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Lst>
  <p:sldSz cy="13716000" cx="24384000"/>
  <p:notesSz cx="6858000" cy="9144000"/>
  <p:embeddedFontLst>
    <p:embeddedFont>
      <p:font typeface="Montserrat SemiBold"/>
      <p:regular r:id="rId76"/>
      <p:bold r:id="rId77"/>
      <p:italic r:id="rId78"/>
      <p:boldItalic r:id="rId79"/>
    </p:embeddedFont>
    <p:embeddedFont>
      <p:font typeface="Roboto"/>
      <p:regular r:id="rId80"/>
      <p:bold r:id="rId81"/>
      <p:italic r:id="rId82"/>
      <p:boldItalic r:id="rId83"/>
    </p:embeddedFont>
    <p:embeddedFont>
      <p:font typeface="Lato"/>
      <p:regular r:id="rId84"/>
      <p:bold r:id="rId85"/>
      <p:italic r:id="rId86"/>
      <p:boldItalic r:id="rId87"/>
    </p:embeddedFont>
    <p:embeddedFont>
      <p:font typeface="Open Sans Light"/>
      <p:regular r:id="rId88"/>
      <p:bold r:id="rId89"/>
      <p:italic r:id="rId90"/>
      <p:boldItalic r:id="rId91"/>
    </p:embeddedFont>
    <p:embeddedFont>
      <p:font typeface="Open Sans"/>
      <p:regular r:id="rId92"/>
      <p:bold r:id="rId93"/>
      <p:italic r:id="rId94"/>
      <p:boldItalic r:id="rId9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1B2578F3-117E-4E6C-B070-7CD192AE9D96}">
  <a:tblStyle styleId="{1B2578F3-117E-4E6C-B070-7CD192AE9D96}"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F2F6"/>
          </a:solidFill>
        </a:fill>
      </a:tcStyle>
    </a:wholeTbl>
    <a:band1H>
      <a:tcTxStyle/>
      <a:tcStyle>
        <a:fill>
          <a:solidFill>
            <a:srgbClr val="CAE4EC"/>
          </a:solidFill>
        </a:fill>
      </a:tcStyle>
    </a:band1H>
    <a:band2H>
      <a:tcTxStyle/>
    </a:band2H>
    <a:band1V>
      <a:tcTxStyle/>
      <a:tcStyle>
        <a:fill>
          <a:solidFill>
            <a:srgbClr val="CAE4EC"/>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Lato-regular.fntdata"/><Relationship Id="rId83" Type="http://schemas.openxmlformats.org/officeDocument/2006/relationships/font" Target="fonts/Roboto-boldItalic.fntdata"/><Relationship Id="rId42" Type="http://schemas.openxmlformats.org/officeDocument/2006/relationships/slide" Target="slides/slide37.xml"/><Relationship Id="rId86" Type="http://schemas.openxmlformats.org/officeDocument/2006/relationships/font" Target="fonts/Lato-italic.fntdata"/><Relationship Id="rId41" Type="http://schemas.openxmlformats.org/officeDocument/2006/relationships/slide" Target="slides/slide36.xml"/><Relationship Id="rId85" Type="http://schemas.openxmlformats.org/officeDocument/2006/relationships/font" Target="fonts/Lato-bold.fntdata"/><Relationship Id="rId44" Type="http://schemas.openxmlformats.org/officeDocument/2006/relationships/slide" Target="slides/slide39.xml"/><Relationship Id="rId88" Type="http://schemas.openxmlformats.org/officeDocument/2006/relationships/font" Target="fonts/OpenSansLight-regular.fntdata"/><Relationship Id="rId43" Type="http://schemas.openxmlformats.org/officeDocument/2006/relationships/slide" Target="slides/slide38.xml"/><Relationship Id="rId87" Type="http://schemas.openxmlformats.org/officeDocument/2006/relationships/font" Target="fonts/Lato-boldItalic.fntdata"/><Relationship Id="rId46" Type="http://schemas.openxmlformats.org/officeDocument/2006/relationships/slide" Target="slides/slide41.xml"/><Relationship Id="rId45" Type="http://schemas.openxmlformats.org/officeDocument/2006/relationships/slide" Target="slides/slide40.xml"/><Relationship Id="rId89" Type="http://schemas.openxmlformats.org/officeDocument/2006/relationships/font" Target="fonts/OpenSansLight-bold.fntdata"/><Relationship Id="rId80" Type="http://schemas.openxmlformats.org/officeDocument/2006/relationships/font" Target="fonts/Roboto-regular.fntdata"/><Relationship Id="rId82" Type="http://schemas.openxmlformats.org/officeDocument/2006/relationships/font" Target="fonts/Roboto-italic.fntdata"/><Relationship Id="rId81"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font" Target="fonts/MontserratSemiBold-bold.fntdata"/><Relationship Id="rId32" Type="http://schemas.openxmlformats.org/officeDocument/2006/relationships/slide" Target="slides/slide27.xml"/><Relationship Id="rId76" Type="http://schemas.openxmlformats.org/officeDocument/2006/relationships/font" Target="fonts/MontserratSemiBold-regular.fntdata"/><Relationship Id="rId35" Type="http://schemas.openxmlformats.org/officeDocument/2006/relationships/slide" Target="slides/slide30.xml"/><Relationship Id="rId79" Type="http://schemas.openxmlformats.org/officeDocument/2006/relationships/font" Target="fonts/MontserratSemiBold-boldItalic.fntdata"/><Relationship Id="rId34" Type="http://schemas.openxmlformats.org/officeDocument/2006/relationships/slide" Target="slides/slide29.xml"/><Relationship Id="rId78" Type="http://schemas.openxmlformats.org/officeDocument/2006/relationships/font" Target="fonts/MontserratSemiBold-italic.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95" Type="http://schemas.openxmlformats.org/officeDocument/2006/relationships/font" Target="fonts/OpenSans-boldItalic.fntdata"/><Relationship Id="rId50" Type="http://schemas.openxmlformats.org/officeDocument/2006/relationships/slide" Target="slides/slide45.xml"/><Relationship Id="rId94" Type="http://schemas.openxmlformats.org/officeDocument/2006/relationships/font" Target="fonts/OpenSans-italic.fntdata"/><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91" Type="http://schemas.openxmlformats.org/officeDocument/2006/relationships/font" Target="fonts/OpenSansLight-boldItalic.fntdata"/><Relationship Id="rId90" Type="http://schemas.openxmlformats.org/officeDocument/2006/relationships/font" Target="fonts/OpenSansLight-italic.fntdata"/><Relationship Id="rId93" Type="http://schemas.openxmlformats.org/officeDocument/2006/relationships/font" Target="fonts/OpenSans-bold.fntdata"/><Relationship Id="rId92" Type="http://schemas.openxmlformats.org/officeDocument/2006/relationships/font" Target="fonts/OpenSans-regular.fntdata"/><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 name="Shape 32"/>
        <p:cNvGrpSpPr/>
        <p:nvPr/>
      </p:nvGrpSpPr>
      <p:grpSpPr>
        <a:xfrm>
          <a:off x="0" y="0"/>
          <a:ext cx="0" cy="0"/>
          <a:chOff x="0" y="0"/>
          <a:chExt cx="0" cy="0"/>
        </a:xfrm>
      </p:grpSpPr>
      <p:sp>
        <p:nvSpPr>
          <p:cNvPr id="33" name="Google Shape;33;p1: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 name="Google Shape;3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Open Sans"/>
              <a:buNone/>
            </a:pPr>
            <a:r>
              <a:rPr b="0" i="0" lang="en-US" sz="1200" u="none" cap="none" strike="noStrike">
                <a:solidFill>
                  <a:schemeClr val="dk1"/>
                </a:solidFill>
                <a:latin typeface="Open Sans"/>
                <a:ea typeface="Open Sans"/>
                <a:cs typeface="Open Sans"/>
                <a:sym typeface="Open Sans"/>
              </a:rPr>
              <a:t>Note: First “Right Click” on the Gradient background, go to “Order” option and “Send it to Back”, then insert your picture into “Image Placeholder”, “Right Click” on the picture and again go to “Order” option and “Send it to Back” to get the “Gradient” effect.</a:t>
            </a:r>
            <a:endParaRPr/>
          </a:p>
        </p:txBody>
      </p:sp>
      <p:sp>
        <p:nvSpPr>
          <p:cNvPr id="35" name="Google Shape;3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10" name="Google Shape;310;p10: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46" name="Google Shape;346;p11: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395" name="Google Shape;395;p12: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49" name="Google Shape;449;p13: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476" name="Google Shape;476;p14: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12" name="Google Shape;512;p15: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2" name="Shape 532"/>
        <p:cNvGrpSpPr/>
        <p:nvPr/>
      </p:nvGrpSpPr>
      <p:grpSpPr>
        <a:xfrm>
          <a:off x="0" y="0"/>
          <a:ext cx="0" cy="0"/>
          <a:chOff x="0" y="0"/>
          <a:chExt cx="0" cy="0"/>
        </a:xfrm>
      </p:grpSpPr>
      <p:sp>
        <p:nvSpPr>
          <p:cNvPr id="533" name="Google Shape;53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34" name="Google Shape;534;p16: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Google Shape;555;p17: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6" name="Google Shape;556;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Open Sans"/>
              <a:buNone/>
            </a:pPr>
            <a:r>
              <a:rPr b="0" i="0" lang="en-US" sz="1200" u="none" cap="none" strike="noStrike">
                <a:solidFill>
                  <a:schemeClr val="dk1"/>
                </a:solidFill>
                <a:latin typeface="Open Sans"/>
                <a:ea typeface="Open Sans"/>
                <a:cs typeface="Open Sans"/>
                <a:sym typeface="Open Sans"/>
              </a:rPr>
              <a:t>Note: First “Right Click” on the Gradient background, go to “Order” option and “Send it to Back”, then insert your picture into “Image Placeholder”, “Right Click” on the picture and again go to “Order” option and “Send it to Back” to get the “Gradient” effect.</a:t>
            </a:r>
            <a:endParaRPr/>
          </a:p>
        </p:txBody>
      </p:sp>
      <p:sp>
        <p:nvSpPr>
          <p:cNvPr id="557" name="Google Shape;557;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0" name="Shape 570"/>
        <p:cNvGrpSpPr/>
        <p:nvPr/>
      </p:nvGrpSpPr>
      <p:grpSpPr>
        <a:xfrm>
          <a:off x="0" y="0"/>
          <a:ext cx="0" cy="0"/>
          <a:chOff x="0" y="0"/>
          <a:chExt cx="0" cy="0"/>
        </a:xfrm>
      </p:grpSpPr>
      <p:sp>
        <p:nvSpPr>
          <p:cNvPr id="571" name="Google Shape;571;p18: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2" name="Google Shape;572;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573" name="Google Shape;573;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1" name="Shape 601"/>
        <p:cNvGrpSpPr/>
        <p:nvPr/>
      </p:nvGrpSpPr>
      <p:grpSpPr>
        <a:xfrm>
          <a:off x="0" y="0"/>
          <a:ext cx="0" cy="0"/>
          <a:chOff x="0" y="0"/>
          <a:chExt cx="0" cy="0"/>
        </a:xfrm>
      </p:grpSpPr>
      <p:sp>
        <p:nvSpPr>
          <p:cNvPr id="602" name="Google Shape;602;p19: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3" name="Google Shape;603;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604" name="Google Shape;604;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52" name="Google Shape;52;p2: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0" name="Shape 640"/>
        <p:cNvGrpSpPr/>
        <p:nvPr/>
      </p:nvGrpSpPr>
      <p:grpSpPr>
        <a:xfrm>
          <a:off x="0" y="0"/>
          <a:ext cx="0" cy="0"/>
          <a:chOff x="0" y="0"/>
          <a:chExt cx="0" cy="0"/>
        </a:xfrm>
      </p:grpSpPr>
      <p:sp>
        <p:nvSpPr>
          <p:cNvPr id="641" name="Google Shape;641;p20: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2" name="Google Shape;642;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643" name="Google Shape;643;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7" name="Shape 687"/>
        <p:cNvGrpSpPr/>
        <p:nvPr/>
      </p:nvGrpSpPr>
      <p:grpSpPr>
        <a:xfrm>
          <a:off x="0" y="0"/>
          <a:ext cx="0" cy="0"/>
          <a:chOff x="0" y="0"/>
          <a:chExt cx="0" cy="0"/>
        </a:xfrm>
      </p:grpSpPr>
      <p:sp>
        <p:nvSpPr>
          <p:cNvPr id="688" name="Google Shape;68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689" name="Google Shape;689;p21: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2" name="Shape 732"/>
        <p:cNvGrpSpPr/>
        <p:nvPr/>
      </p:nvGrpSpPr>
      <p:grpSpPr>
        <a:xfrm>
          <a:off x="0" y="0"/>
          <a:ext cx="0" cy="0"/>
          <a:chOff x="0" y="0"/>
          <a:chExt cx="0" cy="0"/>
        </a:xfrm>
      </p:grpSpPr>
      <p:sp>
        <p:nvSpPr>
          <p:cNvPr id="733" name="Google Shape;733;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734" name="Google Shape;734;p22: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5" name="Shape 755"/>
        <p:cNvGrpSpPr/>
        <p:nvPr/>
      </p:nvGrpSpPr>
      <p:grpSpPr>
        <a:xfrm>
          <a:off x="0" y="0"/>
          <a:ext cx="0" cy="0"/>
          <a:chOff x="0" y="0"/>
          <a:chExt cx="0" cy="0"/>
        </a:xfrm>
      </p:grpSpPr>
      <p:sp>
        <p:nvSpPr>
          <p:cNvPr id="756" name="Google Shape;756;p23: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7" name="Google Shape;757;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Open Sans"/>
              <a:buNone/>
            </a:pPr>
            <a:r>
              <a:rPr b="0" i="0" lang="en-US" sz="1200" u="none" cap="none" strike="noStrike">
                <a:solidFill>
                  <a:schemeClr val="dk1"/>
                </a:solidFill>
                <a:latin typeface="Open Sans"/>
                <a:ea typeface="Open Sans"/>
                <a:cs typeface="Open Sans"/>
                <a:sym typeface="Open Sans"/>
              </a:rPr>
              <a:t>Note: First “Right Click” on the Gradient background, go to “Order” option and “Send it to Back”, then insert your picture into “Image Placeholder”, “Right Click” on the picture and again go to “Order” option and “Send it to Back” to get the “Gradient” effect.</a:t>
            </a:r>
            <a:endParaRPr/>
          </a:p>
        </p:txBody>
      </p:sp>
      <p:sp>
        <p:nvSpPr>
          <p:cNvPr id="758" name="Google Shape;758;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1" name="Shape 771"/>
        <p:cNvGrpSpPr/>
        <p:nvPr/>
      </p:nvGrpSpPr>
      <p:grpSpPr>
        <a:xfrm>
          <a:off x="0" y="0"/>
          <a:ext cx="0" cy="0"/>
          <a:chOff x="0" y="0"/>
          <a:chExt cx="0" cy="0"/>
        </a:xfrm>
      </p:grpSpPr>
      <p:sp>
        <p:nvSpPr>
          <p:cNvPr id="772" name="Google Shape;772;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773" name="Google Shape;773;p24: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8" name="Shape 818"/>
        <p:cNvGrpSpPr/>
        <p:nvPr/>
      </p:nvGrpSpPr>
      <p:grpSpPr>
        <a:xfrm>
          <a:off x="0" y="0"/>
          <a:ext cx="0" cy="0"/>
          <a:chOff x="0" y="0"/>
          <a:chExt cx="0" cy="0"/>
        </a:xfrm>
      </p:grpSpPr>
      <p:sp>
        <p:nvSpPr>
          <p:cNvPr id="819" name="Google Shape;819;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820" name="Google Shape;820;p25: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9" name="Shape 839"/>
        <p:cNvGrpSpPr/>
        <p:nvPr/>
      </p:nvGrpSpPr>
      <p:grpSpPr>
        <a:xfrm>
          <a:off x="0" y="0"/>
          <a:ext cx="0" cy="0"/>
          <a:chOff x="0" y="0"/>
          <a:chExt cx="0" cy="0"/>
        </a:xfrm>
      </p:grpSpPr>
      <p:sp>
        <p:nvSpPr>
          <p:cNvPr id="840" name="Google Shape;840;p26: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1" name="Google Shape;841;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842" name="Google Shape;842;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0" name="Shape 860"/>
        <p:cNvGrpSpPr/>
        <p:nvPr/>
      </p:nvGrpSpPr>
      <p:grpSpPr>
        <a:xfrm>
          <a:off x="0" y="0"/>
          <a:ext cx="0" cy="0"/>
          <a:chOff x="0" y="0"/>
          <a:chExt cx="0" cy="0"/>
        </a:xfrm>
      </p:grpSpPr>
      <p:sp>
        <p:nvSpPr>
          <p:cNvPr id="861" name="Google Shape;861;p27: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2" name="Google Shape;862;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863" name="Google Shape;863;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9" name="Shape 879"/>
        <p:cNvGrpSpPr/>
        <p:nvPr/>
      </p:nvGrpSpPr>
      <p:grpSpPr>
        <a:xfrm>
          <a:off x="0" y="0"/>
          <a:ext cx="0" cy="0"/>
          <a:chOff x="0" y="0"/>
          <a:chExt cx="0" cy="0"/>
        </a:xfrm>
      </p:grpSpPr>
      <p:sp>
        <p:nvSpPr>
          <p:cNvPr id="880" name="Google Shape;880;p28: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1" name="Google Shape;881;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882" name="Google Shape;882;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8" name="Shape 898"/>
        <p:cNvGrpSpPr/>
        <p:nvPr/>
      </p:nvGrpSpPr>
      <p:grpSpPr>
        <a:xfrm>
          <a:off x="0" y="0"/>
          <a:ext cx="0" cy="0"/>
          <a:chOff x="0" y="0"/>
          <a:chExt cx="0" cy="0"/>
        </a:xfrm>
      </p:grpSpPr>
      <p:sp>
        <p:nvSpPr>
          <p:cNvPr id="899" name="Google Shape;899;p29: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0" name="Google Shape;900;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901" name="Google Shape;901;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83" name="Google Shape;83;p3: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6" name="Shape 916"/>
        <p:cNvGrpSpPr/>
        <p:nvPr/>
      </p:nvGrpSpPr>
      <p:grpSpPr>
        <a:xfrm>
          <a:off x="0" y="0"/>
          <a:ext cx="0" cy="0"/>
          <a:chOff x="0" y="0"/>
          <a:chExt cx="0" cy="0"/>
        </a:xfrm>
      </p:grpSpPr>
      <p:sp>
        <p:nvSpPr>
          <p:cNvPr id="917" name="Google Shape;917;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918" name="Google Shape;918;p30: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3" name="Shape 943"/>
        <p:cNvGrpSpPr/>
        <p:nvPr/>
      </p:nvGrpSpPr>
      <p:grpSpPr>
        <a:xfrm>
          <a:off x="0" y="0"/>
          <a:ext cx="0" cy="0"/>
          <a:chOff x="0" y="0"/>
          <a:chExt cx="0" cy="0"/>
        </a:xfrm>
      </p:grpSpPr>
      <p:sp>
        <p:nvSpPr>
          <p:cNvPr id="944" name="Google Shape;944;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945" name="Google Shape;945;p31: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7" name="Shape 977"/>
        <p:cNvGrpSpPr/>
        <p:nvPr/>
      </p:nvGrpSpPr>
      <p:grpSpPr>
        <a:xfrm>
          <a:off x="0" y="0"/>
          <a:ext cx="0" cy="0"/>
          <a:chOff x="0" y="0"/>
          <a:chExt cx="0" cy="0"/>
        </a:xfrm>
      </p:grpSpPr>
      <p:sp>
        <p:nvSpPr>
          <p:cNvPr id="978" name="Google Shape;978;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979" name="Google Shape;979;p32: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2" name="Shape 1022"/>
        <p:cNvGrpSpPr/>
        <p:nvPr/>
      </p:nvGrpSpPr>
      <p:grpSpPr>
        <a:xfrm>
          <a:off x="0" y="0"/>
          <a:ext cx="0" cy="0"/>
          <a:chOff x="0" y="0"/>
          <a:chExt cx="0" cy="0"/>
        </a:xfrm>
      </p:grpSpPr>
      <p:sp>
        <p:nvSpPr>
          <p:cNvPr id="1023" name="Google Shape;1023;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024" name="Google Shape;1024;p33: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1" name="Shape 1071"/>
        <p:cNvGrpSpPr/>
        <p:nvPr/>
      </p:nvGrpSpPr>
      <p:grpSpPr>
        <a:xfrm>
          <a:off x="0" y="0"/>
          <a:ext cx="0" cy="0"/>
          <a:chOff x="0" y="0"/>
          <a:chExt cx="0" cy="0"/>
        </a:xfrm>
      </p:grpSpPr>
      <p:sp>
        <p:nvSpPr>
          <p:cNvPr id="1072" name="Google Shape;1072;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073" name="Google Shape;1073;p34: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3" name="Shape 1103"/>
        <p:cNvGrpSpPr/>
        <p:nvPr/>
      </p:nvGrpSpPr>
      <p:grpSpPr>
        <a:xfrm>
          <a:off x="0" y="0"/>
          <a:ext cx="0" cy="0"/>
          <a:chOff x="0" y="0"/>
          <a:chExt cx="0" cy="0"/>
        </a:xfrm>
      </p:grpSpPr>
      <p:sp>
        <p:nvSpPr>
          <p:cNvPr id="1104" name="Google Shape;1104;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105" name="Google Shape;1105;p35: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1" name="Shape 1141"/>
        <p:cNvGrpSpPr/>
        <p:nvPr/>
      </p:nvGrpSpPr>
      <p:grpSpPr>
        <a:xfrm>
          <a:off x="0" y="0"/>
          <a:ext cx="0" cy="0"/>
          <a:chOff x="0" y="0"/>
          <a:chExt cx="0" cy="0"/>
        </a:xfrm>
      </p:grpSpPr>
      <p:sp>
        <p:nvSpPr>
          <p:cNvPr id="1142" name="Google Shape;1142;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143" name="Google Shape;1143;p36: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3" name="Shape 1173"/>
        <p:cNvGrpSpPr/>
        <p:nvPr/>
      </p:nvGrpSpPr>
      <p:grpSpPr>
        <a:xfrm>
          <a:off x="0" y="0"/>
          <a:ext cx="0" cy="0"/>
          <a:chOff x="0" y="0"/>
          <a:chExt cx="0" cy="0"/>
        </a:xfrm>
      </p:grpSpPr>
      <p:sp>
        <p:nvSpPr>
          <p:cNvPr id="1174" name="Google Shape;1174;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175" name="Google Shape;1175;p37: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3" name="Shape 1223"/>
        <p:cNvGrpSpPr/>
        <p:nvPr/>
      </p:nvGrpSpPr>
      <p:grpSpPr>
        <a:xfrm>
          <a:off x="0" y="0"/>
          <a:ext cx="0" cy="0"/>
          <a:chOff x="0" y="0"/>
          <a:chExt cx="0" cy="0"/>
        </a:xfrm>
      </p:grpSpPr>
      <p:sp>
        <p:nvSpPr>
          <p:cNvPr id="1224" name="Google Shape;1224;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225" name="Google Shape;1225;p38: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0" name="Shape 1250"/>
        <p:cNvGrpSpPr/>
        <p:nvPr/>
      </p:nvGrpSpPr>
      <p:grpSpPr>
        <a:xfrm>
          <a:off x="0" y="0"/>
          <a:ext cx="0" cy="0"/>
          <a:chOff x="0" y="0"/>
          <a:chExt cx="0" cy="0"/>
        </a:xfrm>
      </p:grpSpPr>
      <p:sp>
        <p:nvSpPr>
          <p:cNvPr id="1251" name="Google Shape;1251;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252" name="Google Shape;1252;p39: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95" name="Google Shape;95;p4: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3" name="Shape 1283"/>
        <p:cNvGrpSpPr/>
        <p:nvPr/>
      </p:nvGrpSpPr>
      <p:grpSpPr>
        <a:xfrm>
          <a:off x="0" y="0"/>
          <a:ext cx="0" cy="0"/>
          <a:chOff x="0" y="0"/>
          <a:chExt cx="0" cy="0"/>
        </a:xfrm>
      </p:grpSpPr>
      <p:sp>
        <p:nvSpPr>
          <p:cNvPr id="1284" name="Google Shape;1284;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285" name="Google Shape;1285;p40: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1" name="Shape 1321"/>
        <p:cNvGrpSpPr/>
        <p:nvPr/>
      </p:nvGrpSpPr>
      <p:grpSpPr>
        <a:xfrm>
          <a:off x="0" y="0"/>
          <a:ext cx="0" cy="0"/>
          <a:chOff x="0" y="0"/>
          <a:chExt cx="0" cy="0"/>
        </a:xfrm>
      </p:grpSpPr>
      <p:sp>
        <p:nvSpPr>
          <p:cNvPr id="1322" name="Google Shape;1322;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323" name="Google Shape;1323;p41: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8" name="Shape 1368"/>
        <p:cNvGrpSpPr/>
        <p:nvPr/>
      </p:nvGrpSpPr>
      <p:grpSpPr>
        <a:xfrm>
          <a:off x="0" y="0"/>
          <a:ext cx="0" cy="0"/>
          <a:chOff x="0" y="0"/>
          <a:chExt cx="0" cy="0"/>
        </a:xfrm>
      </p:grpSpPr>
      <p:sp>
        <p:nvSpPr>
          <p:cNvPr id="1369" name="Google Shape;1369;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370" name="Google Shape;1370;p42: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4" name="Shape 1404"/>
        <p:cNvGrpSpPr/>
        <p:nvPr/>
      </p:nvGrpSpPr>
      <p:grpSpPr>
        <a:xfrm>
          <a:off x="0" y="0"/>
          <a:ext cx="0" cy="0"/>
          <a:chOff x="0" y="0"/>
          <a:chExt cx="0" cy="0"/>
        </a:xfrm>
      </p:grpSpPr>
      <p:sp>
        <p:nvSpPr>
          <p:cNvPr id="1405" name="Google Shape;1405;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406" name="Google Shape;1406;p43: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8" name="Shape 1428"/>
        <p:cNvGrpSpPr/>
        <p:nvPr/>
      </p:nvGrpSpPr>
      <p:grpSpPr>
        <a:xfrm>
          <a:off x="0" y="0"/>
          <a:ext cx="0" cy="0"/>
          <a:chOff x="0" y="0"/>
          <a:chExt cx="0" cy="0"/>
        </a:xfrm>
      </p:grpSpPr>
      <p:sp>
        <p:nvSpPr>
          <p:cNvPr id="1429" name="Google Shape;1429;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430" name="Google Shape;1430;p44: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0" name="Shape 1470"/>
        <p:cNvGrpSpPr/>
        <p:nvPr/>
      </p:nvGrpSpPr>
      <p:grpSpPr>
        <a:xfrm>
          <a:off x="0" y="0"/>
          <a:ext cx="0" cy="0"/>
          <a:chOff x="0" y="0"/>
          <a:chExt cx="0" cy="0"/>
        </a:xfrm>
      </p:grpSpPr>
      <p:sp>
        <p:nvSpPr>
          <p:cNvPr id="1471" name="Google Shape;1471;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472" name="Google Shape;1472;p45: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0" name="Shape 1500"/>
        <p:cNvGrpSpPr/>
        <p:nvPr/>
      </p:nvGrpSpPr>
      <p:grpSpPr>
        <a:xfrm>
          <a:off x="0" y="0"/>
          <a:ext cx="0" cy="0"/>
          <a:chOff x="0" y="0"/>
          <a:chExt cx="0" cy="0"/>
        </a:xfrm>
      </p:grpSpPr>
      <p:sp>
        <p:nvSpPr>
          <p:cNvPr id="1501" name="Google Shape;1501;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502" name="Google Shape;1502;p46: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1" name="Shape 1531"/>
        <p:cNvGrpSpPr/>
        <p:nvPr/>
      </p:nvGrpSpPr>
      <p:grpSpPr>
        <a:xfrm>
          <a:off x="0" y="0"/>
          <a:ext cx="0" cy="0"/>
          <a:chOff x="0" y="0"/>
          <a:chExt cx="0" cy="0"/>
        </a:xfrm>
      </p:grpSpPr>
      <p:sp>
        <p:nvSpPr>
          <p:cNvPr id="1532" name="Google Shape;1532;p47: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3" name="Google Shape;1533;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Open Sans"/>
              <a:buNone/>
            </a:pPr>
            <a:r>
              <a:rPr b="0" i="0" lang="en-US" sz="1200" u="none" cap="none" strike="noStrike">
                <a:solidFill>
                  <a:schemeClr val="dk1"/>
                </a:solidFill>
                <a:latin typeface="Open Sans"/>
                <a:ea typeface="Open Sans"/>
                <a:cs typeface="Open Sans"/>
                <a:sym typeface="Open Sans"/>
              </a:rPr>
              <a:t>Note: First “Right Click” on the Gradient background, go to “Order” option and “Send it to Back”, then insert your picture into “Image Placeholder”, “Right Click” on the picture and again go to “Order” option and “Send it to Back” to get the “Gradient” effect.</a:t>
            </a:r>
            <a:endParaRPr/>
          </a:p>
        </p:txBody>
      </p:sp>
      <p:sp>
        <p:nvSpPr>
          <p:cNvPr id="1534" name="Google Shape;1534;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4" name="Shape 1554"/>
        <p:cNvGrpSpPr/>
        <p:nvPr/>
      </p:nvGrpSpPr>
      <p:grpSpPr>
        <a:xfrm>
          <a:off x="0" y="0"/>
          <a:ext cx="0" cy="0"/>
          <a:chOff x="0" y="0"/>
          <a:chExt cx="0" cy="0"/>
        </a:xfrm>
      </p:grpSpPr>
      <p:sp>
        <p:nvSpPr>
          <p:cNvPr id="1555" name="Google Shape;1555;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556" name="Google Shape;1556;p48: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5" name="Shape 1595"/>
        <p:cNvGrpSpPr/>
        <p:nvPr/>
      </p:nvGrpSpPr>
      <p:grpSpPr>
        <a:xfrm>
          <a:off x="0" y="0"/>
          <a:ext cx="0" cy="0"/>
          <a:chOff x="0" y="0"/>
          <a:chExt cx="0" cy="0"/>
        </a:xfrm>
      </p:grpSpPr>
      <p:sp>
        <p:nvSpPr>
          <p:cNvPr id="1596" name="Google Shape;1596;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597" name="Google Shape;1597;p49: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49" name="Google Shape;149;p5: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6" name="Shape 1606"/>
        <p:cNvGrpSpPr/>
        <p:nvPr/>
      </p:nvGrpSpPr>
      <p:grpSpPr>
        <a:xfrm>
          <a:off x="0" y="0"/>
          <a:ext cx="0" cy="0"/>
          <a:chOff x="0" y="0"/>
          <a:chExt cx="0" cy="0"/>
        </a:xfrm>
      </p:grpSpPr>
      <p:sp>
        <p:nvSpPr>
          <p:cNvPr id="1607" name="Google Shape;1607;p50: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8" name="Google Shape;1608;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Open Sans"/>
              <a:buNone/>
            </a:pPr>
            <a:r>
              <a:rPr b="0" i="0" lang="en-US" sz="1200" u="none" cap="none" strike="noStrike">
                <a:solidFill>
                  <a:schemeClr val="dk1"/>
                </a:solidFill>
                <a:latin typeface="Open Sans"/>
                <a:ea typeface="Open Sans"/>
                <a:cs typeface="Open Sans"/>
                <a:sym typeface="Open Sans"/>
              </a:rPr>
              <a:t>Note: First “Right Click” on the Gradient background, go to “Order” option and “Send it to Back”, then insert your picture into “Image Placeholder”, “Right Click” on the picture and again go to “Order” option and “Send it to Back” to get the “Gradient” effect.</a:t>
            </a:r>
            <a:endParaRPr/>
          </a:p>
        </p:txBody>
      </p:sp>
      <p:sp>
        <p:nvSpPr>
          <p:cNvPr id="1609" name="Google Shape;1609;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2" name="Shape 1622"/>
        <p:cNvGrpSpPr/>
        <p:nvPr/>
      </p:nvGrpSpPr>
      <p:grpSpPr>
        <a:xfrm>
          <a:off x="0" y="0"/>
          <a:ext cx="0" cy="0"/>
          <a:chOff x="0" y="0"/>
          <a:chExt cx="0" cy="0"/>
        </a:xfrm>
      </p:grpSpPr>
      <p:sp>
        <p:nvSpPr>
          <p:cNvPr id="1623" name="Google Shape;1623;p51: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4" name="Google Shape;1624;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1625" name="Google Shape;1625;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5" name="Shape 1635"/>
        <p:cNvGrpSpPr/>
        <p:nvPr/>
      </p:nvGrpSpPr>
      <p:grpSpPr>
        <a:xfrm>
          <a:off x="0" y="0"/>
          <a:ext cx="0" cy="0"/>
          <a:chOff x="0" y="0"/>
          <a:chExt cx="0" cy="0"/>
        </a:xfrm>
      </p:grpSpPr>
      <p:sp>
        <p:nvSpPr>
          <p:cNvPr id="1636" name="Google Shape;1636;p52: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7" name="Google Shape;1637;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400" u="none" cap="none" strike="noStrike">
              <a:solidFill>
                <a:schemeClr val="dk1"/>
              </a:solidFill>
              <a:latin typeface="Open Sans"/>
              <a:ea typeface="Open Sans"/>
              <a:cs typeface="Open Sans"/>
              <a:sym typeface="Open Sans"/>
            </a:endParaRPr>
          </a:p>
        </p:txBody>
      </p:sp>
      <p:sp>
        <p:nvSpPr>
          <p:cNvPr id="1638" name="Google Shape;1638;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4" name="Shape 1654"/>
        <p:cNvGrpSpPr/>
        <p:nvPr/>
      </p:nvGrpSpPr>
      <p:grpSpPr>
        <a:xfrm>
          <a:off x="0" y="0"/>
          <a:ext cx="0" cy="0"/>
          <a:chOff x="0" y="0"/>
          <a:chExt cx="0" cy="0"/>
        </a:xfrm>
      </p:grpSpPr>
      <p:sp>
        <p:nvSpPr>
          <p:cNvPr id="1655" name="Google Shape;1655;p53: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6" name="Google Shape;1656;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1657" name="Google Shape;1657;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0" name="Shape 1670"/>
        <p:cNvGrpSpPr/>
        <p:nvPr/>
      </p:nvGrpSpPr>
      <p:grpSpPr>
        <a:xfrm>
          <a:off x="0" y="0"/>
          <a:ext cx="0" cy="0"/>
          <a:chOff x="0" y="0"/>
          <a:chExt cx="0" cy="0"/>
        </a:xfrm>
      </p:grpSpPr>
      <p:sp>
        <p:nvSpPr>
          <p:cNvPr id="1671" name="Google Shape;1671;p54: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2" name="Google Shape;1672;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Open Sans"/>
              <a:ea typeface="Open Sans"/>
              <a:cs typeface="Open Sans"/>
              <a:sym typeface="Open Sans"/>
            </a:endParaRPr>
          </a:p>
        </p:txBody>
      </p:sp>
      <p:sp>
        <p:nvSpPr>
          <p:cNvPr id="1673" name="Google Shape;1673;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9" name="Shape 1689"/>
        <p:cNvGrpSpPr/>
        <p:nvPr/>
      </p:nvGrpSpPr>
      <p:grpSpPr>
        <a:xfrm>
          <a:off x="0" y="0"/>
          <a:ext cx="0" cy="0"/>
          <a:chOff x="0" y="0"/>
          <a:chExt cx="0" cy="0"/>
        </a:xfrm>
      </p:grpSpPr>
      <p:sp>
        <p:nvSpPr>
          <p:cNvPr id="1690" name="Google Shape;1690;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691" name="Google Shape;1691;p55: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0" name="Shape 1750"/>
        <p:cNvGrpSpPr/>
        <p:nvPr/>
      </p:nvGrpSpPr>
      <p:grpSpPr>
        <a:xfrm>
          <a:off x="0" y="0"/>
          <a:ext cx="0" cy="0"/>
          <a:chOff x="0" y="0"/>
          <a:chExt cx="0" cy="0"/>
        </a:xfrm>
      </p:grpSpPr>
      <p:sp>
        <p:nvSpPr>
          <p:cNvPr id="1751" name="Google Shape;1751;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752" name="Google Shape;1752;p56: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1" name="Shape 1771"/>
        <p:cNvGrpSpPr/>
        <p:nvPr/>
      </p:nvGrpSpPr>
      <p:grpSpPr>
        <a:xfrm>
          <a:off x="0" y="0"/>
          <a:ext cx="0" cy="0"/>
          <a:chOff x="0" y="0"/>
          <a:chExt cx="0" cy="0"/>
        </a:xfrm>
      </p:grpSpPr>
      <p:sp>
        <p:nvSpPr>
          <p:cNvPr id="1772" name="Google Shape;1772;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773" name="Google Shape;1773;p57: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4" name="Shape 1804"/>
        <p:cNvGrpSpPr/>
        <p:nvPr/>
      </p:nvGrpSpPr>
      <p:grpSpPr>
        <a:xfrm>
          <a:off x="0" y="0"/>
          <a:ext cx="0" cy="0"/>
          <a:chOff x="0" y="0"/>
          <a:chExt cx="0" cy="0"/>
        </a:xfrm>
      </p:grpSpPr>
      <p:sp>
        <p:nvSpPr>
          <p:cNvPr id="1805" name="Google Shape;1805;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806" name="Google Shape;1806;p58: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7" name="Shape 1837"/>
        <p:cNvGrpSpPr/>
        <p:nvPr/>
      </p:nvGrpSpPr>
      <p:grpSpPr>
        <a:xfrm>
          <a:off x="0" y="0"/>
          <a:ext cx="0" cy="0"/>
          <a:chOff x="0" y="0"/>
          <a:chExt cx="0" cy="0"/>
        </a:xfrm>
      </p:grpSpPr>
      <p:sp>
        <p:nvSpPr>
          <p:cNvPr id="1838" name="Google Shape;1838;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839" name="Google Shape;1839;p59: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71" name="Google Shape;171;p6: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1" name="Shape 1891"/>
        <p:cNvGrpSpPr/>
        <p:nvPr/>
      </p:nvGrpSpPr>
      <p:grpSpPr>
        <a:xfrm>
          <a:off x="0" y="0"/>
          <a:ext cx="0" cy="0"/>
          <a:chOff x="0" y="0"/>
          <a:chExt cx="0" cy="0"/>
        </a:xfrm>
      </p:grpSpPr>
      <p:sp>
        <p:nvSpPr>
          <p:cNvPr id="1892" name="Google Shape;1892;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893" name="Google Shape;1893;p60: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5" name="Shape 1955"/>
        <p:cNvGrpSpPr/>
        <p:nvPr/>
      </p:nvGrpSpPr>
      <p:grpSpPr>
        <a:xfrm>
          <a:off x="0" y="0"/>
          <a:ext cx="0" cy="0"/>
          <a:chOff x="0" y="0"/>
          <a:chExt cx="0" cy="0"/>
        </a:xfrm>
      </p:grpSpPr>
      <p:sp>
        <p:nvSpPr>
          <p:cNvPr id="1956" name="Google Shape;1956;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1957" name="Google Shape;1957;p61: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1" name="Shape 2021"/>
        <p:cNvGrpSpPr/>
        <p:nvPr/>
      </p:nvGrpSpPr>
      <p:grpSpPr>
        <a:xfrm>
          <a:off x="0" y="0"/>
          <a:ext cx="0" cy="0"/>
          <a:chOff x="0" y="0"/>
          <a:chExt cx="0" cy="0"/>
        </a:xfrm>
      </p:grpSpPr>
      <p:sp>
        <p:nvSpPr>
          <p:cNvPr id="2022" name="Google Shape;2022;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023" name="Google Shape;2023;p62: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6" name="Shape 2076"/>
        <p:cNvGrpSpPr/>
        <p:nvPr/>
      </p:nvGrpSpPr>
      <p:grpSpPr>
        <a:xfrm>
          <a:off x="0" y="0"/>
          <a:ext cx="0" cy="0"/>
          <a:chOff x="0" y="0"/>
          <a:chExt cx="0" cy="0"/>
        </a:xfrm>
      </p:grpSpPr>
      <p:sp>
        <p:nvSpPr>
          <p:cNvPr id="2077" name="Google Shape;2077;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078" name="Google Shape;2078;p63: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5" name="Shape 2275"/>
        <p:cNvGrpSpPr/>
        <p:nvPr/>
      </p:nvGrpSpPr>
      <p:grpSpPr>
        <a:xfrm>
          <a:off x="0" y="0"/>
          <a:ext cx="0" cy="0"/>
          <a:chOff x="0" y="0"/>
          <a:chExt cx="0" cy="0"/>
        </a:xfrm>
      </p:grpSpPr>
      <p:sp>
        <p:nvSpPr>
          <p:cNvPr id="2276" name="Google Shape;2276;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277" name="Google Shape;2277;p64: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9" name="Shape 2349"/>
        <p:cNvGrpSpPr/>
        <p:nvPr/>
      </p:nvGrpSpPr>
      <p:grpSpPr>
        <a:xfrm>
          <a:off x="0" y="0"/>
          <a:ext cx="0" cy="0"/>
          <a:chOff x="0" y="0"/>
          <a:chExt cx="0" cy="0"/>
        </a:xfrm>
      </p:grpSpPr>
      <p:sp>
        <p:nvSpPr>
          <p:cNvPr id="2350" name="Google Shape;2350;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351" name="Google Shape;2351;p65: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2" name="Shape 2372"/>
        <p:cNvGrpSpPr/>
        <p:nvPr/>
      </p:nvGrpSpPr>
      <p:grpSpPr>
        <a:xfrm>
          <a:off x="0" y="0"/>
          <a:ext cx="0" cy="0"/>
          <a:chOff x="0" y="0"/>
          <a:chExt cx="0" cy="0"/>
        </a:xfrm>
      </p:grpSpPr>
      <p:sp>
        <p:nvSpPr>
          <p:cNvPr id="2373" name="Google Shape;2373;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374" name="Google Shape;2374;p66: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0" name="Shape 2390"/>
        <p:cNvGrpSpPr/>
        <p:nvPr/>
      </p:nvGrpSpPr>
      <p:grpSpPr>
        <a:xfrm>
          <a:off x="0" y="0"/>
          <a:ext cx="0" cy="0"/>
          <a:chOff x="0" y="0"/>
          <a:chExt cx="0" cy="0"/>
        </a:xfrm>
      </p:grpSpPr>
      <p:sp>
        <p:nvSpPr>
          <p:cNvPr id="2391" name="Google Shape;2391;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392" name="Google Shape;2392;p67: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6" name="Shape 2406"/>
        <p:cNvGrpSpPr/>
        <p:nvPr/>
      </p:nvGrpSpPr>
      <p:grpSpPr>
        <a:xfrm>
          <a:off x="0" y="0"/>
          <a:ext cx="0" cy="0"/>
          <a:chOff x="0" y="0"/>
          <a:chExt cx="0" cy="0"/>
        </a:xfrm>
      </p:grpSpPr>
      <p:sp>
        <p:nvSpPr>
          <p:cNvPr id="2407" name="Google Shape;2407;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408" name="Google Shape;2408;p68: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5" name="Shape 2455"/>
        <p:cNvGrpSpPr/>
        <p:nvPr/>
      </p:nvGrpSpPr>
      <p:grpSpPr>
        <a:xfrm>
          <a:off x="0" y="0"/>
          <a:ext cx="0" cy="0"/>
          <a:chOff x="0" y="0"/>
          <a:chExt cx="0" cy="0"/>
        </a:xfrm>
      </p:grpSpPr>
      <p:sp>
        <p:nvSpPr>
          <p:cNvPr id="2456" name="Google Shape;2456;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457" name="Google Shape;2457;p69: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02" name="Google Shape;202;p7: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1" name="Shape 2491"/>
        <p:cNvGrpSpPr/>
        <p:nvPr/>
      </p:nvGrpSpPr>
      <p:grpSpPr>
        <a:xfrm>
          <a:off x="0" y="0"/>
          <a:ext cx="0" cy="0"/>
          <a:chOff x="0" y="0"/>
          <a:chExt cx="0" cy="0"/>
        </a:xfrm>
      </p:grpSpPr>
      <p:sp>
        <p:nvSpPr>
          <p:cNvPr id="2492" name="Google Shape;2492;p70: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3" name="Google Shape;2493;p7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2494" name="Google Shape;2494;p7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36" name="Google Shape;236;p8: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a:spcBef>
                <a:spcPts val="0"/>
              </a:spcBef>
              <a:spcAft>
                <a:spcPts val="0"/>
              </a:spcAft>
              <a:buNone/>
            </a:pPr>
            <a:r>
              <a:t/>
            </a:r>
            <a:endParaRPr/>
          </a:p>
        </p:txBody>
      </p:sp>
      <p:sp>
        <p:nvSpPr>
          <p:cNvPr id="276" name="Google Shape;276;p9:notes"/>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p:cSld name="Blank Slide">
    <p:spTree>
      <p:nvGrpSpPr>
        <p:cNvPr id="10" name="Shape 10"/>
        <p:cNvGrpSpPr/>
        <p:nvPr/>
      </p:nvGrpSpPr>
      <p:grpSpPr>
        <a:xfrm>
          <a:off x="0" y="0"/>
          <a:ext cx="0" cy="0"/>
          <a:chOff x="0" y="0"/>
          <a:chExt cx="0" cy="0"/>
        </a:xfrm>
      </p:grpSpPr>
    </p:spTree>
  </p:cSld>
  <p:clrMapOvr>
    <a:masterClrMapping/>
  </p:clrMapOvr>
  <p:extLst>
    <p:ext uri="{DCECCB84-F9BA-43D5-87BE-67443E8EF086}">
      <p15:sldGuideLst>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fault Slide">
  <p:cSld name="Default Slide">
    <p:spTree>
      <p:nvGrpSpPr>
        <p:cNvPr id="11" name="Shape 11"/>
        <p:cNvGrpSpPr/>
        <p:nvPr/>
      </p:nvGrpSpPr>
      <p:grpSpPr>
        <a:xfrm>
          <a:off x="0" y="0"/>
          <a:ext cx="0" cy="0"/>
          <a:chOff x="0" y="0"/>
          <a:chExt cx="0" cy="0"/>
        </a:xfrm>
      </p:grpSpPr>
      <p:sp>
        <p:nvSpPr>
          <p:cNvPr id="12" name="Google Shape;12;p3"/>
          <p:cNvSpPr/>
          <p:nvPr/>
        </p:nvSpPr>
        <p:spPr>
          <a:xfrm>
            <a:off x="22098000" y="12507273"/>
            <a:ext cx="679450" cy="67945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Open Sans Light"/>
              <a:ea typeface="Open Sans Light"/>
              <a:cs typeface="Open Sans Light"/>
              <a:sym typeface="Open Sans Light"/>
            </a:endParaRPr>
          </a:p>
        </p:txBody>
      </p:sp>
      <p:sp>
        <p:nvSpPr>
          <p:cNvPr id="13" name="Google Shape;13;p3"/>
          <p:cNvSpPr txBox="1"/>
          <p:nvPr>
            <p:ph type="title"/>
          </p:nvPr>
        </p:nvSpPr>
        <p:spPr>
          <a:xfrm>
            <a:off x="1676400" y="663803"/>
            <a:ext cx="21031199" cy="1163097"/>
          </a:xfrm>
          <a:prstGeom prst="rect">
            <a:avLst/>
          </a:prstGeom>
          <a:noFill/>
          <a:ln>
            <a:noFill/>
          </a:ln>
        </p:spPr>
        <p:txBody>
          <a:bodyPr anchorCtr="0" anchor="t" bIns="0" lIns="0" spcFirstLastPara="1" rIns="0" wrap="square" tIns="0"/>
          <a:lstStyle>
            <a:lvl1pPr lvl="0" marR="0" rtl="0" algn="ctr">
              <a:lnSpc>
                <a:spcPct val="100000"/>
              </a:lnSpc>
              <a:spcBef>
                <a:spcPts val="0"/>
              </a:spcBef>
              <a:spcAft>
                <a:spcPts val="0"/>
              </a:spcAft>
              <a:buClr>
                <a:schemeClr val="dk2"/>
              </a:buClr>
              <a:buSzPts val="7400"/>
              <a:buFont typeface="Open Sans Light"/>
              <a:buNone/>
              <a:defRPr b="0" i="0" sz="7400" u="none" cap="none" strike="noStrik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3"/>
          <p:cNvSpPr txBox="1"/>
          <p:nvPr/>
        </p:nvSpPr>
        <p:spPr>
          <a:xfrm>
            <a:off x="22156734" y="12666023"/>
            <a:ext cx="539750"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fld id="{00000000-1234-1234-1234-123412341234}" type="slidenum">
              <a:rPr b="1" lang="en-US" sz="2200">
                <a:solidFill>
                  <a:schemeClr val="lt1"/>
                </a:solidFill>
                <a:latin typeface="Open Sans Light"/>
                <a:ea typeface="Open Sans Light"/>
                <a:cs typeface="Open Sans Light"/>
                <a:sym typeface="Open Sans Light"/>
              </a:rPr>
              <a:t>‹#›</a:t>
            </a:fld>
            <a:endParaRPr b="1" sz="2200">
              <a:solidFill>
                <a:schemeClr val="lt1"/>
              </a:solidFill>
              <a:latin typeface="Open Sans Light"/>
              <a:ea typeface="Open Sans Light"/>
              <a:cs typeface="Open Sans Light"/>
              <a:sym typeface="Open Sans Light"/>
            </a:endParaRPr>
          </a:p>
        </p:txBody>
      </p:sp>
      <p:sp>
        <p:nvSpPr>
          <p:cNvPr id="15" name="Google Shape;15;p3"/>
          <p:cNvSpPr txBox="1"/>
          <p:nvPr>
            <p:ph idx="1" type="body"/>
          </p:nvPr>
        </p:nvSpPr>
        <p:spPr>
          <a:xfrm>
            <a:off x="1676400" y="1855512"/>
            <a:ext cx="21031199" cy="444500"/>
          </a:xfrm>
          <a:prstGeom prst="rect">
            <a:avLst/>
          </a:prstGeom>
          <a:noFill/>
          <a:ln>
            <a:noFill/>
          </a:ln>
        </p:spPr>
        <p:txBody>
          <a:bodyPr anchorCtr="0" anchor="t" bIns="0" lIns="0" spcFirstLastPara="1" rIns="0" wrap="square" tIns="0"/>
          <a:lstStyle>
            <a:lvl1pPr indent="-228600" lvl="0" marL="457200" marR="0" rtl="0" algn="ctr">
              <a:lnSpc>
                <a:spcPct val="100000"/>
              </a:lnSpc>
              <a:spcBef>
                <a:spcPts val="0"/>
              </a:spcBef>
              <a:spcAft>
                <a:spcPts val="0"/>
              </a:spcAft>
              <a:buClr>
                <a:schemeClr val="dk2"/>
              </a:buClr>
              <a:buSzPts val="2800"/>
              <a:buFont typeface="Arial"/>
              <a:buNone/>
              <a:defRPr b="0" i="0" sz="2800" u="none" cap="none" strike="noStrike">
                <a:solidFill>
                  <a:schemeClr val="dk2"/>
                </a:solidFill>
                <a:latin typeface="Open Sans Light"/>
                <a:ea typeface="Open Sans Light"/>
                <a:cs typeface="Open Sans Light"/>
                <a:sym typeface="Open Sans Light"/>
              </a:defRPr>
            </a:lvl1pPr>
            <a:lvl2pPr indent="-228600" lvl="1" marL="9144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2pPr>
            <a:lvl3pPr indent="-228600" lvl="2" marL="13716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3pPr>
            <a:lvl4pPr indent="-228600" lvl="3" marL="18288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4pPr>
            <a:lvl5pPr indent="-228600" lvl="4" marL="22860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cxnSp>
        <p:nvCxnSpPr>
          <p:cNvPr id="16" name="Google Shape;16;p3"/>
          <p:cNvCxnSpPr/>
          <p:nvPr/>
        </p:nvCxnSpPr>
        <p:spPr>
          <a:xfrm rot="10800000">
            <a:off x="3905486" y="12846998"/>
            <a:ext cx="17739359" cy="0"/>
          </a:xfrm>
          <a:prstGeom prst="straightConnector1">
            <a:avLst/>
          </a:prstGeom>
          <a:noFill/>
          <a:ln cap="flat" cmpd="sng" w="19050">
            <a:solidFill>
              <a:schemeClr val="accent2"/>
            </a:solidFill>
            <a:prstDash val="solid"/>
            <a:miter lim="800000"/>
            <a:headEnd len="sm" w="sm" type="none"/>
            <a:tailEnd len="sm" w="sm" type="none"/>
          </a:ln>
        </p:spPr>
      </p:cxnSp>
      <p:sp>
        <p:nvSpPr>
          <p:cNvPr id="17" name="Google Shape;17;p3"/>
          <p:cNvSpPr txBox="1"/>
          <p:nvPr/>
        </p:nvSpPr>
        <p:spPr>
          <a:xfrm>
            <a:off x="1679568" y="12652549"/>
            <a:ext cx="2371732"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lang="en-US" sz="2200" cap="none">
                <a:solidFill>
                  <a:schemeClr val="accent2"/>
                </a:solidFill>
                <a:latin typeface="Open Sans Light"/>
                <a:ea typeface="Open Sans Light"/>
                <a:cs typeface="Open Sans Light"/>
                <a:sym typeface="Open Sans Light"/>
              </a:rPr>
              <a:t>Business </a:t>
            </a:r>
            <a:r>
              <a:rPr b="0" lang="en-US" sz="2200" cap="none">
                <a:solidFill>
                  <a:schemeClr val="dk2"/>
                </a:solidFill>
                <a:latin typeface="Open Sans Light"/>
                <a:ea typeface="Open Sans Light"/>
                <a:cs typeface="Open Sans Light"/>
                <a:sym typeface="Open Sans Light"/>
              </a:rPr>
              <a:t>Plan</a:t>
            </a:r>
            <a:endParaRPr b="0" sz="2200" cap="none">
              <a:solidFill>
                <a:schemeClr val="dk2"/>
              </a:solidFill>
              <a:latin typeface="Open Sans Light"/>
              <a:ea typeface="Open Sans Light"/>
              <a:cs typeface="Open Sans Light"/>
              <a:sym typeface="Open Sans Light"/>
            </a:endParaRPr>
          </a:p>
        </p:txBody>
      </p:sp>
    </p:spTree>
  </p:cSld>
  <p:clrMapOvr>
    <a:masterClrMapping/>
  </p:clrMapOvr>
  <p:extLst>
    <p:ext uri="{DCECCB84-F9BA-43D5-87BE-67443E8EF086}">
      <p15:sldGuideLst>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ide with Picture at Left">
  <p:cSld name="Slide with Picture at Left">
    <p:spTree>
      <p:nvGrpSpPr>
        <p:cNvPr id="18" name="Shape 18"/>
        <p:cNvGrpSpPr/>
        <p:nvPr/>
      </p:nvGrpSpPr>
      <p:grpSpPr>
        <a:xfrm>
          <a:off x="0" y="0"/>
          <a:ext cx="0" cy="0"/>
          <a:chOff x="0" y="0"/>
          <a:chExt cx="0" cy="0"/>
        </a:xfrm>
      </p:grpSpPr>
      <p:sp>
        <p:nvSpPr>
          <p:cNvPr id="19" name="Google Shape;19;p4"/>
          <p:cNvSpPr/>
          <p:nvPr/>
        </p:nvSpPr>
        <p:spPr>
          <a:xfrm>
            <a:off x="22098000" y="12507273"/>
            <a:ext cx="679450" cy="67945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Open Sans Light"/>
              <a:ea typeface="Open Sans Light"/>
              <a:cs typeface="Open Sans Light"/>
              <a:sym typeface="Open Sans Light"/>
            </a:endParaRPr>
          </a:p>
        </p:txBody>
      </p:sp>
      <p:sp>
        <p:nvSpPr>
          <p:cNvPr id="20" name="Google Shape;20;p4"/>
          <p:cNvSpPr txBox="1"/>
          <p:nvPr>
            <p:ph type="title"/>
          </p:nvPr>
        </p:nvSpPr>
        <p:spPr>
          <a:xfrm>
            <a:off x="13652500" y="663803"/>
            <a:ext cx="9055100" cy="1163097"/>
          </a:xfrm>
          <a:prstGeom prst="rect">
            <a:avLst/>
          </a:prstGeom>
          <a:noFill/>
          <a:ln>
            <a:noFill/>
          </a:ln>
        </p:spPr>
        <p:txBody>
          <a:bodyPr anchorCtr="0" anchor="t" bIns="0" lIns="0" spcFirstLastPara="1" rIns="0" wrap="square" tIns="0"/>
          <a:lstStyle>
            <a:lvl1pPr lvl="0" marR="0" rtl="0" algn="l">
              <a:lnSpc>
                <a:spcPct val="100000"/>
              </a:lnSpc>
              <a:spcBef>
                <a:spcPts val="0"/>
              </a:spcBef>
              <a:spcAft>
                <a:spcPts val="0"/>
              </a:spcAft>
              <a:buClr>
                <a:schemeClr val="dk2"/>
              </a:buClr>
              <a:buSzPts val="7400"/>
              <a:buFont typeface="Open Sans Light"/>
              <a:buNone/>
              <a:defRPr b="0" i="0" sz="7400" u="none" cap="none" strike="noStrik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4"/>
          <p:cNvSpPr txBox="1"/>
          <p:nvPr/>
        </p:nvSpPr>
        <p:spPr>
          <a:xfrm>
            <a:off x="22156734" y="12666023"/>
            <a:ext cx="539750"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fld id="{00000000-1234-1234-1234-123412341234}" type="slidenum">
              <a:rPr b="1" lang="en-US" sz="2200">
                <a:solidFill>
                  <a:schemeClr val="lt1"/>
                </a:solidFill>
                <a:latin typeface="Open Sans Light"/>
                <a:ea typeface="Open Sans Light"/>
                <a:cs typeface="Open Sans Light"/>
                <a:sym typeface="Open Sans Light"/>
              </a:rPr>
              <a:t>‹#›</a:t>
            </a:fld>
            <a:endParaRPr b="1" sz="2200">
              <a:solidFill>
                <a:schemeClr val="lt1"/>
              </a:solidFill>
              <a:latin typeface="Open Sans Light"/>
              <a:ea typeface="Open Sans Light"/>
              <a:cs typeface="Open Sans Light"/>
              <a:sym typeface="Open Sans Light"/>
            </a:endParaRPr>
          </a:p>
        </p:txBody>
      </p:sp>
      <p:sp>
        <p:nvSpPr>
          <p:cNvPr id="22" name="Google Shape;22;p4"/>
          <p:cNvSpPr txBox="1"/>
          <p:nvPr>
            <p:ph idx="1" type="body"/>
          </p:nvPr>
        </p:nvSpPr>
        <p:spPr>
          <a:xfrm>
            <a:off x="13652500" y="1893612"/>
            <a:ext cx="9055100" cy="4445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Open Sans Light"/>
                <a:ea typeface="Open Sans Light"/>
                <a:cs typeface="Open Sans Light"/>
                <a:sym typeface="Open Sans Light"/>
              </a:defRPr>
            </a:lvl1pPr>
            <a:lvl2pPr indent="-228600" lvl="1" marL="9144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2pPr>
            <a:lvl3pPr indent="-228600" lvl="2" marL="13716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3pPr>
            <a:lvl4pPr indent="-228600" lvl="3" marL="18288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4pPr>
            <a:lvl5pPr indent="-228600" lvl="4" marL="22860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cxnSp>
        <p:nvCxnSpPr>
          <p:cNvPr id="23" name="Google Shape;23;p4"/>
          <p:cNvCxnSpPr/>
          <p:nvPr/>
        </p:nvCxnSpPr>
        <p:spPr>
          <a:xfrm rot="10800000">
            <a:off x="15781866" y="12846998"/>
            <a:ext cx="5862979" cy="0"/>
          </a:xfrm>
          <a:prstGeom prst="straightConnector1">
            <a:avLst/>
          </a:prstGeom>
          <a:noFill/>
          <a:ln cap="flat" cmpd="sng" w="19050">
            <a:solidFill>
              <a:schemeClr val="accent2"/>
            </a:solidFill>
            <a:prstDash val="solid"/>
            <a:miter lim="800000"/>
            <a:headEnd len="sm" w="sm" type="none"/>
            <a:tailEnd len="sm" w="sm" type="none"/>
          </a:ln>
        </p:spPr>
      </p:cxnSp>
      <p:sp>
        <p:nvSpPr>
          <p:cNvPr id="24" name="Google Shape;24;p4"/>
          <p:cNvSpPr txBox="1"/>
          <p:nvPr/>
        </p:nvSpPr>
        <p:spPr>
          <a:xfrm>
            <a:off x="13652500" y="12652549"/>
            <a:ext cx="2371732"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lang="en-US" sz="2200" cap="none">
                <a:solidFill>
                  <a:schemeClr val="accent2"/>
                </a:solidFill>
                <a:latin typeface="Open Sans Light"/>
                <a:ea typeface="Open Sans Light"/>
                <a:cs typeface="Open Sans Light"/>
                <a:sym typeface="Open Sans Light"/>
              </a:rPr>
              <a:t>Business </a:t>
            </a:r>
            <a:r>
              <a:rPr b="0" lang="en-US" sz="2200" cap="none">
                <a:solidFill>
                  <a:schemeClr val="dk2"/>
                </a:solidFill>
                <a:latin typeface="Open Sans Light"/>
                <a:ea typeface="Open Sans Light"/>
                <a:cs typeface="Open Sans Light"/>
                <a:sym typeface="Open Sans Light"/>
              </a:rPr>
              <a:t>Plan</a:t>
            </a:r>
            <a:endParaRPr b="0" sz="2200" cap="none">
              <a:solidFill>
                <a:schemeClr val="dk2"/>
              </a:solidFill>
              <a:latin typeface="Open Sans Light"/>
              <a:ea typeface="Open Sans Light"/>
              <a:cs typeface="Open Sans Light"/>
              <a:sym typeface="Open Sans Light"/>
            </a:endParaRPr>
          </a:p>
        </p:txBody>
      </p:sp>
    </p:spTree>
  </p:cSld>
  <p:clrMapOvr>
    <a:masterClrMapping/>
  </p:clrMapOvr>
  <p:extLst>
    <p:ext uri="{DCECCB84-F9BA-43D5-87BE-67443E8EF086}">
      <p15:sldGuideLst>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ide with Picture at Right">
  <p:cSld name="Slide with Picture at Right">
    <p:spTree>
      <p:nvGrpSpPr>
        <p:cNvPr id="25" name="Shape 25"/>
        <p:cNvGrpSpPr/>
        <p:nvPr/>
      </p:nvGrpSpPr>
      <p:grpSpPr>
        <a:xfrm>
          <a:off x="0" y="0"/>
          <a:ext cx="0" cy="0"/>
          <a:chOff x="0" y="0"/>
          <a:chExt cx="0" cy="0"/>
        </a:xfrm>
      </p:grpSpPr>
      <p:sp>
        <p:nvSpPr>
          <p:cNvPr id="26" name="Google Shape;26;p5"/>
          <p:cNvSpPr/>
          <p:nvPr/>
        </p:nvSpPr>
        <p:spPr>
          <a:xfrm>
            <a:off x="10121900" y="12507273"/>
            <a:ext cx="679450" cy="67945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Open Sans Light"/>
              <a:ea typeface="Open Sans Light"/>
              <a:cs typeface="Open Sans Light"/>
              <a:sym typeface="Open Sans Light"/>
            </a:endParaRPr>
          </a:p>
        </p:txBody>
      </p:sp>
      <p:sp>
        <p:nvSpPr>
          <p:cNvPr id="27" name="Google Shape;27;p5"/>
          <p:cNvSpPr txBox="1"/>
          <p:nvPr>
            <p:ph type="title"/>
          </p:nvPr>
        </p:nvSpPr>
        <p:spPr>
          <a:xfrm>
            <a:off x="1676400" y="663804"/>
            <a:ext cx="9055100" cy="2300460"/>
          </a:xfrm>
          <a:prstGeom prst="rect">
            <a:avLst/>
          </a:prstGeom>
          <a:noFill/>
          <a:ln>
            <a:noFill/>
          </a:ln>
        </p:spPr>
        <p:txBody>
          <a:bodyPr anchorCtr="0" anchor="t" bIns="0" lIns="0" spcFirstLastPara="1" rIns="0" wrap="square" tIns="0"/>
          <a:lstStyle>
            <a:lvl1pPr lvl="0" marR="0" rtl="0" algn="l">
              <a:lnSpc>
                <a:spcPct val="100000"/>
              </a:lnSpc>
              <a:spcBef>
                <a:spcPts val="0"/>
              </a:spcBef>
              <a:spcAft>
                <a:spcPts val="0"/>
              </a:spcAft>
              <a:buClr>
                <a:schemeClr val="dk2"/>
              </a:buClr>
              <a:buSzPts val="7400"/>
              <a:buFont typeface="Open Sans Light"/>
              <a:buNone/>
              <a:defRPr b="0" i="0" sz="7400" u="none" cap="none" strike="noStrike">
                <a:solidFill>
                  <a:schemeClr val="dk2"/>
                </a:solidFill>
                <a:latin typeface="Open Sans Light"/>
                <a:ea typeface="Open Sans Light"/>
                <a:cs typeface="Open Sans Light"/>
                <a:sym typeface="Open Sans Ligh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 name="Google Shape;28;p5"/>
          <p:cNvSpPr txBox="1"/>
          <p:nvPr/>
        </p:nvSpPr>
        <p:spPr>
          <a:xfrm>
            <a:off x="10180634" y="12666023"/>
            <a:ext cx="539750"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fld id="{00000000-1234-1234-1234-123412341234}" type="slidenum">
              <a:rPr b="1" lang="en-US" sz="2200">
                <a:solidFill>
                  <a:schemeClr val="lt1"/>
                </a:solidFill>
                <a:latin typeface="Open Sans Light"/>
                <a:ea typeface="Open Sans Light"/>
                <a:cs typeface="Open Sans Light"/>
                <a:sym typeface="Open Sans Light"/>
              </a:rPr>
              <a:t>‹#›</a:t>
            </a:fld>
            <a:endParaRPr b="1" sz="2200">
              <a:solidFill>
                <a:schemeClr val="lt1"/>
              </a:solidFill>
              <a:latin typeface="Open Sans Light"/>
              <a:ea typeface="Open Sans Light"/>
              <a:cs typeface="Open Sans Light"/>
              <a:sym typeface="Open Sans Light"/>
            </a:endParaRPr>
          </a:p>
        </p:txBody>
      </p:sp>
      <p:sp>
        <p:nvSpPr>
          <p:cNvPr id="29" name="Google Shape;29;p5"/>
          <p:cNvSpPr txBox="1"/>
          <p:nvPr>
            <p:ph idx="1" type="body"/>
          </p:nvPr>
        </p:nvSpPr>
        <p:spPr>
          <a:xfrm>
            <a:off x="1676400" y="3286425"/>
            <a:ext cx="9055100" cy="444500"/>
          </a:xfrm>
          <a:prstGeom prst="rect">
            <a:avLst/>
          </a:prstGeom>
          <a:noFill/>
          <a:ln>
            <a:noFill/>
          </a:ln>
        </p:spPr>
        <p:txBody>
          <a:bodyPr anchorCtr="0" anchor="t" bIns="0" lIns="0" spcFirstLastPara="1" rIns="0" wrap="square" tIns="0"/>
          <a:lstStyle>
            <a:lvl1pPr indent="-228600" lvl="0" marL="457200" marR="0" rtl="0" algn="l">
              <a:lnSpc>
                <a:spcPct val="100000"/>
              </a:lnSpc>
              <a:spcBef>
                <a:spcPts val="0"/>
              </a:spcBef>
              <a:spcAft>
                <a:spcPts val="0"/>
              </a:spcAft>
              <a:buClr>
                <a:schemeClr val="dk2"/>
              </a:buClr>
              <a:buSzPts val="2800"/>
              <a:buFont typeface="Arial"/>
              <a:buNone/>
              <a:defRPr b="0" i="0" sz="2800" u="none" cap="none" strike="noStrike">
                <a:solidFill>
                  <a:schemeClr val="dk2"/>
                </a:solidFill>
                <a:latin typeface="Open Sans Light"/>
                <a:ea typeface="Open Sans Light"/>
                <a:cs typeface="Open Sans Light"/>
                <a:sym typeface="Open Sans Light"/>
              </a:defRPr>
            </a:lvl1pPr>
            <a:lvl2pPr indent="-228600" lvl="1" marL="9144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2pPr>
            <a:lvl3pPr indent="-228600" lvl="2" marL="13716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3pPr>
            <a:lvl4pPr indent="-228600" lvl="3" marL="18288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4pPr>
            <a:lvl5pPr indent="-228600" lvl="4" marL="2286000" marR="0" rtl="0" algn="ctr">
              <a:lnSpc>
                <a:spcPct val="100000"/>
              </a:lnSpc>
              <a:spcBef>
                <a:spcPts val="1000"/>
              </a:spcBef>
              <a:spcAft>
                <a:spcPts val="0"/>
              </a:spcAft>
              <a:buClr>
                <a:schemeClr val="dk1"/>
              </a:buClr>
              <a:buSzPts val="2600"/>
              <a:buFont typeface="Arial"/>
              <a:buNone/>
              <a:defRPr b="0" i="0" sz="2600" u="none" cap="none" strike="noStrike">
                <a:solidFill>
                  <a:schemeClr val="dk1"/>
                </a:solidFill>
                <a:latin typeface="Roboto"/>
                <a:ea typeface="Roboto"/>
                <a:cs typeface="Roboto"/>
                <a:sym typeface="Roboto"/>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cxnSp>
        <p:nvCxnSpPr>
          <p:cNvPr id="30" name="Google Shape;30;p5"/>
          <p:cNvCxnSpPr/>
          <p:nvPr/>
        </p:nvCxnSpPr>
        <p:spPr>
          <a:xfrm rot="10800000">
            <a:off x="3805767" y="12846998"/>
            <a:ext cx="5862979" cy="0"/>
          </a:xfrm>
          <a:prstGeom prst="straightConnector1">
            <a:avLst/>
          </a:prstGeom>
          <a:noFill/>
          <a:ln cap="flat" cmpd="sng" w="19050">
            <a:solidFill>
              <a:schemeClr val="accent2"/>
            </a:solidFill>
            <a:prstDash val="solid"/>
            <a:miter lim="800000"/>
            <a:headEnd len="sm" w="sm" type="none"/>
            <a:tailEnd len="sm" w="sm" type="none"/>
          </a:ln>
        </p:spPr>
      </p:cxnSp>
      <p:sp>
        <p:nvSpPr>
          <p:cNvPr id="31" name="Google Shape;31;p5"/>
          <p:cNvSpPr txBox="1"/>
          <p:nvPr/>
        </p:nvSpPr>
        <p:spPr>
          <a:xfrm>
            <a:off x="1676400" y="12652549"/>
            <a:ext cx="2371732"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lang="en-US" sz="2200" cap="none">
                <a:solidFill>
                  <a:schemeClr val="accent2"/>
                </a:solidFill>
                <a:latin typeface="Open Sans Light"/>
                <a:ea typeface="Open Sans Light"/>
                <a:cs typeface="Open Sans Light"/>
                <a:sym typeface="Open Sans Light"/>
              </a:rPr>
              <a:t>Business </a:t>
            </a:r>
            <a:r>
              <a:rPr b="0" lang="en-US" sz="2200" cap="none">
                <a:solidFill>
                  <a:schemeClr val="dk2"/>
                </a:solidFill>
                <a:latin typeface="Open Sans Light"/>
                <a:ea typeface="Open Sans Light"/>
                <a:cs typeface="Open Sans Light"/>
                <a:sym typeface="Open Sans Light"/>
              </a:rPr>
              <a:t>Plan</a:t>
            </a:r>
            <a:endParaRPr b="0" sz="2200" cap="none">
              <a:solidFill>
                <a:schemeClr val="dk2"/>
              </a:solidFill>
              <a:latin typeface="Open Sans Light"/>
              <a:ea typeface="Open Sans Light"/>
              <a:cs typeface="Open Sans Light"/>
              <a:sym typeface="Open Sans Light"/>
            </a:endParaRPr>
          </a:p>
        </p:txBody>
      </p:sp>
    </p:spTree>
  </p:cSld>
  <p:clrMapOvr>
    <a:masterClrMapping/>
  </p:clrMapOvr>
  <p:extLst>
    <p:ext uri="{DCECCB84-F9BA-43D5-87BE-67443E8EF086}">
      <p15:sldGuideLst>
        <p15:guide id="1" pos="1056">
          <p15:clr>
            <a:srgbClr val="FBAE40"/>
          </p15:clr>
        </p15:guide>
        <p15:guide id="2" pos="14304">
          <p15:clr>
            <a:srgbClr val="FBAE40"/>
          </p15:clr>
        </p15:guide>
        <p15:guide id="3" orient="horz" pos="7920">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 name="Shape 36"/>
        <p:cNvGrpSpPr/>
        <p:nvPr/>
      </p:nvGrpSpPr>
      <p:grpSpPr>
        <a:xfrm>
          <a:off x="0" y="0"/>
          <a:ext cx="0" cy="0"/>
          <a:chOff x="0" y="0"/>
          <a:chExt cx="0" cy="0"/>
        </a:xfrm>
      </p:grpSpPr>
      <p:sp>
        <p:nvSpPr>
          <p:cNvPr id="37" name="Google Shape;37;p6"/>
          <p:cNvSpPr/>
          <p:nvPr/>
        </p:nvSpPr>
        <p:spPr>
          <a:xfrm>
            <a:off x="0" y="0"/>
            <a:ext cx="24384001" cy="137160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600" u="none" cap="none" strike="noStrike">
              <a:solidFill>
                <a:schemeClr val="lt1"/>
              </a:solidFill>
              <a:latin typeface="Calibri"/>
              <a:ea typeface="Calibri"/>
              <a:cs typeface="Calibri"/>
              <a:sym typeface="Calibri"/>
            </a:endParaRPr>
          </a:p>
        </p:txBody>
      </p:sp>
      <p:sp>
        <p:nvSpPr>
          <p:cNvPr id="38" name="Google Shape;38;p6"/>
          <p:cNvSpPr txBox="1"/>
          <p:nvPr/>
        </p:nvSpPr>
        <p:spPr>
          <a:xfrm>
            <a:off x="8971899" y="12080557"/>
            <a:ext cx="6440202"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0" i="0" lang="en-US" sz="3200" u="none" cap="none" strike="noStrike">
                <a:solidFill>
                  <a:schemeClr val="lt1"/>
                </a:solidFill>
                <a:latin typeface="Open Sans"/>
                <a:ea typeface="Open Sans"/>
                <a:cs typeface="Open Sans"/>
                <a:sym typeface="Open Sans"/>
              </a:rPr>
              <a:t>Image Placeholder</a:t>
            </a:r>
            <a:endParaRPr/>
          </a:p>
        </p:txBody>
      </p:sp>
      <p:sp>
        <p:nvSpPr>
          <p:cNvPr id="39" name="Google Shape;39;p6"/>
          <p:cNvSpPr/>
          <p:nvPr/>
        </p:nvSpPr>
        <p:spPr>
          <a:xfrm>
            <a:off x="0" y="0"/>
            <a:ext cx="24384001" cy="13716000"/>
          </a:xfrm>
          <a:prstGeom prst="rect">
            <a:avLst/>
          </a:prstGeom>
          <a:gradFill>
            <a:gsLst>
              <a:gs pos="0">
                <a:srgbClr val="09B1CC">
                  <a:alpha val="89803"/>
                </a:srgbClr>
              </a:gs>
              <a:gs pos="33000">
                <a:srgbClr val="32C0D8">
                  <a:alpha val="89803"/>
                </a:srgbClr>
              </a:gs>
              <a:gs pos="66000">
                <a:srgbClr val="397FB0">
                  <a:alpha val="89803"/>
                </a:srgbClr>
              </a:gs>
              <a:gs pos="100000">
                <a:srgbClr val="1D8697">
                  <a:alpha val="89803"/>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3600" u="none" cap="none" strike="noStrike">
              <a:solidFill>
                <a:schemeClr val="lt1"/>
              </a:solidFill>
              <a:latin typeface="Calibri"/>
              <a:ea typeface="Calibri"/>
              <a:cs typeface="Calibri"/>
              <a:sym typeface="Calibri"/>
            </a:endParaRPr>
          </a:p>
        </p:txBody>
      </p:sp>
      <p:sp>
        <p:nvSpPr>
          <p:cNvPr id="40" name="Google Shape;40;p6"/>
          <p:cNvSpPr txBox="1"/>
          <p:nvPr/>
        </p:nvSpPr>
        <p:spPr>
          <a:xfrm>
            <a:off x="5156200" y="5508179"/>
            <a:ext cx="14071599" cy="215443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0" i="0" lang="en-US" sz="14000" u="none" cap="none" strike="noStrike">
                <a:solidFill>
                  <a:schemeClr val="lt1"/>
                </a:solidFill>
                <a:latin typeface="Open Sans Light"/>
                <a:ea typeface="Open Sans Light"/>
                <a:cs typeface="Open Sans Light"/>
                <a:sym typeface="Open Sans Light"/>
              </a:rPr>
              <a:t>Business Plan</a:t>
            </a:r>
            <a:endParaRPr b="0" i="0" sz="14000" u="none" cap="none" strike="noStrike">
              <a:solidFill>
                <a:schemeClr val="lt1"/>
              </a:solidFill>
              <a:latin typeface="Open Sans Light"/>
              <a:ea typeface="Open Sans Light"/>
              <a:cs typeface="Open Sans Light"/>
              <a:sym typeface="Open Sans Light"/>
            </a:endParaRPr>
          </a:p>
        </p:txBody>
      </p:sp>
      <p:grpSp>
        <p:nvGrpSpPr>
          <p:cNvPr id="41" name="Google Shape;41;p6"/>
          <p:cNvGrpSpPr/>
          <p:nvPr/>
        </p:nvGrpSpPr>
        <p:grpSpPr>
          <a:xfrm>
            <a:off x="5614934" y="5124381"/>
            <a:ext cx="13154132" cy="3046801"/>
            <a:chOff x="4713542" y="4227741"/>
            <a:chExt cx="13154132" cy="3046801"/>
          </a:xfrm>
        </p:grpSpPr>
        <p:grpSp>
          <p:nvGrpSpPr>
            <p:cNvPr id="42" name="Google Shape;42;p6"/>
            <p:cNvGrpSpPr/>
            <p:nvPr/>
          </p:nvGrpSpPr>
          <p:grpSpPr>
            <a:xfrm>
              <a:off x="4713542" y="4227741"/>
              <a:ext cx="3338566" cy="1463040"/>
              <a:chOff x="4422140" y="3769678"/>
              <a:chExt cx="3338566" cy="1463040"/>
            </a:xfrm>
          </p:grpSpPr>
          <p:cxnSp>
            <p:nvCxnSpPr>
              <p:cNvPr id="43" name="Google Shape;43;p6"/>
              <p:cNvCxnSpPr/>
              <p:nvPr/>
            </p:nvCxnSpPr>
            <p:spPr>
              <a:xfrm rot="10800000">
                <a:off x="4432301" y="3784600"/>
                <a:ext cx="3328405" cy="0"/>
              </a:xfrm>
              <a:prstGeom prst="straightConnector1">
                <a:avLst/>
              </a:prstGeom>
              <a:noFill/>
              <a:ln cap="flat" cmpd="sng" w="28575">
                <a:solidFill>
                  <a:schemeClr val="lt1"/>
                </a:solidFill>
                <a:prstDash val="solid"/>
                <a:miter lim="800000"/>
                <a:headEnd len="sm" w="sm" type="none"/>
                <a:tailEnd len="sm" w="sm" type="none"/>
              </a:ln>
            </p:spPr>
          </p:cxnSp>
          <p:cxnSp>
            <p:nvCxnSpPr>
              <p:cNvPr id="44" name="Google Shape;44;p6"/>
              <p:cNvCxnSpPr/>
              <p:nvPr/>
            </p:nvCxnSpPr>
            <p:spPr>
              <a:xfrm>
                <a:off x="4422140"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nvGrpSpPr>
            <p:cNvPr id="45" name="Google Shape;45;p6"/>
            <p:cNvGrpSpPr/>
            <p:nvPr/>
          </p:nvGrpSpPr>
          <p:grpSpPr>
            <a:xfrm rot="10800000">
              <a:off x="13809325" y="5811502"/>
              <a:ext cx="4058349" cy="1463040"/>
              <a:chOff x="6009640" y="3769678"/>
              <a:chExt cx="4058349" cy="1463040"/>
            </a:xfrm>
          </p:grpSpPr>
          <p:cxnSp>
            <p:nvCxnSpPr>
              <p:cNvPr id="46" name="Google Shape;46;p6"/>
              <p:cNvCxnSpPr/>
              <p:nvPr/>
            </p:nvCxnSpPr>
            <p:spPr>
              <a:xfrm rot="10800000">
                <a:off x="6019800" y="3784600"/>
                <a:ext cx="4048189" cy="0"/>
              </a:xfrm>
              <a:prstGeom prst="straightConnector1">
                <a:avLst/>
              </a:prstGeom>
              <a:noFill/>
              <a:ln cap="flat" cmpd="sng" w="28575">
                <a:solidFill>
                  <a:schemeClr val="lt1"/>
                </a:solidFill>
                <a:prstDash val="solid"/>
                <a:miter lim="800000"/>
                <a:headEnd len="sm" w="sm" type="none"/>
                <a:tailEnd len="sm" w="sm" type="none"/>
              </a:ln>
            </p:spPr>
          </p:cxnSp>
          <p:cxnSp>
            <p:nvCxnSpPr>
              <p:cNvPr id="47" name="Google Shape;47;p6"/>
              <p:cNvCxnSpPr/>
              <p:nvPr/>
            </p:nvCxnSpPr>
            <p:spPr>
              <a:xfrm>
                <a:off x="6009640"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sp>
        <p:nvSpPr>
          <p:cNvPr id="48" name="Google Shape;48;p6"/>
          <p:cNvSpPr txBox="1"/>
          <p:nvPr/>
        </p:nvSpPr>
        <p:spPr>
          <a:xfrm>
            <a:off x="5614934" y="3757970"/>
            <a:ext cx="4386316" cy="101566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i="0" lang="en-US" sz="6600" u="none" cap="none" strike="noStrike">
                <a:solidFill>
                  <a:schemeClr val="lt1"/>
                </a:solidFill>
                <a:latin typeface="Open Sans Light"/>
                <a:ea typeface="Open Sans Light"/>
                <a:cs typeface="Open Sans Light"/>
                <a:sym typeface="Open Sans Light"/>
              </a:rPr>
              <a:t>Creative</a:t>
            </a:r>
            <a:endParaRPr sz="6600">
              <a:solidFill>
                <a:schemeClr val="lt1"/>
              </a:solidFill>
              <a:latin typeface="Open Sans Light"/>
              <a:ea typeface="Open Sans Light"/>
              <a:cs typeface="Open Sans Light"/>
              <a:sym typeface="Open Sans Light"/>
            </a:endParaRPr>
          </a:p>
        </p:txBody>
      </p:sp>
      <p:sp>
        <p:nvSpPr>
          <p:cNvPr id="49" name="Google Shape;49;p6"/>
          <p:cNvSpPr txBox="1"/>
          <p:nvPr/>
        </p:nvSpPr>
        <p:spPr>
          <a:xfrm>
            <a:off x="14382750" y="9084587"/>
            <a:ext cx="4386316" cy="492443"/>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3200">
                <a:solidFill>
                  <a:schemeClr val="lt1"/>
                </a:solidFill>
                <a:latin typeface="Open Sans Light"/>
                <a:ea typeface="Open Sans Light"/>
                <a:cs typeface="Open Sans Light"/>
                <a:sym typeface="Open Sans Light"/>
              </a:rPr>
              <a:t>Google Slides Template</a:t>
            </a:r>
            <a:endParaRPr sz="3200">
              <a:solidFill>
                <a:schemeClr val="lt1"/>
              </a:solidFill>
              <a:latin typeface="Open Sans Light"/>
              <a:ea typeface="Open Sans Light"/>
              <a:cs typeface="Open Sans Light"/>
              <a:sym typeface="Open Sans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15"/>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Design </a:t>
            </a:r>
            <a:r>
              <a:rPr b="0" i="0" lang="en-US" sz="7400" u="none" cap="none" strike="noStrike">
                <a:solidFill>
                  <a:schemeClr val="accent2"/>
                </a:solidFill>
                <a:latin typeface="Open Sans Light"/>
                <a:ea typeface="Open Sans Light"/>
                <a:cs typeface="Open Sans Light"/>
                <a:sym typeface="Open Sans Light"/>
              </a:rPr>
              <a:t>Process</a:t>
            </a:r>
            <a:endParaRPr b="0" i="0" sz="7400" u="none" cap="none" strike="noStrike">
              <a:solidFill>
                <a:schemeClr val="accent2"/>
              </a:solidFill>
              <a:latin typeface="Open Sans Light"/>
              <a:ea typeface="Open Sans Light"/>
              <a:cs typeface="Open Sans Light"/>
              <a:sym typeface="Open Sans Light"/>
            </a:endParaRPr>
          </a:p>
        </p:txBody>
      </p:sp>
      <p:sp>
        <p:nvSpPr>
          <p:cNvPr id="313" name="Google Shape;313;p15"/>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cxnSp>
        <p:nvCxnSpPr>
          <p:cNvPr id="314" name="Google Shape;314;p15"/>
          <p:cNvCxnSpPr>
            <a:endCxn id="315" idx="0"/>
          </p:cNvCxnSpPr>
          <p:nvPr/>
        </p:nvCxnSpPr>
        <p:spPr>
          <a:xfrm>
            <a:off x="8322307" y="8109317"/>
            <a:ext cx="15600" cy="1309500"/>
          </a:xfrm>
          <a:prstGeom prst="straightConnector1">
            <a:avLst/>
          </a:prstGeom>
          <a:noFill/>
          <a:ln cap="flat" cmpd="sng" w="28575">
            <a:solidFill>
              <a:schemeClr val="accent2"/>
            </a:solidFill>
            <a:prstDash val="solid"/>
            <a:miter lim="800000"/>
            <a:headEnd len="sm" w="sm" type="none"/>
            <a:tailEnd len="sm" w="sm" type="none"/>
          </a:ln>
        </p:spPr>
      </p:cxnSp>
      <p:cxnSp>
        <p:nvCxnSpPr>
          <p:cNvPr id="316" name="Google Shape;316;p15"/>
          <p:cNvCxnSpPr>
            <a:endCxn id="317" idx="0"/>
          </p:cNvCxnSpPr>
          <p:nvPr/>
        </p:nvCxnSpPr>
        <p:spPr>
          <a:xfrm>
            <a:off x="4483815" y="8109302"/>
            <a:ext cx="0" cy="591300"/>
          </a:xfrm>
          <a:prstGeom prst="straightConnector1">
            <a:avLst/>
          </a:prstGeom>
          <a:noFill/>
          <a:ln cap="flat" cmpd="sng" w="28575">
            <a:solidFill>
              <a:schemeClr val="accent1"/>
            </a:solidFill>
            <a:prstDash val="solid"/>
            <a:miter lim="800000"/>
            <a:headEnd len="sm" w="sm" type="none"/>
            <a:tailEnd len="sm" w="sm" type="none"/>
          </a:ln>
        </p:spPr>
      </p:cxnSp>
      <p:sp>
        <p:nvSpPr>
          <p:cNvPr id="318" name="Google Shape;318;p15"/>
          <p:cNvSpPr/>
          <p:nvPr/>
        </p:nvSpPr>
        <p:spPr>
          <a:xfrm rot="2700000">
            <a:off x="2709709" y="4097423"/>
            <a:ext cx="3548212" cy="3548213"/>
          </a:xfrm>
          <a:prstGeom prst="roundRect">
            <a:avLst>
              <a:gd fmla="val 16667" name="adj"/>
            </a:avLst>
          </a:prstGeom>
          <a:solidFill>
            <a:schemeClr val="accen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19" name="Google Shape;319;p15"/>
          <p:cNvSpPr/>
          <p:nvPr/>
        </p:nvSpPr>
        <p:spPr>
          <a:xfrm rot="2700000">
            <a:off x="6563801" y="4097423"/>
            <a:ext cx="3548212" cy="3548213"/>
          </a:xfrm>
          <a:prstGeom prst="roundRect">
            <a:avLst>
              <a:gd fmla="val 16667" name="adj"/>
            </a:avLst>
          </a:prstGeom>
          <a:solidFill>
            <a:schemeClr val="accent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20" name="Google Shape;320;p15"/>
          <p:cNvSpPr/>
          <p:nvPr/>
        </p:nvSpPr>
        <p:spPr>
          <a:xfrm rot="2700000">
            <a:off x="10417895" y="4097424"/>
            <a:ext cx="3548212" cy="3548213"/>
          </a:xfrm>
          <a:prstGeom prst="roundRect">
            <a:avLst>
              <a:gd fmla="val 16667" name="adj"/>
            </a:avLst>
          </a:prstGeom>
          <a:solidFill>
            <a:schemeClr val="accent3">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21" name="Google Shape;321;p15"/>
          <p:cNvSpPr/>
          <p:nvPr/>
        </p:nvSpPr>
        <p:spPr>
          <a:xfrm rot="2700000">
            <a:off x="14271987" y="4097426"/>
            <a:ext cx="3548212" cy="3548213"/>
          </a:xfrm>
          <a:prstGeom prst="roundRect">
            <a:avLst>
              <a:gd fmla="val 16667"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22" name="Google Shape;322;p15"/>
          <p:cNvSpPr/>
          <p:nvPr/>
        </p:nvSpPr>
        <p:spPr>
          <a:xfrm rot="2700000">
            <a:off x="18126083" y="4097427"/>
            <a:ext cx="3548212" cy="3548213"/>
          </a:xfrm>
          <a:prstGeom prst="roundRect">
            <a:avLst>
              <a:gd fmla="val 16667" name="adj"/>
            </a:avLst>
          </a:prstGeom>
          <a:solidFill>
            <a:schemeClr val="accent5">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23" name="Google Shape;323;p15"/>
          <p:cNvSpPr txBox="1"/>
          <p:nvPr/>
        </p:nvSpPr>
        <p:spPr>
          <a:xfrm>
            <a:off x="2838135" y="10234694"/>
            <a:ext cx="3291360" cy="86177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dk2"/>
                </a:solidFill>
                <a:latin typeface="Open Sans Light"/>
                <a:ea typeface="Open Sans Light"/>
                <a:cs typeface="Open Sans Light"/>
                <a:sym typeface="Open Sans Light"/>
              </a:rPr>
              <a:t>Analysis &amp; Assessment</a:t>
            </a:r>
            <a:endParaRPr sz="2800">
              <a:solidFill>
                <a:schemeClr val="dk2"/>
              </a:solidFill>
              <a:latin typeface="Open Sans Light"/>
              <a:ea typeface="Open Sans Light"/>
              <a:cs typeface="Open Sans Light"/>
              <a:sym typeface="Open Sans Light"/>
            </a:endParaRPr>
          </a:p>
        </p:txBody>
      </p:sp>
      <p:sp>
        <p:nvSpPr>
          <p:cNvPr id="324" name="Google Shape;324;p15"/>
          <p:cNvSpPr txBox="1"/>
          <p:nvPr/>
        </p:nvSpPr>
        <p:spPr>
          <a:xfrm>
            <a:off x="6692227" y="10921009"/>
            <a:ext cx="3291360" cy="86177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dk2"/>
                </a:solidFill>
                <a:latin typeface="Open Sans Light"/>
                <a:ea typeface="Open Sans Light"/>
                <a:cs typeface="Open Sans Light"/>
                <a:sym typeface="Open Sans Light"/>
              </a:rPr>
              <a:t>Creating</a:t>
            </a:r>
            <a:endParaRPr/>
          </a:p>
          <a:p>
            <a:pPr indent="0" lvl="0" marL="0" marR="0" rtl="0" algn="ctr">
              <a:spcBef>
                <a:spcPts val="0"/>
              </a:spcBef>
              <a:spcAft>
                <a:spcPts val="0"/>
              </a:spcAft>
              <a:buNone/>
            </a:pPr>
            <a:r>
              <a:rPr lang="en-US" sz="2800">
                <a:solidFill>
                  <a:schemeClr val="dk2"/>
                </a:solidFill>
                <a:latin typeface="Open Sans Light"/>
                <a:ea typeface="Open Sans Light"/>
                <a:cs typeface="Open Sans Light"/>
                <a:sym typeface="Open Sans Light"/>
              </a:rPr>
              <a:t>Web Plan</a:t>
            </a:r>
            <a:endParaRPr sz="2800">
              <a:solidFill>
                <a:schemeClr val="dk2"/>
              </a:solidFill>
              <a:latin typeface="Open Sans Light"/>
              <a:ea typeface="Open Sans Light"/>
              <a:cs typeface="Open Sans Light"/>
              <a:sym typeface="Open Sans Light"/>
            </a:endParaRPr>
          </a:p>
        </p:txBody>
      </p:sp>
      <p:sp>
        <p:nvSpPr>
          <p:cNvPr id="325" name="Google Shape;325;p15"/>
          <p:cNvSpPr/>
          <p:nvPr/>
        </p:nvSpPr>
        <p:spPr>
          <a:xfrm>
            <a:off x="3779483" y="5100890"/>
            <a:ext cx="1408664" cy="1439238"/>
          </a:xfrm>
          <a:custGeom>
            <a:pathLst>
              <a:path extrusionOk="0" h="1519" w="1481">
                <a:moveTo>
                  <a:pt x="460" y="651"/>
                </a:moveTo>
                <a:cubicBezTo>
                  <a:pt x="454" y="647"/>
                  <a:pt x="452" y="637"/>
                  <a:pt x="457" y="630"/>
                </a:cubicBezTo>
                <a:cubicBezTo>
                  <a:pt x="462" y="623"/>
                  <a:pt x="471" y="622"/>
                  <a:pt x="478" y="627"/>
                </a:cubicBezTo>
                <a:cubicBezTo>
                  <a:pt x="565" y="689"/>
                  <a:pt x="565" y="689"/>
                  <a:pt x="565" y="689"/>
                </a:cubicBezTo>
                <a:cubicBezTo>
                  <a:pt x="709" y="504"/>
                  <a:pt x="709" y="504"/>
                  <a:pt x="709" y="504"/>
                </a:cubicBezTo>
                <a:cubicBezTo>
                  <a:pt x="714" y="497"/>
                  <a:pt x="724" y="496"/>
                  <a:pt x="730" y="501"/>
                </a:cubicBezTo>
                <a:cubicBezTo>
                  <a:pt x="737" y="506"/>
                  <a:pt x="738" y="516"/>
                  <a:pt x="733" y="522"/>
                </a:cubicBezTo>
                <a:cubicBezTo>
                  <a:pt x="580" y="719"/>
                  <a:pt x="580" y="719"/>
                  <a:pt x="580" y="719"/>
                </a:cubicBezTo>
                <a:cubicBezTo>
                  <a:pt x="578" y="723"/>
                  <a:pt x="573" y="725"/>
                  <a:pt x="569" y="725"/>
                </a:cubicBezTo>
                <a:cubicBezTo>
                  <a:pt x="565" y="725"/>
                  <a:pt x="562" y="724"/>
                  <a:pt x="560" y="722"/>
                </a:cubicBezTo>
                <a:lnTo>
                  <a:pt x="460" y="651"/>
                </a:lnTo>
                <a:close/>
                <a:moveTo>
                  <a:pt x="435" y="796"/>
                </a:moveTo>
                <a:cubicBezTo>
                  <a:pt x="340" y="701"/>
                  <a:pt x="340" y="547"/>
                  <a:pt x="435" y="452"/>
                </a:cubicBezTo>
                <a:cubicBezTo>
                  <a:pt x="530" y="357"/>
                  <a:pt x="684" y="357"/>
                  <a:pt x="779" y="452"/>
                </a:cubicBezTo>
                <a:cubicBezTo>
                  <a:pt x="874" y="547"/>
                  <a:pt x="874" y="701"/>
                  <a:pt x="779" y="796"/>
                </a:cubicBezTo>
                <a:cubicBezTo>
                  <a:pt x="732" y="843"/>
                  <a:pt x="669" y="867"/>
                  <a:pt x="607" y="867"/>
                </a:cubicBezTo>
                <a:cubicBezTo>
                  <a:pt x="545" y="867"/>
                  <a:pt x="483" y="843"/>
                  <a:pt x="435" y="796"/>
                </a:cubicBezTo>
                <a:close/>
                <a:moveTo>
                  <a:pt x="457" y="775"/>
                </a:moveTo>
                <a:cubicBezTo>
                  <a:pt x="540" y="858"/>
                  <a:pt x="675" y="857"/>
                  <a:pt x="758" y="775"/>
                </a:cubicBezTo>
                <a:cubicBezTo>
                  <a:pt x="841" y="692"/>
                  <a:pt x="841" y="556"/>
                  <a:pt x="758" y="473"/>
                </a:cubicBezTo>
                <a:cubicBezTo>
                  <a:pt x="716" y="432"/>
                  <a:pt x="662" y="411"/>
                  <a:pt x="607" y="411"/>
                </a:cubicBezTo>
                <a:cubicBezTo>
                  <a:pt x="553" y="411"/>
                  <a:pt x="498" y="432"/>
                  <a:pt x="457" y="473"/>
                </a:cubicBezTo>
                <a:cubicBezTo>
                  <a:pt x="374" y="556"/>
                  <a:pt x="374" y="692"/>
                  <a:pt x="457" y="775"/>
                </a:cubicBezTo>
                <a:close/>
                <a:moveTo>
                  <a:pt x="406" y="928"/>
                </a:moveTo>
                <a:cubicBezTo>
                  <a:pt x="128" y="1206"/>
                  <a:pt x="128" y="1206"/>
                  <a:pt x="128" y="1206"/>
                </a:cubicBezTo>
                <a:cubicBezTo>
                  <a:pt x="115" y="1219"/>
                  <a:pt x="98" y="1226"/>
                  <a:pt x="80" y="1226"/>
                </a:cubicBezTo>
                <a:cubicBezTo>
                  <a:pt x="62" y="1226"/>
                  <a:pt x="45" y="1219"/>
                  <a:pt x="33" y="1206"/>
                </a:cubicBezTo>
                <a:cubicBezTo>
                  <a:pt x="26" y="1200"/>
                  <a:pt x="26" y="1200"/>
                  <a:pt x="26" y="1200"/>
                </a:cubicBezTo>
                <a:cubicBezTo>
                  <a:pt x="0" y="1173"/>
                  <a:pt x="0" y="1130"/>
                  <a:pt x="26" y="1104"/>
                </a:cubicBezTo>
                <a:cubicBezTo>
                  <a:pt x="304" y="826"/>
                  <a:pt x="304" y="826"/>
                  <a:pt x="304" y="826"/>
                </a:cubicBezTo>
                <a:cubicBezTo>
                  <a:pt x="303" y="825"/>
                  <a:pt x="303" y="825"/>
                  <a:pt x="303" y="825"/>
                </a:cubicBezTo>
                <a:cubicBezTo>
                  <a:pt x="291" y="813"/>
                  <a:pt x="291" y="792"/>
                  <a:pt x="303" y="779"/>
                </a:cubicBezTo>
                <a:cubicBezTo>
                  <a:pt x="334" y="748"/>
                  <a:pt x="334" y="748"/>
                  <a:pt x="334" y="748"/>
                </a:cubicBezTo>
                <a:cubicBezTo>
                  <a:pt x="332" y="744"/>
                  <a:pt x="330" y="739"/>
                  <a:pt x="328" y="734"/>
                </a:cubicBezTo>
                <a:cubicBezTo>
                  <a:pt x="284" y="623"/>
                  <a:pt x="310" y="496"/>
                  <a:pt x="395" y="412"/>
                </a:cubicBezTo>
                <a:cubicBezTo>
                  <a:pt x="512" y="295"/>
                  <a:pt x="702" y="295"/>
                  <a:pt x="819" y="412"/>
                </a:cubicBezTo>
                <a:cubicBezTo>
                  <a:pt x="936" y="529"/>
                  <a:pt x="936" y="719"/>
                  <a:pt x="819" y="836"/>
                </a:cubicBezTo>
                <a:cubicBezTo>
                  <a:pt x="762" y="894"/>
                  <a:pt x="685" y="924"/>
                  <a:pt x="607" y="924"/>
                </a:cubicBezTo>
                <a:cubicBezTo>
                  <a:pt x="570" y="924"/>
                  <a:pt x="533" y="917"/>
                  <a:pt x="497" y="903"/>
                </a:cubicBezTo>
                <a:cubicBezTo>
                  <a:pt x="492" y="901"/>
                  <a:pt x="487" y="899"/>
                  <a:pt x="482" y="896"/>
                </a:cubicBezTo>
                <a:cubicBezTo>
                  <a:pt x="451" y="927"/>
                  <a:pt x="451" y="927"/>
                  <a:pt x="451" y="927"/>
                </a:cubicBezTo>
                <a:cubicBezTo>
                  <a:pt x="445" y="934"/>
                  <a:pt x="437" y="937"/>
                  <a:pt x="428" y="937"/>
                </a:cubicBezTo>
                <a:cubicBezTo>
                  <a:pt x="420" y="937"/>
                  <a:pt x="412" y="934"/>
                  <a:pt x="406" y="928"/>
                </a:cubicBezTo>
                <a:close/>
                <a:moveTo>
                  <a:pt x="356" y="723"/>
                </a:moveTo>
                <a:cubicBezTo>
                  <a:pt x="359" y="731"/>
                  <a:pt x="362" y="738"/>
                  <a:pt x="366" y="745"/>
                </a:cubicBezTo>
                <a:cubicBezTo>
                  <a:pt x="366" y="745"/>
                  <a:pt x="366" y="745"/>
                  <a:pt x="366" y="745"/>
                </a:cubicBezTo>
                <a:cubicBezTo>
                  <a:pt x="375" y="763"/>
                  <a:pt x="386" y="780"/>
                  <a:pt x="399" y="796"/>
                </a:cubicBezTo>
                <a:cubicBezTo>
                  <a:pt x="405" y="802"/>
                  <a:pt x="410" y="809"/>
                  <a:pt x="416" y="815"/>
                </a:cubicBezTo>
                <a:cubicBezTo>
                  <a:pt x="437" y="835"/>
                  <a:pt x="460" y="852"/>
                  <a:pt x="486" y="865"/>
                </a:cubicBezTo>
                <a:cubicBezTo>
                  <a:pt x="493" y="869"/>
                  <a:pt x="500" y="872"/>
                  <a:pt x="508" y="875"/>
                </a:cubicBezTo>
                <a:cubicBezTo>
                  <a:pt x="608" y="915"/>
                  <a:pt x="722" y="891"/>
                  <a:pt x="798" y="815"/>
                </a:cubicBezTo>
                <a:cubicBezTo>
                  <a:pt x="903" y="710"/>
                  <a:pt x="903" y="538"/>
                  <a:pt x="798" y="433"/>
                </a:cubicBezTo>
                <a:cubicBezTo>
                  <a:pt x="745" y="381"/>
                  <a:pt x="676" y="354"/>
                  <a:pt x="607" y="354"/>
                </a:cubicBezTo>
                <a:cubicBezTo>
                  <a:pt x="538" y="354"/>
                  <a:pt x="469" y="381"/>
                  <a:pt x="416" y="433"/>
                </a:cubicBezTo>
                <a:cubicBezTo>
                  <a:pt x="340" y="509"/>
                  <a:pt x="317" y="623"/>
                  <a:pt x="356" y="723"/>
                </a:cubicBezTo>
                <a:close/>
                <a:moveTo>
                  <a:pt x="325" y="804"/>
                </a:moveTo>
                <a:cubicBezTo>
                  <a:pt x="325" y="804"/>
                  <a:pt x="325" y="804"/>
                  <a:pt x="325" y="804"/>
                </a:cubicBezTo>
                <a:cubicBezTo>
                  <a:pt x="427" y="906"/>
                  <a:pt x="427" y="906"/>
                  <a:pt x="427" y="906"/>
                </a:cubicBezTo>
                <a:cubicBezTo>
                  <a:pt x="428" y="907"/>
                  <a:pt x="429" y="907"/>
                  <a:pt x="430" y="906"/>
                </a:cubicBezTo>
                <a:cubicBezTo>
                  <a:pt x="454" y="882"/>
                  <a:pt x="454" y="882"/>
                  <a:pt x="454" y="882"/>
                </a:cubicBezTo>
                <a:cubicBezTo>
                  <a:pt x="453" y="882"/>
                  <a:pt x="453" y="882"/>
                  <a:pt x="453" y="881"/>
                </a:cubicBezTo>
                <a:cubicBezTo>
                  <a:pt x="443" y="876"/>
                  <a:pt x="434" y="869"/>
                  <a:pt x="426" y="863"/>
                </a:cubicBezTo>
                <a:cubicBezTo>
                  <a:pt x="424" y="861"/>
                  <a:pt x="422" y="860"/>
                  <a:pt x="420" y="858"/>
                </a:cubicBezTo>
                <a:cubicBezTo>
                  <a:pt x="411" y="851"/>
                  <a:pt x="403" y="844"/>
                  <a:pt x="395" y="836"/>
                </a:cubicBezTo>
                <a:cubicBezTo>
                  <a:pt x="387" y="828"/>
                  <a:pt x="380" y="820"/>
                  <a:pt x="373" y="811"/>
                </a:cubicBezTo>
                <a:cubicBezTo>
                  <a:pt x="371" y="809"/>
                  <a:pt x="369" y="807"/>
                  <a:pt x="368" y="805"/>
                </a:cubicBezTo>
                <a:cubicBezTo>
                  <a:pt x="361" y="796"/>
                  <a:pt x="355" y="787"/>
                  <a:pt x="349" y="778"/>
                </a:cubicBezTo>
                <a:cubicBezTo>
                  <a:pt x="349" y="777"/>
                  <a:pt x="349" y="777"/>
                  <a:pt x="349" y="777"/>
                </a:cubicBezTo>
                <a:cubicBezTo>
                  <a:pt x="325" y="801"/>
                  <a:pt x="325" y="801"/>
                  <a:pt x="325" y="801"/>
                </a:cubicBezTo>
                <a:cubicBezTo>
                  <a:pt x="324" y="802"/>
                  <a:pt x="324" y="803"/>
                  <a:pt x="325" y="804"/>
                </a:cubicBezTo>
                <a:close/>
                <a:moveTo>
                  <a:pt x="384" y="906"/>
                </a:moveTo>
                <a:cubicBezTo>
                  <a:pt x="325" y="847"/>
                  <a:pt x="325" y="847"/>
                  <a:pt x="325" y="847"/>
                </a:cubicBezTo>
                <a:cubicBezTo>
                  <a:pt x="47" y="1126"/>
                  <a:pt x="47" y="1126"/>
                  <a:pt x="47" y="1126"/>
                </a:cubicBezTo>
                <a:cubicBezTo>
                  <a:pt x="40" y="1133"/>
                  <a:pt x="36" y="1142"/>
                  <a:pt x="36" y="1152"/>
                </a:cubicBezTo>
                <a:cubicBezTo>
                  <a:pt x="36" y="1162"/>
                  <a:pt x="40" y="1171"/>
                  <a:pt x="47" y="1178"/>
                </a:cubicBezTo>
                <a:cubicBezTo>
                  <a:pt x="54" y="1185"/>
                  <a:pt x="54" y="1185"/>
                  <a:pt x="54" y="1185"/>
                </a:cubicBezTo>
                <a:cubicBezTo>
                  <a:pt x="68" y="1199"/>
                  <a:pt x="92" y="1199"/>
                  <a:pt x="106" y="1185"/>
                </a:cubicBezTo>
                <a:lnTo>
                  <a:pt x="384" y="906"/>
                </a:lnTo>
                <a:close/>
                <a:moveTo>
                  <a:pt x="1481" y="259"/>
                </a:moveTo>
                <a:cubicBezTo>
                  <a:pt x="1481" y="1453"/>
                  <a:pt x="1481" y="1453"/>
                  <a:pt x="1481" y="1453"/>
                </a:cubicBezTo>
                <a:cubicBezTo>
                  <a:pt x="1481" y="1489"/>
                  <a:pt x="1452" y="1519"/>
                  <a:pt x="1416" y="1519"/>
                </a:cubicBezTo>
                <a:cubicBezTo>
                  <a:pt x="552" y="1519"/>
                  <a:pt x="552" y="1519"/>
                  <a:pt x="552" y="1519"/>
                </a:cubicBezTo>
                <a:cubicBezTo>
                  <a:pt x="516" y="1519"/>
                  <a:pt x="487" y="1489"/>
                  <a:pt x="487" y="1453"/>
                </a:cubicBezTo>
                <a:cubicBezTo>
                  <a:pt x="487" y="1421"/>
                  <a:pt x="487" y="1421"/>
                  <a:pt x="487" y="1421"/>
                </a:cubicBezTo>
                <a:cubicBezTo>
                  <a:pt x="429" y="1421"/>
                  <a:pt x="429" y="1421"/>
                  <a:pt x="429" y="1421"/>
                </a:cubicBezTo>
                <a:cubicBezTo>
                  <a:pt x="392" y="1421"/>
                  <a:pt x="363" y="1392"/>
                  <a:pt x="363" y="1356"/>
                </a:cubicBezTo>
                <a:cubicBezTo>
                  <a:pt x="363" y="1032"/>
                  <a:pt x="363" y="1032"/>
                  <a:pt x="363" y="1032"/>
                </a:cubicBezTo>
                <a:cubicBezTo>
                  <a:pt x="363" y="1024"/>
                  <a:pt x="370" y="1017"/>
                  <a:pt x="378" y="1017"/>
                </a:cubicBezTo>
                <a:cubicBezTo>
                  <a:pt x="386" y="1017"/>
                  <a:pt x="393" y="1024"/>
                  <a:pt x="393" y="1032"/>
                </a:cubicBezTo>
                <a:cubicBezTo>
                  <a:pt x="393" y="1356"/>
                  <a:pt x="393" y="1356"/>
                  <a:pt x="393" y="1356"/>
                </a:cubicBezTo>
                <a:cubicBezTo>
                  <a:pt x="393" y="1375"/>
                  <a:pt x="409" y="1391"/>
                  <a:pt x="429" y="1391"/>
                </a:cubicBezTo>
                <a:cubicBezTo>
                  <a:pt x="502" y="1391"/>
                  <a:pt x="502" y="1391"/>
                  <a:pt x="502" y="1391"/>
                </a:cubicBezTo>
                <a:cubicBezTo>
                  <a:pt x="1318" y="1391"/>
                  <a:pt x="1318" y="1391"/>
                  <a:pt x="1318" y="1391"/>
                </a:cubicBezTo>
                <a:cubicBezTo>
                  <a:pt x="1337" y="1391"/>
                  <a:pt x="1353" y="1375"/>
                  <a:pt x="1353" y="1356"/>
                </a:cubicBezTo>
                <a:cubicBezTo>
                  <a:pt x="1353" y="209"/>
                  <a:pt x="1353" y="209"/>
                  <a:pt x="1353" y="209"/>
                </a:cubicBezTo>
                <a:cubicBezTo>
                  <a:pt x="1353" y="136"/>
                  <a:pt x="1353" y="136"/>
                  <a:pt x="1353" y="136"/>
                </a:cubicBezTo>
                <a:cubicBezTo>
                  <a:pt x="1353" y="117"/>
                  <a:pt x="1337" y="101"/>
                  <a:pt x="1318" y="101"/>
                </a:cubicBezTo>
                <a:cubicBezTo>
                  <a:pt x="1201" y="101"/>
                  <a:pt x="1201" y="101"/>
                  <a:pt x="1201" y="101"/>
                </a:cubicBezTo>
                <a:cubicBezTo>
                  <a:pt x="1201" y="141"/>
                  <a:pt x="1201" y="141"/>
                  <a:pt x="1201" y="141"/>
                </a:cubicBezTo>
                <a:cubicBezTo>
                  <a:pt x="1201" y="149"/>
                  <a:pt x="1194" y="156"/>
                  <a:pt x="1186" y="156"/>
                </a:cubicBezTo>
                <a:cubicBezTo>
                  <a:pt x="1177" y="156"/>
                  <a:pt x="1171" y="149"/>
                  <a:pt x="1171" y="141"/>
                </a:cubicBezTo>
                <a:cubicBezTo>
                  <a:pt x="1171" y="101"/>
                  <a:pt x="1171" y="101"/>
                  <a:pt x="1171" y="101"/>
                </a:cubicBezTo>
                <a:cubicBezTo>
                  <a:pt x="1093" y="101"/>
                  <a:pt x="1093" y="101"/>
                  <a:pt x="1093" y="101"/>
                </a:cubicBezTo>
                <a:cubicBezTo>
                  <a:pt x="1093" y="141"/>
                  <a:pt x="1093" y="141"/>
                  <a:pt x="1093" y="141"/>
                </a:cubicBezTo>
                <a:cubicBezTo>
                  <a:pt x="1093" y="149"/>
                  <a:pt x="1086" y="156"/>
                  <a:pt x="1078" y="156"/>
                </a:cubicBezTo>
                <a:cubicBezTo>
                  <a:pt x="1070" y="156"/>
                  <a:pt x="1063" y="149"/>
                  <a:pt x="1063" y="141"/>
                </a:cubicBezTo>
                <a:cubicBezTo>
                  <a:pt x="1063" y="101"/>
                  <a:pt x="1063" y="101"/>
                  <a:pt x="1063" y="101"/>
                </a:cubicBezTo>
                <a:cubicBezTo>
                  <a:pt x="986" y="101"/>
                  <a:pt x="986" y="101"/>
                  <a:pt x="986" y="101"/>
                </a:cubicBezTo>
                <a:cubicBezTo>
                  <a:pt x="986" y="141"/>
                  <a:pt x="986" y="141"/>
                  <a:pt x="986" y="141"/>
                </a:cubicBezTo>
                <a:cubicBezTo>
                  <a:pt x="986" y="149"/>
                  <a:pt x="979" y="156"/>
                  <a:pt x="970" y="156"/>
                </a:cubicBezTo>
                <a:cubicBezTo>
                  <a:pt x="962" y="156"/>
                  <a:pt x="955" y="149"/>
                  <a:pt x="955" y="141"/>
                </a:cubicBezTo>
                <a:cubicBezTo>
                  <a:pt x="955" y="101"/>
                  <a:pt x="955" y="101"/>
                  <a:pt x="955" y="101"/>
                </a:cubicBezTo>
                <a:cubicBezTo>
                  <a:pt x="878" y="101"/>
                  <a:pt x="878" y="101"/>
                  <a:pt x="878" y="101"/>
                </a:cubicBezTo>
                <a:cubicBezTo>
                  <a:pt x="878" y="141"/>
                  <a:pt x="878" y="141"/>
                  <a:pt x="878" y="141"/>
                </a:cubicBezTo>
                <a:cubicBezTo>
                  <a:pt x="878" y="149"/>
                  <a:pt x="871" y="156"/>
                  <a:pt x="863" y="156"/>
                </a:cubicBezTo>
                <a:cubicBezTo>
                  <a:pt x="855" y="156"/>
                  <a:pt x="848" y="149"/>
                  <a:pt x="848" y="141"/>
                </a:cubicBezTo>
                <a:cubicBezTo>
                  <a:pt x="848" y="101"/>
                  <a:pt x="848" y="101"/>
                  <a:pt x="848" y="101"/>
                </a:cubicBezTo>
                <a:cubicBezTo>
                  <a:pt x="770" y="101"/>
                  <a:pt x="770" y="101"/>
                  <a:pt x="770" y="101"/>
                </a:cubicBezTo>
                <a:cubicBezTo>
                  <a:pt x="770" y="141"/>
                  <a:pt x="770" y="141"/>
                  <a:pt x="770" y="141"/>
                </a:cubicBezTo>
                <a:cubicBezTo>
                  <a:pt x="770" y="149"/>
                  <a:pt x="764" y="156"/>
                  <a:pt x="755" y="156"/>
                </a:cubicBezTo>
                <a:cubicBezTo>
                  <a:pt x="747" y="156"/>
                  <a:pt x="740" y="149"/>
                  <a:pt x="740" y="141"/>
                </a:cubicBezTo>
                <a:cubicBezTo>
                  <a:pt x="740" y="101"/>
                  <a:pt x="740" y="101"/>
                  <a:pt x="740" y="101"/>
                </a:cubicBezTo>
                <a:cubicBezTo>
                  <a:pt x="663" y="101"/>
                  <a:pt x="663" y="101"/>
                  <a:pt x="663" y="101"/>
                </a:cubicBezTo>
                <a:cubicBezTo>
                  <a:pt x="663" y="141"/>
                  <a:pt x="663" y="141"/>
                  <a:pt x="663" y="141"/>
                </a:cubicBezTo>
                <a:cubicBezTo>
                  <a:pt x="663" y="149"/>
                  <a:pt x="656" y="156"/>
                  <a:pt x="648" y="156"/>
                </a:cubicBezTo>
                <a:cubicBezTo>
                  <a:pt x="639" y="156"/>
                  <a:pt x="633" y="149"/>
                  <a:pt x="633" y="141"/>
                </a:cubicBezTo>
                <a:cubicBezTo>
                  <a:pt x="633" y="101"/>
                  <a:pt x="633" y="101"/>
                  <a:pt x="633" y="101"/>
                </a:cubicBezTo>
                <a:cubicBezTo>
                  <a:pt x="555" y="101"/>
                  <a:pt x="555" y="101"/>
                  <a:pt x="555" y="101"/>
                </a:cubicBezTo>
                <a:cubicBezTo>
                  <a:pt x="555" y="141"/>
                  <a:pt x="555" y="141"/>
                  <a:pt x="555" y="141"/>
                </a:cubicBezTo>
                <a:cubicBezTo>
                  <a:pt x="555" y="149"/>
                  <a:pt x="548" y="156"/>
                  <a:pt x="540" y="156"/>
                </a:cubicBezTo>
                <a:cubicBezTo>
                  <a:pt x="532" y="156"/>
                  <a:pt x="525" y="149"/>
                  <a:pt x="525" y="141"/>
                </a:cubicBezTo>
                <a:cubicBezTo>
                  <a:pt x="525" y="101"/>
                  <a:pt x="525" y="101"/>
                  <a:pt x="525" y="101"/>
                </a:cubicBezTo>
                <a:cubicBezTo>
                  <a:pt x="429" y="101"/>
                  <a:pt x="429" y="101"/>
                  <a:pt x="429" y="101"/>
                </a:cubicBezTo>
                <a:cubicBezTo>
                  <a:pt x="409" y="101"/>
                  <a:pt x="393" y="117"/>
                  <a:pt x="393" y="136"/>
                </a:cubicBezTo>
                <a:cubicBezTo>
                  <a:pt x="393" y="339"/>
                  <a:pt x="393" y="339"/>
                  <a:pt x="393" y="339"/>
                </a:cubicBezTo>
                <a:cubicBezTo>
                  <a:pt x="393" y="348"/>
                  <a:pt x="386" y="354"/>
                  <a:pt x="378" y="354"/>
                </a:cubicBezTo>
                <a:cubicBezTo>
                  <a:pt x="370" y="354"/>
                  <a:pt x="363" y="348"/>
                  <a:pt x="363" y="339"/>
                </a:cubicBezTo>
                <a:cubicBezTo>
                  <a:pt x="363" y="136"/>
                  <a:pt x="363" y="136"/>
                  <a:pt x="363" y="136"/>
                </a:cubicBezTo>
                <a:cubicBezTo>
                  <a:pt x="363" y="100"/>
                  <a:pt x="392" y="71"/>
                  <a:pt x="429" y="71"/>
                </a:cubicBezTo>
                <a:cubicBezTo>
                  <a:pt x="525" y="71"/>
                  <a:pt x="525" y="71"/>
                  <a:pt x="525" y="71"/>
                </a:cubicBezTo>
                <a:cubicBezTo>
                  <a:pt x="525" y="15"/>
                  <a:pt x="525" y="15"/>
                  <a:pt x="525" y="15"/>
                </a:cubicBezTo>
                <a:cubicBezTo>
                  <a:pt x="525" y="6"/>
                  <a:pt x="532" y="0"/>
                  <a:pt x="540" y="0"/>
                </a:cubicBezTo>
                <a:cubicBezTo>
                  <a:pt x="548" y="0"/>
                  <a:pt x="555" y="6"/>
                  <a:pt x="555" y="15"/>
                </a:cubicBezTo>
                <a:cubicBezTo>
                  <a:pt x="555" y="71"/>
                  <a:pt x="555" y="71"/>
                  <a:pt x="555" y="71"/>
                </a:cubicBezTo>
                <a:cubicBezTo>
                  <a:pt x="633" y="71"/>
                  <a:pt x="633" y="71"/>
                  <a:pt x="633" y="71"/>
                </a:cubicBezTo>
                <a:cubicBezTo>
                  <a:pt x="633" y="15"/>
                  <a:pt x="633" y="15"/>
                  <a:pt x="633" y="15"/>
                </a:cubicBezTo>
                <a:cubicBezTo>
                  <a:pt x="633" y="6"/>
                  <a:pt x="639" y="0"/>
                  <a:pt x="648" y="0"/>
                </a:cubicBezTo>
                <a:cubicBezTo>
                  <a:pt x="656" y="0"/>
                  <a:pt x="663" y="6"/>
                  <a:pt x="663" y="15"/>
                </a:cubicBezTo>
                <a:cubicBezTo>
                  <a:pt x="663" y="71"/>
                  <a:pt x="663" y="71"/>
                  <a:pt x="663" y="71"/>
                </a:cubicBezTo>
                <a:cubicBezTo>
                  <a:pt x="740" y="71"/>
                  <a:pt x="740" y="71"/>
                  <a:pt x="740" y="71"/>
                </a:cubicBezTo>
                <a:cubicBezTo>
                  <a:pt x="740" y="15"/>
                  <a:pt x="740" y="15"/>
                  <a:pt x="740" y="15"/>
                </a:cubicBezTo>
                <a:cubicBezTo>
                  <a:pt x="740" y="6"/>
                  <a:pt x="747" y="0"/>
                  <a:pt x="755" y="0"/>
                </a:cubicBezTo>
                <a:cubicBezTo>
                  <a:pt x="764" y="0"/>
                  <a:pt x="770" y="6"/>
                  <a:pt x="770" y="15"/>
                </a:cubicBezTo>
                <a:cubicBezTo>
                  <a:pt x="770" y="71"/>
                  <a:pt x="770" y="71"/>
                  <a:pt x="770" y="71"/>
                </a:cubicBezTo>
                <a:cubicBezTo>
                  <a:pt x="848" y="71"/>
                  <a:pt x="848" y="71"/>
                  <a:pt x="848" y="71"/>
                </a:cubicBezTo>
                <a:cubicBezTo>
                  <a:pt x="848" y="15"/>
                  <a:pt x="848" y="15"/>
                  <a:pt x="848" y="15"/>
                </a:cubicBezTo>
                <a:cubicBezTo>
                  <a:pt x="848" y="6"/>
                  <a:pt x="855" y="0"/>
                  <a:pt x="863" y="0"/>
                </a:cubicBezTo>
                <a:cubicBezTo>
                  <a:pt x="871" y="0"/>
                  <a:pt x="878" y="6"/>
                  <a:pt x="878" y="15"/>
                </a:cubicBezTo>
                <a:cubicBezTo>
                  <a:pt x="878" y="71"/>
                  <a:pt x="878" y="71"/>
                  <a:pt x="878" y="71"/>
                </a:cubicBezTo>
                <a:cubicBezTo>
                  <a:pt x="955" y="71"/>
                  <a:pt x="955" y="71"/>
                  <a:pt x="955" y="71"/>
                </a:cubicBezTo>
                <a:cubicBezTo>
                  <a:pt x="955" y="15"/>
                  <a:pt x="955" y="15"/>
                  <a:pt x="955" y="15"/>
                </a:cubicBezTo>
                <a:cubicBezTo>
                  <a:pt x="955" y="6"/>
                  <a:pt x="962" y="0"/>
                  <a:pt x="970" y="0"/>
                </a:cubicBezTo>
                <a:cubicBezTo>
                  <a:pt x="979" y="0"/>
                  <a:pt x="986" y="6"/>
                  <a:pt x="986" y="15"/>
                </a:cubicBezTo>
                <a:cubicBezTo>
                  <a:pt x="986" y="71"/>
                  <a:pt x="986" y="71"/>
                  <a:pt x="986" y="71"/>
                </a:cubicBezTo>
                <a:cubicBezTo>
                  <a:pt x="1063" y="71"/>
                  <a:pt x="1063" y="71"/>
                  <a:pt x="1063" y="71"/>
                </a:cubicBezTo>
                <a:cubicBezTo>
                  <a:pt x="1063" y="15"/>
                  <a:pt x="1063" y="15"/>
                  <a:pt x="1063" y="15"/>
                </a:cubicBezTo>
                <a:cubicBezTo>
                  <a:pt x="1063" y="6"/>
                  <a:pt x="1070" y="0"/>
                  <a:pt x="1078" y="0"/>
                </a:cubicBezTo>
                <a:cubicBezTo>
                  <a:pt x="1086" y="0"/>
                  <a:pt x="1093" y="6"/>
                  <a:pt x="1093" y="15"/>
                </a:cubicBezTo>
                <a:cubicBezTo>
                  <a:pt x="1093" y="71"/>
                  <a:pt x="1093" y="71"/>
                  <a:pt x="1093" y="71"/>
                </a:cubicBezTo>
                <a:cubicBezTo>
                  <a:pt x="1171" y="71"/>
                  <a:pt x="1171" y="71"/>
                  <a:pt x="1171" y="71"/>
                </a:cubicBezTo>
                <a:cubicBezTo>
                  <a:pt x="1171" y="15"/>
                  <a:pt x="1171" y="15"/>
                  <a:pt x="1171" y="15"/>
                </a:cubicBezTo>
                <a:cubicBezTo>
                  <a:pt x="1171" y="6"/>
                  <a:pt x="1177" y="0"/>
                  <a:pt x="1186" y="0"/>
                </a:cubicBezTo>
                <a:cubicBezTo>
                  <a:pt x="1194" y="0"/>
                  <a:pt x="1201" y="6"/>
                  <a:pt x="1201" y="15"/>
                </a:cubicBezTo>
                <a:cubicBezTo>
                  <a:pt x="1201" y="71"/>
                  <a:pt x="1201" y="71"/>
                  <a:pt x="1201" y="71"/>
                </a:cubicBezTo>
                <a:cubicBezTo>
                  <a:pt x="1318" y="71"/>
                  <a:pt x="1318" y="71"/>
                  <a:pt x="1318" y="71"/>
                </a:cubicBezTo>
                <a:cubicBezTo>
                  <a:pt x="1354" y="71"/>
                  <a:pt x="1383" y="100"/>
                  <a:pt x="1383" y="136"/>
                </a:cubicBezTo>
                <a:cubicBezTo>
                  <a:pt x="1383" y="193"/>
                  <a:pt x="1383" y="193"/>
                  <a:pt x="1383" y="193"/>
                </a:cubicBezTo>
                <a:cubicBezTo>
                  <a:pt x="1416" y="193"/>
                  <a:pt x="1416" y="193"/>
                  <a:pt x="1416" y="193"/>
                </a:cubicBezTo>
                <a:cubicBezTo>
                  <a:pt x="1452" y="193"/>
                  <a:pt x="1481" y="223"/>
                  <a:pt x="1481" y="259"/>
                </a:cubicBezTo>
                <a:close/>
                <a:moveTo>
                  <a:pt x="1451" y="259"/>
                </a:moveTo>
                <a:cubicBezTo>
                  <a:pt x="1451" y="240"/>
                  <a:pt x="1435" y="224"/>
                  <a:pt x="1416" y="224"/>
                </a:cubicBezTo>
                <a:cubicBezTo>
                  <a:pt x="1383" y="224"/>
                  <a:pt x="1383" y="224"/>
                  <a:pt x="1383" y="224"/>
                </a:cubicBezTo>
                <a:cubicBezTo>
                  <a:pt x="1383" y="1356"/>
                  <a:pt x="1383" y="1356"/>
                  <a:pt x="1383" y="1356"/>
                </a:cubicBezTo>
                <a:cubicBezTo>
                  <a:pt x="1383" y="1392"/>
                  <a:pt x="1354" y="1421"/>
                  <a:pt x="1318" y="1421"/>
                </a:cubicBezTo>
                <a:cubicBezTo>
                  <a:pt x="517" y="1421"/>
                  <a:pt x="517" y="1421"/>
                  <a:pt x="517" y="1421"/>
                </a:cubicBezTo>
                <a:cubicBezTo>
                  <a:pt x="517" y="1453"/>
                  <a:pt x="517" y="1453"/>
                  <a:pt x="517" y="1453"/>
                </a:cubicBezTo>
                <a:cubicBezTo>
                  <a:pt x="517" y="1473"/>
                  <a:pt x="533" y="1488"/>
                  <a:pt x="552" y="1488"/>
                </a:cubicBezTo>
                <a:cubicBezTo>
                  <a:pt x="1416" y="1488"/>
                  <a:pt x="1416" y="1488"/>
                  <a:pt x="1416" y="1488"/>
                </a:cubicBezTo>
                <a:cubicBezTo>
                  <a:pt x="1435" y="1488"/>
                  <a:pt x="1451" y="1473"/>
                  <a:pt x="1451" y="1453"/>
                </a:cubicBezTo>
                <a:lnTo>
                  <a:pt x="1451" y="259"/>
                </a:lnTo>
                <a:close/>
                <a:moveTo>
                  <a:pt x="1061" y="867"/>
                </a:moveTo>
                <a:cubicBezTo>
                  <a:pt x="1069" y="867"/>
                  <a:pt x="1076" y="873"/>
                  <a:pt x="1076" y="882"/>
                </a:cubicBezTo>
                <a:cubicBezTo>
                  <a:pt x="1076" y="1301"/>
                  <a:pt x="1076" y="1301"/>
                  <a:pt x="1076" y="1301"/>
                </a:cubicBezTo>
                <a:cubicBezTo>
                  <a:pt x="1076" y="1309"/>
                  <a:pt x="1069" y="1316"/>
                  <a:pt x="1061" y="1316"/>
                </a:cubicBezTo>
                <a:cubicBezTo>
                  <a:pt x="951" y="1316"/>
                  <a:pt x="951" y="1316"/>
                  <a:pt x="951" y="1316"/>
                </a:cubicBezTo>
                <a:cubicBezTo>
                  <a:pt x="942" y="1316"/>
                  <a:pt x="936" y="1309"/>
                  <a:pt x="936" y="1301"/>
                </a:cubicBezTo>
                <a:cubicBezTo>
                  <a:pt x="936" y="882"/>
                  <a:pt x="936" y="882"/>
                  <a:pt x="936" y="882"/>
                </a:cubicBezTo>
                <a:cubicBezTo>
                  <a:pt x="936" y="873"/>
                  <a:pt x="942" y="867"/>
                  <a:pt x="951" y="867"/>
                </a:cubicBezTo>
                <a:lnTo>
                  <a:pt x="1061" y="867"/>
                </a:lnTo>
                <a:close/>
                <a:moveTo>
                  <a:pt x="1046" y="897"/>
                </a:moveTo>
                <a:cubicBezTo>
                  <a:pt x="966" y="897"/>
                  <a:pt x="966" y="897"/>
                  <a:pt x="966" y="897"/>
                </a:cubicBezTo>
                <a:cubicBezTo>
                  <a:pt x="966" y="1286"/>
                  <a:pt x="966" y="1286"/>
                  <a:pt x="966" y="1286"/>
                </a:cubicBezTo>
                <a:cubicBezTo>
                  <a:pt x="1046" y="1286"/>
                  <a:pt x="1046" y="1286"/>
                  <a:pt x="1046" y="1286"/>
                </a:cubicBezTo>
                <a:lnTo>
                  <a:pt x="1046" y="897"/>
                </a:lnTo>
                <a:close/>
                <a:moveTo>
                  <a:pt x="877" y="993"/>
                </a:moveTo>
                <a:cubicBezTo>
                  <a:pt x="886" y="993"/>
                  <a:pt x="892" y="1000"/>
                  <a:pt x="892" y="1008"/>
                </a:cubicBezTo>
                <a:cubicBezTo>
                  <a:pt x="892" y="1301"/>
                  <a:pt x="892" y="1301"/>
                  <a:pt x="892" y="1301"/>
                </a:cubicBezTo>
                <a:cubicBezTo>
                  <a:pt x="892" y="1309"/>
                  <a:pt x="886" y="1316"/>
                  <a:pt x="877" y="1316"/>
                </a:cubicBezTo>
                <a:cubicBezTo>
                  <a:pt x="768" y="1316"/>
                  <a:pt x="768" y="1316"/>
                  <a:pt x="768" y="1316"/>
                </a:cubicBezTo>
                <a:cubicBezTo>
                  <a:pt x="759" y="1316"/>
                  <a:pt x="752" y="1309"/>
                  <a:pt x="752" y="1301"/>
                </a:cubicBezTo>
                <a:cubicBezTo>
                  <a:pt x="752" y="1008"/>
                  <a:pt x="752" y="1008"/>
                  <a:pt x="752" y="1008"/>
                </a:cubicBezTo>
                <a:cubicBezTo>
                  <a:pt x="752" y="1000"/>
                  <a:pt x="759" y="993"/>
                  <a:pt x="768" y="993"/>
                </a:cubicBezTo>
                <a:lnTo>
                  <a:pt x="877" y="993"/>
                </a:lnTo>
                <a:close/>
                <a:moveTo>
                  <a:pt x="862" y="1023"/>
                </a:moveTo>
                <a:cubicBezTo>
                  <a:pt x="783" y="1023"/>
                  <a:pt x="783" y="1023"/>
                  <a:pt x="783" y="1023"/>
                </a:cubicBezTo>
                <a:cubicBezTo>
                  <a:pt x="783" y="1286"/>
                  <a:pt x="783" y="1286"/>
                  <a:pt x="783" y="1286"/>
                </a:cubicBezTo>
                <a:cubicBezTo>
                  <a:pt x="862" y="1286"/>
                  <a:pt x="862" y="1286"/>
                  <a:pt x="862" y="1286"/>
                </a:cubicBezTo>
                <a:lnTo>
                  <a:pt x="862" y="1023"/>
                </a:lnTo>
                <a:close/>
                <a:moveTo>
                  <a:pt x="1244" y="766"/>
                </a:moveTo>
                <a:cubicBezTo>
                  <a:pt x="1252" y="766"/>
                  <a:pt x="1259" y="773"/>
                  <a:pt x="1259" y="781"/>
                </a:cubicBezTo>
                <a:cubicBezTo>
                  <a:pt x="1259" y="1301"/>
                  <a:pt x="1259" y="1301"/>
                  <a:pt x="1259" y="1301"/>
                </a:cubicBezTo>
                <a:cubicBezTo>
                  <a:pt x="1259" y="1309"/>
                  <a:pt x="1252" y="1316"/>
                  <a:pt x="1244" y="1316"/>
                </a:cubicBezTo>
                <a:cubicBezTo>
                  <a:pt x="1134" y="1316"/>
                  <a:pt x="1134" y="1316"/>
                  <a:pt x="1134" y="1316"/>
                </a:cubicBezTo>
                <a:cubicBezTo>
                  <a:pt x="1126" y="1316"/>
                  <a:pt x="1119" y="1309"/>
                  <a:pt x="1119" y="1301"/>
                </a:cubicBezTo>
                <a:cubicBezTo>
                  <a:pt x="1119" y="781"/>
                  <a:pt x="1119" y="781"/>
                  <a:pt x="1119" y="781"/>
                </a:cubicBezTo>
                <a:cubicBezTo>
                  <a:pt x="1119" y="773"/>
                  <a:pt x="1126" y="766"/>
                  <a:pt x="1134" y="766"/>
                </a:cubicBezTo>
                <a:lnTo>
                  <a:pt x="1244" y="766"/>
                </a:lnTo>
                <a:close/>
                <a:moveTo>
                  <a:pt x="1229" y="796"/>
                </a:moveTo>
                <a:cubicBezTo>
                  <a:pt x="1149" y="796"/>
                  <a:pt x="1149" y="796"/>
                  <a:pt x="1149" y="796"/>
                </a:cubicBezTo>
                <a:cubicBezTo>
                  <a:pt x="1149" y="1286"/>
                  <a:pt x="1149" y="1286"/>
                  <a:pt x="1149" y="1286"/>
                </a:cubicBezTo>
                <a:cubicBezTo>
                  <a:pt x="1229" y="1286"/>
                  <a:pt x="1229" y="1286"/>
                  <a:pt x="1229" y="1286"/>
                </a:cubicBezTo>
                <a:lnTo>
                  <a:pt x="1229" y="796"/>
                </a:lnTo>
                <a:close/>
                <a:moveTo>
                  <a:pt x="1265" y="578"/>
                </a:moveTo>
                <a:cubicBezTo>
                  <a:pt x="1265" y="632"/>
                  <a:pt x="1221" y="676"/>
                  <a:pt x="1167" y="676"/>
                </a:cubicBezTo>
                <a:cubicBezTo>
                  <a:pt x="1113" y="676"/>
                  <a:pt x="1069" y="632"/>
                  <a:pt x="1069" y="578"/>
                </a:cubicBezTo>
                <a:cubicBezTo>
                  <a:pt x="1069" y="523"/>
                  <a:pt x="1113" y="479"/>
                  <a:pt x="1167" y="479"/>
                </a:cubicBezTo>
                <a:cubicBezTo>
                  <a:pt x="1221" y="479"/>
                  <a:pt x="1265" y="523"/>
                  <a:pt x="1265" y="578"/>
                </a:cubicBezTo>
                <a:close/>
                <a:moveTo>
                  <a:pt x="1235" y="578"/>
                </a:moveTo>
                <a:cubicBezTo>
                  <a:pt x="1235" y="540"/>
                  <a:pt x="1204" y="510"/>
                  <a:pt x="1167" y="510"/>
                </a:cubicBezTo>
                <a:cubicBezTo>
                  <a:pt x="1129" y="510"/>
                  <a:pt x="1099" y="540"/>
                  <a:pt x="1099" y="578"/>
                </a:cubicBezTo>
                <a:cubicBezTo>
                  <a:pt x="1099" y="615"/>
                  <a:pt x="1129" y="645"/>
                  <a:pt x="1167" y="645"/>
                </a:cubicBezTo>
                <a:cubicBezTo>
                  <a:pt x="1204" y="645"/>
                  <a:pt x="1235" y="615"/>
                  <a:pt x="1235" y="57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26" name="Google Shape;326;p15"/>
          <p:cNvSpPr/>
          <p:nvPr/>
        </p:nvSpPr>
        <p:spPr>
          <a:xfrm>
            <a:off x="15253480" y="4934857"/>
            <a:ext cx="1568486" cy="1771304"/>
          </a:xfrm>
          <a:custGeom>
            <a:pathLst>
              <a:path extrusionOk="0" h="1764" w="1561">
                <a:moveTo>
                  <a:pt x="1436" y="1135"/>
                </a:moveTo>
                <a:cubicBezTo>
                  <a:pt x="1402" y="1135"/>
                  <a:pt x="1370" y="1148"/>
                  <a:pt x="1347" y="1171"/>
                </a:cubicBezTo>
                <a:cubicBezTo>
                  <a:pt x="1343" y="1175"/>
                  <a:pt x="1339" y="1179"/>
                  <a:pt x="1336" y="1184"/>
                </a:cubicBezTo>
                <a:cubicBezTo>
                  <a:pt x="1187" y="1098"/>
                  <a:pt x="1187" y="1098"/>
                  <a:pt x="1187" y="1098"/>
                </a:cubicBezTo>
                <a:cubicBezTo>
                  <a:pt x="1187" y="666"/>
                  <a:pt x="1187" y="666"/>
                  <a:pt x="1187" y="666"/>
                </a:cubicBezTo>
                <a:cubicBezTo>
                  <a:pt x="1336" y="580"/>
                  <a:pt x="1336" y="580"/>
                  <a:pt x="1336" y="580"/>
                </a:cubicBezTo>
                <a:cubicBezTo>
                  <a:pt x="1339" y="584"/>
                  <a:pt x="1343" y="588"/>
                  <a:pt x="1347" y="592"/>
                </a:cubicBezTo>
                <a:cubicBezTo>
                  <a:pt x="1370" y="616"/>
                  <a:pt x="1402" y="629"/>
                  <a:pt x="1436" y="629"/>
                </a:cubicBezTo>
                <a:cubicBezTo>
                  <a:pt x="1470" y="629"/>
                  <a:pt x="1501" y="616"/>
                  <a:pt x="1524" y="592"/>
                </a:cubicBezTo>
                <a:cubicBezTo>
                  <a:pt x="1548" y="569"/>
                  <a:pt x="1561" y="537"/>
                  <a:pt x="1561" y="504"/>
                </a:cubicBezTo>
                <a:cubicBezTo>
                  <a:pt x="1561" y="470"/>
                  <a:pt x="1548" y="438"/>
                  <a:pt x="1524" y="415"/>
                </a:cubicBezTo>
                <a:cubicBezTo>
                  <a:pt x="1501" y="391"/>
                  <a:pt x="1469" y="378"/>
                  <a:pt x="1436" y="378"/>
                </a:cubicBezTo>
                <a:cubicBezTo>
                  <a:pt x="1436" y="378"/>
                  <a:pt x="1436" y="378"/>
                  <a:pt x="1436" y="378"/>
                </a:cubicBezTo>
                <a:cubicBezTo>
                  <a:pt x="1402" y="378"/>
                  <a:pt x="1371" y="391"/>
                  <a:pt x="1347" y="415"/>
                </a:cubicBezTo>
                <a:cubicBezTo>
                  <a:pt x="1340" y="422"/>
                  <a:pt x="1333" y="431"/>
                  <a:pt x="1327" y="441"/>
                </a:cubicBezTo>
                <a:cubicBezTo>
                  <a:pt x="1307" y="475"/>
                  <a:pt x="1305" y="516"/>
                  <a:pt x="1320" y="552"/>
                </a:cubicBezTo>
                <a:cubicBezTo>
                  <a:pt x="1171" y="638"/>
                  <a:pt x="1171" y="638"/>
                  <a:pt x="1171" y="638"/>
                </a:cubicBezTo>
                <a:cubicBezTo>
                  <a:pt x="797" y="422"/>
                  <a:pt x="797" y="422"/>
                  <a:pt x="797" y="422"/>
                </a:cubicBezTo>
                <a:cubicBezTo>
                  <a:pt x="797" y="250"/>
                  <a:pt x="797" y="250"/>
                  <a:pt x="797" y="250"/>
                </a:cubicBezTo>
                <a:cubicBezTo>
                  <a:pt x="835" y="245"/>
                  <a:pt x="870" y="222"/>
                  <a:pt x="889" y="188"/>
                </a:cubicBezTo>
                <a:cubicBezTo>
                  <a:pt x="900" y="169"/>
                  <a:pt x="906" y="147"/>
                  <a:pt x="906" y="125"/>
                </a:cubicBezTo>
                <a:cubicBezTo>
                  <a:pt x="906" y="56"/>
                  <a:pt x="850" y="0"/>
                  <a:pt x="780" y="0"/>
                </a:cubicBezTo>
                <a:cubicBezTo>
                  <a:pt x="711" y="0"/>
                  <a:pt x="655" y="56"/>
                  <a:pt x="655" y="125"/>
                </a:cubicBezTo>
                <a:cubicBezTo>
                  <a:pt x="655" y="147"/>
                  <a:pt x="661" y="169"/>
                  <a:pt x="672" y="188"/>
                </a:cubicBezTo>
                <a:cubicBezTo>
                  <a:pt x="691" y="222"/>
                  <a:pt x="726" y="245"/>
                  <a:pt x="764" y="250"/>
                </a:cubicBezTo>
                <a:cubicBezTo>
                  <a:pt x="764" y="422"/>
                  <a:pt x="764" y="422"/>
                  <a:pt x="764" y="422"/>
                </a:cubicBezTo>
                <a:cubicBezTo>
                  <a:pt x="390" y="638"/>
                  <a:pt x="390" y="638"/>
                  <a:pt x="390" y="638"/>
                </a:cubicBezTo>
                <a:cubicBezTo>
                  <a:pt x="240" y="555"/>
                  <a:pt x="240" y="555"/>
                  <a:pt x="240" y="555"/>
                </a:cubicBezTo>
                <a:cubicBezTo>
                  <a:pt x="256" y="518"/>
                  <a:pt x="254" y="476"/>
                  <a:pt x="234" y="440"/>
                </a:cubicBezTo>
                <a:cubicBezTo>
                  <a:pt x="228" y="431"/>
                  <a:pt x="221" y="422"/>
                  <a:pt x="214" y="415"/>
                </a:cubicBezTo>
                <a:cubicBezTo>
                  <a:pt x="190" y="391"/>
                  <a:pt x="159" y="378"/>
                  <a:pt x="125" y="378"/>
                </a:cubicBezTo>
                <a:cubicBezTo>
                  <a:pt x="125" y="378"/>
                  <a:pt x="125" y="378"/>
                  <a:pt x="125" y="378"/>
                </a:cubicBezTo>
                <a:cubicBezTo>
                  <a:pt x="92" y="378"/>
                  <a:pt x="60" y="391"/>
                  <a:pt x="37" y="415"/>
                </a:cubicBezTo>
                <a:cubicBezTo>
                  <a:pt x="13" y="438"/>
                  <a:pt x="0" y="470"/>
                  <a:pt x="0" y="504"/>
                </a:cubicBezTo>
                <a:cubicBezTo>
                  <a:pt x="0" y="537"/>
                  <a:pt x="13" y="569"/>
                  <a:pt x="36" y="592"/>
                </a:cubicBezTo>
                <a:cubicBezTo>
                  <a:pt x="60" y="616"/>
                  <a:pt x="91" y="629"/>
                  <a:pt x="125" y="629"/>
                </a:cubicBezTo>
                <a:cubicBezTo>
                  <a:pt x="159" y="629"/>
                  <a:pt x="190" y="616"/>
                  <a:pt x="214" y="592"/>
                </a:cubicBezTo>
                <a:cubicBezTo>
                  <a:pt x="217" y="589"/>
                  <a:pt x="220" y="585"/>
                  <a:pt x="222" y="582"/>
                </a:cubicBezTo>
                <a:cubicBezTo>
                  <a:pt x="374" y="666"/>
                  <a:pt x="374" y="666"/>
                  <a:pt x="374" y="666"/>
                </a:cubicBezTo>
                <a:cubicBezTo>
                  <a:pt x="374" y="1098"/>
                  <a:pt x="374" y="1098"/>
                  <a:pt x="374" y="1098"/>
                </a:cubicBezTo>
                <a:cubicBezTo>
                  <a:pt x="225" y="1184"/>
                  <a:pt x="225" y="1184"/>
                  <a:pt x="225" y="1184"/>
                </a:cubicBezTo>
                <a:cubicBezTo>
                  <a:pt x="222" y="1179"/>
                  <a:pt x="218" y="1175"/>
                  <a:pt x="214" y="1171"/>
                </a:cubicBezTo>
                <a:cubicBezTo>
                  <a:pt x="190" y="1148"/>
                  <a:pt x="159" y="1135"/>
                  <a:pt x="125" y="1135"/>
                </a:cubicBezTo>
                <a:cubicBezTo>
                  <a:pt x="91" y="1135"/>
                  <a:pt x="60" y="1148"/>
                  <a:pt x="37" y="1171"/>
                </a:cubicBezTo>
                <a:cubicBezTo>
                  <a:pt x="13" y="1195"/>
                  <a:pt x="0" y="1226"/>
                  <a:pt x="0" y="1260"/>
                </a:cubicBezTo>
                <a:cubicBezTo>
                  <a:pt x="0" y="1293"/>
                  <a:pt x="13" y="1325"/>
                  <a:pt x="37" y="1349"/>
                </a:cubicBezTo>
                <a:cubicBezTo>
                  <a:pt x="61" y="1373"/>
                  <a:pt x="93" y="1386"/>
                  <a:pt x="125" y="1386"/>
                </a:cubicBezTo>
                <a:cubicBezTo>
                  <a:pt x="157" y="1386"/>
                  <a:pt x="190" y="1373"/>
                  <a:pt x="214" y="1349"/>
                </a:cubicBezTo>
                <a:cubicBezTo>
                  <a:pt x="222" y="1341"/>
                  <a:pt x="229" y="1332"/>
                  <a:pt x="234" y="1323"/>
                </a:cubicBezTo>
                <a:cubicBezTo>
                  <a:pt x="254" y="1289"/>
                  <a:pt x="256" y="1248"/>
                  <a:pt x="241" y="1212"/>
                </a:cubicBezTo>
                <a:cubicBezTo>
                  <a:pt x="390" y="1126"/>
                  <a:pt x="390" y="1126"/>
                  <a:pt x="390" y="1126"/>
                </a:cubicBezTo>
                <a:cubicBezTo>
                  <a:pt x="764" y="1342"/>
                  <a:pt x="764" y="1342"/>
                  <a:pt x="764" y="1342"/>
                </a:cubicBezTo>
                <a:cubicBezTo>
                  <a:pt x="764" y="1514"/>
                  <a:pt x="764" y="1514"/>
                  <a:pt x="764" y="1514"/>
                </a:cubicBezTo>
                <a:cubicBezTo>
                  <a:pt x="726" y="1519"/>
                  <a:pt x="691" y="1542"/>
                  <a:pt x="672" y="1576"/>
                </a:cubicBezTo>
                <a:cubicBezTo>
                  <a:pt x="661" y="1595"/>
                  <a:pt x="655" y="1616"/>
                  <a:pt x="655" y="1639"/>
                </a:cubicBezTo>
                <a:cubicBezTo>
                  <a:pt x="655" y="1708"/>
                  <a:pt x="711" y="1764"/>
                  <a:pt x="780" y="1764"/>
                </a:cubicBezTo>
                <a:cubicBezTo>
                  <a:pt x="850" y="1764"/>
                  <a:pt x="906" y="1708"/>
                  <a:pt x="906" y="1639"/>
                </a:cubicBezTo>
                <a:cubicBezTo>
                  <a:pt x="906" y="1616"/>
                  <a:pt x="900" y="1595"/>
                  <a:pt x="889" y="1576"/>
                </a:cubicBezTo>
                <a:cubicBezTo>
                  <a:pt x="870" y="1542"/>
                  <a:pt x="835" y="1519"/>
                  <a:pt x="797" y="1514"/>
                </a:cubicBezTo>
                <a:cubicBezTo>
                  <a:pt x="797" y="1342"/>
                  <a:pt x="797" y="1342"/>
                  <a:pt x="797" y="1342"/>
                </a:cubicBezTo>
                <a:cubicBezTo>
                  <a:pt x="1171" y="1126"/>
                  <a:pt x="1171" y="1126"/>
                  <a:pt x="1171" y="1126"/>
                </a:cubicBezTo>
                <a:cubicBezTo>
                  <a:pt x="1320" y="1212"/>
                  <a:pt x="1320" y="1212"/>
                  <a:pt x="1320" y="1212"/>
                </a:cubicBezTo>
                <a:cubicBezTo>
                  <a:pt x="1305" y="1248"/>
                  <a:pt x="1307" y="1289"/>
                  <a:pt x="1327" y="1323"/>
                </a:cubicBezTo>
                <a:cubicBezTo>
                  <a:pt x="1332" y="1332"/>
                  <a:pt x="1339" y="1341"/>
                  <a:pt x="1347" y="1349"/>
                </a:cubicBezTo>
                <a:cubicBezTo>
                  <a:pt x="1371" y="1373"/>
                  <a:pt x="1404" y="1386"/>
                  <a:pt x="1436" y="1386"/>
                </a:cubicBezTo>
                <a:cubicBezTo>
                  <a:pt x="1468" y="1386"/>
                  <a:pt x="1500" y="1373"/>
                  <a:pt x="1524" y="1349"/>
                </a:cubicBezTo>
                <a:cubicBezTo>
                  <a:pt x="1548" y="1325"/>
                  <a:pt x="1561" y="1293"/>
                  <a:pt x="1561" y="1260"/>
                </a:cubicBezTo>
                <a:cubicBezTo>
                  <a:pt x="1561" y="1226"/>
                  <a:pt x="1548" y="1195"/>
                  <a:pt x="1524" y="1172"/>
                </a:cubicBezTo>
                <a:cubicBezTo>
                  <a:pt x="1501" y="1148"/>
                  <a:pt x="1470" y="1135"/>
                  <a:pt x="1436" y="1135"/>
                </a:cubicBezTo>
                <a:close/>
                <a:moveTo>
                  <a:pt x="1355" y="457"/>
                </a:moveTo>
                <a:cubicBezTo>
                  <a:pt x="1359" y="449"/>
                  <a:pt x="1364" y="443"/>
                  <a:pt x="1369" y="437"/>
                </a:cubicBezTo>
                <a:cubicBezTo>
                  <a:pt x="1387" y="420"/>
                  <a:pt x="1411" y="410"/>
                  <a:pt x="1436" y="410"/>
                </a:cubicBezTo>
                <a:cubicBezTo>
                  <a:pt x="1436" y="410"/>
                  <a:pt x="1436" y="410"/>
                  <a:pt x="1436" y="410"/>
                </a:cubicBezTo>
                <a:cubicBezTo>
                  <a:pt x="1461" y="410"/>
                  <a:pt x="1484" y="420"/>
                  <a:pt x="1502" y="438"/>
                </a:cubicBezTo>
                <a:cubicBezTo>
                  <a:pt x="1519" y="455"/>
                  <a:pt x="1529" y="479"/>
                  <a:pt x="1529" y="504"/>
                </a:cubicBezTo>
                <a:cubicBezTo>
                  <a:pt x="1529" y="529"/>
                  <a:pt x="1519" y="552"/>
                  <a:pt x="1502" y="570"/>
                </a:cubicBezTo>
                <a:cubicBezTo>
                  <a:pt x="1502" y="570"/>
                  <a:pt x="1502" y="570"/>
                  <a:pt x="1502" y="570"/>
                </a:cubicBezTo>
                <a:cubicBezTo>
                  <a:pt x="1467" y="605"/>
                  <a:pt x="1405" y="605"/>
                  <a:pt x="1369" y="570"/>
                </a:cubicBezTo>
                <a:cubicBezTo>
                  <a:pt x="1364" y="564"/>
                  <a:pt x="1359" y="557"/>
                  <a:pt x="1355" y="550"/>
                </a:cubicBezTo>
                <a:cubicBezTo>
                  <a:pt x="1338" y="521"/>
                  <a:pt x="1338" y="485"/>
                  <a:pt x="1355" y="457"/>
                </a:cubicBezTo>
                <a:close/>
                <a:moveTo>
                  <a:pt x="699" y="172"/>
                </a:moveTo>
                <a:cubicBezTo>
                  <a:pt x="691" y="158"/>
                  <a:pt x="687" y="142"/>
                  <a:pt x="687" y="125"/>
                </a:cubicBezTo>
                <a:cubicBezTo>
                  <a:pt x="687" y="74"/>
                  <a:pt x="729" y="32"/>
                  <a:pt x="780" y="32"/>
                </a:cubicBezTo>
                <a:cubicBezTo>
                  <a:pt x="832" y="32"/>
                  <a:pt x="874" y="74"/>
                  <a:pt x="874" y="125"/>
                </a:cubicBezTo>
                <a:cubicBezTo>
                  <a:pt x="874" y="142"/>
                  <a:pt x="870" y="158"/>
                  <a:pt x="862" y="172"/>
                </a:cubicBezTo>
                <a:cubicBezTo>
                  <a:pt x="845" y="201"/>
                  <a:pt x="814" y="219"/>
                  <a:pt x="780" y="219"/>
                </a:cubicBezTo>
                <a:cubicBezTo>
                  <a:pt x="747" y="219"/>
                  <a:pt x="716" y="201"/>
                  <a:pt x="699" y="172"/>
                </a:cubicBezTo>
                <a:close/>
                <a:moveTo>
                  <a:pt x="191" y="570"/>
                </a:moveTo>
                <a:cubicBezTo>
                  <a:pt x="156" y="605"/>
                  <a:pt x="94" y="605"/>
                  <a:pt x="59" y="570"/>
                </a:cubicBezTo>
                <a:cubicBezTo>
                  <a:pt x="41" y="552"/>
                  <a:pt x="32" y="529"/>
                  <a:pt x="32" y="504"/>
                </a:cubicBezTo>
                <a:cubicBezTo>
                  <a:pt x="32" y="479"/>
                  <a:pt x="41" y="455"/>
                  <a:pt x="59" y="437"/>
                </a:cubicBezTo>
                <a:cubicBezTo>
                  <a:pt x="77" y="420"/>
                  <a:pt x="100" y="410"/>
                  <a:pt x="125" y="410"/>
                </a:cubicBezTo>
                <a:cubicBezTo>
                  <a:pt x="125" y="410"/>
                  <a:pt x="125" y="410"/>
                  <a:pt x="125" y="410"/>
                </a:cubicBezTo>
                <a:cubicBezTo>
                  <a:pt x="150" y="410"/>
                  <a:pt x="174" y="420"/>
                  <a:pt x="191" y="437"/>
                </a:cubicBezTo>
                <a:cubicBezTo>
                  <a:pt x="197" y="443"/>
                  <a:pt x="202" y="449"/>
                  <a:pt x="206" y="457"/>
                </a:cubicBezTo>
                <a:cubicBezTo>
                  <a:pt x="224" y="486"/>
                  <a:pt x="223" y="523"/>
                  <a:pt x="205" y="553"/>
                </a:cubicBezTo>
                <a:cubicBezTo>
                  <a:pt x="201" y="559"/>
                  <a:pt x="197" y="565"/>
                  <a:pt x="191" y="570"/>
                </a:cubicBezTo>
                <a:close/>
                <a:moveTo>
                  <a:pt x="206" y="1307"/>
                </a:moveTo>
                <a:cubicBezTo>
                  <a:pt x="206" y="1307"/>
                  <a:pt x="206" y="1307"/>
                  <a:pt x="206" y="1307"/>
                </a:cubicBezTo>
                <a:cubicBezTo>
                  <a:pt x="202" y="1314"/>
                  <a:pt x="197" y="1321"/>
                  <a:pt x="192" y="1326"/>
                </a:cubicBezTo>
                <a:cubicBezTo>
                  <a:pt x="155" y="1363"/>
                  <a:pt x="96" y="1363"/>
                  <a:pt x="59" y="1326"/>
                </a:cubicBezTo>
                <a:cubicBezTo>
                  <a:pt x="41" y="1309"/>
                  <a:pt x="32" y="1285"/>
                  <a:pt x="32" y="1260"/>
                </a:cubicBezTo>
                <a:cubicBezTo>
                  <a:pt x="32" y="1235"/>
                  <a:pt x="42" y="1212"/>
                  <a:pt x="59" y="1194"/>
                </a:cubicBezTo>
                <a:cubicBezTo>
                  <a:pt x="77" y="1176"/>
                  <a:pt x="100" y="1167"/>
                  <a:pt x="125" y="1167"/>
                </a:cubicBezTo>
                <a:cubicBezTo>
                  <a:pt x="150" y="1167"/>
                  <a:pt x="174" y="1176"/>
                  <a:pt x="192" y="1194"/>
                </a:cubicBezTo>
                <a:cubicBezTo>
                  <a:pt x="197" y="1200"/>
                  <a:pt x="202" y="1206"/>
                  <a:pt x="206" y="1213"/>
                </a:cubicBezTo>
                <a:cubicBezTo>
                  <a:pt x="223" y="1242"/>
                  <a:pt x="223" y="1278"/>
                  <a:pt x="206" y="1307"/>
                </a:cubicBezTo>
                <a:close/>
                <a:moveTo>
                  <a:pt x="862" y="1592"/>
                </a:moveTo>
                <a:cubicBezTo>
                  <a:pt x="870" y="1606"/>
                  <a:pt x="874" y="1622"/>
                  <a:pt x="874" y="1639"/>
                </a:cubicBezTo>
                <a:cubicBezTo>
                  <a:pt x="874" y="1690"/>
                  <a:pt x="832" y="1732"/>
                  <a:pt x="780" y="1732"/>
                </a:cubicBezTo>
                <a:cubicBezTo>
                  <a:pt x="729" y="1732"/>
                  <a:pt x="687" y="1690"/>
                  <a:pt x="687" y="1639"/>
                </a:cubicBezTo>
                <a:cubicBezTo>
                  <a:pt x="687" y="1622"/>
                  <a:pt x="691" y="1606"/>
                  <a:pt x="699" y="1592"/>
                </a:cubicBezTo>
                <a:cubicBezTo>
                  <a:pt x="716" y="1563"/>
                  <a:pt x="747" y="1545"/>
                  <a:pt x="780" y="1545"/>
                </a:cubicBezTo>
                <a:cubicBezTo>
                  <a:pt x="814" y="1545"/>
                  <a:pt x="845" y="1563"/>
                  <a:pt x="862" y="1592"/>
                </a:cubicBezTo>
                <a:close/>
                <a:moveTo>
                  <a:pt x="1155" y="1098"/>
                </a:moveTo>
                <a:cubicBezTo>
                  <a:pt x="780" y="1314"/>
                  <a:pt x="780" y="1314"/>
                  <a:pt x="780" y="1314"/>
                </a:cubicBezTo>
                <a:cubicBezTo>
                  <a:pt x="406" y="1098"/>
                  <a:pt x="406" y="1098"/>
                  <a:pt x="406" y="1098"/>
                </a:cubicBezTo>
                <a:cubicBezTo>
                  <a:pt x="406" y="666"/>
                  <a:pt x="406" y="666"/>
                  <a:pt x="406" y="666"/>
                </a:cubicBezTo>
                <a:cubicBezTo>
                  <a:pt x="780" y="449"/>
                  <a:pt x="780" y="449"/>
                  <a:pt x="780" y="449"/>
                </a:cubicBezTo>
                <a:cubicBezTo>
                  <a:pt x="1155" y="666"/>
                  <a:pt x="1155" y="666"/>
                  <a:pt x="1155" y="666"/>
                </a:cubicBezTo>
                <a:lnTo>
                  <a:pt x="1155" y="1098"/>
                </a:lnTo>
                <a:close/>
                <a:moveTo>
                  <a:pt x="1502" y="1326"/>
                </a:moveTo>
                <a:cubicBezTo>
                  <a:pt x="1465" y="1363"/>
                  <a:pt x="1406" y="1363"/>
                  <a:pt x="1369" y="1326"/>
                </a:cubicBezTo>
                <a:cubicBezTo>
                  <a:pt x="1364" y="1321"/>
                  <a:pt x="1359" y="1314"/>
                  <a:pt x="1355" y="1307"/>
                </a:cubicBezTo>
                <a:cubicBezTo>
                  <a:pt x="1338" y="1278"/>
                  <a:pt x="1338" y="1242"/>
                  <a:pt x="1355" y="1213"/>
                </a:cubicBezTo>
                <a:cubicBezTo>
                  <a:pt x="1359" y="1206"/>
                  <a:pt x="1364" y="1200"/>
                  <a:pt x="1369" y="1194"/>
                </a:cubicBezTo>
                <a:cubicBezTo>
                  <a:pt x="1387" y="1176"/>
                  <a:pt x="1411" y="1167"/>
                  <a:pt x="1436" y="1167"/>
                </a:cubicBezTo>
                <a:cubicBezTo>
                  <a:pt x="1461" y="1167"/>
                  <a:pt x="1484" y="1176"/>
                  <a:pt x="1502" y="1194"/>
                </a:cubicBezTo>
                <a:cubicBezTo>
                  <a:pt x="1519" y="1212"/>
                  <a:pt x="1529" y="1235"/>
                  <a:pt x="1529" y="1260"/>
                </a:cubicBezTo>
                <a:cubicBezTo>
                  <a:pt x="1529" y="1285"/>
                  <a:pt x="1519" y="1309"/>
                  <a:pt x="1502" y="1326"/>
                </a:cubicBezTo>
                <a:close/>
                <a:moveTo>
                  <a:pt x="596" y="776"/>
                </a:moveTo>
                <a:cubicBezTo>
                  <a:pt x="596" y="988"/>
                  <a:pt x="596" y="988"/>
                  <a:pt x="596" y="988"/>
                </a:cubicBezTo>
                <a:cubicBezTo>
                  <a:pt x="780" y="1094"/>
                  <a:pt x="780" y="1094"/>
                  <a:pt x="780" y="1094"/>
                </a:cubicBezTo>
                <a:cubicBezTo>
                  <a:pt x="965" y="988"/>
                  <a:pt x="965" y="988"/>
                  <a:pt x="965" y="988"/>
                </a:cubicBezTo>
                <a:cubicBezTo>
                  <a:pt x="965" y="776"/>
                  <a:pt x="965" y="776"/>
                  <a:pt x="965" y="776"/>
                </a:cubicBezTo>
                <a:cubicBezTo>
                  <a:pt x="780" y="669"/>
                  <a:pt x="780" y="669"/>
                  <a:pt x="780" y="669"/>
                </a:cubicBezTo>
                <a:lnTo>
                  <a:pt x="596" y="776"/>
                </a:lnTo>
                <a:close/>
                <a:moveTo>
                  <a:pt x="933" y="970"/>
                </a:moveTo>
                <a:cubicBezTo>
                  <a:pt x="780" y="1057"/>
                  <a:pt x="780" y="1057"/>
                  <a:pt x="780" y="1057"/>
                </a:cubicBezTo>
                <a:cubicBezTo>
                  <a:pt x="628" y="970"/>
                  <a:pt x="628" y="970"/>
                  <a:pt x="628" y="970"/>
                </a:cubicBezTo>
                <a:cubicBezTo>
                  <a:pt x="628" y="794"/>
                  <a:pt x="628" y="794"/>
                  <a:pt x="628" y="794"/>
                </a:cubicBezTo>
                <a:cubicBezTo>
                  <a:pt x="780" y="706"/>
                  <a:pt x="780" y="706"/>
                  <a:pt x="780" y="706"/>
                </a:cubicBezTo>
                <a:cubicBezTo>
                  <a:pt x="933" y="794"/>
                  <a:pt x="933" y="794"/>
                  <a:pt x="933" y="794"/>
                </a:cubicBezTo>
                <a:lnTo>
                  <a:pt x="933" y="97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27" name="Google Shape;327;p15"/>
          <p:cNvSpPr/>
          <p:nvPr/>
        </p:nvSpPr>
        <p:spPr>
          <a:xfrm>
            <a:off x="11548902" y="5129652"/>
            <a:ext cx="1302940" cy="1381714"/>
          </a:xfrm>
          <a:custGeom>
            <a:pathLst>
              <a:path extrusionOk="0" h="1996" w="1881">
                <a:moveTo>
                  <a:pt x="1881" y="595"/>
                </a:moveTo>
                <a:cubicBezTo>
                  <a:pt x="1881" y="595"/>
                  <a:pt x="1881" y="595"/>
                  <a:pt x="1881" y="595"/>
                </a:cubicBezTo>
                <a:cubicBezTo>
                  <a:pt x="1881" y="356"/>
                  <a:pt x="1881" y="356"/>
                  <a:pt x="1881" y="356"/>
                </a:cubicBezTo>
                <a:cubicBezTo>
                  <a:pt x="1881" y="286"/>
                  <a:pt x="1824" y="229"/>
                  <a:pt x="1755" y="229"/>
                </a:cubicBezTo>
                <a:cubicBezTo>
                  <a:pt x="1536" y="229"/>
                  <a:pt x="1536" y="229"/>
                  <a:pt x="1536" y="229"/>
                </a:cubicBezTo>
                <a:cubicBezTo>
                  <a:pt x="1536" y="91"/>
                  <a:pt x="1536" y="91"/>
                  <a:pt x="1536" y="91"/>
                </a:cubicBezTo>
                <a:cubicBezTo>
                  <a:pt x="1536" y="41"/>
                  <a:pt x="1495" y="0"/>
                  <a:pt x="1445" y="0"/>
                </a:cubicBezTo>
                <a:cubicBezTo>
                  <a:pt x="1356" y="0"/>
                  <a:pt x="1356" y="0"/>
                  <a:pt x="1356" y="0"/>
                </a:cubicBezTo>
                <a:cubicBezTo>
                  <a:pt x="1305" y="0"/>
                  <a:pt x="1264" y="41"/>
                  <a:pt x="1264" y="91"/>
                </a:cubicBezTo>
                <a:cubicBezTo>
                  <a:pt x="1264" y="229"/>
                  <a:pt x="1264" y="229"/>
                  <a:pt x="1264" y="229"/>
                </a:cubicBezTo>
                <a:cubicBezTo>
                  <a:pt x="617" y="229"/>
                  <a:pt x="617" y="229"/>
                  <a:pt x="617" y="229"/>
                </a:cubicBezTo>
                <a:cubicBezTo>
                  <a:pt x="617" y="91"/>
                  <a:pt x="617" y="91"/>
                  <a:pt x="617" y="91"/>
                </a:cubicBezTo>
                <a:cubicBezTo>
                  <a:pt x="617" y="41"/>
                  <a:pt x="576" y="0"/>
                  <a:pt x="526" y="0"/>
                </a:cubicBezTo>
                <a:cubicBezTo>
                  <a:pt x="436" y="0"/>
                  <a:pt x="436" y="0"/>
                  <a:pt x="436" y="0"/>
                </a:cubicBezTo>
                <a:cubicBezTo>
                  <a:pt x="386" y="0"/>
                  <a:pt x="345" y="41"/>
                  <a:pt x="345" y="91"/>
                </a:cubicBezTo>
                <a:cubicBezTo>
                  <a:pt x="345" y="229"/>
                  <a:pt x="345" y="229"/>
                  <a:pt x="345" y="229"/>
                </a:cubicBezTo>
                <a:cubicBezTo>
                  <a:pt x="127" y="229"/>
                  <a:pt x="127" y="229"/>
                  <a:pt x="127" y="229"/>
                </a:cubicBezTo>
                <a:cubicBezTo>
                  <a:pt x="57" y="229"/>
                  <a:pt x="0" y="286"/>
                  <a:pt x="0" y="356"/>
                </a:cubicBezTo>
                <a:cubicBezTo>
                  <a:pt x="0" y="595"/>
                  <a:pt x="0" y="595"/>
                  <a:pt x="0" y="595"/>
                </a:cubicBezTo>
                <a:cubicBezTo>
                  <a:pt x="0" y="595"/>
                  <a:pt x="0" y="595"/>
                  <a:pt x="0" y="595"/>
                </a:cubicBezTo>
                <a:cubicBezTo>
                  <a:pt x="0" y="596"/>
                  <a:pt x="0" y="596"/>
                  <a:pt x="0" y="596"/>
                </a:cubicBezTo>
                <a:cubicBezTo>
                  <a:pt x="0" y="1869"/>
                  <a:pt x="0" y="1869"/>
                  <a:pt x="0" y="1869"/>
                </a:cubicBezTo>
                <a:cubicBezTo>
                  <a:pt x="0" y="1939"/>
                  <a:pt x="57" y="1996"/>
                  <a:pt x="127" y="1996"/>
                </a:cubicBezTo>
                <a:cubicBezTo>
                  <a:pt x="1755" y="1996"/>
                  <a:pt x="1755" y="1996"/>
                  <a:pt x="1755" y="1996"/>
                </a:cubicBezTo>
                <a:cubicBezTo>
                  <a:pt x="1824" y="1996"/>
                  <a:pt x="1881" y="1939"/>
                  <a:pt x="1881" y="1869"/>
                </a:cubicBezTo>
                <a:cubicBezTo>
                  <a:pt x="1881" y="596"/>
                  <a:pt x="1881" y="596"/>
                  <a:pt x="1881" y="596"/>
                </a:cubicBezTo>
                <a:cubicBezTo>
                  <a:pt x="1881" y="596"/>
                  <a:pt x="1881" y="596"/>
                  <a:pt x="1881" y="595"/>
                </a:cubicBezTo>
                <a:close/>
                <a:moveTo>
                  <a:pt x="1307" y="91"/>
                </a:moveTo>
                <a:cubicBezTo>
                  <a:pt x="1307" y="64"/>
                  <a:pt x="1328" y="42"/>
                  <a:pt x="1356" y="42"/>
                </a:cubicBezTo>
                <a:cubicBezTo>
                  <a:pt x="1445" y="42"/>
                  <a:pt x="1445" y="42"/>
                  <a:pt x="1445" y="42"/>
                </a:cubicBezTo>
                <a:cubicBezTo>
                  <a:pt x="1472" y="42"/>
                  <a:pt x="1494" y="64"/>
                  <a:pt x="1494" y="91"/>
                </a:cubicBezTo>
                <a:cubicBezTo>
                  <a:pt x="1494" y="229"/>
                  <a:pt x="1494" y="229"/>
                  <a:pt x="1494" y="229"/>
                </a:cubicBezTo>
                <a:cubicBezTo>
                  <a:pt x="1494" y="410"/>
                  <a:pt x="1494" y="410"/>
                  <a:pt x="1494" y="410"/>
                </a:cubicBezTo>
                <a:cubicBezTo>
                  <a:pt x="1494" y="437"/>
                  <a:pt x="1472" y="459"/>
                  <a:pt x="1445" y="459"/>
                </a:cubicBezTo>
                <a:cubicBezTo>
                  <a:pt x="1356" y="459"/>
                  <a:pt x="1356" y="459"/>
                  <a:pt x="1356" y="459"/>
                </a:cubicBezTo>
                <a:cubicBezTo>
                  <a:pt x="1329" y="459"/>
                  <a:pt x="1307" y="437"/>
                  <a:pt x="1307" y="410"/>
                </a:cubicBezTo>
                <a:cubicBezTo>
                  <a:pt x="1307" y="229"/>
                  <a:pt x="1307" y="229"/>
                  <a:pt x="1307" y="229"/>
                </a:cubicBezTo>
                <a:lnTo>
                  <a:pt x="1307" y="91"/>
                </a:lnTo>
                <a:close/>
                <a:moveTo>
                  <a:pt x="387" y="91"/>
                </a:moveTo>
                <a:cubicBezTo>
                  <a:pt x="387" y="64"/>
                  <a:pt x="409" y="42"/>
                  <a:pt x="436" y="42"/>
                </a:cubicBezTo>
                <a:cubicBezTo>
                  <a:pt x="526" y="42"/>
                  <a:pt x="526" y="42"/>
                  <a:pt x="526" y="42"/>
                </a:cubicBezTo>
                <a:cubicBezTo>
                  <a:pt x="553" y="42"/>
                  <a:pt x="575" y="64"/>
                  <a:pt x="575" y="91"/>
                </a:cubicBezTo>
                <a:cubicBezTo>
                  <a:pt x="575" y="229"/>
                  <a:pt x="575" y="229"/>
                  <a:pt x="575" y="229"/>
                </a:cubicBezTo>
                <a:cubicBezTo>
                  <a:pt x="575" y="410"/>
                  <a:pt x="575" y="410"/>
                  <a:pt x="575" y="410"/>
                </a:cubicBezTo>
                <a:cubicBezTo>
                  <a:pt x="575" y="437"/>
                  <a:pt x="553" y="459"/>
                  <a:pt x="526" y="459"/>
                </a:cubicBezTo>
                <a:cubicBezTo>
                  <a:pt x="436" y="459"/>
                  <a:pt x="436" y="459"/>
                  <a:pt x="436" y="459"/>
                </a:cubicBezTo>
                <a:cubicBezTo>
                  <a:pt x="409" y="459"/>
                  <a:pt x="387" y="437"/>
                  <a:pt x="387" y="410"/>
                </a:cubicBezTo>
                <a:cubicBezTo>
                  <a:pt x="387" y="229"/>
                  <a:pt x="387" y="229"/>
                  <a:pt x="387" y="229"/>
                </a:cubicBezTo>
                <a:lnTo>
                  <a:pt x="387" y="91"/>
                </a:lnTo>
                <a:close/>
                <a:moveTo>
                  <a:pt x="127" y="272"/>
                </a:moveTo>
                <a:cubicBezTo>
                  <a:pt x="345" y="272"/>
                  <a:pt x="345" y="272"/>
                  <a:pt x="345" y="272"/>
                </a:cubicBezTo>
                <a:cubicBezTo>
                  <a:pt x="345" y="410"/>
                  <a:pt x="345" y="410"/>
                  <a:pt x="345" y="410"/>
                </a:cubicBezTo>
                <a:cubicBezTo>
                  <a:pt x="345" y="461"/>
                  <a:pt x="386" y="502"/>
                  <a:pt x="436" y="502"/>
                </a:cubicBezTo>
                <a:cubicBezTo>
                  <a:pt x="526" y="502"/>
                  <a:pt x="526" y="502"/>
                  <a:pt x="526" y="502"/>
                </a:cubicBezTo>
                <a:cubicBezTo>
                  <a:pt x="576" y="502"/>
                  <a:pt x="617" y="461"/>
                  <a:pt x="617" y="410"/>
                </a:cubicBezTo>
                <a:cubicBezTo>
                  <a:pt x="617" y="272"/>
                  <a:pt x="617" y="272"/>
                  <a:pt x="617" y="272"/>
                </a:cubicBezTo>
                <a:cubicBezTo>
                  <a:pt x="1264" y="272"/>
                  <a:pt x="1264" y="272"/>
                  <a:pt x="1264" y="272"/>
                </a:cubicBezTo>
                <a:cubicBezTo>
                  <a:pt x="1264" y="410"/>
                  <a:pt x="1264" y="410"/>
                  <a:pt x="1264" y="410"/>
                </a:cubicBezTo>
                <a:cubicBezTo>
                  <a:pt x="1264" y="461"/>
                  <a:pt x="1305" y="502"/>
                  <a:pt x="1356" y="502"/>
                </a:cubicBezTo>
                <a:cubicBezTo>
                  <a:pt x="1445" y="502"/>
                  <a:pt x="1445" y="502"/>
                  <a:pt x="1445" y="502"/>
                </a:cubicBezTo>
                <a:cubicBezTo>
                  <a:pt x="1495" y="502"/>
                  <a:pt x="1536" y="461"/>
                  <a:pt x="1536" y="410"/>
                </a:cubicBezTo>
                <a:cubicBezTo>
                  <a:pt x="1536" y="272"/>
                  <a:pt x="1536" y="272"/>
                  <a:pt x="1536" y="272"/>
                </a:cubicBezTo>
                <a:cubicBezTo>
                  <a:pt x="1755" y="272"/>
                  <a:pt x="1755" y="272"/>
                  <a:pt x="1755" y="272"/>
                </a:cubicBezTo>
                <a:cubicBezTo>
                  <a:pt x="1801" y="272"/>
                  <a:pt x="1839" y="309"/>
                  <a:pt x="1839" y="356"/>
                </a:cubicBezTo>
                <a:cubicBezTo>
                  <a:pt x="1839" y="574"/>
                  <a:pt x="1839" y="574"/>
                  <a:pt x="1839" y="574"/>
                </a:cubicBezTo>
                <a:cubicBezTo>
                  <a:pt x="42" y="574"/>
                  <a:pt x="42" y="574"/>
                  <a:pt x="42" y="574"/>
                </a:cubicBezTo>
                <a:cubicBezTo>
                  <a:pt x="42" y="356"/>
                  <a:pt x="42" y="356"/>
                  <a:pt x="42" y="356"/>
                </a:cubicBezTo>
                <a:cubicBezTo>
                  <a:pt x="42" y="309"/>
                  <a:pt x="80" y="272"/>
                  <a:pt x="127" y="272"/>
                </a:cubicBezTo>
                <a:close/>
                <a:moveTo>
                  <a:pt x="1755" y="1953"/>
                </a:moveTo>
                <a:cubicBezTo>
                  <a:pt x="127" y="1953"/>
                  <a:pt x="127" y="1953"/>
                  <a:pt x="127" y="1953"/>
                </a:cubicBezTo>
                <a:cubicBezTo>
                  <a:pt x="80" y="1953"/>
                  <a:pt x="42" y="1916"/>
                  <a:pt x="42" y="1869"/>
                </a:cubicBezTo>
                <a:cubicBezTo>
                  <a:pt x="42" y="617"/>
                  <a:pt x="42" y="617"/>
                  <a:pt x="42" y="617"/>
                </a:cubicBezTo>
                <a:cubicBezTo>
                  <a:pt x="1839" y="617"/>
                  <a:pt x="1839" y="617"/>
                  <a:pt x="1839" y="617"/>
                </a:cubicBezTo>
                <a:cubicBezTo>
                  <a:pt x="1839" y="1869"/>
                  <a:pt x="1839" y="1869"/>
                  <a:pt x="1839" y="1869"/>
                </a:cubicBezTo>
                <a:cubicBezTo>
                  <a:pt x="1839" y="1916"/>
                  <a:pt x="1801" y="1953"/>
                  <a:pt x="1755" y="1953"/>
                </a:cubicBezTo>
                <a:close/>
                <a:moveTo>
                  <a:pt x="1231" y="1078"/>
                </a:moveTo>
                <a:cubicBezTo>
                  <a:pt x="1240" y="1085"/>
                  <a:pt x="1242" y="1098"/>
                  <a:pt x="1235" y="1107"/>
                </a:cubicBezTo>
                <a:cubicBezTo>
                  <a:pt x="907" y="1531"/>
                  <a:pt x="907" y="1531"/>
                  <a:pt x="907" y="1531"/>
                </a:cubicBezTo>
                <a:cubicBezTo>
                  <a:pt x="903" y="1536"/>
                  <a:pt x="897" y="1539"/>
                  <a:pt x="890" y="1539"/>
                </a:cubicBezTo>
                <a:cubicBezTo>
                  <a:pt x="886" y="1539"/>
                  <a:pt x="882" y="1537"/>
                  <a:pt x="878" y="1535"/>
                </a:cubicBezTo>
                <a:cubicBezTo>
                  <a:pt x="664" y="1382"/>
                  <a:pt x="664" y="1382"/>
                  <a:pt x="664" y="1382"/>
                </a:cubicBezTo>
                <a:cubicBezTo>
                  <a:pt x="655" y="1376"/>
                  <a:pt x="653" y="1363"/>
                  <a:pt x="660" y="1353"/>
                </a:cubicBezTo>
                <a:cubicBezTo>
                  <a:pt x="666" y="1344"/>
                  <a:pt x="679" y="1341"/>
                  <a:pt x="689" y="1348"/>
                </a:cubicBezTo>
                <a:cubicBezTo>
                  <a:pt x="886" y="1489"/>
                  <a:pt x="886" y="1489"/>
                  <a:pt x="886" y="1489"/>
                </a:cubicBezTo>
                <a:cubicBezTo>
                  <a:pt x="1202" y="1081"/>
                  <a:pt x="1202" y="1081"/>
                  <a:pt x="1202" y="1081"/>
                </a:cubicBezTo>
                <a:cubicBezTo>
                  <a:pt x="1209" y="1072"/>
                  <a:pt x="1222" y="1070"/>
                  <a:pt x="1231" y="1078"/>
                </a:cubicBezTo>
                <a:close/>
                <a:moveTo>
                  <a:pt x="941" y="804"/>
                </a:moveTo>
                <a:cubicBezTo>
                  <a:pt x="676" y="804"/>
                  <a:pt x="460" y="1020"/>
                  <a:pt x="460" y="1285"/>
                </a:cubicBezTo>
                <a:cubicBezTo>
                  <a:pt x="460" y="1550"/>
                  <a:pt x="676" y="1766"/>
                  <a:pt x="941" y="1766"/>
                </a:cubicBezTo>
                <a:cubicBezTo>
                  <a:pt x="1206" y="1766"/>
                  <a:pt x="1421" y="1550"/>
                  <a:pt x="1421" y="1285"/>
                </a:cubicBezTo>
                <a:cubicBezTo>
                  <a:pt x="1421" y="1020"/>
                  <a:pt x="1206" y="804"/>
                  <a:pt x="941" y="804"/>
                </a:cubicBezTo>
                <a:close/>
                <a:moveTo>
                  <a:pt x="941" y="1724"/>
                </a:moveTo>
                <a:cubicBezTo>
                  <a:pt x="699" y="1724"/>
                  <a:pt x="502" y="1527"/>
                  <a:pt x="502" y="1285"/>
                </a:cubicBezTo>
                <a:cubicBezTo>
                  <a:pt x="502" y="1043"/>
                  <a:pt x="699" y="846"/>
                  <a:pt x="941" y="846"/>
                </a:cubicBezTo>
                <a:cubicBezTo>
                  <a:pt x="1183" y="846"/>
                  <a:pt x="1379" y="1043"/>
                  <a:pt x="1379" y="1285"/>
                </a:cubicBezTo>
                <a:cubicBezTo>
                  <a:pt x="1379" y="1527"/>
                  <a:pt x="1183" y="1724"/>
                  <a:pt x="941" y="172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28" name="Google Shape;328;p15"/>
          <p:cNvSpPr/>
          <p:nvPr/>
        </p:nvSpPr>
        <p:spPr>
          <a:xfrm>
            <a:off x="7685948" y="4932190"/>
            <a:ext cx="1303918" cy="1776638"/>
          </a:xfrm>
          <a:custGeom>
            <a:pathLst>
              <a:path extrusionOk="0" h="2000" w="1466">
                <a:moveTo>
                  <a:pt x="868" y="605"/>
                </a:moveTo>
                <a:cubicBezTo>
                  <a:pt x="846" y="567"/>
                  <a:pt x="815" y="535"/>
                  <a:pt x="777" y="514"/>
                </a:cubicBezTo>
                <a:cubicBezTo>
                  <a:pt x="761" y="505"/>
                  <a:pt x="744" y="498"/>
                  <a:pt x="727" y="494"/>
                </a:cubicBezTo>
                <a:cubicBezTo>
                  <a:pt x="685" y="482"/>
                  <a:pt x="640" y="482"/>
                  <a:pt x="599" y="493"/>
                </a:cubicBezTo>
                <a:cubicBezTo>
                  <a:pt x="581" y="498"/>
                  <a:pt x="565" y="505"/>
                  <a:pt x="548" y="514"/>
                </a:cubicBezTo>
                <a:cubicBezTo>
                  <a:pt x="510" y="536"/>
                  <a:pt x="479" y="567"/>
                  <a:pt x="458" y="605"/>
                </a:cubicBezTo>
                <a:cubicBezTo>
                  <a:pt x="449" y="621"/>
                  <a:pt x="442" y="638"/>
                  <a:pt x="437" y="655"/>
                </a:cubicBezTo>
                <a:cubicBezTo>
                  <a:pt x="431" y="676"/>
                  <a:pt x="428" y="697"/>
                  <a:pt x="428" y="719"/>
                </a:cubicBezTo>
                <a:cubicBezTo>
                  <a:pt x="428" y="741"/>
                  <a:pt x="431" y="763"/>
                  <a:pt x="437" y="783"/>
                </a:cubicBezTo>
                <a:cubicBezTo>
                  <a:pt x="442" y="800"/>
                  <a:pt x="449" y="817"/>
                  <a:pt x="458" y="834"/>
                </a:cubicBezTo>
                <a:cubicBezTo>
                  <a:pt x="479" y="872"/>
                  <a:pt x="510" y="903"/>
                  <a:pt x="548" y="924"/>
                </a:cubicBezTo>
                <a:cubicBezTo>
                  <a:pt x="565" y="933"/>
                  <a:pt x="582" y="940"/>
                  <a:pt x="599" y="945"/>
                </a:cubicBezTo>
                <a:cubicBezTo>
                  <a:pt x="619" y="951"/>
                  <a:pt x="641" y="954"/>
                  <a:pt x="663" y="954"/>
                </a:cubicBezTo>
                <a:cubicBezTo>
                  <a:pt x="685" y="954"/>
                  <a:pt x="706" y="951"/>
                  <a:pt x="727" y="945"/>
                </a:cubicBezTo>
                <a:cubicBezTo>
                  <a:pt x="744" y="940"/>
                  <a:pt x="761" y="933"/>
                  <a:pt x="777" y="924"/>
                </a:cubicBezTo>
                <a:cubicBezTo>
                  <a:pt x="815" y="903"/>
                  <a:pt x="846" y="872"/>
                  <a:pt x="868" y="834"/>
                </a:cubicBezTo>
                <a:cubicBezTo>
                  <a:pt x="877" y="817"/>
                  <a:pt x="884" y="800"/>
                  <a:pt x="888" y="783"/>
                </a:cubicBezTo>
                <a:cubicBezTo>
                  <a:pt x="894" y="763"/>
                  <a:pt x="897" y="741"/>
                  <a:pt x="897" y="719"/>
                </a:cubicBezTo>
                <a:cubicBezTo>
                  <a:pt x="897" y="697"/>
                  <a:pt x="894" y="676"/>
                  <a:pt x="888" y="655"/>
                </a:cubicBezTo>
                <a:cubicBezTo>
                  <a:pt x="884" y="638"/>
                  <a:pt x="877" y="621"/>
                  <a:pt x="868" y="605"/>
                </a:cubicBezTo>
                <a:close/>
                <a:moveTo>
                  <a:pt x="855" y="774"/>
                </a:moveTo>
                <a:cubicBezTo>
                  <a:pt x="851" y="788"/>
                  <a:pt x="845" y="803"/>
                  <a:pt x="837" y="817"/>
                </a:cubicBezTo>
                <a:cubicBezTo>
                  <a:pt x="819" y="849"/>
                  <a:pt x="792" y="876"/>
                  <a:pt x="760" y="894"/>
                </a:cubicBezTo>
                <a:cubicBezTo>
                  <a:pt x="746" y="901"/>
                  <a:pt x="732" y="907"/>
                  <a:pt x="717" y="911"/>
                </a:cubicBezTo>
                <a:cubicBezTo>
                  <a:pt x="682" y="921"/>
                  <a:pt x="644" y="921"/>
                  <a:pt x="608" y="911"/>
                </a:cubicBezTo>
                <a:cubicBezTo>
                  <a:pt x="594" y="907"/>
                  <a:pt x="579" y="901"/>
                  <a:pt x="565" y="894"/>
                </a:cubicBezTo>
                <a:cubicBezTo>
                  <a:pt x="533" y="875"/>
                  <a:pt x="506" y="849"/>
                  <a:pt x="488" y="816"/>
                </a:cubicBezTo>
                <a:cubicBezTo>
                  <a:pt x="481" y="803"/>
                  <a:pt x="475" y="788"/>
                  <a:pt x="471" y="774"/>
                </a:cubicBezTo>
                <a:cubicBezTo>
                  <a:pt x="466" y="756"/>
                  <a:pt x="463" y="738"/>
                  <a:pt x="463" y="719"/>
                </a:cubicBezTo>
                <a:cubicBezTo>
                  <a:pt x="463" y="701"/>
                  <a:pt x="466" y="682"/>
                  <a:pt x="471" y="665"/>
                </a:cubicBezTo>
                <a:cubicBezTo>
                  <a:pt x="475" y="650"/>
                  <a:pt x="481" y="636"/>
                  <a:pt x="488" y="622"/>
                </a:cubicBezTo>
                <a:cubicBezTo>
                  <a:pt x="506" y="590"/>
                  <a:pt x="533" y="563"/>
                  <a:pt x="565" y="545"/>
                </a:cubicBezTo>
                <a:cubicBezTo>
                  <a:pt x="579" y="537"/>
                  <a:pt x="594" y="531"/>
                  <a:pt x="608" y="527"/>
                </a:cubicBezTo>
                <a:cubicBezTo>
                  <a:pt x="626" y="522"/>
                  <a:pt x="644" y="520"/>
                  <a:pt x="663" y="520"/>
                </a:cubicBezTo>
                <a:cubicBezTo>
                  <a:pt x="681" y="520"/>
                  <a:pt x="700" y="522"/>
                  <a:pt x="717" y="527"/>
                </a:cubicBezTo>
                <a:cubicBezTo>
                  <a:pt x="732" y="531"/>
                  <a:pt x="746" y="537"/>
                  <a:pt x="760" y="545"/>
                </a:cubicBezTo>
                <a:cubicBezTo>
                  <a:pt x="792" y="563"/>
                  <a:pt x="819" y="590"/>
                  <a:pt x="837" y="622"/>
                </a:cubicBezTo>
                <a:cubicBezTo>
                  <a:pt x="845" y="636"/>
                  <a:pt x="851" y="650"/>
                  <a:pt x="855" y="665"/>
                </a:cubicBezTo>
                <a:cubicBezTo>
                  <a:pt x="860" y="682"/>
                  <a:pt x="862" y="701"/>
                  <a:pt x="862" y="719"/>
                </a:cubicBezTo>
                <a:cubicBezTo>
                  <a:pt x="862" y="738"/>
                  <a:pt x="860" y="756"/>
                  <a:pt x="855" y="774"/>
                </a:cubicBezTo>
                <a:close/>
                <a:moveTo>
                  <a:pt x="1064" y="620"/>
                </a:moveTo>
                <a:cubicBezTo>
                  <a:pt x="1019" y="620"/>
                  <a:pt x="1019" y="620"/>
                  <a:pt x="1019" y="620"/>
                </a:cubicBezTo>
                <a:cubicBezTo>
                  <a:pt x="1019" y="620"/>
                  <a:pt x="1019" y="619"/>
                  <a:pt x="1019" y="618"/>
                </a:cubicBezTo>
                <a:cubicBezTo>
                  <a:pt x="1011" y="591"/>
                  <a:pt x="1000" y="564"/>
                  <a:pt x="986" y="539"/>
                </a:cubicBezTo>
                <a:cubicBezTo>
                  <a:pt x="986" y="538"/>
                  <a:pt x="986" y="537"/>
                  <a:pt x="985" y="537"/>
                </a:cubicBezTo>
                <a:cubicBezTo>
                  <a:pt x="1016" y="506"/>
                  <a:pt x="1016" y="506"/>
                  <a:pt x="1016" y="506"/>
                </a:cubicBezTo>
                <a:cubicBezTo>
                  <a:pt x="1036" y="486"/>
                  <a:pt x="1036" y="454"/>
                  <a:pt x="1016" y="434"/>
                </a:cubicBezTo>
                <a:cubicBezTo>
                  <a:pt x="948" y="366"/>
                  <a:pt x="948" y="366"/>
                  <a:pt x="948" y="366"/>
                </a:cubicBezTo>
                <a:cubicBezTo>
                  <a:pt x="928" y="346"/>
                  <a:pt x="896" y="346"/>
                  <a:pt x="876" y="366"/>
                </a:cubicBezTo>
                <a:cubicBezTo>
                  <a:pt x="845" y="397"/>
                  <a:pt x="845" y="397"/>
                  <a:pt x="845" y="397"/>
                </a:cubicBezTo>
                <a:cubicBezTo>
                  <a:pt x="844" y="396"/>
                  <a:pt x="844" y="396"/>
                  <a:pt x="843" y="396"/>
                </a:cubicBezTo>
                <a:cubicBezTo>
                  <a:pt x="817" y="381"/>
                  <a:pt x="791" y="370"/>
                  <a:pt x="764" y="363"/>
                </a:cubicBezTo>
                <a:cubicBezTo>
                  <a:pt x="763" y="363"/>
                  <a:pt x="762" y="363"/>
                  <a:pt x="762" y="362"/>
                </a:cubicBezTo>
                <a:cubicBezTo>
                  <a:pt x="762" y="318"/>
                  <a:pt x="762" y="318"/>
                  <a:pt x="762" y="318"/>
                </a:cubicBezTo>
                <a:cubicBezTo>
                  <a:pt x="762" y="290"/>
                  <a:pt x="739" y="267"/>
                  <a:pt x="711" y="267"/>
                </a:cubicBezTo>
                <a:cubicBezTo>
                  <a:pt x="614" y="267"/>
                  <a:pt x="614" y="267"/>
                  <a:pt x="614" y="267"/>
                </a:cubicBezTo>
                <a:cubicBezTo>
                  <a:pt x="587" y="267"/>
                  <a:pt x="564" y="290"/>
                  <a:pt x="564" y="318"/>
                </a:cubicBezTo>
                <a:cubicBezTo>
                  <a:pt x="564" y="362"/>
                  <a:pt x="564" y="362"/>
                  <a:pt x="564" y="362"/>
                </a:cubicBezTo>
                <a:cubicBezTo>
                  <a:pt x="563" y="363"/>
                  <a:pt x="562" y="363"/>
                  <a:pt x="562" y="363"/>
                </a:cubicBezTo>
                <a:cubicBezTo>
                  <a:pt x="535" y="371"/>
                  <a:pt x="508" y="382"/>
                  <a:pt x="482" y="396"/>
                </a:cubicBezTo>
                <a:cubicBezTo>
                  <a:pt x="481" y="396"/>
                  <a:pt x="481" y="396"/>
                  <a:pt x="480" y="397"/>
                </a:cubicBezTo>
                <a:cubicBezTo>
                  <a:pt x="449" y="366"/>
                  <a:pt x="449" y="366"/>
                  <a:pt x="449" y="366"/>
                </a:cubicBezTo>
                <a:cubicBezTo>
                  <a:pt x="429" y="346"/>
                  <a:pt x="397" y="346"/>
                  <a:pt x="377" y="366"/>
                </a:cubicBezTo>
                <a:cubicBezTo>
                  <a:pt x="309" y="434"/>
                  <a:pt x="309" y="434"/>
                  <a:pt x="309" y="434"/>
                </a:cubicBezTo>
                <a:cubicBezTo>
                  <a:pt x="300" y="443"/>
                  <a:pt x="294" y="456"/>
                  <a:pt x="294" y="470"/>
                </a:cubicBezTo>
                <a:cubicBezTo>
                  <a:pt x="294" y="483"/>
                  <a:pt x="300" y="496"/>
                  <a:pt x="309" y="506"/>
                </a:cubicBezTo>
                <a:cubicBezTo>
                  <a:pt x="340" y="537"/>
                  <a:pt x="340" y="537"/>
                  <a:pt x="340" y="537"/>
                </a:cubicBezTo>
                <a:cubicBezTo>
                  <a:pt x="340" y="538"/>
                  <a:pt x="340" y="538"/>
                  <a:pt x="339" y="539"/>
                </a:cubicBezTo>
                <a:cubicBezTo>
                  <a:pt x="325" y="565"/>
                  <a:pt x="314" y="591"/>
                  <a:pt x="307" y="618"/>
                </a:cubicBezTo>
                <a:cubicBezTo>
                  <a:pt x="306" y="619"/>
                  <a:pt x="306" y="619"/>
                  <a:pt x="306" y="620"/>
                </a:cubicBezTo>
                <a:cubicBezTo>
                  <a:pt x="262" y="620"/>
                  <a:pt x="262" y="620"/>
                  <a:pt x="262" y="620"/>
                </a:cubicBezTo>
                <a:cubicBezTo>
                  <a:pt x="234" y="620"/>
                  <a:pt x="211" y="643"/>
                  <a:pt x="211" y="671"/>
                </a:cubicBezTo>
                <a:cubicBezTo>
                  <a:pt x="211" y="767"/>
                  <a:pt x="211" y="767"/>
                  <a:pt x="211" y="767"/>
                </a:cubicBezTo>
                <a:cubicBezTo>
                  <a:pt x="211" y="795"/>
                  <a:pt x="234" y="818"/>
                  <a:pt x="262" y="818"/>
                </a:cubicBezTo>
                <a:cubicBezTo>
                  <a:pt x="306" y="818"/>
                  <a:pt x="306" y="818"/>
                  <a:pt x="306" y="818"/>
                </a:cubicBezTo>
                <a:cubicBezTo>
                  <a:pt x="306" y="819"/>
                  <a:pt x="306" y="819"/>
                  <a:pt x="307" y="820"/>
                </a:cubicBezTo>
                <a:cubicBezTo>
                  <a:pt x="314" y="847"/>
                  <a:pt x="325" y="874"/>
                  <a:pt x="339" y="900"/>
                </a:cubicBezTo>
                <a:cubicBezTo>
                  <a:pt x="340" y="900"/>
                  <a:pt x="340" y="901"/>
                  <a:pt x="340" y="902"/>
                </a:cubicBezTo>
                <a:cubicBezTo>
                  <a:pt x="309" y="933"/>
                  <a:pt x="309" y="933"/>
                  <a:pt x="309" y="933"/>
                </a:cubicBezTo>
                <a:cubicBezTo>
                  <a:pt x="300" y="942"/>
                  <a:pt x="294" y="955"/>
                  <a:pt x="294" y="969"/>
                </a:cubicBezTo>
                <a:cubicBezTo>
                  <a:pt x="294" y="982"/>
                  <a:pt x="300" y="995"/>
                  <a:pt x="309" y="1005"/>
                </a:cubicBezTo>
                <a:cubicBezTo>
                  <a:pt x="377" y="1073"/>
                  <a:pt x="377" y="1073"/>
                  <a:pt x="377" y="1073"/>
                </a:cubicBezTo>
                <a:cubicBezTo>
                  <a:pt x="397" y="1093"/>
                  <a:pt x="429" y="1093"/>
                  <a:pt x="449" y="1073"/>
                </a:cubicBezTo>
                <a:cubicBezTo>
                  <a:pt x="480" y="1042"/>
                  <a:pt x="480" y="1042"/>
                  <a:pt x="480" y="1042"/>
                </a:cubicBezTo>
                <a:cubicBezTo>
                  <a:pt x="481" y="1042"/>
                  <a:pt x="482" y="1042"/>
                  <a:pt x="482" y="1043"/>
                </a:cubicBezTo>
                <a:cubicBezTo>
                  <a:pt x="508" y="1057"/>
                  <a:pt x="534" y="1068"/>
                  <a:pt x="562" y="1075"/>
                </a:cubicBezTo>
                <a:cubicBezTo>
                  <a:pt x="562" y="1076"/>
                  <a:pt x="563" y="1076"/>
                  <a:pt x="564" y="1076"/>
                </a:cubicBezTo>
                <a:cubicBezTo>
                  <a:pt x="564" y="1120"/>
                  <a:pt x="564" y="1120"/>
                  <a:pt x="564" y="1120"/>
                </a:cubicBezTo>
                <a:cubicBezTo>
                  <a:pt x="564" y="1148"/>
                  <a:pt x="587" y="1171"/>
                  <a:pt x="614" y="1171"/>
                </a:cubicBezTo>
                <a:cubicBezTo>
                  <a:pt x="711" y="1171"/>
                  <a:pt x="711" y="1171"/>
                  <a:pt x="711" y="1171"/>
                </a:cubicBezTo>
                <a:cubicBezTo>
                  <a:pt x="739" y="1171"/>
                  <a:pt x="762" y="1148"/>
                  <a:pt x="762" y="1120"/>
                </a:cubicBezTo>
                <a:cubicBezTo>
                  <a:pt x="762" y="1076"/>
                  <a:pt x="762" y="1076"/>
                  <a:pt x="762" y="1076"/>
                </a:cubicBezTo>
                <a:cubicBezTo>
                  <a:pt x="762" y="1076"/>
                  <a:pt x="763" y="1076"/>
                  <a:pt x="764" y="1075"/>
                </a:cubicBezTo>
                <a:cubicBezTo>
                  <a:pt x="791" y="1068"/>
                  <a:pt x="817" y="1057"/>
                  <a:pt x="843" y="1043"/>
                </a:cubicBezTo>
                <a:cubicBezTo>
                  <a:pt x="844" y="1042"/>
                  <a:pt x="844" y="1042"/>
                  <a:pt x="845" y="1042"/>
                </a:cubicBezTo>
                <a:cubicBezTo>
                  <a:pt x="876" y="1073"/>
                  <a:pt x="876" y="1073"/>
                  <a:pt x="876" y="1073"/>
                </a:cubicBezTo>
                <a:cubicBezTo>
                  <a:pt x="896" y="1093"/>
                  <a:pt x="928" y="1092"/>
                  <a:pt x="948" y="1073"/>
                </a:cubicBezTo>
                <a:cubicBezTo>
                  <a:pt x="1016" y="1005"/>
                  <a:pt x="1016" y="1005"/>
                  <a:pt x="1016" y="1005"/>
                </a:cubicBezTo>
                <a:cubicBezTo>
                  <a:pt x="1036" y="985"/>
                  <a:pt x="1036" y="953"/>
                  <a:pt x="1016" y="933"/>
                </a:cubicBezTo>
                <a:cubicBezTo>
                  <a:pt x="985" y="902"/>
                  <a:pt x="985" y="902"/>
                  <a:pt x="985" y="902"/>
                </a:cubicBezTo>
                <a:cubicBezTo>
                  <a:pt x="986" y="901"/>
                  <a:pt x="986" y="900"/>
                  <a:pt x="986" y="900"/>
                </a:cubicBezTo>
                <a:cubicBezTo>
                  <a:pt x="1000" y="874"/>
                  <a:pt x="1011" y="848"/>
                  <a:pt x="1019" y="820"/>
                </a:cubicBezTo>
                <a:cubicBezTo>
                  <a:pt x="1019" y="820"/>
                  <a:pt x="1019" y="819"/>
                  <a:pt x="1019" y="818"/>
                </a:cubicBezTo>
                <a:cubicBezTo>
                  <a:pt x="1064" y="818"/>
                  <a:pt x="1064" y="818"/>
                  <a:pt x="1064" y="818"/>
                </a:cubicBezTo>
                <a:cubicBezTo>
                  <a:pt x="1092" y="818"/>
                  <a:pt x="1115" y="795"/>
                  <a:pt x="1115" y="767"/>
                </a:cubicBezTo>
                <a:cubicBezTo>
                  <a:pt x="1115" y="671"/>
                  <a:pt x="1115" y="671"/>
                  <a:pt x="1115" y="671"/>
                </a:cubicBezTo>
                <a:cubicBezTo>
                  <a:pt x="1115" y="643"/>
                  <a:pt x="1092" y="620"/>
                  <a:pt x="1064" y="620"/>
                </a:cubicBezTo>
                <a:close/>
                <a:moveTo>
                  <a:pt x="1079" y="767"/>
                </a:moveTo>
                <a:cubicBezTo>
                  <a:pt x="1079" y="776"/>
                  <a:pt x="1072" y="783"/>
                  <a:pt x="1064" y="783"/>
                </a:cubicBezTo>
                <a:cubicBezTo>
                  <a:pt x="1006" y="783"/>
                  <a:pt x="1006" y="783"/>
                  <a:pt x="1006" y="783"/>
                </a:cubicBezTo>
                <a:cubicBezTo>
                  <a:pt x="991" y="786"/>
                  <a:pt x="991" y="786"/>
                  <a:pt x="991" y="786"/>
                </a:cubicBezTo>
                <a:cubicBezTo>
                  <a:pt x="988" y="800"/>
                  <a:pt x="988" y="800"/>
                  <a:pt x="988" y="800"/>
                </a:cubicBezTo>
                <a:cubicBezTo>
                  <a:pt x="987" y="803"/>
                  <a:pt x="986" y="807"/>
                  <a:pt x="985" y="811"/>
                </a:cubicBezTo>
                <a:cubicBezTo>
                  <a:pt x="978" y="835"/>
                  <a:pt x="968" y="860"/>
                  <a:pt x="956" y="883"/>
                </a:cubicBezTo>
                <a:cubicBezTo>
                  <a:pt x="954" y="886"/>
                  <a:pt x="952" y="889"/>
                  <a:pt x="950" y="892"/>
                </a:cubicBezTo>
                <a:cubicBezTo>
                  <a:pt x="941" y="907"/>
                  <a:pt x="941" y="907"/>
                  <a:pt x="941" y="907"/>
                </a:cubicBezTo>
                <a:cubicBezTo>
                  <a:pt x="992" y="958"/>
                  <a:pt x="992" y="958"/>
                  <a:pt x="992" y="958"/>
                </a:cubicBezTo>
                <a:cubicBezTo>
                  <a:pt x="998" y="964"/>
                  <a:pt x="998" y="974"/>
                  <a:pt x="992" y="980"/>
                </a:cubicBezTo>
                <a:cubicBezTo>
                  <a:pt x="923" y="1048"/>
                  <a:pt x="923" y="1048"/>
                  <a:pt x="923" y="1048"/>
                </a:cubicBezTo>
                <a:cubicBezTo>
                  <a:pt x="917" y="1054"/>
                  <a:pt x="907" y="1054"/>
                  <a:pt x="901" y="1048"/>
                </a:cubicBezTo>
                <a:cubicBezTo>
                  <a:pt x="850" y="997"/>
                  <a:pt x="850" y="997"/>
                  <a:pt x="850" y="997"/>
                </a:cubicBezTo>
                <a:cubicBezTo>
                  <a:pt x="835" y="1006"/>
                  <a:pt x="835" y="1006"/>
                  <a:pt x="835" y="1006"/>
                </a:cubicBezTo>
                <a:cubicBezTo>
                  <a:pt x="832" y="1008"/>
                  <a:pt x="829" y="1010"/>
                  <a:pt x="826" y="1012"/>
                </a:cubicBezTo>
                <a:cubicBezTo>
                  <a:pt x="803" y="1025"/>
                  <a:pt x="779" y="1035"/>
                  <a:pt x="754" y="1042"/>
                </a:cubicBezTo>
                <a:cubicBezTo>
                  <a:pt x="750" y="1043"/>
                  <a:pt x="747" y="1044"/>
                  <a:pt x="740" y="1045"/>
                </a:cubicBezTo>
                <a:cubicBezTo>
                  <a:pt x="727" y="1048"/>
                  <a:pt x="727" y="1048"/>
                  <a:pt x="727" y="1048"/>
                </a:cubicBezTo>
                <a:cubicBezTo>
                  <a:pt x="727" y="1120"/>
                  <a:pt x="727" y="1120"/>
                  <a:pt x="727" y="1120"/>
                </a:cubicBezTo>
                <a:cubicBezTo>
                  <a:pt x="727" y="1129"/>
                  <a:pt x="720" y="1136"/>
                  <a:pt x="711" y="1136"/>
                </a:cubicBezTo>
                <a:cubicBezTo>
                  <a:pt x="614" y="1136"/>
                  <a:pt x="614" y="1136"/>
                  <a:pt x="614" y="1136"/>
                </a:cubicBezTo>
                <a:cubicBezTo>
                  <a:pt x="606" y="1136"/>
                  <a:pt x="599" y="1129"/>
                  <a:pt x="599" y="1120"/>
                </a:cubicBezTo>
                <a:cubicBezTo>
                  <a:pt x="599" y="1062"/>
                  <a:pt x="599" y="1062"/>
                  <a:pt x="599" y="1062"/>
                </a:cubicBezTo>
                <a:cubicBezTo>
                  <a:pt x="596" y="1048"/>
                  <a:pt x="596" y="1048"/>
                  <a:pt x="596" y="1048"/>
                </a:cubicBezTo>
                <a:cubicBezTo>
                  <a:pt x="583" y="1044"/>
                  <a:pt x="583" y="1044"/>
                  <a:pt x="583" y="1044"/>
                </a:cubicBezTo>
                <a:cubicBezTo>
                  <a:pt x="579" y="1044"/>
                  <a:pt x="575" y="1043"/>
                  <a:pt x="571" y="1042"/>
                </a:cubicBezTo>
                <a:cubicBezTo>
                  <a:pt x="547" y="1035"/>
                  <a:pt x="522" y="1025"/>
                  <a:pt x="499" y="1012"/>
                </a:cubicBezTo>
                <a:cubicBezTo>
                  <a:pt x="496" y="1010"/>
                  <a:pt x="493" y="1008"/>
                  <a:pt x="490" y="1007"/>
                </a:cubicBezTo>
                <a:cubicBezTo>
                  <a:pt x="475" y="997"/>
                  <a:pt x="475" y="997"/>
                  <a:pt x="475" y="997"/>
                </a:cubicBezTo>
                <a:cubicBezTo>
                  <a:pt x="424" y="1048"/>
                  <a:pt x="424" y="1048"/>
                  <a:pt x="424" y="1048"/>
                </a:cubicBezTo>
                <a:cubicBezTo>
                  <a:pt x="418" y="1054"/>
                  <a:pt x="408" y="1054"/>
                  <a:pt x="402" y="1048"/>
                </a:cubicBezTo>
                <a:cubicBezTo>
                  <a:pt x="334" y="980"/>
                  <a:pt x="334" y="980"/>
                  <a:pt x="334" y="980"/>
                </a:cubicBezTo>
                <a:cubicBezTo>
                  <a:pt x="331" y="977"/>
                  <a:pt x="329" y="973"/>
                  <a:pt x="329" y="969"/>
                </a:cubicBezTo>
                <a:cubicBezTo>
                  <a:pt x="329" y="965"/>
                  <a:pt x="331" y="961"/>
                  <a:pt x="334" y="958"/>
                </a:cubicBezTo>
                <a:cubicBezTo>
                  <a:pt x="375" y="917"/>
                  <a:pt x="375" y="917"/>
                  <a:pt x="375" y="917"/>
                </a:cubicBezTo>
                <a:cubicBezTo>
                  <a:pt x="383" y="904"/>
                  <a:pt x="383" y="904"/>
                  <a:pt x="383" y="904"/>
                </a:cubicBezTo>
                <a:cubicBezTo>
                  <a:pt x="376" y="892"/>
                  <a:pt x="376" y="892"/>
                  <a:pt x="376" y="892"/>
                </a:cubicBezTo>
                <a:cubicBezTo>
                  <a:pt x="374" y="889"/>
                  <a:pt x="372" y="886"/>
                  <a:pt x="370" y="883"/>
                </a:cubicBezTo>
                <a:cubicBezTo>
                  <a:pt x="357" y="859"/>
                  <a:pt x="347" y="835"/>
                  <a:pt x="340" y="811"/>
                </a:cubicBezTo>
                <a:cubicBezTo>
                  <a:pt x="339" y="807"/>
                  <a:pt x="339" y="803"/>
                  <a:pt x="337" y="797"/>
                </a:cubicBezTo>
                <a:cubicBezTo>
                  <a:pt x="334" y="783"/>
                  <a:pt x="334" y="783"/>
                  <a:pt x="334" y="783"/>
                </a:cubicBezTo>
                <a:cubicBezTo>
                  <a:pt x="262" y="783"/>
                  <a:pt x="262" y="783"/>
                  <a:pt x="262" y="783"/>
                </a:cubicBezTo>
                <a:cubicBezTo>
                  <a:pt x="253" y="783"/>
                  <a:pt x="246" y="776"/>
                  <a:pt x="246" y="767"/>
                </a:cubicBezTo>
                <a:cubicBezTo>
                  <a:pt x="246" y="671"/>
                  <a:pt x="246" y="671"/>
                  <a:pt x="246" y="671"/>
                </a:cubicBezTo>
                <a:cubicBezTo>
                  <a:pt x="246" y="662"/>
                  <a:pt x="253" y="655"/>
                  <a:pt x="262" y="655"/>
                </a:cubicBezTo>
                <a:cubicBezTo>
                  <a:pt x="334" y="655"/>
                  <a:pt x="334" y="655"/>
                  <a:pt x="334" y="655"/>
                </a:cubicBezTo>
                <a:cubicBezTo>
                  <a:pt x="338" y="638"/>
                  <a:pt x="338" y="638"/>
                  <a:pt x="338" y="638"/>
                </a:cubicBezTo>
                <a:cubicBezTo>
                  <a:pt x="339" y="635"/>
                  <a:pt x="339" y="631"/>
                  <a:pt x="340" y="628"/>
                </a:cubicBezTo>
                <a:cubicBezTo>
                  <a:pt x="347" y="603"/>
                  <a:pt x="357" y="579"/>
                  <a:pt x="370" y="556"/>
                </a:cubicBezTo>
                <a:cubicBezTo>
                  <a:pt x="372" y="553"/>
                  <a:pt x="374" y="549"/>
                  <a:pt x="378" y="543"/>
                </a:cubicBezTo>
                <a:cubicBezTo>
                  <a:pt x="385" y="532"/>
                  <a:pt x="385" y="532"/>
                  <a:pt x="385" y="532"/>
                </a:cubicBezTo>
                <a:cubicBezTo>
                  <a:pt x="334" y="481"/>
                  <a:pt x="334" y="481"/>
                  <a:pt x="334" y="481"/>
                </a:cubicBezTo>
                <a:cubicBezTo>
                  <a:pt x="331" y="478"/>
                  <a:pt x="329" y="474"/>
                  <a:pt x="329" y="470"/>
                </a:cubicBezTo>
                <a:cubicBezTo>
                  <a:pt x="329" y="466"/>
                  <a:pt x="331" y="462"/>
                  <a:pt x="334" y="459"/>
                </a:cubicBezTo>
                <a:cubicBezTo>
                  <a:pt x="402" y="390"/>
                  <a:pt x="402" y="390"/>
                  <a:pt x="402" y="390"/>
                </a:cubicBezTo>
                <a:cubicBezTo>
                  <a:pt x="408" y="384"/>
                  <a:pt x="418" y="384"/>
                  <a:pt x="424" y="390"/>
                </a:cubicBezTo>
                <a:cubicBezTo>
                  <a:pt x="465" y="431"/>
                  <a:pt x="465" y="431"/>
                  <a:pt x="465" y="431"/>
                </a:cubicBezTo>
                <a:cubicBezTo>
                  <a:pt x="478" y="440"/>
                  <a:pt x="478" y="440"/>
                  <a:pt x="478" y="440"/>
                </a:cubicBezTo>
                <a:cubicBezTo>
                  <a:pt x="490" y="432"/>
                  <a:pt x="490" y="432"/>
                  <a:pt x="490" y="432"/>
                </a:cubicBezTo>
                <a:cubicBezTo>
                  <a:pt x="493" y="430"/>
                  <a:pt x="496" y="428"/>
                  <a:pt x="499" y="426"/>
                </a:cubicBezTo>
                <a:cubicBezTo>
                  <a:pt x="522" y="414"/>
                  <a:pt x="547" y="404"/>
                  <a:pt x="571" y="397"/>
                </a:cubicBezTo>
                <a:cubicBezTo>
                  <a:pt x="575" y="396"/>
                  <a:pt x="579" y="395"/>
                  <a:pt x="585" y="393"/>
                </a:cubicBezTo>
                <a:cubicBezTo>
                  <a:pt x="599" y="390"/>
                  <a:pt x="599" y="390"/>
                  <a:pt x="599" y="390"/>
                </a:cubicBezTo>
                <a:cubicBezTo>
                  <a:pt x="599" y="318"/>
                  <a:pt x="599" y="318"/>
                  <a:pt x="599" y="318"/>
                </a:cubicBezTo>
                <a:cubicBezTo>
                  <a:pt x="599" y="309"/>
                  <a:pt x="606" y="303"/>
                  <a:pt x="614" y="303"/>
                </a:cubicBezTo>
                <a:cubicBezTo>
                  <a:pt x="711" y="303"/>
                  <a:pt x="711" y="303"/>
                  <a:pt x="711" y="303"/>
                </a:cubicBezTo>
                <a:cubicBezTo>
                  <a:pt x="720" y="303"/>
                  <a:pt x="727" y="310"/>
                  <a:pt x="727" y="318"/>
                </a:cubicBezTo>
                <a:cubicBezTo>
                  <a:pt x="727" y="376"/>
                  <a:pt x="727" y="376"/>
                  <a:pt x="727" y="376"/>
                </a:cubicBezTo>
                <a:cubicBezTo>
                  <a:pt x="730" y="391"/>
                  <a:pt x="730" y="391"/>
                  <a:pt x="730" y="391"/>
                </a:cubicBezTo>
                <a:cubicBezTo>
                  <a:pt x="743" y="394"/>
                  <a:pt x="743" y="394"/>
                  <a:pt x="743" y="394"/>
                </a:cubicBezTo>
                <a:cubicBezTo>
                  <a:pt x="747" y="395"/>
                  <a:pt x="751" y="396"/>
                  <a:pt x="754" y="397"/>
                </a:cubicBezTo>
                <a:cubicBezTo>
                  <a:pt x="779" y="403"/>
                  <a:pt x="803" y="413"/>
                  <a:pt x="826" y="426"/>
                </a:cubicBezTo>
                <a:cubicBezTo>
                  <a:pt x="829" y="428"/>
                  <a:pt x="832" y="430"/>
                  <a:pt x="835" y="432"/>
                </a:cubicBezTo>
                <a:cubicBezTo>
                  <a:pt x="850" y="441"/>
                  <a:pt x="850" y="441"/>
                  <a:pt x="850" y="441"/>
                </a:cubicBezTo>
                <a:cubicBezTo>
                  <a:pt x="901" y="391"/>
                  <a:pt x="901" y="391"/>
                  <a:pt x="901" y="391"/>
                </a:cubicBezTo>
                <a:cubicBezTo>
                  <a:pt x="907" y="384"/>
                  <a:pt x="917" y="384"/>
                  <a:pt x="923" y="390"/>
                </a:cubicBezTo>
                <a:cubicBezTo>
                  <a:pt x="992" y="459"/>
                  <a:pt x="992" y="459"/>
                  <a:pt x="992" y="459"/>
                </a:cubicBezTo>
                <a:cubicBezTo>
                  <a:pt x="998" y="465"/>
                  <a:pt x="998" y="475"/>
                  <a:pt x="992" y="481"/>
                </a:cubicBezTo>
                <a:cubicBezTo>
                  <a:pt x="951" y="522"/>
                  <a:pt x="951" y="522"/>
                  <a:pt x="951" y="522"/>
                </a:cubicBezTo>
                <a:cubicBezTo>
                  <a:pt x="942" y="534"/>
                  <a:pt x="942" y="534"/>
                  <a:pt x="942" y="534"/>
                </a:cubicBezTo>
                <a:cubicBezTo>
                  <a:pt x="950" y="546"/>
                  <a:pt x="950" y="546"/>
                  <a:pt x="950" y="546"/>
                </a:cubicBezTo>
                <a:cubicBezTo>
                  <a:pt x="952" y="549"/>
                  <a:pt x="954" y="552"/>
                  <a:pt x="955" y="556"/>
                </a:cubicBezTo>
                <a:cubicBezTo>
                  <a:pt x="968" y="579"/>
                  <a:pt x="978" y="603"/>
                  <a:pt x="985" y="628"/>
                </a:cubicBezTo>
                <a:cubicBezTo>
                  <a:pt x="986" y="631"/>
                  <a:pt x="987" y="635"/>
                  <a:pt x="988" y="638"/>
                </a:cubicBezTo>
                <a:cubicBezTo>
                  <a:pt x="992" y="655"/>
                  <a:pt x="992" y="655"/>
                  <a:pt x="992" y="655"/>
                </a:cubicBezTo>
                <a:cubicBezTo>
                  <a:pt x="1064" y="655"/>
                  <a:pt x="1064" y="655"/>
                  <a:pt x="1064" y="655"/>
                </a:cubicBezTo>
                <a:cubicBezTo>
                  <a:pt x="1072" y="655"/>
                  <a:pt x="1079" y="662"/>
                  <a:pt x="1079" y="671"/>
                </a:cubicBezTo>
                <a:lnTo>
                  <a:pt x="1079" y="767"/>
                </a:lnTo>
                <a:close/>
                <a:moveTo>
                  <a:pt x="1462" y="907"/>
                </a:moveTo>
                <a:cubicBezTo>
                  <a:pt x="1459" y="891"/>
                  <a:pt x="1452" y="875"/>
                  <a:pt x="1441" y="862"/>
                </a:cubicBezTo>
                <a:cubicBezTo>
                  <a:pt x="1285" y="693"/>
                  <a:pt x="1285" y="693"/>
                  <a:pt x="1285" y="693"/>
                </a:cubicBezTo>
                <a:cubicBezTo>
                  <a:pt x="1264" y="669"/>
                  <a:pt x="1247" y="641"/>
                  <a:pt x="1235" y="610"/>
                </a:cubicBezTo>
                <a:cubicBezTo>
                  <a:pt x="1128" y="354"/>
                  <a:pt x="1128" y="354"/>
                  <a:pt x="1128" y="354"/>
                </a:cubicBezTo>
                <a:cubicBezTo>
                  <a:pt x="1145" y="354"/>
                  <a:pt x="1162" y="350"/>
                  <a:pt x="1177" y="342"/>
                </a:cubicBezTo>
                <a:cubicBezTo>
                  <a:pt x="1200" y="331"/>
                  <a:pt x="1212" y="318"/>
                  <a:pt x="1218" y="296"/>
                </a:cubicBezTo>
                <a:cubicBezTo>
                  <a:pt x="1223" y="279"/>
                  <a:pt x="1211" y="264"/>
                  <a:pt x="1203" y="253"/>
                </a:cubicBezTo>
                <a:cubicBezTo>
                  <a:pt x="1164" y="199"/>
                  <a:pt x="1047" y="109"/>
                  <a:pt x="918" y="50"/>
                </a:cubicBezTo>
                <a:cubicBezTo>
                  <a:pt x="807" y="0"/>
                  <a:pt x="649" y="0"/>
                  <a:pt x="564" y="5"/>
                </a:cubicBezTo>
                <a:cubicBezTo>
                  <a:pt x="447" y="12"/>
                  <a:pt x="282" y="45"/>
                  <a:pt x="165" y="163"/>
                </a:cubicBezTo>
                <a:cubicBezTo>
                  <a:pt x="47" y="281"/>
                  <a:pt x="0" y="409"/>
                  <a:pt x="5" y="605"/>
                </a:cubicBezTo>
                <a:cubicBezTo>
                  <a:pt x="10" y="842"/>
                  <a:pt x="85" y="1134"/>
                  <a:pt x="121" y="1274"/>
                </a:cubicBezTo>
                <a:cubicBezTo>
                  <a:pt x="126" y="1297"/>
                  <a:pt x="131" y="1316"/>
                  <a:pt x="134" y="1329"/>
                </a:cubicBezTo>
                <a:cubicBezTo>
                  <a:pt x="137" y="1339"/>
                  <a:pt x="147" y="1408"/>
                  <a:pt x="134" y="1468"/>
                </a:cubicBezTo>
                <a:cubicBezTo>
                  <a:pt x="128" y="1493"/>
                  <a:pt x="76" y="1555"/>
                  <a:pt x="45" y="1588"/>
                </a:cubicBezTo>
                <a:cubicBezTo>
                  <a:pt x="28" y="1606"/>
                  <a:pt x="28" y="1606"/>
                  <a:pt x="28" y="1606"/>
                </a:cubicBezTo>
                <a:cubicBezTo>
                  <a:pt x="896" y="2000"/>
                  <a:pt x="896" y="2000"/>
                  <a:pt x="896" y="2000"/>
                </a:cubicBezTo>
                <a:cubicBezTo>
                  <a:pt x="958" y="1696"/>
                  <a:pt x="958" y="1696"/>
                  <a:pt x="958" y="1696"/>
                </a:cubicBezTo>
                <a:cubicBezTo>
                  <a:pt x="966" y="1656"/>
                  <a:pt x="995" y="1623"/>
                  <a:pt x="1035" y="1612"/>
                </a:cubicBezTo>
                <a:cubicBezTo>
                  <a:pt x="1067" y="1602"/>
                  <a:pt x="1104" y="1588"/>
                  <a:pt x="1143" y="1571"/>
                </a:cubicBezTo>
                <a:cubicBezTo>
                  <a:pt x="1199" y="1547"/>
                  <a:pt x="1236" y="1526"/>
                  <a:pt x="1255" y="1508"/>
                </a:cubicBezTo>
                <a:cubicBezTo>
                  <a:pt x="1289" y="1476"/>
                  <a:pt x="1305" y="1430"/>
                  <a:pt x="1296" y="1384"/>
                </a:cubicBezTo>
                <a:cubicBezTo>
                  <a:pt x="1283" y="1319"/>
                  <a:pt x="1283" y="1319"/>
                  <a:pt x="1283" y="1319"/>
                </a:cubicBezTo>
                <a:cubicBezTo>
                  <a:pt x="1282" y="1315"/>
                  <a:pt x="1282" y="1315"/>
                  <a:pt x="1282" y="1315"/>
                </a:cubicBezTo>
                <a:cubicBezTo>
                  <a:pt x="1274" y="1296"/>
                  <a:pt x="1280" y="1273"/>
                  <a:pt x="1298" y="1260"/>
                </a:cubicBezTo>
                <a:cubicBezTo>
                  <a:pt x="1329" y="1230"/>
                  <a:pt x="1329" y="1230"/>
                  <a:pt x="1329" y="1230"/>
                </a:cubicBezTo>
                <a:cubicBezTo>
                  <a:pt x="1340" y="1219"/>
                  <a:pt x="1346" y="1206"/>
                  <a:pt x="1346" y="1193"/>
                </a:cubicBezTo>
                <a:cubicBezTo>
                  <a:pt x="1346" y="1183"/>
                  <a:pt x="1343" y="1173"/>
                  <a:pt x="1335" y="1165"/>
                </a:cubicBezTo>
                <a:cubicBezTo>
                  <a:pt x="1337" y="1163"/>
                  <a:pt x="1337" y="1163"/>
                  <a:pt x="1337" y="1163"/>
                </a:cubicBezTo>
                <a:cubicBezTo>
                  <a:pt x="1348" y="1152"/>
                  <a:pt x="1352" y="1135"/>
                  <a:pt x="1347" y="1119"/>
                </a:cubicBezTo>
                <a:cubicBezTo>
                  <a:pt x="1318" y="1041"/>
                  <a:pt x="1318" y="1041"/>
                  <a:pt x="1318" y="1041"/>
                </a:cubicBezTo>
                <a:cubicBezTo>
                  <a:pt x="1316" y="1036"/>
                  <a:pt x="1317" y="1031"/>
                  <a:pt x="1319" y="1027"/>
                </a:cubicBezTo>
                <a:cubicBezTo>
                  <a:pt x="1321" y="1023"/>
                  <a:pt x="1325" y="1020"/>
                  <a:pt x="1329" y="1019"/>
                </a:cubicBezTo>
                <a:cubicBezTo>
                  <a:pt x="1383" y="1013"/>
                  <a:pt x="1383" y="1013"/>
                  <a:pt x="1383" y="1013"/>
                </a:cubicBezTo>
                <a:cubicBezTo>
                  <a:pt x="1408" y="1009"/>
                  <a:pt x="1431" y="996"/>
                  <a:pt x="1446" y="976"/>
                </a:cubicBezTo>
                <a:cubicBezTo>
                  <a:pt x="1461" y="956"/>
                  <a:pt x="1466" y="931"/>
                  <a:pt x="1462" y="907"/>
                </a:cubicBezTo>
                <a:close/>
                <a:moveTo>
                  <a:pt x="1418" y="955"/>
                </a:moveTo>
                <a:cubicBezTo>
                  <a:pt x="1408" y="967"/>
                  <a:pt x="1394" y="976"/>
                  <a:pt x="1378" y="978"/>
                </a:cubicBezTo>
                <a:cubicBezTo>
                  <a:pt x="1324" y="985"/>
                  <a:pt x="1324" y="985"/>
                  <a:pt x="1324" y="985"/>
                </a:cubicBezTo>
                <a:cubicBezTo>
                  <a:pt x="1308" y="987"/>
                  <a:pt x="1295" y="997"/>
                  <a:pt x="1288" y="1011"/>
                </a:cubicBezTo>
                <a:cubicBezTo>
                  <a:pt x="1282" y="1022"/>
                  <a:pt x="1280" y="1036"/>
                  <a:pt x="1284" y="1051"/>
                </a:cubicBezTo>
                <a:cubicBezTo>
                  <a:pt x="1314" y="1131"/>
                  <a:pt x="1314" y="1131"/>
                  <a:pt x="1314" y="1131"/>
                </a:cubicBezTo>
                <a:cubicBezTo>
                  <a:pt x="1315" y="1133"/>
                  <a:pt x="1314" y="1135"/>
                  <a:pt x="1313" y="1137"/>
                </a:cubicBezTo>
                <a:cubicBezTo>
                  <a:pt x="1302" y="1144"/>
                  <a:pt x="1296" y="1158"/>
                  <a:pt x="1299" y="1172"/>
                </a:cubicBezTo>
                <a:cubicBezTo>
                  <a:pt x="1300" y="1174"/>
                  <a:pt x="1302" y="1179"/>
                  <a:pt x="1304" y="1182"/>
                </a:cubicBezTo>
                <a:cubicBezTo>
                  <a:pt x="1308" y="1188"/>
                  <a:pt x="1308" y="1188"/>
                  <a:pt x="1308" y="1188"/>
                </a:cubicBezTo>
                <a:cubicBezTo>
                  <a:pt x="1311" y="1191"/>
                  <a:pt x="1311" y="1192"/>
                  <a:pt x="1311" y="1193"/>
                </a:cubicBezTo>
                <a:cubicBezTo>
                  <a:pt x="1311" y="1196"/>
                  <a:pt x="1309" y="1201"/>
                  <a:pt x="1305" y="1204"/>
                </a:cubicBezTo>
                <a:cubicBezTo>
                  <a:pt x="1275" y="1233"/>
                  <a:pt x="1275" y="1233"/>
                  <a:pt x="1275" y="1233"/>
                </a:cubicBezTo>
                <a:cubicBezTo>
                  <a:pt x="1246" y="1254"/>
                  <a:pt x="1235" y="1294"/>
                  <a:pt x="1249" y="1327"/>
                </a:cubicBezTo>
                <a:cubicBezTo>
                  <a:pt x="1261" y="1390"/>
                  <a:pt x="1261" y="1390"/>
                  <a:pt x="1261" y="1390"/>
                </a:cubicBezTo>
                <a:cubicBezTo>
                  <a:pt x="1268" y="1424"/>
                  <a:pt x="1257" y="1459"/>
                  <a:pt x="1231" y="1482"/>
                </a:cubicBezTo>
                <a:cubicBezTo>
                  <a:pt x="1215" y="1497"/>
                  <a:pt x="1180" y="1517"/>
                  <a:pt x="1129" y="1539"/>
                </a:cubicBezTo>
                <a:cubicBezTo>
                  <a:pt x="1091" y="1556"/>
                  <a:pt x="1056" y="1569"/>
                  <a:pt x="1025" y="1578"/>
                </a:cubicBezTo>
                <a:cubicBezTo>
                  <a:pt x="973" y="1594"/>
                  <a:pt x="934" y="1636"/>
                  <a:pt x="923" y="1689"/>
                </a:cubicBezTo>
                <a:cubicBezTo>
                  <a:pt x="870" y="1949"/>
                  <a:pt x="870" y="1949"/>
                  <a:pt x="870" y="1949"/>
                </a:cubicBezTo>
                <a:cubicBezTo>
                  <a:pt x="87" y="1594"/>
                  <a:pt x="87" y="1594"/>
                  <a:pt x="87" y="1594"/>
                </a:cubicBezTo>
                <a:cubicBezTo>
                  <a:pt x="113" y="1564"/>
                  <a:pt x="161" y="1508"/>
                  <a:pt x="168" y="1475"/>
                </a:cubicBezTo>
                <a:cubicBezTo>
                  <a:pt x="183" y="1408"/>
                  <a:pt x="171" y="1333"/>
                  <a:pt x="169" y="1321"/>
                </a:cubicBezTo>
                <a:cubicBezTo>
                  <a:pt x="165" y="1308"/>
                  <a:pt x="161" y="1289"/>
                  <a:pt x="155" y="1265"/>
                </a:cubicBezTo>
                <a:cubicBezTo>
                  <a:pt x="119" y="1126"/>
                  <a:pt x="45" y="837"/>
                  <a:pt x="40" y="604"/>
                </a:cubicBezTo>
                <a:cubicBezTo>
                  <a:pt x="36" y="417"/>
                  <a:pt x="78" y="300"/>
                  <a:pt x="190" y="188"/>
                </a:cubicBezTo>
                <a:cubicBezTo>
                  <a:pt x="299" y="78"/>
                  <a:pt x="455" y="47"/>
                  <a:pt x="567" y="41"/>
                </a:cubicBezTo>
                <a:cubicBezTo>
                  <a:pt x="632" y="37"/>
                  <a:pt x="796" y="33"/>
                  <a:pt x="904" y="82"/>
                </a:cubicBezTo>
                <a:cubicBezTo>
                  <a:pt x="1038" y="143"/>
                  <a:pt x="1145" y="232"/>
                  <a:pt x="1176" y="274"/>
                </a:cubicBezTo>
                <a:cubicBezTo>
                  <a:pt x="1178" y="278"/>
                  <a:pt x="1184" y="285"/>
                  <a:pt x="1184" y="287"/>
                </a:cubicBezTo>
                <a:cubicBezTo>
                  <a:pt x="1182" y="296"/>
                  <a:pt x="1179" y="302"/>
                  <a:pt x="1162" y="311"/>
                </a:cubicBezTo>
                <a:cubicBezTo>
                  <a:pt x="1151" y="316"/>
                  <a:pt x="1139" y="319"/>
                  <a:pt x="1127" y="319"/>
                </a:cubicBezTo>
                <a:cubicBezTo>
                  <a:pt x="1115" y="319"/>
                  <a:pt x="1104" y="326"/>
                  <a:pt x="1097" y="336"/>
                </a:cubicBezTo>
                <a:cubicBezTo>
                  <a:pt x="1090" y="346"/>
                  <a:pt x="1089" y="359"/>
                  <a:pt x="1094" y="370"/>
                </a:cubicBezTo>
                <a:cubicBezTo>
                  <a:pt x="1203" y="623"/>
                  <a:pt x="1203" y="623"/>
                  <a:pt x="1203" y="623"/>
                </a:cubicBezTo>
                <a:cubicBezTo>
                  <a:pt x="1216" y="657"/>
                  <a:pt x="1235" y="689"/>
                  <a:pt x="1259" y="717"/>
                </a:cubicBezTo>
                <a:cubicBezTo>
                  <a:pt x="1414" y="886"/>
                  <a:pt x="1414" y="886"/>
                  <a:pt x="1414" y="886"/>
                </a:cubicBezTo>
                <a:cubicBezTo>
                  <a:pt x="1421" y="894"/>
                  <a:pt x="1426" y="903"/>
                  <a:pt x="1428" y="913"/>
                </a:cubicBezTo>
                <a:cubicBezTo>
                  <a:pt x="1430" y="928"/>
                  <a:pt x="1427" y="943"/>
                  <a:pt x="1418" y="95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29" name="Google Shape;329;p15"/>
          <p:cNvSpPr/>
          <p:nvPr/>
        </p:nvSpPr>
        <p:spPr>
          <a:xfrm>
            <a:off x="19240344" y="5010521"/>
            <a:ext cx="1452562" cy="1450975"/>
          </a:xfrm>
          <a:custGeom>
            <a:pathLst>
              <a:path extrusionOk="0" h="2376" w="2376">
                <a:moveTo>
                  <a:pt x="2220" y="0"/>
                </a:moveTo>
                <a:cubicBezTo>
                  <a:pt x="156" y="0"/>
                  <a:pt x="156" y="0"/>
                  <a:pt x="156" y="0"/>
                </a:cubicBezTo>
                <a:cubicBezTo>
                  <a:pt x="70" y="0"/>
                  <a:pt x="0" y="70"/>
                  <a:pt x="0" y="156"/>
                </a:cubicBezTo>
                <a:cubicBezTo>
                  <a:pt x="0" y="1783"/>
                  <a:pt x="0" y="1783"/>
                  <a:pt x="0" y="1783"/>
                </a:cubicBezTo>
                <a:cubicBezTo>
                  <a:pt x="0" y="1869"/>
                  <a:pt x="70" y="1939"/>
                  <a:pt x="156" y="1939"/>
                </a:cubicBezTo>
                <a:cubicBezTo>
                  <a:pt x="1006" y="1939"/>
                  <a:pt x="1006" y="1939"/>
                  <a:pt x="1006" y="1939"/>
                </a:cubicBezTo>
                <a:cubicBezTo>
                  <a:pt x="883" y="2186"/>
                  <a:pt x="883" y="2186"/>
                  <a:pt x="883" y="2186"/>
                </a:cubicBezTo>
                <a:cubicBezTo>
                  <a:pt x="824" y="2186"/>
                  <a:pt x="824" y="2186"/>
                  <a:pt x="824" y="2186"/>
                </a:cubicBezTo>
                <a:cubicBezTo>
                  <a:pt x="771" y="2186"/>
                  <a:pt x="729" y="2228"/>
                  <a:pt x="729" y="2281"/>
                </a:cubicBezTo>
                <a:cubicBezTo>
                  <a:pt x="729" y="2333"/>
                  <a:pt x="771" y="2376"/>
                  <a:pt x="824" y="2376"/>
                </a:cubicBezTo>
                <a:cubicBezTo>
                  <a:pt x="1552" y="2376"/>
                  <a:pt x="1552" y="2376"/>
                  <a:pt x="1552" y="2376"/>
                </a:cubicBezTo>
                <a:cubicBezTo>
                  <a:pt x="1605" y="2376"/>
                  <a:pt x="1647" y="2333"/>
                  <a:pt x="1647" y="2281"/>
                </a:cubicBezTo>
                <a:cubicBezTo>
                  <a:pt x="1647" y="2228"/>
                  <a:pt x="1605" y="2186"/>
                  <a:pt x="1552" y="2186"/>
                </a:cubicBezTo>
                <a:cubicBezTo>
                  <a:pt x="1493" y="2186"/>
                  <a:pt x="1493" y="2186"/>
                  <a:pt x="1493" y="2186"/>
                </a:cubicBezTo>
                <a:cubicBezTo>
                  <a:pt x="1370" y="1939"/>
                  <a:pt x="1370" y="1939"/>
                  <a:pt x="1370" y="1939"/>
                </a:cubicBezTo>
                <a:cubicBezTo>
                  <a:pt x="2220" y="1939"/>
                  <a:pt x="2220" y="1939"/>
                  <a:pt x="2220" y="1939"/>
                </a:cubicBezTo>
                <a:cubicBezTo>
                  <a:pt x="2306" y="1939"/>
                  <a:pt x="2376" y="1869"/>
                  <a:pt x="2376" y="1783"/>
                </a:cubicBezTo>
                <a:cubicBezTo>
                  <a:pt x="2376" y="156"/>
                  <a:pt x="2376" y="156"/>
                  <a:pt x="2376" y="156"/>
                </a:cubicBezTo>
                <a:cubicBezTo>
                  <a:pt x="2376" y="70"/>
                  <a:pt x="2306" y="0"/>
                  <a:pt x="2220" y="0"/>
                </a:cubicBezTo>
                <a:close/>
                <a:moveTo>
                  <a:pt x="1603" y="2281"/>
                </a:moveTo>
                <a:cubicBezTo>
                  <a:pt x="1603" y="2309"/>
                  <a:pt x="1580" y="2331"/>
                  <a:pt x="1552" y="2331"/>
                </a:cubicBezTo>
                <a:cubicBezTo>
                  <a:pt x="824" y="2331"/>
                  <a:pt x="824" y="2331"/>
                  <a:pt x="824" y="2331"/>
                </a:cubicBezTo>
                <a:cubicBezTo>
                  <a:pt x="796" y="2331"/>
                  <a:pt x="773" y="2309"/>
                  <a:pt x="773" y="2281"/>
                </a:cubicBezTo>
                <a:cubicBezTo>
                  <a:pt x="773" y="2253"/>
                  <a:pt x="796" y="2230"/>
                  <a:pt x="824" y="2230"/>
                </a:cubicBezTo>
                <a:cubicBezTo>
                  <a:pt x="1552" y="2230"/>
                  <a:pt x="1552" y="2230"/>
                  <a:pt x="1552" y="2230"/>
                </a:cubicBezTo>
                <a:cubicBezTo>
                  <a:pt x="1580" y="2230"/>
                  <a:pt x="1603" y="2253"/>
                  <a:pt x="1603" y="2281"/>
                </a:cubicBezTo>
                <a:close/>
                <a:moveTo>
                  <a:pt x="1443" y="2186"/>
                </a:moveTo>
                <a:cubicBezTo>
                  <a:pt x="933" y="2186"/>
                  <a:pt x="933" y="2186"/>
                  <a:pt x="933" y="2186"/>
                </a:cubicBezTo>
                <a:cubicBezTo>
                  <a:pt x="1056" y="1939"/>
                  <a:pt x="1056" y="1939"/>
                  <a:pt x="1056" y="1939"/>
                </a:cubicBezTo>
                <a:cubicBezTo>
                  <a:pt x="1320" y="1939"/>
                  <a:pt x="1320" y="1939"/>
                  <a:pt x="1320" y="1939"/>
                </a:cubicBezTo>
                <a:lnTo>
                  <a:pt x="1443" y="2186"/>
                </a:lnTo>
                <a:close/>
                <a:moveTo>
                  <a:pt x="2331" y="1783"/>
                </a:moveTo>
                <a:cubicBezTo>
                  <a:pt x="2331" y="1844"/>
                  <a:pt x="2281" y="1894"/>
                  <a:pt x="2220" y="1894"/>
                </a:cubicBezTo>
                <a:cubicBezTo>
                  <a:pt x="156" y="1894"/>
                  <a:pt x="156" y="1894"/>
                  <a:pt x="156" y="1894"/>
                </a:cubicBezTo>
                <a:cubicBezTo>
                  <a:pt x="95" y="1894"/>
                  <a:pt x="45" y="1844"/>
                  <a:pt x="45" y="1783"/>
                </a:cubicBezTo>
                <a:cubicBezTo>
                  <a:pt x="45" y="156"/>
                  <a:pt x="45" y="156"/>
                  <a:pt x="45" y="156"/>
                </a:cubicBezTo>
                <a:cubicBezTo>
                  <a:pt x="45" y="95"/>
                  <a:pt x="95" y="45"/>
                  <a:pt x="156" y="45"/>
                </a:cubicBezTo>
                <a:cubicBezTo>
                  <a:pt x="2220" y="45"/>
                  <a:pt x="2220" y="45"/>
                  <a:pt x="2220" y="45"/>
                </a:cubicBezTo>
                <a:cubicBezTo>
                  <a:pt x="2281" y="45"/>
                  <a:pt x="2331" y="95"/>
                  <a:pt x="2331" y="156"/>
                </a:cubicBezTo>
                <a:lnTo>
                  <a:pt x="2331" y="1783"/>
                </a:lnTo>
                <a:close/>
                <a:moveTo>
                  <a:pt x="146" y="1647"/>
                </a:moveTo>
                <a:cubicBezTo>
                  <a:pt x="2230" y="1647"/>
                  <a:pt x="2230" y="1647"/>
                  <a:pt x="2230" y="1647"/>
                </a:cubicBezTo>
                <a:cubicBezTo>
                  <a:pt x="2230" y="146"/>
                  <a:pt x="2230" y="146"/>
                  <a:pt x="2230" y="146"/>
                </a:cubicBezTo>
                <a:cubicBezTo>
                  <a:pt x="146" y="146"/>
                  <a:pt x="146" y="146"/>
                  <a:pt x="146" y="146"/>
                </a:cubicBezTo>
                <a:lnTo>
                  <a:pt x="146" y="1647"/>
                </a:lnTo>
                <a:close/>
                <a:moveTo>
                  <a:pt x="191" y="190"/>
                </a:moveTo>
                <a:cubicBezTo>
                  <a:pt x="2186" y="190"/>
                  <a:pt x="2186" y="190"/>
                  <a:pt x="2186" y="190"/>
                </a:cubicBezTo>
                <a:cubicBezTo>
                  <a:pt x="2186" y="1603"/>
                  <a:pt x="2186" y="1603"/>
                  <a:pt x="2186" y="1603"/>
                </a:cubicBezTo>
                <a:cubicBezTo>
                  <a:pt x="191" y="1603"/>
                  <a:pt x="191" y="1603"/>
                  <a:pt x="191" y="1603"/>
                </a:cubicBezTo>
                <a:lnTo>
                  <a:pt x="191" y="190"/>
                </a:lnTo>
                <a:close/>
                <a:moveTo>
                  <a:pt x="1188" y="1686"/>
                </a:moveTo>
                <a:cubicBezTo>
                  <a:pt x="1141" y="1686"/>
                  <a:pt x="1104" y="1724"/>
                  <a:pt x="1104" y="1771"/>
                </a:cubicBezTo>
                <a:cubicBezTo>
                  <a:pt x="1104" y="1817"/>
                  <a:pt x="1141" y="1855"/>
                  <a:pt x="1188" y="1855"/>
                </a:cubicBezTo>
                <a:cubicBezTo>
                  <a:pt x="1234" y="1855"/>
                  <a:pt x="1272" y="1817"/>
                  <a:pt x="1272" y="1771"/>
                </a:cubicBezTo>
                <a:cubicBezTo>
                  <a:pt x="1272" y="1724"/>
                  <a:pt x="1234" y="1686"/>
                  <a:pt x="1188" y="1686"/>
                </a:cubicBezTo>
                <a:close/>
                <a:moveTo>
                  <a:pt x="1188" y="1811"/>
                </a:moveTo>
                <a:cubicBezTo>
                  <a:pt x="1166" y="1811"/>
                  <a:pt x="1148" y="1793"/>
                  <a:pt x="1148" y="1771"/>
                </a:cubicBezTo>
                <a:cubicBezTo>
                  <a:pt x="1148" y="1749"/>
                  <a:pt x="1166" y="1731"/>
                  <a:pt x="1188" y="1731"/>
                </a:cubicBezTo>
                <a:cubicBezTo>
                  <a:pt x="1210" y="1731"/>
                  <a:pt x="1228" y="1749"/>
                  <a:pt x="1228" y="1771"/>
                </a:cubicBezTo>
                <a:cubicBezTo>
                  <a:pt x="1228" y="1793"/>
                  <a:pt x="1210" y="1811"/>
                  <a:pt x="1188" y="1811"/>
                </a:cubicBezTo>
                <a:close/>
                <a:moveTo>
                  <a:pt x="1430" y="761"/>
                </a:moveTo>
                <a:cubicBezTo>
                  <a:pt x="1405" y="716"/>
                  <a:pt x="1368" y="680"/>
                  <a:pt x="1323" y="655"/>
                </a:cubicBezTo>
                <a:cubicBezTo>
                  <a:pt x="1304" y="644"/>
                  <a:pt x="1284" y="636"/>
                  <a:pt x="1264" y="630"/>
                </a:cubicBezTo>
                <a:cubicBezTo>
                  <a:pt x="1215" y="616"/>
                  <a:pt x="1161" y="616"/>
                  <a:pt x="1113" y="630"/>
                </a:cubicBezTo>
                <a:cubicBezTo>
                  <a:pt x="1092" y="636"/>
                  <a:pt x="1072" y="644"/>
                  <a:pt x="1053" y="655"/>
                </a:cubicBezTo>
                <a:cubicBezTo>
                  <a:pt x="1008" y="680"/>
                  <a:pt x="971" y="717"/>
                  <a:pt x="946" y="762"/>
                </a:cubicBezTo>
                <a:cubicBezTo>
                  <a:pt x="935" y="781"/>
                  <a:pt x="927" y="801"/>
                  <a:pt x="922" y="821"/>
                </a:cubicBezTo>
                <a:cubicBezTo>
                  <a:pt x="915" y="845"/>
                  <a:pt x="911" y="871"/>
                  <a:pt x="911" y="897"/>
                </a:cubicBezTo>
                <a:cubicBezTo>
                  <a:pt x="911" y="922"/>
                  <a:pt x="915" y="948"/>
                  <a:pt x="922" y="972"/>
                </a:cubicBezTo>
                <a:cubicBezTo>
                  <a:pt x="927" y="992"/>
                  <a:pt x="935" y="1012"/>
                  <a:pt x="946" y="1032"/>
                </a:cubicBezTo>
                <a:cubicBezTo>
                  <a:pt x="971" y="1077"/>
                  <a:pt x="1008" y="1114"/>
                  <a:pt x="1053" y="1139"/>
                </a:cubicBezTo>
                <a:cubicBezTo>
                  <a:pt x="1072" y="1149"/>
                  <a:pt x="1092" y="1158"/>
                  <a:pt x="1112" y="1163"/>
                </a:cubicBezTo>
                <a:cubicBezTo>
                  <a:pt x="1137" y="1170"/>
                  <a:pt x="1162" y="1174"/>
                  <a:pt x="1188" y="1174"/>
                </a:cubicBezTo>
                <a:cubicBezTo>
                  <a:pt x="1214" y="1174"/>
                  <a:pt x="1239" y="1170"/>
                  <a:pt x="1264" y="1163"/>
                </a:cubicBezTo>
                <a:cubicBezTo>
                  <a:pt x="1284" y="1158"/>
                  <a:pt x="1304" y="1149"/>
                  <a:pt x="1323" y="1139"/>
                </a:cubicBezTo>
                <a:cubicBezTo>
                  <a:pt x="1368" y="1114"/>
                  <a:pt x="1405" y="1077"/>
                  <a:pt x="1430" y="1032"/>
                </a:cubicBezTo>
                <a:cubicBezTo>
                  <a:pt x="1441" y="1013"/>
                  <a:pt x="1449" y="993"/>
                  <a:pt x="1455" y="972"/>
                </a:cubicBezTo>
                <a:cubicBezTo>
                  <a:pt x="1462" y="948"/>
                  <a:pt x="1465" y="922"/>
                  <a:pt x="1465" y="897"/>
                </a:cubicBezTo>
                <a:cubicBezTo>
                  <a:pt x="1465" y="871"/>
                  <a:pt x="1462" y="845"/>
                  <a:pt x="1455" y="821"/>
                </a:cubicBezTo>
                <a:cubicBezTo>
                  <a:pt x="1449" y="801"/>
                  <a:pt x="1441" y="781"/>
                  <a:pt x="1430" y="761"/>
                </a:cubicBezTo>
                <a:close/>
                <a:moveTo>
                  <a:pt x="1412" y="960"/>
                </a:moveTo>
                <a:cubicBezTo>
                  <a:pt x="1407" y="977"/>
                  <a:pt x="1400" y="994"/>
                  <a:pt x="1391" y="1010"/>
                </a:cubicBezTo>
                <a:cubicBezTo>
                  <a:pt x="1370" y="1048"/>
                  <a:pt x="1339" y="1079"/>
                  <a:pt x="1302" y="1100"/>
                </a:cubicBezTo>
                <a:cubicBezTo>
                  <a:pt x="1285" y="1109"/>
                  <a:pt x="1269" y="1116"/>
                  <a:pt x="1252" y="1120"/>
                </a:cubicBezTo>
                <a:cubicBezTo>
                  <a:pt x="1211" y="1132"/>
                  <a:pt x="1166" y="1132"/>
                  <a:pt x="1125" y="1120"/>
                </a:cubicBezTo>
                <a:cubicBezTo>
                  <a:pt x="1107" y="1116"/>
                  <a:pt x="1091" y="1109"/>
                  <a:pt x="1075" y="1100"/>
                </a:cubicBezTo>
                <a:cubicBezTo>
                  <a:pt x="1037" y="1079"/>
                  <a:pt x="1006" y="1048"/>
                  <a:pt x="985" y="1010"/>
                </a:cubicBezTo>
                <a:cubicBezTo>
                  <a:pt x="976" y="994"/>
                  <a:pt x="969" y="977"/>
                  <a:pt x="964" y="960"/>
                </a:cubicBezTo>
                <a:cubicBezTo>
                  <a:pt x="959" y="940"/>
                  <a:pt x="956" y="918"/>
                  <a:pt x="956" y="897"/>
                </a:cubicBezTo>
                <a:cubicBezTo>
                  <a:pt x="956" y="875"/>
                  <a:pt x="959" y="854"/>
                  <a:pt x="964" y="833"/>
                </a:cubicBezTo>
                <a:cubicBezTo>
                  <a:pt x="969" y="816"/>
                  <a:pt x="976" y="799"/>
                  <a:pt x="985" y="783"/>
                </a:cubicBezTo>
                <a:cubicBezTo>
                  <a:pt x="1006" y="746"/>
                  <a:pt x="1037" y="715"/>
                  <a:pt x="1075" y="694"/>
                </a:cubicBezTo>
                <a:cubicBezTo>
                  <a:pt x="1091" y="685"/>
                  <a:pt x="1107" y="678"/>
                  <a:pt x="1125" y="673"/>
                </a:cubicBezTo>
                <a:cubicBezTo>
                  <a:pt x="1145" y="667"/>
                  <a:pt x="1167" y="664"/>
                  <a:pt x="1188" y="664"/>
                </a:cubicBezTo>
                <a:cubicBezTo>
                  <a:pt x="1210" y="664"/>
                  <a:pt x="1231" y="667"/>
                  <a:pt x="1252" y="673"/>
                </a:cubicBezTo>
                <a:cubicBezTo>
                  <a:pt x="1269" y="678"/>
                  <a:pt x="1285" y="684"/>
                  <a:pt x="1302" y="693"/>
                </a:cubicBezTo>
                <a:cubicBezTo>
                  <a:pt x="1339" y="714"/>
                  <a:pt x="1370" y="745"/>
                  <a:pt x="1391" y="783"/>
                </a:cubicBezTo>
                <a:cubicBezTo>
                  <a:pt x="1400" y="799"/>
                  <a:pt x="1407" y="816"/>
                  <a:pt x="1412" y="833"/>
                </a:cubicBezTo>
                <a:cubicBezTo>
                  <a:pt x="1418" y="854"/>
                  <a:pt x="1421" y="875"/>
                  <a:pt x="1421" y="897"/>
                </a:cubicBezTo>
                <a:cubicBezTo>
                  <a:pt x="1421" y="918"/>
                  <a:pt x="1418" y="940"/>
                  <a:pt x="1412" y="960"/>
                </a:cubicBezTo>
                <a:close/>
                <a:moveTo>
                  <a:pt x="1659" y="779"/>
                </a:moveTo>
                <a:cubicBezTo>
                  <a:pt x="1608" y="779"/>
                  <a:pt x="1608" y="779"/>
                  <a:pt x="1608" y="779"/>
                </a:cubicBezTo>
                <a:cubicBezTo>
                  <a:pt x="1608" y="778"/>
                  <a:pt x="1608" y="778"/>
                  <a:pt x="1608" y="778"/>
                </a:cubicBezTo>
                <a:cubicBezTo>
                  <a:pt x="1599" y="746"/>
                  <a:pt x="1586" y="714"/>
                  <a:pt x="1569" y="684"/>
                </a:cubicBezTo>
                <a:cubicBezTo>
                  <a:pt x="1569" y="683"/>
                  <a:pt x="1569" y="683"/>
                  <a:pt x="1569" y="683"/>
                </a:cubicBezTo>
                <a:cubicBezTo>
                  <a:pt x="1604" y="647"/>
                  <a:pt x="1604" y="647"/>
                  <a:pt x="1604" y="647"/>
                </a:cubicBezTo>
                <a:cubicBezTo>
                  <a:pt x="1628" y="623"/>
                  <a:pt x="1628" y="584"/>
                  <a:pt x="1604" y="560"/>
                </a:cubicBezTo>
                <a:cubicBezTo>
                  <a:pt x="1524" y="480"/>
                  <a:pt x="1524" y="480"/>
                  <a:pt x="1524" y="480"/>
                </a:cubicBezTo>
                <a:cubicBezTo>
                  <a:pt x="1501" y="457"/>
                  <a:pt x="1462" y="457"/>
                  <a:pt x="1438" y="480"/>
                </a:cubicBezTo>
                <a:cubicBezTo>
                  <a:pt x="1402" y="516"/>
                  <a:pt x="1402" y="516"/>
                  <a:pt x="1402" y="516"/>
                </a:cubicBezTo>
                <a:cubicBezTo>
                  <a:pt x="1402" y="516"/>
                  <a:pt x="1401" y="516"/>
                  <a:pt x="1401" y="516"/>
                </a:cubicBezTo>
                <a:cubicBezTo>
                  <a:pt x="1370" y="499"/>
                  <a:pt x="1339" y="486"/>
                  <a:pt x="1307" y="477"/>
                </a:cubicBezTo>
                <a:cubicBezTo>
                  <a:pt x="1307" y="477"/>
                  <a:pt x="1306" y="477"/>
                  <a:pt x="1306" y="477"/>
                </a:cubicBezTo>
                <a:cubicBezTo>
                  <a:pt x="1306" y="426"/>
                  <a:pt x="1306" y="426"/>
                  <a:pt x="1306" y="426"/>
                </a:cubicBezTo>
                <a:cubicBezTo>
                  <a:pt x="1306" y="392"/>
                  <a:pt x="1279" y="365"/>
                  <a:pt x="1245" y="365"/>
                </a:cubicBezTo>
                <a:cubicBezTo>
                  <a:pt x="1132" y="365"/>
                  <a:pt x="1132" y="365"/>
                  <a:pt x="1132" y="365"/>
                </a:cubicBezTo>
                <a:cubicBezTo>
                  <a:pt x="1098" y="365"/>
                  <a:pt x="1070" y="392"/>
                  <a:pt x="1070" y="426"/>
                </a:cubicBezTo>
                <a:cubicBezTo>
                  <a:pt x="1070" y="477"/>
                  <a:pt x="1070" y="477"/>
                  <a:pt x="1070" y="477"/>
                </a:cubicBezTo>
                <a:cubicBezTo>
                  <a:pt x="1070" y="477"/>
                  <a:pt x="1070" y="477"/>
                  <a:pt x="1069" y="477"/>
                </a:cubicBezTo>
                <a:cubicBezTo>
                  <a:pt x="1037" y="486"/>
                  <a:pt x="1005" y="499"/>
                  <a:pt x="975" y="516"/>
                </a:cubicBezTo>
                <a:cubicBezTo>
                  <a:pt x="975" y="516"/>
                  <a:pt x="975" y="516"/>
                  <a:pt x="974" y="516"/>
                </a:cubicBezTo>
                <a:cubicBezTo>
                  <a:pt x="938" y="480"/>
                  <a:pt x="938" y="480"/>
                  <a:pt x="938" y="480"/>
                </a:cubicBezTo>
                <a:cubicBezTo>
                  <a:pt x="915" y="457"/>
                  <a:pt x="875" y="457"/>
                  <a:pt x="852" y="480"/>
                </a:cubicBezTo>
                <a:cubicBezTo>
                  <a:pt x="772" y="560"/>
                  <a:pt x="772" y="560"/>
                  <a:pt x="772" y="560"/>
                </a:cubicBezTo>
                <a:cubicBezTo>
                  <a:pt x="760" y="572"/>
                  <a:pt x="754" y="587"/>
                  <a:pt x="754" y="604"/>
                </a:cubicBezTo>
                <a:cubicBezTo>
                  <a:pt x="754" y="620"/>
                  <a:pt x="760" y="636"/>
                  <a:pt x="772" y="647"/>
                </a:cubicBezTo>
                <a:cubicBezTo>
                  <a:pt x="808" y="683"/>
                  <a:pt x="808" y="683"/>
                  <a:pt x="808" y="683"/>
                </a:cubicBezTo>
                <a:cubicBezTo>
                  <a:pt x="807" y="683"/>
                  <a:pt x="807" y="684"/>
                  <a:pt x="807" y="684"/>
                </a:cubicBezTo>
                <a:cubicBezTo>
                  <a:pt x="790" y="714"/>
                  <a:pt x="777" y="746"/>
                  <a:pt x="768" y="778"/>
                </a:cubicBezTo>
                <a:cubicBezTo>
                  <a:pt x="768" y="778"/>
                  <a:pt x="768" y="778"/>
                  <a:pt x="768" y="779"/>
                </a:cubicBezTo>
                <a:cubicBezTo>
                  <a:pt x="717" y="779"/>
                  <a:pt x="717" y="779"/>
                  <a:pt x="717" y="779"/>
                </a:cubicBezTo>
                <a:cubicBezTo>
                  <a:pt x="683" y="779"/>
                  <a:pt x="656" y="806"/>
                  <a:pt x="656" y="840"/>
                </a:cubicBezTo>
                <a:cubicBezTo>
                  <a:pt x="656" y="953"/>
                  <a:pt x="656" y="953"/>
                  <a:pt x="656" y="953"/>
                </a:cubicBezTo>
                <a:cubicBezTo>
                  <a:pt x="656" y="987"/>
                  <a:pt x="683" y="1015"/>
                  <a:pt x="717" y="1015"/>
                </a:cubicBezTo>
                <a:cubicBezTo>
                  <a:pt x="768" y="1015"/>
                  <a:pt x="768" y="1015"/>
                  <a:pt x="768" y="1015"/>
                </a:cubicBezTo>
                <a:cubicBezTo>
                  <a:pt x="768" y="1015"/>
                  <a:pt x="768" y="1015"/>
                  <a:pt x="768" y="1015"/>
                </a:cubicBezTo>
                <a:cubicBezTo>
                  <a:pt x="777" y="1047"/>
                  <a:pt x="790" y="1079"/>
                  <a:pt x="807" y="1109"/>
                </a:cubicBezTo>
                <a:cubicBezTo>
                  <a:pt x="807" y="1110"/>
                  <a:pt x="807" y="1110"/>
                  <a:pt x="808" y="1110"/>
                </a:cubicBezTo>
                <a:cubicBezTo>
                  <a:pt x="772" y="1146"/>
                  <a:pt x="772" y="1146"/>
                  <a:pt x="772" y="1146"/>
                </a:cubicBezTo>
                <a:cubicBezTo>
                  <a:pt x="760" y="1158"/>
                  <a:pt x="754" y="1173"/>
                  <a:pt x="754" y="1190"/>
                </a:cubicBezTo>
                <a:cubicBezTo>
                  <a:pt x="754" y="1206"/>
                  <a:pt x="760" y="1221"/>
                  <a:pt x="772" y="1233"/>
                </a:cubicBezTo>
                <a:cubicBezTo>
                  <a:pt x="852" y="1313"/>
                  <a:pt x="852" y="1313"/>
                  <a:pt x="852" y="1313"/>
                </a:cubicBezTo>
                <a:cubicBezTo>
                  <a:pt x="875" y="1336"/>
                  <a:pt x="915" y="1336"/>
                  <a:pt x="938" y="1313"/>
                </a:cubicBezTo>
                <a:cubicBezTo>
                  <a:pt x="974" y="1277"/>
                  <a:pt x="974" y="1277"/>
                  <a:pt x="974" y="1277"/>
                </a:cubicBezTo>
                <a:cubicBezTo>
                  <a:pt x="975" y="1277"/>
                  <a:pt x="975" y="1278"/>
                  <a:pt x="975" y="1278"/>
                </a:cubicBezTo>
                <a:cubicBezTo>
                  <a:pt x="1005" y="1294"/>
                  <a:pt x="1037" y="1307"/>
                  <a:pt x="1069" y="1316"/>
                </a:cubicBezTo>
                <a:cubicBezTo>
                  <a:pt x="1069" y="1316"/>
                  <a:pt x="1070" y="1317"/>
                  <a:pt x="1070" y="1317"/>
                </a:cubicBezTo>
                <a:cubicBezTo>
                  <a:pt x="1070" y="1368"/>
                  <a:pt x="1070" y="1368"/>
                  <a:pt x="1070" y="1368"/>
                </a:cubicBezTo>
                <a:cubicBezTo>
                  <a:pt x="1070" y="1401"/>
                  <a:pt x="1098" y="1429"/>
                  <a:pt x="1132" y="1429"/>
                </a:cubicBezTo>
                <a:cubicBezTo>
                  <a:pt x="1245" y="1429"/>
                  <a:pt x="1245" y="1429"/>
                  <a:pt x="1245" y="1429"/>
                </a:cubicBezTo>
                <a:cubicBezTo>
                  <a:pt x="1279" y="1429"/>
                  <a:pt x="1306" y="1401"/>
                  <a:pt x="1306" y="1368"/>
                </a:cubicBezTo>
                <a:cubicBezTo>
                  <a:pt x="1306" y="1317"/>
                  <a:pt x="1306" y="1317"/>
                  <a:pt x="1306" y="1317"/>
                </a:cubicBezTo>
                <a:cubicBezTo>
                  <a:pt x="1306" y="1317"/>
                  <a:pt x="1307" y="1317"/>
                  <a:pt x="1307" y="1316"/>
                </a:cubicBezTo>
                <a:cubicBezTo>
                  <a:pt x="1339" y="1308"/>
                  <a:pt x="1370" y="1295"/>
                  <a:pt x="1401" y="1278"/>
                </a:cubicBezTo>
                <a:cubicBezTo>
                  <a:pt x="1401" y="1278"/>
                  <a:pt x="1402" y="1277"/>
                  <a:pt x="1402" y="1277"/>
                </a:cubicBezTo>
                <a:cubicBezTo>
                  <a:pt x="1438" y="1313"/>
                  <a:pt x="1438" y="1313"/>
                  <a:pt x="1438" y="1313"/>
                </a:cubicBezTo>
                <a:cubicBezTo>
                  <a:pt x="1462" y="1337"/>
                  <a:pt x="1501" y="1337"/>
                  <a:pt x="1524" y="1313"/>
                </a:cubicBezTo>
                <a:cubicBezTo>
                  <a:pt x="1604" y="1233"/>
                  <a:pt x="1604" y="1233"/>
                  <a:pt x="1604" y="1233"/>
                </a:cubicBezTo>
                <a:cubicBezTo>
                  <a:pt x="1616" y="1221"/>
                  <a:pt x="1622" y="1206"/>
                  <a:pt x="1622" y="1190"/>
                </a:cubicBezTo>
                <a:cubicBezTo>
                  <a:pt x="1622" y="1173"/>
                  <a:pt x="1616" y="1158"/>
                  <a:pt x="1604" y="1146"/>
                </a:cubicBezTo>
                <a:cubicBezTo>
                  <a:pt x="1569" y="1111"/>
                  <a:pt x="1569" y="1111"/>
                  <a:pt x="1569" y="1111"/>
                </a:cubicBezTo>
                <a:cubicBezTo>
                  <a:pt x="1569" y="1110"/>
                  <a:pt x="1569" y="1110"/>
                  <a:pt x="1569" y="1109"/>
                </a:cubicBezTo>
                <a:cubicBezTo>
                  <a:pt x="1586" y="1079"/>
                  <a:pt x="1599" y="1048"/>
                  <a:pt x="1608" y="1016"/>
                </a:cubicBezTo>
                <a:cubicBezTo>
                  <a:pt x="1608" y="1015"/>
                  <a:pt x="1608" y="1015"/>
                  <a:pt x="1608" y="1015"/>
                </a:cubicBezTo>
                <a:cubicBezTo>
                  <a:pt x="1659" y="1015"/>
                  <a:pt x="1659" y="1015"/>
                  <a:pt x="1659" y="1015"/>
                </a:cubicBezTo>
                <a:cubicBezTo>
                  <a:pt x="1693" y="1015"/>
                  <a:pt x="1720" y="987"/>
                  <a:pt x="1720" y="953"/>
                </a:cubicBezTo>
                <a:cubicBezTo>
                  <a:pt x="1720" y="840"/>
                  <a:pt x="1720" y="840"/>
                  <a:pt x="1720" y="840"/>
                </a:cubicBezTo>
                <a:cubicBezTo>
                  <a:pt x="1720" y="806"/>
                  <a:pt x="1693" y="779"/>
                  <a:pt x="1659" y="779"/>
                </a:cubicBezTo>
                <a:close/>
                <a:moveTo>
                  <a:pt x="1676" y="953"/>
                </a:moveTo>
                <a:cubicBezTo>
                  <a:pt x="1676" y="962"/>
                  <a:pt x="1668" y="970"/>
                  <a:pt x="1659" y="970"/>
                </a:cubicBezTo>
                <a:cubicBezTo>
                  <a:pt x="1591" y="970"/>
                  <a:pt x="1591" y="970"/>
                  <a:pt x="1591" y="970"/>
                </a:cubicBezTo>
                <a:cubicBezTo>
                  <a:pt x="1572" y="974"/>
                  <a:pt x="1572" y="974"/>
                  <a:pt x="1572" y="974"/>
                </a:cubicBezTo>
                <a:cubicBezTo>
                  <a:pt x="1568" y="991"/>
                  <a:pt x="1568" y="991"/>
                  <a:pt x="1568" y="991"/>
                </a:cubicBezTo>
                <a:cubicBezTo>
                  <a:pt x="1567" y="995"/>
                  <a:pt x="1566" y="999"/>
                  <a:pt x="1565" y="1004"/>
                </a:cubicBezTo>
                <a:cubicBezTo>
                  <a:pt x="1557" y="1033"/>
                  <a:pt x="1545" y="1061"/>
                  <a:pt x="1530" y="1088"/>
                </a:cubicBezTo>
                <a:cubicBezTo>
                  <a:pt x="1528" y="1091"/>
                  <a:pt x="1526" y="1095"/>
                  <a:pt x="1522" y="1102"/>
                </a:cubicBezTo>
                <a:cubicBezTo>
                  <a:pt x="1512" y="1117"/>
                  <a:pt x="1512" y="1117"/>
                  <a:pt x="1512" y="1117"/>
                </a:cubicBezTo>
                <a:cubicBezTo>
                  <a:pt x="1573" y="1178"/>
                  <a:pt x="1573" y="1178"/>
                  <a:pt x="1573" y="1178"/>
                </a:cubicBezTo>
                <a:cubicBezTo>
                  <a:pt x="1576" y="1181"/>
                  <a:pt x="1578" y="1185"/>
                  <a:pt x="1578" y="1190"/>
                </a:cubicBezTo>
                <a:cubicBezTo>
                  <a:pt x="1578" y="1194"/>
                  <a:pt x="1576" y="1198"/>
                  <a:pt x="1573" y="1201"/>
                </a:cubicBezTo>
                <a:cubicBezTo>
                  <a:pt x="1493" y="1281"/>
                  <a:pt x="1493" y="1281"/>
                  <a:pt x="1493" y="1281"/>
                </a:cubicBezTo>
                <a:cubicBezTo>
                  <a:pt x="1486" y="1288"/>
                  <a:pt x="1476" y="1288"/>
                  <a:pt x="1469" y="1281"/>
                </a:cubicBezTo>
                <a:cubicBezTo>
                  <a:pt x="1421" y="1233"/>
                  <a:pt x="1421" y="1233"/>
                  <a:pt x="1421" y="1233"/>
                </a:cubicBezTo>
                <a:cubicBezTo>
                  <a:pt x="1405" y="1223"/>
                  <a:pt x="1405" y="1223"/>
                  <a:pt x="1405" y="1223"/>
                </a:cubicBezTo>
                <a:cubicBezTo>
                  <a:pt x="1390" y="1232"/>
                  <a:pt x="1390" y="1232"/>
                  <a:pt x="1390" y="1232"/>
                </a:cubicBezTo>
                <a:cubicBezTo>
                  <a:pt x="1386" y="1235"/>
                  <a:pt x="1383" y="1237"/>
                  <a:pt x="1379" y="1239"/>
                </a:cubicBezTo>
                <a:cubicBezTo>
                  <a:pt x="1352" y="1254"/>
                  <a:pt x="1324" y="1266"/>
                  <a:pt x="1295" y="1274"/>
                </a:cubicBezTo>
                <a:cubicBezTo>
                  <a:pt x="1291" y="1275"/>
                  <a:pt x="1287" y="1276"/>
                  <a:pt x="1279" y="1278"/>
                </a:cubicBezTo>
                <a:cubicBezTo>
                  <a:pt x="1262" y="1282"/>
                  <a:pt x="1262" y="1282"/>
                  <a:pt x="1262" y="1282"/>
                </a:cubicBezTo>
                <a:cubicBezTo>
                  <a:pt x="1262" y="1368"/>
                  <a:pt x="1262" y="1368"/>
                  <a:pt x="1262" y="1368"/>
                </a:cubicBezTo>
                <a:cubicBezTo>
                  <a:pt x="1262" y="1377"/>
                  <a:pt x="1254" y="1384"/>
                  <a:pt x="1245" y="1384"/>
                </a:cubicBezTo>
                <a:cubicBezTo>
                  <a:pt x="1132" y="1384"/>
                  <a:pt x="1132" y="1384"/>
                  <a:pt x="1132" y="1384"/>
                </a:cubicBezTo>
                <a:cubicBezTo>
                  <a:pt x="1122" y="1384"/>
                  <a:pt x="1115" y="1377"/>
                  <a:pt x="1115" y="1368"/>
                </a:cubicBezTo>
                <a:cubicBezTo>
                  <a:pt x="1115" y="1299"/>
                  <a:pt x="1115" y="1299"/>
                  <a:pt x="1115" y="1299"/>
                </a:cubicBezTo>
                <a:cubicBezTo>
                  <a:pt x="1111" y="1281"/>
                  <a:pt x="1111" y="1281"/>
                  <a:pt x="1111" y="1281"/>
                </a:cubicBezTo>
                <a:cubicBezTo>
                  <a:pt x="1094" y="1277"/>
                  <a:pt x="1094" y="1277"/>
                  <a:pt x="1094" y="1277"/>
                </a:cubicBezTo>
                <a:cubicBezTo>
                  <a:pt x="1090" y="1276"/>
                  <a:pt x="1086" y="1275"/>
                  <a:pt x="1081" y="1274"/>
                </a:cubicBezTo>
                <a:cubicBezTo>
                  <a:pt x="1052" y="1265"/>
                  <a:pt x="1024" y="1254"/>
                  <a:pt x="997" y="1239"/>
                </a:cubicBezTo>
                <a:cubicBezTo>
                  <a:pt x="993" y="1237"/>
                  <a:pt x="990" y="1235"/>
                  <a:pt x="983" y="1230"/>
                </a:cubicBezTo>
                <a:cubicBezTo>
                  <a:pt x="968" y="1221"/>
                  <a:pt x="968" y="1221"/>
                  <a:pt x="968" y="1221"/>
                </a:cubicBezTo>
                <a:cubicBezTo>
                  <a:pt x="907" y="1281"/>
                  <a:pt x="907" y="1281"/>
                  <a:pt x="907" y="1281"/>
                </a:cubicBezTo>
                <a:cubicBezTo>
                  <a:pt x="901" y="1288"/>
                  <a:pt x="890" y="1288"/>
                  <a:pt x="883" y="1281"/>
                </a:cubicBezTo>
                <a:cubicBezTo>
                  <a:pt x="803" y="1201"/>
                  <a:pt x="803" y="1201"/>
                  <a:pt x="803" y="1201"/>
                </a:cubicBezTo>
                <a:cubicBezTo>
                  <a:pt x="800" y="1198"/>
                  <a:pt x="798" y="1194"/>
                  <a:pt x="798" y="1190"/>
                </a:cubicBezTo>
                <a:cubicBezTo>
                  <a:pt x="798" y="1185"/>
                  <a:pt x="800" y="1181"/>
                  <a:pt x="803" y="1178"/>
                </a:cubicBezTo>
                <a:cubicBezTo>
                  <a:pt x="851" y="1130"/>
                  <a:pt x="851" y="1130"/>
                  <a:pt x="851" y="1130"/>
                </a:cubicBezTo>
                <a:cubicBezTo>
                  <a:pt x="862" y="1113"/>
                  <a:pt x="862" y="1113"/>
                  <a:pt x="862" y="1113"/>
                </a:cubicBezTo>
                <a:cubicBezTo>
                  <a:pt x="852" y="1098"/>
                  <a:pt x="852" y="1098"/>
                  <a:pt x="852" y="1098"/>
                </a:cubicBezTo>
                <a:cubicBezTo>
                  <a:pt x="850" y="1095"/>
                  <a:pt x="848" y="1091"/>
                  <a:pt x="846" y="1088"/>
                </a:cubicBezTo>
                <a:cubicBezTo>
                  <a:pt x="831" y="1060"/>
                  <a:pt x="819" y="1032"/>
                  <a:pt x="811" y="1003"/>
                </a:cubicBezTo>
                <a:cubicBezTo>
                  <a:pt x="810" y="999"/>
                  <a:pt x="809" y="995"/>
                  <a:pt x="807" y="987"/>
                </a:cubicBezTo>
                <a:cubicBezTo>
                  <a:pt x="803" y="970"/>
                  <a:pt x="803" y="970"/>
                  <a:pt x="803" y="970"/>
                </a:cubicBezTo>
                <a:cubicBezTo>
                  <a:pt x="717" y="970"/>
                  <a:pt x="717" y="970"/>
                  <a:pt x="717" y="970"/>
                </a:cubicBezTo>
                <a:cubicBezTo>
                  <a:pt x="708" y="970"/>
                  <a:pt x="700" y="963"/>
                  <a:pt x="700" y="953"/>
                </a:cubicBezTo>
                <a:cubicBezTo>
                  <a:pt x="700" y="840"/>
                  <a:pt x="700" y="840"/>
                  <a:pt x="700" y="840"/>
                </a:cubicBezTo>
                <a:cubicBezTo>
                  <a:pt x="700" y="831"/>
                  <a:pt x="708" y="823"/>
                  <a:pt x="717" y="823"/>
                </a:cubicBezTo>
                <a:cubicBezTo>
                  <a:pt x="786" y="823"/>
                  <a:pt x="786" y="823"/>
                  <a:pt x="786" y="823"/>
                </a:cubicBezTo>
                <a:cubicBezTo>
                  <a:pt x="804" y="820"/>
                  <a:pt x="804" y="820"/>
                  <a:pt x="804" y="820"/>
                </a:cubicBezTo>
                <a:cubicBezTo>
                  <a:pt x="808" y="803"/>
                  <a:pt x="808" y="803"/>
                  <a:pt x="808" y="803"/>
                </a:cubicBezTo>
                <a:cubicBezTo>
                  <a:pt x="809" y="798"/>
                  <a:pt x="810" y="794"/>
                  <a:pt x="811" y="790"/>
                </a:cubicBezTo>
                <a:cubicBezTo>
                  <a:pt x="819" y="761"/>
                  <a:pt x="831" y="733"/>
                  <a:pt x="846" y="706"/>
                </a:cubicBezTo>
                <a:cubicBezTo>
                  <a:pt x="848" y="702"/>
                  <a:pt x="850" y="698"/>
                  <a:pt x="855" y="691"/>
                </a:cubicBezTo>
                <a:cubicBezTo>
                  <a:pt x="864" y="676"/>
                  <a:pt x="864" y="676"/>
                  <a:pt x="864" y="676"/>
                </a:cubicBezTo>
                <a:cubicBezTo>
                  <a:pt x="803" y="615"/>
                  <a:pt x="803" y="615"/>
                  <a:pt x="803" y="615"/>
                </a:cubicBezTo>
                <a:cubicBezTo>
                  <a:pt x="800" y="612"/>
                  <a:pt x="798" y="608"/>
                  <a:pt x="798" y="604"/>
                </a:cubicBezTo>
                <a:cubicBezTo>
                  <a:pt x="798" y="599"/>
                  <a:pt x="800" y="595"/>
                  <a:pt x="803" y="592"/>
                </a:cubicBezTo>
                <a:cubicBezTo>
                  <a:pt x="883" y="512"/>
                  <a:pt x="883" y="512"/>
                  <a:pt x="883" y="512"/>
                </a:cubicBezTo>
                <a:cubicBezTo>
                  <a:pt x="890" y="506"/>
                  <a:pt x="901" y="506"/>
                  <a:pt x="907" y="512"/>
                </a:cubicBezTo>
                <a:cubicBezTo>
                  <a:pt x="955" y="560"/>
                  <a:pt x="955" y="560"/>
                  <a:pt x="955" y="560"/>
                </a:cubicBezTo>
                <a:cubicBezTo>
                  <a:pt x="971" y="570"/>
                  <a:pt x="971" y="570"/>
                  <a:pt x="971" y="570"/>
                </a:cubicBezTo>
                <a:cubicBezTo>
                  <a:pt x="986" y="561"/>
                  <a:pt x="986" y="561"/>
                  <a:pt x="986" y="561"/>
                </a:cubicBezTo>
                <a:cubicBezTo>
                  <a:pt x="990" y="559"/>
                  <a:pt x="993" y="556"/>
                  <a:pt x="997" y="554"/>
                </a:cubicBezTo>
                <a:cubicBezTo>
                  <a:pt x="1024" y="539"/>
                  <a:pt x="1052" y="528"/>
                  <a:pt x="1081" y="520"/>
                </a:cubicBezTo>
                <a:cubicBezTo>
                  <a:pt x="1086" y="519"/>
                  <a:pt x="1090" y="518"/>
                  <a:pt x="1098" y="516"/>
                </a:cubicBezTo>
                <a:cubicBezTo>
                  <a:pt x="1115" y="512"/>
                  <a:pt x="1115" y="512"/>
                  <a:pt x="1115" y="512"/>
                </a:cubicBezTo>
                <a:cubicBezTo>
                  <a:pt x="1115" y="426"/>
                  <a:pt x="1115" y="426"/>
                  <a:pt x="1115" y="426"/>
                </a:cubicBezTo>
                <a:cubicBezTo>
                  <a:pt x="1115" y="416"/>
                  <a:pt x="1122" y="409"/>
                  <a:pt x="1132" y="409"/>
                </a:cubicBezTo>
                <a:cubicBezTo>
                  <a:pt x="1245" y="409"/>
                  <a:pt x="1245" y="409"/>
                  <a:pt x="1245" y="409"/>
                </a:cubicBezTo>
                <a:cubicBezTo>
                  <a:pt x="1254" y="409"/>
                  <a:pt x="1262" y="417"/>
                  <a:pt x="1262" y="426"/>
                </a:cubicBezTo>
                <a:cubicBezTo>
                  <a:pt x="1262" y="494"/>
                  <a:pt x="1262" y="494"/>
                  <a:pt x="1262" y="494"/>
                </a:cubicBezTo>
                <a:cubicBezTo>
                  <a:pt x="1265" y="512"/>
                  <a:pt x="1265" y="512"/>
                  <a:pt x="1265" y="512"/>
                </a:cubicBezTo>
                <a:cubicBezTo>
                  <a:pt x="1282" y="517"/>
                  <a:pt x="1282" y="517"/>
                  <a:pt x="1282" y="517"/>
                </a:cubicBezTo>
                <a:cubicBezTo>
                  <a:pt x="1287" y="518"/>
                  <a:pt x="1291" y="519"/>
                  <a:pt x="1295" y="520"/>
                </a:cubicBezTo>
                <a:cubicBezTo>
                  <a:pt x="1324" y="528"/>
                  <a:pt x="1352" y="539"/>
                  <a:pt x="1379" y="554"/>
                </a:cubicBezTo>
                <a:cubicBezTo>
                  <a:pt x="1383" y="556"/>
                  <a:pt x="1386" y="559"/>
                  <a:pt x="1394" y="563"/>
                </a:cubicBezTo>
                <a:cubicBezTo>
                  <a:pt x="1409" y="572"/>
                  <a:pt x="1409" y="572"/>
                  <a:pt x="1409" y="572"/>
                </a:cubicBezTo>
                <a:cubicBezTo>
                  <a:pt x="1469" y="512"/>
                  <a:pt x="1469" y="512"/>
                  <a:pt x="1469" y="512"/>
                </a:cubicBezTo>
                <a:cubicBezTo>
                  <a:pt x="1476" y="505"/>
                  <a:pt x="1486" y="505"/>
                  <a:pt x="1493" y="512"/>
                </a:cubicBezTo>
                <a:cubicBezTo>
                  <a:pt x="1573" y="592"/>
                  <a:pt x="1573" y="592"/>
                  <a:pt x="1573" y="592"/>
                </a:cubicBezTo>
                <a:cubicBezTo>
                  <a:pt x="1576" y="595"/>
                  <a:pt x="1578" y="599"/>
                  <a:pt x="1578" y="604"/>
                </a:cubicBezTo>
                <a:cubicBezTo>
                  <a:pt x="1578" y="608"/>
                  <a:pt x="1576" y="612"/>
                  <a:pt x="1573" y="616"/>
                </a:cubicBezTo>
                <a:cubicBezTo>
                  <a:pt x="1525" y="664"/>
                  <a:pt x="1525" y="664"/>
                  <a:pt x="1525" y="664"/>
                </a:cubicBezTo>
                <a:cubicBezTo>
                  <a:pt x="1515" y="680"/>
                  <a:pt x="1515" y="680"/>
                  <a:pt x="1515" y="680"/>
                </a:cubicBezTo>
                <a:cubicBezTo>
                  <a:pt x="1524" y="695"/>
                  <a:pt x="1524" y="695"/>
                  <a:pt x="1524" y="695"/>
                </a:cubicBezTo>
                <a:cubicBezTo>
                  <a:pt x="1526" y="698"/>
                  <a:pt x="1528" y="702"/>
                  <a:pt x="1530" y="705"/>
                </a:cubicBezTo>
                <a:cubicBezTo>
                  <a:pt x="1545" y="732"/>
                  <a:pt x="1557" y="761"/>
                  <a:pt x="1565" y="790"/>
                </a:cubicBezTo>
                <a:cubicBezTo>
                  <a:pt x="1566" y="794"/>
                  <a:pt x="1567" y="798"/>
                  <a:pt x="1569" y="806"/>
                </a:cubicBezTo>
                <a:cubicBezTo>
                  <a:pt x="1573" y="823"/>
                  <a:pt x="1573" y="823"/>
                  <a:pt x="1573" y="823"/>
                </a:cubicBezTo>
                <a:cubicBezTo>
                  <a:pt x="1659" y="823"/>
                  <a:pt x="1659" y="823"/>
                  <a:pt x="1659" y="823"/>
                </a:cubicBezTo>
                <a:cubicBezTo>
                  <a:pt x="1668" y="823"/>
                  <a:pt x="1676" y="831"/>
                  <a:pt x="1676" y="840"/>
                </a:cubicBezTo>
                <a:lnTo>
                  <a:pt x="1676" y="95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17" name="Google Shape;317;p15"/>
          <p:cNvSpPr/>
          <p:nvPr/>
        </p:nvSpPr>
        <p:spPr>
          <a:xfrm>
            <a:off x="3913309" y="8700602"/>
            <a:ext cx="1141012" cy="1141012"/>
          </a:xfrm>
          <a:prstGeom prst="ellipse">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30" name="Google Shape;330;p15"/>
          <p:cNvSpPr txBox="1"/>
          <p:nvPr/>
        </p:nvSpPr>
        <p:spPr>
          <a:xfrm>
            <a:off x="4024790" y="8941762"/>
            <a:ext cx="91805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01</a:t>
            </a:r>
            <a:endParaRPr sz="4200">
              <a:solidFill>
                <a:schemeClr val="dk2"/>
              </a:solidFill>
              <a:latin typeface="Open Sans Light"/>
              <a:ea typeface="Open Sans Light"/>
              <a:cs typeface="Open Sans Light"/>
              <a:sym typeface="Open Sans Light"/>
            </a:endParaRPr>
          </a:p>
        </p:txBody>
      </p:sp>
      <p:sp>
        <p:nvSpPr>
          <p:cNvPr id="315" name="Google Shape;315;p15"/>
          <p:cNvSpPr/>
          <p:nvPr/>
        </p:nvSpPr>
        <p:spPr>
          <a:xfrm>
            <a:off x="7767401" y="9418817"/>
            <a:ext cx="1141012" cy="1141012"/>
          </a:xfrm>
          <a:prstGeom prst="ellipse">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31" name="Google Shape;331;p15"/>
          <p:cNvSpPr txBox="1"/>
          <p:nvPr/>
        </p:nvSpPr>
        <p:spPr>
          <a:xfrm>
            <a:off x="7878882" y="9659977"/>
            <a:ext cx="91805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02</a:t>
            </a:r>
            <a:endParaRPr sz="4200">
              <a:solidFill>
                <a:schemeClr val="dk2"/>
              </a:solidFill>
              <a:latin typeface="Open Sans Light"/>
              <a:ea typeface="Open Sans Light"/>
              <a:cs typeface="Open Sans Light"/>
              <a:sym typeface="Open Sans Light"/>
            </a:endParaRPr>
          </a:p>
        </p:txBody>
      </p:sp>
      <p:cxnSp>
        <p:nvCxnSpPr>
          <p:cNvPr id="332" name="Google Shape;332;p15"/>
          <p:cNvCxnSpPr>
            <a:endCxn id="333" idx="0"/>
          </p:cNvCxnSpPr>
          <p:nvPr/>
        </p:nvCxnSpPr>
        <p:spPr>
          <a:xfrm>
            <a:off x="16077412" y="8109317"/>
            <a:ext cx="15600" cy="1309500"/>
          </a:xfrm>
          <a:prstGeom prst="straightConnector1">
            <a:avLst/>
          </a:prstGeom>
          <a:noFill/>
          <a:ln cap="flat" cmpd="sng" w="28575">
            <a:solidFill>
              <a:schemeClr val="accent4"/>
            </a:solidFill>
            <a:prstDash val="solid"/>
            <a:miter lim="800000"/>
            <a:headEnd len="sm" w="sm" type="none"/>
            <a:tailEnd len="sm" w="sm" type="none"/>
          </a:ln>
        </p:spPr>
      </p:cxnSp>
      <p:sp>
        <p:nvSpPr>
          <p:cNvPr id="333" name="Google Shape;333;p15"/>
          <p:cNvSpPr/>
          <p:nvPr/>
        </p:nvSpPr>
        <p:spPr>
          <a:xfrm>
            <a:off x="15522506" y="9418817"/>
            <a:ext cx="1141012" cy="1141012"/>
          </a:xfrm>
          <a:prstGeom prst="ellipse">
            <a:avLst/>
          </a:prstGeom>
          <a:no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34" name="Google Shape;334;p15"/>
          <p:cNvSpPr txBox="1"/>
          <p:nvPr/>
        </p:nvSpPr>
        <p:spPr>
          <a:xfrm>
            <a:off x="15633988" y="9659977"/>
            <a:ext cx="91805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04</a:t>
            </a:r>
            <a:endParaRPr sz="4200">
              <a:solidFill>
                <a:schemeClr val="dk2"/>
              </a:solidFill>
              <a:latin typeface="Open Sans Light"/>
              <a:ea typeface="Open Sans Light"/>
              <a:cs typeface="Open Sans Light"/>
              <a:sym typeface="Open Sans Light"/>
            </a:endParaRPr>
          </a:p>
        </p:txBody>
      </p:sp>
      <p:cxnSp>
        <p:nvCxnSpPr>
          <p:cNvPr id="335" name="Google Shape;335;p15"/>
          <p:cNvCxnSpPr>
            <a:endCxn id="336" idx="0"/>
          </p:cNvCxnSpPr>
          <p:nvPr/>
        </p:nvCxnSpPr>
        <p:spPr>
          <a:xfrm>
            <a:off x="12191998" y="8109302"/>
            <a:ext cx="0" cy="591300"/>
          </a:xfrm>
          <a:prstGeom prst="straightConnector1">
            <a:avLst/>
          </a:prstGeom>
          <a:noFill/>
          <a:ln cap="flat" cmpd="sng" w="28575">
            <a:solidFill>
              <a:schemeClr val="accent3"/>
            </a:solidFill>
            <a:prstDash val="solid"/>
            <a:miter lim="800000"/>
            <a:headEnd len="sm" w="sm" type="none"/>
            <a:tailEnd len="sm" w="sm" type="none"/>
          </a:ln>
        </p:spPr>
      </p:cxnSp>
      <p:sp>
        <p:nvSpPr>
          <p:cNvPr id="337" name="Google Shape;337;p15"/>
          <p:cNvSpPr txBox="1"/>
          <p:nvPr/>
        </p:nvSpPr>
        <p:spPr>
          <a:xfrm>
            <a:off x="10546318" y="10234694"/>
            <a:ext cx="3291360" cy="86177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dk2"/>
                </a:solidFill>
                <a:latin typeface="Open Sans Light"/>
                <a:ea typeface="Open Sans Light"/>
                <a:cs typeface="Open Sans Light"/>
                <a:sym typeface="Open Sans Light"/>
              </a:rPr>
              <a:t>Milestone Determination</a:t>
            </a:r>
            <a:endParaRPr sz="2800">
              <a:solidFill>
                <a:schemeClr val="dk2"/>
              </a:solidFill>
              <a:latin typeface="Open Sans Light"/>
              <a:ea typeface="Open Sans Light"/>
              <a:cs typeface="Open Sans Light"/>
              <a:sym typeface="Open Sans Light"/>
            </a:endParaRPr>
          </a:p>
        </p:txBody>
      </p:sp>
      <p:sp>
        <p:nvSpPr>
          <p:cNvPr id="336" name="Google Shape;336;p15"/>
          <p:cNvSpPr/>
          <p:nvPr/>
        </p:nvSpPr>
        <p:spPr>
          <a:xfrm>
            <a:off x="11621492" y="8700602"/>
            <a:ext cx="1141012" cy="1141012"/>
          </a:xfrm>
          <a:prstGeom prst="ellipse">
            <a:avLst/>
          </a:pr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38" name="Google Shape;338;p15"/>
          <p:cNvSpPr txBox="1"/>
          <p:nvPr/>
        </p:nvSpPr>
        <p:spPr>
          <a:xfrm>
            <a:off x="11732973" y="8941762"/>
            <a:ext cx="91805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03</a:t>
            </a:r>
            <a:endParaRPr sz="4200">
              <a:solidFill>
                <a:schemeClr val="dk2"/>
              </a:solidFill>
              <a:latin typeface="Open Sans Light"/>
              <a:ea typeface="Open Sans Light"/>
              <a:cs typeface="Open Sans Light"/>
              <a:sym typeface="Open Sans Light"/>
            </a:endParaRPr>
          </a:p>
        </p:txBody>
      </p:sp>
      <p:cxnSp>
        <p:nvCxnSpPr>
          <p:cNvPr id="339" name="Google Shape;339;p15"/>
          <p:cNvCxnSpPr>
            <a:endCxn id="340" idx="0"/>
          </p:cNvCxnSpPr>
          <p:nvPr/>
        </p:nvCxnSpPr>
        <p:spPr>
          <a:xfrm>
            <a:off x="19892878" y="8109302"/>
            <a:ext cx="0" cy="591300"/>
          </a:xfrm>
          <a:prstGeom prst="straightConnector1">
            <a:avLst/>
          </a:prstGeom>
          <a:noFill/>
          <a:ln cap="flat" cmpd="sng" w="28575">
            <a:solidFill>
              <a:schemeClr val="accent5"/>
            </a:solidFill>
            <a:prstDash val="solid"/>
            <a:miter lim="800000"/>
            <a:headEnd len="sm" w="sm" type="none"/>
            <a:tailEnd len="sm" w="sm" type="none"/>
          </a:ln>
        </p:spPr>
      </p:cxnSp>
      <p:sp>
        <p:nvSpPr>
          <p:cNvPr id="341" name="Google Shape;341;p15"/>
          <p:cNvSpPr txBox="1"/>
          <p:nvPr/>
        </p:nvSpPr>
        <p:spPr>
          <a:xfrm>
            <a:off x="18247198" y="10234694"/>
            <a:ext cx="3291360" cy="86177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dk2"/>
                </a:solidFill>
                <a:latin typeface="Open Sans Light"/>
                <a:ea typeface="Open Sans Light"/>
                <a:cs typeface="Open Sans Light"/>
                <a:sym typeface="Open Sans Light"/>
              </a:rPr>
              <a:t>Execution</a:t>
            </a:r>
            <a:endParaRPr/>
          </a:p>
          <a:p>
            <a:pPr indent="0" lvl="0" marL="0" marR="0" rtl="0" algn="ctr">
              <a:spcBef>
                <a:spcPts val="0"/>
              </a:spcBef>
              <a:spcAft>
                <a:spcPts val="0"/>
              </a:spcAft>
              <a:buNone/>
            </a:pPr>
            <a:r>
              <a:rPr lang="en-US" sz="2800">
                <a:solidFill>
                  <a:schemeClr val="dk2"/>
                </a:solidFill>
                <a:latin typeface="Open Sans Light"/>
                <a:ea typeface="Open Sans Light"/>
                <a:cs typeface="Open Sans Light"/>
                <a:sym typeface="Open Sans Light"/>
              </a:rPr>
              <a:t>of Work</a:t>
            </a:r>
            <a:endParaRPr sz="2800">
              <a:solidFill>
                <a:schemeClr val="dk2"/>
              </a:solidFill>
              <a:latin typeface="Open Sans Light"/>
              <a:ea typeface="Open Sans Light"/>
              <a:cs typeface="Open Sans Light"/>
              <a:sym typeface="Open Sans Light"/>
            </a:endParaRPr>
          </a:p>
        </p:txBody>
      </p:sp>
      <p:sp>
        <p:nvSpPr>
          <p:cNvPr id="340" name="Google Shape;340;p15"/>
          <p:cNvSpPr/>
          <p:nvPr/>
        </p:nvSpPr>
        <p:spPr>
          <a:xfrm>
            <a:off x="19322372" y="8700602"/>
            <a:ext cx="1141012" cy="1141012"/>
          </a:xfrm>
          <a:prstGeom prst="ellipse">
            <a:avLst/>
          </a:prstGeom>
          <a:no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42" name="Google Shape;342;p15"/>
          <p:cNvSpPr txBox="1"/>
          <p:nvPr/>
        </p:nvSpPr>
        <p:spPr>
          <a:xfrm>
            <a:off x="19433853" y="8941762"/>
            <a:ext cx="91805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05</a:t>
            </a:r>
            <a:endParaRPr sz="4200">
              <a:solidFill>
                <a:schemeClr val="dk2"/>
              </a:solidFill>
              <a:latin typeface="Open Sans Light"/>
              <a:ea typeface="Open Sans Light"/>
              <a:cs typeface="Open Sans Light"/>
              <a:sym typeface="Open Sans Light"/>
            </a:endParaRPr>
          </a:p>
        </p:txBody>
      </p:sp>
      <p:sp>
        <p:nvSpPr>
          <p:cNvPr id="343" name="Google Shape;343;p15"/>
          <p:cNvSpPr txBox="1"/>
          <p:nvPr/>
        </p:nvSpPr>
        <p:spPr>
          <a:xfrm>
            <a:off x="14550038" y="10921009"/>
            <a:ext cx="3291360" cy="86177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dk2"/>
                </a:solidFill>
                <a:latin typeface="Open Sans Light"/>
                <a:ea typeface="Open Sans Light"/>
                <a:cs typeface="Open Sans Light"/>
                <a:sym typeface="Open Sans Light"/>
              </a:rPr>
              <a:t>Gathering Requirements</a:t>
            </a:r>
            <a:endParaRPr sz="2800">
              <a:solidFill>
                <a:schemeClr val="dk2"/>
              </a:solidFill>
              <a:latin typeface="Open Sans Light"/>
              <a:ea typeface="Open Sans Light"/>
              <a:cs typeface="Open Sans Light"/>
              <a:sym typeface="Open Sans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16"/>
          <p:cNvSpPr/>
          <p:nvPr/>
        </p:nvSpPr>
        <p:spPr>
          <a:xfrm>
            <a:off x="0" y="2449200"/>
            <a:ext cx="1663217" cy="1664902"/>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49" name="Google Shape;349;p16"/>
          <p:cNvSpPr/>
          <p:nvPr/>
        </p:nvSpPr>
        <p:spPr>
          <a:xfrm>
            <a:off x="0" y="4100621"/>
            <a:ext cx="1663217" cy="1666587"/>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50" name="Google Shape;350;p16"/>
          <p:cNvSpPr/>
          <p:nvPr/>
        </p:nvSpPr>
        <p:spPr>
          <a:xfrm>
            <a:off x="0" y="5753726"/>
            <a:ext cx="1663217" cy="1663217"/>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51" name="Google Shape;351;p16"/>
          <p:cNvSpPr/>
          <p:nvPr/>
        </p:nvSpPr>
        <p:spPr>
          <a:xfrm>
            <a:off x="0" y="7403462"/>
            <a:ext cx="1663217" cy="1663217"/>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52" name="Google Shape;352;p16"/>
          <p:cNvSpPr/>
          <p:nvPr/>
        </p:nvSpPr>
        <p:spPr>
          <a:xfrm>
            <a:off x="0" y="9053197"/>
            <a:ext cx="1663217" cy="1666587"/>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53" name="Google Shape;353;p16"/>
          <p:cNvSpPr/>
          <p:nvPr/>
        </p:nvSpPr>
        <p:spPr>
          <a:xfrm>
            <a:off x="0" y="10706304"/>
            <a:ext cx="1663217" cy="1663217"/>
          </a:xfrm>
          <a:prstGeom prst="rect">
            <a:avLst/>
          </a:pr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nvGrpSpPr>
          <p:cNvPr id="354" name="Google Shape;354;p16"/>
          <p:cNvGrpSpPr/>
          <p:nvPr/>
        </p:nvGrpSpPr>
        <p:grpSpPr>
          <a:xfrm>
            <a:off x="1663218" y="2449200"/>
            <a:ext cx="1530092" cy="9920321"/>
            <a:chOff x="1663217" y="2449200"/>
            <a:chExt cx="1846895" cy="9920321"/>
          </a:xfrm>
        </p:grpSpPr>
        <p:sp>
          <p:nvSpPr>
            <p:cNvPr id="355" name="Google Shape;355;p16"/>
            <p:cNvSpPr/>
            <p:nvPr/>
          </p:nvSpPr>
          <p:spPr>
            <a:xfrm>
              <a:off x="1663217" y="2449200"/>
              <a:ext cx="1846895" cy="2167068"/>
            </a:xfrm>
            <a:custGeom>
              <a:pathLst>
                <a:path extrusionOk="0" h="1286" w="1096">
                  <a:moveTo>
                    <a:pt x="1096" y="1286"/>
                  </a:moveTo>
                  <a:lnTo>
                    <a:pt x="0" y="988"/>
                  </a:lnTo>
                  <a:lnTo>
                    <a:pt x="0" y="0"/>
                  </a:lnTo>
                  <a:lnTo>
                    <a:pt x="1096" y="447"/>
                  </a:lnTo>
                  <a:lnTo>
                    <a:pt x="1096" y="1286"/>
                  </a:lnTo>
                  <a:close/>
                </a:path>
              </a:pathLst>
            </a:custGeom>
            <a:solidFill>
              <a:srgbClr val="0684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56" name="Google Shape;356;p16"/>
            <p:cNvSpPr/>
            <p:nvPr/>
          </p:nvSpPr>
          <p:spPr>
            <a:xfrm>
              <a:off x="1663217" y="4100621"/>
              <a:ext cx="1846895" cy="1917670"/>
            </a:xfrm>
            <a:custGeom>
              <a:pathLst>
                <a:path extrusionOk="0" h="1138" w="1096">
                  <a:moveTo>
                    <a:pt x="1096" y="1138"/>
                  </a:moveTo>
                  <a:lnTo>
                    <a:pt x="0" y="989"/>
                  </a:lnTo>
                  <a:lnTo>
                    <a:pt x="0" y="0"/>
                  </a:lnTo>
                  <a:lnTo>
                    <a:pt x="1096" y="298"/>
                  </a:lnTo>
                  <a:lnTo>
                    <a:pt x="1096" y="1138"/>
                  </a:lnTo>
                  <a:close/>
                </a:path>
              </a:pathLst>
            </a:custGeom>
            <a:solidFill>
              <a:srgbClr val="1F93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57" name="Google Shape;357;p16"/>
            <p:cNvSpPr/>
            <p:nvPr/>
          </p:nvSpPr>
          <p:spPr>
            <a:xfrm>
              <a:off x="1663217" y="5753726"/>
              <a:ext cx="1846895" cy="1663217"/>
            </a:xfrm>
            <a:custGeom>
              <a:pathLst>
                <a:path extrusionOk="0" h="987" w="1096">
                  <a:moveTo>
                    <a:pt x="1096" y="987"/>
                  </a:moveTo>
                  <a:lnTo>
                    <a:pt x="0" y="987"/>
                  </a:lnTo>
                  <a:lnTo>
                    <a:pt x="0" y="0"/>
                  </a:lnTo>
                  <a:lnTo>
                    <a:pt x="1096" y="149"/>
                  </a:lnTo>
                  <a:lnTo>
                    <a:pt x="1096" y="987"/>
                  </a:lnTo>
                  <a:close/>
                </a:path>
              </a:pathLst>
            </a:custGeom>
            <a:solidFill>
              <a:srgbClr val="3B6B8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58" name="Google Shape;358;p16"/>
            <p:cNvSpPr/>
            <p:nvPr/>
          </p:nvSpPr>
          <p:spPr>
            <a:xfrm>
              <a:off x="1663217" y="7403462"/>
              <a:ext cx="1846895" cy="1663217"/>
            </a:xfrm>
            <a:custGeom>
              <a:pathLst>
                <a:path extrusionOk="0" h="987" w="1096">
                  <a:moveTo>
                    <a:pt x="1096" y="838"/>
                  </a:moveTo>
                  <a:lnTo>
                    <a:pt x="0" y="987"/>
                  </a:lnTo>
                  <a:lnTo>
                    <a:pt x="0" y="0"/>
                  </a:lnTo>
                  <a:lnTo>
                    <a:pt x="1096" y="0"/>
                  </a:lnTo>
                  <a:lnTo>
                    <a:pt x="1096" y="838"/>
                  </a:lnTo>
                  <a:close/>
                </a:path>
              </a:pathLst>
            </a:custGeom>
            <a:solidFill>
              <a:srgbClr val="2A5F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59" name="Google Shape;359;p16"/>
            <p:cNvSpPr/>
            <p:nvPr/>
          </p:nvSpPr>
          <p:spPr>
            <a:xfrm>
              <a:off x="1663217" y="8802115"/>
              <a:ext cx="1846895" cy="1917670"/>
            </a:xfrm>
            <a:custGeom>
              <a:pathLst>
                <a:path extrusionOk="0" h="1138" w="1096">
                  <a:moveTo>
                    <a:pt x="1096" y="840"/>
                  </a:moveTo>
                  <a:lnTo>
                    <a:pt x="0" y="1138"/>
                  </a:lnTo>
                  <a:lnTo>
                    <a:pt x="0" y="149"/>
                  </a:lnTo>
                  <a:lnTo>
                    <a:pt x="1096" y="0"/>
                  </a:lnTo>
                  <a:lnTo>
                    <a:pt x="1096" y="840"/>
                  </a:lnTo>
                  <a:close/>
                </a:path>
              </a:pathLst>
            </a:custGeom>
            <a:solidFill>
              <a:srgbClr val="05748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60" name="Google Shape;360;p16"/>
            <p:cNvSpPr/>
            <p:nvPr/>
          </p:nvSpPr>
          <p:spPr>
            <a:xfrm>
              <a:off x="1663217" y="10204137"/>
              <a:ext cx="1846895" cy="2165384"/>
            </a:xfrm>
            <a:custGeom>
              <a:pathLst>
                <a:path extrusionOk="0" h="1285" w="1096">
                  <a:moveTo>
                    <a:pt x="1096" y="838"/>
                  </a:moveTo>
                  <a:lnTo>
                    <a:pt x="0" y="1285"/>
                  </a:lnTo>
                  <a:lnTo>
                    <a:pt x="0" y="298"/>
                  </a:lnTo>
                  <a:lnTo>
                    <a:pt x="1096" y="0"/>
                  </a:lnTo>
                  <a:lnTo>
                    <a:pt x="1096" y="838"/>
                  </a:lnTo>
                  <a:close/>
                </a:path>
              </a:pathLst>
            </a:custGeom>
            <a:solidFill>
              <a:srgbClr val="15647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361" name="Google Shape;361;p16"/>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Business Process</a:t>
            </a:r>
            <a:endParaRPr b="0" i="0" sz="7400" u="none" cap="none" strike="noStrike">
              <a:solidFill>
                <a:schemeClr val="accent2"/>
              </a:solidFill>
              <a:latin typeface="Open Sans Light"/>
              <a:ea typeface="Open Sans Light"/>
              <a:cs typeface="Open Sans Light"/>
              <a:sym typeface="Open Sans Light"/>
            </a:endParaRPr>
          </a:p>
        </p:txBody>
      </p:sp>
      <p:sp>
        <p:nvSpPr>
          <p:cNvPr id="362" name="Google Shape;362;p16"/>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363" name="Google Shape;363;p16"/>
          <p:cNvSpPr txBox="1"/>
          <p:nvPr/>
        </p:nvSpPr>
        <p:spPr>
          <a:xfrm>
            <a:off x="267816" y="2874801"/>
            <a:ext cx="110162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01</a:t>
            </a:r>
            <a:endParaRPr sz="5200">
              <a:solidFill>
                <a:schemeClr val="lt1"/>
              </a:solidFill>
              <a:latin typeface="Open Sans Light"/>
              <a:ea typeface="Open Sans Light"/>
              <a:cs typeface="Open Sans Light"/>
              <a:sym typeface="Open Sans Light"/>
            </a:endParaRPr>
          </a:p>
        </p:txBody>
      </p:sp>
      <p:sp>
        <p:nvSpPr>
          <p:cNvPr id="364" name="Google Shape;364;p16"/>
          <p:cNvSpPr txBox="1"/>
          <p:nvPr/>
        </p:nvSpPr>
        <p:spPr>
          <a:xfrm>
            <a:off x="267816" y="4527401"/>
            <a:ext cx="110162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02</a:t>
            </a:r>
            <a:endParaRPr sz="5200">
              <a:solidFill>
                <a:schemeClr val="lt1"/>
              </a:solidFill>
              <a:latin typeface="Open Sans Light"/>
              <a:ea typeface="Open Sans Light"/>
              <a:cs typeface="Open Sans Light"/>
              <a:sym typeface="Open Sans Light"/>
            </a:endParaRPr>
          </a:p>
        </p:txBody>
      </p:sp>
      <p:sp>
        <p:nvSpPr>
          <p:cNvPr id="365" name="Google Shape;365;p16"/>
          <p:cNvSpPr txBox="1"/>
          <p:nvPr/>
        </p:nvSpPr>
        <p:spPr>
          <a:xfrm>
            <a:off x="267816" y="6180001"/>
            <a:ext cx="110162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03</a:t>
            </a:r>
            <a:endParaRPr sz="5200">
              <a:solidFill>
                <a:schemeClr val="lt1"/>
              </a:solidFill>
              <a:latin typeface="Open Sans Light"/>
              <a:ea typeface="Open Sans Light"/>
              <a:cs typeface="Open Sans Light"/>
              <a:sym typeface="Open Sans Light"/>
            </a:endParaRPr>
          </a:p>
        </p:txBody>
      </p:sp>
      <p:sp>
        <p:nvSpPr>
          <p:cNvPr id="366" name="Google Shape;366;p16"/>
          <p:cNvSpPr txBox="1"/>
          <p:nvPr/>
        </p:nvSpPr>
        <p:spPr>
          <a:xfrm>
            <a:off x="267816" y="7832601"/>
            <a:ext cx="110162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04</a:t>
            </a:r>
            <a:endParaRPr sz="5200">
              <a:solidFill>
                <a:schemeClr val="lt1"/>
              </a:solidFill>
              <a:latin typeface="Open Sans Light"/>
              <a:ea typeface="Open Sans Light"/>
              <a:cs typeface="Open Sans Light"/>
              <a:sym typeface="Open Sans Light"/>
            </a:endParaRPr>
          </a:p>
        </p:txBody>
      </p:sp>
      <p:sp>
        <p:nvSpPr>
          <p:cNvPr id="367" name="Google Shape;367;p16"/>
          <p:cNvSpPr txBox="1"/>
          <p:nvPr/>
        </p:nvSpPr>
        <p:spPr>
          <a:xfrm>
            <a:off x="267816" y="9485201"/>
            <a:ext cx="110162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05</a:t>
            </a:r>
            <a:endParaRPr sz="5200">
              <a:solidFill>
                <a:schemeClr val="lt1"/>
              </a:solidFill>
              <a:latin typeface="Open Sans Light"/>
              <a:ea typeface="Open Sans Light"/>
              <a:cs typeface="Open Sans Light"/>
              <a:sym typeface="Open Sans Light"/>
            </a:endParaRPr>
          </a:p>
        </p:txBody>
      </p:sp>
      <p:sp>
        <p:nvSpPr>
          <p:cNvPr id="368" name="Google Shape;368;p16"/>
          <p:cNvSpPr txBox="1"/>
          <p:nvPr/>
        </p:nvSpPr>
        <p:spPr>
          <a:xfrm>
            <a:off x="267816" y="11137802"/>
            <a:ext cx="110162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06</a:t>
            </a:r>
            <a:endParaRPr sz="5200">
              <a:solidFill>
                <a:schemeClr val="lt1"/>
              </a:solidFill>
              <a:latin typeface="Open Sans Light"/>
              <a:ea typeface="Open Sans Light"/>
              <a:cs typeface="Open Sans Light"/>
              <a:sym typeface="Open Sans Light"/>
            </a:endParaRPr>
          </a:p>
        </p:txBody>
      </p:sp>
      <p:sp>
        <p:nvSpPr>
          <p:cNvPr id="369" name="Google Shape;369;p16"/>
          <p:cNvSpPr/>
          <p:nvPr/>
        </p:nvSpPr>
        <p:spPr>
          <a:xfrm>
            <a:off x="3183685" y="9942942"/>
            <a:ext cx="15184646" cy="1934521"/>
          </a:xfrm>
          <a:custGeom>
            <a:pathLst>
              <a:path extrusionOk="0" h="1148" w="9011">
                <a:moveTo>
                  <a:pt x="9011" y="574"/>
                </a:moveTo>
                <a:lnTo>
                  <a:pt x="8540" y="0"/>
                </a:lnTo>
                <a:lnTo>
                  <a:pt x="8540" y="155"/>
                </a:lnTo>
                <a:lnTo>
                  <a:pt x="0" y="155"/>
                </a:lnTo>
                <a:lnTo>
                  <a:pt x="0" y="993"/>
                </a:lnTo>
                <a:lnTo>
                  <a:pt x="8540" y="993"/>
                </a:lnTo>
                <a:lnTo>
                  <a:pt x="8540" y="1148"/>
                </a:lnTo>
                <a:lnTo>
                  <a:pt x="9011" y="574"/>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70" name="Google Shape;370;p16"/>
          <p:cNvSpPr/>
          <p:nvPr/>
        </p:nvSpPr>
        <p:spPr>
          <a:xfrm>
            <a:off x="3183685" y="8540920"/>
            <a:ext cx="13654554" cy="1937892"/>
          </a:xfrm>
          <a:custGeom>
            <a:pathLst>
              <a:path extrusionOk="0" h="1150" w="8103">
                <a:moveTo>
                  <a:pt x="8103" y="574"/>
                </a:moveTo>
                <a:lnTo>
                  <a:pt x="7632" y="0"/>
                </a:lnTo>
                <a:lnTo>
                  <a:pt x="7632" y="155"/>
                </a:lnTo>
                <a:lnTo>
                  <a:pt x="0" y="155"/>
                </a:lnTo>
                <a:lnTo>
                  <a:pt x="0" y="995"/>
                </a:lnTo>
                <a:lnTo>
                  <a:pt x="7632" y="995"/>
                </a:lnTo>
                <a:lnTo>
                  <a:pt x="7632" y="1150"/>
                </a:lnTo>
                <a:lnTo>
                  <a:pt x="8103" y="574"/>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71" name="Google Shape;371;p16"/>
          <p:cNvSpPr/>
          <p:nvPr/>
        </p:nvSpPr>
        <p:spPr>
          <a:xfrm>
            <a:off x="3183685" y="7142268"/>
            <a:ext cx="12119406" cy="1934521"/>
          </a:xfrm>
          <a:custGeom>
            <a:pathLst>
              <a:path extrusionOk="0" h="1148" w="7192">
                <a:moveTo>
                  <a:pt x="7192" y="574"/>
                </a:moveTo>
                <a:lnTo>
                  <a:pt x="6723" y="0"/>
                </a:lnTo>
                <a:lnTo>
                  <a:pt x="6723" y="155"/>
                </a:lnTo>
                <a:lnTo>
                  <a:pt x="0" y="155"/>
                </a:lnTo>
                <a:lnTo>
                  <a:pt x="0" y="993"/>
                </a:lnTo>
                <a:lnTo>
                  <a:pt x="6723" y="993"/>
                </a:lnTo>
                <a:lnTo>
                  <a:pt x="6723" y="1148"/>
                </a:lnTo>
                <a:lnTo>
                  <a:pt x="7192" y="574"/>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72" name="Google Shape;372;p16"/>
          <p:cNvSpPr/>
          <p:nvPr/>
        </p:nvSpPr>
        <p:spPr>
          <a:xfrm>
            <a:off x="3183685" y="5740245"/>
            <a:ext cx="10589315" cy="1936207"/>
          </a:xfrm>
          <a:custGeom>
            <a:pathLst>
              <a:path extrusionOk="0" h="1149" w="6284">
                <a:moveTo>
                  <a:pt x="6284" y="576"/>
                </a:moveTo>
                <a:lnTo>
                  <a:pt x="5814" y="0"/>
                </a:lnTo>
                <a:lnTo>
                  <a:pt x="5814" y="155"/>
                </a:lnTo>
                <a:lnTo>
                  <a:pt x="0" y="155"/>
                </a:lnTo>
                <a:lnTo>
                  <a:pt x="0" y="995"/>
                </a:lnTo>
                <a:lnTo>
                  <a:pt x="5814" y="995"/>
                </a:lnTo>
                <a:lnTo>
                  <a:pt x="5814" y="1149"/>
                </a:lnTo>
                <a:lnTo>
                  <a:pt x="6284" y="576"/>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73" name="Google Shape;373;p16"/>
          <p:cNvSpPr/>
          <p:nvPr/>
        </p:nvSpPr>
        <p:spPr>
          <a:xfrm>
            <a:off x="3183685" y="4341593"/>
            <a:ext cx="9057539" cy="1936207"/>
          </a:xfrm>
          <a:custGeom>
            <a:pathLst>
              <a:path extrusionOk="0" h="1149" w="5375">
                <a:moveTo>
                  <a:pt x="5375" y="574"/>
                </a:moveTo>
                <a:lnTo>
                  <a:pt x="4906" y="0"/>
                </a:lnTo>
                <a:lnTo>
                  <a:pt x="4906" y="155"/>
                </a:lnTo>
                <a:lnTo>
                  <a:pt x="0" y="155"/>
                </a:lnTo>
                <a:lnTo>
                  <a:pt x="0" y="993"/>
                </a:lnTo>
                <a:lnTo>
                  <a:pt x="4906" y="993"/>
                </a:lnTo>
                <a:lnTo>
                  <a:pt x="4906" y="1149"/>
                </a:lnTo>
                <a:lnTo>
                  <a:pt x="5375" y="574"/>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74" name="Google Shape;374;p16"/>
          <p:cNvSpPr/>
          <p:nvPr/>
        </p:nvSpPr>
        <p:spPr>
          <a:xfrm>
            <a:off x="3183685" y="2939570"/>
            <a:ext cx="7527446" cy="1936207"/>
          </a:xfrm>
          <a:custGeom>
            <a:pathLst>
              <a:path extrusionOk="0" h="1149" w="4467">
                <a:moveTo>
                  <a:pt x="4467" y="576"/>
                </a:moveTo>
                <a:lnTo>
                  <a:pt x="3997" y="0"/>
                </a:lnTo>
                <a:lnTo>
                  <a:pt x="3997" y="156"/>
                </a:lnTo>
                <a:lnTo>
                  <a:pt x="0" y="156"/>
                </a:lnTo>
                <a:lnTo>
                  <a:pt x="0" y="995"/>
                </a:lnTo>
                <a:lnTo>
                  <a:pt x="3997" y="995"/>
                </a:lnTo>
                <a:lnTo>
                  <a:pt x="3997" y="1149"/>
                </a:lnTo>
                <a:lnTo>
                  <a:pt x="4467" y="576"/>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75" name="Google Shape;375;p16"/>
          <p:cNvSpPr txBox="1"/>
          <p:nvPr/>
        </p:nvSpPr>
        <p:spPr>
          <a:xfrm>
            <a:off x="5246600" y="4870616"/>
            <a:ext cx="4860758" cy="881395"/>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300">
                <a:solidFill>
                  <a:schemeClr val="lt1"/>
                </a:solidFill>
                <a:latin typeface="Open Sans Light"/>
                <a:ea typeface="Open Sans Light"/>
                <a:cs typeface="Open Sans Light"/>
                <a:sym typeface="Open Sans Light"/>
              </a:rPr>
              <a:t>This paragraph actually is a good place for title description</a:t>
            </a:r>
            <a:endParaRPr sz="2300">
              <a:solidFill>
                <a:schemeClr val="lt1"/>
              </a:solidFill>
              <a:latin typeface="Open Sans Light"/>
              <a:ea typeface="Open Sans Light"/>
              <a:cs typeface="Open Sans Light"/>
              <a:sym typeface="Open Sans Light"/>
            </a:endParaRPr>
          </a:p>
        </p:txBody>
      </p:sp>
      <p:sp>
        <p:nvSpPr>
          <p:cNvPr id="376" name="Google Shape;376;p16"/>
          <p:cNvSpPr txBox="1"/>
          <p:nvPr/>
        </p:nvSpPr>
        <p:spPr>
          <a:xfrm>
            <a:off x="5246600" y="3418710"/>
            <a:ext cx="3715352" cy="881395"/>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300">
                <a:solidFill>
                  <a:schemeClr val="lt1"/>
                </a:solidFill>
                <a:latin typeface="Open Sans Light"/>
                <a:ea typeface="Open Sans Light"/>
                <a:cs typeface="Open Sans Light"/>
                <a:sym typeface="Open Sans Light"/>
              </a:rPr>
              <a:t>This paragraph actually is a good place</a:t>
            </a:r>
            <a:endParaRPr sz="2300">
              <a:solidFill>
                <a:schemeClr val="lt1"/>
              </a:solidFill>
              <a:latin typeface="Open Sans Light"/>
              <a:ea typeface="Open Sans Light"/>
              <a:cs typeface="Open Sans Light"/>
              <a:sym typeface="Open Sans Light"/>
            </a:endParaRPr>
          </a:p>
        </p:txBody>
      </p:sp>
      <p:sp>
        <p:nvSpPr>
          <p:cNvPr id="377" name="Google Shape;377;p16"/>
          <p:cNvSpPr txBox="1"/>
          <p:nvPr/>
        </p:nvSpPr>
        <p:spPr>
          <a:xfrm>
            <a:off x="5246600" y="6240936"/>
            <a:ext cx="6506678" cy="881395"/>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300">
                <a:solidFill>
                  <a:schemeClr val="lt1"/>
                </a:solidFill>
                <a:latin typeface="Open Sans Light"/>
                <a:ea typeface="Open Sans Light"/>
                <a:cs typeface="Open Sans Light"/>
                <a:sym typeface="Open Sans Light"/>
              </a:rPr>
              <a:t>This paragraph actually is a good place for title description</a:t>
            </a:r>
            <a:endParaRPr sz="2300">
              <a:solidFill>
                <a:schemeClr val="lt1"/>
              </a:solidFill>
              <a:latin typeface="Open Sans Light"/>
              <a:ea typeface="Open Sans Light"/>
              <a:cs typeface="Open Sans Light"/>
              <a:sym typeface="Open Sans Light"/>
            </a:endParaRPr>
          </a:p>
        </p:txBody>
      </p:sp>
      <p:sp>
        <p:nvSpPr>
          <p:cNvPr id="378" name="Google Shape;378;p16"/>
          <p:cNvSpPr txBox="1"/>
          <p:nvPr/>
        </p:nvSpPr>
        <p:spPr>
          <a:xfrm>
            <a:off x="5246600" y="7664571"/>
            <a:ext cx="7311426" cy="881395"/>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300">
                <a:solidFill>
                  <a:schemeClr val="lt1"/>
                </a:solidFill>
                <a:latin typeface="Open Sans Light"/>
                <a:ea typeface="Open Sans Light"/>
                <a:cs typeface="Open Sans Light"/>
                <a:sym typeface="Open Sans Light"/>
              </a:rPr>
              <a:t>This paragraph actually is a good place for title description and some points</a:t>
            </a:r>
            <a:endParaRPr sz="2300">
              <a:solidFill>
                <a:schemeClr val="lt1"/>
              </a:solidFill>
              <a:latin typeface="Open Sans Light"/>
              <a:ea typeface="Open Sans Light"/>
              <a:cs typeface="Open Sans Light"/>
              <a:sym typeface="Open Sans Light"/>
            </a:endParaRPr>
          </a:p>
        </p:txBody>
      </p:sp>
      <p:sp>
        <p:nvSpPr>
          <p:cNvPr id="379" name="Google Shape;379;p16"/>
          <p:cNvSpPr txBox="1"/>
          <p:nvPr/>
        </p:nvSpPr>
        <p:spPr>
          <a:xfrm>
            <a:off x="5246599" y="9069600"/>
            <a:ext cx="7834965" cy="881395"/>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300">
                <a:solidFill>
                  <a:schemeClr val="lt1"/>
                </a:solidFill>
                <a:latin typeface="Open Sans Light"/>
                <a:ea typeface="Open Sans Light"/>
                <a:cs typeface="Open Sans Light"/>
                <a:sym typeface="Open Sans Light"/>
              </a:rPr>
              <a:t>This paragraph actually is a good place for title description and some points</a:t>
            </a:r>
            <a:endParaRPr sz="2300">
              <a:solidFill>
                <a:schemeClr val="lt1"/>
              </a:solidFill>
              <a:latin typeface="Open Sans Light"/>
              <a:ea typeface="Open Sans Light"/>
              <a:cs typeface="Open Sans Light"/>
              <a:sym typeface="Open Sans Light"/>
            </a:endParaRPr>
          </a:p>
        </p:txBody>
      </p:sp>
      <p:sp>
        <p:nvSpPr>
          <p:cNvPr id="380" name="Google Shape;380;p16"/>
          <p:cNvSpPr txBox="1"/>
          <p:nvPr/>
        </p:nvSpPr>
        <p:spPr>
          <a:xfrm>
            <a:off x="5246599" y="10461997"/>
            <a:ext cx="10154653" cy="881395"/>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300">
                <a:solidFill>
                  <a:schemeClr val="lt1"/>
                </a:solidFill>
                <a:latin typeface="Open Sans Light"/>
                <a:ea typeface="Open Sans Light"/>
                <a:cs typeface="Open Sans Light"/>
                <a:sym typeface="Open Sans Light"/>
              </a:rPr>
              <a:t>This paragraph actually is a good place for title description and some points which attract audiences</a:t>
            </a:r>
            <a:endParaRPr sz="2300">
              <a:solidFill>
                <a:schemeClr val="lt1"/>
              </a:solidFill>
              <a:latin typeface="Open Sans Light"/>
              <a:ea typeface="Open Sans Light"/>
              <a:cs typeface="Open Sans Light"/>
              <a:sym typeface="Open Sans Light"/>
            </a:endParaRPr>
          </a:p>
        </p:txBody>
      </p:sp>
      <p:sp>
        <p:nvSpPr>
          <p:cNvPr id="381" name="Google Shape;381;p16"/>
          <p:cNvSpPr txBox="1"/>
          <p:nvPr/>
        </p:nvSpPr>
        <p:spPr>
          <a:xfrm>
            <a:off x="11065453" y="3266836"/>
            <a:ext cx="51477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Research</a:t>
            </a:r>
            <a:endParaRPr sz="4200">
              <a:solidFill>
                <a:schemeClr val="dk2"/>
              </a:solidFill>
              <a:latin typeface="Open Sans Light"/>
              <a:ea typeface="Open Sans Light"/>
              <a:cs typeface="Open Sans Light"/>
              <a:sym typeface="Open Sans Light"/>
            </a:endParaRPr>
          </a:p>
        </p:txBody>
      </p:sp>
      <p:sp>
        <p:nvSpPr>
          <p:cNvPr id="382" name="Google Shape;382;p16"/>
          <p:cNvSpPr txBox="1"/>
          <p:nvPr/>
        </p:nvSpPr>
        <p:spPr>
          <a:xfrm>
            <a:off x="12558026" y="4799536"/>
            <a:ext cx="51477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Propose</a:t>
            </a:r>
            <a:endParaRPr sz="4200">
              <a:solidFill>
                <a:schemeClr val="dk2"/>
              </a:solidFill>
              <a:latin typeface="Open Sans Light"/>
              <a:ea typeface="Open Sans Light"/>
              <a:cs typeface="Open Sans Light"/>
              <a:sym typeface="Open Sans Light"/>
            </a:endParaRPr>
          </a:p>
        </p:txBody>
      </p:sp>
      <p:sp>
        <p:nvSpPr>
          <p:cNvPr id="383" name="Google Shape;383;p16"/>
          <p:cNvSpPr txBox="1"/>
          <p:nvPr/>
        </p:nvSpPr>
        <p:spPr>
          <a:xfrm>
            <a:off x="14088119" y="6152165"/>
            <a:ext cx="51477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Design</a:t>
            </a:r>
            <a:endParaRPr sz="4200">
              <a:solidFill>
                <a:schemeClr val="dk2"/>
              </a:solidFill>
              <a:latin typeface="Open Sans Light"/>
              <a:ea typeface="Open Sans Light"/>
              <a:cs typeface="Open Sans Light"/>
              <a:sym typeface="Open Sans Light"/>
            </a:endParaRPr>
          </a:p>
        </p:txBody>
      </p:sp>
      <p:sp>
        <p:nvSpPr>
          <p:cNvPr id="384" name="Google Shape;384;p16"/>
          <p:cNvSpPr txBox="1"/>
          <p:nvPr/>
        </p:nvSpPr>
        <p:spPr>
          <a:xfrm>
            <a:off x="15692513" y="7561937"/>
            <a:ext cx="51477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Build</a:t>
            </a:r>
            <a:endParaRPr sz="4200">
              <a:solidFill>
                <a:schemeClr val="dk2"/>
              </a:solidFill>
              <a:latin typeface="Open Sans Light"/>
              <a:ea typeface="Open Sans Light"/>
              <a:cs typeface="Open Sans Light"/>
              <a:sym typeface="Open Sans Light"/>
            </a:endParaRPr>
          </a:p>
        </p:txBody>
      </p:sp>
      <p:sp>
        <p:nvSpPr>
          <p:cNvPr id="385" name="Google Shape;385;p16"/>
          <p:cNvSpPr txBox="1"/>
          <p:nvPr/>
        </p:nvSpPr>
        <p:spPr>
          <a:xfrm>
            <a:off x="17239959" y="8838870"/>
            <a:ext cx="51477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Revise &amp; Approve</a:t>
            </a:r>
            <a:endParaRPr sz="4200">
              <a:solidFill>
                <a:schemeClr val="dk2"/>
              </a:solidFill>
              <a:latin typeface="Open Sans Light"/>
              <a:ea typeface="Open Sans Light"/>
              <a:cs typeface="Open Sans Light"/>
              <a:sym typeface="Open Sans Light"/>
            </a:endParaRPr>
          </a:p>
        </p:txBody>
      </p:sp>
      <p:sp>
        <p:nvSpPr>
          <p:cNvPr id="386" name="Google Shape;386;p16"/>
          <p:cNvSpPr txBox="1"/>
          <p:nvPr/>
        </p:nvSpPr>
        <p:spPr>
          <a:xfrm>
            <a:off x="18757259" y="10383138"/>
            <a:ext cx="395034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Launch</a:t>
            </a:r>
            <a:endParaRPr sz="4200">
              <a:solidFill>
                <a:schemeClr val="dk2"/>
              </a:solidFill>
              <a:latin typeface="Open Sans Light"/>
              <a:ea typeface="Open Sans Light"/>
              <a:cs typeface="Open Sans Light"/>
              <a:sym typeface="Open Sans Light"/>
            </a:endParaRPr>
          </a:p>
        </p:txBody>
      </p:sp>
      <p:sp>
        <p:nvSpPr>
          <p:cNvPr id="387" name="Google Shape;387;p16"/>
          <p:cNvSpPr/>
          <p:nvPr/>
        </p:nvSpPr>
        <p:spPr>
          <a:xfrm>
            <a:off x="3684718" y="3491536"/>
            <a:ext cx="987432" cy="873476"/>
          </a:xfrm>
          <a:custGeom>
            <a:pathLst>
              <a:path extrusionOk="0" h="2061" w="2330">
                <a:moveTo>
                  <a:pt x="2193" y="0"/>
                </a:moveTo>
                <a:cubicBezTo>
                  <a:pt x="405" y="0"/>
                  <a:pt x="405" y="0"/>
                  <a:pt x="405" y="0"/>
                </a:cubicBezTo>
                <a:cubicBezTo>
                  <a:pt x="330" y="0"/>
                  <a:pt x="268" y="61"/>
                  <a:pt x="268" y="137"/>
                </a:cubicBezTo>
                <a:cubicBezTo>
                  <a:pt x="268" y="740"/>
                  <a:pt x="268" y="740"/>
                  <a:pt x="268" y="740"/>
                </a:cubicBezTo>
                <a:cubicBezTo>
                  <a:pt x="268" y="752"/>
                  <a:pt x="278" y="762"/>
                  <a:pt x="290" y="762"/>
                </a:cubicBezTo>
                <a:cubicBezTo>
                  <a:pt x="301" y="762"/>
                  <a:pt x="311" y="752"/>
                  <a:pt x="311" y="740"/>
                </a:cubicBezTo>
                <a:cubicBezTo>
                  <a:pt x="311" y="137"/>
                  <a:pt x="311" y="137"/>
                  <a:pt x="311" y="137"/>
                </a:cubicBezTo>
                <a:cubicBezTo>
                  <a:pt x="311" y="84"/>
                  <a:pt x="353" y="42"/>
                  <a:pt x="405" y="42"/>
                </a:cubicBezTo>
                <a:cubicBezTo>
                  <a:pt x="2193" y="42"/>
                  <a:pt x="2193" y="42"/>
                  <a:pt x="2193" y="42"/>
                </a:cubicBezTo>
                <a:cubicBezTo>
                  <a:pt x="2245" y="42"/>
                  <a:pt x="2287" y="84"/>
                  <a:pt x="2287" y="137"/>
                </a:cubicBezTo>
                <a:cubicBezTo>
                  <a:pt x="2287" y="1546"/>
                  <a:pt x="2287" y="1546"/>
                  <a:pt x="2287" y="1546"/>
                </a:cubicBezTo>
                <a:cubicBezTo>
                  <a:pt x="2287" y="1598"/>
                  <a:pt x="2245" y="1640"/>
                  <a:pt x="2193" y="1640"/>
                </a:cubicBezTo>
                <a:cubicBezTo>
                  <a:pt x="892" y="1640"/>
                  <a:pt x="892" y="1640"/>
                  <a:pt x="892" y="1640"/>
                </a:cubicBezTo>
                <a:cubicBezTo>
                  <a:pt x="881" y="1640"/>
                  <a:pt x="871" y="1649"/>
                  <a:pt x="871" y="1661"/>
                </a:cubicBezTo>
                <a:cubicBezTo>
                  <a:pt x="871" y="1673"/>
                  <a:pt x="881" y="1682"/>
                  <a:pt x="892" y="1682"/>
                </a:cubicBezTo>
                <a:cubicBezTo>
                  <a:pt x="1139" y="1682"/>
                  <a:pt x="1139" y="1682"/>
                  <a:pt x="1139" y="1682"/>
                </a:cubicBezTo>
                <a:cubicBezTo>
                  <a:pt x="1034" y="1892"/>
                  <a:pt x="1034" y="1892"/>
                  <a:pt x="1034" y="1892"/>
                </a:cubicBezTo>
                <a:cubicBezTo>
                  <a:pt x="984" y="1892"/>
                  <a:pt x="984" y="1892"/>
                  <a:pt x="984" y="1892"/>
                </a:cubicBezTo>
                <a:cubicBezTo>
                  <a:pt x="937" y="1892"/>
                  <a:pt x="899" y="1930"/>
                  <a:pt x="899" y="1977"/>
                </a:cubicBezTo>
                <a:cubicBezTo>
                  <a:pt x="899" y="2023"/>
                  <a:pt x="937" y="2061"/>
                  <a:pt x="984" y="2061"/>
                </a:cubicBezTo>
                <a:cubicBezTo>
                  <a:pt x="1615" y="2061"/>
                  <a:pt x="1615" y="2061"/>
                  <a:pt x="1615" y="2061"/>
                </a:cubicBezTo>
                <a:cubicBezTo>
                  <a:pt x="1661" y="2061"/>
                  <a:pt x="1699" y="2023"/>
                  <a:pt x="1699" y="1977"/>
                </a:cubicBezTo>
                <a:cubicBezTo>
                  <a:pt x="1699" y="1930"/>
                  <a:pt x="1661" y="1892"/>
                  <a:pt x="1615" y="1892"/>
                </a:cubicBezTo>
                <a:cubicBezTo>
                  <a:pt x="1565" y="1892"/>
                  <a:pt x="1565" y="1892"/>
                  <a:pt x="1565" y="1892"/>
                </a:cubicBezTo>
                <a:cubicBezTo>
                  <a:pt x="1460" y="1682"/>
                  <a:pt x="1460" y="1682"/>
                  <a:pt x="1460" y="1682"/>
                </a:cubicBezTo>
                <a:cubicBezTo>
                  <a:pt x="2193" y="1682"/>
                  <a:pt x="2193" y="1682"/>
                  <a:pt x="2193" y="1682"/>
                </a:cubicBezTo>
                <a:cubicBezTo>
                  <a:pt x="2268" y="1682"/>
                  <a:pt x="2330" y="1621"/>
                  <a:pt x="2330" y="1546"/>
                </a:cubicBezTo>
                <a:cubicBezTo>
                  <a:pt x="2330" y="137"/>
                  <a:pt x="2330" y="137"/>
                  <a:pt x="2330" y="137"/>
                </a:cubicBezTo>
                <a:cubicBezTo>
                  <a:pt x="2330" y="61"/>
                  <a:pt x="2268" y="0"/>
                  <a:pt x="2193" y="0"/>
                </a:cubicBezTo>
                <a:close/>
                <a:moveTo>
                  <a:pt x="1656" y="1977"/>
                </a:moveTo>
                <a:cubicBezTo>
                  <a:pt x="1656" y="2000"/>
                  <a:pt x="1638" y="2018"/>
                  <a:pt x="1615" y="2018"/>
                </a:cubicBezTo>
                <a:cubicBezTo>
                  <a:pt x="984" y="2018"/>
                  <a:pt x="984" y="2018"/>
                  <a:pt x="984" y="2018"/>
                </a:cubicBezTo>
                <a:cubicBezTo>
                  <a:pt x="961" y="2018"/>
                  <a:pt x="942" y="2000"/>
                  <a:pt x="942" y="1977"/>
                </a:cubicBezTo>
                <a:cubicBezTo>
                  <a:pt x="942" y="1954"/>
                  <a:pt x="961" y="1935"/>
                  <a:pt x="984" y="1935"/>
                </a:cubicBezTo>
                <a:cubicBezTo>
                  <a:pt x="1615" y="1935"/>
                  <a:pt x="1615" y="1935"/>
                  <a:pt x="1615" y="1935"/>
                </a:cubicBezTo>
                <a:cubicBezTo>
                  <a:pt x="1638" y="1935"/>
                  <a:pt x="1656" y="1954"/>
                  <a:pt x="1656" y="1977"/>
                </a:cubicBezTo>
                <a:close/>
                <a:moveTo>
                  <a:pt x="1517" y="1892"/>
                </a:moveTo>
                <a:cubicBezTo>
                  <a:pt x="1081" y="1892"/>
                  <a:pt x="1081" y="1892"/>
                  <a:pt x="1081" y="1892"/>
                </a:cubicBezTo>
                <a:cubicBezTo>
                  <a:pt x="1186" y="1682"/>
                  <a:pt x="1186" y="1682"/>
                  <a:pt x="1186" y="1682"/>
                </a:cubicBezTo>
                <a:cubicBezTo>
                  <a:pt x="1412" y="1682"/>
                  <a:pt x="1412" y="1682"/>
                  <a:pt x="1412" y="1682"/>
                </a:cubicBezTo>
                <a:lnTo>
                  <a:pt x="1517" y="1892"/>
                </a:lnTo>
                <a:close/>
                <a:moveTo>
                  <a:pt x="2182" y="1430"/>
                </a:moveTo>
                <a:cubicBezTo>
                  <a:pt x="1047" y="1430"/>
                  <a:pt x="1047" y="1430"/>
                  <a:pt x="1047" y="1430"/>
                </a:cubicBezTo>
                <a:cubicBezTo>
                  <a:pt x="1035" y="1430"/>
                  <a:pt x="1026" y="1421"/>
                  <a:pt x="1026" y="1409"/>
                </a:cubicBezTo>
                <a:cubicBezTo>
                  <a:pt x="1026" y="1397"/>
                  <a:pt x="1035" y="1388"/>
                  <a:pt x="1047" y="1388"/>
                </a:cubicBezTo>
                <a:cubicBezTo>
                  <a:pt x="2161" y="1388"/>
                  <a:pt x="2161" y="1388"/>
                  <a:pt x="2161" y="1388"/>
                </a:cubicBezTo>
                <a:cubicBezTo>
                  <a:pt x="2161" y="168"/>
                  <a:pt x="2161" y="168"/>
                  <a:pt x="2161" y="168"/>
                </a:cubicBezTo>
                <a:cubicBezTo>
                  <a:pt x="437" y="168"/>
                  <a:pt x="437" y="168"/>
                  <a:pt x="437" y="168"/>
                </a:cubicBezTo>
                <a:cubicBezTo>
                  <a:pt x="437" y="572"/>
                  <a:pt x="437" y="572"/>
                  <a:pt x="437" y="572"/>
                </a:cubicBezTo>
                <a:cubicBezTo>
                  <a:pt x="437" y="583"/>
                  <a:pt x="428" y="593"/>
                  <a:pt x="416" y="593"/>
                </a:cubicBezTo>
                <a:cubicBezTo>
                  <a:pt x="404" y="593"/>
                  <a:pt x="395" y="583"/>
                  <a:pt x="395" y="572"/>
                </a:cubicBezTo>
                <a:cubicBezTo>
                  <a:pt x="395" y="147"/>
                  <a:pt x="395" y="147"/>
                  <a:pt x="395" y="147"/>
                </a:cubicBezTo>
                <a:cubicBezTo>
                  <a:pt x="395" y="135"/>
                  <a:pt x="404" y="126"/>
                  <a:pt x="416" y="126"/>
                </a:cubicBezTo>
                <a:cubicBezTo>
                  <a:pt x="2182" y="126"/>
                  <a:pt x="2182" y="126"/>
                  <a:pt x="2182" y="126"/>
                </a:cubicBezTo>
                <a:cubicBezTo>
                  <a:pt x="2194" y="126"/>
                  <a:pt x="2204" y="135"/>
                  <a:pt x="2204" y="147"/>
                </a:cubicBezTo>
                <a:cubicBezTo>
                  <a:pt x="2204" y="1409"/>
                  <a:pt x="2204" y="1409"/>
                  <a:pt x="2204" y="1409"/>
                </a:cubicBezTo>
                <a:cubicBezTo>
                  <a:pt x="2204" y="1421"/>
                  <a:pt x="2194" y="1430"/>
                  <a:pt x="2182" y="1430"/>
                </a:cubicBezTo>
                <a:close/>
                <a:moveTo>
                  <a:pt x="1224" y="1535"/>
                </a:moveTo>
                <a:cubicBezTo>
                  <a:pt x="1224" y="1576"/>
                  <a:pt x="1258" y="1610"/>
                  <a:pt x="1299" y="1610"/>
                </a:cubicBezTo>
                <a:cubicBezTo>
                  <a:pt x="1340" y="1610"/>
                  <a:pt x="1374" y="1576"/>
                  <a:pt x="1374" y="1535"/>
                </a:cubicBezTo>
                <a:cubicBezTo>
                  <a:pt x="1374" y="1494"/>
                  <a:pt x="1340" y="1460"/>
                  <a:pt x="1299" y="1460"/>
                </a:cubicBezTo>
                <a:cubicBezTo>
                  <a:pt x="1258" y="1460"/>
                  <a:pt x="1224" y="1494"/>
                  <a:pt x="1224" y="1535"/>
                </a:cubicBezTo>
                <a:close/>
                <a:moveTo>
                  <a:pt x="1332" y="1535"/>
                </a:moveTo>
                <a:cubicBezTo>
                  <a:pt x="1332" y="1553"/>
                  <a:pt x="1317" y="1568"/>
                  <a:pt x="1299" y="1568"/>
                </a:cubicBezTo>
                <a:cubicBezTo>
                  <a:pt x="1281" y="1568"/>
                  <a:pt x="1266" y="1553"/>
                  <a:pt x="1266" y="1535"/>
                </a:cubicBezTo>
                <a:cubicBezTo>
                  <a:pt x="1266" y="1517"/>
                  <a:pt x="1281" y="1502"/>
                  <a:pt x="1299" y="1502"/>
                </a:cubicBezTo>
                <a:cubicBezTo>
                  <a:pt x="1317" y="1502"/>
                  <a:pt x="1332" y="1517"/>
                  <a:pt x="1332" y="1535"/>
                </a:cubicBezTo>
                <a:close/>
                <a:moveTo>
                  <a:pt x="952" y="1187"/>
                </a:moveTo>
                <a:cubicBezTo>
                  <a:pt x="1043" y="1187"/>
                  <a:pt x="1135" y="1152"/>
                  <a:pt x="1205" y="1083"/>
                </a:cubicBezTo>
                <a:cubicBezTo>
                  <a:pt x="1205" y="1083"/>
                  <a:pt x="1205" y="1083"/>
                  <a:pt x="1205" y="1083"/>
                </a:cubicBezTo>
                <a:cubicBezTo>
                  <a:pt x="1344" y="944"/>
                  <a:pt x="1344" y="717"/>
                  <a:pt x="1205" y="578"/>
                </a:cubicBezTo>
                <a:cubicBezTo>
                  <a:pt x="1065" y="438"/>
                  <a:pt x="839" y="438"/>
                  <a:pt x="700" y="578"/>
                </a:cubicBezTo>
                <a:cubicBezTo>
                  <a:pt x="560" y="717"/>
                  <a:pt x="560" y="944"/>
                  <a:pt x="700" y="1083"/>
                </a:cubicBezTo>
                <a:cubicBezTo>
                  <a:pt x="769" y="1152"/>
                  <a:pt x="861" y="1187"/>
                  <a:pt x="952" y="1187"/>
                </a:cubicBezTo>
                <a:close/>
                <a:moveTo>
                  <a:pt x="729" y="608"/>
                </a:moveTo>
                <a:cubicBezTo>
                  <a:pt x="791" y="546"/>
                  <a:pt x="871" y="516"/>
                  <a:pt x="952" y="516"/>
                </a:cubicBezTo>
                <a:cubicBezTo>
                  <a:pt x="1033" y="516"/>
                  <a:pt x="1113" y="546"/>
                  <a:pt x="1175" y="608"/>
                </a:cubicBezTo>
                <a:cubicBezTo>
                  <a:pt x="1297" y="730"/>
                  <a:pt x="1297" y="930"/>
                  <a:pt x="1175" y="1053"/>
                </a:cubicBezTo>
                <a:cubicBezTo>
                  <a:pt x="1052" y="1175"/>
                  <a:pt x="852" y="1175"/>
                  <a:pt x="730" y="1053"/>
                </a:cubicBezTo>
                <a:cubicBezTo>
                  <a:pt x="607" y="930"/>
                  <a:pt x="607" y="730"/>
                  <a:pt x="729" y="608"/>
                </a:cubicBezTo>
                <a:close/>
                <a:moveTo>
                  <a:pt x="952" y="1271"/>
                </a:moveTo>
                <a:cubicBezTo>
                  <a:pt x="1067" y="1271"/>
                  <a:pt x="1180" y="1227"/>
                  <a:pt x="1264" y="1142"/>
                </a:cubicBezTo>
                <a:cubicBezTo>
                  <a:pt x="1436" y="970"/>
                  <a:pt x="1436" y="690"/>
                  <a:pt x="1264" y="518"/>
                </a:cubicBezTo>
                <a:cubicBezTo>
                  <a:pt x="1092" y="346"/>
                  <a:pt x="812" y="346"/>
                  <a:pt x="640" y="518"/>
                </a:cubicBezTo>
                <a:cubicBezTo>
                  <a:pt x="516" y="643"/>
                  <a:pt x="477" y="829"/>
                  <a:pt x="542" y="992"/>
                </a:cubicBezTo>
                <a:cubicBezTo>
                  <a:pt x="545" y="1000"/>
                  <a:pt x="548" y="1007"/>
                  <a:pt x="551" y="1014"/>
                </a:cubicBezTo>
                <a:cubicBezTo>
                  <a:pt x="505" y="1060"/>
                  <a:pt x="505" y="1060"/>
                  <a:pt x="505" y="1060"/>
                </a:cubicBezTo>
                <a:cubicBezTo>
                  <a:pt x="496" y="1069"/>
                  <a:pt x="491" y="1080"/>
                  <a:pt x="491" y="1093"/>
                </a:cubicBezTo>
                <a:cubicBezTo>
                  <a:pt x="491" y="1105"/>
                  <a:pt x="496" y="1117"/>
                  <a:pt x="505" y="1126"/>
                </a:cubicBezTo>
                <a:cubicBezTo>
                  <a:pt x="506" y="1127"/>
                  <a:pt x="506" y="1127"/>
                  <a:pt x="506" y="1127"/>
                </a:cubicBezTo>
                <a:cubicBezTo>
                  <a:pt x="38" y="1598"/>
                  <a:pt x="38" y="1598"/>
                  <a:pt x="38" y="1598"/>
                </a:cubicBezTo>
                <a:cubicBezTo>
                  <a:pt x="0" y="1636"/>
                  <a:pt x="0" y="1699"/>
                  <a:pt x="38" y="1737"/>
                </a:cubicBezTo>
                <a:cubicBezTo>
                  <a:pt x="48" y="1747"/>
                  <a:pt x="48" y="1747"/>
                  <a:pt x="48" y="1747"/>
                </a:cubicBezTo>
                <a:cubicBezTo>
                  <a:pt x="66" y="1765"/>
                  <a:pt x="91" y="1775"/>
                  <a:pt x="117" y="1775"/>
                </a:cubicBezTo>
                <a:cubicBezTo>
                  <a:pt x="143" y="1775"/>
                  <a:pt x="168" y="1765"/>
                  <a:pt x="187" y="1747"/>
                </a:cubicBezTo>
                <a:cubicBezTo>
                  <a:pt x="655" y="1276"/>
                  <a:pt x="655" y="1276"/>
                  <a:pt x="655" y="1276"/>
                </a:cubicBezTo>
                <a:cubicBezTo>
                  <a:pt x="655" y="1276"/>
                  <a:pt x="655" y="1276"/>
                  <a:pt x="655" y="1276"/>
                </a:cubicBezTo>
                <a:cubicBezTo>
                  <a:pt x="664" y="1285"/>
                  <a:pt x="676" y="1290"/>
                  <a:pt x="689" y="1290"/>
                </a:cubicBezTo>
                <a:cubicBezTo>
                  <a:pt x="701" y="1290"/>
                  <a:pt x="713" y="1285"/>
                  <a:pt x="722" y="1276"/>
                </a:cubicBezTo>
                <a:cubicBezTo>
                  <a:pt x="768" y="1230"/>
                  <a:pt x="768" y="1230"/>
                  <a:pt x="768" y="1230"/>
                </a:cubicBezTo>
                <a:cubicBezTo>
                  <a:pt x="775" y="1234"/>
                  <a:pt x="782" y="1237"/>
                  <a:pt x="790" y="1240"/>
                </a:cubicBezTo>
                <a:cubicBezTo>
                  <a:pt x="843" y="1261"/>
                  <a:pt x="898" y="1271"/>
                  <a:pt x="952" y="1271"/>
                </a:cubicBezTo>
                <a:close/>
                <a:moveTo>
                  <a:pt x="670" y="548"/>
                </a:moveTo>
                <a:cubicBezTo>
                  <a:pt x="748" y="471"/>
                  <a:pt x="850" y="432"/>
                  <a:pt x="952" y="432"/>
                </a:cubicBezTo>
                <a:cubicBezTo>
                  <a:pt x="1054" y="432"/>
                  <a:pt x="1156" y="471"/>
                  <a:pt x="1234" y="548"/>
                </a:cubicBezTo>
                <a:cubicBezTo>
                  <a:pt x="1389" y="704"/>
                  <a:pt x="1389" y="957"/>
                  <a:pt x="1234" y="1112"/>
                </a:cubicBezTo>
                <a:cubicBezTo>
                  <a:pt x="1122" y="1225"/>
                  <a:pt x="953" y="1259"/>
                  <a:pt x="805" y="1201"/>
                </a:cubicBezTo>
                <a:cubicBezTo>
                  <a:pt x="794" y="1197"/>
                  <a:pt x="783" y="1192"/>
                  <a:pt x="772" y="1186"/>
                </a:cubicBezTo>
                <a:cubicBezTo>
                  <a:pt x="735" y="1167"/>
                  <a:pt x="700" y="1142"/>
                  <a:pt x="670" y="1112"/>
                </a:cubicBezTo>
                <a:cubicBezTo>
                  <a:pt x="659" y="1101"/>
                  <a:pt x="649" y="1090"/>
                  <a:pt x="640" y="1078"/>
                </a:cubicBezTo>
                <a:cubicBezTo>
                  <a:pt x="623" y="1056"/>
                  <a:pt x="608" y="1033"/>
                  <a:pt x="596" y="1009"/>
                </a:cubicBezTo>
                <a:cubicBezTo>
                  <a:pt x="591" y="998"/>
                  <a:pt x="586" y="988"/>
                  <a:pt x="581" y="977"/>
                </a:cubicBezTo>
                <a:cubicBezTo>
                  <a:pt x="523" y="829"/>
                  <a:pt x="558" y="661"/>
                  <a:pt x="670" y="548"/>
                </a:cubicBezTo>
                <a:close/>
                <a:moveTo>
                  <a:pt x="157" y="1717"/>
                </a:moveTo>
                <a:cubicBezTo>
                  <a:pt x="135" y="1738"/>
                  <a:pt x="99" y="1738"/>
                  <a:pt x="78" y="1717"/>
                </a:cubicBezTo>
                <a:cubicBezTo>
                  <a:pt x="68" y="1707"/>
                  <a:pt x="68" y="1707"/>
                  <a:pt x="68" y="1707"/>
                </a:cubicBezTo>
                <a:cubicBezTo>
                  <a:pt x="46" y="1685"/>
                  <a:pt x="46" y="1650"/>
                  <a:pt x="68" y="1628"/>
                </a:cubicBezTo>
                <a:cubicBezTo>
                  <a:pt x="536" y="1157"/>
                  <a:pt x="536" y="1157"/>
                  <a:pt x="536" y="1157"/>
                </a:cubicBezTo>
                <a:cubicBezTo>
                  <a:pt x="625" y="1246"/>
                  <a:pt x="625" y="1246"/>
                  <a:pt x="625" y="1246"/>
                </a:cubicBezTo>
                <a:lnTo>
                  <a:pt x="157" y="1717"/>
                </a:lnTo>
                <a:close/>
                <a:moveTo>
                  <a:pt x="692" y="1246"/>
                </a:moveTo>
                <a:cubicBezTo>
                  <a:pt x="690" y="1248"/>
                  <a:pt x="687" y="1248"/>
                  <a:pt x="685" y="1246"/>
                </a:cubicBezTo>
                <a:cubicBezTo>
                  <a:pt x="685" y="1246"/>
                  <a:pt x="685" y="1246"/>
                  <a:pt x="685" y="1246"/>
                </a:cubicBezTo>
                <a:cubicBezTo>
                  <a:pt x="685" y="1246"/>
                  <a:pt x="685" y="1246"/>
                  <a:pt x="685" y="1246"/>
                </a:cubicBezTo>
                <a:cubicBezTo>
                  <a:pt x="536" y="1097"/>
                  <a:pt x="536" y="1097"/>
                  <a:pt x="536" y="1097"/>
                </a:cubicBezTo>
                <a:cubicBezTo>
                  <a:pt x="536" y="1097"/>
                  <a:pt x="536" y="1097"/>
                  <a:pt x="536" y="1097"/>
                </a:cubicBezTo>
                <a:cubicBezTo>
                  <a:pt x="535" y="1096"/>
                  <a:pt x="535" y="1096"/>
                  <a:pt x="535" y="1096"/>
                </a:cubicBezTo>
                <a:cubicBezTo>
                  <a:pt x="534" y="1095"/>
                  <a:pt x="534" y="1091"/>
                  <a:pt x="535" y="1090"/>
                </a:cubicBezTo>
                <a:cubicBezTo>
                  <a:pt x="572" y="1053"/>
                  <a:pt x="572" y="1053"/>
                  <a:pt x="572" y="1053"/>
                </a:cubicBezTo>
                <a:cubicBezTo>
                  <a:pt x="572" y="1054"/>
                  <a:pt x="572" y="1054"/>
                  <a:pt x="573" y="1055"/>
                </a:cubicBezTo>
                <a:cubicBezTo>
                  <a:pt x="581" y="1069"/>
                  <a:pt x="590" y="1083"/>
                  <a:pt x="600" y="1096"/>
                </a:cubicBezTo>
                <a:cubicBezTo>
                  <a:pt x="602" y="1099"/>
                  <a:pt x="605" y="1101"/>
                  <a:pt x="607" y="1104"/>
                </a:cubicBezTo>
                <a:cubicBezTo>
                  <a:pt x="617" y="1117"/>
                  <a:pt x="628" y="1130"/>
                  <a:pt x="640" y="1142"/>
                </a:cubicBezTo>
                <a:cubicBezTo>
                  <a:pt x="652" y="1154"/>
                  <a:pt x="664" y="1165"/>
                  <a:pt x="677" y="1175"/>
                </a:cubicBezTo>
                <a:cubicBezTo>
                  <a:pt x="680" y="1177"/>
                  <a:pt x="683" y="1179"/>
                  <a:pt x="686" y="1182"/>
                </a:cubicBezTo>
                <a:cubicBezTo>
                  <a:pt x="699" y="1191"/>
                  <a:pt x="712" y="1200"/>
                  <a:pt x="726" y="1209"/>
                </a:cubicBezTo>
                <a:cubicBezTo>
                  <a:pt x="727" y="1209"/>
                  <a:pt x="727" y="1210"/>
                  <a:pt x="728" y="1210"/>
                </a:cubicBezTo>
                <a:lnTo>
                  <a:pt x="692" y="124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88" name="Google Shape;388;p16"/>
          <p:cNvSpPr/>
          <p:nvPr/>
        </p:nvSpPr>
        <p:spPr>
          <a:xfrm>
            <a:off x="3850688" y="4944484"/>
            <a:ext cx="655492" cy="808588"/>
          </a:xfrm>
          <a:custGeom>
            <a:pathLst>
              <a:path extrusionOk="0" h="2493" w="2016">
                <a:moveTo>
                  <a:pt x="2016" y="521"/>
                </a:moveTo>
                <a:cubicBezTo>
                  <a:pt x="2015" y="518"/>
                  <a:pt x="2015" y="516"/>
                  <a:pt x="2014" y="514"/>
                </a:cubicBezTo>
                <a:cubicBezTo>
                  <a:pt x="2014" y="513"/>
                  <a:pt x="2014" y="512"/>
                  <a:pt x="2013" y="512"/>
                </a:cubicBezTo>
                <a:cubicBezTo>
                  <a:pt x="2012" y="509"/>
                  <a:pt x="2010" y="506"/>
                  <a:pt x="2008" y="504"/>
                </a:cubicBezTo>
                <a:cubicBezTo>
                  <a:pt x="1500" y="8"/>
                  <a:pt x="1500" y="8"/>
                  <a:pt x="1500" y="8"/>
                </a:cubicBezTo>
                <a:cubicBezTo>
                  <a:pt x="1498" y="5"/>
                  <a:pt x="1496" y="4"/>
                  <a:pt x="1493" y="3"/>
                </a:cubicBezTo>
                <a:cubicBezTo>
                  <a:pt x="1492" y="2"/>
                  <a:pt x="1491" y="2"/>
                  <a:pt x="1490" y="2"/>
                </a:cubicBezTo>
                <a:cubicBezTo>
                  <a:pt x="1488" y="1"/>
                  <a:pt x="1486" y="1"/>
                  <a:pt x="1484" y="1"/>
                </a:cubicBezTo>
                <a:cubicBezTo>
                  <a:pt x="1484" y="1"/>
                  <a:pt x="1483" y="0"/>
                  <a:pt x="1482" y="0"/>
                </a:cubicBezTo>
                <a:cubicBezTo>
                  <a:pt x="608" y="0"/>
                  <a:pt x="608" y="0"/>
                  <a:pt x="608" y="0"/>
                </a:cubicBezTo>
                <a:cubicBezTo>
                  <a:pt x="568" y="0"/>
                  <a:pt x="536" y="32"/>
                  <a:pt x="536" y="72"/>
                </a:cubicBezTo>
                <a:cubicBezTo>
                  <a:pt x="536" y="179"/>
                  <a:pt x="536" y="179"/>
                  <a:pt x="536" y="179"/>
                </a:cubicBezTo>
                <a:cubicBezTo>
                  <a:pt x="430" y="179"/>
                  <a:pt x="430" y="179"/>
                  <a:pt x="430" y="179"/>
                </a:cubicBezTo>
                <a:cubicBezTo>
                  <a:pt x="390" y="179"/>
                  <a:pt x="357" y="211"/>
                  <a:pt x="357" y="251"/>
                </a:cubicBezTo>
                <a:cubicBezTo>
                  <a:pt x="357" y="358"/>
                  <a:pt x="357" y="358"/>
                  <a:pt x="357" y="358"/>
                </a:cubicBezTo>
                <a:cubicBezTo>
                  <a:pt x="251" y="358"/>
                  <a:pt x="251" y="358"/>
                  <a:pt x="251" y="358"/>
                </a:cubicBezTo>
                <a:cubicBezTo>
                  <a:pt x="211" y="358"/>
                  <a:pt x="178" y="390"/>
                  <a:pt x="178" y="429"/>
                </a:cubicBezTo>
                <a:cubicBezTo>
                  <a:pt x="178" y="536"/>
                  <a:pt x="178" y="536"/>
                  <a:pt x="178" y="536"/>
                </a:cubicBezTo>
                <a:cubicBezTo>
                  <a:pt x="73" y="536"/>
                  <a:pt x="73" y="536"/>
                  <a:pt x="73" y="536"/>
                </a:cubicBezTo>
                <a:cubicBezTo>
                  <a:pt x="32" y="536"/>
                  <a:pt x="0" y="568"/>
                  <a:pt x="0" y="608"/>
                </a:cubicBezTo>
                <a:cubicBezTo>
                  <a:pt x="0" y="2421"/>
                  <a:pt x="0" y="2421"/>
                  <a:pt x="0" y="2421"/>
                </a:cubicBezTo>
                <a:cubicBezTo>
                  <a:pt x="0" y="2461"/>
                  <a:pt x="32" y="2493"/>
                  <a:pt x="73" y="2493"/>
                </a:cubicBezTo>
                <a:cubicBezTo>
                  <a:pt x="1407" y="2493"/>
                  <a:pt x="1407" y="2493"/>
                  <a:pt x="1407" y="2493"/>
                </a:cubicBezTo>
                <a:cubicBezTo>
                  <a:pt x="1447" y="2493"/>
                  <a:pt x="1480" y="2461"/>
                  <a:pt x="1480" y="2421"/>
                </a:cubicBezTo>
                <a:cubicBezTo>
                  <a:pt x="1480" y="2314"/>
                  <a:pt x="1480" y="2314"/>
                  <a:pt x="1480" y="2314"/>
                </a:cubicBezTo>
                <a:cubicBezTo>
                  <a:pt x="1586" y="2314"/>
                  <a:pt x="1586" y="2314"/>
                  <a:pt x="1586" y="2314"/>
                </a:cubicBezTo>
                <a:cubicBezTo>
                  <a:pt x="1626" y="2314"/>
                  <a:pt x="1659" y="2282"/>
                  <a:pt x="1659" y="2242"/>
                </a:cubicBezTo>
                <a:cubicBezTo>
                  <a:pt x="1659" y="2135"/>
                  <a:pt x="1659" y="2135"/>
                  <a:pt x="1659" y="2135"/>
                </a:cubicBezTo>
                <a:cubicBezTo>
                  <a:pt x="1764" y="2135"/>
                  <a:pt x="1764" y="2135"/>
                  <a:pt x="1764" y="2135"/>
                </a:cubicBezTo>
                <a:cubicBezTo>
                  <a:pt x="1805" y="2135"/>
                  <a:pt x="1837" y="2103"/>
                  <a:pt x="1837" y="2064"/>
                </a:cubicBezTo>
                <a:cubicBezTo>
                  <a:pt x="1837" y="1957"/>
                  <a:pt x="1837" y="1957"/>
                  <a:pt x="1837" y="1957"/>
                </a:cubicBezTo>
                <a:cubicBezTo>
                  <a:pt x="1943" y="1957"/>
                  <a:pt x="1943" y="1957"/>
                  <a:pt x="1943" y="1957"/>
                </a:cubicBezTo>
                <a:cubicBezTo>
                  <a:pt x="1983" y="1957"/>
                  <a:pt x="2016" y="1925"/>
                  <a:pt x="2016" y="1885"/>
                </a:cubicBezTo>
                <a:cubicBezTo>
                  <a:pt x="2016" y="522"/>
                  <a:pt x="2016" y="522"/>
                  <a:pt x="2016" y="522"/>
                </a:cubicBezTo>
                <a:cubicBezTo>
                  <a:pt x="2016" y="522"/>
                  <a:pt x="2016" y="521"/>
                  <a:pt x="2016" y="521"/>
                </a:cubicBezTo>
                <a:close/>
                <a:moveTo>
                  <a:pt x="1928" y="497"/>
                </a:moveTo>
                <a:cubicBezTo>
                  <a:pt x="1508" y="497"/>
                  <a:pt x="1508" y="497"/>
                  <a:pt x="1508" y="497"/>
                </a:cubicBezTo>
                <a:cubicBezTo>
                  <a:pt x="1508" y="87"/>
                  <a:pt x="1508" y="87"/>
                  <a:pt x="1508" y="87"/>
                </a:cubicBezTo>
                <a:cubicBezTo>
                  <a:pt x="1840" y="411"/>
                  <a:pt x="1840" y="411"/>
                  <a:pt x="1840" y="411"/>
                </a:cubicBezTo>
                <a:lnTo>
                  <a:pt x="1928" y="497"/>
                </a:lnTo>
                <a:close/>
                <a:moveTo>
                  <a:pt x="1429" y="2421"/>
                </a:moveTo>
                <a:cubicBezTo>
                  <a:pt x="1429" y="2432"/>
                  <a:pt x="1419" y="2442"/>
                  <a:pt x="1407" y="2442"/>
                </a:cubicBezTo>
                <a:cubicBezTo>
                  <a:pt x="73" y="2442"/>
                  <a:pt x="73" y="2442"/>
                  <a:pt x="73" y="2442"/>
                </a:cubicBezTo>
                <a:cubicBezTo>
                  <a:pt x="61" y="2442"/>
                  <a:pt x="51" y="2432"/>
                  <a:pt x="51" y="2421"/>
                </a:cubicBezTo>
                <a:cubicBezTo>
                  <a:pt x="51" y="608"/>
                  <a:pt x="51" y="608"/>
                  <a:pt x="51" y="608"/>
                </a:cubicBezTo>
                <a:cubicBezTo>
                  <a:pt x="51" y="597"/>
                  <a:pt x="61" y="587"/>
                  <a:pt x="73" y="587"/>
                </a:cubicBezTo>
                <a:cubicBezTo>
                  <a:pt x="178" y="587"/>
                  <a:pt x="178" y="587"/>
                  <a:pt x="178" y="587"/>
                </a:cubicBezTo>
                <a:cubicBezTo>
                  <a:pt x="178" y="2242"/>
                  <a:pt x="178" y="2242"/>
                  <a:pt x="178" y="2242"/>
                </a:cubicBezTo>
                <a:cubicBezTo>
                  <a:pt x="178" y="2282"/>
                  <a:pt x="211" y="2314"/>
                  <a:pt x="251" y="2314"/>
                </a:cubicBezTo>
                <a:cubicBezTo>
                  <a:pt x="1429" y="2314"/>
                  <a:pt x="1429" y="2314"/>
                  <a:pt x="1429" y="2314"/>
                </a:cubicBezTo>
                <a:lnTo>
                  <a:pt x="1429" y="2421"/>
                </a:lnTo>
                <a:close/>
                <a:moveTo>
                  <a:pt x="1607" y="2242"/>
                </a:moveTo>
                <a:cubicBezTo>
                  <a:pt x="1607" y="2254"/>
                  <a:pt x="1598" y="2263"/>
                  <a:pt x="1586" y="2263"/>
                </a:cubicBezTo>
                <a:cubicBezTo>
                  <a:pt x="251" y="2263"/>
                  <a:pt x="251" y="2263"/>
                  <a:pt x="251" y="2263"/>
                </a:cubicBezTo>
                <a:cubicBezTo>
                  <a:pt x="239" y="2263"/>
                  <a:pt x="230" y="2254"/>
                  <a:pt x="230" y="2242"/>
                </a:cubicBezTo>
                <a:cubicBezTo>
                  <a:pt x="230" y="429"/>
                  <a:pt x="230" y="429"/>
                  <a:pt x="230" y="429"/>
                </a:cubicBezTo>
                <a:cubicBezTo>
                  <a:pt x="230" y="418"/>
                  <a:pt x="239" y="409"/>
                  <a:pt x="251" y="409"/>
                </a:cubicBezTo>
                <a:cubicBezTo>
                  <a:pt x="357" y="409"/>
                  <a:pt x="357" y="409"/>
                  <a:pt x="357" y="409"/>
                </a:cubicBezTo>
                <a:cubicBezTo>
                  <a:pt x="357" y="2064"/>
                  <a:pt x="357" y="2064"/>
                  <a:pt x="357" y="2064"/>
                </a:cubicBezTo>
                <a:cubicBezTo>
                  <a:pt x="357" y="2103"/>
                  <a:pt x="390" y="2135"/>
                  <a:pt x="430" y="2135"/>
                </a:cubicBezTo>
                <a:cubicBezTo>
                  <a:pt x="1607" y="2135"/>
                  <a:pt x="1607" y="2135"/>
                  <a:pt x="1607" y="2135"/>
                </a:cubicBezTo>
                <a:lnTo>
                  <a:pt x="1607" y="2242"/>
                </a:lnTo>
                <a:close/>
                <a:moveTo>
                  <a:pt x="1786" y="2064"/>
                </a:moveTo>
                <a:cubicBezTo>
                  <a:pt x="1786" y="2075"/>
                  <a:pt x="1776" y="2084"/>
                  <a:pt x="1764" y="2084"/>
                </a:cubicBezTo>
                <a:cubicBezTo>
                  <a:pt x="430" y="2084"/>
                  <a:pt x="430" y="2084"/>
                  <a:pt x="430" y="2084"/>
                </a:cubicBezTo>
                <a:cubicBezTo>
                  <a:pt x="418" y="2084"/>
                  <a:pt x="408" y="2075"/>
                  <a:pt x="408" y="2064"/>
                </a:cubicBezTo>
                <a:cubicBezTo>
                  <a:pt x="408" y="251"/>
                  <a:pt x="408" y="251"/>
                  <a:pt x="408" y="251"/>
                </a:cubicBezTo>
                <a:cubicBezTo>
                  <a:pt x="408" y="239"/>
                  <a:pt x="418" y="230"/>
                  <a:pt x="430" y="230"/>
                </a:cubicBezTo>
                <a:cubicBezTo>
                  <a:pt x="536" y="230"/>
                  <a:pt x="536" y="230"/>
                  <a:pt x="536" y="230"/>
                </a:cubicBezTo>
                <a:cubicBezTo>
                  <a:pt x="536" y="1885"/>
                  <a:pt x="536" y="1885"/>
                  <a:pt x="536" y="1885"/>
                </a:cubicBezTo>
                <a:cubicBezTo>
                  <a:pt x="536" y="1925"/>
                  <a:pt x="568" y="1957"/>
                  <a:pt x="608" y="1957"/>
                </a:cubicBezTo>
                <a:cubicBezTo>
                  <a:pt x="1786" y="1957"/>
                  <a:pt x="1786" y="1957"/>
                  <a:pt x="1786" y="1957"/>
                </a:cubicBezTo>
                <a:lnTo>
                  <a:pt x="1786" y="2064"/>
                </a:lnTo>
                <a:close/>
                <a:moveTo>
                  <a:pt x="1943" y="1906"/>
                </a:moveTo>
                <a:cubicBezTo>
                  <a:pt x="608" y="1906"/>
                  <a:pt x="608" y="1906"/>
                  <a:pt x="608" y="1906"/>
                </a:cubicBezTo>
                <a:cubicBezTo>
                  <a:pt x="597" y="1906"/>
                  <a:pt x="587" y="1896"/>
                  <a:pt x="587" y="1885"/>
                </a:cubicBezTo>
                <a:cubicBezTo>
                  <a:pt x="587" y="72"/>
                  <a:pt x="587" y="72"/>
                  <a:pt x="587" y="72"/>
                </a:cubicBezTo>
                <a:cubicBezTo>
                  <a:pt x="587" y="61"/>
                  <a:pt x="597" y="51"/>
                  <a:pt x="608" y="51"/>
                </a:cubicBezTo>
                <a:cubicBezTo>
                  <a:pt x="1457" y="51"/>
                  <a:pt x="1457" y="51"/>
                  <a:pt x="1457" y="51"/>
                </a:cubicBezTo>
                <a:cubicBezTo>
                  <a:pt x="1457" y="522"/>
                  <a:pt x="1457" y="522"/>
                  <a:pt x="1457" y="522"/>
                </a:cubicBezTo>
                <a:cubicBezTo>
                  <a:pt x="1457" y="537"/>
                  <a:pt x="1468" y="548"/>
                  <a:pt x="1482" y="548"/>
                </a:cubicBezTo>
                <a:cubicBezTo>
                  <a:pt x="1965" y="548"/>
                  <a:pt x="1965" y="548"/>
                  <a:pt x="1965" y="548"/>
                </a:cubicBezTo>
                <a:cubicBezTo>
                  <a:pt x="1965" y="1885"/>
                  <a:pt x="1965" y="1885"/>
                  <a:pt x="1965" y="1885"/>
                </a:cubicBezTo>
                <a:cubicBezTo>
                  <a:pt x="1965" y="1896"/>
                  <a:pt x="1955" y="1906"/>
                  <a:pt x="1943" y="1906"/>
                </a:cubicBezTo>
                <a:close/>
                <a:moveTo>
                  <a:pt x="1813" y="1610"/>
                </a:moveTo>
                <a:cubicBezTo>
                  <a:pt x="1813" y="1624"/>
                  <a:pt x="1802" y="1635"/>
                  <a:pt x="1788" y="1635"/>
                </a:cubicBezTo>
                <a:cubicBezTo>
                  <a:pt x="764" y="1635"/>
                  <a:pt x="764" y="1635"/>
                  <a:pt x="764" y="1635"/>
                </a:cubicBezTo>
                <a:cubicBezTo>
                  <a:pt x="750" y="1635"/>
                  <a:pt x="738" y="1624"/>
                  <a:pt x="738" y="1610"/>
                </a:cubicBezTo>
                <a:cubicBezTo>
                  <a:pt x="738" y="1596"/>
                  <a:pt x="750" y="1584"/>
                  <a:pt x="764" y="1584"/>
                </a:cubicBezTo>
                <a:cubicBezTo>
                  <a:pt x="1788" y="1584"/>
                  <a:pt x="1788" y="1584"/>
                  <a:pt x="1788" y="1584"/>
                </a:cubicBezTo>
                <a:cubicBezTo>
                  <a:pt x="1802" y="1584"/>
                  <a:pt x="1813" y="1596"/>
                  <a:pt x="1813" y="1610"/>
                </a:cubicBezTo>
                <a:close/>
                <a:moveTo>
                  <a:pt x="1813" y="1399"/>
                </a:moveTo>
                <a:cubicBezTo>
                  <a:pt x="1813" y="1413"/>
                  <a:pt x="1802" y="1425"/>
                  <a:pt x="1788" y="1425"/>
                </a:cubicBezTo>
                <a:cubicBezTo>
                  <a:pt x="764" y="1425"/>
                  <a:pt x="764" y="1425"/>
                  <a:pt x="764" y="1425"/>
                </a:cubicBezTo>
                <a:cubicBezTo>
                  <a:pt x="750" y="1425"/>
                  <a:pt x="738" y="1413"/>
                  <a:pt x="738" y="1399"/>
                </a:cubicBezTo>
                <a:cubicBezTo>
                  <a:pt x="738" y="1385"/>
                  <a:pt x="750" y="1374"/>
                  <a:pt x="764" y="1374"/>
                </a:cubicBezTo>
                <a:cubicBezTo>
                  <a:pt x="1788" y="1374"/>
                  <a:pt x="1788" y="1374"/>
                  <a:pt x="1788" y="1374"/>
                </a:cubicBezTo>
                <a:cubicBezTo>
                  <a:pt x="1802" y="1374"/>
                  <a:pt x="1813" y="1385"/>
                  <a:pt x="1813" y="1399"/>
                </a:cubicBezTo>
                <a:close/>
                <a:moveTo>
                  <a:pt x="1813" y="1189"/>
                </a:moveTo>
                <a:cubicBezTo>
                  <a:pt x="1813" y="1203"/>
                  <a:pt x="1802" y="1215"/>
                  <a:pt x="1788" y="1215"/>
                </a:cubicBezTo>
                <a:cubicBezTo>
                  <a:pt x="764" y="1215"/>
                  <a:pt x="764" y="1215"/>
                  <a:pt x="764" y="1215"/>
                </a:cubicBezTo>
                <a:cubicBezTo>
                  <a:pt x="750" y="1215"/>
                  <a:pt x="738" y="1203"/>
                  <a:pt x="738" y="1189"/>
                </a:cubicBezTo>
                <a:cubicBezTo>
                  <a:pt x="738" y="1175"/>
                  <a:pt x="750" y="1163"/>
                  <a:pt x="764" y="1163"/>
                </a:cubicBezTo>
                <a:cubicBezTo>
                  <a:pt x="1788" y="1163"/>
                  <a:pt x="1788" y="1163"/>
                  <a:pt x="1788" y="1163"/>
                </a:cubicBezTo>
                <a:cubicBezTo>
                  <a:pt x="1802" y="1163"/>
                  <a:pt x="1813" y="1175"/>
                  <a:pt x="1813" y="1189"/>
                </a:cubicBezTo>
                <a:close/>
                <a:moveTo>
                  <a:pt x="1813" y="979"/>
                </a:moveTo>
                <a:cubicBezTo>
                  <a:pt x="1813" y="993"/>
                  <a:pt x="1802" y="1004"/>
                  <a:pt x="1788" y="1004"/>
                </a:cubicBezTo>
                <a:cubicBezTo>
                  <a:pt x="764" y="1004"/>
                  <a:pt x="764" y="1004"/>
                  <a:pt x="764" y="1004"/>
                </a:cubicBezTo>
                <a:cubicBezTo>
                  <a:pt x="750" y="1004"/>
                  <a:pt x="738" y="993"/>
                  <a:pt x="738" y="979"/>
                </a:cubicBezTo>
                <a:cubicBezTo>
                  <a:pt x="738" y="964"/>
                  <a:pt x="750" y="953"/>
                  <a:pt x="764" y="953"/>
                </a:cubicBezTo>
                <a:cubicBezTo>
                  <a:pt x="1788" y="953"/>
                  <a:pt x="1788" y="953"/>
                  <a:pt x="1788" y="953"/>
                </a:cubicBezTo>
                <a:cubicBezTo>
                  <a:pt x="1802" y="953"/>
                  <a:pt x="1813" y="964"/>
                  <a:pt x="1813" y="979"/>
                </a:cubicBezTo>
                <a:close/>
                <a:moveTo>
                  <a:pt x="1813" y="768"/>
                </a:moveTo>
                <a:cubicBezTo>
                  <a:pt x="1813" y="782"/>
                  <a:pt x="1802" y="794"/>
                  <a:pt x="1788" y="794"/>
                </a:cubicBezTo>
                <a:cubicBezTo>
                  <a:pt x="764" y="794"/>
                  <a:pt x="764" y="794"/>
                  <a:pt x="764" y="794"/>
                </a:cubicBezTo>
                <a:cubicBezTo>
                  <a:pt x="750" y="794"/>
                  <a:pt x="738" y="782"/>
                  <a:pt x="738" y="768"/>
                </a:cubicBezTo>
                <a:cubicBezTo>
                  <a:pt x="738" y="754"/>
                  <a:pt x="750" y="743"/>
                  <a:pt x="764" y="743"/>
                </a:cubicBezTo>
                <a:cubicBezTo>
                  <a:pt x="1788" y="743"/>
                  <a:pt x="1788" y="743"/>
                  <a:pt x="1788" y="743"/>
                </a:cubicBezTo>
                <a:cubicBezTo>
                  <a:pt x="1802" y="743"/>
                  <a:pt x="1813" y="754"/>
                  <a:pt x="1813" y="768"/>
                </a:cubicBezTo>
                <a:close/>
                <a:moveTo>
                  <a:pt x="738" y="558"/>
                </a:moveTo>
                <a:cubicBezTo>
                  <a:pt x="738" y="544"/>
                  <a:pt x="750" y="532"/>
                  <a:pt x="764" y="532"/>
                </a:cubicBezTo>
                <a:cubicBezTo>
                  <a:pt x="1363" y="532"/>
                  <a:pt x="1363" y="532"/>
                  <a:pt x="1363" y="532"/>
                </a:cubicBezTo>
                <a:cubicBezTo>
                  <a:pt x="1377" y="532"/>
                  <a:pt x="1389" y="544"/>
                  <a:pt x="1389" y="558"/>
                </a:cubicBezTo>
                <a:cubicBezTo>
                  <a:pt x="1389" y="572"/>
                  <a:pt x="1377" y="583"/>
                  <a:pt x="1363" y="583"/>
                </a:cubicBezTo>
                <a:cubicBezTo>
                  <a:pt x="764" y="583"/>
                  <a:pt x="764" y="583"/>
                  <a:pt x="764" y="583"/>
                </a:cubicBezTo>
                <a:cubicBezTo>
                  <a:pt x="750" y="583"/>
                  <a:pt x="738" y="572"/>
                  <a:pt x="738" y="558"/>
                </a:cubicBezTo>
                <a:close/>
                <a:moveTo>
                  <a:pt x="738" y="347"/>
                </a:moveTo>
                <a:cubicBezTo>
                  <a:pt x="738" y="333"/>
                  <a:pt x="750" y="322"/>
                  <a:pt x="764" y="322"/>
                </a:cubicBezTo>
                <a:cubicBezTo>
                  <a:pt x="1340" y="322"/>
                  <a:pt x="1340" y="322"/>
                  <a:pt x="1340" y="322"/>
                </a:cubicBezTo>
                <a:cubicBezTo>
                  <a:pt x="1354" y="322"/>
                  <a:pt x="1365" y="333"/>
                  <a:pt x="1365" y="347"/>
                </a:cubicBezTo>
                <a:cubicBezTo>
                  <a:pt x="1365" y="362"/>
                  <a:pt x="1354" y="373"/>
                  <a:pt x="1340" y="373"/>
                </a:cubicBezTo>
                <a:cubicBezTo>
                  <a:pt x="764" y="373"/>
                  <a:pt x="764" y="373"/>
                  <a:pt x="764" y="373"/>
                </a:cubicBezTo>
                <a:cubicBezTo>
                  <a:pt x="750" y="373"/>
                  <a:pt x="738" y="362"/>
                  <a:pt x="738" y="347"/>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89" name="Google Shape;389;p16"/>
          <p:cNvSpPr/>
          <p:nvPr/>
        </p:nvSpPr>
        <p:spPr>
          <a:xfrm>
            <a:off x="3819095" y="6359356"/>
            <a:ext cx="718678" cy="723044"/>
          </a:xfrm>
          <a:custGeom>
            <a:pathLst>
              <a:path extrusionOk="0" h="698" w="694">
                <a:moveTo>
                  <a:pt x="576" y="261"/>
                </a:moveTo>
                <a:cubicBezTo>
                  <a:pt x="620" y="217"/>
                  <a:pt x="620" y="217"/>
                  <a:pt x="620" y="217"/>
                </a:cubicBezTo>
                <a:cubicBezTo>
                  <a:pt x="620" y="217"/>
                  <a:pt x="620" y="217"/>
                  <a:pt x="620" y="217"/>
                </a:cubicBezTo>
                <a:cubicBezTo>
                  <a:pt x="620" y="217"/>
                  <a:pt x="620" y="217"/>
                  <a:pt x="620" y="217"/>
                </a:cubicBezTo>
                <a:cubicBezTo>
                  <a:pt x="664" y="173"/>
                  <a:pt x="664" y="173"/>
                  <a:pt x="664" y="173"/>
                </a:cubicBezTo>
                <a:cubicBezTo>
                  <a:pt x="676" y="161"/>
                  <a:pt x="683" y="145"/>
                  <a:pt x="683" y="128"/>
                </a:cubicBezTo>
                <a:cubicBezTo>
                  <a:pt x="683" y="111"/>
                  <a:pt x="676" y="95"/>
                  <a:pt x="664" y="83"/>
                </a:cubicBezTo>
                <a:cubicBezTo>
                  <a:pt x="614" y="34"/>
                  <a:pt x="614" y="34"/>
                  <a:pt x="614" y="34"/>
                </a:cubicBezTo>
                <a:cubicBezTo>
                  <a:pt x="590" y="9"/>
                  <a:pt x="550" y="9"/>
                  <a:pt x="525" y="34"/>
                </a:cubicBezTo>
                <a:cubicBezTo>
                  <a:pt x="437" y="122"/>
                  <a:pt x="437" y="122"/>
                  <a:pt x="437" y="122"/>
                </a:cubicBezTo>
                <a:cubicBezTo>
                  <a:pt x="118" y="441"/>
                  <a:pt x="118" y="441"/>
                  <a:pt x="118" y="441"/>
                </a:cubicBezTo>
                <a:cubicBezTo>
                  <a:pt x="117" y="442"/>
                  <a:pt x="117" y="443"/>
                  <a:pt x="116" y="444"/>
                </a:cubicBezTo>
                <a:cubicBezTo>
                  <a:pt x="116" y="444"/>
                  <a:pt x="116" y="444"/>
                  <a:pt x="116" y="444"/>
                </a:cubicBezTo>
                <a:cubicBezTo>
                  <a:pt x="52" y="635"/>
                  <a:pt x="52" y="635"/>
                  <a:pt x="52" y="635"/>
                </a:cubicBezTo>
                <a:cubicBezTo>
                  <a:pt x="51" y="638"/>
                  <a:pt x="52" y="641"/>
                  <a:pt x="54" y="643"/>
                </a:cubicBezTo>
                <a:cubicBezTo>
                  <a:pt x="56" y="645"/>
                  <a:pt x="58" y="646"/>
                  <a:pt x="60" y="646"/>
                </a:cubicBezTo>
                <a:cubicBezTo>
                  <a:pt x="61" y="646"/>
                  <a:pt x="62" y="646"/>
                  <a:pt x="63" y="645"/>
                </a:cubicBezTo>
                <a:cubicBezTo>
                  <a:pt x="149" y="617"/>
                  <a:pt x="149" y="617"/>
                  <a:pt x="149" y="617"/>
                </a:cubicBezTo>
                <a:cubicBezTo>
                  <a:pt x="149" y="617"/>
                  <a:pt x="149" y="617"/>
                  <a:pt x="150" y="616"/>
                </a:cubicBezTo>
                <a:cubicBezTo>
                  <a:pt x="254" y="582"/>
                  <a:pt x="254" y="582"/>
                  <a:pt x="254" y="582"/>
                </a:cubicBezTo>
                <a:cubicBezTo>
                  <a:pt x="254" y="582"/>
                  <a:pt x="254" y="582"/>
                  <a:pt x="254" y="582"/>
                </a:cubicBezTo>
                <a:cubicBezTo>
                  <a:pt x="255" y="581"/>
                  <a:pt x="256" y="581"/>
                  <a:pt x="257" y="580"/>
                </a:cubicBezTo>
                <a:lnTo>
                  <a:pt x="576" y="261"/>
                </a:lnTo>
                <a:close/>
                <a:moveTo>
                  <a:pt x="521" y="219"/>
                </a:moveTo>
                <a:cubicBezTo>
                  <a:pt x="215" y="526"/>
                  <a:pt x="215" y="526"/>
                  <a:pt x="215" y="526"/>
                </a:cubicBezTo>
                <a:cubicBezTo>
                  <a:pt x="172" y="483"/>
                  <a:pt x="172" y="483"/>
                  <a:pt x="172" y="483"/>
                </a:cubicBezTo>
                <a:cubicBezTo>
                  <a:pt x="479" y="177"/>
                  <a:pt x="479" y="177"/>
                  <a:pt x="479" y="177"/>
                </a:cubicBezTo>
                <a:lnTo>
                  <a:pt x="521" y="219"/>
                </a:lnTo>
                <a:close/>
                <a:moveTo>
                  <a:pt x="251" y="562"/>
                </a:moveTo>
                <a:cubicBezTo>
                  <a:pt x="226" y="537"/>
                  <a:pt x="226" y="537"/>
                  <a:pt x="226" y="537"/>
                </a:cubicBezTo>
                <a:cubicBezTo>
                  <a:pt x="533" y="230"/>
                  <a:pt x="533" y="230"/>
                  <a:pt x="533" y="230"/>
                </a:cubicBezTo>
                <a:cubicBezTo>
                  <a:pt x="558" y="255"/>
                  <a:pt x="558" y="255"/>
                  <a:pt x="558" y="255"/>
                </a:cubicBezTo>
                <a:lnTo>
                  <a:pt x="251" y="562"/>
                </a:lnTo>
                <a:close/>
                <a:moveTo>
                  <a:pt x="537" y="46"/>
                </a:moveTo>
                <a:cubicBezTo>
                  <a:pt x="555" y="27"/>
                  <a:pt x="585" y="27"/>
                  <a:pt x="603" y="46"/>
                </a:cubicBezTo>
                <a:cubicBezTo>
                  <a:pt x="652" y="95"/>
                  <a:pt x="652" y="95"/>
                  <a:pt x="652" y="95"/>
                </a:cubicBezTo>
                <a:cubicBezTo>
                  <a:pt x="661" y="104"/>
                  <a:pt x="666" y="116"/>
                  <a:pt x="666" y="128"/>
                </a:cubicBezTo>
                <a:cubicBezTo>
                  <a:pt x="666" y="141"/>
                  <a:pt x="661" y="152"/>
                  <a:pt x="652" y="161"/>
                </a:cubicBezTo>
                <a:cubicBezTo>
                  <a:pt x="614" y="200"/>
                  <a:pt x="614" y="200"/>
                  <a:pt x="614" y="200"/>
                </a:cubicBezTo>
                <a:cubicBezTo>
                  <a:pt x="498" y="84"/>
                  <a:pt x="498" y="84"/>
                  <a:pt x="498" y="84"/>
                </a:cubicBezTo>
                <a:lnTo>
                  <a:pt x="537" y="46"/>
                </a:lnTo>
                <a:close/>
                <a:moveTo>
                  <a:pt x="487" y="96"/>
                </a:moveTo>
                <a:cubicBezTo>
                  <a:pt x="602" y="211"/>
                  <a:pt x="602" y="211"/>
                  <a:pt x="602" y="211"/>
                </a:cubicBezTo>
                <a:cubicBezTo>
                  <a:pt x="570" y="244"/>
                  <a:pt x="570" y="244"/>
                  <a:pt x="570" y="244"/>
                </a:cubicBezTo>
                <a:cubicBezTo>
                  <a:pt x="539" y="213"/>
                  <a:pt x="539" y="213"/>
                  <a:pt x="539" y="213"/>
                </a:cubicBezTo>
                <a:cubicBezTo>
                  <a:pt x="539" y="213"/>
                  <a:pt x="539" y="213"/>
                  <a:pt x="539" y="213"/>
                </a:cubicBezTo>
                <a:cubicBezTo>
                  <a:pt x="539" y="213"/>
                  <a:pt x="539" y="213"/>
                  <a:pt x="539" y="213"/>
                </a:cubicBezTo>
                <a:cubicBezTo>
                  <a:pt x="454" y="128"/>
                  <a:pt x="454" y="128"/>
                  <a:pt x="454" y="128"/>
                </a:cubicBezTo>
                <a:lnTo>
                  <a:pt x="487" y="96"/>
                </a:lnTo>
                <a:close/>
                <a:moveTo>
                  <a:pt x="442" y="140"/>
                </a:moveTo>
                <a:cubicBezTo>
                  <a:pt x="467" y="165"/>
                  <a:pt x="467" y="165"/>
                  <a:pt x="467" y="165"/>
                </a:cubicBezTo>
                <a:cubicBezTo>
                  <a:pt x="161" y="472"/>
                  <a:pt x="161" y="472"/>
                  <a:pt x="161" y="472"/>
                </a:cubicBezTo>
                <a:cubicBezTo>
                  <a:pt x="136" y="447"/>
                  <a:pt x="136" y="447"/>
                  <a:pt x="136" y="447"/>
                </a:cubicBezTo>
                <a:lnTo>
                  <a:pt x="442" y="140"/>
                </a:lnTo>
                <a:close/>
                <a:moveTo>
                  <a:pt x="93" y="567"/>
                </a:moveTo>
                <a:cubicBezTo>
                  <a:pt x="131" y="605"/>
                  <a:pt x="131" y="605"/>
                  <a:pt x="131" y="605"/>
                </a:cubicBezTo>
                <a:cubicBezTo>
                  <a:pt x="73" y="625"/>
                  <a:pt x="73" y="625"/>
                  <a:pt x="73" y="625"/>
                </a:cubicBezTo>
                <a:lnTo>
                  <a:pt x="93" y="567"/>
                </a:lnTo>
                <a:close/>
                <a:moveTo>
                  <a:pt x="148" y="599"/>
                </a:moveTo>
                <a:cubicBezTo>
                  <a:pt x="98" y="549"/>
                  <a:pt x="98" y="549"/>
                  <a:pt x="98" y="549"/>
                </a:cubicBezTo>
                <a:cubicBezTo>
                  <a:pt x="128" y="462"/>
                  <a:pt x="128" y="462"/>
                  <a:pt x="128" y="462"/>
                </a:cubicBezTo>
                <a:cubicBezTo>
                  <a:pt x="236" y="570"/>
                  <a:pt x="236" y="570"/>
                  <a:pt x="236" y="570"/>
                </a:cubicBezTo>
                <a:lnTo>
                  <a:pt x="148" y="599"/>
                </a:lnTo>
                <a:close/>
                <a:moveTo>
                  <a:pt x="694" y="574"/>
                </a:moveTo>
                <a:cubicBezTo>
                  <a:pt x="694" y="583"/>
                  <a:pt x="690" y="592"/>
                  <a:pt x="683" y="599"/>
                </a:cubicBezTo>
                <a:cubicBezTo>
                  <a:pt x="595" y="688"/>
                  <a:pt x="595" y="688"/>
                  <a:pt x="595" y="688"/>
                </a:cubicBezTo>
                <a:cubicBezTo>
                  <a:pt x="588" y="695"/>
                  <a:pt x="579" y="698"/>
                  <a:pt x="570" y="698"/>
                </a:cubicBezTo>
                <a:cubicBezTo>
                  <a:pt x="561" y="698"/>
                  <a:pt x="551" y="695"/>
                  <a:pt x="544" y="688"/>
                </a:cubicBezTo>
                <a:cubicBezTo>
                  <a:pt x="514" y="657"/>
                  <a:pt x="514" y="657"/>
                  <a:pt x="514" y="657"/>
                </a:cubicBezTo>
                <a:cubicBezTo>
                  <a:pt x="514" y="657"/>
                  <a:pt x="514" y="657"/>
                  <a:pt x="514" y="657"/>
                </a:cubicBezTo>
                <a:cubicBezTo>
                  <a:pt x="514" y="657"/>
                  <a:pt x="514" y="657"/>
                  <a:pt x="514" y="657"/>
                </a:cubicBezTo>
                <a:cubicBezTo>
                  <a:pt x="458" y="601"/>
                  <a:pt x="458" y="601"/>
                  <a:pt x="458" y="601"/>
                </a:cubicBezTo>
                <a:cubicBezTo>
                  <a:pt x="458" y="601"/>
                  <a:pt x="458" y="601"/>
                  <a:pt x="458" y="601"/>
                </a:cubicBezTo>
                <a:cubicBezTo>
                  <a:pt x="458" y="601"/>
                  <a:pt x="458" y="601"/>
                  <a:pt x="458" y="601"/>
                </a:cubicBezTo>
                <a:cubicBezTo>
                  <a:pt x="403" y="546"/>
                  <a:pt x="403" y="546"/>
                  <a:pt x="403" y="546"/>
                </a:cubicBezTo>
                <a:cubicBezTo>
                  <a:pt x="403" y="546"/>
                  <a:pt x="403" y="546"/>
                  <a:pt x="403" y="546"/>
                </a:cubicBezTo>
                <a:cubicBezTo>
                  <a:pt x="402" y="546"/>
                  <a:pt x="402" y="546"/>
                  <a:pt x="402" y="546"/>
                </a:cubicBezTo>
                <a:cubicBezTo>
                  <a:pt x="365" y="508"/>
                  <a:pt x="365" y="508"/>
                  <a:pt x="365" y="508"/>
                </a:cubicBezTo>
                <a:cubicBezTo>
                  <a:pt x="362" y="505"/>
                  <a:pt x="362" y="500"/>
                  <a:pt x="365" y="497"/>
                </a:cubicBezTo>
                <a:cubicBezTo>
                  <a:pt x="368" y="493"/>
                  <a:pt x="373" y="493"/>
                  <a:pt x="377" y="497"/>
                </a:cubicBezTo>
                <a:cubicBezTo>
                  <a:pt x="408" y="528"/>
                  <a:pt x="408" y="528"/>
                  <a:pt x="408" y="528"/>
                </a:cubicBezTo>
                <a:cubicBezTo>
                  <a:pt x="466" y="470"/>
                  <a:pt x="466" y="470"/>
                  <a:pt x="466" y="470"/>
                </a:cubicBezTo>
                <a:cubicBezTo>
                  <a:pt x="469" y="467"/>
                  <a:pt x="475" y="467"/>
                  <a:pt x="478" y="470"/>
                </a:cubicBezTo>
                <a:cubicBezTo>
                  <a:pt x="481" y="474"/>
                  <a:pt x="481" y="479"/>
                  <a:pt x="478" y="482"/>
                </a:cubicBezTo>
                <a:cubicBezTo>
                  <a:pt x="420" y="540"/>
                  <a:pt x="420" y="540"/>
                  <a:pt x="420" y="540"/>
                </a:cubicBezTo>
                <a:cubicBezTo>
                  <a:pt x="464" y="584"/>
                  <a:pt x="464" y="584"/>
                  <a:pt x="464" y="584"/>
                </a:cubicBezTo>
                <a:cubicBezTo>
                  <a:pt x="502" y="546"/>
                  <a:pt x="502" y="546"/>
                  <a:pt x="502" y="546"/>
                </a:cubicBezTo>
                <a:cubicBezTo>
                  <a:pt x="506" y="542"/>
                  <a:pt x="511" y="542"/>
                  <a:pt x="514" y="546"/>
                </a:cubicBezTo>
                <a:cubicBezTo>
                  <a:pt x="517" y="549"/>
                  <a:pt x="517" y="554"/>
                  <a:pt x="514" y="557"/>
                </a:cubicBezTo>
                <a:cubicBezTo>
                  <a:pt x="476" y="596"/>
                  <a:pt x="476" y="596"/>
                  <a:pt x="476" y="596"/>
                </a:cubicBezTo>
                <a:cubicBezTo>
                  <a:pt x="520" y="640"/>
                  <a:pt x="520" y="640"/>
                  <a:pt x="520" y="640"/>
                </a:cubicBezTo>
                <a:cubicBezTo>
                  <a:pt x="578" y="582"/>
                  <a:pt x="578" y="582"/>
                  <a:pt x="578" y="582"/>
                </a:cubicBezTo>
                <a:cubicBezTo>
                  <a:pt x="581" y="579"/>
                  <a:pt x="586" y="579"/>
                  <a:pt x="589" y="582"/>
                </a:cubicBezTo>
                <a:cubicBezTo>
                  <a:pt x="593" y="585"/>
                  <a:pt x="593" y="590"/>
                  <a:pt x="589" y="593"/>
                </a:cubicBezTo>
                <a:cubicBezTo>
                  <a:pt x="531" y="651"/>
                  <a:pt x="531" y="651"/>
                  <a:pt x="531" y="651"/>
                </a:cubicBezTo>
                <a:cubicBezTo>
                  <a:pt x="556" y="676"/>
                  <a:pt x="556" y="676"/>
                  <a:pt x="556" y="676"/>
                </a:cubicBezTo>
                <a:cubicBezTo>
                  <a:pt x="563" y="683"/>
                  <a:pt x="576" y="683"/>
                  <a:pt x="583" y="676"/>
                </a:cubicBezTo>
                <a:cubicBezTo>
                  <a:pt x="672" y="588"/>
                  <a:pt x="672" y="588"/>
                  <a:pt x="672" y="588"/>
                </a:cubicBezTo>
                <a:cubicBezTo>
                  <a:pt x="675" y="584"/>
                  <a:pt x="677" y="579"/>
                  <a:pt x="677" y="574"/>
                </a:cubicBezTo>
                <a:cubicBezTo>
                  <a:pt x="677" y="569"/>
                  <a:pt x="675" y="564"/>
                  <a:pt x="672" y="560"/>
                </a:cubicBezTo>
                <a:cubicBezTo>
                  <a:pt x="491" y="380"/>
                  <a:pt x="491" y="380"/>
                  <a:pt x="491" y="380"/>
                </a:cubicBezTo>
                <a:cubicBezTo>
                  <a:pt x="488" y="376"/>
                  <a:pt x="488" y="371"/>
                  <a:pt x="491" y="368"/>
                </a:cubicBezTo>
                <a:cubicBezTo>
                  <a:pt x="494" y="365"/>
                  <a:pt x="500" y="365"/>
                  <a:pt x="503" y="368"/>
                </a:cubicBezTo>
                <a:cubicBezTo>
                  <a:pt x="683" y="549"/>
                  <a:pt x="683" y="549"/>
                  <a:pt x="683" y="549"/>
                </a:cubicBezTo>
                <a:cubicBezTo>
                  <a:pt x="690" y="555"/>
                  <a:pt x="694" y="564"/>
                  <a:pt x="694" y="574"/>
                </a:cubicBezTo>
                <a:close/>
                <a:moveTo>
                  <a:pt x="41" y="184"/>
                </a:moveTo>
                <a:cubicBezTo>
                  <a:pt x="41" y="184"/>
                  <a:pt x="41" y="184"/>
                  <a:pt x="41" y="184"/>
                </a:cubicBezTo>
                <a:cubicBezTo>
                  <a:pt x="10" y="153"/>
                  <a:pt x="10" y="153"/>
                  <a:pt x="10" y="153"/>
                </a:cubicBezTo>
                <a:cubicBezTo>
                  <a:pt x="3" y="147"/>
                  <a:pt x="0" y="138"/>
                  <a:pt x="0" y="128"/>
                </a:cubicBezTo>
                <a:cubicBezTo>
                  <a:pt x="0" y="119"/>
                  <a:pt x="3" y="110"/>
                  <a:pt x="10" y="103"/>
                </a:cubicBezTo>
                <a:cubicBezTo>
                  <a:pt x="99" y="14"/>
                  <a:pt x="99" y="14"/>
                  <a:pt x="99" y="14"/>
                </a:cubicBezTo>
                <a:cubicBezTo>
                  <a:pt x="113" y="0"/>
                  <a:pt x="135" y="0"/>
                  <a:pt x="149" y="14"/>
                </a:cubicBezTo>
                <a:cubicBezTo>
                  <a:pt x="323" y="188"/>
                  <a:pt x="323" y="188"/>
                  <a:pt x="323" y="188"/>
                </a:cubicBezTo>
                <a:cubicBezTo>
                  <a:pt x="326" y="191"/>
                  <a:pt x="326" y="197"/>
                  <a:pt x="323" y="200"/>
                </a:cubicBezTo>
                <a:cubicBezTo>
                  <a:pt x="320" y="203"/>
                  <a:pt x="314" y="203"/>
                  <a:pt x="311" y="200"/>
                </a:cubicBezTo>
                <a:cubicBezTo>
                  <a:pt x="138" y="26"/>
                  <a:pt x="138" y="26"/>
                  <a:pt x="138" y="26"/>
                </a:cubicBezTo>
                <a:cubicBezTo>
                  <a:pt x="130" y="19"/>
                  <a:pt x="118" y="19"/>
                  <a:pt x="110" y="26"/>
                </a:cubicBezTo>
                <a:cubicBezTo>
                  <a:pt x="22" y="115"/>
                  <a:pt x="22" y="115"/>
                  <a:pt x="22" y="115"/>
                </a:cubicBezTo>
                <a:cubicBezTo>
                  <a:pt x="18" y="118"/>
                  <a:pt x="16" y="123"/>
                  <a:pt x="16" y="128"/>
                </a:cubicBezTo>
                <a:cubicBezTo>
                  <a:pt x="16" y="133"/>
                  <a:pt x="18" y="138"/>
                  <a:pt x="22" y="142"/>
                </a:cubicBezTo>
                <a:cubicBezTo>
                  <a:pt x="47" y="166"/>
                  <a:pt x="47" y="166"/>
                  <a:pt x="47" y="166"/>
                </a:cubicBezTo>
                <a:cubicBezTo>
                  <a:pt x="104" y="109"/>
                  <a:pt x="104" y="109"/>
                  <a:pt x="104" y="109"/>
                </a:cubicBezTo>
                <a:cubicBezTo>
                  <a:pt x="108" y="105"/>
                  <a:pt x="113" y="105"/>
                  <a:pt x="116" y="109"/>
                </a:cubicBezTo>
                <a:cubicBezTo>
                  <a:pt x="119" y="112"/>
                  <a:pt x="119" y="117"/>
                  <a:pt x="116" y="120"/>
                </a:cubicBezTo>
                <a:cubicBezTo>
                  <a:pt x="58" y="178"/>
                  <a:pt x="58" y="178"/>
                  <a:pt x="58" y="178"/>
                </a:cubicBezTo>
                <a:cubicBezTo>
                  <a:pt x="102" y="222"/>
                  <a:pt x="102" y="222"/>
                  <a:pt x="102" y="222"/>
                </a:cubicBezTo>
                <a:cubicBezTo>
                  <a:pt x="141" y="184"/>
                  <a:pt x="141" y="184"/>
                  <a:pt x="141" y="184"/>
                </a:cubicBezTo>
                <a:cubicBezTo>
                  <a:pt x="144" y="180"/>
                  <a:pt x="149" y="180"/>
                  <a:pt x="152" y="184"/>
                </a:cubicBezTo>
                <a:cubicBezTo>
                  <a:pt x="155" y="187"/>
                  <a:pt x="155" y="192"/>
                  <a:pt x="152" y="195"/>
                </a:cubicBezTo>
                <a:cubicBezTo>
                  <a:pt x="114" y="234"/>
                  <a:pt x="114" y="234"/>
                  <a:pt x="114" y="234"/>
                </a:cubicBezTo>
                <a:cubicBezTo>
                  <a:pt x="158" y="278"/>
                  <a:pt x="158" y="278"/>
                  <a:pt x="158" y="278"/>
                </a:cubicBezTo>
                <a:cubicBezTo>
                  <a:pt x="216" y="220"/>
                  <a:pt x="216" y="220"/>
                  <a:pt x="216" y="220"/>
                </a:cubicBezTo>
                <a:cubicBezTo>
                  <a:pt x="219" y="217"/>
                  <a:pt x="224" y="217"/>
                  <a:pt x="227" y="220"/>
                </a:cubicBezTo>
                <a:cubicBezTo>
                  <a:pt x="231" y="223"/>
                  <a:pt x="231" y="228"/>
                  <a:pt x="227" y="232"/>
                </a:cubicBezTo>
                <a:cubicBezTo>
                  <a:pt x="170" y="289"/>
                  <a:pt x="170" y="289"/>
                  <a:pt x="170" y="289"/>
                </a:cubicBezTo>
                <a:cubicBezTo>
                  <a:pt x="197" y="317"/>
                  <a:pt x="197" y="317"/>
                  <a:pt x="197" y="317"/>
                </a:cubicBezTo>
                <a:cubicBezTo>
                  <a:pt x="201" y="320"/>
                  <a:pt x="201" y="326"/>
                  <a:pt x="197" y="329"/>
                </a:cubicBezTo>
                <a:cubicBezTo>
                  <a:pt x="196" y="331"/>
                  <a:pt x="194" y="331"/>
                  <a:pt x="192" y="331"/>
                </a:cubicBezTo>
                <a:cubicBezTo>
                  <a:pt x="189" y="331"/>
                  <a:pt x="187" y="331"/>
                  <a:pt x="186" y="329"/>
                </a:cubicBezTo>
                <a:cubicBezTo>
                  <a:pt x="152" y="295"/>
                  <a:pt x="152" y="295"/>
                  <a:pt x="152" y="295"/>
                </a:cubicBezTo>
                <a:cubicBezTo>
                  <a:pt x="152" y="295"/>
                  <a:pt x="152" y="295"/>
                  <a:pt x="152" y="295"/>
                </a:cubicBezTo>
                <a:cubicBezTo>
                  <a:pt x="152" y="295"/>
                  <a:pt x="152" y="295"/>
                  <a:pt x="152" y="295"/>
                </a:cubicBezTo>
                <a:cubicBezTo>
                  <a:pt x="96" y="240"/>
                  <a:pt x="96" y="240"/>
                  <a:pt x="96" y="240"/>
                </a:cubicBezTo>
                <a:cubicBezTo>
                  <a:pt x="96" y="240"/>
                  <a:pt x="96" y="240"/>
                  <a:pt x="96" y="240"/>
                </a:cubicBezTo>
                <a:cubicBezTo>
                  <a:pt x="96" y="240"/>
                  <a:pt x="96" y="240"/>
                  <a:pt x="96" y="240"/>
                </a:cubicBezTo>
                <a:cubicBezTo>
                  <a:pt x="41" y="184"/>
                  <a:pt x="41" y="184"/>
                  <a:pt x="41" y="184"/>
                </a:cubicBezTo>
                <a:cubicBezTo>
                  <a:pt x="41" y="184"/>
                  <a:pt x="41" y="184"/>
                  <a:pt x="41" y="18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90" name="Google Shape;390;p16"/>
          <p:cNvSpPr/>
          <p:nvPr/>
        </p:nvSpPr>
        <p:spPr>
          <a:xfrm>
            <a:off x="3746641" y="7721341"/>
            <a:ext cx="863586" cy="863586"/>
          </a:xfrm>
          <a:custGeom>
            <a:pathLst>
              <a:path extrusionOk="0" h="1943" w="1943">
                <a:moveTo>
                  <a:pt x="1812" y="0"/>
                </a:moveTo>
                <a:cubicBezTo>
                  <a:pt x="130" y="0"/>
                  <a:pt x="130" y="0"/>
                  <a:pt x="130" y="0"/>
                </a:cubicBezTo>
                <a:cubicBezTo>
                  <a:pt x="58" y="0"/>
                  <a:pt x="0" y="58"/>
                  <a:pt x="0" y="130"/>
                </a:cubicBezTo>
                <a:cubicBezTo>
                  <a:pt x="0" y="1456"/>
                  <a:pt x="0" y="1456"/>
                  <a:pt x="0" y="1456"/>
                </a:cubicBezTo>
                <a:cubicBezTo>
                  <a:pt x="0" y="1528"/>
                  <a:pt x="58" y="1587"/>
                  <a:pt x="130" y="1587"/>
                </a:cubicBezTo>
                <a:cubicBezTo>
                  <a:pt x="817" y="1587"/>
                  <a:pt x="817" y="1587"/>
                  <a:pt x="817" y="1587"/>
                </a:cubicBezTo>
                <a:cubicBezTo>
                  <a:pt x="720" y="1781"/>
                  <a:pt x="720" y="1781"/>
                  <a:pt x="720" y="1781"/>
                </a:cubicBezTo>
                <a:cubicBezTo>
                  <a:pt x="675" y="1781"/>
                  <a:pt x="675" y="1781"/>
                  <a:pt x="675" y="1781"/>
                </a:cubicBezTo>
                <a:cubicBezTo>
                  <a:pt x="630" y="1781"/>
                  <a:pt x="593" y="1817"/>
                  <a:pt x="593" y="1862"/>
                </a:cubicBezTo>
                <a:cubicBezTo>
                  <a:pt x="593" y="1907"/>
                  <a:pt x="630" y="1943"/>
                  <a:pt x="675" y="1943"/>
                </a:cubicBezTo>
                <a:cubicBezTo>
                  <a:pt x="1268" y="1943"/>
                  <a:pt x="1268" y="1943"/>
                  <a:pt x="1268" y="1943"/>
                </a:cubicBezTo>
                <a:cubicBezTo>
                  <a:pt x="1313" y="1943"/>
                  <a:pt x="1349" y="1907"/>
                  <a:pt x="1349" y="1862"/>
                </a:cubicBezTo>
                <a:cubicBezTo>
                  <a:pt x="1349" y="1817"/>
                  <a:pt x="1313" y="1781"/>
                  <a:pt x="1268" y="1781"/>
                </a:cubicBezTo>
                <a:cubicBezTo>
                  <a:pt x="1222" y="1781"/>
                  <a:pt x="1222" y="1781"/>
                  <a:pt x="1222" y="1781"/>
                </a:cubicBezTo>
                <a:cubicBezTo>
                  <a:pt x="1125" y="1587"/>
                  <a:pt x="1125" y="1587"/>
                  <a:pt x="1125" y="1587"/>
                </a:cubicBezTo>
                <a:cubicBezTo>
                  <a:pt x="1812" y="1587"/>
                  <a:pt x="1812" y="1587"/>
                  <a:pt x="1812" y="1587"/>
                </a:cubicBezTo>
                <a:cubicBezTo>
                  <a:pt x="1884" y="1587"/>
                  <a:pt x="1943" y="1528"/>
                  <a:pt x="1943" y="1456"/>
                </a:cubicBezTo>
                <a:cubicBezTo>
                  <a:pt x="1943" y="130"/>
                  <a:pt x="1943" y="130"/>
                  <a:pt x="1943" y="130"/>
                </a:cubicBezTo>
                <a:cubicBezTo>
                  <a:pt x="1943" y="58"/>
                  <a:pt x="1884" y="0"/>
                  <a:pt x="1812" y="0"/>
                </a:cubicBezTo>
                <a:close/>
                <a:moveTo>
                  <a:pt x="1306" y="1862"/>
                </a:moveTo>
                <a:cubicBezTo>
                  <a:pt x="1306" y="1883"/>
                  <a:pt x="1289" y="1900"/>
                  <a:pt x="1268" y="1900"/>
                </a:cubicBezTo>
                <a:cubicBezTo>
                  <a:pt x="675" y="1900"/>
                  <a:pt x="675" y="1900"/>
                  <a:pt x="675" y="1900"/>
                </a:cubicBezTo>
                <a:cubicBezTo>
                  <a:pt x="654" y="1900"/>
                  <a:pt x="637" y="1883"/>
                  <a:pt x="637" y="1862"/>
                </a:cubicBezTo>
                <a:cubicBezTo>
                  <a:pt x="637" y="1841"/>
                  <a:pt x="654" y="1824"/>
                  <a:pt x="675" y="1824"/>
                </a:cubicBezTo>
                <a:cubicBezTo>
                  <a:pt x="1268" y="1824"/>
                  <a:pt x="1268" y="1824"/>
                  <a:pt x="1268" y="1824"/>
                </a:cubicBezTo>
                <a:cubicBezTo>
                  <a:pt x="1289" y="1824"/>
                  <a:pt x="1306" y="1841"/>
                  <a:pt x="1306" y="1862"/>
                </a:cubicBezTo>
                <a:close/>
                <a:moveTo>
                  <a:pt x="1174" y="1781"/>
                </a:moveTo>
                <a:cubicBezTo>
                  <a:pt x="769" y="1781"/>
                  <a:pt x="769" y="1781"/>
                  <a:pt x="769" y="1781"/>
                </a:cubicBezTo>
                <a:cubicBezTo>
                  <a:pt x="866" y="1587"/>
                  <a:pt x="866" y="1587"/>
                  <a:pt x="866" y="1587"/>
                </a:cubicBezTo>
                <a:cubicBezTo>
                  <a:pt x="1077" y="1587"/>
                  <a:pt x="1077" y="1587"/>
                  <a:pt x="1077" y="1587"/>
                </a:cubicBezTo>
                <a:lnTo>
                  <a:pt x="1174" y="1781"/>
                </a:lnTo>
                <a:close/>
                <a:moveTo>
                  <a:pt x="1899" y="1456"/>
                </a:moveTo>
                <a:cubicBezTo>
                  <a:pt x="1899" y="1504"/>
                  <a:pt x="1860" y="1543"/>
                  <a:pt x="1812" y="1543"/>
                </a:cubicBezTo>
                <a:cubicBezTo>
                  <a:pt x="130" y="1543"/>
                  <a:pt x="130" y="1543"/>
                  <a:pt x="130" y="1543"/>
                </a:cubicBezTo>
                <a:cubicBezTo>
                  <a:pt x="82" y="1543"/>
                  <a:pt x="43" y="1504"/>
                  <a:pt x="43" y="1456"/>
                </a:cubicBezTo>
                <a:cubicBezTo>
                  <a:pt x="43" y="130"/>
                  <a:pt x="43" y="130"/>
                  <a:pt x="43" y="130"/>
                </a:cubicBezTo>
                <a:cubicBezTo>
                  <a:pt x="43" y="82"/>
                  <a:pt x="82" y="43"/>
                  <a:pt x="130" y="43"/>
                </a:cubicBezTo>
                <a:cubicBezTo>
                  <a:pt x="1812" y="43"/>
                  <a:pt x="1812" y="43"/>
                  <a:pt x="1812" y="43"/>
                </a:cubicBezTo>
                <a:cubicBezTo>
                  <a:pt x="1860" y="43"/>
                  <a:pt x="1899" y="82"/>
                  <a:pt x="1899" y="130"/>
                </a:cubicBezTo>
                <a:lnTo>
                  <a:pt x="1899" y="1456"/>
                </a:lnTo>
                <a:close/>
                <a:moveTo>
                  <a:pt x="119" y="1349"/>
                </a:moveTo>
                <a:cubicBezTo>
                  <a:pt x="1824" y="1349"/>
                  <a:pt x="1824" y="1349"/>
                  <a:pt x="1824" y="1349"/>
                </a:cubicBezTo>
                <a:cubicBezTo>
                  <a:pt x="1824" y="119"/>
                  <a:pt x="1824" y="119"/>
                  <a:pt x="1824" y="119"/>
                </a:cubicBezTo>
                <a:cubicBezTo>
                  <a:pt x="119" y="119"/>
                  <a:pt x="119" y="119"/>
                  <a:pt x="119" y="119"/>
                </a:cubicBezTo>
                <a:lnTo>
                  <a:pt x="119" y="1349"/>
                </a:lnTo>
                <a:close/>
                <a:moveTo>
                  <a:pt x="162" y="162"/>
                </a:moveTo>
                <a:cubicBezTo>
                  <a:pt x="1781" y="162"/>
                  <a:pt x="1781" y="162"/>
                  <a:pt x="1781" y="162"/>
                </a:cubicBezTo>
                <a:cubicBezTo>
                  <a:pt x="1781" y="1306"/>
                  <a:pt x="1781" y="1306"/>
                  <a:pt x="1781" y="1306"/>
                </a:cubicBezTo>
                <a:cubicBezTo>
                  <a:pt x="162" y="1306"/>
                  <a:pt x="162" y="1306"/>
                  <a:pt x="162" y="1306"/>
                </a:cubicBezTo>
                <a:lnTo>
                  <a:pt x="162" y="162"/>
                </a:lnTo>
                <a:close/>
                <a:moveTo>
                  <a:pt x="971" y="1374"/>
                </a:moveTo>
                <a:cubicBezTo>
                  <a:pt x="931" y="1374"/>
                  <a:pt x="899" y="1406"/>
                  <a:pt x="899" y="1446"/>
                </a:cubicBezTo>
                <a:cubicBezTo>
                  <a:pt x="899" y="1486"/>
                  <a:pt x="931" y="1519"/>
                  <a:pt x="971" y="1519"/>
                </a:cubicBezTo>
                <a:cubicBezTo>
                  <a:pt x="1011" y="1519"/>
                  <a:pt x="1044" y="1486"/>
                  <a:pt x="1044" y="1446"/>
                </a:cubicBezTo>
                <a:cubicBezTo>
                  <a:pt x="1044" y="1406"/>
                  <a:pt x="1011" y="1374"/>
                  <a:pt x="971" y="1374"/>
                </a:cubicBezTo>
                <a:close/>
                <a:moveTo>
                  <a:pt x="971" y="1475"/>
                </a:moveTo>
                <a:cubicBezTo>
                  <a:pt x="955" y="1475"/>
                  <a:pt x="943" y="1462"/>
                  <a:pt x="943" y="1446"/>
                </a:cubicBezTo>
                <a:cubicBezTo>
                  <a:pt x="943" y="1430"/>
                  <a:pt x="955" y="1418"/>
                  <a:pt x="971" y="1418"/>
                </a:cubicBezTo>
                <a:cubicBezTo>
                  <a:pt x="987" y="1418"/>
                  <a:pt x="1000" y="1430"/>
                  <a:pt x="1000" y="1446"/>
                </a:cubicBezTo>
                <a:cubicBezTo>
                  <a:pt x="1000" y="1462"/>
                  <a:pt x="987" y="1475"/>
                  <a:pt x="971" y="1475"/>
                </a:cubicBezTo>
                <a:close/>
                <a:moveTo>
                  <a:pt x="1185" y="471"/>
                </a:moveTo>
                <a:cubicBezTo>
                  <a:pt x="1447" y="734"/>
                  <a:pt x="1447" y="734"/>
                  <a:pt x="1447" y="734"/>
                </a:cubicBezTo>
                <a:cubicBezTo>
                  <a:pt x="1185" y="997"/>
                  <a:pt x="1185" y="997"/>
                  <a:pt x="1185" y="997"/>
                </a:cubicBezTo>
                <a:cubicBezTo>
                  <a:pt x="1180" y="1001"/>
                  <a:pt x="1175" y="1003"/>
                  <a:pt x="1169" y="1003"/>
                </a:cubicBezTo>
                <a:cubicBezTo>
                  <a:pt x="1164" y="1003"/>
                  <a:pt x="1158" y="1001"/>
                  <a:pt x="1154" y="997"/>
                </a:cubicBezTo>
                <a:cubicBezTo>
                  <a:pt x="1145" y="988"/>
                  <a:pt x="1145" y="974"/>
                  <a:pt x="1154" y="966"/>
                </a:cubicBezTo>
                <a:cubicBezTo>
                  <a:pt x="1386" y="734"/>
                  <a:pt x="1386" y="734"/>
                  <a:pt x="1386" y="734"/>
                </a:cubicBezTo>
                <a:cubicBezTo>
                  <a:pt x="1154" y="502"/>
                  <a:pt x="1154" y="502"/>
                  <a:pt x="1154" y="502"/>
                </a:cubicBezTo>
                <a:cubicBezTo>
                  <a:pt x="1145" y="494"/>
                  <a:pt x="1145" y="480"/>
                  <a:pt x="1154" y="471"/>
                </a:cubicBezTo>
                <a:cubicBezTo>
                  <a:pt x="1162" y="463"/>
                  <a:pt x="1176" y="463"/>
                  <a:pt x="1185" y="471"/>
                </a:cubicBezTo>
                <a:close/>
                <a:moveTo>
                  <a:pt x="789" y="502"/>
                </a:moveTo>
                <a:cubicBezTo>
                  <a:pt x="557" y="734"/>
                  <a:pt x="557" y="734"/>
                  <a:pt x="557" y="734"/>
                </a:cubicBezTo>
                <a:cubicBezTo>
                  <a:pt x="789" y="966"/>
                  <a:pt x="789" y="966"/>
                  <a:pt x="789" y="966"/>
                </a:cubicBezTo>
                <a:cubicBezTo>
                  <a:pt x="797" y="974"/>
                  <a:pt x="797" y="988"/>
                  <a:pt x="789" y="997"/>
                </a:cubicBezTo>
                <a:cubicBezTo>
                  <a:pt x="785" y="1001"/>
                  <a:pt x="779" y="1003"/>
                  <a:pt x="774" y="1003"/>
                </a:cubicBezTo>
                <a:cubicBezTo>
                  <a:pt x="768" y="1003"/>
                  <a:pt x="762" y="1001"/>
                  <a:pt x="758" y="997"/>
                </a:cubicBezTo>
                <a:cubicBezTo>
                  <a:pt x="495" y="734"/>
                  <a:pt x="495" y="734"/>
                  <a:pt x="495" y="734"/>
                </a:cubicBezTo>
                <a:cubicBezTo>
                  <a:pt x="758" y="471"/>
                  <a:pt x="758" y="471"/>
                  <a:pt x="758" y="471"/>
                </a:cubicBezTo>
                <a:cubicBezTo>
                  <a:pt x="767" y="463"/>
                  <a:pt x="780" y="463"/>
                  <a:pt x="789" y="471"/>
                </a:cubicBezTo>
                <a:cubicBezTo>
                  <a:pt x="797" y="480"/>
                  <a:pt x="797" y="494"/>
                  <a:pt x="789" y="502"/>
                </a:cubicBezTo>
                <a:close/>
                <a:moveTo>
                  <a:pt x="1091" y="444"/>
                </a:moveTo>
                <a:cubicBezTo>
                  <a:pt x="893" y="1038"/>
                  <a:pt x="893" y="1038"/>
                  <a:pt x="893" y="1038"/>
                </a:cubicBezTo>
                <a:cubicBezTo>
                  <a:pt x="890" y="1047"/>
                  <a:pt x="882" y="1053"/>
                  <a:pt x="872" y="1053"/>
                </a:cubicBezTo>
                <a:cubicBezTo>
                  <a:pt x="870" y="1053"/>
                  <a:pt x="868" y="1052"/>
                  <a:pt x="866" y="1051"/>
                </a:cubicBezTo>
                <a:cubicBezTo>
                  <a:pt x="854" y="1048"/>
                  <a:pt x="848" y="1035"/>
                  <a:pt x="852" y="1024"/>
                </a:cubicBezTo>
                <a:cubicBezTo>
                  <a:pt x="1050" y="430"/>
                  <a:pt x="1050" y="430"/>
                  <a:pt x="1050" y="430"/>
                </a:cubicBezTo>
                <a:cubicBezTo>
                  <a:pt x="1054" y="419"/>
                  <a:pt x="1066" y="413"/>
                  <a:pt x="1077" y="417"/>
                </a:cubicBezTo>
                <a:cubicBezTo>
                  <a:pt x="1089" y="420"/>
                  <a:pt x="1095" y="433"/>
                  <a:pt x="1091" y="44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91" name="Google Shape;391;p16"/>
          <p:cNvSpPr/>
          <p:nvPr/>
        </p:nvSpPr>
        <p:spPr>
          <a:xfrm>
            <a:off x="3724346" y="9100231"/>
            <a:ext cx="908178" cy="906690"/>
          </a:xfrm>
          <a:custGeom>
            <a:pathLst>
              <a:path extrusionOk="0" h="2070" w="2069">
                <a:moveTo>
                  <a:pt x="2048" y="1014"/>
                </a:moveTo>
                <a:cubicBezTo>
                  <a:pt x="1885" y="1014"/>
                  <a:pt x="1885" y="1014"/>
                  <a:pt x="1885" y="1014"/>
                </a:cubicBezTo>
                <a:cubicBezTo>
                  <a:pt x="1873" y="1014"/>
                  <a:pt x="1863" y="1023"/>
                  <a:pt x="1863" y="1035"/>
                </a:cubicBezTo>
                <a:cubicBezTo>
                  <a:pt x="1863" y="1492"/>
                  <a:pt x="1491" y="1864"/>
                  <a:pt x="1034" y="1864"/>
                </a:cubicBezTo>
                <a:cubicBezTo>
                  <a:pt x="577" y="1864"/>
                  <a:pt x="205" y="1492"/>
                  <a:pt x="205" y="1035"/>
                </a:cubicBezTo>
                <a:cubicBezTo>
                  <a:pt x="205" y="578"/>
                  <a:pt x="577" y="206"/>
                  <a:pt x="1034" y="206"/>
                </a:cubicBezTo>
                <a:cubicBezTo>
                  <a:pt x="1194" y="206"/>
                  <a:pt x="1355" y="255"/>
                  <a:pt x="1491" y="344"/>
                </a:cubicBezTo>
                <a:cubicBezTo>
                  <a:pt x="1316" y="615"/>
                  <a:pt x="1097" y="958"/>
                  <a:pt x="1034" y="1058"/>
                </a:cubicBezTo>
                <a:cubicBezTo>
                  <a:pt x="876" y="813"/>
                  <a:pt x="876" y="813"/>
                  <a:pt x="876" y="813"/>
                </a:cubicBezTo>
                <a:cubicBezTo>
                  <a:pt x="872" y="807"/>
                  <a:pt x="865" y="804"/>
                  <a:pt x="858" y="804"/>
                </a:cubicBezTo>
                <a:cubicBezTo>
                  <a:pt x="646" y="804"/>
                  <a:pt x="646" y="804"/>
                  <a:pt x="646" y="804"/>
                </a:cubicBezTo>
                <a:cubicBezTo>
                  <a:pt x="638" y="804"/>
                  <a:pt x="631" y="808"/>
                  <a:pt x="627" y="815"/>
                </a:cubicBezTo>
                <a:cubicBezTo>
                  <a:pt x="623" y="822"/>
                  <a:pt x="624" y="830"/>
                  <a:pt x="628" y="837"/>
                </a:cubicBezTo>
                <a:cubicBezTo>
                  <a:pt x="1016" y="1435"/>
                  <a:pt x="1016" y="1435"/>
                  <a:pt x="1016" y="1435"/>
                </a:cubicBezTo>
                <a:cubicBezTo>
                  <a:pt x="1024" y="1447"/>
                  <a:pt x="1044" y="1447"/>
                  <a:pt x="1052" y="1435"/>
                </a:cubicBezTo>
                <a:cubicBezTo>
                  <a:pt x="1769" y="330"/>
                  <a:pt x="1769" y="330"/>
                  <a:pt x="1769" y="330"/>
                </a:cubicBezTo>
                <a:cubicBezTo>
                  <a:pt x="1774" y="322"/>
                  <a:pt x="1773" y="311"/>
                  <a:pt x="1766" y="303"/>
                </a:cubicBezTo>
                <a:cubicBezTo>
                  <a:pt x="1570" y="108"/>
                  <a:pt x="1311" y="0"/>
                  <a:pt x="1034" y="0"/>
                </a:cubicBezTo>
                <a:cubicBezTo>
                  <a:pt x="464" y="0"/>
                  <a:pt x="0" y="465"/>
                  <a:pt x="0" y="1035"/>
                </a:cubicBezTo>
                <a:cubicBezTo>
                  <a:pt x="0" y="1606"/>
                  <a:pt x="464" y="2070"/>
                  <a:pt x="1034" y="2070"/>
                </a:cubicBezTo>
                <a:cubicBezTo>
                  <a:pt x="1605" y="2070"/>
                  <a:pt x="2069" y="1606"/>
                  <a:pt x="2069" y="1035"/>
                </a:cubicBezTo>
                <a:cubicBezTo>
                  <a:pt x="2069" y="1023"/>
                  <a:pt x="2059" y="1014"/>
                  <a:pt x="2048" y="1014"/>
                </a:cubicBezTo>
                <a:close/>
                <a:moveTo>
                  <a:pt x="1034" y="2027"/>
                </a:moveTo>
                <a:cubicBezTo>
                  <a:pt x="487" y="2027"/>
                  <a:pt x="42" y="1582"/>
                  <a:pt x="42" y="1035"/>
                </a:cubicBezTo>
                <a:cubicBezTo>
                  <a:pt x="42" y="488"/>
                  <a:pt x="487" y="43"/>
                  <a:pt x="1034" y="43"/>
                </a:cubicBezTo>
                <a:cubicBezTo>
                  <a:pt x="1294" y="43"/>
                  <a:pt x="1538" y="142"/>
                  <a:pt x="1724" y="321"/>
                </a:cubicBezTo>
                <a:cubicBezTo>
                  <a:pt x="1034" y="1384"/>
                  <a:pt x="1034" y="1384"/>
                  <a:pt x="1034" y="1384"/>
                </a:cubicBezTo>
                <a:cubicBezTo>
                  <a:pt x="685" y="846"/>
                  <a:pt x="685" y="846"/>
                  <a:pt x="685" y="846"/>
                </a:cubicBezTo>
                <a:cubicBezTo>
                  <a:pt x="847" y="846"/>
                  <a:pt x="847" y="846"/>
                  <a:pt x="847" y="846"/>
                </a:cubicBezTo>
                <a:cubicBezTo>
                  <a:pt x="1016" y="1109"/>
                  <a:pt x="1016" y="1109"/>
                  <a:pt x="1016" y="1109"/>
                </a:cubicBezTo>
                <a:cubicBezTo>
                  <a:pt x="1020" y="1115"/>
                  <a:pt x="1027" y="1118"/>
                  <a:pt x="1034" y="1118"/>
                </a:cubicBezTo>
                <a:cubicBezTo>
                  <a:pt x="1034" y="1118"/>
                  <a:pt x="1034" y="1118"/>
                  <a:pt x="1034" y="1118"/>
                </a:cubicBezTo>
                <a:cubicBezTo>
                  <a:pt x="1042" y="1118"/>
                  <a:pt x="1048" y="1115"/>
                  <a:pt x="1052" y="1109"/>
                </a:cubicBezTo>
                <a:cubicBezTo>
                  <a:pt x="1055" y="1104"/>
                  <a:pt x="1331" y="670"/>
                  <a:pt x="1538" y="350"/>
                </a:cubicBezTo>
                <a:cubicBezTo>
                  <a:pt x="1545" y="340"/>
                  <a:pt x="1542" y="327"/>
                  <a:pt x="1533" y="321"/>
                </a:cubicBezTo>
                <a:cubicBezTo>
                  <a:pt x="1386" y="219"/>
                  <a:pt x="1209" y="163"/>
                  <a:pt x="1034" y="163"/>
                </a:cubicBezTo>
                <a:cubicBezTo>
                  <a:pt x="554" y="163"/>
                  <a:pt x="163" y="554"/>
                  <a:pt x="163" y="1035"/>
                </a:cubicBezTo>
                <a:cubicBezTo>
                  <a:pt x="163" y="1516"/>
                  <a:pt x="554" y="1907"/>
                  <a:pt x="1034" y="1907"/>
                </a:cubicBezTo>
                <a:cubicBezTo>
                  <a:pt x="1508" y="1907"/>
                  <a:pt x="1894" y="1527"/>
                  <a:pt x="1906" y="1056"/>
                </a:cubicBezTo>
                <a:cubicBezTo>
                  <a:pt x="2026" y="1056"/>
                  <a:pt x="2026" y="1056"/>
                  <a:pt x="2026" y="1056"/>
                </a:cubicBezTo>
                <a:cubicBezTo>
                  <a:pt x="2015" y="1594"/>
                  <a:pt x="1574" y="2027"/>
                  <a:pt x="1034" y="2027"/>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392" name="Google Shape;392;p16"/>
          <p:cNvSpPr/>
          <p:nvPr/>
        </p:nvSpPr>
        <p:spPr>
          <a:xfrm>
            <a:off x="3752810" y="10461997"/>
            <a:ext cx="851248" cy="852292"/>
          </a:xfrm>
          <a:custGeom>
            <a:pathLst>
              <a:path extrusionOk="0" h="1567" w="1566">
                <a:moveTo>
                  <a:pt x="414" y="981"/>
                </a:moveTo>
                <a:cubicBezTo>
                  <a:pt x="409" y="976"/>
                  <a:pt x="402" y="975"/>
                  <a:pt x="395" y="977"/>
                </a:cubicBezTo>
                <a:cubicBezTo>
                  <a:pt x="279" y="1019"/>
                  <a:pt x="279" y="1019"/>
                  <a:pt x="279" y="1019"/>
                </a:cubicBezTo>
                <a:cubicBezTo>
                  <a:pt x="273" y="1021"/>
                  <a:pt x="269" y="1026"/>
                  <a:pt x="267" y="1032"/>
                </a:cubicBezTo>
                <a:cubicBezTo>
                  <a:pt x="266" y="1039"/>
                  <a:pt x="268" y="1045"/>
                  <a:pt x="272" y="1050"/>
                </a:cubicBezTo>
                <a:cubicBezTo>
                  <a:pt x="520" y="1297"/>
                  <a:pt x="520" y="1297"/>
                  <a:pt x="520" y="1297"/>
                </a:cubicBezTo>
                <a:cubicBezTo>
                  <a:pt x="523" y="1301"/>
                  <a:pt x="528" y="1303"/>
                  <a:pt x="533" y="1303"/>
                </a:cubicBezTo>
                <a:cubicBezTo>
                  <a:pt x="534" y="1303"/>
                  <a:pt x="536" y="1303"/>
                  <a:pt x="537" y="1302"/>
                </a:cubicBezTo>
                <a:cubicBezTo>
                  <a:pt x="543" y="1301"/>
                  <a:pt x="548" y="1296"/>
                  <a:pt x="550" y="1291"/>
                </a:cubicBezTo>
                <a:cubicBezTo>
                  <a:pt x="592" y="1175"/>
                  <a:pt x="592" y="1175"/>
                  <a:pt x="592" y="1175"/>
                </a:cubicBezTo>
                <a:cubicBezTo>
                  <a:pt x="595" y="1168"/>
                  <a:pt x="593" y="1160"/>
                  <a:pt x="588" y="1155"/>
                </a:cubicBezTo>
                <a:lnTo>
                  <a:pt x="414" y="981"/>
                </a:lnTo>
                <a:close/>
                <a:moveTo>
                  <a:pt x="525" y="1251"/>
                </a:moveTo>
                <a:cubicBezTo>
                  <a:pt x="319" y="1044"/>
                  <a:pt x="319" y="1044"/>
                  <a:pt x="319" y="1044"/>
                </a:cubicBezTo>
                <a:cubicBezTo>
                  <a:pt x="396" y="1016"/>
                  <a:pt x="396" y="1016"/>
                  <a:pt x="396" y="1016"/>
                </a:cubicBezTo>
                <a:cubicBezTo>
                  <a:pt x="554" y="1173"/>
                  <a:pt x="554" y="1173"/>
                  <a:pt x="554" y="1173"/>
                </a:cubicBezTo>
                <a:lnTo>
                  <a:pt x="525" y="1251"/>
                </a:lnTo>
                <a:close/>
                <a:moveTo>
                  <a:pt x="249" y="1174"/>
                </a:moveTo>
                <a:cubicBezTo>
                  <a:pt x="155" y="1210"/>
                  <a:pt x="2" y="1421"/>
                  <a:pt x="0" y="1548"/>
                </a:cubicBezTo>
                <a:cubicBezTo>
                  <a:pt x="0" y="1553"/>
                  <a:pt x="2" y="1558"/>
                  <a:pt x="5" y="1562"/>
                </a:cubicBezTo>
                <a:cubicBezTo>
                  <a:pt x="9" y="1565"/>
                  <a:pt x="14" y="1567"/>
                  <a:pt x="18" y="1567"/>
                </a:cubicBezTo>
                <a:cubicBezTo>
                  <a:pt x="19" y="1567"/>
                  <a:pt x="19" y="1567"/>
                  <a:pt x="19" y="1567"/>
                </a:cubicBezTo>
                <a:cubicBezTo>
                  <a:pt x="146" y="1565"/>
                  <a:pt x="357" y="1412"/>
                  <a:pt x="393" y="1318"/>
                </a:cubicBezTo>
                <a:cubicBezTo>
                  <a:pt x="423" y="1239"/>
                  <a:pt x="378" y="1193"/>
                  <a:pt x="376" y="1191"/>
                </a:cubicBezTo>
                <a:cubicBezTo>
                  <a:pt x="374" y="1189"/>
                  <a:pt x="328" y="1144"/>
                  <a:pt x="249" y="1174"/>
                </a:cubicBezTo>
                <a:close/>
                <a:moveTo>
                  <a:pt x="358" y="1305"/>
                </a:moveTo>
                <a:cubicBezTo>
                  <a:pt x="329" y="1382"/>
                  <a:pt x="152" y="1512"/>
                  <a:pt x="39" y="1528"/>
                </a:cubicBezTo>
                <a:cubicBezTo>
                  <a:pt x="55" y="1416"/>
                  <a:pt x="185" y="1238"/>
                  <a:pt x="262" y="1209"/>
                </a:cubicBezTo>
                <a:cubicBezTo>
                  <a:pt x="277" y="1203"/>
                  <a:pt x="291" y="1201"/>
                  <a:pt x="302" y="1201"/>
                </a:cubicBezTo>
                <a:cubicBezTo>
                  <a:pt x="333" y="1201"/>
                  <a:pt x="349" y="1216"/>
                  <a:pt x="350" y="1217"/>
                </a:cubicBezTo>
                <a:cubicBezTo>
                  <a:pt x="351" y="1218"/>
                  <a:pt x="380" y="1249"/>
                  <a:pt x="358" y="1305"/>
                </a:cubicBezTo>
                <a:close/>
                <a:moveTo>
                  <a:pt x="237" y="1252"/>
                </a:moveTo>
                <a:cubicBezTo>
                  <a:pt x="191" y="1267"/>
                  <a:pt x="134" y="1358"/>
                  <a:pt x="137" y="1413"/>
                </a:cubicBezTo>
                <a:cubicBezTo>
                  <a:pt x="138" y="1422"/>
                  <a:pt x="145" y="1429"/>
                  <a:pt x="155" y="1430"/>
                </a:cubicBezTo>
                <a:cubicBezTo>
                  <a:pt x="156" y="1430"/>
                  <a:pt x="158" y="1430"/>
                  <a:pt x="160" y="1430"/>
                </a:cubicBezTo>
                <a:cubicBezTo>
                  <a:pt x="215" y="1430"/>
                  <a:pt x="301" y="1375"/>
                  <a:pt x="315" y="1330"/>
                </a:cubicBezTo>
                <a:cubicBezTo>
                  <a:pt x="324" y="1300"/>
                  <a:pt x="311" y="1275"/>
                  <a:pt x="301" y="1266"/>
                </a:cubicBezTo>
                <a:cubicBezTo>
                  <a:pt x="292" y="1257"/>
                  <a:pt x="268" y="1243"/>
                  <a:pt x="237" y="1252"/>
                </a:cubicBezTo>
                <a:close/>
                <a:moveTo>
                  <a:pt x="280" y="1319"/>
                </a:moveTo>
                <a:cubicBezTo>
                  <a:pt x="272" y="1344"/>
                  <a:pt x="217" y="1382"/>
                  <a:pt x="176" y="1391"/>
                </a:cubicBezTo>
                <a:cubicBezTo>
                  <a:pt x="185" y="1350"/>
                  <a:pt x="224" y="1295"/>
                  <a:pt x="248" y="1288"/>
                </a:cubicBezTo>
                <a:cubicBezTo>
                  <a:pt x="252" y="1286"/>
                  <a:pt x="255" y="1286"/>
                  <a:pt x="258" y="1286"/>
                </a:cubicBezTo>
                <a:cubicBezTo>
                  <a:pt x="268" y="1286"/>
                  <a:pt x="274" y="1291"/>
                  <a:pt x="275" y="1292"/>
                </a:cubicBezTo>
                <a:cubicBezTo>
                  <a:pt x="276" y="1293"/>
                  <a:pt x="284" y="1303"/>
                  <a:pt x="280" y="1319"/>
                </a:cubicBezTo>
                <a:close/>
                <a:moveTo>
                  <a:pt x="1501" y="77"/>
                </a:moveTo>
                <a:cubicBezTo>
                  <a:pt x="1499" y="71"/>
                  <a:pt x="1495" y="67"/>
                  <a:pt x="1489" y="65"/>
                </a:cubicBezTo>
                <a:cubicBezTo>
                  <a:pt x="1480" y="62"/>
                  <a:pt x="1280" y="0"/>
                  <a:pt x="1080" y="181"/>
                </a:cubicBezTo>
                <a:cubicBezTo>
                  <a:pt x="1078" y="181"/>
                  <a:pt x="1076" y="183"/>
                  <a:pt x="1075" y="184"/>
                </a:cubicBezTo>
                <a:cubicBezTo>
                  <a:pt x="617" y="642"/>
                  <a:pt x="617" y="642"/>
                  <a:pt x="617" y="642"/>
                </a:cubicBezTo>
                <a:cubicBezTo>
                  <a:pt x="406" y="613"/>
                  <a:pt x="406" y="613"/>
                  <a:pt x="406" y="613"/>
                </a:cubicBezTo>
                <a:cubicBezTo>
                  <a:pt x="372" y="611"/>
                  <a:pt x="338" y="623"/>
                  <a:pt x="315" y="647"/>
                </a:cubicBezTo>
                <a:cubicBezTo>
                  <a:pt x="103" y="858"/>
                  <a:pt x="103" y="858"/>
                  <a:pt x="103" y="858"/>
                </a:cubicBezTo>
                <a:cubicBezTo>
                  <a:pt x="98" y="863"/>
                  <a:pt x="97" y="871"/>
                  <a:pt x="99" y="877"/>
                </a:cubicBezTo>
                <a:cubicBezTo>
                  <a:pt x="101" y="884"/>
                  <a:pt x="107" y="889"/>
                  <a:pt x="114" y="889"/>
                </a:cubicBezTo>
                <a:cubicBezTo>
                  <a:pt x="395" y="922"/>
                  <a:pt x="395" y="922"/>
                  <a:pt x="395" y="922"/>
                </a:cubicBezTo>
                <a:cubicBezTo>
                  <a:pt x="643" y="1171"/>
                  <a:pt x="643" y="1171"/>
                  <a:pt x="643" y="1171"/>
                </a:cubicBezTo>
                <a:cubicBezTo>
                  <a:pt x="677" y="1452"/>
                  <a:pt x="677" y="1452"/>
                  <a:pt x="677" y="1452"/>
                </a:cubicBezTo>
                <a:cubicBezTo>
                  <a:pt x="677" y="1459"/>
                  <a:pt x="682" y="1465"/>
                  <a:pt x="689" y="1467"/>
                </a:cubicBezTo>
                <a:cubicBezTo>
                  <a:pt x="691" y="1468"/>
                  <a:pt x="693" y="1468"/>
                  <a:pt x="695" y="1468"/>
                </a:cubicBezTo>
                <a:cubicBezTo>
                  <a:pt x="700" y="1468"/>
                  <a:pt x="704" y="1466"/>
                  <a:pt x="708" y="1463"/>
                </a:cubicBezTo>
                <a:cubicBezTo>
                  <a:pt x="919" y="1251"/>
                  <a:pt x="919" y="1251"/>
                  <a:pt x="919" y="1251"/>
                </a:cubicBezTo>
                <a:cubicBezTo>
                  <a:pt x="943" y="1228"/>
                  <a:pt x="955" y="1195"/>
                  <a:pt x="953" y="1160"/>
                </a:cubicBezTo>
                <a:cubicBezTo>
                  <a:pt x="953" y="1160"/>
                  <a:pt x="953" y="1159"/>
                  <a:pt x="953" y="1159"/>
                </a:cubicBezTo>
                <a:cubicBezTo>
                  <a:pt x="924" y="949"/>
                  <a:pt x="924" y="949"/>
                  <a:pt x="924" y="949"/>
                </a:cubicBezTo>
                <a:cubicBezTo>
                  <a:pt x="1382" y="491"/>
                  <a:pt x="1382" y="491"/>
                  <a:pt x="1382" y="491"/>
                </a:cubicBezTo>
                <a:cubicBezTo>
                  <a:pt x="1383" y="490"/>
                  <a:pt x="1384" y="488"/>
                  <a:pt x="1385" y="486"/>
                </a:cubicBezTo>
                <a:cubicBezTo>
                  <a:pt x="1566" y="287"/>
                  <a:pt x="1504" y="86"/>
                  <a:pt x="1501" y="77"/>
                </a:cubicBezTo>
                <a:close/>
                <a:moveTo>
                  <a:pt x="1354" y="465"/>
                </a:moveTo>
                <a:cubicBezTo>
                  <a:pt x="1353" y="466"/>
                  <a:pt x="1352" y="468"/>
                  <a:pt x="1351" y="469"/>
                </a:cubicBezTo>
                <a:cubicBezTo>
                  <a:pt x="892" y="929"/>
                  <a:pt x="892" y="929"/>
                  <a:pt x="892" y="929"/>
                </a:cubicBezTo>
                <a:cubicBezTo>
                  <a:pt x="888" y="933"/>
                  <a:pt x="886" y="939"/>
                  <a:pt x="887" y="945"/>
                </a:cubicBezTo>
                <a:cubicBezTo>
                  <a:pt x="916" y="1163"/>
                  <a:pt x="916" y="1163"/>
                  <a:pt x="916" y="1163"/>
                </a:cubicBezTo>
                <a:cubicBezTo>
                  <a:pt x="917" y="1187"/>
                  <a:pt x="909" y="1209"/>
                  <a:pt x="893" y="1225"/>
                </a:cubicBezTo>
                <a:cubicBezTo>
                  <a:pt x="709" y="1410"/>
                  <a:pt x="709" y="1410"/>
                  <a:pt x="709" y="1410"/>
                </a:cubicBezTo>
                <a:cubicBezTo>
                  <a:pt x="679" y="1160"/>
                  <a:pt x="679" y="1160"/>
                  <a:pt x="679" y="1160"/>
                </a:cubicBezTo>
                <a:cubicBezTo>
                  <a:pt x="679" y="1156"/>
                  <a:pt x="677" y="1152"/>
                  <a:pt x="674" y="1149"/>
                </a:cubicBezTo>
                <a:cubicBezTo>
                  <a:pt x="417" y="892"/>
                  <a:pt x="417" y="892"/>
                  <a:pt x="417" y="892"/>
                </a:cubicBezTo>
                <a:cubicBezTo>
                  <a:pt x="414" y="889"/>
                  <a:pt x="410" y="887"/>
                  <a:pt x="406" y="887"/>
                </a:cubicBezTo>
                <a:cubicBezTo>
                  <a:pt x="156" y="857"/>
                  <a:pt x="156" y="857"/>
                  <a:pt x="156" y="857"/>
                </a:cubicBezTo>
                <a:cubicBezTo>
                  <a:pt x="341" y="673"/>
                  <a:pt x="341" y="673"/>
                  <a:pt x="341" y="673"/>
                </a:cubicBezTo>
                <a:cubicBezTo>
                  <a:pt x="357" y="657"/>
                  <a:pt x="380" y="649"/>
                  <a:pt x="402" y="650"/>
                </a:cubicBezTo>
                <a:cubicBezTo>
                  <a:pt x="621" y="679"/>
                  <a:pt x="621" y="679"/>
                  <a:pt x="621" y="679"/>
                </a:cubicBezTo>
                <a:cubicBezTo>
                  <a:pt x="627" y="680"/>
                  <a:pt x="633" y="678"/>
                  <a:pt x="637" y="674"/>
                </a:cubicBezTo>
                <a:cubicBezTo>
                  <a:pt x="1096" y="215"/>
                  <a:pt x="1096" y="215"/>
                  <a:pt x="1096" y="215"/>
                </a:cubicBezTo>
                <a:cubicBezTo>
                  <a:pt x="1098" y="214"/>
                  <a:pt x="1099" y="213"/>
                  <a:pt x="1101" y="212"/>
                </a:cubicBezTo>
                <a:cubicBezTo>
                  <a:pt x="1264" y="60"/>
                  <a:pt x="1428" y="88"/>
                  <a:pt x="1468" y="98"/>
                </a:cubicBezTo>
                <a:cubicBezTo>
                  <a:pt x="1478" y="138"/>
                  <a:pt x="1505" y="302"/>
                  <a:pt x="1354" y="465"/>
                </a:cubicBezTo>
                <a:close/>
                <a:moveTo>
                  <a:pt x="1112" y="314"/>
                </a:moveTo>
                <a:cubicBezTo>
                  <a:pt x="1093" y="333"/>
                  <a:pt x="1082" y="358"/>
                  <a:pt x="1082" y="384"/>
                </a:cubicBezTo>
                <a:cubicBezTo>
                  <a:pt x="1082" y="411"/>
                  <a:pt x="1093" y="436"/>
                  <a:pt x="1112" y="454"/>
                </a:cubicBezTo>
                <a:cubicBezTo>
                  <a:pt x="1131" y="474"/>
                  <a:pt x="1156" y="484"/>
                  <a:pt x="1182" y="484"/>
                </a:cubicBezTo>
                <a:cubicBezTo>
                  <a:pt x="1207" y="484"/>
                  <a:pt x="1233" y="474"/>
                  <a:pt x="1252" y="454"/>
                </a:cubicBezTo>
                <a:cubicBezTo>
                  <a:pt x="1271" y="436"/>
                  <a:pt x="1281" y="411"/>
                  <a:pt x="1281" y="384"/>
                </a:cubicBezTo>
                <a:cubicBezTo>
                  <a:pt x="1281" y="358"/>
                  <a:pt x="1271" y="333"/>
                  <a:pt x="1252" y="314"/>
                </a:cubicBezTo>
                <a:cubicBezTo>
                  <a:pt x="1213" y="275"/>
                  <a:pt x="1150" y="275"/>
                  <a:pt x="1112" y="314"/>
                </a:cubicBezTo>
                <a:close/>
                <a:moveTo>
                  <a:pt x="1226" y="428"/>
                </a:moveTo>
                <a:cubicBezTo>
                  <a:pt x="1202" y="453"/>
                  <a:pt x="1162" y="453"/>
                  <a:pt x="1138" y="428"/>
                </a:cubicBezTo>
                <a:cubicBezTo>
                  <a:pt x="1126" y="417"/>
                  <a:pt x="1119" y="401"/>
                  <a:pt x="1119" y="384"/>
                </a:cubicBezTo>
                <a:cubicBezTo>
                  <a:pt x="1119" y="367"/>
                  <a:pt x="1126" y="352"/>
                  <a:pt x="1138" y="340"/>
                </a:cubicBezTo>
                <a:cubicBezTo>
                  <a:pt x="1150" y="328"/>
                  <a:pt x="1166" y="322"/>
                  <a:pt x="1182" y="322"/>
                </a:cubicBezTo>
                <a:cubicBezTo>
                  <a:pt x="1198" y="322"/>
                  <a:pt x="1214" y="328"/>
                  <a:pt x="1226" y="340"/>
                </a:cubicBezTo>
                <a:cubicBezTo>
                  <a:pt x="1238" y="352"/>
                  <a:pt x="1244" y="367"/>
                  <a:pt x="1244" y="384"/>
                </a:cubicBezTo>
                <a:cubicBezTo>
                  <a:pt x="1244" y="401"/>
                  <a:pt x="1238" y="417"/>
                  <a:pt x="1226" y="42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17"/>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Tips for </a:t>
            </a:r>
            <a:r>
              <a:rPr b="0" i="0" lang="en-US" sz="7400" u="none" cap="none" strike="noStrike">
                <a:solidFill>
                  <a:schemeClr val="accent2"/>
                </a:solidFill>
                <a:latin typeface="Open Sans Light"/>
                <a:ea typeface="Open Sans Light"/>
                <a:cs typeface="Open Sans Light"/>
                <a:sym typeface="Open Sans Light"/>
              </a:rPr>
              <a:t>Business Growth</a:t>
            </a:r>
            <a:endParaRPr b="0" i="0" sz="7400" u="none" cap="none" strike="noStrike">
              <a:solidFill>
                <a:schemeClr val="accent2"/>
              </a:solidFill>
              <a:latin typeface="Open Sans Light"/>
              <a:ea typeface="Open Sans Light"/>
              <a:cs typeface="Open Sans Light"/>
              <a:sym typeface="Open Sans Light"/>
            </a:endParaRPr>
          </a:p>
        </p:txBody>
      </p:sp>
      <p:sp>
        <p:nvSpPr>
          <p:cNvPr id="398" name="Google Shape;398;p17"/>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399" name="Google Shape;399;p17"/>
          <p:cNvSpPr/>
          <p:nvPr/>
        </p:nvSpPr>
        <p:spPr>
          <a:xfrm>
            <a:off x="7280769" y="12289622"/>
            <a:ext cx="1648068" cy="1426378"/>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0" name="Google Shape;400;p17"/>
          <p:cNvSpPr/>
          <p:nvPr/>
        </p:nvSpPr>
        <p:spPr>
          <a:xfrm>
            <a:off x="8919126" y="12289622"/>
            <a:ext cx="1643463" cy="1426378"/>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1" name="Google Shape;401;p17"/>
          <p:cNvSpPr/>
          <p:nvPr/>
        </p:nvSpPr>
        <p:spPr>
          <a:xfrm>
            <a:off x="10552877" y="12289622"/>
            <a:ext cx="1648068" cy="1426378"/>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2" name="Google Shape;402;p17"/>
          <p:cNvSpPr/>
          <p:nvPr/>
        </p:nvSpPr>
        <p:spPr>
          <a:xfrm>
            <a:off x="12181520" y="12289622"/>
            <a:ext cx="1769294" cy="1426378"/>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3" name="Google Shape;403;p17"/>
          <p:cNvSpPr/>
          <p:nvPr/>
        </p:nvSpPr>
        <p:spPr>
          <a:xfrm>
            <a:off x="13941102" y="12289622"/>
            <a:ext cx="1644999" cy="1426378"/>
          </a:xfrm>
          <a:prstGeom prst="rect">
            <a:avLst/>
          </a:pr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4" name="Google Shape;404;p17"/>
          <p:cNvSpPr/>
          <p:nvPr/>
        </p:nvSpPr>
        <p:spPr>
          <a:xfrm>
            <a:off x="15576388" y="12289622"/>
            <a:ext cx="1648068" cy="1426378"/>
          </a:xfrm>
          <a:prstGeom prst="rect">
            <a:avLst/>
          </a:pr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5" name="Google Shape;405;p17"/>
          <p:cNvSpPr/>
          <p:nvPr/>
        </p:nvSpPr>
        <p:spPr>
          <a:xfrm>
            <a:off x="7280769" y="11269170"/>
            <a:ext cx="3380534" cy="1020452"/>
          </a:xfrm>
          <a:custGeom>
            <a:pathLst>
              <a:path extrusionOk="0" h="665" w="2203">
                <a:moveTo>
                  <a:pt x="2203" y="0"/>
                </a:moveTo>
                <a:lnTo>
                  <a:pt x="1074" y="665"/>
                </a:lnTo>
                <a:lnTo>
                  <a:pt x="0" y="665"/>
                </a:lnTo>
                <a:lnTo>
                  <a:pt x="1695" y="0"/>
                </a:lnTo>
                <a:lnTo>
                  <a:pt x="2203" y="0"/>
                </a:lnTo>
                <a:close/>
              </a:path>
            </a:pathLst>
          </a:custGeom>
          <a:solidFill>
            <a:srgbClr val="0684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6" name="Google Shape;406;p17"/>
          <p:cNvSpPr/>
          <p:nvPr/>
        </p:nvSpPr>
        <p:spPr>
          <a:xfrm>
            <a:off x="8919126" y="11269170"/>
            <a:ext cx="2511998" cy="1020452"/>
          </a:xfrm>
          <a:custGeom>
            <a:pathLst>
              <a:path extrusionOk="0" h="665" w="1637">
                <a:moveTo>
                  <a:pt x="1637" y="0"/>
                </a:moveTo>
                <a:lnTo>
                  <a:pt x="1071" y="665"/>
                </a:lnTo>
                <a:lnTo>
                  <a:pt x="0" y="665"/>
                </a:lnTo>
                <a:lnTo>
                  <a:pt x="1129" y="0"/>
                </a:lnTo>
                <a:lnTo>
                  <a:pt x="1637" y="0"/>
                </a:lnTo>
                <a:close/>
              </a:path>
            </a:pathLst>
          </a:custGeom>
          <a:solidFill>
            <a:srgbClr val="1F93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7" name="Google Shape;407;p17"/>
          <p:cNvSpPr/>
          <p:nvPr/>
        </p:nvSpPr>
        <p:spPr>
          <a:xfrm>
            <a:off x="10543164" y="11269170"/>
            <a:ext cx="1657779" cy="1020452"/>
          </a:xfrm>
          <a:custGeom>
            <a:pathLst>
              <a:path extrusionOk="0" h="665" w="1074">
                <a:moveTo>
                  <a:pt x="1074" y="0"/>
                </a:moveTo>
                <a:lnTo>
                  <a:pt x="1074" y="665"/>
                </a:lnTo>
                <a:lnTo>
                  <a:pt x="0" y="665"/>
                </a:lnTo>
                <a:lnTo>
                  <a:pt x="566" y="0"/>
                </a:lnTo>
                <a:lnTo>
                  <a:pt x="1074" y="0"/>
                </a:lnTo>
                <a:close/>
              </a:path>
            </a:pathLst>
          </a:custGeom>
          <a:solidFill>
            <a:srgbClr val="3B6B8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8" name="Google Shape;408;p17"/>
          <p:cNvSpPr/>
          <p:nvPr/>
        </p:nvSpPr>
        <p:spPr>
          <a:xfrm>
            <a:off x="12200944" y="11269170"/>
            <a:ext cx="1749870" cy="1020452"/>
          </a:xfrm>
          <a:custGeom>
            <a:pathLst>
              <a:path extrusionOk="0" h="665" w="1153">
                <a:moveTo>
                  <a:pt x="509" y="0"/>
                </a:moveTo>
                <a:lnTo>
                  <a:pt x="1153" y="665"/>
                </a:lnTo>
                <a:lnTo>
                  <a:pt x="0" y="665"/>
                </a:lnTo>
                <a:lnTo>
                  <a:pt x="0" y="0"/>
                </a:lnTo>
                <a:lnTo>
                  <a:pt x="509" y="0"/>
                </a:lnTo>
                <a:close/>
              </a:path>
            </a:pathLst>
          </a:custGeom>
          <a:solidFill>
            <a:srgbClr val="2A5F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09" name="Google Shape;409;p17"/>
          <p:cNvSpPr/>
          <p:nvPr/>
        </p:nvSpPr>
        <p:spPr>
          <a:xfrm>
            <a:off x="12952874" y="11269170"/>
            <a:ext cx="2633226" cy="1020452"/>
          </a:xfrm>
          <a:custGeom>
            <a:pathLst>
              <a:path extrusionOk="0" h="665" w="1716">
                <a:moveTo>
                  <a:pt x="508" y="0"/>
                </a:moveTo>
                <a:lnTo>
                  <a:pt x="1716" y="665"/>
                </a:lnTo>
                <a:lnTo>
                  <a:pt x="644" y="665"/>
                </a:lnTo>
                <a:lnTo>
                  <a:pt x="0" y="0"/>
                </a:lnTo>
                <a:lnTo>
                  <a:pt x="508" y="0"/>
                </a:lnTo>
                <a:close/>
              </a:path>
            </a:pathLst>
          </a:custGeom>
          <a:solidFill>
            <a:srgbClr val="05748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0" name="Google Shape;410;p17"/>
          <p:cNvSpPr/>
          <p:nvPr/>
        </p:nvSpPr>
        <p:spPr>
          <a:xfrm>
            <a:off x="13722695" y="11269170"/>
            <a:ext cx="3501761" cy="1020452"/>
          </a:xfrm>
          <a:custGeom>
            <a:pathLst>
              <a:path extrusionOk="0" h="665" w="2282">
                <a:moveTo>
                  <a:pt x="508" y="0"/>
                </a:moveTo>
                <a:lnTo>
                  <a:pt x="2282" y="665"/>
                </a:lnTo>
                <a:lnTo>
                  <a:pt x="1208" y="665"/>
                </a:lnTo>
                <a:lnTo>
                  <a:pt x="0" y="0"/>
                </a:lnTo>
                <a:lnTo>
                  <a:pt x="508" y="0"/>
                </a:lnTo>
                <a:close/>
              </a:path>
            </a:pathLst>
          </a:custGeom>
          <a:solidFill>
            <a:srgbClr val="15647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1" name="Google Shape;411;p17"/>
          <p:cNvSpPr/>
          <p:nvPr/>
        </p:nvSpPr>
        <p:spPr>
          <a:xfrm>
            <a:off x="13722697" y="8324437"/>
            <a:ext cx="5180518" cy="2944733"/>
          </a:xfrm>
          <a:custGeom>
            <a:pathLst>
              <a:path extrusionOk="0" h="970" w="1707">
                <a:moveTo>
                  <a:pt x="1707" y="176"/>
                </a:moveTo>
                <a:cubicBezTo>
                  <a:pt x="1563" y="0"/>
                  <a:pt x="1563" y="0"/>
                  <a:pt x="1563" y="0"/>
                </a:cubicBezTo>
                <a:cubicBezTo>
                  <a:pt x="1563" y="47"/>
                  <a:pt x="1563" y="47"/>
                  <a:pt x="1563" y="47"/>
                </a:cubicBezTo>
                <a:cubicBezTo>
                  <a:pt x="1412" y="47"/>
                  <a:pt x="1412" y="47"/>
                  <a:pt x="1412" y="47"/>
                </a:cubicBezTo>
                <a:cubicBezTo>
                  <a:pt x="1412" y="47"/>
                  <a:pt x="1412" y="47"/>
                  <a:pt x="1412" y="47"/>
                </a:cubicBezTo>
                <a:cubicBezTo>
                  <a:pt x="257" y="47"/>
                  <a:pt x="257" y="47"/>
                  <a:pt x="257" y="47"/>
                </a:cubicBezTo>
                <a:cubicBezTo>
                  <a:pt x="115" y="47"/>
                  <a:pt x="0" y="163"/>
                  <a:pt x="0" y="305"/>
                </a:cubicBezTo>
                <a:cubicBezTo>
                  <a:pt x="0" y="305"/>
                  <a:pt x="0" y="305"/>
                  <a:pt x="0" y="305"/>
                </a:cubicBezTo>
                <a:cubicBezTo>
                  <a:pt x="0" y="305"/>
                  <a:pt x="0" y="305"/>
                  <a:pt x="0" y="305"/>
                </a:cubicBezTo>
                <a:cubicBezTo>
                  <a:pt x="0" y="970"/>
                  <a:pt x="0" y="970"/>
                  <a:pt x="0" y="970"/>
                </a:cubicBezTo>
                <a:cubicBezTo>
                  <a:pt x="257" y="970"/>
                  <a:pt x="257" y="970"/>
                  <a:pt x="257" y="970"/>
                </a:cubicBezTo>
                <a:cubicBezTo>
                  <a:pt x="257" y="305"/>
                  <a:pt x="257" y="305"/>
                  <a:pt x="257" y="305"/>
                </a:cubicBezTo>
                <a:cubicBezTo>
                  <a:pt x="1389" y="305"/>
                  <a:pt x="1389" y="305"/>
                  <a:pt x="1389" y="305"/>
                </a:cubicBezTo>
                <a:cubicBezTo>
                  <a:pt x="1389" y="305"/>
                  <a:pt x="1389" y="305"/>
                  <a:pt x="1389" y="305"/>
                </a:cubicBezTo>
                <a:cubicBezTo>
                  <a:pt x="1563" y="305"/>
                  <a:pt x="1563" y="305"/>
                  <a:pt x="1563" y="305"/>
                </a:cubicBezTo>
                <a:cubicBezTo>
                  <a:pt x="1563" y="352"/>
                  <a:pt x="1563" y="352"/>
                  <a:pt x="1563" y="352"/>
                </a:cubicBezTo>
                <a:lnTo>
                  <a:pt x="1707" y="176"/>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2" name="Google Shape;412;p17"/>
          <p:cNvSpPr/>
          <p:nvPr/>
        </p:nvSpPr>
        <p:spPr>
          <a:xfrm>
            <a:off x="12952874" y="5723438"/>
            <a:ext cx="4032702" cy="5545733"/>
          </a:xfrm>
          <a:custGeom>
            <a:pathLst>
              <a:path extrusionOk="0" h="1827" w="1329">
                <a:moveTo>
                  <a:pt x="1329" y="176"/>
                </a:moveTo>
                <a:cubicBezTo>
                  <a:pt x="1185" y="0"/>
                  <a:pt x="1185" y="0"/>
                  <a:pt x="1185" y="0"/>
                </a:cubicBezTo>
                <a:cubicBezTo>
                  <a:pt x="1185" y="47"/>
                  <a:pt x="1185" y="47"/>
                  <a:pt x="1185" y="47"/>
                </a:cubicBezTo>
                <a:cubicBezTo>
                  <a:pt x="1034" y="47"/>
                  <a:pt x="1034" y="47"/>
                  <a:pt x="1034" y="47"/>
                </a:cubicBezTo>
                <a:cubicBezTo>
                  <a:pt x="1034" y="47"/>
                  <a:pt x="1034" y="47"/>
                  <a:pt x="1034" y="47"/>
                </a:cubicBezTo>
                <a:cubicBezTo>
                  <a:pt x="257" y="47"/>
                  <a:pt x="257" y="47"/>
                  <a:pt x="257" y="47"/>
                </a:cubicBezTo>
                <a:cubicBezTo>
                  <a:pt x="115" y="47"/>
                  <a:pt x="0" y="162"/>
                  <a:pt x="0" y="304"/>
                </a:cubicBezTo>
                <a:cubicBezTo>
                  <a:pt x="0" y="304"/>
                  <a:pt x="0" y="304"/>
                  <a:pt x="0" y="304"/>
                </a:cubicBezTo>
                <a:cubicBezTo>
                  <a:pt x="0" y="304"/>
                  <a:pt x="0" y="304"/>
                  <a:pt x="0" y="304"/>
                </a:cubicBezTo>
                <a:cubicBezTo>
                  <a:pt x="0" y="304"/>
                  <a:pt x="0" y="304"/>
                  <a:pt x="0" y="304"/>
                </a:cubicBezTo>
                <a:cubicBezTo>
                  <a:pt x="0" y="304"/>
                  <a:pt x="0" y="304"/>
                  <a:pt x="0" y="304"/>
                </a:cubicBezTo>
                <a:cubicBezTo>
                  <a:pt x="0" y="304"/>
                  <a:pt x="0" y="304"/>
                  <a:pt x="0" y="304"/>
                </a:cubicBezTo>
                <a:cubicBezTo>
                  <a:pt x="0" y="1827"/>
                  <a:pt x="0" y="1827"/>
                  <a:pt x="0" y="1827"/>
                </a:cubicBezTo>
                <a:cubicBezTo>
                  <a:pt x="257" y="1827"/>
                  <a:pt x="257" y="1827"/>
                  <a:pt x="257" y="1827"/>
                </a:cubicBezTo>
                <a:cubicBezTo>
                  <a:pt x="257" y="304"/>
                  <a:pt x="257" y="304"/>
                  <a:pt x="257" y="304"/>
                </a:cubicBezTo>
                <a:cubicBezTo>
                  <a:pt x="1011" y="304"/>
                  <a:pt x="1011" y="304"/>
                  <a:pt x="1011" y="304"/>
                </a:cubicBezTo>
                <a:cubicBezTo>
                  <a:pt x="1011" y="304"/>
                  <a:pt x="1011" y="304"/>
                  <a:pt x="1011" y="304"/>
                </a:cubicBezTo>
                <a:cubicBezTo>
                  <a:pt x="1185" y="304"/>
                  <a:pt x="1185" y="304"/>
                  <a:pt x="1185" y="304"/>
                </a:cubicBezTo>
                <a:cubicBezTo>
                  <a:pt x="1185" y="352"/>
                  <a:pt x="1185" y="352"/>
                  <a:pt x="1185" y="352"/>
                </a:cubicBezTo>
                <a:lnTo>
                  <a:pt x="1329" y="176"/>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3" name="Google Shape;413;p17"/>
          <p:cNvSpPr/>
          <p:nvPr/>
        </p:nvSpPr>
        <p:spPr>
          <a:xfrm>
            <a:off x="12181521" y="3120902"/>
            <a:ext cx="3184116" cy="8148269"/>
          </a:xfrm>
          <a:custGeom>
            <a:pathLst>
              <a:path extrusionOk="0" h="2684" w="1049">
                <a:moveTo>
                  <a:pt x="1049" y="175"/>
                </a:moveTo>
                <a:cubicBezTo>
                  <a:pt x="905" y="0"/>
                  <a:pt x="905" y="0"/>
                  <a:pt x="905" y="0"/>
                </a:cubicBezTo>
                <a:cubicBezTo>
                  <a:pt x="905" y="47"/>
                  <a:pt x="905" y="47"/>
                  <a:pt x="905" y="47"/>
                </a:cubicBezTo>
                <a:cubicBezTo>
                  <a:pt x="754" y="47"/>
                  <a:pt x="754" y="47"/>
                  <a:pt x="754" y="47"/>
                </a:cubicBezTo>
                <a:cubicBezTo>
                  <a:pt x="754" y="47"/>
                  <a:pt x="754" y="47"/>
                  <a:pt x="754" y="47"/>
                </a:cubicBezTo>
                <a:cubicBezTo>
                  <a:pt x="257" y="47"/>
                  <a:pt x="257" y="47"/>
                  <a:pt x="257" y="47"/>
                </a:cubicBezTo>
                <a:cubicBezTo>
                  <a:pt x="115" y="47"/>
                  <a:pt x="0" y="162"/>
                  <a:pt x="0" y="304"/>
                </a:cubicBezTo>
                <a:cubicBezTo>
                  <a:pt x="0" y="304"/>
                  <a:pt x="0" y="304"/>
                  <a:pt x="0" y="304"/>
                </a:cubicBezTo>
                <a:cubicBezTo>
                  <a:pt x="0" y="304"/>
                  <a:pt x="0" y="304"/>
                  <a:pt x="0" y="304"/>
                </a:cubicBezTo>
                <a:cubicBezTo>
                  <a:pt x="0" y="2684"/>
                  <a:pt x="0" y="2684"/>
                  <a:pt x="0" y="2684"/>
                </a:cubicBezTo>
                <a:cubicBezTo>
                  <a:pt x="257" y="2684"/>
                  <a:pt x="257" y="2684"/>
                  <a:pt x="257" y="2684"/>
                </a:cubicBezTo>
                <a:cubicBezTo>
                  <a:pt x="257" y="304"/>
                  <a:pt x="257" y="304"/>
                  <a:pt x="257" y="304"/>
                </a:cubicBezTo>
                <a:cubicBezTo>
                  <a:pt x="731" y="304"/>
                  <a:pt x="731" y="304"/>
                  <a:pt x="731" y="304"/>
                </a:cubicBezTo>
                <a:cubicBezTo>
                  <a:pt x="754" y="304"/>
                  <a:pt x="754" y="304"/>
                  <a:pt x="754" y="304"/>
                </a:cubicBezTo>
                <a:cubicBezTo>
                  <a:pt x="905" y="304"/>
                  <a:pt x="905" y="304"/>
                  <a:pt x="905" y="304"/>
                </a:cubicBezTo>
                <a:cubicBezTo>
                  <a:pt x="905" y="351"/>
                  <a:pt x="905" y="351"/>
                  <a:pt x="905" y="351"/>
                </a:cubicBezTo>
                <a:lnTo>
                  <a:pt x="1049" y="175"/>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4" name="Google Shape;414;p17"/>
          <p:cNvSpPr/>
          <p:nvPr/>
        </p:nvSpPr>
        <p:spPr>
          <a:xfrm>
            <a:off x="5480786" y="8324437"/>
            <a:ext cx="5180518" cy="2944733"/>
          </a:xfrm>
          <a:custGeom>
            <a:pathLst>
              <a:path extrusionOk="0" h="970" w="1707">
                <a:moveTo>
                  <a:pt x="1450" y="47"/>
                </a:moveTo>
                <a:cubicBezTo>
                  <a:pt x="295" y="47"/>
                  <a:pt x="295" y="47"/>
                  <a:pt x="295" y="47"/>
                </a:cubicBezTo>
                <a:cubicBezTo>
                  <a:pt x="295" y="47"/>
                  <a:pt x="295" y="47"/>
                  <a:pt x="295" y="47"/>
                </a:cubicBezTo>
                <a:cubicBezTo>
                  <a:pt x="144" y="47"/>
                  <a:pt x="144" y="47"/>
                  <a:pt x="144" y="47"/>
                </a:cubicBezTo>
                <a:cubicBezTo>
                  <a:pt x="144" y="0"/>
                  <a:pt x="144" y="0"/>
                  <a:pt x="144" y="0"/>
                </a:cubicBezTo>
                <a:cubicBezTo>
                  <a:pt x="0" y="176"/>
                  <a:pt x="0" y="176"/>
                  <a:pt x="0" y="176"/>
                </a:cubicBezTo>
                <a:cubicBezTo>
                  <a:pt x="144" y="352"/>
                  <a:pt x="144" y="352"/>
                  <a:pt x="144" y="352"/>
                </a:cubicBezTo>
                <a:cubicBezTo>
                  <a:pt x="144" y="305"/>
                  <a:pt x="144" y="305"/>
                  <a:pt x="144" y="305"/>
                </a:cubicBezTo>
                <a:cubicBezTo>
                  <a:pt x="318" y="305"/>
                  <a:pt x="318" y="305"/>
                  <a:pt x="318" y="305"/>
                </a:cubicBezTo>
                <a:cubicBezTo>
                  <a:pt x="318" y="305"/>
                  <a:pt x="318" y="305"/>
                  <a:pt x="318" y="305"/>
                </a:cubicBezTo>
                <a:cubicBezTo>
                  <a:pt x="1450" y="305"/>
                  <a:pt x="1450" y="305"/>
                  <a:pt x="1450" y="305"/>
                </a:cubicBezTo>
                <a:cubicBezTo>
                  <a:pt x="1450" y="970"/>
                  <a:pt x="1450" y="970"/>
                  <a:pt x="1450" y="970"/>
                </a:cubicBezTo>
                <a:cubicBezTo>
                  <a:pt x="1707" y="970"/>
                  <a:pt x="1707" y="970"/>
                  <a:pt x="1707" y="970"/>
                </a:cubicBezTo>
                <a:cubicBezTo>
                  <a:pt x="1707" y="305"/>
                  <a:pt x="1707" y="305"/>
                  <a:pt x="1707" y="305"/>
                </a:cubicBezTo>
                <a:cubicBezTo>
                  <a:pt x="1707" y="305"/>
                  <a:pt x="1707" y="305"/>
                  <a:pt x="1707" y="305"/>
                </a:cubicBezTo>
                <a:cubicBezTo>
                  <a:pt x="1707" y="305"/>
                  <a:pt x="1707" y="305"/>
                  <a:pt x="1707" y="305"/>
                </a:cubicBezTo>
                <a:cubicBezTo>
                  <a:pt x="1707" y="163"/>
                  <a:pt x="1592" y="47"/>
                  <a:pt x="1450" y="4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5" name="Google Shape;415;p17"/>
          <p:cNvSpPr/>
          <p:nvPr/>
        </p:nvSpPr>
        <p:spPr>
          <a:xfrm>
            <a:off x="7398423" y="5723438"/>
            <a:ext cx="4032702" cy="5545733"/>
          </a:xfrm>
          <a:custGeom>
            <a:pathLst>
              <a:path extrusionOk="0" h="1827" w="1329">
                <a:moveTo>
                  <a:pt x="1329" y="304"/>
                </a:moveTo>
                <a:cubicBezTo>
                  <a:pt x="1329" y="304"/>
                  <a:pt x="1329" y="304"/>
                  <a:pt x="1329" y="304"/>
                </a:cubicBezTo>
                <a:cubicBezTo>
                  <a:pt x="1329" y="304"/>
                  <a:pt x="1329" y="304"/>
                  <a:pt x="1329" y="304"/>
                </a:cubicBezTo>
                <a:cubicBezTo>
                  <a:pt x="1329" y="304"/>
                  <a:pt x="1329" y="304"/>
                  <a:pt x="1329" y="304"/>
                </a:cubicBezTo>
                <a:cubicBezTo>
                  <a:pt x="1329" y="162"/>
                  <a:pt x="1214" y="47"/>
                  <a:pt x="1072" y="47"/>
                </a:cubicBezTo>
                <a:cubicBezTo>
                  <a:pt x="295" y="47"/>
                  <a:pt x="295" y="47"/>
                  <a:pt x="295" y="47"/>
                </a:cubicBezTo>
                <a:cubicBezTo>
                  <a:pt x="295" y="47"/>
                  <a:pt x="295" y="47"/>
                  <a:pt x="295" y="47"/>
                </a:cubicBezTo>
                <a:cubicBezTo>
                  <a:pt x="144" y="47"/>
                  <a:pt x="144" y="47"/>
                  <a:pt x="144" y="47"/>
                </a:cubicBezTo>
                <a:cubicBezTo>
                  <a:pt x="144" y="0"/>
                  <a:pt x="144" y="0"/>
                  <a:pt x="144" y="0"/>
                </a:cubicBezTo>
                <a:cubicBezTo>
                  <a:pt x="0" y="176"/>
                  <a:pt x="0" y="176"/>
                  <a:pt x="0" y="176"/>
                </a:cubicBezTo>
                <a:cubicBezTo>
                  <a:pt x="144" y="352"/>
                  <a:pt x="144" y="352"/>
                  <a:pt x="144" y="352"/>
                </a:cubicBezTo>
                <a:cubicBezTo>
                  <a:pt x="144" y="304"/>
                  <a:pt x="144" y="304"/>
                  <a:pt x="144" y="304"/>
                </a:cubicBezTo>
                <a:cubicBezTo>
                  <a:pt x="318" y="304"/>
                  <a:pt x="318" y="304"/>
                  <a:pt x="318" y="304"/>
                </a:cubicBezTo>
                <a:cubicBezTo>
                  <a:pt x="318" y="304"/>
                  <a:pt x="318" y="304"/>
                  <a:pt x="318" y="304"/>
                </a:cubicBezTo>
                <a:cubicBezTo>
                  <a:pt x="1072" y="304"/>
                  <a:pt x="1072" y="304"/>
                  <a:pt x="1072" y="304"/>
                </a:cubicBezTo>
                <a:cubicBezTo>
                  <a:pt x="1072" y="1827"/>
                  <a:pt x="1072" y="1827"/>
                  <a:pt x="1072" y="1827"/>
                </a:cubicBezTo>
                <a:cubicBezTo>
                  <a:pt x="1329" y="1827"/>
                  <a:pt x="1329" y="1827"/>
                  <a:pt x="1329" y="1827"/>
                </a:cubicBezTo>
                <a:cubicBezTo>
                  <a:pt x="1329" y="304"/>
                  <a:pt x="1329" y="304"/>
                  <a:pt x="1329" y="304"/>
                </a:cubicBezTo>
                <a:cubicBezTo>
                  <a:pt x="1329" y="304"/>
                  <a:pt x="1329" y="304"/>
                  <a:pt x="1329" y="304"/>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6" name="Google Shape;416;p17"/>
          <p:cNvSpPr/>
          <p:nvPr/>
        </p:nvSpPr>
        <p:spPr>
          <a:xfrm>
            <a:off x="9018364" y="3120902"/>
            <a:ext cx="3182581" cy="8148269"/>
          </a:xfrm>
          <a:custGeom>
            <a:pathLst>
              <a:path extrusionOk="0" h="2684" w="1049">
                <a:moveTo>
                  <a:pt x="792" y="47"/>
                </a:moveTo>
                <a:cubicBezTo>
                  <a:pt x="295" y="47"/>
                  <a:pt x="295" y="47"/>
                  <a:pt x="295" y="47"/>
                </a:cubicBezTo>
                <a:cubicBezTo>
                  <a:pt x="295" y="47"/>
                  <a:pt x="295" y="47"/>
                  <a:pt x="295" y="47"/>
                </a:cubicBezTo>
                <a:cubicBezTo>
                  <a:pt x="144" y="47"/>
                  <a:pt x="144" y="47"/>
                  <a:pt x="144" y="47"/>
                </a:cubicBezTo>
                <a:cubicBezTo>
                  <a:pt x="144" y="0"/>
                  <a:pt x="144" y="0"/>
                  <a:pt x="144" y="0"/>
                </a:cubicBezTo>
                <a:cubicBezTo>
                  <a:pt x="0" y="175"/>
                  <a:pt x="0" y="175"/>
                  <a:pt x="0" y="175"/>
                </a:cubicBezTo>
                <a:cubicBezTo>
                  <a:pt x="144" y="351"/>
                  <a:pt x="144" y="351"/>
                  <a:pt x="144" y="351"/>
                </a:cubicBezTo>
                <a:cubicBezTo>
                  <a:pt x="144" y="304"/>
                  <a:pt x="144" y="304"/>
                  <a:pt x="144" y="304"/>
                </a:cubicBezTo>
                <a:cubicBezTo>
                  <a:pt x="295" y="304"/>
                  <a:pt x="295" y="304"/>
                  <a:pt x="295" y="304"/>
                </a:cubicBezTo>
                <a:cubicBezTo>
                  <a:pt x="318" y="304"/>
                  <a:pt x="318" y="304"/>
                  <a:pt x="318" y="304"/>
                </a:cubicBezTo>
                <a:cubicBezTo>
                  <a:pt x="792" y="304"/>
                  <a:pt x="792" y="304"/>
                  <a:pt x="792" y="304"/>
                </a:cubicBezTo>
                <a:cubicBezTo>
                  <a:pt x="792" y="2684"/>
                  <a:pt x="792" y="2684"/>
                  <a:pt x="792" y="2684"/>
                </a:cubicBezTo>
                <a:cubicBezTo>
                  <a:pt x="1049" y="2684"/>
                  <a:pt x="1049" y="2684"/>
                  <a:pt x="1049" y="2684"/>
                </a:cubicBezTo>
                <a:cubicBezTo>
                  <a:pt x="1049" y="304"/>
                  <a:pt x="1049" y="304"/>
                  <a:pt x="1049" y="304"/>
                </a:cubicBezTo>
                <a:cubicBezTo>
                  <a:pt x="1049" y="304"/>
                  <a:pt x="1049" y="304"/>
                  <a:pt x="1049" y="304"/>
                </a:cubicBezTo>
                <a:cubicBezTo>
                  <a:pt x="1049" y="304"/>
                  <a:pt x="1049" y="304"/>
                  <a:pt x="1049" y="304"/>
                </a:cubicBezTo>
                <a:cubicBezTo>
                  <a:pt x="1049" y="162"/>
                  <a:pt x="934" y="47"/>
                  <a:pt x="792" y="47"/>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7" name="Google Shape;417;p17"/>
          <p:cNvSpPr/>
          <p:nvPr/>
        </p:nvSpPr>
        <p:spPr>
          <a:xfrm>
            <a:off x="9952883" y="3042641"/>
            <a:ext cx="1219938" cy="1223009"/>
          </a:xfrm>
          <a:prstGeom prst="ellipse">
            <a:avLst/>
          </a:prstGeom>
          <a:solidFill>
            <a:srgbClr val="3B6B8F"/>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8" name="Google Shape;418;p17"/>
          <p:cNvSpPr/>
          <p:nvPr/>
        </p:nvSpPr>
        <p:spPr>
          <a:xfrm>
            <a:off x="13180489" y="3042640"/>
            <a:ext cx="1219938" cy="1223009"/>
          </a:xfrm>
          <a:prstGeom prst="ellipse">
            <a:avLst/>
          </a:prstGeom>
          <a:solidFill>
            <a:srgbClr val="2A5F84"/>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19" name="Google Shape;419;p17"/>
          <p:cNvSpPr/>
          <p:nvPr/>
        </p:nvSpPr>
        <p:spPr>
          <a:xfrm>
            <a:off x="14797363" y="5646711"/>
            <a:ext cx="1219938" cy="1221473"/>
          </a:xfrm>
          <a:prstGeom prst="ellipse">
            <a:avLst/>
          </a:prstGeom>
          <a:solidFill>
            <a:srgbClr val="057487"/>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20" name="Google Shape;420;p17"/>
          <p:cNvSpPr/>
          <p:nvPr/>
        </p:nvSpPr>
        <p:spPr>
          <a:xfrm>
            <a:off x="16748756" y="8249246"/>
            <a:ext cx="1219938" cy="1219939"/>
          </a:xfrm>
          <a:prstGeom prst="ellipse">
            <a:avLst/>
          </a:prstGeom>
          <a:solidFill>
            <a:srgbClr val="156471"/>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21" name="Google Shape;421;p17"/>
          <p:cNvSpPr/>
          <p:nvPr/>
        </p:nvSpPr>
        <p:spPr>
          <a:xfrm>
            <a:off x="6415304" y="8249246"/>
            <a:ext cx="1219938" cy="1219939"/>
          </a:xfrm>
          <a:prstGeom prst="ellipse">
            <a:avLst/>
          </a:prstGeom>
          <a:solidFill>
            <a:srgbClr val="068499"/>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22" name="Google Shape;422;p17"/>
          <p:cNvSpPr/>
          <p:nvPr/>
        </p:nvSpPr>
        <p:spPr>
          <a:xfrm>
            <a:off x="8332944" y="5646711"/>
            <a:ext cx="1219938" cy="1221473"/>
          </a:xfrm>
          <a:prstGeom prst="ellipse">
            <a:avLst/>
          </a:prstGeom>
          <a:solidFill>
            <a:srgbClr val="1F93A7"/>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23" name="Google Shape;423;p17"/>
          <p:cNvSpPr txBox="1"/>
          <p:nvPr/>
        </p:nvSpPr>
        <p:spPr>
          <a:xfrm>
            <a:off x="10136260" y="3280679"/>
            <a:ext cx="850644"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01</a:t>
            </a:r>
            <a:endParaRPr sz="4800">
              <a:solidFill>
                <a:schemeClr val="lt1"/>
              </a:solidFill>
              <a:latin typeface="Open Sans Light"/>
              <a:ea typeface="Open Sans Light"/>
              <a:cs typeface="Open Sans Light"/>
              <a:sym typeface="Open Sans Light"/>
            </a:endParaRPr>
          </a:p>
        </p:txBody>
      </p:sp>
      <p:sp>
        <p:nvSpPr>
          <p:cNvPr id="424" name="Google Shape;424;p17"/>
          <p:cNvSpPr txBox="1"/>
          <p:nvPr/>
        </p:nvSpPr>
        <p:spPr>
          <a:xfrm>
            <a:off x="13370019" y="3280679"/>
            <a:ext cx="850644"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02</a:t>
            </a:r>
            <a:endParaRPr sz="4800">
              <a:solidFill>
                <a:schemeClr val="lt1"/>
              </a:solidFill>
              <a:latin typeface="Open Sans Light"/>
              <a:ea typeface="Open Sans Light"/>
              <a:cs typeface="Open Sans Light"/>
              <a:sym typeface="Open Sans Light"/>
            </a:endParaRPr>
          </a:p>
        </p:txBody>
      </p:sp>
      <p:sp>
        <p:nvSpPr>
          <p:cNvPr id="425" name="Google Shape;425;p17"/>
          <p:cNvSpPr txBox="1"/>
          <p:nvPr/>
        </p:nvSpPr>
        <p:spPr>
          <a:xfrm>
            <a:off x="8497495" y="5915173"/>
            <a:ext cx="850644"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03</a:t>
            </a:r>
            <a:endParaRPr sz="4800">
              <a:solidFill>
                <a:schemeClr val="lt1"/>
              </a:solidFill>
              <a:latin typeface="Open Sans Light"/>
              <a:ea typeface="Open Sans Light"/>
              <a:cs typeface="Open Sans Light"/>
              <a:sym typeface="Open Sans Light"/>
            </a:endParaRPr>
          </a:p>
        </p:txBody>
      </p:sp>
      <p:sp>
        <p:nvSpPr>
          <p:cNvPr id="426" name="Google Shape;426;p17"/>
          <p:cNvSpPr txBox="1"/>
          <p:nvPr/>
        </p:nvSpPr>
        <p:spPr>
          <a:xfrm>
            <a:off x="14977917" y="5915173"/>
            <a:ext cx="850644"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04</a:t>
            </a:r>
            <a:endParaRPr sz="4800">
              <a:solidFill>
                <a:schemeClr val="lt1"/>
              </a:solidFill>
              <a:latin typeface="Open Sans Light"/>
              <a:ea typeface="Open Sans Light"/>
              <a:cs typeface="Open Sans Light"/>
              <a:sym typeface="Open Sans Light"/>
            </a:endParaRPr>
          </a:p>
        </p:txBody>
      </p:sp>
      <p:sp>
        <p:nvSpPr>
          <p:cNvPr id="427" name="Google Shape;427;p17"/>
          <p:cNvSpPr txBox="1"/>
          <p:nvPr/>
        </p:nvSpPr>
        <p:spPr>
          <a:xfrm>
            <a:off x="16913306" y="8496304"/>
            <a:ext cx="850644"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06</a:t>
            </a:r>
            <a:endParaRPr sz="4800">
              <a:solidFill>
                <a:schemeClr val="lt1"/>
              </a:solidFill>
              <a:latin typeface="Open Sans Light"/>
              <a:ea typeface="Open Sans Light"/>
              <a:cs typeface="Open Sans Light"/>
              <a:sym typeface="Open Sans Light"/>
            </a:endParaRPr>
          </a:p>
        </p:txBody>
      </p:sp>
      <p:sp>
        <p:nvSpPr>
          <p:cNvPr id="428" name="Google Shape;428;p17"/>
          <p:cNvSpPr txBox="1"/>
          <p:nvPr/>
        </p:nvSpPr>
        <p:spPr>
          <a:xfrm>
            <a:off x="6599951" y="8496304"/>
            <a:ext cx="850644"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05</a:t>
            </a:r>
            <a:endParaRPr sz="4800">
              <a:solidFill>
                <a:schemeClr val="lt1"/>
              </a:solidFill>
              <a:latin typeface="Open Sans Light"/>
              <a:ea typeface="Open Sans Light"/>
              <a:cs typeface="Open Sans Light"/>
              <a:sym typeface="Open Sans Light"/>
            </a:endParaRPr>
          </a:p>
        </p:txBody>
      </p:sp>
      <p:sp>
        <p:nvSpPr>
          <p:cNvPr id="429" name="Google Shape;429;p17"/>
          <p:cNvSpPr txBox="1"/>
          <p:nvPr/>
        </p:nvSpPr>
        <p:spPr>
          <a:xfrm>
            <a:off x="4406455" y="3081386"/>
            <a:ext cx="4148985" cy="553998"/>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3600">
                <a:solidFill>
                  <a:schemeClr val="dk2"/>
                </a:solidFill>
                <a:latin typeface="Open Sans Light"/>
                <a:ea typeface="Open Sans Light"/>
                <a:cs typeface="Open Sans Light"/>
                <a:sym typeface="Open Sans Light"/>
              </a:rPr>
              <a:t>Goals</a:t>
            </a:r>
            <a:endParaRPr sz="3600">
              <a:solidFill>
                <a:schemeClr val="dk2"/>
              </a:solidFill>
              <a:latin typeface="Open Sans Light"/>
              <a:ea typeface="Open Sans Light"/>
              <a:cs typeface="Open Sans Light"/>
              <a:sym typeface="Open Sans Light"/>
            </a:endParaRPr>
          </a:p>
        </p:txBody>
      </p:sp>
      <p:sp>
        <p:nvSpPr>
          <p:cNvPr id="430" name="Google Shape;430;p17"/>
          <p:cNvSpPr txBox="1"/>
          <p:nvPr/>
        </p:nvSpPr>
        <p:spPr>
          <a:xfrm>
            <a:off x="4406455" y="3819643"/>
            <a:ext cx="4148985"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431" name="Google Shape;431;p17"/>
          <p:cNvSpPr txBox="1"/>
          <p:nvPr/>
        </p:nvSpPr>
        <p:spPr>
          <a:xfrm>
            <a:off x="2939704" y="5606517"/>
            <a:ext cx="4148985" cy="553998"/>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3600">
                <a:solidFill>
                  <a:schemeClr val="dk2"/>
                </a:solidFill>
                <a:latin typeface="Open Sans Light"/>
                <a:ea typeface="Open Sans Light"/>
                <a:cs typeface="Open Sans Light"/>
                <a:sym typeface="Open Sans Light"/>
              </a:rPr>
              <a:t>Strategy</a:t>
            </a:r>
            <a:endParaRPr sz="3600">
              <a:solidFill>
                <a:schemeClr val="dk2"/>
              </a:solidFill>
              <a:latin typeface="Open Sans Light"/>
              <a:ea typeface="Open Sans Light"/>
              <a:cs typeface="Open Sans Light"/>
              <a:sym typeface="Open Sans Light"/>
            </a:endParaRPr>
          </a:p>
        </p:txBody>
      </p:sp>
      <p:sp>
        <p:nvSpPr>
          <p:cNvPr id="432" name="Google Shape;432;p17"/>
          <p:cNvSpPr txBox="1"/>
          <p:nvPr/>
        </p:nvSpPr>
        <p:spPr>
          <a:xfrm>
            <a:off x="2939704" y="6344774"/>
            <a:ext cx="4148985"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433" name="Google Shape;433;p17"/>
          <p:cNvSpPr txBox="1"/>
          <p:nvPr/>
        </p:nvSpPr>
        <p:spPr>
          <a:xfrm>
            <a:off x="1704687" y="8195329"/>
            <a:ext cx="3440069" cy="553998"/>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3600">
                <a:solidFill>
                  <a:schemeClr val="dk2"/>
                </a:solidFill>
                <a:latin typeface="Open Sans Light"/>
                <a:ea typeface="Open Sans Light"/>
                <a:cs typeface="Open Sans Light"/>
                <a:sym typeface="Open Sans Light"/>
              </a:rPr>
              <a:t>Teamwork</a:t>
            </a:r>
            <a:endParaRPr sz="3600">
              <a:solidFill>
                <a:schemeClr val="dk2"/>
              </a:solidFill>
              <a:latin typeface="Open Sans Light"/>
              <a:ea typeface="Open Sans Light"/>
              <a:cs typeface="Open Sans Light"/>
              <a:sym typeface="Open Sans Light"/>
            </a:endParaRPr>
          </a:p>
        </p:txBody>
      </p:sp>
      <p:sp>
        <p:nvSpPr>
          <p:cNvPr id="434" name="Google Shape;434;p17"/>
          <p:cNvSpPr txBox="1"/>
          <p:nvPr/>
        </p:nvSpPr>
        <p:spPr>
          <a:xfrm>
            <a:off x="1704687" y="8933586"/>
            <a:ext cx="3440069" cy="132036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435" name="Google Shape;435;p17"/>
          <p:cNvSpPr txBox="1"/>
          <p:nvPr/>
        </p:nvSpPr>
        <p:spPr>
          <a:xfrm>
            <a:off x="19267531" y="8195329"/>
            <a:ext cx="3440069"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600">
                <a:solidFill>
                  <a:schemeClr val="dk2"/>
                </a:solidFill>
                <a:latin typeface="Open Sans Light"/>
                <a:ea typeface="Open Sans Light"/>
                <a:cs typeface="Open Sans Light"/>
                <a:sym typeface="Open Sans Light"/>
              </a:rPr>
              <a:t>Innovation</a:t>
            </a:r>
            <a:endParaRPr sz="3600">
              <a:solidFill>
                <a:schemeClr val="dk2"/>
              </a:solidFill>
              <a:latin typeface="Open Sans Light"/>
              <a:ea typeface="Open Sans Light"/>
              <a:cs typeface="Open Sans Light"/>
              <a:sym typeface="Open Sans Light"/>
            </a:endParaRPr>
          </a:p>
        </p:txBody>
      </p:sp>
      <p:sp>
        <p:nvSpPr>
          <p:cNvPr id="436" name="Google Shape;436;p17"/>
          <p:cNvSpPr txBox="1"/>
          <p:nvPr/>
        </p:nvSpPr>
        <p:spPr>
          <a:xfrm>
            <a:off x="19267531" y="8933586"/>
            <a:ext cx="3440069"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437" name="Google Shape;437;p17"/>
          <p:cNvSpPr txBox="1"/>
          <p:nvPr/>
        </p:nvSpPr>
        <p:spPr>
          <a:xfrm>
            <a:off x="17507500" y="5606517"/>
            <a:ext cx="4148985"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600">
                <a:solidFill>
                  <a:schemeClr val="dk2"/>
                </a:solidFill>
                <a:latin typeface="Open Sans Light"/>
                <a:ea typeface="Open Sans Light"/>
                <a:cs typeface="Open Sans Light"/>
                <a:sym typeface="Open Sans Light"/>
              </a:rPr>
              <a:t>Research</a:t>
            </a:r>
            <a:endParaRPr sz="3600">
              <a:solidFill>
                <a:schemeClr val="dk2"/>
              </a:solidFill>
              <a:latin typeface="Open Sans Light"/>
              <a:ea typeface="Open Sans Light"/>
              <a:cs typeface="Open Sans Light"/>
              <a:sym typeface="Open Sans Light"/>
            </a:endParaRPr>
          </a:p>
        </p:txBody>
      </p:sp>
      <p:sp>
        <p:nvSpPr>
          <p:cNvPr id="438" name="Google Shape;438;p17"/>
          <p:cNvSpPr txBox="1"/>
          <p:nvPr/>
        </p:nvSpPr>
        <p:spPr>
          <a:xfrm>
            <a:off x="17507500" y="6344774"/>
            <a:ext cx="4148985"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439" name="Google Shape;439;p17"/>
          <p:cNvSpPr txBox="1"/>
          <p:nvPr/>
        </p:nvSpPr>
        <p:spPr>
          <a:xfrm>
            <a:off x="15828561" y="3081386"/>
            <a:ext cx="4148985"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600">
                <a:solidFill>
                  <a:schemeClr val="dk2"/>
                </a:solidFill>
                <a:latin typeface="Open Sans Light"/>
                <a:ea typeface="Open Sans Light"/>
                <a:cs typeface="Open Sans Light"/>
                <a:sym typeface="Open Sans Light"/>
              </a:rPr>
              <a:t>Vision</a:t>
            </a:r>
            <a:endParaRPr sz="3600">
              <a:solidFill>
                <a:schemeClr val="dk2"/>
              </a:solidFill>
              <a:latin typeface="Open Sans Light"/>
              <a:ea typeface="Open Sans Light"/>
              <a:cs typeface="Open Sans Light"/>
              <a:sym typeface="Open Sans Light"/>
            </a:endParaRPr>
          </a:p>
        </p:txBody>
      </p:sp>
      <p:sp>
        <p:nvSpPr>
          <p:cNvPr id="440" name="Google Shape;440;p17"/>
          <p:cNvSpPr txBox="1"/>
          <p:nvPr/>
        </p:nvSpPr>
        <p:spPr>
          <a:xfrm>
            <a:off x="15828561" y="3819643"/>
            <a:ext cx="4148985"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441" name="Google Shape;441;p17"/>
          <p:cNvSpPr/>
          <p:nvPr/>
        </p:nvSpPr>
        <p:spPr>
          <a:xfrm>
            <a:off x="7642050" y="12697894"/>
            <a:ext cx="928580" cy="609834"/>
          </a:xfrm>
          <a:custGeom>
            <a:pathLst>
              <a:path extrusionOk="0" h="1570" w="2398">
                <a:moveTo>
                  <a:pt x="1199" y="1062"/>
                </a:moveTo>
                <a:cubicBezTo>
                  <a:pt x="1393" y="1062"/>
                  <a:pt x="1628" y="804"/>
                  <a:pt x="1628" y="483"/>
                </a:cubicBezTo>
                <a:cubicBezTo>
                  <a:pt x="1628" y="189"/>
                  <a:pt x="1459" y="0"/>
                  <a:pt x="1199" y="0"/>
                </a:cubicBezTo>
                <a:cubicBezTo>
                  <a:pt x="939" y="0"/>
                  <a:pt x="771" y="189"/>
                  <a:pt x="771" y="483"/>
                </a:cubicBezTo>
                <a:cubicBezTo>
                  <a:pt x="771" y="803"/>
                  <a:pt x="1030" y="1062"/>
                  <a:pt x="1199" y="1062"/>
                </a:cubicBezTo>
                <a:close/>
                <a:moveTo>
                  <a:pt x="1199" y="46"/>
                </a:moveTo>
                <a:cubicBezTo>
                  <a:pt x="1435" y="46"/>
                  <a:pt x="1581" y="214"/>
                  <a:pt x="1581" y="483"/>
                </a:cubicBezTo>
                <a:cubicBezTo>
                  <a:pt x="1581" y="778"/>
                  <a:pt x="1372" y="1016"/>
                  <a:pt x="1199" y="1016"/>
                </a:cubicBezTo>
                <a:cubicBezTo>
                  <a:pt x="1052" y="1016"/>
                  <a:pt x="818" y="772"/>
                  <a:pt x="818" y="483"/>
                </a:cubicBezTo>
                <a:cubicBezTo>
                  <a:pt x="818" y="214"/>
                  <a:pt x="964" y="46"/>
                  <a:pt x="1199" y="46"/>
                </a:cubicBezTo>
                <a:close/>
                <a:moveTo>
                  <a:pt x="1442" y="993"/>
                </a:moveTo>
                <a:cubicBezTo>
                  <a:pt x="1432" y="988"/>
                  <a:pt x="1420" y="991"/>
                  <a:pt x="1414" y="1000"/>
                </a:cubicBezTo>
                <a:cubicBezTo>
                  <a:pt x="1329" y="1113"/>
                  <a:pt x="1234" y="1194"/>
                  <a:pt x="1199" y="1222"/>
                </a:cubicBezTo>
                <a:cubicBezTo>
                  <a:pt x="1164" y="1194"/>
                  <a:pt x="1069" y="1113"/>
                  <a:pt x="985" y="1000"/>
                </a:cubicBezTo>
                <a:cubicBezTo>
                  <a:pt x="978" y="991"/>
                  <a:pt x="966" y="988"/>
                  <a:pt x="956" y="993"/>
                </a:cubicBezTo>
                <a:cubicBezTo>
                  <a:pt x="694" y="1120"/>
                  <a:pt x="510" y="1401"/>
                  <a:pt x="502" y="1413"/>
                </a:cubicBezTo>
                <a:cubicBezTo>
                  <a:pt x="499" y="1419"/>
                  <a:pt x="498" y="1426"/>
                  <a:pt x="500" y="1432"/>
                </a:cubicBezTo>
                <a:cubicBezTo>
                  <a:pt x="502" y="1439"/>
                  <a:pt x="507" y="1444"/>
                  <a:pt x="513" y="1447"/>
                </a:cubicBezTo>
                <a:cubicBezTo>
                  <a:pt x="516" y="1448"/>
                  <a:pt x="825" y="1570"/>
                  <a:pt x="1199" y="1570"/>
                </a:cubicBezTo>
                <a:cubicBezTo>
                  <a:pt x="1573" y="1570"/>
                  <a:pt x="1882" y="1448"/>
                  <a:pt x="1885" y="1447"/>
                </a:cubicBezTo>
                <a:cubicBezTo>
                  <a:pt x="1892" y="1444"/>
                  <a:pt x="1897" y="1439"/>
                  <a:pt x="1899" y="1432"/>
                </a:cubicBezTo>
                <a:cubicBezTo>
                  <a:pt x="1901" y="1426"/>
                  <a:pt x="1900" y="1419"/>
                  <a:pt x="1896" y="1413"/>
                </a:cubicBezTo>
                <a:cubicBezTo>
                  <a:pt x="1888" y="1401"/>
                  <a:pt x="1704" y="1120"/>
                  <a:pt x="1442" y="993"/>
                </a:cubicBezTo>
                <a:close/>
                <a:moveTo>
                  <a:pt x="1199" y="1524"/>
                </a:moveTo>
                <a:cubicBezTo>
                  <a:pt x="898" y="1524"/>
                  <a:pt x="641" y="1443"/>
                  <a:pt x="558" y="1414"/>
                </a:cubicBezTo>
                <a:cubicBezTo>
                  <a:pt x="608" y="1345"/>
                  <a:pt x="761" y="1146"/>
                  <a:pt x="959" y="1044"/>
                </a:cubicBezTo>
                <a:cubicBezTo>
                  <a:pt x="1066" y="1181"/>
                  <a:pt x="1180" y="1267"/>
                  <a:pt x="1185" y="1271"/>
                </a:cubicBezTo>
                <a:cubicBezTo>
                  <a:pt x="1194" y="1277"/>
                  <a:pt x="1205" y="1277"/>
                  <a:pt x="1213" y="1271"/>
                </a:cubicBezTo>
                <a:cubicBezTo>
                  <a:pt x="1218" y="1267"/>
                  <a:pt x="1333" y="1181"/>
                  <a:pt x="1439" y="1044"/>
                </a:cubicBezTo>
                <a:cubicBezTo>
                  <a:pt x="1638" y="1146"/>
                  <a:pt x="1791" y="1345"/>
                  <a:pt x="1840" y="1414"/>
                </a:cubicBezTo>
                <a:cubicBezTo>
                  <a:pt x="1758" y="1443"/>
                  <a:pt x="1500" y="1524"/>
                  <a:pt x="1199" y="1524"/>
                </a:cubicBezTo>
                <a:close/>
                <a:moveTo>
                  <a:pt x="2393" y="1165"/>
                </a:moveTo>
                <a:cubicBezTo>
                  <a:pt x="2388" y="1157"/>
                  <a:pt x="2275" y="983"/>
                  <a:pt x="2112" y="904"/>
                </a:cubicBezTo>
                <a:cubicBezTo>
                  <a:pt x="2108" y="903"/>
                  <a:pt x="2104" y="902"/>
                  <a:pt x="2100" y="902"/>
                </a:cubicBezTo>
                <a:cubicBezTo>
                  <a:pt x="2173" y="838"/>
                  <a:pt x="2230" y="728"/>
                  <a:pt x="2230" y="600"/>
                </a:cubicBezTo>
                <a:cubicBezTo>
                  <a:pt x="2230" y="415"/>
                  <a:pt x="2124" y="295"/>
                  <a:pt x="1959" y="295"/>
                </a:cubicBezTo>
                <a:cubicBezTo>
                  <a:pt x="1794" y="295"/>
                  <a:pt x="1687" y="415"/>
                  <a:pt x="1687" y="600"/>
                </a:cubicBezTo>
                <a:cubicBezTo>
                  <a:pt x="1687" y="808"/>
                  <a:pt x="1852" y="964"/>
                  <a:pt x="1959" y="964"/>
                </a:cubicBezTo>
                <a:cubicBezTo>
                  <a:pt x="1997" y="964"/>
                  <a:pt x="2037" y="949"/>
                  <a:pt x="2074" y="923"/>
                </a:cubicBezTo>
                <a:cubicBezTo>
                  <a:pt x="2029" y="980"/>
                  <a:pt x="1982" y="1022"/>
                  <a:pt x="1959" y="1041"/>
                </a:cubicBezTo>
                <a:cubicBezTo>
                  <a:pt x="1934" y="1021"/>
                  <a:pt x="1882" y="974"/>
                  <a:pt x="1835" y="911"/>
                </a:cubicBezTo>
                <a:cubicBezTo>
                  <a:pt x="1828" y="902"/>
                  <a:pt x="1816" y="900"/>
                  <a:pt x="1806" y="904"/>
                </a:cubicBezTo>
                <a:cubicBezTo>
                  <a:pt x="1749" y="932"/>
                  <a:pt x="1691" y="975"/>
                  <a:pt x="1635" y="1031"/>
                </a:cubicBezTo>
                <a:cubicBezTo>
                  <a:pt x="1631" y="1035"/>
                  <a:pt x="1628" y="1041"/>
                  <a:pt x="1628" y="1048"/>
                </a:cubicBezTo>
                <a:cubicBezTo>
                  <a:pt x="1628" y="1054"/>
                  <a:pt x="1631" y="1060"/>
                  <a:pt x="1635" y="1064"/>
                </a:cubicBezTo>
                <a:cubicBezTo>
                  <a:pt x="1707" y="1135"/>
                  <a:pt x="1810" y="1258"/>
                  <a:pt x="1811" y="1259"/>
                </a:cubicBezTo>
                <a:cubicBezTo>
                  <a:pt x="1815" y="1264"/>
                  <a:pt x="1821" y="1267"/>
                  <a:pt x="1827" y="1267"/>
                </a:cubicBezTo>
                <a:cubicBezTo>
                  <a:pt x="1871" y="1273"/>
                  <a:pt x="1916" y="1275"/>
                  <a:pt x="1959" y="1275"/>
                </a:cubicBezTo>
                <a:cubicBezTo>
                  <a:pt x="2190" y="1275"/>
                  <a:pt x="2375" y="1202"/>
                  <a:pt x="2382" y="1199"/>
                </a:cubicBezTo>
                <a:cubicBezTo>
                  <a:pt x="2389" y="1196"/>
                  <a:pt x="2394" y="1191"/>
                  <a:pt x="2396" y="1184"/>
                </a:cubicBezTo>
                <a:cubicBezTo>
                  <a:pt x="2398" y="1178"/>
                  <a:pt x="2397" y="1171"/>
                  <a:pt x="2393" y="1165"/>
                </a:cubicBezTo>
                <a:close/>
                <a:moveTo>
                  <a:pt x="1734" y="600"/>
                </a:moveTo>
                <a:cubicBezTo>
                  <a:pt x="1734" y="441"/>
                  <a:pt x="1820" y="342"/>
                  <a:pt x="1959" y="342"/>
                </a:cubicBezTo>
                <a:cubicBezTo>
                  <a:pt x="2098" y="342"/>
                  <a:pt x="2184" y="441"/>
                  <a:pt x="2184" y="600"/>
                </a:cubicBezTo>
                <a:cubicBezTo>
                  <a:pt x="2184" y="776"/>
                  <a:pt x="2061" y="917"/>
                  <a:pt x="1959" y="917"/>
                </a:cubicBezTo>
                <a:cubicBezTo>
                  <a:pt x="1882" y="917"/>
                  <a:pt x="1734" y="783"/>
                  <a:pt x="1734" y="600"/>
                </a:cubicBezTo>
                <a:close/>
                <a:moveTo>
                  <a:pt x="1959" y="1228"/>
                </a:moveTo>
                <a:cubicBezTo>
                  <a:pt x="1921" y="1228"/>
                  <a:pt x="1881" y="1226"/>
                  <a:pt x="1841" y="1222"/>
                </a:cubicBezTo>
                <a:cubicBezTo>
                  <a:pt x="1820" y="1197"/>
                  <a:pt x="1746" y="1110"/>
                  <a:pt x="1685" y="1048"/>
                </a:cubicBezTo>
                <a:cubicBezTo>
                  <a:pt x="1726" y="1008"/>
                  <a:pt x="1768" y="977"/>
                  <a:pt x="1810" y="955"/>
                </a:cubicBezTo>
                <a:cubicBezTo>
                  <a:pt x="1874" y="1036"/>
                  <a:pt x="1942" y="1087"/>
                  <a:pt x="1945" y="1090"/>
                </a:cubicBezTo>
                <a:cubicBezTo>
                  <a:pt x="1953" y="1096"/>
                  <a:pt x="1965" y="1096"/>
                  <a:pt x="1973" y="1090"/>
                </a:cubicBezTo>
                <a:cubicBezTo>
                  <a:pt x="1976" y="1087"/>
                  <a:pt x="2044" y="1036"/>
                  <a:pt x="2108" y="955"/>
                </a:cubicBezTo>
                <a:cubicBezTo>
                  <a:pt x="2217" y="1013"/>
                  <a:pt x="2302" y="1118"/>
                  <a:pt x="2337" y="1166"/>
                </a:cubicBezTo>
                <a:cubicBezTo>
                  <a:pt x="2277" y="1186"/>
                  <a:pt x="2130" y="1228"/>
                  <a:pt x="1959" y="1228"/>
                </a:cubicBezTo>
                <a:close/>
                <a:moveTo>
                  <a:pt x="587" y="1259"/>
                </a:moveTo>
                <a:cubicBezTo>
                  <a:pt x="588" y="1258"/>
                  <a:pt x="691" y="1135"/>
                  <a:pt x="763" y="1064"/>
                </a:cubicBezTo>
                <a:cubicBezTo>
                  <a:pt x="768" y="1060"/>
                  <a:pt x="770" y="1054"/>
                  <a:pt x="770" y="1048"/>
                </a:cubicBezTo>
                <a:cubicBezTo>
                  <a:pt x="770" y="1041"/>
                  <a:pt x="768" y="1035"/>
                  <a:pt x="763" y="1031"/>
                </a:cubicBezTo>
                <a:cubicBezTo>
                  <a:pt x="707" y="975"/>
                  <a:pt x="650" y="932"/>
                  <a:pt x="592" y="904"/>
                </a:cubicBezTo>
                <a:cubicBezTo>
                  <a:pt x="582" y="900"/>
                  <a:pt x="570" y="902"/>
                  <a:pt x="564" y="911"/>
                </a:cubicBezTo>
                <a:cubicBezTo>
                  <a:pt x="517" y="974"/>
                  <a:pt x="464" y="1021"/>
                  <a:pt x="440" y="1041"/>
                </a:cubicBezTo>
                <a:cubicBezTo>
                  <a:pt x="417" y="1022"/>
                  <a:pt x="369" y="980"/>
                  <a:pt x="325" y="923"/>
                </a:cubicBezTo>
                <a:cubicBezTo>
                  <a:pt x="362" y="949"/>
                  <a:pt x="402" y="964"/>
                  <a:pt x="440" y="964"/>
                </a:cubicBezTo>
                <a:cubicBezTo>
                  <a:pt x="546" y="964"/>
                  <a:pt x="711" y="808"/>
                  <a:pt x="711" y="600"/>
                </a:cubicBezTo>
                <a:cubicBezTo>
                  <a:pt x="711" y="415"/>
                  <a:pt x="604" y="295"/>
                  <a:pt x="440" y="295"/>
                </a:cubicBezTo>
                <a:cubicBezTo>
                  <a:pt x="275" y="295"/>
                  <a:pt x="168" y="415"/>
                  <a:pt x="168" y="600"/>
                </a:cubicBezTo>
                <a:cubicBezTo>
                  <a:pt x="168" y="728"/>
                  <a:pt x="225" y="838"/>
                  <a:pt x="298" y="902"/>
                </a:cubicBezTo>
                <a:cubicBezTo>
                  <a:pt x="294" y="902"/>
                  <a:pt x="290" y="903"/>
                  <a:pt x="287" y="904"/>
                </a:cubicBezTo>
                <a:cubicBezTo>
                  <a:pt x="124" y="983"/>
                  <a:pt x="10" y="1157"/>
                  <a:pt x="5" y="1165"/>
                </a:cubicBezTo>
                <a:cubicBezTo>
                  <a:pt x="1" y="1171"/>
                  <a:pt x="0" y="1178"/>
                  <a:pt x="3" y="1184"/>
                </a:cubicBezTo>
                <a:cubicBezTo>
                  <a:pt x="5" y="1191"/>
                  <a:pt x="10" y="1196"/>
                  <a:pt x="16" y="1199"/>
                </a:cubicBezTo>
                <a:cubicBezTo>
                  <a:pt x="24" y="1202"/>
                  <a:pt x="209" y="1275"/>
                  <a:pt x="440" y="1275"/>
                </a:cubicBezTo>
                <a:cubicBezTo>
                  <a:pt x="483" y="1275"/>
                  <a:pt x="527" y="1273"/>
                  <a:pt x="572" y="1267"/>
                </a:cubicBezTo>
                <a:cubicBezTo>
                  <a:pt x="578" y="1267"/>
                  <a:pt x="583" y="1264"/>
                  <a:pt x="587" y="1259"/>
                </a:cubicBezTo>
                <a:close/>
                <a:moveTo>
                  <a:pt x="215" y="600"/>
                </a:moveTo>
                <a:cubicBezTo>
                  <a:pt x="215" y="441"/>
                  <a:pt x="301" y="342"/>
                  <a:pt x="440" y="342"/>
                </a:cubicBezTo>
                <a:cubicBezTo>
                  <a:pt x="578" y="342"/>
                  <a:pt x="664" y="441"/>
                  <a:pt x="664" y="600"/>
                </a:cubicBezTo>
                <a:cubicBezTo>
                  <a:pt x="664" y="783"/>
                  <a:pt x="517" y="917"/>
                  <a:pt x="440" y="917"/>
                </a:cubicBezTo>
                <a:cubicBezTo>
                  <a:pt x="338" y="917"/>
                  <a:pt x="215" y="776"/>
                  <a:pt x="215" y="600"/>
                </a:cubicBezTo>
                <a:close/>
                <a:moveTo>
                  <a:pt x="440" y="1228"/>
                </a:moveTo>
                <a:cubicBezTo>
                  <a:pt x="269" y="1228"/>
                  <a:pt x="121" y="1186"/>
                  <a:pt x="62" y="1166"/>
                </a:cubicBezTo>
                <a:cubicBezTo>
                  <a:pt x="96" y="1118"/>
                  <a:pt x="182" y="1013"/>
                  <a:pt x="290" y="955"/>
                </a:cubicBezTo>
                <a:cubicBezTo>
                  <a:pt x="355" y="1036"/>
                  <a:pt x="423" y="1087"/>
                  <a:pt x="426" y="1090"/>
                </a:cubicBezTo>
                <a:cubicBezTo>
                  <a:pt x="434" y="1096"/>
                  <a:pt x="445" y="1096"/>
                  <a:pt x="454" y="1090"/>
                </a:cubicBezTo>
                <a:cubicBezTo>
                  <a:pt x="457" y="1087"/>
                  <a:pt x="525" y="1036"/>
                  <a:pt x="589" y="955"/>
                </a:cubicBezTo>
                <a:cubicBezTo>
                  <a:pt x="630" y="977"/>
                  <a:pt x="672" y="1008"/>
                  <a:pt x="714" y="1048"/>
                </a:cubicBezTo>
                <a:cubicBezTo>
                  <a:pt x="652" y="1110"/>
                  <a:pt x="579" y="1197"/>
                  <a:pt x="557" y="1222"/>
                </a:cubicBezTo>
                <a:cubicBezTo>
                  <a:pt x="517" y="1226"/>
                  <a:pt x="478" y="1228"/>
                  <a:pt x="440" y="122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42" name="Google Shape;442;p17"/>
          <p:cNvSpPr/>
          <p:nvPr/>
        </p:nvSpPr>
        <p:spPr>
          <a:xfrm>
            <a:off x="9347153" y="12520554"/>
            <a:ext cx="854074" cy="964514"/>
          </a:xfrm>
          <a:custGeom>
            <a:pathLst>
              <a:path extrusionOk="0" h="1764" w="1561">
                <a:moveTo>
                  <a:pt x="1436" y="1135"/>
                </a:moveTo>
                <a:cubicBezTo>
                  <a:pt x="1402" y="1135"/>
                  <a:pt x="1370" y="1148"/>
                  <a:pt x="1347" y="1171"/>
                </a:cubicBezTo>
                <a:cubicBezTo>
                  <a:pt x="1343" y="1175"/>
                  <a:pt x="1339" y="1179"/>
                  <a:pt x="1336" y="1184"/>
                </a:cubicBezTo>
                <a:cubicBezTo>
                  <a:pt x="1187" y="1098"/>
                  <a:pt x="1187" y="1098"/>
                  <a:pt x="1187" y="1098"/>
                </a:cubicBezTo>
                <a:cubicBezTo>
                  <a:pt x="1187" y="666"/>
                  <a:pt x="1187" y="666"/>
                  <a:pt x="1187" y="666"/>
                </a:cubicBezTo>
                <a:cubicBezTo>
                  <a:pt x="1336" y="580"/>
                  <a:pt x="1336" y="580"/>
                  <a:pt x="1336" y="580"/>
                </a:cubicBezTo>
                <a:cubicBezTo>
                  <a:pt x="1339" y="584"/>
                  <a:pt x="1343" y="588"/>
                  <a:pt x="1347" y="592"/>
                </a:cubicBezTo>
                <a:cubicBezTo>
                  <a:pt x="1370" y="616"/>
                  <a:pt x="1402" y="629"/>
                  <a:pt x="1436" y="629"/>
                </a:cubicBezTo>
                <a:cubicBezTo>
                  <a:pt x="1470" y="629"/>
                  <a:pt x="1501" y="616"/>
                  <a:pt x="1524" y="592"/>
                </a:cubicBezTo>
                <a:cubicBezTo>
                  <a:pt x="1548" y="569"/>
                  <a:pt x="1561" y="537"/>
                  <a:pt x="1561" y="504"/>
                </a:cubicBezTo>
                <a:cubicBezTo>
                  <a:pt x="1561" y="470"/>
                  <a:pt x="1548" y="438"/>
                  <a:pt x="1524" y="415"/>
                </a:cubicBezTo>
                <a:cubicBezTo>
                  <a:pt x="1501" y="391"/>
                  <a:pt x="1469" y="378"/>
                  <a:pt x="1436" y="378"/>
                </a:cubicBezTo>
                <a:cubicBezTo>
                  <a:pt x="1436" y="378"/>
                  <a:pt x="1436" y="378"/>
                  <a:pt x="1436" y="378"/>
                </a:cubicBezTo>
                <a:cubicBezTo>
                  <a:pt x="1402" y="378"/>
                  <a:pt x="1371" y="391"/>
                  <a:pt x="1347" y="415"/>
                </a:cubicBezTo>
                <a:cubicBezTo>
                  <a:pt x="1340" y="422"/>
                  <a:pt x="1333" y="431"/>
                  <a:pt x="1327" y="441"/>
                </a:cubicBezTo>
                <a:cubicBezTo>
                  <a:pt x="1307" y="475"/>
                  <a:pt x="1305" y="516"/>
                  <a:pt x="1320" y="552"/>
                </a:cubicBezTo>
                <a:cubicBezTo>
                  <a:pt x="1171" y="638"/>
                  <a:pt x="1171" y="638"/>
                  <a:pt x="1171" y="638"/>
                </a:cubicBezTo>
                <a:cubicBezTo>
                  <a:pt x="797" y="422"/>
                  <a:pt x="797" y="422"/>
                  <a:pt x="797" y="422"/>
                </a:cubicBezTo>
                <a:cubicBezTo>
                  <a:pt x="797" y="250"/>
                  <a:pt x="797" y="250"/>
                  <a:pt x="797" y="250"/>
                </a:cubicBezTo>
                <a:cubicBezTo>
                  <a:pt x="835" y="245"/>
                  <a:pt x="870" y="222"/>
                  <a:pt x="889" y="188"/>
                </a:cubicBezTo>
                <a:cubicBezTo>
                  <a:pt x="900" y="169"/>
                  <a:pt x="906" y="147"/>
                  <a:pt x="906" y="125"/>
                </a:cubicBezTo>
                <a:cubicBezTo>
                  <a:pt x="906" y="56"/>
                  <a:pt x="850" y="0"/>
                  <a:pt x="780" y="0"/>
                </a:cubicBezTo>
                <a:cubicBezTo>
                  <a:pt x="711" y="0"/>
                  <a:pt x="655" y="56"/>
                  <a:pt x="655" y="125"/>
                </a:cubicBezTo>
                <a:cubicBezTo>
                  <a:pt x="655" y="147"/>
                  <a:pt x="661" y="169"/>
                  <a:pt x="672" y="188"/>
                </a:cubicBezTo>
                <a:cubicBezTo>
                  <a:pt x="691" y="222"/>
                  <a:pt x="726" y="245"/>
                  <a:pt x="764" y="250"/>
                </a:cubicBezTo>
                <a:cubicBezTo>
                  <a:pt x="764" y="422"/>
                  <a:pt x="764" y="422"/>
                  <a:pt x="764" y="422"/>
                </a:cubicBezTo>
                <a:cubicBezTo>
                  <a:pt x="390" y="638"/>
                  <a:pt x="390" y="638"/>
                  <a:pt x="390" y="638"/>
                </a:cubicBezTo>
                <a:cubicBezTo>
                  <a:pt x="240" y="555"/>
                  <a:pt x="240" y="555"/>
                  <a:pt x="240" y="555"/>
                </a:cubicBezTo>
                <a:cubicBezTo>
                  <a:pt x="256" y="518"/>
                  <a:pt x="254" y="476"/>
                  <a:pt x="234" y="440"/>
                </a:cubicBezTo>
                <a:cubicBezTo>
                  <a:pt x="228" y="431"/>
                  <a:pt x="221" y="422"/>
                  <a:pt x="214" y="415"/>
                </a:cubicBezTo>
                <a:cubicBezTo>
                  <a:pt x="190" y="391"/>
                  <a:pt x="159" y="378"/>
                  <a:pt x="125" y="378"/>
                </a:cubicBezTo>
                <a:cubicBezTo>
                  <a:pt x="125" y="378"/>
                  <a:pt x="125" y="378"/>
                  <a:pt x="125" y="378"/>
                </a:cubicBezTo>
                <a:cubicBezTo>
                  <a:pt x="92" y="378"/>
                  <a:pt x="60" y="391"/>
                  <a:pt x="37" y="415"/>
                </a:cubicBezTo>
                <a:cubicBezTo>
                  <a:pt x="13" y="438"/>
                  <a:pt x="0" y="470"/>
                  <a:pt x="0" y="504"/>
                </a:cubicBezTo>
                <a:cubicBezTo>
                  <a:pt x="0" y="537"/>
                  <a:pt x="13" y="569"/>
                  <a:pt x="36" y="592"/>
                </a:cubicBezTo>
                <a:cubicBezTo>
                  <a:pt x="60" y="616"/>
                  <a:pt x="91" y="629"/>
                  <a:pt x="125" y="629"/>
                </a:cubicBezTo>
                <a:cubicBezTo>
                  <a:pt x="159" y="629"/>
                  <a:pt x="190" y="616"/>
                  <a:pt x="214" y="592"/>
                </a:cubicBezTo>
                <a:cubicBezTo>
                  <a:pt x="217" y="589"/>
                  <a:pt x="220" y="585"/>
                  <a:pt x="222" y="582"/>
                </a:cubicBezTo>
                <a:cubicBezTo>
                  <a:pt x="374" y="666"/>
                  <a:pt x="374" y="666"/>
                  <a:pt x="374" y="666"/>
                </a:cubicBezTo>
                <a:cubicBezTo>
                  <a:pt x="374" y="1098"/>
                  <a:pt x="374" y="1098"/>
                  <a:pt x="374" y="1098"/>
                </a:cubicBezTo>
                <a:cubicBezTo>
                  <a:pt x="225" y="1184"/>
                  <a:pt x="225" y="1184"/>
                  <a:pt x="225" y="1184"/>
                </a:cubicBezTo>
                <a:cubicBezTo>
                  <a:pt x="222" y="1179"/>
                  <a:pt x="218" y="1175"/>
                  <a:pt x="214" y="1171"/>
                </a:cubicBezTo>
                <a:cubicBezTo>
                  <a:pt x="190" y="1148"/>
                  <a:pt x="159" y="1135"/>
                  <a:pt x="125" y="1135"/>
                </a:cubicBezTo>
                <a:cubicBezTo>
                  <a:pt x="91" y="1135"/>
                  <a:pt x="60" y="1148"/>
                  <a:pt x="37" y="1171"/>
                </a:cubicBezTo>
                <a:cubicBezTo>
                  <a:pt x="13" y="1195"/>
                  <a:pt x="0" y="1226"/>
                  <a:pt x="0" y="1260"/>
                </a:cubicBezTo>
                <a:cubicBezTo>
                  <a:pt x="0" y="1293"/>
                  <a:pt x="13" y="1325"/>
                  <a:pt x="37" y="1349"/>
                </a:cubicBezTo>
                <a:cubicBezTo>
                  <a:pt x="61" y="1373"/>
                  <a:pt x="93" y="1386"/>
                  <a:pt x="125" y="1386"/>
                </a:cubicBezTo>
                <a:cubicBezTo>
                  <a:pt x="157" y="1386"/>
                  <a:pt x="190" y="1373"/>
                  <a:pt x="214" y="1349"/>
                </a:cubicBezTo>
                <a:cubicBezTo>
                  <a:pt x="222" y="1341"/>
                  <a:pt x="229" y="1332"/>
                  <a:pt x="234" y="1323"/>
                </a:cubicBezTo>
                <a:cubicBezTo>
                  <a:pt x="254" y="1289"/>
                  <a:pt x="256" y="1248"/>
                  <a:pt x="241" y="1212"/>
                </a:cubicBezTo>
                <a:cubicBezTo>
                  <a:pt x="390" y="1126"/>
                  <a:pt x="390" y="1126"/>
                  <a:pt x="390" y="1126"/>
                </a:cubicBezTo>
                <a:cubicBezTo>
                  <a:pt x="764" y="1342"/>
                  <a:pt x="764" y="1342"/>
                  <a:pt x="764" y="1342"/>
                </a:cubicBezTo>
                <a:cubicBezTo>
                  <a:pt x="764" y="1514"/>
                  <a:pt x="764" y="1514"/>
                  <a:pt x="764" y="1514"/>
                </a:cubicBezTo>
                <a:cubicBezTo>
                  <a:pt x="726" y="1519"/>
                  <a:pt x="691" y="1542"/>
                  <a:pt x="672" y="1576"/>
                </a:cubicBezTo>
                <a:cubicBezTo>
                  <a:pt x="661" y="1595"/>
                  <a:pt x="655" y="1616"/>
                  <a:pt x="655" y="1639"/>
                </a:cubicBezTo>
                <a:cubicBezTo>
                  <a:pt x="655" y="1708"/>
                  <a:pt x="711" y="1764"/>
                  <a:pt x="780" y="1764"/>
                </a:cubicBezTo>
                <a:cubicBezTo>
                  <a:pt x="850" y="1764"/>
                  <a:pt x="906" y="1708"/>
                  <a:pt x="906" y="1639"/>
                </a:cubicBezTo>
                <a:cubicBezTo>
                  <a:pt x="906" y="1616"/>
                  <a:pt x="900" y="1595"/>
                  <a:pt x="889" y="1576"/>
                </a:cubicBezTo>
                <a:cubicBezTo>
                  <a:pt x="870" y="1542"/>
                  <a:pt x="835" y="1519"/>
                  <a:pt x="797" y="1514"/>
                </a:cubicBezTo>
                <a:cubicBezTo>
                  <a:pt x="797" y="1342"/>
                  <a:pt x="797" y="1342"/>
                  <a:pt x="797" y="1342"/>
                </a:cubicBezTo>
                <a:cubicBezTo>
                  <a:pt x="1171" y="1126"/>
                  <a:pt x="1171" y="1126"/>
                  <a:pt x="1171" y="1126"/>
                </a:cubicBezTo>
                <a:cubicBezTo>
                  <a:pt x="1320" y="1212"/>
                  <a:pt x="1320" y="1212"/>
                  <a:pt x="1320" y="1212"/>
                </a:cubicBezTo>
                <a:cubicBezTo>
                  <a:pt x="1305" y="1248"/>
                  <a:pt x="1307" y="1289"/>
                  <a:pt x="1327" y="1323"/>
                </a:cubicBezTo>
                <a:cubicBezTo>
                  <a:pt x="1332" y="1332"/>
                  <a:pt x="1339" y="1341"/>
                  <a:pt x="1347" y="1349"/>
                </a:cubicBezTo>
                <a:cubicBezTo>
                  <a:pt x="1371" y="1373"/>
                  <a:pt x="1404" y="1386"/>
                  <a:pt x="1436" y="1386"/>
                </a:cubicBezTo>
                <a:cubicBezTo>
                  <a:pt x="1468" y="1386"/>
                  <a:pt x="1500" y="1373"/>
                  <a:pt x="1524" y="1349"/>
                </a:cubicBezTo>
                <a:cubicBezTo>
                  <a:pt x="1548" y="1325"/>
                  <a:pt x="1561" y="1293"/>
                  <a:pt x="1561" y="1260"/>
                </a:cubicBezTo>
                <a:cubicBezTo>
                  <a:pt x="1561" y="1226"/>
                  <a:pt x="1548" y="1195"/>
                  <a:pt x="1524" y="1172"/>
                </a:cubicBezTo>
                <a:cubicBezTo>
                  <a:pt x="1501" y="1148"/>
                  <a:pt x="1470" y="1135"/>
                  <a:pt x="1436" y="1135"/>
                </a:cubicBezTo>
                <a:close/>
                <a:moveTo>
                  <a:pt x="1355" y="457"/>
                </a:moveTo>
                <a:cubicBezTo>
                  <a:pt x="1359" y="449"/>
                  <a:pt x="1364" y="443"/>
                  <a:pt x="1369" y="437"/>
                </a:cubicBezTo>
                <a:cubicBezTo>
                  <a:pt x="1387" y="420"/>
                  <a:pt x="1411" y="410"/>
                  <a:pt x="1436" y="410"/>
                </a:cubicBezTo>
                <a:cubicBezTo>
                  <a:pt x="1436" y="410"/>
                  <a:pt x="1436" y="410"/>
                  <a:pt x="1436" y="410"/>
                </a:cubicBezTo>
                <a:cubicBezTo>
                  <a:pt x="1461" y="410"/>
                  <a:pt x="1484" y="420"/>
                  <a:pt x="1502" y="438"/>
                </a:cubicBezTo>
                <a:cubicBezTo>
                  <a:pt x="1519" y="455"/>
                  <a:pt x="1529" y="479"/>
                  <a:pt x="1529" y="504"/>
                </a:cubicBezTo>
                <a:cubicBezTo>
                  <a:pt x="1529" y="529"/>
                  <a:pt x="1519" y="552"/>
                  <a:pt x="1502" y="570"/>
                </a:cubicBezTo>
                <a:cubicBezTo>
                  <a:pt x="1502" y="570"/>
                  <a:pt x="1502" y="570"/>
                  <a:pt x="1502" y="570"/>
                </a:cubicBezTo>
                <a:cubicBezTo>
                  <a:pt x="1467" y="605"/>
                  <a:pt x="1405" y="605"/>
                  <a:pt x="1369" y="570"/>
                </a:cubicBezTo>
                <a:cubicBezTo>
                  <a:pt x="1364" y="564"/>
                  <a:pt x="1359" y="557"/>
                  <a:pt x="1355" y="550"/>
                </a:cubicBezTo>
                <a:cubicBezTo>
                  <a:pt x="1338" y="521"/>
                  <a:pt x="1338" y="485"/>
                  <a:pt x="1355" y="457"/>
                </a:cubicBezTo>
                <a:close/>
                <a:moveTo>
                  <a:pt x="699" y="172"/>
                </a:moveTo>
                <a:cubicBezTo>
                  <a:pt x="691" y="158"/>
                  <a:pt x="687" y="142"/>
                  <a:pt x="687" y="125"/>
                </a:cubicBezTo>
                <a:cubicBezTo>
                  <a:pt x="687" y="74"/>
                  <a:pt x="729" y="32"/>
                  <a:pt x="780" y="32"/>
                </a:cubicBezTo>
                <a:cubicBezTo>
                  <a:pt x="832" y="32"/>
                  <a:pt x="874" y="74"/>
                  <a:pt x="874" y="125"/>
                </a:cubicBezTo>
                <a:cubicBezTo>
                  <a:pt x="874" y="142"/>
                  <a:pt x="870" y="158"/>
                  <a:pt x="862" y="172"/>
                </a:cubicBezTo>
                <a:cubicBezTo>
                  <a:pt x="845" y="201"/>
                  <a:pt x="814" y="219"/>
                  <a:pt x="780" y="219"/>
                </a:cubicBezTo>
                <a:cubicBezTo>
                  <a:pt x="747" y="219"/>
                  <a:pt x="716" y="201"/>
                  <a:pt x="699" y="172"/>
                </a:cubicBezTo>
                <a:close/>
                <a:moveTo>
                  <a:pt x="191" y="570"/>
                </a:moveTo>
                <a:cubicBezTo>
                  <a:pt x="156" y="605"/>
                  <a:pt x="94" y="605"/>
                  <a:pt x="59" y="570"/>
                </a:cubicBezTo>
                <a:cubicBezTo>
                  <a:pt x="41" y="552"/>
                  <a:pt x="32" y="529"/>
                  <a:pt x="32" y="504"/>
                </a:cubicBezTo>
                <a:cubicBezTo>
                  <a:pt x="32" y="479"/>
                  <a:pt x="41" y="455"/>
                  <a:pt x="59" y="437"/>
                </a:cubicBezTo>
                <a:cubicBezTo>
                  <a:pt x="77" y="420"/>
                  <a:pt x="100" y="410"/>
                  <a:pt x="125" y="410"/>
                </a:cubicBezTo>
                <a:cubicBezTo>
                  <a:pt x="125" y="410"/>
                  <a:pt x="125" y="410"/>
                  <a:pt x="125" y="410"/>
                </a:cubicBezTo>
                <a:cubicBezTo>
                  <a:pt x="150" y="410"/>
                  <a:pt x="174" y="420"/>
                  <a:pt x="191" y="437"/>
                </a:cubicBezTo>
                <a:cubicBezTo>
                  <a:pt x="197" y="443"/>
                  <a:pt x="202" y="449"/>
                  <a:pt x="206" y="457"/>
                </a:cubicBezTo>
                <a:cubicBezTo>
                  <a:pt x="224" y="486"/>
                  <a:pt x="223" y="523"/>
                  <a:pt x="205" y="553"/>
                </a:cubicBezTo>
                <a:cubicBezTo>
                  <a:pt x="201" y="559"/>
                  <a:pt x="197" y="565"/>
                  <a:pt x="191" y="570"/>
                </a:cubicBezTo>
                <a:close/>
                <a:moveTo>
                  <a:pt x="206" y="1307"/>
                </a:moveTo>
                <a:cubicBezTo>
                  <a:pt x="206" y="1307"/>
                  <a:pt x="206" y="1307"/>
                  <a:pt x="206" y="1307"/>
                </a:cubicBezTo>
                <a:cubicBezTo>
                  <a:pt x="202" y="1314"/>
                  <a:pt x="197" y="1321"/>
                  <a:pt x="192" y="1326"/>
                </a:cubicBezTo>
                <a:cubicBezTo>
                  <a:pt x="155" y="1363"/>
                  <a:pt x="96" y="1363"/>
                  <a:pt x="59" y="1326"/>
                </a:cubicBezTo>
                <a:cubicBezTo>
                  <a:pt x="41" y="1309"/>
                  <a:pt x="32" y="1285"/>
                  <a:pt x="32" y="1260"/>
                </a:cubicBezTo>
                <a:cubicBezTo>
                  <a:pt x="32" y="1235"/>
                  <a:pt x="42" y="1212"/>
                  <a:pt x="59" y="1194"/>
                </a:cubicBezTo>
                <a:cubicBezTo>
                  <a:pt x="77" y="1176"/>
                  <a:pt x="100" y="1167"/>
                  <a:pt x="125" y="1167"/>
                </a:cubicBezTo>
                <a:cubicBezTo>
                  <a:pt x="150" y="1167"/>
                  <a:pt x="174" y="1176"/>
                  <a:pt x="192" y="1194"/>
                </a:cubicBezTo>
                <a:cubicBezTo>
                  <a:pt x="197" y="1200"/>
                  <a:pt x="202" y="1206"/>
                  <a:pt x="206" y="1213"/>
                </a:cubicBezTo>
                <a:cubicBezTo>
                  <a:pt x="223" y="1242"/>
                  <a:pt x="223" y="1278"/>
                  <a:pt x="206" y="1307"/>
                </a:cubicBezTo>
                <a:close/>
                <a:moveTo>
                  <a:pt x="862" y="1592"/>
                </a:moveTo>
                <a:cubicBezTo>
                  <a:pt x="870" y="1606"/>
                  <a:pt x="874" y="1622"/>
                  <a:pt x="874" y="1639"/>
                </a:cubicBezTo>
                <a:cubicBezTo>
                  <a:pt x="874" y="1690"/>
                  <a:pt x="832" y="1732"/>
                  <a:pt x="780" y="1732"/>
                </a:cubicBezTo>
                <a:cubicBezTo>
                  <a:pt x="729" y="1732"/>
                  <a:pt x="687" y="1690"/>
                  <a:pt x="687" y="1639"/>
                </a:cubicBezTo>
                <a:cubicBezTo>
                  <a:pt x="687" y="1622"/>
                  <a:pt x="691" y="1606"/>
                  <a:pt x="699" y="1592"/>
                </a:cubicBezTo>
                <a:cubicBezTo>
                  <a:pt x="716" y="1563"/>
                  <a:pt x="747" y="1545"/>
                  <a:pt x="780" y="1545"/>
                </a:cubicBezTo>
                <a:cubicBezTo>
                  <a:pt x="814" y="1545"/>
                  <a:pt x="845" y="1563"/>
                  <a:pt x="862" y="1592"/>
                </a:cubicBezTo>
                <a:close/>
                <a:moveTo>
                  <a:pt x="1155" y="1098"/>
                </a:moveTo>
                <a:cubicBezTo>
                  <a:pt x="780" y="1314"/>
                  <a:pt x="780" y="1314"/>
                  <a:pt x="780" y="1314"/>
                </a:cubicBezTo>
                <a:cubicBezTo>
                  <a:pt x="406" y="1098"/>
                  <a:pt x="406" y="1098"/>
                  <a:pt x="406" y="1098"/>
                </a:cubicBezTo>
                <a:cubicBezTo>
                  <a:pt x="406" y="666"/>
                  <a:pt x="406" y="666"/>
                  <a:pt x="406" y="666"/>
                </a:cubicBezTo>
                <a:cubicBezTo>
                  <a:pt x="780" y="449"/>
                  <a:pt x="780" y="449"/>
                  <a:pt x="780" y="449"/>
                </a:cubicBezTo>
                <a:cubicBezTo>
                  <a:pt x="1155" y="666"/>
                  <a:pt x="1155" y="666"/>
                  <a:pt x="1155" y="666"/>
                </a:cubicBezTo>
                <a:lnTo>
                  <a:pt x="1155" y="1098"/>
                </a:lnTo>
                <a:close/>
                <a:moveTo>
                  <a:pt x="1502" y="1326"/>
                </a:moveTo>
                <a:cubicBezTo>
                  <a:pt x="1465" y="1363"/>
                  <a:pt x="1406" y="1363"/>
                  <a:pt x="1369" y="1326"/>
                </a:cubicBezTo>
                <a:cubicBezTo>
                  <a:pt x="1364" y="1321"/>
                  <a:pt x="1359" y="1314"/>
                  <a:pt x="1355" y="1307"/>
                </a:cubicBezTo>
                <a:cubicBezTo>
                  <a:pt x="1338" y="1278"/>
                  <a:pt x="1338" y="1242"/>
                  <a:pt x="1355" y="1213"/>
                </a:cubicBezTo>
                <a:cubicBezTo>
                  <a:pt x="1359" y="1206"/>
                  <a:pt x="1364" y="1200"/>
                  <a:pt x="1369" y="1194"/>
                </a:cubicBezTo>
                <a:cubicBezTo>
                  <a:pt x="1387" y="1176"/>
                  <a:pt x="1411" y="1167"/>
                  <a:pt x="1436" y="1167"/>
                </a:cubicBezTo>
                <a:cubicBezTo>
                  <a:pt x="1461" y="1167"/>
                  <a:pt x="1484" y="1176"/>
                  <a:pt x="1502" y="1194"/>
                </a:cubicBezTo>
                <a:cubicBezTo>
                  <a:pt x="1519" y="1212"/>
                  <a:pt x="1529" y="1235"/>
                  <a:pt x="1529" y="1260"/>
                </a:cubicBezTo>
                <a:cubicBezTo>
                  <a:pt x="1529" y="1285"/>
                  <a:pt x="1519" y="1309"/>
                  <a:pt x="1502" y="1326"/>
                </a:cubicBezTo>
                <a:close/>
                <a:moveTo>
                  <a:pt x="596" y="776"/>
                </a:moveTo>
                <a:cubicBezTo>
                  <a:pt x="596" y="988"/>
                  <a:pt x="596" y="988"/>
                  <a:pt x="596" y="988"/>
                </a:cubicBezTo>
                <a:cubicBezTo>
                  <a:pt x="780" y="1094"/>
                  <a:pt x="780" y="1094"/>
                  <a:pt x="780" y="1094"/>
                </a:cubicBezTo>
                <a:cubicBezTo>
                  <a:pt x="965" y="988"/>
                  <a:pt x="965" y="988"/>
                  <a:pt x="965" y="988"/>
                </a:cubicBezTo>
                <a:cubicBezTo>
                  <a:pt x="965" y="776"/>
                  <a:pt x="965" y="776"/>
                  <a:pt x="965" y="776"/>
                </a:cubicBezTo>
                <a:cubicBezTo>
                  <a:pt x="780" y="669"/>
                  <a:pt x="780" y="669"/>
                  <a:pt x="780" y="669"/>
                </a:cubicBezTo>
                <a:lnTo>
                  <a:pt x="596" y="776"/>
                </a:lnTo>
                <a:close/>
                <a:moveTo>
                  <a:pt x="933" y="970"/>
                </a:moveTo>
                <a:cubicBezTo>
                  <a:pt x="780" y="1057"/>
                  <a:pt x="780" y="1057"/>
                  <a:pt x="780" y="1057"/>
                </a:cubicBezTo>
                <a:cubicBezTo>
                  <a:pt x="628" y="970"/>
                  <a:pt x="628" y="970"/>
                  <a:pt x="628" y="970"/>
                </a:cubicBezTo>
                <a:cubicBezTo>
                  <a:pt x="628" y="794"/>
                  <a:pt x="628" y="794"/>
                  <a:pt x="628" y="794"/>
                </a:cubicBezTo>
                <a:cubicBezTo>
                  <a:pt x="780" y="706"/>
                  <a:pt x="780" y="706"/>
                  <a:pt x="780" y="706"/>
                </a:cubicBezTo>
                <a:cubicBezTo>
                  <a:pt x="933" y="794"/>
                  <a:pt x="933" y="794"/>
                  <a:pt x="933" y="794"/>
                </a:cubicBezTo>
                <a:lnTo>
                  <a:pt x="933" y="97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43" name="Google Shape;443;p17"/>
          <p:cNvSpPr/>
          <p:nvPr/>
        </p:nvSpPr>
        <p:spPr>
          <a:xfrm>
            <a:off x="16004645" y="12537192"/>
            <a:ext cx="616622" cy="931238"/>
          </a:xfrm>
          <a:custGeom>
            <a:pathLst>
              <a:path extrusionOk="0" h="2147" w="1422">
                <a:moveTo>
                  <a:pt x="1387" y="549"/>
                </a:moveTo>
                <a:cubicBezTo>
                  <a:pt x="1317" y="255"/>
                  <a:pt x="1056" y="35"/>
                  <a:pt x="753" y="13"/>
                </a:cubicBezTo>
                <a:cubicBezTo>
                  <a:pt x="556" y="0"/>
                  <a:pt x="367" y="66"/>
                  <a:pt x="223" y="200"/>
                </a:cubicBezTo>
                <a:cubicBezTo>
                  <a:pt x="81" y="333"/>
                  <a:pt x="0" y="521"/>
                  <a:pt x="0" y="715"/>
                </a:cubicBezTo>
                <a:cubicBezTo>
                  <a:pt x="0" y="811"/>
                  <a:pt x="19" y="904"/>
                  <a:pt x="56" y="992"/>
                </a:cubicBezTo>
                <a:cubicBezTo>
                  <a:pt x="56" y="994"/>
                  <a:pt x="56" y="994"/>
                  <a:pt x="56" y="994"/>
                </a:cubicBezTo>
                <a:cubicBezTo>
                  <a:pt x="59" y="997"/>
                  <a:pt x="59" y="997"/>
                  <a:pt x="59" y="997"/>
                </a:cubicBezTo>
                <a:cubicBezTo>
                  <a:pt x="68" y="1013"/>
                  <a:pt x="97" y="1063"/>
                  <a:pt x="132" y="1125"/>
                </a:cubicBezTo>
                <a:cubicBezTo>
                  <a:pt x="187" y="1223"/>
                  <a:pt x="258" y="1352"/>
                  <a:pt x="286" y="1414"/>
                </a:cubicBezTo>
                <a:cubicBezTo>
                  <a:pt x="305" y="1459"/>
                  <a:pt x="340" y="1559"/>
                  <a:pt x="365" y="1636"/>
                </a:cubicBezTo>
                <a:cubicBezTo>
                  <a:pt x="373" y="1658"/>
                  <a:pt x="387" y="1676"/>
                  <a:pt x="405" y="1688"/>
                </a:cubicBezTo>
                <a:cubicBezTo>
                  <a:pt x="405" y="1773"/>
                  <a:pt x="405" y="1773"/>
                  <a:pt x="405" y="1773"/>
                </a:cubicBezTo>
                <a:cubicBezTo>
                  <a:pt x="405" y="1816"/>
                  <a:pt x="405" y="1816"/>
                  <a:pt x="405" y="1816"/>
                </a:cubicBezTo>
                <a:cubicBezTo>
                  <a:pt x="405" y="1884"/>
                  <a:pt x="405" y="1884"/>
                  <a:pt x="405" y="1884"/>
                </a:cubicBezTo>
                <a:cubicBezTo>
                  <a:pt x="405" y="1926"/>
                  <a:pt x="405" y="1926"/>
                  <a:pt x="405" y="1926"/>
                </a:cubicBezTo>
                <a:cubicBezTo>
                  <a:pt x="405" y="1948"/>
                  <a:pt x="405" y="1948"/>
                  <a:pt x="405" y="1948"/>
                </a:cubicBezTo>
                <a:cubicBezTo>
                  <a:pt x="405" y="1986"/>
                  <a:pt x="430" y="2018"/>
                  <a:pt x="464" y="2031"/>
                </a:cubicBezTo>
                <a:cubicBezTo>
                  <a:pt x="467" y="2096"/>
                  <a:pt x="520" y="2147"/>
                  <a:pt x="585" y="2147"/>
                </a:cubicBezTo>
                <a:cubicBezTo>
                  <a:pt x="820" y="2147"/>
                  <a:pt x="820" y="2147"/>
                  <a:pt x="820" y="2147"/>
                </a:cubicBezTo>
                <a:cubicBezTo>
                  <a:pt x="886" y="2147"/>
                  <a:pt x="939" y="2096"/>
                  <a:pt x="942" y="2031"/>
                </a:cubicBezTo>
                <a:cubicBezTo>
                  <a:pt x="976" y="2019"/>
                  <a:pt x="1000" y="1986"/>
                  <a:pt x="1000" y="1948"/>
                </a:cubicBezTo>
                <a:cubicBezTo>
                  <a:pt x="1000" y="1926"/>
                  <a:pt x="1000" y="1926"/>
                  <a:pt x="1000" y="1926"/>
                </a:cubicBezTo>
                <a:cubicBezTo>
                  <a:pt x="1000" y="1884"/>
                  <a:pt x="1000" y="1884"/>
                  <a:pt x="1000" y="1884"/>
                </a:cubicBezTo>
                <a:cubicBezTo>
                  <a:pt x="1000" y="1816"/>
                  <a:pt x="1000" y="1816"/>
                  <a:pt x="1000" y="1816"/>
                </a:cubicBezTo>
                <a:cubicBezTo>
                  <a:pt x="1000" y="1773"/>
                  <a:pt x="1000" y="1773"/>
                  <a:pt x="1000" y="1773"/>
                </a:cubicBezTo>
                <a:cubicBezTo>
                  <a:pt x="1000" y="1688"/>
                  <a:pt x="1000" y="1688"/>
                  <a:pt x="1000" y="1688"/>
                </a:cubicBezTo>
                <a:cubicBezTo>
                  <a:pt x="1019" y="1676"/>
                  <a:pt x="1033" y="1658"/>
                  <a:pt x="1041" y="1636"/>
                </a:cubicBezTo>
                <a:cubicBezTo>
                  <a:pt x="1076" y="1528"/>
                  <a:pt x="1105" y="1449"/>
                  <a:pt x="1120" y="1414"/>
                </a:cubicBezTo>
                <a:cubicBezTo>
                  <a:pt x="1148" y="1351"/>
                  <a:pt x="1221" y="1219"/>
                  <a:pt x="1266" y="1139"/>
                </a:cubicBezTo>
                <a:cubicBezTo>
                  <a:pt x="1275" y="1139"/>
                  <a:pt x="1275" y="1139"/>
                  <a:pt x="1275" y="1139"/>
                </a:cubicBezTo>
                <a:cubicBezTo>
                  <a:pt x="1275" y="1123"/>
                  <a:pt x="1275" y="1123"/>
                  <a:pt x="1275" y="1123"/>
                </a:cubicBezTo>
                <a:cubicBezTo>
                  <a:pt x="1308" y="1063"/>
                  <a:pt x="1336" y="1015"/>
                  <a:pt x="1346" y="999"/>
                </a:cubicBezTo>
                <a:cubicBezTo>
                  <a:pt x="1347" y="997"/>
                  <a:pt x="1348" y="995"/>
                  <a:pt x="1349" y="993"/>
                </a:cubicBezTo>
                <a:cubicBezTo>
                  <a:pt x="1353" y="989"/>
                  <a:pt x="1353" y="989"/>
                  <a:pt x="1353" y="989"/>
                </a:cubicBezTo>
                <a:cubicBezTo>
                  <a:pt x="1353" y="985"/>
                  <a:pt x="1353" y="985"/>
                  <a:pt x="1353" y="985"/>
                </a:cubicBezTo>
                <a:cubicBezTo>
                  <a:pt x="1410" y="847"/>
                  <a:pt x="1422" y="696"/>
                  <a:pt x="1387" y="549"/>
                </a:cubicBezTo>
                <a:close/>
                <a:moveTo>
                  <a:pt x="820" y="2105"/>
                </a:moveTo>
                <a:cubicBezTo>
                  <a:pt x="585" y="2105"/>
                  <a:pt x="585" y="2105"/>
                  <a:pt x="585" y="2105"/>
                </a:cubicBezTo>
                <a:cubicBezTo>
                  <a:pt x="545" y="2105"/>
                  <a:pt x="512" y="2075"/>
                  <a:pt x="506" y="2037"/>
                </a:cubicBezTo>
                <a:cubicBezTo>
                  <a:pt x="900" y="2037"/>
                  <a:pt x="900" y="2037"/>
                  <a:pt x="900" y="2037"/>
                </a:cubicBezTo>
                <a:cubicBezTo>
                  <a:pt x="894" y="2075"/>
                  <a:pt x="861" y="2105"/>
                  <a:pt x="820" y="2105"/>
                </a:cubicBezTo>
                <a:close/>
                <a:moveTo>
                  <a:pt x="958" y="1948"/>
                </a:moveTo>
                <a:cubicBezTo>
                  <a:pt x="958" y="1974"/>
                  <a:pt x="937" y="1995"/>
                  <a:pt x="912" y="1995"/>
                </a:cubicBezTo>
                <a:cubicBezTo>
                  <a:pt x="494" y="1995"/>
                  <a:pt x="494" y="1995"/>
                  <a:pt x="494" y="1995"/>
                </a:cubicBezTo>
                <a:cubicBezTo>
                  <a:pt x="468" y="1995"/>
                  <a:pt x="448" y="1974"/>
                  <a:pt x="448" y="1948"/>
                </a:cubicBezTo>
                <a:cubicBezTo>
                  <a:pt x="448" y="1926"/>
                  <a:pt x="448" y="1926"/>
                  <a:pt x="448" y="1926"/>
                </a:cubicBezTo>
                <a:cubicBezTo>
                  <a:pt x="958" y="1926"/>
                  <a:pt x="958" y="1926"/>
                  <a:pt x="958" y="1926"/>
                </a:cubicBezTo>
                <a:lnTo>
                  <a:pt x="958" y="1948"/>
                </a:lnTo>
                <a:close/>
                <a:moveTo>
                  <a:pt x="958" y="1884"/>
                </a:moveTo>
                <a:cubicBezTo>
                  <a:pt x="448" y="1884"/>
                  <a:pt x="448" y="1884"/>
                  <a:pt x="448" y="1884"/>
                </a:cubicBezTo>
                <a:cubicBezTo>
                  <a:pt x="448" y="1816"/>
                  <a:pt x="448" y="1816"/>
                  <a:pt x="448" y="1816"/>
                </a:cubicBezTo>
                <a:cubicBezTo>
                  <a:pt x="958" y="1816"/>
                  <a:pt x="958" y="1816"/>
                  <a:pt x="958" y="1816"/>
                </a:cubicBezTo>
                <a:lnTo>
                  <a:pt x="958" y="1884"/>
                </a:lnTo>
                <a:close/>
                <a:moveTo>
                  <a:pt x="958" y="1705"/>
                </a:moveTo>
                <a:cubicBezTo>
                  <a:pt x="958" y="1773"/>
                  <a:pt x="958" y="1773"/>
                  <a:pt x="958" y="1773"/>
                </a:cubicBezTo>
                <a:cubicBezTo>
                  <a:pt x="448" y="1773"/>
                  <a:pt x="448" y="1773"/>
                  <a:pt x="448" y="1773"/>
                </a:cubicBezTo>
                <a:cubicBezTo>
                  <a:pt x="448" y="1705"/>
                  <a:pt x="448" y="1705"/>
                  <a:pt x="448" y="1705"/>
                </a:cubicBezTo>
                <a:cubicBezTo>
                  <a:pt x="461" y="1705"/>
                  <a:pt x="461" y="1705"/>
                  <a:pt x="461" y="1705"/>
                </a:cubicBezTo>
                <a:cubicBezTo>
                  <a:pt x="598" y="1705"/>
                  <a:pt x="598" y="1705"/>
                  <a:pt x="598" y="1705"/>
                </a:cubicBezTo>
                <a:cubicBezTo>
                  <a:pt x="808" y="1705"/>
                  <a:pt x="808" y="1705"/>
                  <a:pt x="808" y="1705"/>
                </a:cubicBezTo>
                <a:cubicBezTo>
                  <a:pt x="944" y="1705"/>
                  <a:pt x="944" y="1705"/>
                  <a:pt x="944" y="1705"/>
                </a:cubicBezTo>
                <a:lnTo>
                  <a:pt x="958" y="1705"/>
                </a:lnTo>
                <a:close/>
                <a:moveTo>
                  <a:pt x="616" y="1182"/>
                </a:moveTo>
                <a:cubicBezTo>
                  <a:pt x="541" y="1040"/>
                  <a:pt x="541" y="1040"/>
                  <a:pt x="541" y="1040"/>
                </a:cubicBezTo>
                <a:cubicBezTo>
                  <a:pt x="691" y="1138"/>
                  <a:pt x="691" y="1138"/>
                  <a:pt x="691" y="1138"/>
                </a:cubicBezTo>
                <a:cubicBezTo>
                  <a:pt x="698" y="1142"/>
                  <a:pt x="707" y="1142"/>
                  <a:pt x="714" y="1138"/>
                </a:cubicBezTo>
                <a:cubicBezTo>
                  <a:pt x="865" y="1040"/>
                  <a:pt x="865" y="1040"/>
                  <a:pt x="865" y="1040"/>
                </a:cubicBezTo>
                <a:cubicBezTo>
                  <a:pt x="789" y="1182"/>
                  <a:pt x="789" y="1182"/>
                  <a:pt x="789" y="1182"/>
                </a:cubicBezTo>
                <a:cubicBezTo>
                  <a:pt x="788" y="1185"/>
                  <a:pt x="787" y="1189"/>
                  <a:pt x="787" y="1192"/>
                </a:cubicBezTo>
                <a:cubicBezTo>
                  <a:pt x="787" y="1663"/>
                  <a:pt x="787" y="1663"/>
                  <a:pt x="787" y="1663"/>
                </a:cubicBezTo>
                <a:cubicBezTo>
                  <a:pt x="619" y="1663"/>
                  <a:pt x="619" y="1663"/>
                  <a:pt x="619" y="1663"/>
                </a:cubicBezTo>
                <a:cubicBezTo>
                  <a:pt x="619" y="1192"/>
                  <a:pt x="619" y="1192"/>
                  <a:pt x="619" y="1192"/>
                </a:cubicBezTo>
                <a:cubicBezTo>
                  <a:pt x="619" y="1189"/>
                  <a:pt x="618" y="1185"/>
                  <a:pt x="616" y="1182"/>
                </a:cubicBezTo>
                <a:close/>
                <a:moveTo>
                  <a:pt x="1313" y="972"/>
                </a:moveTo>
                <a:cubicBezTo>
                  <a:pt x="1310" y="976"/>
                  <a:pt x="1310" y="976"/>
                  <a:pt x="1310" y="976"/>
                </a:cubicBezTo>
                <a:cubicBezTo>
                  <a:pt x="1300" y="993"/>
                  <a:pt x="1273" y="1039"/>
                  <a:pt x="1241" y="1097"/>
                </a:cubicBezTo>
                <a:cubicBezTo>
                  <a:pt x="1235" y="1107"/>
                  <a:pt x="1235" y="1107"/>
                  <a:pt x="1235" y="1107"/>
                </a:cubicBezTo>
                <a:cubicBezTo>
                  <a:pt x="1190" y="1187"/>
                  <a:pt x="1111" y="1329"/>
                  <a:pt x="1082" y="1397"/>
                </a:cubicBezTo>
                <a:cubicBezTo>
                  <a:pt x="1061" y="1443"/>
                  <a:pt x="1026" y="1545"/>
                  <a:pt x="1001" y="1622"/>
                </a:cubicBezTo>
                <a:cubicBezTo>
                  <a:pt x="993" y="1647"/>
                  <a:pt x="970" y="1663"/>
                  <a:pt x="944" y="1663"/>
                </a:cubicBezTo>
                <a:cubicBezTo>
                  <a:pt x="829" y="1663"/>
                  <a:pt x="829" y="1663"/>
                  <a:pt x="829" y="1663"/>
                </a:cubicBezTo>
                <a:cubicBezTo>
                  <a:pt x="829" y="1197"/>
                  <a:pt x="829" y="1197"/>
                  <a:pt x="829" y="1197"/>
                </a:cubicBezTo>
                <a:cubicBezTo>
                  <a:pt x="940" y="989"/>
                  <a:pt x="940" y="989"/>
                  <a:pt x="940" y="989"/>
                </a:cubicBezTo>
                <a:cubicBezTo>
                  <a:pt x="945" y="980"/>
                  <a:pt x="943" y="970"/>
                  <a:pt x="936" y="963"/>
                </a:cubicBezTo>
                <a:cubicBezTo>
                  <a:pt x="929" y="957"/>
                  <a:pt x="918" y="956"/>
                  <a:pt x="910" y="961"/>
                </a:cubicBezTo>
                <a:cubicBezTo>
                  <a:pt x="703" y="1095"/>
                  <a:pt x="703" y="1095"/>
                  <a:pt x="703" y="1095"/>
                </a:cubicBezTo>
                <a:cubicBezTo>
                  <a:pt x="495" y="961"/>
                  <a:pt x="495" y="961"/>
                  <a:pt x="495" y="961"/>
                </a:cubicBezTo>
                <a:cubicBezTo>
                  <a:pt x="487" y="956"/>
                  <a:pt x="477" y="957"/>
                  <a:pt x="470" y="963"/>
                </a:cubicBezTo>
                <a:cubicBezTo>
                  <a:pt x="463" y="970"/>
                  <a:pt x="461" y="980"/>
                  <a:pt x="465" y="989"/>
                </a:cubicBezTo>
                <a:cubicBezTo>
                  <a:pt x="577" y="1197"/>
                  <a:pt x="577" y="1197"/>
                  <a:pt x="577" y="1197"/>
                </a:cubicBezTo>
                <a:cubicBezTo>
                  <a:pt x="577" y="1663"/>
                  <a:pt x="577" y="1663"/>
                  <a:pt x="577" y="1663"/>
                </a:cubicBezTo>
                <a:cubicBezTo>
                  <a:pt x="461" y="1663"/>
                  <a:pt x="461" y="1663"/>
                  <a:pt x="461" y="1663"/>
                </a:cubicBezTo>
                <a:cubicBezTo>
                  <a:pt x="436" y="1663"/>
                  <a:pt x="413" y="1647"/>
                  <a:pt x="405" y="1622"/>
                </a:cubicBezTo>
                <a:cubicBezTo>
                  <a:pt x="380" y="1545"/>
                  <a:pt x="345" y="1443"/>
                  <a:pt x="324" y="1397"/>
                </a:cubicBezTo>
                <a:cubicBezTo>
                  <a:pt x="296" y="1334"/>
                  <a:pt x="224" y="1203"/>
                  <a:pt x="169" y="1104"/>
                </a:cubicBezTo>
                <a:cubicBezTo>
                  <a:pt x="134" y="1042"/>
                  <a:pt x="105" y="992"/>
                  <a:pt x="96" y="976"/>
                </a:cubicBezTo>
                <a:cubicBezTo>
                  <a:pt x="94" y="974"/>
                  <a:pt x="94" y="974"/>
                  <a:pt x="94" y="974"/>
                </a:cubicBezTo>
                <a:cubicBezTo>
                  <a:pt x="59" y="892"/>
                  <a:pt x="42" y="805"/>
                  <a:pt x="42" y="715"/>
                </a:cubicBezTo>
                <a:cubicBezTo>
                  <a:pt x="42" y="532"/>
                  <a:pt x="118" y="356"/>
                  <a:pt x="252" y="231"/>
                </a:cubicBezTo>
                <a:cubicBezTo>
                  <a:pt x="388" y="105"/>
                  <a:pt x="564" y="42"/>
                  <a:pt x="750" y="55"/>
                </a:cubicBezTo>
                <a:cubicBezTo>
                  <a:pt x="1035" y="75"/>
                  <a:pt x="1280" y="282"/>
                  <a:pt x="1346" y="558"/>
                </a:cubicBezTo>
                <a:cubicBezTo>
                  <a:pt x="1379" y="698"/>
                  <a:pt x="1367" y="841"/>
                  <a:pt x="1313" y="972"/>
                </a:cubicBezTo>
                <a:close/>
                <a:moveTo>
                  <a:pt x="911" y="278"/>
                </a:moveTo>
                <a:cubicBezTo>
                  <a:pt x="907" y="289"/>
                  <a:pt x="895" y="295"/>
                  <a:pt x="884" y="292"/>
                </a:cubicBezTo>
                <a:cubicBezTo>
                  <a:pt x="834" y="275"/>
                  <a:pt x="782" y="267"/>
                  <a:pt x="729" y="267"/>
                </a:cubicBezTo>
                <a:cubicBezTo>
                  <a:pt x="453" y="267"/>
                  <a:pt x="229" y="491"/>
                  <a:pt x="229" y="767"/>
                </a:cubicBezTo>
                <a:cubicBezTo>
                  <a:pt x="229" y="778"/>
                  <a:pt x="219" y="788"/>
                  <a:pt x="208" y="788"/>
                </a:cubicBezTo>
                <a:cubicBezTo>
                  <a:pt x="196" y="788"/>
                  <a:pt x="187" y="778"/>
                  <a:pt x="187" y="767"/>
                </a:cubicBezTo>
                <a:cubicBezTo>
                  <a:pt x="187" y="468"/>
                  <a:pt x="430" y="225"/>
                  <a:pt x="729" y="225"/>
                </a:cubicBezTo>
                <a:cubicBezTo>
                  <a:pt x="786" y="225"/>
                  <a:pt x="843" y="234"/>
                  <a:pt x="898" y="251"/>
                </a:cubicBezTo>
                <a:cubicBezTo>
                  <a:pt x="909" y="255"/>
                  <a:pt x="915" y="267"/>
                  <a:pt x="911" y="27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44" name="Google Shape;444;p17"/>
          <p:cNvSpPr/>
          <p:nvPr/>
        </p:nvSpPr>
        <p:spPr>
          <a:xfrm>
            <a:off x="10949463" y="12572043"/>
            <a:ext cx="861538" cy="861536"/>
          </a:xfrm>
          <a:custGeom>
            <a:pathLst>
              <a:path extrusionOk="0" h="1467" w="1470">
                <a:moveTo>
                  <a:pt x="904" y="426"/>
                </a:moveTo>
                <a:cubicBezTo>
                  <a:pt x="833" y="381"/>
                  <a:pt x="751" y="357"/>
                  <a:pt x="667" y="357"/>
                </a:cubicBezTo>
                <a:cubicBezTo>
                  <a:pt x="423" y="357"/>
                  <a:pt x="225" y="556"/>
                  <a:pt x="225" y="800"/>
                </a:cubicBezTo>
                <a:cubicBezTo>
                  <a:pt x="225" y="1044"/>
                  <a:pt x="423" y="1242"/>
                  <a:pt x="667" y="1242"/>
                </a:cubicBezTo>
                <a:cubicBezTo>
                  <a:pt x="911" y="1242"/>
                  <a:pt x="1109" y="1044"/>
                  <a:pt x="1109" y="800"/>
                </a:cubicBezTo>
                <a:cubicBezTo>
                  <a:pt x="1109" y="712"/>
                  <a:pt x="1083" y="626"/>
                  <a:pt x="1034" y="553"/>
                </a:cubicBezTo>
                <a:cubicBezTo>
                  <a:pt x="1028" y="544"/>
                  <a:pt x="1031" y="532"/>
                  <a:pt x="1040" y="526"/>
                </a:cubicBezTo>
                <a:cubicBezTo>
                  <a:pt x="1049" y="520"/>
                  <a:pt x="1061" y="522"/>
                  <a:pt x="1067" y="531"/>
                </a:cubicBezTo>
                <a:cubicBezTo>
                  <a:pt x="1121" y="611"/>
                  <a:pt x="1149" y="704"/>
                  <a:pt x="1149" y="800"/>
                </a:cubicBezTo>
                <a:cubicBezTo>
                  <a:pt x="1149" y="1066"/>
                  <a:pt x="933" y="1282"/>
                  <a:pt x="667" y="1282"/>
                </a:cubicBezTo>
                <a:cubicBezTo>
                  <a:pt x="401" y="1282"/>
                  <a:pt x="185" y="1066"/>
                  <a:pt x="185" y="800"/>
                </a:cubicBezTo>
                <a:cubicBezTo>
                  <a:pt x="185" y="534"/>
                  <a:pt x="401" y="318"/>
                  <a:pt x="667" y="318"/>
                </a:cubicBezTo>
                <a:cubicBezTo>
                  <a:pt x="759" y="318"/>
                  <a:pt x="848" y="344"/>
                  <a:pt x="925" y="393"/>
                </a:cubicBezTo>
                <a:cubicBezTo>
                  <a:pt x="935" y="399"/>
                  <a:pt x="937" y="411"/>
                  <a:pt x="931" y="420"/>
                </a:cubicBezTo>
                <a:cubicBezTo>
                  <a:pt x="925" y="429"/>
                  <a:pt x="913" y="432"/>
                  <a:pt x="904" y="426"/>
                </a:cubicBezTo>
                <a:close/>
                <a:moveTo>
                  <a:pt x="667" y="542"/>
                </a:moveTo>
                <a:cubicBezTo>
                  <a:pt x="706" y="542"/>
                  <a:pt x="744" y="551"/>
                  <a:pt x="779" y="568"/>
                </a:cubicBezTo>
                <a:cubicBezTo>
                  <a:pt x="789" y="573"/>
                  <a:pt x="800" y="568"/>
                  <a:pt x="805" y="559"/>
                </a:cubicBezTo>
                <a:cubicBezTo>
                  <a:pt x="810" y="549"/>
                  <a:pt x="806" y="537"/>
                  <a:pt x="796" y="532"/>
                </a:cubicBezTo>
                <a:cubicBezTo>
                  <a:pt x="756" y="513"/>
                  <a:pt x="712" y="503"/>
                  <a:pt x="667" y="503"/>
                </a:cubicBezTo>
                <a:cubicBezTo>
                  <a:pt x="503" y="503"/>
                  <a:pt x="370" y="636"/>
                  <a:pt x="370" y="800"/>
                </a:cubicBezTo>
                <a:cubicBezTo>
                  <a:pt x="370" y="964"/>
                  <a:pt x="503" y="1097"/>
                  <a:pt x="667" y="1097"/>
                </a:cubicBezTo>
                <a:cubicBezTo>
                  <a:pt x="831" y="1097"/>
                  <a:pt x="964" y="964"/>
                  <a:pt x="964" y="800"/>
                </a:cubicBezTo>
                <a:cubicBezTo>
                  <a:pt x="964" y="752"/>
                  <a:pt x="952" y="704"/>
                  <a:pt x="930" y="662"/>
                </a:cubicBezTo>
                <a:cubicBezTo>
                  <a:pt x="925" y="652"/>
                  <a:pt x="913" y="648"/>
                  <a:pt x="903" y="654"/>
                </a:cubicBezTo>
                <a:cubicBezTo>
                  <a:pt x="894" y="659"/>
                  <a:pt x="890" y="671"/>
                  <a:pt x="895" y="680"/>
                </a:cubicBezTo>
                <a:cubicBezTo>
                  <a:pt x="914" y="717"/>
                  <a:pt x="924" y="758"/>
                  <a:pt x="924" y="800"/>
                </a:cubicBezTo>
                <a:cubicBezTo>
                  <a:pt x="924" y="942"/>
                  <a:pt x="809" y="1057"/>
                  <a:pt x="667" y="1057"/>
                </a:cubicBezTo>
                <a:cubicBezTo>
                  <a:pt x="525" y="1057"/>
                  <a:pt x="409" y="942"/>
                  <a:pt x="409" y="800"/>
                </a:cubicBezTo>
                <a:cubicBezTo>
                  <a:pt x="409" y="658"/>
                  <a:pt x="525" y="542"/>
                  <a:pt x="667" y="542"/>
                </a:cubicBezTo>
                <a:close/>
                <a:moveTo>
                  <a:pt x="1283" y="210"/>
                </a:moveTo>
                <a:cubicBezTo>
                  <a:pt x="1256" y="237"/>
                  <a:pt x="1256" y="237"/>
                  <a:pt x="1256" y="237"/>
                </a:cubicBezTo>
                <a:cubicBezTo>
                  <a:pt x="1415" y="280"/>
                  <a:pt x="1415" y="280"/>
                  <a:pt x="1415" y="280"/>
                </a:cubicBezTo>
                <a:cubicBezTo>
                  <a:pt x="1388" y="307"/>
                  <a:pt x="1388" y="307"/>
                  <a:pt x="1388" y="307"/>
                </a:cubicBezTo>
                <a:cubicBezTo>
                  <a:pt x="1229" y="264"/>
                  <a:pt x="1229" y="264"/>
                  <a:pt x="1229" y="264"/>
                </a:cubicBezTo>
                <a:cubicBezTo>
                  <a:pt x="1202" y="291"/>
                  <a:pt x="1202" y="291"/>
                  <a:pt x="1202" y="291"/>
                </a:cubicBezTo>
                <a:cubicBezTo>
                  <a:pt x="1360" y="334"/>
                  <a:pt x="1360" y="334"/>
                  <a:pt x="1360" y="334"/>
                </a:cubicBezTo>
                <a:cubicBezTo>
                  <a:pt x="1333" y="361"/>
                  <a:pt x="1333" y="361"/>
                  <a:pt x="1333" y="361"/>
                </a:cubicBezTo>
                <a:cubicBezTo>
                  <a:pt x="1174" y="319"/>
                  <a:pt x="1174" y="319"/>
                  <a:pt x="1174" y="319"/>
                </a:cubicBezTo>
                <a:cubicBezTo>
                  <a:pt x="736" y="756"/>
                  <a:pt x="736" y="756"/>
                  <a:pt x="736" y="756"/>
                </a:cubicBezTo>
                <a:cubicBezTo>
                  <a:pt x="744" y="769"/>
                  <a:pt x="749" y="784"/>
                  <a:pt x="749" y="800"/>
                </a:cubicBezTo>
                <a:cubicBezTo>
                  <a:pt x="749" y="845"/>
                  <a:pt x="712" y="882"/>
                  <a:pt x="667" y="882"/>
                </a:cubicBezTo>
                <a:cubicBezTo>
                  <a:pt x="622" y="882"/>
                  <a:pt x="585" y="845"/>
                  <a:pt x="585" y="800"/>
                </a:cubicBezTo>
                <a:cubicBezTo>
                  <a:pt x="585" y="755"/>
                  <a:pt x="622" y="718"/>
                  <a:pt x="667" y="718"/>
                </a:cubicBezTo>
                <a:cubicBezTo>
                  <a:pt x="684" y="718"/>
                  <a:pt x="699" y="723"/>
                  <a:pt x="712" y="732"/>
                </a:cubicBezTo>
                <a:cubicBezTo>
                  <a:pt x="1150" y="295"/>
                  <a:pt x="1150" y="295"/>
                  <a:pt x="1150" y="295"/>
                </a:cubicBezTo>
                <a:cubicBezTo>
                  <a:pt x="1108" y="136"/>
                  <a:pt x="1108" y="136"/>
                  <a:pt x="1108" y="136"/>
                </a:cubicBezTo>
                <a:cubicBezTo>
                  <a:pt x="1135" y="109"/>
                  <a:pt x="1135" y="109"/>
                  <a:pt x="1135" y="109"/>
                </a:cubicBezTo>
                <a:cubicBezTo>
                  <a:pt x="1178" y="268"/>
                  <a:pt x="1178" y="268"/>
                  <a:pt x="1178" y="268"/>
                </a:cubicBezTo>
                <a:cubicBezTo>
                  <a:pt x="1205" y="240"/>
                  <a:pt x="1205" y="240"/>
                  <a:pt x="1205" y="240"/>
                </a:cubicBezTo>
                <a:cubicBezTo>
                  <a:pt x="1163" y="81"/>
                  <a:pt x="1163" y="81"/>
                  <a:pt x="1163" y="81"/>
                </a:cubicBezTo>
                <a:cubicBezTo>
                  <a:pt x="1190" y="54"/>
                  <a:pt x="1190" y="54"/>
                  <a:pt x="1190" y="54"/>
                </a:cubicBezTo>
                <a:cubicBezTo>
                  <a:pt x="1232" y="213"/>
                  <a:pt x="1232" y="213"/>
                  <a:pt x="1232" y="213"/>
                </a:cubicBezTo>
                <a:cubicBezTo>
                  <a:pt x="1260" y="186"/>
                  <a:pt x="1260" y="186"/>
                  <a:pt x="1260" y="186"/>
                </a:cubicBezTo>
                <a:cubicBezTo>
                  <a:pt x="1217" y="27"/>
                  <a:pt x="1217" y="27"/>
                  <a:pt x="1217" y="27"/>
                </a:cubicBezTo>
                <a:cubicBezTo>
                  <a:pt x="1245" y="0"/>
                  <a:pt x="1245" y="0"/>
                  <a:pt x="1245" y="0"/>
                </a:cubicBezTo>
                <a:cubicBezTo>
                  <a:pt x="1287" y="159"/>
                  <a:pt x="1287" y="159"/>
                  <a:pt x="1287" y="159"/>
                </a:cubicBezTo>
                <a:cubicBezTo>
                  <a:pt x="1315" y="131"/>
                  <a:pt x="1315" y="131"/>
                  <a:pt x="1315" y="131"/>
                </a:cubicBezTo>
                <a:cubicBezTo>
                  <a:pt x="1339" y="155"/>
                  <a:pt x="1339" y="155"/>
                  <a:pt x="1339" y="155"/>
                </a:cubicBezTo>
                <a:cubicBezTo>
                  <a:pt x="1311" y="183"/>
                  <a:pt x="1311" y="183"/>
                  <a:pt x="1311" y="183"/>
                </a:cubicBezTo>
                <a:cubicBezTo>
                  <a:pt x="1470" y="225"/>
                  <a:pt x="1470" y="225"/>
                  <a:pt x="1470" y="225"/>
                </a:cubicBezTo>
                <a:cubicBezTo>
                  <a:pt x="1442" y="253"/>
                  <a:pt x="1442" y="253"/>
                  <a:pt x="1442" y="253"/>
                </a:cubicBezTo>
                <a:lnTo>
                  <a:pt x="1283" y="210"/>
                </a:lnTo>
                <a:close/>
                <a:moveTo>
                  <a:pt x="707" y="785"/>
                </a:moveTo>
                <a:cubicBezTo>
                  <a:pt x="673" y="819"/>
                  <a:pt x="673" y="819"/>
                  <a:pt x="673" y="819"/>
                </a:cubicBezTo>
                <a:cubicBezTo>
                  <a:pt x="670" y="822"/>
                  <a:pt x="665" y="824"/>
                  <a:pt x="661" y="824"/>
                </a:cubicBezTo>
                <a:cubicBezTo>
                  <a:pt x="657" y="824"/>
                  <a:pt x="652" y="822"/>
                  <a:pt x="649" y="819"/>
                </a:cubicBezTo>
                <a:cubicBezTo>
                  <a:pt x="642" y="812"/>
                  <a:pt x="642" y="802"/>
                  <a:pt x="649" y="795"/>
                </a:cubicBezTo>
                <a:cubicBezTo>
                  <a:pt x="683" y="761"/>
                  <a:pt x="683" y="761"/>
                  <a:pt x="683" y="761"/>
                </a:cubicBezTo>
                <a:cubicBezTo>
                  <a:pt x="678" y="759"/>
                  <a:pt x="673" y="757"/>
                  <a:pt x="667" y="757"/>
                </a:cubicBezTo>
                <a:cubicBezTo>
                  <a:pt x="643" y="757"/>
                  <a:pt x="624" y="776"/>
                  <a:pt x="624" y="800"/>
                </a:cubicBezTo>
                <a:cubicBezTo>
                  <a:pt x="624" y="823"/>
                  <a:pt x="643" y="842"/>
                  <a:pt x="667" y="842"/>
                </a:cubicBezTo>
                <a:cubicBezTo>
                  <a:pt x="690" y="842"/>
                  <a:pt x="709" y="823"/>
                  <a:pt x="709" y="800"/>
                </a:cubicBezTo>
                <a:cubicBezTo>
                  <a:pt x="709" y="795"/>
                  <a:pt x="708" y="790"/>
                  <a:pt x="707" y="785"/>
                </a:cubicBezTo>
                <a:close/>
                <a:moveTo>
                  <a:pt x="1166" y="387"/>
                </a:moveTo>
                <a:cubicBezTo>
                  <a:pt x="1157" y="394"/>
                  <a:pt x="1155" y="406"/>
                  <a:pt x="1162" y="415"/>
                </a:cubicBezTo>
                <a:cubicBezTo>
                  <a:pt x="1248" y="526"/>
                  <a:pt x="1294" y="659"/>
                  <a:pt x="1294" y="800"/>
                </a:cubicBezTo>
                <a:cubicBezTo>
                  <a:pt x="1294" y="1146"/>
                  <a:pt x="1013" y="1427"/>
                  <a:pt x="667" y="1427"/>
                </a:cubicBezTo>
                <a:cubicBezTo>
                  <a:pt x="321" y="1427"/>
                  <a:pt x="40" y="1146"/>
                  <a:pt x="40" y="800"/>
                </a:cubicBezTo>
                <a:cubicBezTo>
                  <a:pt x="40" y="454"/>
                  <a:pt x="321" y="173"/>
                  <a:pt x="667" y="173"/>
                </a:cubicBezTo>
                <a:cubicBezTo>
                  <a:pt x="802" y="173"/>
                  <a:pt x="930" y="215"/>
                  <a:pt x="1038" y="294"/>
                </a:cubicBezTo>
                <a:cubicBezTo>
                  <a:pt x="1047" y="301"/>
                  <a:pt x="1060" y="299"/>
                  <a:pt x="1066" y="290"/>
                </a:cubicBezTo>
                <a:cubicBezTo>
                  <a:pt x="1072" y="281"/>
                  <a:pt x="1071" y="269"/>
                  <a:pt x="1062" y="263"/>
                </a:cubicBezTo>
                <a:cubicBezTo>
                  <a:pt x="947" y="178"/>
                  <a:pt x="810" y="133"/>
                  <a:pt x="667" y="133"/>
                </a:cubicBezTo>
                <a:cubicBezTo>
                  <a:pt x="299" y="133"/>
                  <a:pt x="0" y="432"/>
                  <a:pt x="0" y="800"/>
                </a:cubicBezTo>
                <a:cubicBezTo>
                  <a:pt x="0" y="1167"/>
                  <a:pt x="299" y="1467"/>
                  <a:pt x="667" y="1467"/>
                </a:cubicBezTo>
                <a:cubicBezTo>
                  <a:pt x="1035" y="1467"/>
                  <a:pt x="1334" y="1167"/>
                  <a:pt x="1334" y="800"/>
                </a:cubicBezTo>
                <a:cubicBezTo>
                  <a:pt x="1334" y="650"/>
                  <a:pt x="1285" y="509"/>
                  <a:pt x="1193" y="391"/>
                </a:cubicBezTo>
                <a:cubicBezTo>
                  <a:pt x="1187" y="382"/>
                  <a:pt x="1174" y="381"/>
                  <a:pt x="1166" y="387"/>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45" name="Google Shape;445;p17"/>
          <p:cNvSpPr/>
          <p:nvPr/>
        </p:nvSpPr>
        <p:spPr>
          <a:xfrm>
            <a:off x="14276720" y="12569108"/>
            <a:ext cx="848980" cy="867406"/>
          </a:xfrm>
          <a:custGeom>
            <a:pathLst>
              <a:path extrusionOk="0" h="1519" w="1481">
                <a:moveTo>
                  <a:pt x="460" y="651"/>
                </a:moveTo>
                <a:cubicBezTo>
                  <a:pt x="454" y="647"/>
                  <a:pt x="452" y="637"/>
                  <a:pt x="457" y="630"/>
                </a:cubicBezTo>
                <a:cubicBezTo>
                  <a:pt x="462" y="623"/>
                  <a:pt x="471" y="622"/>
                  <a:pt x="478" y="627"/>
                </a:cubicBezTo>
                <a:cubicBezTo>
                  <a:pt x="565" y="689"/>
                  <a:pt x="565" y="689"/>
                  <a:pt x="565" y="689"/>
                </a:cubicBezTo>
                <a:cubicBezTo>
                  <a:pt x="709" y="504"/>
                  <a:pt x="709" y="504"/>
                  <a:pt x="709" y="504"/>
                </a:cubicBezTo>
                <a:cubicBezTo>
                  <a:pt x="714" y="497"/>
                  <a:pt x="724" y="496"/>
                  <a:pt x="730" y="501"/>
                </a:cubicBezTo>
                <a:cubicBezTo>
                  <a:pt x="737" y="506"/>
                  <a:pt x="738" y="516"/>
                  <a:pt x="733" y="522"/>
                </a:cubicBezTo>
                <a:cubicBezTo>
                  <a:pt x="580" y="719"/>
                  <a:pt x="580" y="719"/>
                  <a:pt x="580" y="719"/>
                </a:cubicBezTo>
                <a:cubicBezTo>
                  <a:pt x="578" y="723"/>
                  <a:pt x="573" y="725"/>
                  <a:pt x="569" y="725"/>
                </a:cubicBezTo>
                <a:cubicBezTo>
                  <a:pt x="565" y="725"/>
                  <a:pt x="562" y="724"/>
                  <a:pt x="560" y="722"/>
                </a:cubicBezTo>
                <a:lnTo>
                  <a:pt x="460" y="651"/>
                </a:lnTo>
                <a:close/>
                <a:moveTo>
                  <a:pt x="435" y="796"/>
                </a:moveTo>
                <a:cubicBezTo>
                  <a:pt x="340" y="701"/>
                  <a:pt x="340" y="547"/>
                  <a:pt x="435" y="452"/>
                </a:cubicBezTo>
                <a:cubicBezTo>
                  <a:pt x="530" y="357"/>
                  <a:pt x="684" y="357"/>
                  <a:pt x="779" y="452"/>
                </a:cubicBezTo>
                <a:cubicBezTo>
                  <a:pt x="874" y="547"/>
                  <a:pt x="874" y="701"/>
                  <a:pt x="779" y="796"/>
                </a:cubicBezTo>
                <a:cubicBezTo>
                  <a:pt x="732" y="843"/>
                  <a:pt x="669" y="867"/>
                  <a:pt x="607" y="867"/>
                </a:cubicBezTo>
                <a:cubicBezTo>
                  <a:pt x="545" y="867"/>
                  <a:pt x="483" y="843"/>
                  <a:pt x="435" y="796"/>
                </a:cubicBezTo>
                <a:close/>
                <a:moveTo>
                  <a:pt x="457" y="775"/>
                </a:moveTo>
                <a:cubicBezTo>
                  <a:pt x="540" y="858"/>
                  <a:pt x="675" y="857"/>
                  <a:pt x="758" y="775"/>
                </a:cubicBezTo>
                <a:cubicBezTo>
                  <a:pt x="841" y="692"/>
                  <a:pt x="841" y="556"/>
                  <a:pt x="758" y="473"/>
                </a:cubicBezTo>
                <a:cubicBezTo>
                  <a:pt x="716" y="432"/>
                  <a:pt x="662" y="411"/>
                  <a:pt x="607" y="411"/>
                </a:cubicBezTo>
                <a:cubicBezTo>
                  <a:pt x="553" y="411"/>
                  <a:pt x="498" y="432"/>
                  <a:pt x="457" y="473"/>
                </a:cubicBezTo>
                <a:cubicBezTo>
                  <a:pt x="374" y="556"/>
                  <a:pt x="374" y="692"/>
                  <a:pt x="457" y="775"/>
                </a:cubicBezTo>
                <a:close/>
                <a:moveTo>
                  <a:pt x="406" y="928"/>
                </a:moveTo>
                <a:cubicBezTo>
                  <a:pt x="128" y="1206"/>
                  <a:pt x="128" y="1206"/>
                  <a:pt x="128" y="1206"/>
                </a:cubicBezTo>
                <a:cubicBezTo>
                  <a:pt x="115" y="1219"/>
                  <a:pt x="98" y="1226"/>
                  <a:pt x="80" y="1226"/>
                </a:cubicBezTo>
                <a:cubicBezTo>
                  <a:pt x="62" y="1226"/>
                  <a:pt x="45" y="1219"/>
                  <a:pt x="33" y="1206"/>
                </a:cubicBezTo>
                <a:cubicBezTo>
                  <a:pt x="26" y="1200"/>
                  <a:pt x="26" y="1200"/>
                  <a:pt x="26" y="1200"/>
                </a:cubicBezTo>
                <a:cubicBezTo>
                  <a:pt x="0" y="1173"/>
                  <a:pt x="0" y="1130"/>
                  <a:pt x="26" y="1104"/>
                </a:cubicBezTo>
                <a:cubicBezTo>
                  <a:pt x="304" y="826"/>
                  <a:pt x="304" y="826"/>
                  <a:pt x="304" y="826"/>
                </a:cubicBezTo>
                <a:cubicBezTo>
                  <a:pt x="303" y="825"/>
                  <a:pt x="303" y="825"/>
                  <a:pt x="303" y="825"/>
                </a:cubicBezTo>
                <a:cubicBezTo>
                  <a:pt x="291" y="813"/>
                  <a:pt x="291" y="792"/>
                  <a:pt x="303" y="779"/>
                </a:cubicBezTo>
                <a:cubicBezTo>
                  <a:pt x="334" y="748"/>
                  <a:pt x="334" y="748"/>
                  <a:pt x="334" y="748"/>
                </a:cubicBezTo>
                <a:cubicBezTo>
                  <a:pt x="332" y="744"/>
                  <a:pt x="330" y="739"/>
                  <a:pt x="328" y="734"/>
                </a:cubicBezTo>
                <a:cubicBezTo>
                  <a:pt x="284" y="623"/>
                  <a:pt x="310" y="496"/>
                  <a:pt x="395" y="412"/>
                </a:cubicBezTo>
                <a:cubicBezTo>
                  <a:pt x="512" y="295"/>
                  <a:pt x="702" y="295"/>
                  <a:pt x="819" y="412"/>
                </a:cubicBezTo>
                <a:cubicBezTo>
                  <a:pt x="936" y="529"/>
                  <a:pt x="936" y="719"/>
                  <a:pt x="819" y="836"/>
                </a:cubicBezTo>
                <a:cubicBezTo>
                  <a:pt x="762" y="894"/>
                  <a:pt x="685" y="924"/>
                  <a:pt x="607" y="924"/>
                </a:cubicBezTo>
                <a:cubicBezTo>
                  <a:pt x="570" y="924"/>
                  <a:pt x="533" y="917"/>
                  <a:pt x="497" y="903"/>
                </a:cubicBezTo>
                <a:cubicBezTo>
                  <a:pt x="492" y="901"/>
                  <a:pt x="487" y="899"/>
                  <a:pt x="482" y="896"/>
                </a:cubicBezTo>
                <a:cubicBezTo>
                  <a:pt x="451" y="927"/>
                  <a:pt x="451" y="927"/>
                  <a:pt x="451" y="927"/>
                </a:cubicBezTo>
                <a:cubicBezTo>
                  <a:pt x="445" y="934"/>
                  <a:pt x="437" y="937"/>
                  <a:pt x="428" y="937"/>
                </a:cubicBezTo>
                <a:cubicBezTo>
                  <a:pt x="420" y="937"/>
                  <a:pt x="412" y="934"/>
                  <a:pt x="406" y="928"/>
                </a:cubicBezTo>
                <a:close/>
                <a:moveTo>
                  <a:pt x="356" y="723"/>
                </a:moveTo>
                <a:cubicBezTo>
                  <a:pt x="359" y="731"/>
                  <a:pt x="362" y="738"/>
                  <a:pt x="366" y="745"/>
                </a:cubicBezTo>
                <a:cubicBezTo>
                  <a:pt x="366" y="745"/>
                  <a:pt x="366" y="745"/>
                  <a:pt x="366" y="745"/>
                </a:cubicBezTo>
                <a:cubicBezTo>
                  <a:pt x="375" y="763"/>
                  <a:pt x="386" y="780"/>
                  <a:pt x="399" y="796"/>
                </a:cubicBezTo>
                <a:cubicBezTo>
                  <a:pt x="405" y="802"/>
                  <a:pt x="410" y="809"/>
                  <a:pt x="416" y="815"/>
                </a:cubicBezTo>
                <a:cubicBezTo>
                  <a:pt x="437" y="835"/>
                  <a:pt x="460" y="852"/>
                  <a:pt x="486" y="865"/>
                </a:cubicBezTo>
                <a:cubicBezTo>
                  <a:pt x="493" y="869"/>
                  <a:pt x="500" y="872"/>
                  <a:pt x="508" y="875"/>
                </a:cubicBezTo>
                <a:cubicBezTo>
                  <a:pt x="608" y="915"/>
                  <a:pt x="722" y="891"/>
                  <a:pt x="798" y="815"/>
                </a:cubicBezTo>
                <a:cubicBezTo>
                  <a:pt x="903" y="710"/>
                  <a:pt x="903" y="538"/>
                  <a:pt x="798" y="433"/>
                </a:cubicBezTo>
                <a:cubicBezTo>
                  <a:pt x="745" y="381"/>
                  <a:pt x="676" y="354"/>
                  <a:pt x="607" y="354"/>
                </a:cubicBezTo>
                <a:cubicBezTo>
                  <a:pt x="538" y="354"/>
                  <a:pt x="469" y="381"/>
                  <a:pt x="416" y="433"/>
                </a:cubicBezTo>
                <a:cubicBezTo>
                  <a:pt x="340" y="509"/>
                  <a:pt x="317" y="623"/>
                  <a:pt x="356" y="723"/>
                </a:cubicBezTo>
                <a:close/>
                <a:moveTo>
                  <a:pt x="325" y="804"/>
                </a:moveTo>
                <a:cubicBezTo>
                  <a:pt x="325" y="804"/>
                  <a:pt x="325" y="804"/>
                  <a:pt x="325" y="804"/>
                </a:cubicBezTo>
                <a:cubicBezTo>
                  <a:pt x="427" y="906"/>
                  <a:pt x="427" y="906"/>
                  <a:pt x="427" y="906"/>
                </a:cubicBezTo>
                <a:cubicBezTo>
                  <a:pt x="428" y="907"/>
                  <a:pt x="429" y="907"/>
                  <a:pt x="430" y="906"/>
                </a:cubicBezTo>
                <a:cubicBezTo>
                  <a:pt x="454" y="882"/>
                  <a:pt x="454" y="882"/>
                  <a:pt x="454" y="882"/>
                </a:cubicBezTo>
                <a:cubicBezTo>
                  <a:pt x="453" y="882"/>
                  <a:pt x="453" y="882"/>
                  <a:pt x="453" y="881"/>
                </a:cubicBezTo>
                <a:cubicBezTo>
                  <a:pt x="443" y="876"/>
                  <a:pt x="434" y="869"/>
                  <a:pt x="426" y="863"/>
                </a:cubicBezTo>
                <a:cubicBezTo>
                  <a:pt x="424" y="861"/>
                  <a:pt x="422" y="860"/>
                  <a:pt x="420" y="858"/>
                </a:cubicBezTo>
                <a:cubicBezTo>
                  <a:pt x="411" y="851"/>
                  <a:pt x="403" y="844"/>
                  <a:pt x="395" y="836"/>
                </a:cubicBezTo>
                <a:cubicBezTo>
                  <a:pt x="387" y="828"/>
                  <a:pt x="380" y="820"/>
                  <a:pt x="373" y="811"/>
                </a:cubicBezTo>
                <a:cubicBezTo>
                  <a:pt x="371" y="809"/>
                  <a:pt x="369" y="807"/>
                  <a:pt x="368" y="805"/>
                </a:cubicBezTo>
                <a:cubicBezTo>
                  <a:pt x="361" y="796"/>
                  <a:pt x="355" y="787"/>
                  <a:pt x="349" y="778"/>
                </a:cubicBezTo>
                <a:cubicBezTo>
                  <a:pt x="349" y="777"/>
                  <a:pt x="349" y="777"/>
                  <a:pt x="349" y="777"/>
                </a:cubicBezTo>
                <a:cubicBezTo>
                  <a:pt x="325" y="801"/>
                  <a:pt x="325" y="801"/>
                  <a:pt x="325" y="801"/>
                </a:cubicBezTo>
                <a:cubicBezTo>
                  <a:pt x="324" y="802"/>
                  <a:pt x="324" y="803"/>
                  <a:pt x="325" y="804"/>
                </a:cubicBezTo>
                <a:close/>
                <a:moveTo>
                  <a:pt x="384" y="906"/>
                </a:moveTo>
                <a:cubicBezTo>
                  <a:pt x="325" y="847"/>
                  <a:pt x="325" y="847"/>
                  <a:pt x="325" y="847"/>
                </a:cubicBezTo>
                <a:cubicBezTo>
                  <a:pt x="47" y="1126"/>
                  <a:pt x="47" y="1126"/>
                  <a:pt x="47" y="1126"/>
                </a:cubicBezTo>
                <a:cubicBezTo>
                  <a:pt x="40" y="1133"/>
                  <a:pt x="36" y="1142"/>
                  <a:pt x="36" y="1152"/>
                </a:cubicBezTo>
                <a:cubicBezTo>
                  <a:pt x="36" y="1162"/>
                  <a:pt x="40" y="1171"/>
                  <a:pt x="47" y="1178"/>
                </a:cubicBezTo>
                <a:cubicBezTo>
                  <a:pt x="54" y="1185"/>
                  <a:pt x="54" y="1185"/>
                  <a:pt x="54" y="1185"/>
                </a:cubicBezTo>
                <a:cubicBezTo>
                  <a:pt x="68" y="1199"/>
                  <a:pt x="92" y="1199"/>
                  <a:pt x="106" y="1185"/>
                </a:cubicBezTo>
                <a:lnTo>
                  <a:pt x="384" y="906"/>
                </a:lnTo>
                <a:close/>
                <a:moveTo>
                  <a:pt x="1481" y="259"/>
                </a:moveTo>
                <a:cubicBezTo>
                  <a:pt x="1481" y="1453"/>
                  <a:pt x="1481" y="1453"/>
                  <a:pt x="1481" y="1453"/>
                </a:cubicBezTo>
                <a:cubicBezTo>
                  <a:pt x="1481" y="1489"/>
                  <a:pt x="1452" y="1519"/>
                  <a:pt x="1416" y="1519"/>
                </a:cubicBezTo>
                <a:cubicBezTo>
                  <a:pt x="552" y="1519"/>
                  <a:pt x="552" y="1519"/>
                  <a:pt x="552" y="1519"/>
                </a:cubicBezTo>
                <a:cubicBezTo>
                  <a:pt x="516" y="1519"/>
                  <a:pt x="487" y="1489"/>
                  <a:pt x="487" y="1453"/>
                </a:cubicBezTo>
                <a:cubicBezTo>
                  <a:pt x="487" y="1421"/>
                  <a:pt x="487" y="1421"/>
                  <a:pt x="487" y="1421"/>
                </a:cubicBezTo>
                <a:cubicBezTo>
                  <a:pt x="429" y="1421"/>
                  <a:pt x="429" y="1421"/>
                  <a:pt x="429" y="1421"/>
                </a:cubicBezTo>
                <a:cubicBezTo>
                  <a:pt x="392" y="1421"/>
                  <a:pt x="363" y="1392"/>
                  <a:pt x="363" y="1356"/>
                </a:cubicBezTo>
                <a:cubicBezTo>
                  <a:pt x="363" y="1032"/>
                  <a:pt x="363" y="1032"/>
                  <a:pt x="363" y="1032"/>
                </a:cubicBezTo>
                <a:cubicBezTo>
                  <a:pt x="363" y="1024"/>
                  <a:pt x="370" y="1017"/>
                  <a:pt x="378" y="1017"/>
                </a:cubicBezTo>
                <a:cubicBezTo>
                  <a:pt x="386" y="1017"/>
                  <a:pt x="393" y="1024"/>
                  <a:pt x="393" y="1032"/>
                </a:cubicBezTo>
                <a:cubicBezTo>
                  <a:pt x="393" y="1356"/>
                  <a:pt x="393" y="1356"/>
                  <a:pt x="393" y="1356"/>
                </a:cubicBezTo>
                <a:cubicBezTo>
                  <a:pt x="393" y="1375"/>
                  <a:pt x="409" y="1391"/>
                  <a:pt x="429" y="1391"/>
                </a:cubicBezTo>
                <a:cubicBezTo>
                  <a:pt x="502" y="1391"/>
                  <a:pt x="502" y="1391"/>
                  <a:pt x="502" y="1391"/>
                </a:cubicBezTo>
                <a:cubicBezTo>
                  <a:pt x="1318" y="1391"/>
                  <a:pt x="1318" y="1391"/>
                  <a:pt x="1318" y="1391"/>
                </a:cubicBezTo>
                <a:cubicBezTo>
                  <a:pt x="1337" y="1391"/>
                  <a:pt x="1353" y="1375"/>
                  <a:pt x="1353" y="1356"/>
                </a:cubicBezTo>
                <a:cubicBezTo>
                  <a:pt x="1353" y="209"/>
                  <a:pt x="1353" y="209"/>
                  <a:pt x="1353" y="209"/>
                </a:cubicBezTo>
                <a:cubicBezTo>
                  <a:pt x="1353" y="136"/>
                  <a:pt x="1353" y="136"/>
                  <a:pt x="1353" y="136"/>
                </a:cubicBezTo>
                <a:cubicBezTo>
                  <a:pt x="1353" y="117"/>
                  <a:pt x="1337" y="101"/>
                  <a:pt x="1318" y="101"/>
                </a:cubicBezTo>
                <a:cubicBezTo>
                  <a:pt x="1201" y="101"/>
                  <a:pt x="1201" y="101"/>
                  <a:pt x="1201" y="101"/>
                </a:cubicBezTo>
                <a:cubicBezTo>
                  <a:pt x="1201" y="141"/>
                  <a:pt x="1201" y="141"/>
                  <a:pt x="1201" y="141"/>
                </a:cubicBezTo>
                <a:cubicBezTo>
                  <a:pt x="1201" y="149"/>
                  <a:pt x="1194" y="156"/>
                  <a:pt x="1186" y="156"/>
                </a:cubicBezTo>
                <a:cubicBezTo>
                  <a:pt x="1177" y="156"/>
                  <a:pt x="1171" y="149"/>
                  <a:pt x="1171" y="141"/>
                </a:cubicBezTo>
                <a:cubicBezTo>
                  <a:pt x="1171" y="101"/>
                  <a:pt x="1171" y="101"/>
                  <a:pt x="1171" y="101"/>
                </a:cubicBezTo>
                <a:cubicBezTo>
                  <a:pt x="1093" y="101"/>
                  <a:pt x="1093" y="101"/>
                  <a:pt x="1093" y="101"/>
                </a:cubicBezTo>
                <a:cubicBezTo>
                  <a:pt x="1093" y="141"/>
                  <a:pt x="1093" y="141"/>
                  <a:pt x="1093" y="141"/>
                </a:cubicBezTo>
                <a:cubicBezTo>
                  <a:pt x="1093" y="149"/>
                  <a:pt x="1086" y="156"/>
                  <a:pt x="1078" y="156"/>
                </a:cubicBezTo>
                <a:cubicBezTo>
                  <a:pt x="1070" y="156"/>
                  <a:pt x="1063" y="149"/>
                  <a:pt x="1063" y="141"/>
                </a:cubicBezTo>
                <a:cubicBezTo>
                  <a:pt x="1063" y="101"/>
                  <a:pt x="1063" y="101"/>
                  <a:pt x="1063" y="101"/>
                </a:cubicBezTo>
                <a:cubicBezTo>
                  <a:pt x="986" y="101"/>
                  <a:pt x="986" y="101"/>
                  <a:pt x="986" y="101"/>
                </a:cubicBezTo>
                <a:cubicBezTo>
                  <a:pt x="986" y="141"/>
                  <a:pt x="986" y="141"/>
                  <a:pt x="986" y="141"/>
                </a:cubicBezTo>
                <a:cubicBezTo>
                  <a:pt x="986" y="149"/>
                  <a:pt x="979" y="156"/>
                  <a:pt x="970" y="156"/>
                </a:cubicBezTo>
                <a:cubicBezTo>
                  <a:pt x="962" y="156"/>
                  <a:pt x="955" y="149"/>
                  <a:pt x="955" y="141"/>
                </a:cubicBezTo>
                <a:cubicBezTo>
                  <a:pt x="955" y="101"/>
                  <a:pt x="955" y="101"/>
                  <a:pt x="955" y="101"/>
                </a:cubicBezTo>
                <a:cubicBezTo>
                  <a:pt x="878" y="101"/>
                  <a:pt x="878" y="101"/>
                  <a:pt x="878" y="101"/>
                </a:cubicBezTo>
                <a:cubicBezTo>
                  <a:pt x="878" y="141"/>
                  <a:pt x="878" y="141"/>
                  <a:pt x="878" y="141"/>
                </a:cubicBezTo>
                <a:cubicBezTo>
                  <a:pt x="878" y="149"/>
                  <a:pt x="871" y="156"/>
                  <a:pt x="863" y="156"/>
                </a:cubicBezTo>
                <a:cubicBezTo>
                  <a:pt x="855" y="156"/>
                  <a:pt x="848" y="149"/>
                  <a:pt x="848" y="141"/>
                </a:cubicBezTo>
                <a:cubicBezTo>
                  <a:pt x="848" y="101"/>
                  <a:pt x="848" y="101"/>
                  <a:pt x="848" y="101"/>
                </a:cubicBezTo>
                <a:cubicBezTo>
                  <a:pt x="770" y="101"/>
                  <a:pt x="770" y="101"/>
                  <a:pt x="770" y="101"/>
                </a:cubicBezTo>
                <a:cubicBezTo>
                  <a:pt x="770" y="141"/>
                  <a:pt x="770" y="141"/>
                  <a:pt x="770" y="141"/>
                </a:cubicBezTo>
                <a:cubicBezTo>
                  <a:pt x="770" y="149"/>
                  <a:pt x="764" y="156"/>
                  <a:pt x="755" y="156"/>
                </a:cubicBezTo>
                <a:cubicBezTo>
                  <a:pt x="747" y="156"/>
                  <a:pt x="740" y="149"/>
                  <a:pt x="740" y="141"/>
                </a:cubicBezTo>
                <a:cubicBezTo>
                  <a:pt x="740" y="101"/>
                  <a:pt x="740" y="101"/>
                  <a:pt x="740" y="101"/>
                </a:cubicBezTo>
                <a:cubicBezTo>
                  <a:pt x="663" y="101"/>
                  <a:pt x="663" y="101"/>
                  <a:pt x="663" y="101"/>
                </a:cubicBezTo>
                <a:cubicBezTo>
                  <a:pt x="663" y="141"/>
                  <a:pt x="663" y="141"/>
                  <a:pt x="663" y="141"/>
                </a:cubicBezTo>
                <a:cubicBezTo>
                  <a:pt x="663" y="149"/>
                  <a:pt x="656" y="156"/>
                  <a:pt x="648" y="156"/>
                </a:cubicBezTo>
                <a:cubicBezTo>
                  <a:pt x="639" y="156"/>
                  <a:pt x="633" y="149"/>
                  <a:pt x="633" y="141"/>
                </a:cubicBezTo>
                <a:cubicBezTo>
                  <a:pt x="633" y="101"/>
                  <a:pt x="633" y="101"/>
                  <a:pt x="633" y="101"/>
                </a:cubicBezTo>
                <a:cubicBezTo>
                  <a:pt x="555" y="101"/>
                  <a:pt x="555" y="101"/>
                  <a:pt x="555" y="101"/>
                </a:cubicBezTo>
                <a:cubicBezTo>
                  <a:pt x="555" y="141"/>
                  <a:pt x="555" y="141"/>
                  <a:pt x="555" y="141"/>
                </a:cubicBezTo>
                <a:cubicBezTo>
                  <a:pt x="555" y="149"/>
                  <a:pt x="548" y="156"/>
                  <a:pt x="540" y="156"/>
                </a:cubicBezTo>
                <a:cubicBezTo>
                  <a:pt x="532" y="156"/>
                  <a:pt x="525" y="149"/>
                  <a:pt x="525" y="141"/>
                </a:cubicBezTo>
                <a:cubicBezTo>
                  <a:pt x="525" y="101"/>
                  <a:pt x="525" y="101"/>
                  <a:pt x="525" y="101"/>
                </a:cubicBezTo>
                <a:cubicBezTo>
                  <a:pt x="429" y="101"/>
                  <a:pt x="429" y="101"/>
                  <a:pt x="429" y="101"/>
                </a:cubicBezTo>
                <a:cubicBezTo>
                  <a:pt x="409" y="101"/>
                  <a:pt x="393" y="117"/>
                  <a:pt x="393" y="136"/>
                </a:cubicBezTo>
                <a:cubicBezTo>
                  <a:pt x="393" y="339"/>
                  <a:pt x="393" y="339"/>
                  <a:pt x="393" y="339"/>
                </a:cubicBezTo>
                <a:cubicBezTo>
                  <a:pt x="393" y="348"/>
                  <a:pt x="386" y="354"/>
                  <a:pt x="378" y="354"/>
                </a:cubicBezTo>
                <a:cubicBezTo>
                  <a:pt x="370" y="354"/>
                  <a:pt x="363" y="348"/>
                  <a:pt x="363" y="339"/>
                </a:cubicBezTo>
                <a:cubicBezTo>
                  <a:pt x="363" y="136"/>
                  <a:pt x="363" y="136"/>
                  <a:pt x="363" y="136"/>
                </a:cubicBezTo>
                <a:cubicBezTo>
                  <a:pt x="363" y="100"/>
                  <a:pt x="392" y="71"/>
                  <a:pt x="429" y="71"/>
                </a:cubicBezTo>
                <a:cubicBezTo>
                  <a:pt x="525" y="71"/>
                  <a:pt x="525" y="71"/>
                  <a:pt x="525" y="71"/>
                </a:cubicBezTo>
                <a:cubicBezTo>
                  <a:pt x="525" y="15"/>
                  <a:pt x="525" y="15"/>
                  <a:pt x="525" y="15"/>
                </a:cubicBezTo>
                <a:cubicBezTo>
                  <a:pt x="525" y="6"/>
                  <a:pt x="532" y="0"/>
                  <a:pt x="540" y="0"/>
                </a:cubicBezTo>
                <a:cubicBezTo>
                  <a:pt x="548" y="0"/>
                  <a:pt x="555" y="6"/>
                  <a:pt x="555" y="15"/>
                </a:cubicBezTo>
                <a:cubicBezTo>
                  <a:pt x="555" y="71"/>
                  <a:pt x="555" y="71"/>
                  <a:pt x="555" y="71"/>
                </a:cubicBezTo>
                <a:cubicBezTo>
                  <a:pt x="633" y="71"/>
                  <a:pt x="633" y="71"/>
                  <a:pt x="633" y="71"/>
                </a:cubicBezTo>
                <a:cubicBezTo>
                  <a:pt x="633" y="15"/>
                  <a:pt x="633" y="15"/>
                  <a:pt x="633" y="15"/>
                </a:cubicBezTo>
                <a:cubicBezTo>
                  <a:pt x="633" y="6"/>
                  <a:pt x="639" y="0"/>
                  <a:pt x="648" y="0"/>
                </a:cubicBezTo>
                <a:cubicBezTo>
                  <a:pt x="656" y="0"/>
                  <a:pt x="663" y="6"/>
                  <a:pt x="663" y="15"/>
                </a:cubicBezTo>
                <a:cubicBezTo>
                  <a:pt x="663" y="71"/>
                  <a:pt x="663" y="71"/>
                  <a:pt x="663" y="71"/>
                </a:cubicBezTo>
                <a:cubicBezTo>
                  <a:pt x="740" y="71"/>
                  <a:pt x="740" y="71"/>
                  <a:pt x="740" y="71"/>
                </a:cubicBezTo>
                <a:cubicBezTo>
                  <a:pt x="740" y="15"/>
                  <a:pt x="740" y="15"/>
                  <a:pt x="740" y="15"/>
                </a:cubicBezTo>
                <a:cubicBezTo>
                  <a:pt x="740" y="6"/>
                  <a:pt x="747" y="0"/>
                  <a:pt x="755" y="0"/>
                </a:cubicBezTo>
                <a:cubicBezTo>
                  <a:pt x="764" y="0"/>
                  <a:pt x="770" y="6"/>
                  <a:pt x="770" y="15"/>
                </a:cubicBezTo>
                <a:cubicBezTo>
                  <a:pt x="770" y="71"/>
                  <a:pt x="770" y="71"/>
                  <a:pt x="770" y="71"/>
                </a:cubicBezTo>
                <a:cubicBezTo>
                  <a:pt x="848" y="71"/>
                  <a:pt x="848" y="71"/>
                  <a:pt x="848" y="71"/>
                </a:cubicBezTo>
                <a:cubicBezTo>
                  <a:pt x="848" y="15"/>
                  <a:pt x="848" y="15"/>
                  <a:pt x="848" y="15"/>
                </a:cubicBezTo>
                <a:cubicBezTo>
                  <a:pt x="848" y="6"/>
                  <a:pt x="855" y="0"/>
                  <a:pt x="863" y="0"/>
                </a:cubicBezTo>
                <a:cubicBezTo>
                  <a:pt x="871" y="0"/>
                  <a:pt x="878" y="6"/>
                  <a:pt x="878" y="15"/>
                </a:cubicBezTo>
                <a:cubicBezTo>
                  <a:pt x="878" y="71"/>
                  <a:pt x="878" y="71"/>
                  <a:pt x="878" y="71"/>
                </a:cubicBezTo>
                <a:cubicBezTo>
                  <a:pt x="955" y="71"/>
                  <a:pt x="955" y="71"/>
                  <a:pt x="955" y="71"/>
                </a:cubicBezTo>
                <a:cubicBezTo>
                  <a:pt x="955" y="15"/>
                  <a:pt x="955" y="15"/>
                  <a:pt x="955" y="15"/>
                </a:cubicBezTo>
                <a:cubicBezTo>
                  <a:pt x="955" y="6"/>
                  <a:pt x="962" y="0"/>
                  <a:pt x="970" y="0"/>
                </a:cubicBezTo>
                <a:cubicBezTo>
                  <a:pt x="979" y="0"/>
                  <a:pt x="986" y="6"/>
                  <a:pt x="986" y="15"/>
                </a:cubicBezTo>
                <a:cubicBezTo>
                  <a:pt x="986" y="71"/>
                  <a:pt x="986" y="71"/>
                  <a:pt x="986" y="71"/>
                </a:cubicBezTo>
                <a:cubicBezTo>
                  <a:pt x="1063" y="71"/>
                  <a:pt x="1063" y="71"/>
                  <a:pt x="1063" y="71"/>
                </a:cubicBezTo>
                <a:cubicBezTo>
                  <a:pt x="1063" y="15"/>
                  <a:pt x="1063" y="15"/>
                  <a:pt x="1063" y="15"/>
                </a:cubicBezTo>
                <a:cubicBezTo>
                  <a:pt x="1063" y="6"/>
                  <a:pt x="1070" y="0"/>
                  <a:pt x="1078" y="0"/>
                </a:cubicBezTo>
                <a:cubicBezTo>
                  <a:pt x="1086" y="0"/>
                  <a:pt x="1093" y="6"/>
                  <a:pt x="1093" y="15"/>
                </a:cubicBezTo>
                <a:cubicBezTo>
                  <a:pt x="1093" y="71"/>
                  <a:pt x="1093" y="71"/>
                  <a:pt x="1093" y="71"/>
                </a:cubicBezTo>
                <a:cubicBezTo>
                  <a:pt x="1171" y="71"/>
                  <a:pt x="1171" y="71"/>
                  <a:pt x="1171" y="71"/>
                </a:cubicBezTo>
                <a:cubicBezTo>
                  <a:pt x="1171" y="15"/>
                  <a:pt x="1171" y="15"/>
                  <a:pt x="1171" y="15"/>
                </a:cubicBezTo>
                <a:cubicBezTo>
                  <a:pt x="1171" y="6"/>
                  <a:pt x="1177" y="0"/>
                  <a:pt x="1186" y="0"/>
                </a:cubicBezTo>
                <a:cubicBezTo>
                  <a:pt x="1194" y="0"/>
                  <a:pt x="1201" y="6"/>
                  <a:pt x="1201" y="15"/>
                </a:cubicBezTo>
                <a:cubicBezTo>
                  <a:pt x="1201" y="71"/>
                  <a:pt x="1201" y="71"/>
                  <a:pt x="1201" y="71"/>
                </a:cubicBezTo>
                <a:cubicBezTo>
                  <a:pt x="1318" y="71"/>
                  <a:pt x="1318" y="71"/>
                  <a:pt x="1318" y="71"/>
                </a:cubicBezTo>
                <a:cubicBezTo>
                  <a:pt x="1354" y="71"/>
                  <a:pt x="1383" y="100"/>
                  <a:pt x="1383" y="136"/>
                </a:cubicBezTo>
                <a:cubicBezTo>
                  <a:pt x="1383" y="193"/>
                  <a:pt x="1383" y="193"/>
                  <a:pt x="1383" y="193"/>
                </a:cubicBezTo>
                <a:cubicBezTo>
                  <a:pt x="1416" y="193"/>
                  <a:pt x="1416" y="193"/>
                  <a:pt x="1416" y="193"/>
                </a:cubicBezTo>
                <a:cubicBezTo>
                  <a:pt x="1452" y="193"/>
                  <a:pt x="1481" y="223"/>
                  <a:pt x="1481" y="259"/>
                </a:cubicBezTo>
                <a:close/>
                <a:moveTo>
                  <a:pt x="1451" y="259"/>
                </a:moveTo>
                <a:cubicBezTo>
                  <a:pt x="1451" y="240"/>
                  <a:pt x="1435" y="224"/>
                  <a:pt x="1416" y="224"/>
                </a:cubicBezTo>
                <a:cubicBezTo>
                  <a:pt x="1383" y="224"/>
                  <a:pt x="1383" y="224"/>
                  <a:pt x="1383" y="224"/>
                </a:cubicBezTo>
                <a:cubicBezTo>
                  <a:pt x="1383" y="1356"/>
                  <a:pt x="1383" y="1356"/>
                  <a:pt x="1383" y="1356"/>
                </a:cubicBezTo>
                <a:cubicBezTo>
                  <a:pt x="1383" y="1392"/>
                  <a:pt x="1354" y="1421"/>
                  <a:pt x="1318" y="1421"/>
                </a:cubicBezTo>
                <a:cubicBezTo>
                  <a:pt x="517" y="1421"/>
                  <a:pt x="517" y="1421"/>
                  <a:pt x="517" y="1421"/>
                </a:cubicBezTo>
                <a:cubicBezTo>
                  <a:pt x="517" y="1453"/>
                  <a:pt x="517" y="1453"/>
                  <a:pt x="517" y="1453"/>
                </a:cubicBezTo>
                <a:cubicBezTo>
                  <a:pt x="517" y="1473"/>
                  <a:pt x="533" y="1488"/>
                  <a:pt x="552" y="1488"/>
                </a:cubicBezTo>
                <a:cubicBezTo>
                  <a:pt x="1416" y="1488"/>
                  <a:pt x="1416" y="1488"/>
                  <a:pt x="1416" y="1488"/>
                </a:cubicBezTo>
                <a:cubicBezTo>
                  <a:pt x="1435" y="1488"/>
                  <a:pt x="1451" y="1473"/>
                  <a:pt x="1451" y="1453"/>
                </a:cubicBezTo>
                <a:lnTo>
                  <a:pt x="1451" y="259"/>
                </a:lnTo>
                <a:close/>
                <a:moveTo>
                  <a:pt x="1061" y="867"/>
                </a:moveTo>
                <a:cubicBezTo>
                  <a:pt x="1069" y="867"/>
                  <a:pt x="1076" y="873"/>
                  <a:pt x="1076" y="882"/>
                </a:cubicBezTo>
                <a:cubicBezTo>
                  <a:pt x="1076" y="1301"/>
                  <a:pt x="1076" y="1301"/>
                  <a:pt x="1076" y="1301"/>
                </a:cubicBezTo>
                <a:cubicBezTo>
                  <a:pt x="1076" y="1309"/>
                  <a:pt x="1069" y="1316"/>
                  <a:pt x="1061" y="1316"/>
                </a:cubicBezTo>
                <a:cubicBezTo>
                  <a:pt x="951" y="1316"/>
                  <a:pt x="951" y="1316"/>
                  <a:pt x="951" y="1316"/>
                </a:cubicBezTo>
                <a:cubicBezTo>
                  <a:pt x="942" y="1316"/>
                  <a:pt x="936" y="1309"/>
                  <a:pt x="936" y="1301"/>
                </a:cubicBezTo>
                <a:cubicBezTo>
                  <a:pt x="936" y="882"/>
                  <a:pt x="936" y="882"/>
                  <a:pt x="936" y="882"/>
                </a:cubicBezTo>
                <a:cubicBezTo>
                  <a:pt x="936" y="873"/>
                  <a:pt x="942" y="867"/>
                  <a:pt x="951" y="867"/>
                </a:cubicBezTo>
                <a:lnTo>
                  <a:pt x="1061" y="867"/>
                </a:lnTo>
                <a:close/>
                <a:moveTo>
                  <a:pt x="1046" y="897"/>
                </a:moveTo>
                <a:cubicBezTo>
                  <a:pt x="966" y="897"/>
                  <a:pt x="966" y="897"/>
                  <a:pt x="966" y="897"/>
                </a:cubicBezTo>
                <a:cubicBezTo>
                  <a:pt x="966" y="1286"/>
                  <a:pt x="966" y="1286"/>
                  <a:pt x="966" y="1286"/>
                </a:cubicBezTo>
                <a:cubicBezTo>
                  <a:pt x="1046" y="1286"/>
                  <a:pt x="1046" y="1286"/>
                  <a:pt x="1046" y="1286"/>
                </a:cubicBezTo>
                <a:lnTo>
                  <a:pt x="1046" y="897"/>
                </a:lnTo>
                <a:close/>
                <a:moveTo>
                  <a:pt x="877" y="993"/>
                </a:moveTo>
                <a:cubicBezTo>
                  <a:pt x="886" y="993"/>
                  <a:pt x="892" y="1000"/>
                  <a:pt x="892" y="1008"/>
                </a:cubicBezTo>
                <a:cubicBezTo>
                  <a:pt x="892" y="1301"/>
                  <a:pt x="892" y="1301"/>
                  <a:pt x="892" y="1301"/>
                </a:cubicBezTo>
                <a:cubicBezTo>
                  <a:pt x="892" y="1309"/>
                  <a:pt x="886" y="1316"/>
                  <a:pt x="877" y="1316"/>
                </a:cubicBezTo>
                <a:cubicBezTo>
                  <a:pt x="768" y="1316"/>
                  <a:pt x="768" y="1316"/>
                  <a:pt x="768" y="1316"/>
                </a:cubicBezTo>
                <a:cubicBezTo>
                  <a:pt x="759" y="1316"/>
                  <a:pt x="752" y="1309"/>
                  <a:pt x="752" y="1301"/>
                </a:cubicBezTo>
                <a:cubicBezTo>
                  <a:pt x="752" y="1008"/>
                  <a:pt x="752" y="1008"/>
                  <a:pt x="752" y="1008"/>
                </a:cubicBezTo>
                <a:cubicBezTo>
                  <a:pt x="752" y="1000"/>
                  <a:pt x="759" y="993"/>
                  <a:pt x="768" y="993"/>
                </a:cubicBezTo>
                <a:lnTo>
                  <a:pt x="877" y="993"/>
                </a:lnTo>
                <a:close/>
                <a:moveTo>
                  <a:pt x="862" y="1023"/>
                </a:moveTo>
                <a:cubicBezTo>
                  <a:pt x="783" y="1023"/>
                  <a:pt x="783" y="1023"/>
                  <a:pt x="783" y="1023"/>
                </a:cubicBezTo>
                <a:cubicBezTo>
                  <a:pt x="783" y="1286"/>
                  <a:pt x="783" y="1286"/>
                  <a:pt x="783" y="1286"/>
                </a:cubicBezTo>
                <a:cubicBezTo>
                  <a:pt x="862" y="1286"/>
                  <a:pt x="862" y="1286"/>
                  <a:pt x="862" y="1286"/>
                </a:cubicBezTo>
                <a:lnTo>
                  <a:pt x="862" y="1023"/>
                </a:lnTo>
                <a:close/>
                <a:moveTo>
                  <a:pt x="1244" y="766"/>
                </a:moveTo>
                <a:cubicBezTo>
                  <a:pt x="1252" y="766"/>
                  <a:pt x="1259" y="773"/>
                  <a:pt x="1259" y="781"/>
                </a:cubicBezTo>
                <a:cubicBezTo>
                  <a:pt x="1259" y="1301"/>
                  <a:pt x="1259" y="1301"/>
                  <a:pt x="1259" y="1301"/>
                </a:cubicBezTo>
                <a:cubicBezTo>
                  <a:pt x="1259" y="1309"/>
                  <a:pt x="1252" y="1316"/>
                  <a:pt x="1244" y="1316"/>
                </a:cubicBezTo>
                <a:cubicBezTo>
                  <a:pt x="1134" y="1316"/>
                  <a:pt x="1134" y="1316"/>
                  <a:pt x="1134" y="1316"/>
                </a:cubicBezTo>
                <a:cubicBezTo>
                  <a:pt x="1126" y="1316"/>
                  <a:pt x="1119" y="1309"/>
                  <a:pt x="1119" y="1301"/>
                </a:cubicBezTo>
                <a:cubicBezTo>
                  <a:pt x="1119" y="781"/>
                  <a:pt x="1119" y="781"/>
                  <a:pt x="1119" y="781"/>
                </a:cubicBezTo>
                <a:cubicBezTo>
                  <a:pt x="1119" y="773"/>
                  <a:pt x="1126" y="766"/>
                  <a:pt x="1134" y="766"/>
                </a:cubicBezTo>
                <a:lnTo>
                  <a:pt x="1244" y="766"/>
                </a:lnTo>
                <a:close/>
                <a:moveTo>
                  <a:pt x="1229" y="796"/>
                </a:moveTo>
                <a:cubicBezTo>
                  <a:pt x="1149" y="796"/>
                  <a:pt x="1149" y="796"/>
                  <a:pt x="1149" y="796"/>
                </a:cubicBezTo>
                <a:cubicBezTo>
                  <a:pt x="1149" y="1286"/>
                  <a:pt x="1149" y="1286"/>
                  <a:pt x="1149" y="1286"/>
                </a:cubicBezTo>
                <a:cubicBezTo>
                  <a:pt x="1229" y="1286"/>
                  <a:pt x="1229" y="1286"/>
                  <a:pt x="1229" y="1286"/>
                </a:cubicBezTo>
                <a:lnTo>
                  <a:pt x="1229" y="796"/>
                </a:lnTo>
                <a:close/>
                <a:moveTo>
                  <a:pt x="1265" y="578"/>
                </a:moveTo>
                <a:cubicBezTo>
                  <a:pt x="1265" y="632"/>
                  <a:pt x="1221" y="676"/>
                  <a:pt x="1167" y="676"/>
                </a:cubicBezTo>
                <a:cubicBezTo>
                  <a:pt x="1113" y="676"/>
                  <a:pt x="1069" y="632"/>
                  <a:pt x="1069" y="578"/>
                </a:cubicBezTo>
                <a:cubicBezTo>
                  <a:pt x="1069" y="523"/>
                  <a:pt x="1113" y="479"/>
                  <a:pt x="1167" y="479"/>
                </a:cubicBezTo>
                <a:cubicBezTo>
                  <a:pt x="1221" y="479"/>
                  <a:pt x="1265" y="523"/>
                  <a:pt x="1265" y="578"/>
                </a:cubicBezTo>
                <a:close/>
                <a:moveTo>
                  <a:pt x="1235" y="578"/>
                </a:moveTo>
                <a:cubicBezTo>
                  <a:pt x="1235" y="540"/>
                  <a:pt x="1204" y="510"/>
                  <a:pt x="1167" y="510"/>
                </a:cubicBezTo>
                <a:cubicBezTo>
                  <a:pt x="1129" y="510"/>
                  <a:pt x="1099" y="540"/>
                  <a:pt x="1099" y="578"/>
                </a:cubicBezTo>
                <a:cubicBezTo>
                  <a:pt x="1099" y="615"/>
                  <a:pt x="1129" y="645"/>
                  <a:pt x="1167" y="645"/>
                </a:cubicBezTo>
                <a:cubicBezTo>
                  <a:pt x="1204" y="645"/>
                  <a:pt x="1235" y="615"/>
                  <a:pt x="1235" y="57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46" name="Google Shape;446;p17"/>
          <p:cNvSpPr/>
          <p:nvPr/>
        </p:nvSpPr>
        <p:spPr>
          <a:xfrm>
            <a:off x="12689915" y="12564661"/>
            <a:ext cx="774700" cy="876300"/>
          </a:xfrm>
          <a:custGeom>
            <a:pathLst>
              <a:path extrusionOk="0" h="5239" w="4640">
                <a:moveTo>
                  <a:pt x="4405" y="1573"/>
                </a:moveTo>
                <a:cubicBezTo>
                  <a:pt x="4403" y="1545"/>
                  <a:pt x="4380" y="1523"/>
                  <a:pt x="4351" y="1523"/>
                </a:cubicBezTo>
                <a:cubicBezTo>
                  <a:pt x="4060" y="1523"/>
                  <a:pt x="4060" y="1523"/>
                  <a:pt x="4060" y="1523"/>
                </a:cubicBezTo>
                <a:cubicBezTo>
                  <a:pt x="4060" y="615"/>
                  <a:pt x="4060" y="615"/>
                  <a:pt x="4060" y="615"/>
                </a:cubicBezTo>
                <a:cubicBezTo>
                  <a:pt x="4188" y="615"/>
                  <a:pt x="4188" y="615"/>
                  <a:pt x="4188" y="615"/>
                </a:cubicBezTo>
                <a:cubicBezTo>
                  <a:pt x="4218" y="615"/>
                  <a:pt x="4242" y="591"/>
                  <a:pt x="4242" y="562"/>
                </a:cubicBezTo>
                <a:cubicBezTo>
                  <a:pt x="4242" y="54"/>
                  <a:pt x="4242" y="54"/>
                  <a:pt x="4242" y="54"/>
                </a:cubicBezTo>
                <a:cubicBezTo>
                  <a:pt x="4242" y="24"/>
                  <a:pt x="4218" y="0"/>
                  <a:pt x="4188" y="0"/>
                </a:cubicBezTo>
                <a:cubicBezTo>
                  <a:pt x="3019" y="0"/>
                  <a:pt x="3019" y="0"/>
                  <a:pt x="3019" y="0"/>
                </a:cubicBezTo>
                <a:cubicBezTo>
                  <a:pt x="2989" y="0"/>
                  <a:pt x="2965" y="24"/>
                  <a:pt x="2965" y="54"/>
                </a:cubicBezTo>
                <a:cubicBezTo>
                  <a:pt x="2965" y="562"/>
                  <a:pt x="2965" y="562"/>
                  <a:pt x="2965" y="562"/>
                </a:cubicBezTo>
                <a:cubicBezTo>
                  <a:pt x="2965" y="591"/>
                  <a:pt x="2989" y="615"/>
                  <a:pt x="3019" y="615"/>
                </a:cubicBezTo>
                <a:cubicBezTo>
                  <a:pt x="3147" y="615"/>
                  <a:pt x="3147" y="615"/>
                  <a:pt x="3147" y="615"/>
                </a:cubicBezTo>
                <a:cubicBezTo>
                  <a:pt x="3147" y="1523"/>
                  <a:pt x="3147" y="1523"/>
                  <a:pt x="3147" y="1523"/>
                </a:cubicBezTo>
                <a:cubicBezTo>
                  <a:pt x="2855" y="1523"/>
                  <a:pt x="2855" y="1523"/>
                  <a:pt x="2855" y="1523"/>
                </a:cubicBezTo>
                <a:cubicBezTo>
                  <a:pt x="2827" y="1523"/>
                  <a:pt x="2804" y="1545"/>
                  <a:pt x="2802" y="1573"/>
                </a:cubicBezTo>
                <a:cubicBezTo>
                  <a:pt x="2773" y="2015"/>
                  <a:pt x="2773" y="2015"/>
                  <a:pt x="2773" y="2015"/>
                </a:cubicBezTo>
                <a:cubicBezTo>
                  <a:pt x="1868" y="2015"/>
                  <a:pt x="1868" y="2015"/>
                  <a:pt x="1868" y="2015"/>
                </a:cubicBezTo>
                <a:cubicBezTo>
                  <a:pt x="1839" y="1573"/>
                  <a:pt x="1839" y="1573"/>
                  <a:pt x="1839" y="1573"/>
                </a:cubicBezTo>
                <a:cubicBezTo>
                  <a:pt x="1837" y="1545"/>
                  <a:pt x="1814" y="1523"/>
                  <a:pt x="1785" y="1523"/>
                </a:cubicBezTo>
                <a:cubicBezTo>
                  <a:pt x="1494" y="1523"/>
                  <a:pt x="1494" y="1523"/>
                  <a:pt x="1494" y="1523"/>
                </a:cubicBezTo>
                <a:cubicBezTo>
                  <a:pt x="1494" y="615"/>
                  <a:pt x="1494" y="615"/>
                  <a:pt x="1494" y="615"/>
                </a:cubicBezTo>
                <a:cubicBezTo>
                  <a:pt x="1622" y="615"/>
                  <a:pt x="1622" y="615"/>
                  <a:pt x="1622" y="615"/>
                </a:cubicBezTo>
                <a:cubicBezTo>
                  <a:pt x="1652" y="615"/>
                  <a:pt x="1676" y="591"/>
                  <a:pt x="1676" y="562"/>
                </a:cubicBezTo>
                <a:cubicBezTo>
                  <a:pt x="1676" y="54"/>
                  <a:pt x="1676" y="54"/>
                  <a:pt x="1676" y="54"/>
                </a:cubicBezTo>
                <a:cubicBezTo>
                  <a:pt x="1676" y="24"/>
                  <a:pt x="1652" y="0"/>
                  <a:pt x="1622" y="0"/>
                </a:cubicBezTo>
                <a:cubicBezTo>
                  <a:pt x="452" y="0"/>
                  <a:pt x="452" y="0"/>
                  <a:pt x="452" y="0"/>
                </a:cubicBezTo>
                <a:cubicBezTo>
                  <a:pt x="423" y="0"/>
                  <a:pt x="399" y="24"/>
                  <a:pt x="399" y="54"/>
                </a:cubicBezTo>
                <a:cubicBezTo>
                  <a:pt x="399" y="562"/>
                  <a:pt x="399" y="562"/>
                  <a:pt x="399" y="562"/>
                </a:cubicBezTo>
                <a:cubicBezTo>
                  <a:pt x="399" y="591"/>
                  <a:pt x="423" y="615"/>
                  <a:pt x="452" y="615"/>
                </a:cubicBezTo>
                <a:cubicBezTo>
                  <a:pt x="581" y="615"/>
                  <a:pt x="581" y="615"/>
                  <a:pt x="581" y="615"/>
                </a:cubicBezTo>
                <a:cubicBezTo>
                  <a:pt x="581" y="1523"/>
                  <a:pt x="581" y="1523"/>
                  <a:pt x="581" y="1523"/>
                </a:cubicBezTo>
                <a:cubicBezTo>
                  <a:pt x="289" y="1523"/>
                  <a:pt x="289" y="1523"/>
                  <a:pt x="289" y="1523"/>
                </a:cubicBezTo>
                <a:cubicBezTo>
                  <a:pt x="261" y="1523"/>
                  <a:pt x="237" y="1545"/>
                  <a:pt x="236" y="1573"/>
                </a:cubicBezTo>
                <a:cubicBezTo>
                  <a:pt x="1" y="5182"/>
                  <a:pt x="1" y="5182"/>
                  <a:pt x="1" y="5182"/>
                </a:cubicBezTo>
                <a:cubicBezTo>
                  <a:pt x="0" y="5197"/>
                  <a:pt x="6" y="5211"/>
                  <a:pt x="16" y="5222"/>
                </a:cubicBezTo>
                <a:cubicBezTo>
                  <a:pt x="26" y="5233"/>
                  <a:pt x="40" y="5239"/>
                  <a:pt x="55" y="5239"/>
                </a:cubicBezTo>
                <a:cubicBezTo>
                  <a:pt x="2019" y="5239"/>
                  <a:pt x="2019" y="5239"/>
                  <a:pt x="2019" y="5239"/>
                </a:cubicBezTo>
                <a:cubicBezTo>
                  <a:pt x="2034" y="5239"/>
                  <a:pt x="2049" y="5233"/>
                  <a:pt x="2059" y="5222"/>
                </a:cubicBezTo>
                <a:cubicBezTo>
                  <a:pt x="2069" y="5211"/>
                  <a:pt x="2074" y="5197"/>
                  <a:pt x="2073" y="5182"/>
                </a:cubicBezTo>
                <a:cubicBezTo>
                  <a:pt x="1912" y="2695"/>
                  <a:pt x="1912" y="2695"/>
                  <a:pt x="1912" y="2695"/>
                </a:cubicBezTo>
                <a:cubicBezTo>
                  <a:pt x="2729" y="2695"/>
                  <a:pt x="2729" y="2695"/>
                  <a:pt x="2729" y="2695"/>
                </a:cubicBezTo>
                <a:cubicBezTo>
                  <a:pt x="2567" y="5182"/>
                  <a:pt x="2567" y="5182"/>
                  <a:pt x="2567" y="5182"/>
                </a:cubicBezTo>
                <a:cubicBezTo>
                  <a:pt x="2567" y="5197"/>
                  <a:pt x="2572" y="5211"/>
                  <a:pt x="2582" y="5222"/>
                </a:cubicBezTo>
                <a:cubicBezTo>
                  <a:pt x="2592" y="5233"/>
                  <a:pt x="2606" y="5239"/>
                  <a:pt x="2621" y="5239"/>
                </a:cubicBezTo>
                <a:cubicBezTo>
                  <a:pt x="4586" y="5239"/>
                  <a:pt x="4586" y="5239"/>
                  <a:pt x="4586" y="5239"/>
                </a:cubicBezTo>
                <a:cubicBezTo>
                  <a:pt x="4600" y="5239"/>
                  <a:pt x="4615" y="5233"/>
                  <a:pt x="4625" y="5222"/>
                </a:cubicBezTo>
                <a:cubicBezTo>
                  <a:pt x="4635" y="5211"/>
                  <a:pt x="4640" y="5197"/>
                  <a:pt x="4639" y="5182"/>
                </a:cubicBezTo>
                <a:lnTo>
                  <a:pt x="4405" y="1573"/>
                </a:lnTo>
                <a:close/>
                <a:moveTo>
                  <a:pt x="2795" y="3345"/>
                </a:moveTo>
                <a:cubicBezTo>
                  <a:pt x="4412" y="3345"/>
                  <a:pt x="4412" y="3345"/>
                  <a:pt x="4412" y="3345"/>
                </a:cubicBezTo>
                <a:cubicBezTo>
                  <a:pt x="4444" y="3835"/>
                  <a:pt x="4444" y="3835"/>
                  <a:pt x="4444" y="3835"/>
                </a:cubicBezTo>
                <a:cubicBezTo>
                  <a:pt x="2763" y="3835"/>
                  <a:pt x="2763" y="3835"/>
                  <a:pt x="2763" y="3835"/>
                </a:cubicBezTo>
                <a:lnTo>
                  <a:pt x="2795" y="3345"/>
                </a:lnTo>
                <a:close/>
                <a:moveTo>
                  <a:pt x="3072" y="108"/>
                </a:moveTo>
                <a:cubicBezTo>
                  <a:pt x="4134" y="108"/>
                  <a:pt x="4134" y="108"/>
                  <a:pt x="4134" y="108"/>
                </a:cubicBezTo>
                <a:cubicBezTo>
                  <a:pt x="4134" y="508"/>
                  <a:pt x="4134" y="508"/>
                  <a:pt x="4134" y="508"/>
                </a:cubicBezTo>
                <a:cubicBezTo>
                  <a:pt x="4006" y="508"/>
                  <a:pt x="4006" y="508"/>
                  <a:pt x="4006" y="508"/>
                </a:cubicBezTo>
                <a:cubicBezTo>
                  <a:pt x="3200" y="508"/>
                  <a:pt x="3200" y="508"/>
                  <a:pt x="3200" y="508"/>
                </a:cubicBezTo>
                <a:cubicBezTo>
                  <a:pt x="3072" y="508"/>
                  <a:pt x="3072" y="508"/>
                  <a:pt x="3072" y="508"/>
                </a:cubicBezTo>
                <a:lnTo>
                  <a:pt x="3072" y="108"/>
                </a:lnTo>
                <a:close/>
                <a:moveTo>
                  <a:pt x="3254" y="615"/>
                </a:moveTo>
                <a:cubicBezTo>
                  <a:pt x="3952" y="615"/>
                  <a:pt x="3952" y="615"/>
                  <a:pt x="3952" y="615"/>
                </a:cubicBezTo>
                <a:cubicBezTo>
                  <a:pt x="3952" y="1523"/>
                  <a:pt x="3952" y="1523"/>
                  <a:pt x="3952" y="1523"/>
                </a:cubicBezTo>
                <a:cubicBezTo>
                  <a:pt x="3254" y="1523"/>
                  <a:pt x="3254" y="1523"/>
                  <a:pt x="3254" y="1523"/>
                </a:cubicBezTo>
                <a:lnTo>
                  <a:pt x="3254" y="615"/>
                </a:lnTo>
                <a:close/>
                <a:moveTo>
                  <a:pt x="3200" y="1631"/>
                </a:moveTo>
                <a:cubicBezTo>
                  <a:pt x="4006" y="1631"/>
                  <a:pt x="4006" y="1631"/>
                  <a:pt x="4006" y="1631"/>
                </a:cubicBezTo>
                <a:cubicBezTo>
                  <a:pt x="4301" y="1631"/>
                  <a:pt x="4301" y="1631"/>
                  <a:pt x="4301" y="1631"/>
                </a:cubicBezTo>
                <a:cubicBezTo>
                  <a:pt x="4405" y="3237"/>
                  <a:pt x="4405" y="3237"/>
                  <a:pt x="4405" y="3237"/>
                </a:cubicBezTo>
                <a:cubicBezTo>
                  <a:pt x="2802" y="3237"/>
                  <a:pt x="2802" y="3237"/>
                  <a:pt x="2802" y="3237"/>
                </a:cubicBezTo>
                <a:cubicBezTo>
                  <a:pt x="2906" y="1631"/>
                  <a:pt x="2906" y="1631"/>
                  <a:pt x="2906" y="1631"/>
                </a:cubicBezTo>
                <a:lnTo>
                  <a:pt x="3200" y="1631"/>
                </a:lnTo>
                <a:close/>
                <a:moveTo>
                  <a:pt x="506" y="108"/>
                </a:moveTo>
                <a:cubicBezTo>
                  <a:pt x="1568" y="108"/>
                  <a:pt x="1568" y="108"/>
                  <a:pt x="1568" y="108"/>
                </a:cubicBezTo>
                <a:cubicBezTo>
                  <a:pt x="1568" y="508"/>
                  <a:pt x="1568" y="508"/>
                  <a:pt x="1568" y="508"/>
                </a:cubicBezTo>
                <a:cubicBezTo>
                  <a:pt x="1440" y="508"/>
                  <a:pt x="1440" y="508"/>
                  <a:pt x="1440" y="508"/>
                </a:cubicBezTo>
                <a:cubicBezTo>
                  <a:pt x="634" y="508"/>
                  <a:pt x="634" y="508"/>
                  <a:pt x="634" y="508"/>
                </a:cubicBezTo>
                <a:cubicBezTo>
                  <a:pt x="506" y="508"/>
                  <a:pt x="506" y="508"/>
                  <a:pt x="506" y="508"/>
                </a:cubicBezTo>
                <a:lnTo>
                  <a:pt x="506" y="108"/>
                </a:lnTo>
                <a:close/>
                <a:moveTo>
                  <a:pt x="688" y="615"/>
                </a:moveTo>
                <a:cubicBezTo>
                  <a:pt x="1386" y="615"/>
                  <a:pt x="1386" y="615"/>
                  <a:pt x="1386" y="615"/>
                </a:cubicBezTo>
                <a:cubicBezTo>
                  <a:pt x="1386" y="1523"/>
                  <a:pt x="1386" y="1523"/>
                  <a:pt x="1386" y="1523"/>
                </a:cubicBezTo>
                <a:cubicBezTo>
                  <a:pt x="688" y="1523"/>
                  <a:pt x="688" y="1523"/>
                  <a:pt x="688" y="1523"/>
                </a:cubicBezTo>
                <a:lnTo>
                  <a:pt x="688" y="615"/>
                </a:lnTo>
                <a:close/>
                <a:moveTo>
                  <a:pt x="340" y="1631"/>
                </a:moveTo>
                <a:cubicBezTo>
                  <a:pt x="634" y="1631"/>
                  <a:pt x="634" y="1631"/>
                  <a:pt x="634" y="1631"/>
                </a:cubicBezTo>
                <a:cubicBezTo>
                  <a:pt x="1440" y="1631"/>
                  <a:pt x="1440" y="1631"/>
                  <a:pt x="1440" y="1631"/>
                </a:cubicBezTo>
                <a:cubicBezTo>
                  <a:pt x="1735" y="1631"/>
                  <a:pt x="1735" y="1631"/>
                  <a:pt x="1735" y="1631"/>
                </a:cubicBezTo>
                <a:cubicBezTo>
                  <a:pt x="1839" y="3237"/>
                  <a:pt x="1839" y="3237"/>
                  <a:pt x="1839" y="3237"/>
                </a:cubicBezTo>
                <a:cubicBezTo>
                  <a:pt x="235" y="3237"/>
                  <a:pt x="235" y="3237"/>
                  <a:pt x="235" y="3237"/>
                </a:cubicBezTo>
                <a:lnTo>
                  <a:pt x="340" y="1631"/>
                </a:lnTo>
                <a:close/>
                <a:moveTo>
                  <a:pt x="228" y="3345"/>
                </a:moveTo>
                <a:cubicBezTo>
                  <a:pt x="1846" y="3345"/>
                  <a:pt x="1846" y="3345"/>
                  <a:pt x="1846" y="3345"/>
                </a:cubicBezTo>
                <a:cubicBezTo>
                  <a:pt x="1878" y="3835"/>
                  <a:pt x="1878" y="3835"/>
                  <a:pt x="1878" y="3835"/>
                </a:cubicBezTo>
                <a:cubicBezTo>
                  <a:pt x="197" y="3835"/>
                  <a:pt x="197" y="3835"/>
                  <a:pt x="197" y="3835"/>
                </a:cubicBezTo>
                <a:lnTo>
                  <a:pt x="228" y="3345"/>
                </a:lnTo>
                <a:close/>
                <a:moveTo>
                  <a:pt x="112" y="5131"/>
                </a:moveTo>
                <a:cubicBezTo>
                  <a:pt x="190" y="3942"/>
                  <a:pt x="190" y="3942"/>
                  <a:pt x="190" y="3942"/>
                </a:cubicBezTo>
                <a:cubicBezTo>
                  <a:pt x="1885" y="3942"/>
                  <a:pt x="1885" y="3942"/>
                  <a:pt x="1885" y="3942"/>
                </a:cubicBezTo>
                <a:cubicBezTo>
                  <a:pt x="1962" y="5131"/>
                  <a:pt x="1962" y="5131"/>
                  <a:pt x="1962" y="5131"/>
                </a:cubicBezTo>
                <a:lnTo>
                  <a:pt x="112" y="5131"/>
                </a:lnTo>
                <a:close/>
                <a:moveTo>
                  <a:pt x="1905" y="2587"/>
                </a:moveTo>
                <a:cubicBezTo>
                  <a:pt x="1875" y="2123"/>
                  <a:pt x="1875" y="2123"/>
                  <a:pt x="1875" y="2123"/>
                </a:cubicBezTo>
                <a:cubicBezTo>
                  <a:pt x="2766" y="2123"/>
                  <a:pt x="2766" y="2123"/>
                  <a:pt x="2766" y="2123"/>
                </a:cubicBezTo>
                <a:cubicBezTo>
                  <a:pt x="2736" y="2587"/>
                  <a:pt x="2736" y="2587"/>
                  <a:pt x="2736" y="2587"/>
                </a:cubicBezTo>
                <a:lnTo>
                  <a:pt x="1905" y="2587"/>
                </a:lnTo>
                <a:close/>
                <a:moveTo>
                  <a:pt x="2679" y="5131"/>
                </a:moveTo>
                <a:cubicBezTo>
                  <a:pt x="2756" y="3942"/>
                  <a:pt x="2756" y="3942"/>
                  <a:pt x="2756" y="3942"/>
                </a:cubicBezTo>
                <a:cubicBezTo>
                  <a:pt x="4451" y="3942"/>
                  <a:pt x="4451" y="3942"/>
                  <a:pt x="4451" y="3942"/>
                </a:cubicBezTo>
                <a:cubicBezTo>
                  <a:pt x="4528" y="5131"/>
                  <a:pt x="4528" y="5131"/>
                  <a:pt x="4528" y="5131"/>
                </a:cubicBezTo>
                <a:lnTo>
                  <a:pt x="2679" y="513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18"/>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Puzzle </a:t>
            </a:r>
            <a:r>
              <a:rPr b="0" i="0" lang="en-US" sz="7400" u="none" cap="none" strike="noStrike">
                <a:solidFill>
                  <a:schemeClr val="accent2"/>
                </a:solidFill>
                <a:latin typeface="Open Sans Light"/>
                <a:ea typeface="Open Sans Light"/>
                <a:cs typeface="Open Sans Light"/>
                <a:sym typeface="Open Sans Light"/>
              </a:rPr>
              <a:t>SWOT Analysis</a:t>
            </a:r>
            <a:endParaRPr b="0" i="0" sz="7400" u="none" cap="none" strike="noStrike">
              <a:solidFill>
                <a:schemeClr val="accent2"/>
              </a:solidFill>
              <a:latin typeface="Open Sans Light"/>
              <a:ea typeface="Open Sans Light"/>
              <a:cs typeface="Open Sans Light"/>
              <a:sym typeface="Open Sans Light"/>
            </a:endParaRPr>
          </a:p>
        </p:txBody>
      </p:sp>
      <p:sp>
        <p:nvSpPr>
          <p:cNvPr id="452" name="Google Shape;452;p18"/>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453" name="Google Shape;453;p18"/>
          <p:cNvGrpSpPr/>
          <p:nvPr/>
        </p:nvGrpSpPr>
        <p:grpSpPr>
          <a:xfrm>
            <a:off x="8104084" y="3182852"/>
            <a:ext cx="8174246" cy="8174244"/>
            <a:chOff x="8537575" y="3646487"/>
            <a:chExt cx="7307263" cy="7307263"/>
          </a:xfrm>
        </p:grpSpPr>
        <p:sp>
          <p:nvSpPr>
            <p:cNvPr id="454" name="Google Shape;454;p18"/>
            <p:cNvSpPr/>
            <p:nvPr/>
          </p:nvSpPr>
          <p:spPr>
            <a:xfrm>
              <a:off x="8537575" y="5473700"/>
              <a:ext cx="3654425" cy="3652838"/>
            </a:xfrm>
            <a:custGeom>
              <a:pathLst>
                <a:path extrusionOk="0" h="2939" w="2940">
                  <a:moveTo>
                    <a:pt x="2237" y="375"/>
                  </a:moveTo>
                  <a:cubicBezTo>
                    <a:pt x="2202" y="411"/>
                    <a:pt x="2197" y="469"/>
                    <a:pt x="2219" y="529"/>
                  </a:cubicBezTo>
                  <a:cubicBezTo>
                    <a:pt x="2230" y="560"/>
                    <a:pt x="2223" y="596"/>
                    <a:pt x="2199" y="621"/>
                  </a:cubicBezTo>
                  <a:cubicBezTo>
                    <a:pt x="2198" y="622"/>
                    <a:pt x="2198" y="622"/>
                    <a:pt x="2198" y="622"/>
                  </a:cubicBezTo>
                  <a:cubicBezTo>
                    <a:pt x="2173" y="647"/>
                    <a:pt x="2142" y="659"/>
                    <a:pt x="2123" y="652"/>
                  </a:cubicBezTo>
                  <a:cubicBezTo>
                    <a:pt x="1470" y="0"/>
                    <a:pt x="1470" y="0"/>
                    <a:pt x="1470" y="0"/>
                  </a:cubicBezTo>
                  <a:cubicBezTo>
                    <a:pt x="817" y="652"/>
                    <a:pt x="817" y="652"/>
                    <a:pt x="817" y="652"/>
                  </a:cubicBezTo>
                  <a:cubicBezTo>
                    <a:pt x="811" y="672"/>
                    <a:pt x="822" y="702"/>
                    <a:pt x="848" y="728"/>
                  </a:cubicBezTo>
                  <a:cubicBezTo>
                    <a:pt x="848" y="728"/>
                    <a:pt x="848" y="728"/>
                    <a:pt x="848" y="728"/>
                  </a:cubicBezTo>
                  <a:cubicBezTo>
                    <a:pt x="874" y="753"/>
                    <a:pt x="910" y="760"/>
                    <a:pt x="940" y="749"/>
                  </a:cubicBezTo>
                  <a:cubicBezTo>
                    <a:pt x="1001" y="727"/>
                    <a:pt x="1059" y="732"/>
                    <a:pt x="1095" y="767"/>
                  </a:cubicBezTo>
                  <a:cubicBezTo>
                    <a:pt x="1153" y="826"/>
                    <a:pt x="1128" y="947"/>
                    <a:pt x="1037" y="1037"/>
                  </a:cubicBezTo>
                  <a:cubicBezTo>
                    <a:pt x="947" y="1127"/>
                    <a:pt x="826" y="1153"/>
                    <a:pt x="768" y="1094"/>
                  </a:cubicBezTo>
                  <a:cubicBezTo>
                    <a:pt x="732" y="1059"/>
                    <a:pt x="727" y="1000"/>
                    <a:pt x="749" y="940"/>
                  </a:cubicBezTo>
                  <a:cubicBezTo>
                    <a:pt x="760" y="910"/>
                    <a:pt x="754" y="873"/>
                    <a:pt x="729" y="848"/>
                  </a:cubicBezTo>
                  <a:cubicBezTo>
                    <a:pt x="729" y="848"/>
                    <a:pt x="728" y="847"/>
                    <a:pt x="728" y="847"/>
                  </a:cubicBezTo>
                  <a:cubicBezTo>
                    <a:pt x="703" y="822"/>
                    <a:pt x="672" y="810"/>
                    <a:pt x="653" y="817"/>
                  </a:cubicBezTo>
                  <a:cubicBezTo>
                    <a:pt x="0" y="1469"/>
                    <a:pt x="0" y="1469"/>
                    <a:pt x="0" y="1469"/>
                  </a:cubicBezTo>
                  <a:cubicBezTo>
                    <a:pt x="653" y="2122"/>
                    <a:pt x="653" y="2122"/>
                    <a:pt x="653" y="2122"/>
                  </a:cubicBezTo>
                  <a:cubicBezTo>
                    <a:pt x="660" y="2141"/>
                    <a:pt x="648" y="2172"/>
                    <a:pt x="623" y="2197"/>
                  </a:cubicBezTo>
                  <a:cubicBezTo>
                    <a:pt x="622" y="2198"/>
                    <a:pt x="622" y="2198"/>
                    <a:pt x="622" y="2198"/>
                  </a:cubicBezTo>
                  <a:cubicBezTo>
                    <a:pt x="597" y="2223"/>
                    <a:pt x="560" y="2229"/>
                    <a:pt x="530" y="2218"/>
                  </a:cubicBezTo>
                  <a:cubicBezTo>
                    <a:pt x="469" y="2197"/>
                    <a:pt x="411" y="2201"/>
                    <a:pt x="376" y="2237"/>
                  </a:cubicBezTo>
                  <a:cubicBezTo>
                    <a:pt x="317" y="2295"/>
                    <a:pt x="343" y="2416"/>
                    <a:pt x="433" y="2507"/>
                  </a:cubicBezTo>
                  <a:cubicBezTo>
                    <a:pt x="523" y="2597"/>
                    <a:pt x="644" y="2623"/>
                    <a:pt x="703" y="2564"/>
                  </a:cubicBezTo>
                  <a:cubicBezTo>
                    <a:pt x="738" y="2528"/>
                    <a:pt x="743" y="2470"/>
                    <a:pt x="721" y="2410"/>
                  </a:cubicBezTo>
                  <a:cubicBezTo>
                    <a:pt x="710" y="2379"/>
                    <a:pt x="717" y="2343"/>
                    <a:pt x="741" y="2317"/>
                  </a:cubicBezTo>
                  <a:cubicBezTo>
                    <a:pt x="742" y="2317"/>
                    <a:pt x="742" y="2317"/>
                    <a:pt x="742" y="2317"/>
                  </a:cubicBezTo>
                  <a:cubicBezTo>
                    <a:pt x="767" y="2292"/>
                    <a:pt x="798" y="2280"/>
                    <a:pt x="817" y="2287"/>
                  </a:cubicBezTo>
                  <a:cubicBezTo>
                    <a:pt x="1470" y="2939"/>
                    <a:pt x="1470" y="2939"/>
                    <a:pt x="1470" y="2939"/>
                  </a:cubicBezTo>
                  <a:cubicBezTo>
                    <a:pt x="2123" y="2287"/>
                    <a:pt x="2123" y="2287"/>
                    <a:pt x="2123" y="2287"/>
                  </a:cubicBezTo>
                  <a:cubicBezTo>
                    <a:pt x="2129" y="2267"/>
                    <a:pt x="2118" y="2237"/>
                    <a:pt x="2092" y="2211"/>
                  </a:cubicBezTo>
                  <a:cubicBezTo>
                    <a:pt x="2092" y="2211"/>
                    <a:pt x="2092" y="2211"/>
                    <a:pt x="2092" y="2211"/>
                  </a:cubicBezTo>
                  <a:cubicBezTo>
                    <a:pt x="2066" y="2186"/>
                    <a:pt x="2030" y="2179"/>
                    <a:pt x="2000" y="2190"/>
                  </a:cubicBezTo>
                  <a:cubicBezTo>
                    <a:pt x="1939" y="2212"/>
                    <a:pt x="1881" y="2207"/>
                    <a:pt x="1845" y="2172"/>
                  </a:cubicBezTo>
                  <a:cubicBezTo>
                    <a:pt x="1787" y="2113"/>
                    <a:pt x="1812" y="1992"/>
                    <a:pt x="1903" y="1902"/>
                  </a:cubicBezTo>
                  <a:cubicBezTo>
                    <a:pt x="1993" y="1812"/>
                    <a:pt x="2114" y="1786"/>
                    <a:pt x="2172" y="1845"/>
                  </a:cubicBezTo>
                  <a:cubicBezTo>
                    <a:pt x="2208" y="1880"/>
                    <a:pt x="2213" y="1938"/>
                    <a:pt x="2191" y="1999"/>
                  </a:cubicBezTo>
                  <a:cubicBezTo>
                    <a:pt x="2180" y="2029"/>
                    <a:pt x="2186" y="2066"/>
                    <a:pt x="2211" y="2091"/>
                  </a:cubicBezTo>
                  <a:cubicBezTo>
                    <a:pt x="2211" y="2091"/>
                    <a:pt x="2212" y="2092"/>
                    <a:pt x="2212" y="2092"/>
                  </a:cubicBezTo>
                  <a:cubicBezTo>
                    <a:pt x="2237" y="2117"/>
                    <a:pt x="2268" y="2129"/>
                    <a:pt x="2287" y="2122"/>
                  </a:cubicBezTo>
                  <a:cubicBezTo>
                    <a:pt x="2940" y="1469"/>
                    <a:pt x="2940" y="1469"/>
                    <a:pt x="2940" y="1469"/>
                  </a:cubicBezTo>
                  <a:cubicBezTo>
                    <a:pt x="2287" y="817"/>
                    <a:pt x="2287" y="817"/>
                    <a:pt x="2287" y="817"/>
                  </a:cubicBezTo>
                  <a:cubicBezTo>
                    <a:pt x="2280" y="798"/>
                    <a:pt x="2292" y="767"/>
                    <a:pt x="2317" y="742"/>
                  </a:cubicBezTo>
                  <a:cubicBezTo>
                    <a:pt x="2318" y="741"/>
                    <a:pt x="2318" y="741"/>
                    <a:pt x="2318" y="741"/>
                  </a:cubicBezTo>
                  <a:cubicBezTo>
                    <a:pt x="2343" y="716"/>
                    <a:pt x="2380" y="709"/>
                    <a:pt x="2410" y="720"/>
                  </a:cubicBezTo>
                  <a:cubicBezTo>
                    <a:pt x="2471" y="742"/>
                    <a:pt x="2529" y="738"/>
                    <a:pt x="2564" y="702"/>
                  </a:cubicBezTo>
                  <a:cubicBezTo>
                    <a:pt x="2623" y="644"/>
                    <a:pt x="2597" y="523"/>
                    <a:pt x="2507" y="432"/>
                  </a:cubicBezTo>
                  <a:cubicBezTo>
                    <a:pt x="2417" y="342"/>
                    <a:pt x="2296" y="316"/>
                    <a:pt x="2237" y="375"/>
                  </a:cubicBezTo>
                  <a:close/>
                </a:path>
              </a:pathLst>
            </a:custGeom>
            <a:solidFill>
              <a:schemeClr val="accent4"/>
            </a:solid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55" name="Google Shape;455;p18"/>
            <p:cNvSpPr/>
            <p:nvPr/>
          </p:nvSpPr>
          <p:spPr>
            <a:xfrm>
              <a:off x="10364788" y="7299325"/>
              <a:ext cx="3652838" cy="3654425"/>
            </a:xfrm>
            <a:custGeom>
              <a:pathLst>
                <a:path extrusionOk="0" h="2940" w="2939">
                  <a:moveTo>
                    <a:pt x="1845" y="768"/>
                  </a:moveTo>
                  <a:cubicBezTo>
                    <a:pt x="1880" y="732"/>
                    <a:pt x="1939" y="728"/>
                    <a:pt x="1999" y="749"/>
                  </a:cubicBezTo>
                  <a:cubicBezTo>
                    <a:pt x="2030" y="760"/>
                    <a:pt x="2066" y="754"/>
                    <a:pt x="2091" y="729"/>
                  </a:cubicBezTo>
                  <a:cubicBezTo>
                    <a:pt x="2092" y="729"/>
                    <a:pt x="2092" y="729"/>
                    <a:pt x="2092" y="728"/>
                  </a:cubicBezTo>
                  <a:cubicBezTo>
                    <a:pt x="2117" y="703"/>
                    <a:pt x="2129" y="672"/>
                    <a:pt x="2122" y="653"/>
                  </a:cubicBezTo>
                  <a:cubicBezTo>
                    <a:pt x="1470" y="0"/>
                    <a:pt x="1470" y="0"/>
                    <a:pt x="1470" y="0"/>
                  </a:cubicBezTo>
                  <a:cubicBezTo>
                    <a:pt x="817" y="653"/>
                    <a:pt x="817" y="653"/>
                    <a:pt x="817" y="653"/>
                  </a:cubicBezTo>
                  <a:cubicBezTo>
                    <a:pt x="798" y="660"/>
                    <a:pt x="767" y="648"/>
                    <a:pt x="742" y="623"/>
                  </a:cubicBezTo>
                  <a:cubicBezTo>
                    <a:pt x="742" y="623"/>
                    <a:pt x="741" y="622"/>
                    <a:pt x="741" y="622"/>
                  </a:cubicBezTo>
                  <a:cubicBezTo>
                    <a:pt x="716" y="597"/>
                    <a:pt x="710" y="560"/>
                    <a:pt x="721" y="530"/>
                  </a:cubicBezTo>
                  <a:cubicBezTo>
                    <a:pt x="743" y="469"/>
                    <a:pt x="738" y="411"/>
                    <a:pt x="702" y="376"/>
                  </a:cubicBezTo>
                  <a:cubicBezTo>
                    <a:pt x="644" y="317"/>
                    <a:pt x="523" y="343"/>
                    <a:pt x="433" y="433"/>
                  </a:cubicBezTo>
                  <a:cubicBezTo>
                    <a:pt x="342" y="523"/>
                    <a:pt x="317" y="644"/>
                    <a:pt x="375" y="703"/>
                  </a:cubicBezTo>
                  <a:cubicBezTo>
                    <a:pt x="411" y="738"/>
                    <a:pt x="469" y="743"/>
                    <a:pt x="530" y="721"/>
                  </a:cubicBezTo>
                  <a:cubicBezTo>
                    <a:pt x="560" y="710"/>
                    <a:pt x="596" y="717"/>
                    <a:pt x="622" y="742"/>
                  </a:cubicBezTo>
                  <a:cubicBezTo>
                    <a:pt x="622" y="742"/>
                    <a:pt x="622" y="742"/>
                    <a:pt x="622" y="742"/>
                  </a:cubicBezTo>
                  <a:cubicBezTo>
                    <a:pt x="648" y="768"/>
                    <a:pt x="659" y="798"/>
                    <a:pt x="653" y="818"/>
                  </a:cubicBezTo>
                  <a:cubicBezTo>
                    <a:pt x="0" y="1470"/>
                    <a:pt x="0" y="1470"/>
                    <a:pt x="0" y="1470"/>
                  </a:cubicBezTo>
                  <a:cubicBezTo>
                    <a:pt x="653" y="2123"/>
                    <a:pt x="653" y="2123"/>
                    <a:pt x="653" y="2123"/>
                  </a:cubicBezTo>
                  <a:cubicBezTo>
                    <a:pt x="672" y="2129"/>
                    <a:pt x="703" y="2118"/>
                    <a:pt x="728" y="2092"/>
                  </a:cubicBezTo>
                  <a:cubicBezTo>
                    <a:pt x="728" y="2092"/>
                    <a:pt x="728" y="2092"/>
                    <a:pt x="729" y="2092"/>
                  </a:cubicBezTo>
                  <a:cubicBezTo>
                    <a:pt x="753" y="2067"/>
                    <a:pt x="760" y="2030"/>
                    <a:pt x="749" y="2000"/>
                  </a:cubicBezTo>
                  <a:cubicBezTo>
                    <a:pt x="727" y="1939"/>
                    <a:pt x="732" y="1881"/>
                    <a:pt x="767" y="1845"/>
                  </a:cubicBezTo>
                  <a:cubicBezTo>
                    <a:pt x="826" y="1787"/>
                    <a:pt x="947" y="1812"/>
                    <a:pt x="1037" y="1903"/>
                  </a:cubicBezTo>
                  <a:cubicBezTo>
                    <a:pt x="1127" y="1993"/>
                    <a:pt x="1153" y="2114"/>
                    <a:pt x="1094" y="2173"/>
                  </a:cubicBezTo>
                  <a:cubicBezTo>
                    <a:pt x="1059" y="2208"/>
                    <a:pt x="1001" y="2213"/>
                    <a:pt x="940" y="2191"/>
                  </a:cubicBezTo>
                  <a:cubicBezTo>
                    <a:pt x="910" y="2180"/>
                    <a:pt x="873" y="2186"/>
                    <a:pt x="848" y="2211"/>
                  </a:cubicBezTo>
                  <a:cubicBezTo>
                    <a:pt x="848" y="2211"/>
                    <a:pt x="848" y="2212"/>
                    <a:pt x="847" y="2212"/>
                  </a:cubicBezTo>
                  <a:cubicBezTo>
                    <a:pt x="822" y="2237"/>
                    <a:pt x="810" y="2268"/>
                    <a:pt x="817" y="2287"/>
                  </a:cubicBezTo>
                  <a:cubicBezTo>
                    <a:pt x="1470" y="2940"/>
                    <a:pt x="1470" y="2940"/>
                    <a:pt x="1470" y="2940"/>
                  </a:cubicBezTo>
                  <a:cubicBezTo>
                    <a:pt x="2122" y="2287"/>
                    <a:pt x="2122" y="2287"/>
                    <a:pt x="2122" y="2287"/>
                  </a:cubicBezTo>
                  <a:cubicBezTo>
                    <a:pt x="2141" y="2280"/>
                    <a:pt x="2172" y="2292"/>
                    <a:pt x="2198" y="2317"/>
                  </a:cubicBezTo>
                  <a:cubicBezTo>
                    <a:pt x="2198" y="2318"/>
                    <a:pt x="2198" y="2318"/>
                    <a:pt x="2198" y="2318"/>
                  </a:cubicBezTo>
                  <a:cubicBezTo>
                    <a:pt x="2223" y="2343"/>
                    <a:pt x="2230" y="2380"/>
                    <a:pt x="2219" y="2410"/>
                  </a:cubicBezTo>
                  <a:cubicBezTo>
                    <a:pt x="2197" y="2471"/>
                    <a:pt x="2201" y="2529"/>
                    <a:pt x="2237" y="2565"/>
                  </a:cubicBezTo>
                  <a:cubicBezTo>
                    <a:pt x="2296" y="2623"/>
                    <a:pt x="2416" y="2598"/>
                    <a:pt x="2507" y="2507"/>
                  </a:cubicBezTo>
                  <a:cubicBezTo>
                    <a:pt x="2597" y="2417"/>
                    <a:pt x="2623" y="2296"/>
                    <a:pt x="2564" y="2237"/>
                  </a:cubicBezTo>
                  <a:cubicBezTo>
                    <a:pt x="2529" y="2202"/>
                    <a:pt x="2470" y="2197"/>
                    <a:pt x="2410" y="2219"/>
                  </a:cubicBezTo>
                  <a:cubicBezTo>
                    <a:pt x="2379" y="2230"/>
                    <a:pt x="2343" y="2224"/>
                    <a:pt x="2318" y="2199"/>
                  </a:cubicBezTo>
                  <a:cubicBezTo>
                    <a:pt x="2317" y="2198"/>
                    <a:pt x="2317" y="2198"/>
                    <a:pt x="2317" y="2198"/>
                  </a:cubicBezTo>
                  <a:cubicBezTo>
                    <a:pt x="2292" y="2173"/>
                    <a:pt x="2280" y="2142"/>
                    <a:pt x="2287" y="2123"/>
                  </a:cubicBezTo>
                  <a:cubicBezTo>
                    <a:pt x="2939" y="1470"/>
                    <a:pt x="2939" y="1470"/>
                    <a:pt x="2939" y="1470"/>
                  </a:cubicBezTo>
                  <a:cubicBezTo>
                    <a:pt x="2287" y="818"/>
                    <a:pt x="2287" y="818"/>
                    <a:pt x="2287" y="818"/>
                  </a:cubicBezTo>
                  <a:cubicBezTo>
                    <a:pt x="2267" y="811"/>
                    <a:pt x="2237" y="823"/>
                    <a:pt x="2211" y="848"/>
                  </a:cubicBezTo>
                  <a:cubicBezTo>
                    <a:pt x="2211" y="848"/>
                    <a:pt x="2211" y="848"/>
                    <a:pt x="2211" y="848"/>
                  </a:cubicBezTo>
                  <a:cubicBezTo>
                    <a:pt x="2186" y="874"/>
                    <a:pt x="2179" y="910"/>
                    <a:pt x="2190" y="941"/>
                  </a:cubicBezTo>
                  <a:cubicBezTo>
                    <a:pt x="2212" y="1001"/>
                    <a:pt x="2208" y="1059"/>
                    <a:pt x="2172" y="1095"/>
                  </a:cubicBezTo>
                  <a:cubicBezTo>
                    <a:pt x="2113" y="1154"/>
                    <a:pt x="1993" y="1128"/>
                    <a:pt x="1902" y="1038"/>
                  </a:cubicBezTo>
                  <a:cubicBezTo>
                    <a:pt x="1812" y="947"/>
                    <a:pt x="1786" y="826"/>
                    <a:pt x="1845" y="768"/>
                  </a:cubicBezTo>
                  <a:close/>
                </a:path>
              </a:pathLst>
            </a:custGeom>
            <a:solidFill>
              <a:schemeClr val="accent3"/>
            </a:solid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56" name="Google Shape;456;p18"/>
            <p:cNvSpPr/>
            <p:nvPr/>
          </p:nvSpPr>
          <p:spPr>
            <a:xfrm>
              <a:off x="12192000" y="5473700"/>
              <a:ext cx="3652838" cy="3652838"/>
            </a:xfrm>
            <a:custGeom>
              <a:pathLst>
                <a:path extrusionOk="0" h="2939" w="2939">
                  <a:moveTo>
                    <a:pt x="2237" y="375"/>
                  </a:moveTo>
                  <a:cubicBezTo>
                    <a:pt x="2201" y="411"/>
                    <a:pt x="2196" y="469"/>
                    <a:pt x="2218" y="529"/>
                  </a:cubicBezTo>
                  <a:cubicBezTo>
                    <a:pt x="2229" y="560"/>
                    <a:pt x="2223" y="596"/>
                    <a:pt x="2198" y="621"/>
                  </a:cubicBezTo>
                  <a:cubicBezTo>
                    <a:pt x="2198" y="622"/>
                    <a:pt x="2197" y="622"/>
                    <a:pt x="2197" y="622"/>
                  </a:cubicBezTo>
                  <a:cubicBezTo>
                    <a:pt x="2172" y="647"/>
                    <a:pt x="2141" y="659"/>
                    <a:pt x="2122" y="652"/>
                  </a:cubicBezTo>
                  <a:cubicBezTo>
                    <a:pt x="1469" y="0"/>
                    <a:pt x="1469" y="0"/>
                    <a:pt x="1469" y="0"/>
                  </a:cubicBezTo>
                  <a:cubicBezTo>
                    <a:pt x="817" y="652"/>
                    <a:pt x="817" y="652"/>
                    <a:pt x="817" y="652"/>
                  </a:cubicBezTo>
                  <a:cubicBezTo>
                    <a:pt x="810" y="672"/>
                    <a:pt x="822" y="702"/>
                    <a:pt x="847" y="728"/>
                  </a:cubicBezTo>
                  <a:cubicBezTo>
                    <a:pt x="847" y="728"/>
                    <a:pt x="847" y="728"/>
                    <a:pt x="848" y="728"/>
                  </a:cubicBezTo>
                  <a:cubicBezTo>
                    <a:pt x="873" y="753"/>
                    <a:pt x="909" y="760"/>
                    <a:pt x="940" y="749"/>
                  </a:cubicBezTo>
                  <a:cubicBezTo>
                    <a:pt x="1000" y="727"/>
                    <a:pt x="1059" y="732"/>
                    <a:pt x="1094" y="767"/>
                  </a:cubicBezTo>
                  <a:cubicBezTo>
                    <a:pt x="1153" y="826"/>
                    <a:pt x="1127" y="947"/>
                    <a:pt x="1037" y="1037"/>
                  </a:cubicBezTo>
                  <a:cubicBezTo>
                    <a:pt x="946" y="1127"/>
                    <a:pt x="826" y="1153"/>
                    <a:pt x="767" y="1094"/>
                  </a:cubicBezTo>
                  <a:cubicBezTo>
                    <a:pt x="731" y="1059"/>
                    <a:pt x="727" y="1000"/>
                    <a:pt x="749" y="940"/>
                  </a:cubicBezTo>
                  <a:cubicBezTo>
                    <a:pt x="760" y="910"/>
                    <a:pt x="753" y="873"/>
                    <a:pt x="728" y="848"/>
                  </a:cubicBezTo>
                  <a:cubicBezTo>
                    <a:pt x="728" y="848"/>
                    <a:pt x="728" y="847"/>
                    <a:pt x="728" y="847"/>
                  </a:cubicBezTo>
                  <a:cubicBezTo>
                    <a:pt x="702" y="822"/>
                    <a:pt x="671" y="810"/>
                    <a:pt x="652" y="817"/>
                  </a:cubicBezTo>
                  <a:cubicBezTo>
                    <a:pt x="0" y="1469"/>
                    <a:pt x="0" y="1469"/>
                    <a:pt x="0" y="1469"/>
                  </a:cubicBezTo>
                  <a:cubicBezTo>
                    <a:pt x="652" y="2122"/>
                    <a:pt x="652" y="2122"/>
                    <a:pt x="652" y="2122"/>
                  </a:cubicBezTo>
                  <a:cubicBezTo>
                    <a:pt x="659" y="2141"/>
                    <a:pt x="647" y="2172"/>
                    <a:pt x="622" y="2197"/>
                  </a:cubicBezTo>
                  <a:cubicBezTo>
                    <a:pt x="622" y="2198"/>
                    <a:pt x="622" y="2198"/>
                    <a:pt x="621" y="2198"/>
                  </a:cubicBezTo>
                  <a:cubicBezTo>
                    <a:pt x="596" y="2223"/>
                    <a:pt x="560" y="2229"/>
                    <a:pt x="529" y="2218"/>
                  </a:cubicBezTo>
                  <a:cubicBezTo>
                    <a:pt x="469" y="2197"/>
                    <a:pt x="410" y="2201"/>
                    <a:pt x="375" y="2237"/>
                  </a:cubicBezTo>
                  <a:cubicBezTo>
                    <a:pt x="316" y="2295"/>
                    <a:pt x="342" y="2416"/>
                    <a:pt x="432" y="2507"/>
                  </a:cubicBezTo>
                  <a:cubicBezTo>
                    <a:pt x="523" y="2597"/>
                    <a:pt x="643" y="2623"/>
                    <a:pt x="702" y="2564"/>
                  </a:cubicBezTo>
                  <a:cubicBezTo>
                    <a:pt x="738" y="2528"/>
                    <a:pt x="742" y="2470"/>
                    <a:pt x="720" y="2410"/>
                  </a:cubicBezTo>
                  <a:cubicBezTo>
                    <a:pt x="709" y="2379"/>
                    <a:pt x="716" y="2343"/>
                    <a:pt x="741" y="2317"/>
                  </a:cubicBezTo>
                  <a:cubicBezTo>
                    <a:pt x="741" y="2317"/>
                    <a:pt x="741" y="2317"/>
                    <a:pt x="741" y="2317"/>
                  </a:cubicBezTo>
                  <a:cubicBezTo>
                    <a:pt x="767" y="2292"/>
                    <a:pt x="797" y="2280"/>
                    <a:pt x="817" y="2287"/>
                  </a:cubicBezTo>
                  <a:cubicBezTo>
                    <a:pt x="1469" y="2939"/>
                    <a:pt x="1469" y="2939"/>
                    <a:pt x="1469" y="2939"/>
                  </a:cubicBezTo>
                  <a:cubicBezTo>
                    <a:pt x="2122" y="2287"/>
                    <a:pt x="2122" y="2287"/>
                    <a:pt x="2122" y="2287"/>
                  </a:cubicBezTo>
                  <a:cubicBezTo>
                    <a:pt x="2129" y="2267"/>
                    <a:pt x="2117" y="2237"/>
                    <a:pt x="2092" y="2211"/>
                  </a:cubicBezTo>
                  <a:cubicBezTo>
                    <a:pt x="2091" y="2211"/>
                    <a:pt x="2091" y="2211"/>
                    <a:pt x="2091" y="2211"/>
                  </a:cubicBezTo>
                  <a:cubicBezTo>
                    <a:pt x="2066" y="2186"/>
                    <a:pt x="2029" y="2179"/>
                    <a:pt x="1999" y="2190"/>
                  </a:cubicBezTo>
                  <a:cubicBezTo>
                    <a:pt x="1938" y="2212"/>
                    <a:pt x="1880" y="2207"/>
                    <a:pt x="1845" y="2172"/>
                  </a:cubicBezTo>
                  <a:cubicBezTo>
                    <a:pt x="1786" y="2113"/>
                    <a:pt x="1811" y="1992"/>
                    <a:pt x="1902" y="1902"/>
                  </a:cubicBezTo>
                  <a:cubicBezTo>
                    <a:pt x="1992" y="1812"/>
                    <a:pt x="2113" y="1786"/>
                    <a:pt x="2172" y="1845"/>
                  </a:cubicBezTo>
                  <a:cubicBezTo>
                    <a:pt x="2207" y="1880"/>
                    <a:pt x="2212" y="1938"/>
                    <a:pt x="2190" y="1999"/>
                  </a:cubicBezTo>
                  <a:cubicBezTo>
                    <a:pt x="2179" y="2029"/>
                    <a:pt x="2186" y="2066"/>
                    <a:pt x="2210" y="2091"/>
                  </a:cubicBezTo>
                  <a:cubicBezTo>
                    <a:pt x="2211" y="2091"/>
                    <a:pt x="2211" y="2092"/>
                    <a:pt x="2211" y="2092"/>
                  </a:cubicBezTo>
                  <a:cubicBezTo>
                    <a:pt x="2236" y="2117"/>
                    <a:pt x="2267" y="2129"/>
                    <a:pt x="2286" y="2122"/>
                  </a:cubicBezTo>
                  <a:cubicBezTo>
                    <a:pt x="2939" y="1469"/>
                    <a:pt x="2939" y="1469"/>
                    <a:pt x="2939" y="1469"/>
                  </a:cubicBezTo>
                  <a:cubicBezTo>
                    <a:pt x="2286" y="817"/>
                    <a:pt x="2286" y="817"/>
                    <a:pt x="2286" y="817"/>
                  </a:cubicBezTo>
                  <a:cubicBezTo>
                    <a:pt x="2280" y="798"/>
                    <a:pt x="2291" y="767"/>
                    <a:pt x="2317" y="742"/>
                  </a:cubicBezTo>
                  <a:cubicBezTo>
                    <a:pt x="2317" y="741"/>
                    <a:pt x="2317" y="741"/>
                    <a:pt x="2317" y="741"/>
                  </a:cubicBezTo>
                  <a:cubicBezTo>
                    <a:pt x="2343" y="716"/>
                    <a:pt x="2379" y="709"/>
                    <a:pt x="2409" y="720"/>
                  </a:cubicBezTo>
                  <a:cubicBezTo>
                    <a:pt x="2470" y="742"/>
                    <a:pt x="2528" y="738"/>
                    <a:pt x="2564" y="702"/>
                  </a:cubicBezTo>
                  <a:cubicBezTo>
                    <a:pt x="2622" y="644"/>
                    <a:pt x="2597" y="523"/>
                    <a:pt x="2506" y="432"/>
                  </a:cubicBezTo>
                  <a:cubicBezTo>
                    <a:pt x="2416" y="342"/>
                    <a:pt x="2295" y="316"/>
                    <a:pt x="2237" y="375"/>
                  </a:cubicBezTo>
                  <a:close/>
                </a:path>
              </a:pathLst>
            </a:custGeom>
            <a:solidFill>
              <a:schemeClr val="accent2"/>
            </a:solid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57" name="Google Shape;457;p18"/>
            <p:cNvSpPr/>
            <p:nvPr/>
          </p:nvSpPr>
          <p:spPr>
            <a:xfrm>
              <a:off x="10364788" y="3646487"/>
              <a:ext cx="3652838" cy="3652838"/>
            </a:xfrm>
            <a:custGeom>
              <a:pathLst>
                <a:path extrusionOk="0" h="2939" w="2939">
                  <a:moveTo>
                    <a:pt x="1845" y="767"/>
                  </a:moveTo>
                  <a:cubicBezTo>
                    <a:pt x="1880" y="732"/>
                    <a:pt x="1939" y="727"/>
                    <a:pt x="1999" y="749"/>
                  </a:cubicBezTo>
                  <a:cubicBezTo>
                    <a:pt x="2030" y="760"/>
                    <a:pt x="2066" y="754"/>
                    <a:pt x="2091" y="729"/>
                  </a:cubicBezTo>
                  <a:cubicBezTo>
                    <a:pt x="2092" y="729"/>
                    <a:pt x="2092" y="728"/>
                    <a:pt x="2092" y="728"/>
                  </a:cubicBezTo>
                  <a:cubicBezTo>
                    <a:pt x="2117" y="703"/>
                    <a:pt x="2129" y="672"/>
                    <a:pt x="2122" y="653"/>
                  </a:cubicBezTo>
                  <a:cubicBezTo>
                    <a:pt x="1470" y="0"/>
                    <a:pt x="1470" y="0"/>
                    <a:pt x="1470" y="0"/>
                  </a:cubicBezTo>
                  <a:cubicBezTo>
                    <a:pt x="817" y="653"/>
                    <a:pt x="817" y="653"/>
                    <a:pt x="817" y="653"/>
                  </a:cubicBezTo>
                  <a:cubicBezTo>
                    <a:pt x="798" y="659"/>
                    <a:pt x="767" y="648"/>
                    <a:pt x="742" y="622"/>
                  </a:cubicBezTo>
                  <a:cubicBezTo>
                    <a:pt x="742" y="622"/>
                    <a:pt x="741" y="622"/>
                    <a:pt x="741" y="622"/>
                  </a:cubicBezTo>
                  <a:cubicBezTo>
                    <a:pt x="716" y="597"/>
                    <a:pt x="710" y="560"/>
                    <a:pt x="721" y="530"/>
                  </a:cubicBezTo>
                  <a:cubicBezTo>
                    <a:pt x="743" y="469"/>
                    <a:pt x="738" y="411"/>
                    <a:pt x="702" y="375"/>
                  </a:cubicBezTo>
                  <a:cubicBezTo>
                    <a:pt x="644" y="317"/>
                    <a:pt x="523" y="342"/>
                    <a:pt x="433" y="433"/>
                  </a:cubicBezTo>
                  <a:cubicBezTo>
                    <a:pt x="342" y="523"/>
                    <a:pt x="317" y="644"/>
                    <a:pt x="375" y="703"/>
                  </a:cubicBezTo>
                  <a:cubicBezTo>
                    <a:pt x="411" y="738"/>
                    <a:pt x="469" y="743"/>
                    <a:pt x="530" y="721"/>
                  </a:cubicBezTo>
                  <a:cubicBezTo>
                    <a:pt x="560" y="710"/>
                    <a:pt x="596" y="716"/>
                    <a:pt x="622" y="741"/>
                  </a:cubicBezTo>
                  <a:cubicBezTo>
                    <a:pt x="622" y="742"/>
                    <a:pt x="622" y="742"/>
                    <a:pt x="622" y="742"/>
                  </a:cubicBezTo>
                  <a:cubicBezTo>
                    <a:pt x="648" y="767"/>
                    <a:pt x="659" y="798"/>
                    <a:pt x="653" y="817"/>
                  </a:cubicBezTo>
                  <a:cubicBezTo>
                    <a:pt x="0" y="1470"/>
                    <a:pt x="0" y="1470"/>
                    <a:pt x="0" y="1470"/>
                  </a:cubicBezTo>
                  <a:cubicBezTo>
                    <a:pt x="653" y="2122"/>
                    <a:pt x="653" y="2122"/>
                    <a:pt x="653" y="2122"/>
                  </a:cubicBezTo>
                  <a:cubicBezTo>
                    <a:pt x="672" y="2129"/>
                    <a:pt x="703" y="2117"/>
                    <a:pt x="728" y="2092"/>
                  </a:cubicBezTo>
                  <a:cubicBezTo>
                    <a:pt x="728" y="2092"/>
                    <a:pt x="728" y="2092"/>
                    <a:pt x="729" y="2091"/>
                  </a:cubicBezTo>
                  <a:cubicBezTo>
                    <a:pt x="753" y="2066"/>
                    <a:pt x="760" y="2030"/>
                    <a:pt x="749" y="1999"/>
                  </a:cubicBezTo>
                  <a:cubicBezTo>
                    <a:pt x="727" y="1939"/>
                    <a:pt x="732" y="1881"/>
                    <a:pt x="767" y="1845"/>
                  </a:cubicBezTo>
                  <a:cubicBezTo>
                    <a:pt x="826" y="1786"/>
                    <a:pt x="947" y="1812"/>
                    <a:pt x="1037" y="1902"/>
                  </a:cubicBezTo>
                  <a:cubicBezTo>
                    <a:pt x="1127" y="1993"/>
                    <a:pt x="1153" y="2114"/>
                    <a:pt x="1094" y="2172"/>
                  </a:cubicBezTo>
                  <a:cubicBezTo>
                    <a:pt x="1059" y="2208"/>
                    <a:pt x="1001" y="2212"/>
                    <a:pt x="940" y="2190"/>
                  </a:cubicBezTo>
                  <a:cubicBezTo>
                    <a:pt x="910" y="2179"/>
                    <a:pt x="873" y="2186"/>
                    <a:pt x="848" y="2211"/>
                  </a:cubicBezTo>
                  <a:cubicBezTo>
                    <a:pt x="848" y="2211"/>
                    <a:pt x="848" y="2211"/>
                    <a:pt x="847" y="2212"/>
                  </a:cubicBezTo>
                  <a:cubicBezTo>
                    <a:pt x="822" y="2237"/>
                    <a:pt x="810" y="2268"/>
                    <a:pt x="817" y="2287"/>
                  </a:cubicBezTo>
                  <a:cubicBezTo>
                    <a:pt x="1470" y="2939"/>
                    <a:pt x="1470" y="2939"/>
                    <a:pt x="1470" y="2939"/>
                  </a:cubicBezTo>
                  <a:cubicBezTo>
                    <a:pt x="2122" y="2287"/>
                    <a:pt x="2122" y="2287"/>
                    <a:pt x="2122" y="2287"/>
                  </a:cubicBezTo>
                  <a:cubicBezTo>
                    <a:pt x="2141" y="2280"/>
                    <a:pt x="2172" y="2292"/>
                    <a:pt x="2198" y="2317"/>
                  </a:cubicBezTo>
                  <a:cubicBezTo>
                    <a:pt x="2198" y="2317"/>
                    <a:pt x="2198" y="2318"/>
                    <a:pt x="2198" y="2318"/>
                  </a:cubicBezTo>
                  <a:cubicBezTo>
                    <a:pt x="2223" y="2343"/>
                    <a:pt x="2230" y="2380"/>
                    <a:pt x="2219" y="2410"/>
                  </a:cubicBezTo>
                  <a:cubicBezTo>
                    <a:pt x="2197" y="2470"/>
                    <a:pt x="2201" y="2529"/>
                    <a:pt x="2237" y="2564"/>
                  </a:cubicBezTo>
                  <a:cubicBezTo>
                    <a:pt x="2296" y="2623"/>
                    <a:pt x="2416" y="2597"/>
                    <a:pt x="2507" y="2507"/>
                  </a:cubicBezTo>
                  <a:cubicBezTo>
                    <a:pt x="2597" y="2417"/>
                    <a:pt x="2623" y="2296"/>
                    <a:pt x="2564" y="2237"/>
                  </a:cubicBezTo>
                  <a:cubicBezTo>
                    <a:pt x="2529" y="2202"/>
                    <a:pt x="2470" y="2197"/>
                    <a:pt x="2410" y="2219"/>
                  </a:cubicBezTo>
                  <a:cubicBezTo>
                    <a:pt x="2379" y="2230"/>
                    <a:pt x="2343" y="2223"/>
                    <a:pt x="2318" y="2198"/>
                  </a:cubicBezTo>
                  <a:cubicBezTo>
                    <a:pt x="2317" y="2198"/>
                    <a:pt x="2317" y="2198"/>
                    <a:pt x="2317" y="2198"/>
                  </a:cubicBezTo>
                  <a:cubicBezTo>
                    <a:pt x="2292" y="2172"/>
                    <a:pt x="2280" y="2142"/>
                    <a:pt x="2287" y="2122"/>
                  </a:cubicBezTo>
                  <a:cubicBezTo>
                    <a:pt x="2939" y="1470"/>
                    <a:pt x="2939" y="1470"/>
                    <a:pt x="2939" y="1470"/>
                  </a:cubicBezTo>
                  <a:cubicBezTo>
                    <a:pt x="2287" y="817"/>
                    <a:pt x="2287" y="817"/>
                    <a:pt x="2287" y="817"/>
                  </a:cubicBezTo>
                  <a:cubicBezTo>
                    <a:pt x="2267" y="811"/>
                    <a:pt x="2237" y="822"/>
                    <a:pt x="2211" y="848"/>
                  </a:cubicBezTo>
                  <a:cubicBezTo>
                    <a:pt x="2211" y="848"/>
                    <a:pt x="2211" y="848"/>
                    <a:pt x="2211" y="848"/>
                  </a:cubicBezTo>
                  <a:cubicBezTo>
                    <a:pt x="2186" y="873"/>
                    <a:pt x="2179" y="910"/>
                    <a:pt x="2190" y="940"/>
                  </a:cubicBezTo>
                  <a:cubicBezTo>
                    <a:pt x="2212" y="1001"/>
                    <a:pt x="2208" y="1059"/>
                    <a:pt x="2172" y="1095"/>
                  </a:cubicBezTo>
                  <a:cubicBezTo>
                    <a:pt x="2113" y="1153"/>
                    <a:pt x="1993" y="1128"/>
                    <a:pt x="1902" y="1037"/>
                  </a:cubicBezTo>
                  <a:cubicBezTo>
                    <a:pt x="1812" y="947"/>
                    <a:pt x="1786" y="826"/>
                    <a:pt x="1845" y="767"/>
                  </a:cubicBezTo>
                  <a:close/>
                </a:path>
              </a:pathLst>
            </a:custGeom>
            <a:solidFill>
              <a:schemeClr val="accent1"/>
            </a:solidFill>
            <a:ln cap="flat" cmpd="sng" w="2857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458" name="Google Shape;458;p18"/>
          <p:cNvSpPr txBox="1"/>
          <p:nvPr/>
        </p:nvSpPr>
        <p:spPr>
          <a:xfrm>
            <a:off x="2021550" y="5820495"/>
            <a:ext cx="4148985"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Threats</a:t>
            </a:r>
            <a:endParaRPr sz="4200">
              <a:solidFill>
                <a:schemeClr val="dk2"/>
              </a:solidFill>
              <a:latin typeface="Open Sans Light"/>
              <a:ea typeface="Open Sans Light"/>
              <a:cs typeface="Open Sans Light"/>
              <a:sym typeface="Open Sans Light"/>
            </a:endParaRPr>
          </a:p>
        </p:txBody>
      </p:sp>
      <p:sp>
        <p:nvSpPr>
          <p:cNvPr id="459" name="Google Shape;459;p18"/>
          <p:cNvSpPr txBox="1"/>
          <p:nvPr/>
        </p:nvSpPr>
        <p:spPr>
          <a:xfrm>
            <a:off x="2021550" y="6598944"/>
            <a:ext cx="4148985"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cxnSp>
        <p:nvCxnSpPr>
          <p:cNvPr id="460" name="Google Shape;460;p18"/>
          <p:cNvCxnSpPr/>
          <p:nvPr/>
        </p:nvCxnSpPr>
        <p:spPr>
          <a:xfrm rot="10800000">
            <a:off x="6782638" y="6109398"/>
            <a:ext cx="2029767" cy="0"/>
          </a:xfrm>
          <a:prstGeom prst="straightConnector1">
            <a:avLst/>
          </a:prstGeom>
          <a:noFill/>
          <a:ln cap="flat" cmpd="sng" w="19050">
            <a:solidFill>
              <a:schemeClr val="accent4"/>
            </a:solidFill>
            <a:prstDash val="solid"/>
            <a:miter lim="800000"/>
            <a:headEnd len="sm" w="sm" type="none"/>
            <a:tailEnd len="sm" w="sm" type="none"/>
          </a:ln>
        </p:spPr>
      </p:cxnSp>
      <p:sp>
        <p:nvSpPr>
          <p:cNvPr id="461" name="Google Shape;461;p18"/>
          <p:cNvSpPr txBox="1"/>
          <p:nvPr/>
        </p:nvSpPr>
        <p:spPr>
          <a:xfrm>
            <a:off x="4031221" y="9950368"/>
            <a:ext cx="4148985"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Opportunities </a:t>
            </a:r>
            <a:endParaRPr sz="4200">
              <a:solidFill>
                <a:schemeClr val="dk2"/>
              </a:solidFill>
              <a:latin typeface="Open Sans Light"/>
              <a:ea typeface="Open Sans Light"/>
              <a:cs typeface="Open Sans Light"/>
              <a:sym typeface="Open Sans Light"/>
            </a:endParaRPr>
          </a:p>
        </p:txBody>
      </p:sp>
      <p:sp>
        <p:nvSpPr>
          <p:cNvPr id="462" name="Google Shape;462;p18"/>
          <p:cNvSpPr txBox="1"/>
          <p:nvPr/>
        </p:nvSpPr>
        <p:spPr>
          <a:xfrm>
            <a:off x="4031221" y="10728817"/>
            <a:ext cx="4148985"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cxnSp>
        <p:nvCxnSpPr>
          <p:cNvPr id="463" name="Google Shape;463;p18"/>
          <p:cNvCxnSpPr/>
          <p:nvPr/>
        </p:nvCxnSpPr>
        <p:spPr>
          <a:xfrm rot="10800000">
            <a:off x="8792309" y="10239271"/>
            <a:ext cx="2029767" cy="0"/>
          </a:xfrm>
          <a:prstGeom prst="straightConnector1">
            <a:avLst/>
          </a:prstGeom>
          <a:noFill/>
          <a:ln cap="flat" cmpd="sng" w="19050">
            <a:solidFill>
              <a:schemeClr val="accent4"/>
            </a:solidFill>
            <a:prstDash val="solid"/>
            <a:miter lim="800000"/>
            <a:headEnd len="sm" w="sm" type="none"/>
            <a:tailEnd len="sm" w="sm" type="none"/>
          </a:ln>
        </p:spPr>
      </p:cxnSp>
      <p:cxnSp>
        <p:nvCxnSpPr>
          <p:cNvPr id="464" name="Google Shape;464;p18"/>
          <p:cNvCxnSpPr/>
          <p:nvPr/>
        </p:nvCxnSpPr>
        <p:spPr>
          <a:xfrm rot="10800000">
            <a:off x="13384405" y="4099727"/>
            <a:ext cx="2029767" cy="0"/>
          </a:xfrm>
          <a:prstGeom prst="straightConnector1">
            <a:avLst/>
          </a:prstGeom>
          <a:noFill/>
          <a:ln cap="flat" cmpd="sng" w="19050">
            <a:solidFill>
              <a:schemeClr val="accent4"/>
            </a:solidFill>
            <a:prstDash val="solid"/>
            <a:miter lim="800000"/>
            <a:headEnd len="sm" w="sm" type="none"/>
            <a:tailEnd len="sm" w="sm" type="none"/>
          </a:ln>
        </p:spPr>
      </p:cxnSp>
      <p:sp>
        <p:nvSpPr>
          <p:cNvPr id="465" name="Google Shape;465;p18"/>
          <p:cNvSpPr txBox="1"/>
          <p:nvPr/>
        </p:nvSpPr>
        <p:spPr>
          <a:xfrm>
            <a:off x="16039000" y="3790728"/>
            <a:ext cx="414898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Strengths</a:t>
            </a:r>
            <a:endParaRPr sz="4200">
              <a:solidFill>
                <a:schemeClr val="dk2"/>
              </a:solidFill>
              <a:latin typeface="Open Sans Light"/>
              <a:ea typeface="Open Sans Light"/>
              <a:cs typeface="Open Sans Light"/>
              <a:sym typeface="Open Sans Light"/>
            </a:endParaRPr>
          </a:p>
        </p:txBody>
      </p:sp>
      <p:sp>
        <p:nvSpPr>
          <p:cNvPr id="466" name="Google Shape;466;p18"/>
          <p:cNvSpPr txBox="1"/>
          <p:nvPr/>
        </p:nvSpPr>
        <p:spPr>
          <a:xfrm>
            <a:off x="16039000" y="4569177"/>
            <a:ext cx="4148985"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cxnSp>
        <p:nvCxnSpPr>
          <p:cNvPr id="467" name="Google Shape;467;p18"/>
          <p:cNvCxnSpPr/>
          <p:nvPr/>
        </p:nvCxnSpPr>
        <p:spPr>
          <a:xfrm rot="10800000">
            <a:off x="15484511" y="8320035"/>
            <a:ext cx="2029767" cy="0"/>
          </a:xfrm>
          <a:prstGeom prst="straightConnector1">
            <a:avLst/>
          </a:prstGeom>
          <a:noFill/>
          <a:ln cap="flat" cmpd="sng" w="19050">
            <a:solidFill>
              <a:schemeClr val="accent4"/>
            </a:solidFill>
            <a:prstDash val="solid"/>
            <a:miter lim="800000"/>
            <a:headEnd len="sm" w="sm" type="none"/>
            <a:tailEnd len="sm" w="sm" type="none"/>
          </a:ln>
        </p:spPr>
      </p:cxnSp>
      <p:sp>
        <p:nvSpPr>
          <p:cNvPr id="468" name="Google Shape;468;p18"/>
          <p:cNvSpPr txBox="1"/>
          <p:nvPr/>
        </p:nvSpPr>
        <p:spPr>
          <a:xfrm>
            <a:off x="18139106" y="8011036"/>
            <a:ext cx="414898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Weaknesses </a:t>
            </a:r>
            <a:endParaRPr sz="4200">
              <a:solidFill>
                <a:schemeClr val="dk2"/>
              </a:solidFill>
              <a:latin typeface="Open Sans Light"/>
              <a:ea typeface="Open Sans Light"/>
              <a:cs typeface="Open Sans Light"/>
              <a:sym typeface="Open Sans Light"/>
            </a:endParaRPr>
          </a:p>
        </p:txBody>
      </p:sp>
      <p:sp>
        <p:nvSpPr>
          <p:cNvPr id="469" name="Google Shape;469;p18"/>
          <p:cNvSpPr txBox="1"/>
          <p:nvPr/>
        </p:nvSpPr>
        <p:spPr>
          <a:xfrm>
            <a:off x="18139106" y="8789485"/>
            <a:ext cx="4148985"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470" name="Google Shape;470;p18"/>
          <p:cNvSpPr txBox="1"/>
          <p:nvPr/>
        </p:nvSpPr>
        <p:spPr>
          <a:xfrm>
            <a:off x="13167102" y="6800966"/>
            <a:ext cx="1917086" cy="138499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9000">
                <a:solidFill>
                  <a:schemeClr val="lt1"/>
                </a:solidFill>
                <a:latin typeface="Open Sans Light"/>
                <a:ea typeface="Open Sans Light"/>
                <a:cs typeface="Open Sans Light"/>
                <a:sym typeface="Open Sans Light"/>
              </a:rPr>
              <a:t>W</a:t>
            </a:r>
            <a:endParaRPr sz="9000">
              <a:solidFill>
                <a:schemeClr val="lt1"/>
              </a:solidFill>
              <a:latin typeface="Open Sans Light"/>
              <a:ea typeface="Open Sans Light"/>
              <a:cs typeface="Open Sans Light"/>
              <a:sym typeface="Open Sans Light"/>
            </a:endParaRPr>
          </a:p>
        </p:txBody>
      </p:sp>
      <p:sp>
        <p:nvSpPr>
          <p:cNvPr id="471" name="Google Shape;471;p18"/>
          <p:cNvSpPr txBox="1"/>
          <p:nvPr/>
        </p:nvSpPr>
        <p:spPr>
          <a:xfrm>
            <a:off x="11296124" y="4699923"/>
            <a:ext cx="1917086" cy="138499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9000">
                <a:solidFill>
                  <a:schemeClr val="lt1"/>
                </a:solidFill>
                <a:latin typeface="Open Sans Light"/>
                <a:ea typeface="Open Sans Light"/>
                <a:cs typeface="Open Sans Light"/>
                <a:sym typeface="Open Sans Light"/>
              </a:rPr>
              <a:t>S</a:t>
            </a:r>
            <a:endParaRPr sz="9000">
              <a:solidFill>
                <a:schemeClr val="lt1"/>
              </a:solidFill>
              <a:latin typeface="Open Sans Light"/>
              <a:ea typeface="Open Sans Light"/>
              <a:cs typeface="Open Sans Light"/>
              <a:sym typeface="Open Sans Light"/>
            </a:endParaRPr>
          </a:p>
        </p:txBody>
      </p:sp>
      <p:sp>
        <p:nvSpPr>
          <p:cNvPr id="472" name="Google Shape;472;p18"/>
          <p:cNvSpPr txBox="1"/>
          <p:nvPr/>
        </p:nvSpPr>
        <p:spPr>
          <a:xfrm>
            <a:off x="9253006" y="6576588"/>
            <a:ext cx="1917086" cy="138499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9000">
                <a:solidFill>
                  <a:schemeClr val="lt1"/>
                </a:solidFill>
                <a:latin typeface="Open Sans Light"/>
                <a:ea typeface="Open Sans Light"/>
                <a:cs typeface="Open Sans Light"/>
                <a:sym typeface="Open Sans Light"/>
              </a:rPr>
              <a:t>T</a:t>
            </a:r>
            <a:endParaRPr sz="9000">
              <a:solidFill>
                <a:schemeClr val="lt1"/>
              </a:solidFill>
              <a:latin typeface="Open Sans Light"/>
              <a:ea typeface="Open Sans Light"/>
              <a:cs typeface="Open Sans Light"/>
              <a:sym typeface="Open Sans Light"/>
            </a:endParaRPr>
          </a:p>
        </p:txBody>
      </p:sp>
      <p:sp>
        <p:nvSpPr>
          <p:cNvPr id="473" name="Google Shape;473;p18"/>
          <p:cNvSpPr txBox="1"/>
          <p:nvPr/>
        </p:nvSpPr>
        <p:spPr>
          <a:xfrm>
            <a:off x="11170092" y="8503252"/>
            <a:ext cx="1917086" cy="138499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9000">
                <a:solidFill>
                  <a:schemeClr val="lt1"/>
                </a:solidFill>
                <a:latin typeface="Open Sans Light"/>
                <a:ea typeface="Open Sans Light"/>
                <a:cs typeface="Open Sans Light"/>
                <a:sym typeface="Open Sans Light"/>
              </a:rPr>
              <a:t>O</a:t>
            </a:r>
            <a:endParaRPr sz="9000">
              <a:solidFill>
                <a:schemeClr val="lt1"/>
              </a:solidFill>
              <a:latin typeface="Open Sans Light"/>
              <a:ea typeface="Open Sans Light"/>
              <a:cs typeface="Open Sans Light"/>
              <a:sym typeface="Open Sans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19"/>
          <p:cNvSpPr/>
          <p:nvPr/>
        </p:nvSpPr>
        <p:spPr>
          <a:xfrm>
            <a:off x="7930173" y="7366083"/>
            <a:ext cx="8523654" cy="4262480"/>
          </a:xfrm>
          <a:custGeom>
            <a:pathLst>
              <a:path extrusionOk="0" h="4072" w="8144">
                <a:moveTo>
                  <a:pt x="4072" y="4072"/>
                </a:moveTo>
                <a:cubicBezTo>
                  <a:pt x="6321" y="4072"/>
                  <a:pt x="8144" y="2249"/>
                  <a:pt x="8144" y="0"/>
                </a:cubicBezTo>
                <a:cubicBezTo>
                  <a:pt x="0" y="0"/>
                  <a:pt x="0" y="0"/>
                  <a:pt x="0" y="0"/>
                </a:cubicBezTo>
                <a:cubicBezTo>
                  <a:pt x="0" y="2249"/>
                  <a:pt x="1823" y="4072"/>
                  <a:pt x="4072" y="4072"/>
                </a:cubicBezTo>
                <a:close/>
              </a:path>
            </a:pathLst>
          </a:custGeom>
          <a:solidFill>
            <a:srgbClr val="D4E5F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79" name="Google Shape;479;p19"/>
          <p:cNvSpPr/>
          <p:nvPr/>
        </p:nvSpPr>
        <p:spPr>
          <a:xfrm>
            <a:off x="7930173" y="3104909"/>
            <a:ext cx="8523654" cy="4261174"/>
          </a:xfrm>
          <a:custGeom>
            <a:pathLst>
              <a:path extrusionOk="0" h="4072" w="8144">
                <a:moveTo>
                  <a:pt x="4072" y="0"/>
                </a:moveTo>
                <a:cubicBezTo>
                  <a:pt x="1823" y="0"/>
                  <a:pt x="0" y="1823"/>
                  <a:pt x="0" y="4072"/>
                </a:cubicBezTo>
                <a:cubicBezTo>
                  <a:pt x="8144" y="4072"/>
                  <a:pt x="8144" y="4072"/>
                  <a:pt x="8144" y="4072"/>
                </a:cubicBezTo>
                <a:cubicBezTo>
                  <a:pt x="8144" y="1823"/>
                  <a:pt x="6321" y="0"/>
                  <a:pt x="4072" y="0"/>
                </a:cubicBezTo>
                <a:close/>
              </a:path>
            </a:pathLst>
          </a:custGeom>
          <a:solidFill>
            <a:srgbClr val="C3F6F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80" name="Google Shape;480;p19"/>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Creative </a:t>
            </a:r>
            <a:r>
              <a:rPr b="0" i="0" lang="en-US" sz="7400" u="none" cap="none" strike="noStrike">
                <a:solidFill>
                  <a:schemeClr val="accent2"/>
                </a:solidFill>
                <a:latin typeface="Open Sans Light"/>
                <a:ea typeface="Open Sans Light"/>
                <a:cs typeface="Open Sans Light"/>
                <a:sym typeface="Open Sans Light"/>
              </a:rPr>
              <a:t>SWOT Analysis</a:t>
            </a:r>
            <a:endParaRPr b="0" i="0" sz="7400" u="none" cap="none" strike="noStrike">
              <a:solidFill>
                <a:schemeClr val="accent2"/>
              </a:solidFill>
              <a:latin typeface="Open Sans Light"/>
              <a:ea typeface="Open Sans Light"/>
              <a:cs typeface="Open Sans Light"/>
              <a:sym typeface="Open Sans Light"/>
            </a:endParaRPr>
          </a:p>
        </p:txBody>
      </p:sp>
      <p:sp>
        <p:nvSpPr>
          <p:cNvPr id="481" name="Google Shape;481;p19"/>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482" name="Google Shape;482;p19"/>
          <p:cNvSpPr/>
          <p:nvPr/>
        </p:nvSpPr>
        <p:spPr>
          <a:xfrm>
            <a:off x="8103353" y="3912071"/>
            <a:ext cx="1467059" cy="1467059"/>
          </a:xfrm>
          <a:prstGeom prst="ellipse">
            <a:avLst/>
          </a:prstGeom>
          <a:solidFill>
            <a:schemeClr val="lt1"/>
          </a:solid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483" name="Google Shape;483;p19"/>
          <p:cNvSpPr/>
          <p:nvPr/>
        </p:nvSpPr>
        <p:spPr>
          <a:xfrm>
            <a:off x="14813588" y="3912071"/>
            <a:ext cx="1467059" cy="1467059"/>
          </a:xfrm>
          <a:prstGeom prst="ellipse">
            <a:avLst/>
          </a:prstGeom>
          <a:solidFill>
            <a:schemeClr val="lt1"/>
          </a:solid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484" name="Google Shape;484;p19"/>
          <p:cNvSpPr/>
          <p:nvPr/>
        </p:nvSpPr>
        <p:spPr>
          <a:xfrm>
            <a:off x="8103353" y="9351638"/>
            <a:ext cx="1467059" cy="1467059"/>
          </a:xfrm>
          <a:prstGeom prst="ellipse">
            <a:avLst/>
          </a:prstGeom>
          <a:solidFill>
            <a:schemeClr val="lt1"/>
          </a:solid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485" name="Google Shape;485;p19"/>
          <p:cNvSpPr/>
          <p:nvPr/>
        </p:nvSpPr>
        <p:spPr>
          <a:xfrm>
            <a:off x="14813588" y="9351638"/>
            <a:ext cx="1467059" cy="1467059"/>
          </a:xfrm>
          <a:prstGeom prst="ellipse">
            <a:avLst/>
          </a:prstGeom>
          <a:solidFill>
            <a:schemeClr val="lt1"/>
          </a:solid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486" name="Google Shape;486;p19"/>
          <p:cNvCxnSpPr/>
          <p:nvPr/>
        </p:nvCxnSpPr>
        <p:spPr>
          <a:xfrm flipH="1" rot="10800000">
            <a:off x="7924800" y="7366410"/>
            <a:ext cx="8529027" cy="652"/>
          </a:xfrm>
          <a:prstGeom prst="straightConnector1">
            <a:avLst/>
          </a:prstGeom>
          <a:noFill/>
          <a:ln cap="flat" cmpd="sng" w="19050">
            <a:solidFill>
              <a:schemeClr val="dk2"/>
            </a:solidFill>
            <a:prstDash val="lgDash"/>
            <a:miter lim="800000"/>
            <a:headEnd len="sm" w="sm" type="none"/>
            <a:tailEnd len="sm" w="sm" type="none"/>
          </a:ln>
        </p:spPr>
      </p:cxnSp>
      <p:sp>
        <p:nvSpPr>
          <p:cNvPr id="487" name="Google Shape;487;p19"/>
          <p:cNvSpPr txBox="1"/>
          <p:nvPr/>
        </p:nvSpPr>
        <p:spPr>
          <a:xfrm>
            <a:off x="10397782" y="3816961"/>
            <a:ext cx="3648418"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Internal Analysis</a:t>
            </a:r>
            <a:endParaRPr sz="2600">
              <a:solidFill>
                <a:schemeClr val="dk2"/>
              </a:solidFill>
              <a:latin typeface="Open Sans Light"/>
              <a:ea typeface="Open Sans Light"/>
              <a:cs typeface="Open Sans Light"/>
              <a:sym typeface="Open Sans Light"/>
            </a:endParaRPr>
          </a:p>
        </p:txBody>
      </p:sp>
      <p:sp>
        <p:nvSpPr>
          <p:cNvPr id="488" name="Google Shape;488;p19"/>
          <p:cNvSpPr txBox="1"/>
          <p:nvPr/>
        </p:nvSpPr>
        <p:spPr>
          <a:xfrm>
            <a:off x="10397782" y="10491561"/>
            <a:ext cx="3648418"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External Analysis</a:t>
            </a:r>
            <a:endParaRPr sz="2600">
              <a:solidFill>
                <a:schemeClr val="dk2"/>
              </a:solidFill>
              <a:latin typeface="Open Sans Light"/>
              <a:ea typeface="Open Sans Light"/>
              <a:cs typeface="Open Sans Light"/>
              <a:sym typeface="Open Sans Light"/>
            </a:endParaRPr>
          </a:p>
        </p:txBody>
      </p:sp>
      <p:grpSp>
        <p:nvGrpSpPr>
          <p:cNvPr id="489" name="Google Shape;489;p19"/>
          <p:cNvGrpSpPr/>
          <p:nvPr/>
        </p:nvGrpSpPr>
        <p:grpSpPr>
          <a:xfrm>
            <a:off x="9501980" y="4676717"/>
            <a:ext cx="5380039" cy="5380038"/>
            <a:chOff x="17225963" y="4878388"/>
            <a:chExt cx="5380039" cy="5380038"/>
          </a:xfrm>
        </p:grpSpPr>
        <p:sp>
          <p:nvSpPr>
            <p:cNvPr id="490" name="Google Shape;490;p19"/>
            <p:cNvSpPr/>
            <p:nvPr/>
          </p:nvSpPr>
          <p:spPr>
            <a:xfrm>
              <a:off x="19916777" y="4878388"/>
              <a:ext cx="2689225" cy="3224213"/>
            </a:xfrm>
            <a:custGeom>
              <a:pathLst>
                <a:path extrusionOk="0" h="4715" w="3933">
                  <a:moveTo>
                    <a:pt x="2214" y="4217"/>
                  </a:moveTo>
                  <a:cubicBezTo>
                    <a:pt x="2160" y="4192"/>
                    <a:pt x="2122" y="4136"/>
                    <a:pt x="2121" y="4071"/>
                  </a:cubicBezTo>
                  <a:cubicBezTo>
                    <a:pt x="2121" y="4071"/>
                    <a:pt x="2121" y="4070"/>
                    <a:pt x="2121" y="4070"/>
                  </a:cubicBezTo>
                  <a:cubicBezTo>
                    <a:pt x="2121" y="4004"/>
                    <a:pt x="2146" y="3949"/>
                    <a:pt x="2179" y="3933"/>
                  </a:cubicBezTo>
                  <a:cubicBezTo>
                    <a:pt x="3933" y="3933"/>
                    <a:pt x="3933" y="3933"/>
                    <a:pt x="3933" y="3933"/>
                  </a:cubicBezTo>
                  <a:cubicBezTo>
                    <a:pt x="3933" y="1761"/>
                    <a:pt x="2172" y="0"/>
                    <a:pt x="0" y="0"/>
                  </a:cubicBezTo>
                  <a:cubicBezTo>
                    <a:pt x="0" y="1754"/>
                    <a:pt x="0" y="1754"/>
                    <a:pt x="0" y="1754"/>
                  </a:cubicBezTo>
                  <a:cubicBezTo>
                    <a:pt x="16" y="1788"/>
                    <a:pt x="71" y="1812"/>
                    <a:pt x="137" y="1812"/>
                  </a:cubicBezTo>
                  <a:cubicBezTo>
                    <a:pt x="137" y="1812"/>
                    <a:pt x="138" y="1812"/>
                    <a:pt x="138" y="1812"/>
                  </a:cubicBezTo>
                  <a:cubicBezTo>
                    <a:pt x="203" y="1812"/>
                    <a:pt x="259" y="1773"/>
                    <a:pt x="284" y="1720"/>
                  </a:cubicBezTo>
                  <a:cubicBezTo>
                    <a:pt x="334" y="1613"/>
                    <a:pt x="415" y="1544"/>
                    <a:pt x="507" y="1544"/>
                  </a:cubicBezTo>
                  <a:cubicBezTo>
                    <a:pt x="659" y="1544"/>
                    <a:pt x="782" y="1733"/>
                    <a:pt x="782" y="1967"/>
                  </a:cubicBezTo>
                  <a:cubicBezTo>
                    <a:pt x="782" y="2201"/>
                    <a:pt x="659" y="2390"/>
                    <a:pt x="507" y="2390"/>
                  </a:cubicBezTo>
                  <a:cubicBezTo>
                    <a:pt x="415" y="2390"/>
                    <a:pt x="334" y="2321"/>
                    <a:pt x="284" y="2214"/>
                  </a:cubicBezTo>
                  <a:cubicBezTo>
                    <a:pt x="259" y="2160"/>
                    <a:pt x="203" y="2122"/>
                    <a:pt x="138" y="2121"/>
                  </a:cubicBezTo>
                  <a:cubicBezTo>
                    <a:pt x="138" y="2121"/>
                    <a:pt x="137" y="2121"/>
                    <a:pt x="137" y="2121"/>
                  </a:cubicBezTo>
                  <a:cubicBezTo>
                    <a:pt x="71" y="2121"/>
                    <a:pt x="16" y="2146"/>
                    <a:pt x="0" y="2180"/>
                  </a:cubicBezTo>
                  <a:cubicBezTo>
                    <a:pt x="0" y="3933"/>
                    <a:pt x="0" y="3933"/>
                    <a:pt x="0" y="3933"/>
                  </a:cubicBezTo>
                  <a:cubicBezTo>
                    <a:pt x="1754" y="3933"/>
                    <a:pt x="1754" y="3933"/>
                    <a:pt x="1754" y="3933"/>
                  </a:cubicBezTo>
                  <a:cubicBezTo>
                    <a:pt x="1787" y="3949"/>
                    <a:pt x="1812" y="4004"/>
                    <a:pt x="1812" y="4070"/>
                  </a:cubicBezTo>
                  <a:cubicBezTo>
                    <a:pt x="1812" y="4070"/>
                    <a:pt x="1812" y="4071"/>
                    <a:pt x="1812" y="4071"/>
                  </a:cubicBezTo>
                  <a:cubicBezTo>
                    <a:pt x="1812" y="4136"/>
                    <a:pt x="1773" y="4192"/>
                    <a:pt x="1719" y="4217"/>
                  </a:cubicBezTo>
                  <a:cubicBezTo>
                    <a:pt x="1613" y="4267"/>
                    <a:pt x="1543" y="4348"/>
                    <a:pt x="1543" y="4440"/>
                  </a:cubicBezTo>
                  <a:cubicBezTo>
                    <a:pt x="1543" y="4592"/>
                    <a:pt x="1733" y="4715"/>
                    <a:pt x="1967" y="4715"/>
                  </a:cubicBezTo>
                  <a:cubicBezTo>
                    <a:pt x="2200" y="4715"/>
                    <a:pt x="2390" y="4592"/>
                    <a:pt x="2390" y="4440"/>
                  </a:cubicBezTo>
                  <a:cubicBezTo>
                    <a:pt x="2390" y="4348"/>
                    <a:pt x="2320" y="4267"/>
                    <a:pt x="2214" y="4217"/>
                  </a:cubicBezTo>
                  <a:close/>
                </a:path>
              </a:pathLst>
            </a:custGeom>
            <a:solidFill>
              <a:schemeClr val="accent2"/>
            </a:solidFill>
            <a:ln cap="flat" cmpd="sng" w="28575">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91" name="Google Shape;491;p19"/>
            <p:cNvSpPr/>
            <p:nvPr/>
          </p:nvSpPr>
          <p:spPr>
            <a:xfrm>
              <a:off x="19381788" y="7567613"/>
              <a:ext cx="3224213" cy="2690813"/>
            </a:xfrm>
            <a:custGeom>
              <a:pathLst>
                <a:path extrusionOk="0" h="3933" w="4715">
                  <a:moveTo>
                    <a:pt x="2961" y="0"/>
                  </a:moveTo>
                  <a:cubicBezTo>
                    <a:pt x="2928" y="16"/>
                    <a:pt x="2903" y="71"/>
                    <a:pt x="2903" y="137"/>
                  </a:cubicBezTo>
                  <a:cubicBezTo>
                    <a:pt x="2903" y="137"/>
                    <a:pt x="2903" y="138"/>
                    <a:pt x="2903" y="138"/>
                  </a:cubicBezTo>
                  <a:cubicBezTo>
                    <a:pt x="2904" y="203"/>
                    <a:pt x="2942" y="259"/>
                    <a:pt x="2996" y="284"/>
                  </a:cubicBezTo>
                  <a:cubicBezTo>
                    <a:pt x="3102" y="334"/>
                    <a:pt x="3172" y="415"/>
                    <a:pt x="3172" y="507"/>
                  </a:cubicBezTo>
                  <a:cubicBezTo>
                    <a:pt x="3172" y="659"/>
                    <a:pt x="2982" y="782"/>
                    <a:pt x="2749" y="782"/>
                  </a:cubicBezTo>
                  <a:cubicBezTo>
                    <a:pt x="2515" y="782"/>
                    <a:pt x="2325" y="659"/>
                    <a:pt x="2325" y="507"/>
                  </a:cubicBezTo>
                  <a:cubicBezTo>
                    <a:pt x="2325" y="415"/>
                    <a:pt x="2395" y="334"/>
                    <a:pt x="2501" y="284"/>
                  </a:cubicBezTo>
                  <a:cubicBezTo>
                    <a:pt x="2555" y="259"/>
                    <a:pt x="2594" y="203"/>
                    <a:pt x="2594" y="138"/>
                  </a:cubicBezTo>
                  <a:cubicBezTo>
                    <a:pt x="2594" y="138"/>
                    <a:pt x="2594" y="137"/>
                    <a:pt x="2594" y="137"/>
                  </a:cubicBezTo>
                  <a:cubicBezTo>
                    <a:pt x="2594" y="71"/>
                    <a:pt x="2569" y="16"/>
                    <a:pt x="2536" y="0"/>
                  </a:cubicBezTo>
                  <a:cubicBezTo>
                    <a:pt x="782" y="0"/>
                    <a:pt x="782" y="0"/>
                    <a:pt x="782" y="0"/>
                  </a:cubicBezTo>
                  <a:cubicBezTo>
                    <a:pt x="782" y="1754"/>
                    <a:pt x="782" y="1754"/>
                    <a:pt x="782" y="1754"/>
                  </a:cubicBezTo>
                  <a:cubicBezTo>
                    <a:pt x="766" y="1787"/>
                    <a:pt x="711" y="1812"/>
                    <a:pt x="646" y="1812"/>
                  </a:cubicBezTo>
                  <a:cubicBezTo>
                    <a:pt x="645" y="1812"/>
                    <a:pt x="645" y="1812"/>
                    <a:pt x="644" y="1812"/>
                  </a:cubicBezTo>
                  <a:cubicBezTo>
                    <a:pt x="579" y="1812"/>
                    <a:pt x="523" y="1773"/>
                    <a:pt x="498" y="1719"/>
                  </a:cubicBezTo>
                  <a:cubicBezTo>
                    <a:pt x="448" y="1613"/>
                    <a:pt x="367" y="1543"/>
                    <a:pt x="275" y="1543"/>
                  </a:cubicBezTo>
                  <a:cubicBezTo>
                    <a:pt x="123" y="1543"/>
                    <a:pt x="0" y="1733"/>
                    <a:pt x="0" y="1967"/>
                  </a:cubicBezTo>
                  <a:cubicBezTo>
                    <a:pt x="0" y="2200"/>
                    <a:pt x="123" y="2390"/>
                    <a:pt x="275" y="2390"/>
                  </a:cubicBezTo>
                  <a:cubicBezTo>
                    <a:pt x="367" y="2390"/>
                    <a:pt x="448" y="2320"/>
                    <a:pt x="498" y="2214"/>
                  </a:cubicBezTo>
                  <a:cubicBezTo>
                    <a:pt x="523" y="2160"/>
                    <a:pt x="579" y="2122"/>
                    <a:pt x="644" y="2121"/>
                  </a:cubicBezTo>
                  <a:cubicBezTo>
                    <a:pt x="645" y="2121"/>
                    <a:pt x="645" y="2121"/>
                    <a:pt x="646" y="2121"/>
                  </a:cubicBezTo>
                  <a:cubicBezTo>
                    <a:pt x="711" y="2121"/>
                    <a:pt x="766" y="2146"/>
                    <a:pt x="782" y="2179"/>
                  </a:cubicBezTo>
                  <a:cubicBezTo>
                    <a:pt x="782" y="3933"/>
                    <a:pt x="782" y="3933"/>
                    <a:pt x="782" y="3933"/>
                  </a:cubicBezTo>
                  <a:cubicBezTo>
                    <a:pt x="2954" y="3933"/>
                    <a:pt x="4715" y="2172"/>
                    <a:pt x="4715" y="0"/>
                  </a:cubicBezTo>
                  <a:lnTo>
                    <a:pt x="2961" y="0"/>
                  </a:lnTo>
                  <a:close/>
                </a:path>
              </a:pathLst>
            </a:custGeom>
            <a:solidFill>
              <a:schemeClr val="accent3"/>
            </a:solidFill>
            <a:ln cap="flat" cmpd="sng" w="28575">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92" name="Google Shape;492;p19"/>
            <p:cNvSpPr/>
            <p:nvPr/>
          </p:nvSpPr>
          <p:spPr>
            <a:xfrm>
              <a:off x="17225963" y="7032625"/>
              <a:ext cx="2690813" cy="3225800"/>
            </a:xfrm>
            <a:custGeom>
              <a:pathLst>
                <a:path extrusionOk="0" h="4715" w="3933">
                  <a:moveTo>
                    <a:pt x="3426" y="2325"/>
                  </a:moveTo>
                  <a:cubicBezTo>
                    <a:pt x="3518" y="2325"/>
                    <a:pt x="3599" y="2395"/>
                    <a:pt x="3649" y="2501"/>
                  </a:cubicBezTo>
                  <a:cubicBezTo>
                    <a:pt x="3674" y="2555"/>
                    <a:pt x="3730" y="2594"/>
                    <a:pt x="3795" y="2594"/>
                  </a:cubicBezTo>
                  <a:cubicBezTo>
                    <a:pt x="3796" y="2594"/>
                    <a:pt x="3796" y="2594"/>
                    <a:pt x="3797" y="2594"/>
                  </a:cubicBezTo>
                  <a:cubicBezTo>
                    <a:pt x="3862" y="2594"/>
                    <a:pt x="3917" y="2569"/>
                    <a:pt x="3933" y="2536"/>
                  </a:cubicBezTo>
                  <a:cubicBezTo>
                    <a:pt x="3933" y="782"/>
                    <a:pt x="3933" y="782"/>
                    <a:pt x="3933" y="782"/>
                  </a:cubicBezTo>
                  <a:cubicBezTo>
                    <a:pt x="2180" y="782"/>
                    <a:pt x="2180" y="782"/>
                    <a:pt x="2180" y="782"/>
                  </a:cubicBezTo>
                  <a:cubicBezTo>
                    <a:pt x="2146" y="766"/>
                    <a:pt x="2121" y="711"/>
                    <a:pt x="2121" y="646"/>
                  </a:cubicBezTo>
                  <a:cubicBezTo>
                    <a:pt x="2121" y="645"/>
                    <a:pt x="2121" y="644"/>
                    <a:pt x="2121" y="644"/>
                  </a:cubicBezTo>
                  <a:cubicBezTo>
                    <a:pt x="2122" y="579"/>
                    <a:pt x="2160" y="523"/>
                    <a:pt x="2214" y="498"/>
                  </a:cubicBezTo>
                  <a:cubicBezTo>
                    <a:pt x="2321" y="448"/>
                    <a:pt x="2390" y="367"/>
                    <a:pt x="2390" y="275"/>
                  </a:cubicBezTo>
                  <a:cubicBezTo>
                    <a:pt x="2390" y="123"/>
                    <a:pt x="2201" y="0"/>
                    <a:pt x="1967" y="0"/>
                  </a:cubicBezTo>
                  <a:cubicBezTo>
                    <a:pt x="1733" y="0"/>
                    <a:pt x="1544" y="123"/>
                    <a:pt x="1544" y="275"/>
                  </a:cubicBezTo>
                  <a:cubicBezTo>
                    <a:pt x="1544" y="367"/>
                    <a:pt x="1613" y="448"/>
                    <a:pt x="1720" y="498"/>
                  </a:cubicBezTo>
                  <a:cubicBezTo>
                    <a:pt x="1773" y="523"/>
                    <a:pt x="1812" y="579"/>
                    <a:pt x="1812" y="644"/>
                  </a:cubicBezTo>
                  <a:cubicBezTo>
                    <a:pt x="1812" y="644"/>
                    <a:pt x="1812" y="645"/>
                    <a:pt x="1812" y="646"/>
                  </a:cubicBezTo>
                  <a:cubicBezTo>
                    <a:pt x="1812" y="711"/>
                    <a:pt x="1788" y="766"/>
                    <a:pt x="1754" y="782"/>
                  </a:cubicBezTo>
                  <a:cubicBezTo>
                    <a:pt x="0" y="782"/>
                    <a:pt x="0" y="782"/>
                    <a:pt x="0" y="782"/>
                  </a:cubicBezTo>
                  <a:cubicBezTo>
                    <a:pt x="0" y="2954"/>
                    <a:pt x="1761" y="4715"/>
                    <a:pt x="3933" y="4715"/>
                  </a:cubicBezTo>
                  <a:cubicBezTo>
                    <a:pt x="3933" y="2961"/>
                    <a:pt x="3933" y="2961"/>
                    <a:pt x="3933" y="2961"/>
                  </a:cubicBezTo>
                  <a:cubicBezTo>
                    <a:pt x="3917" y="2928"/>
                    <a:pt x="3862" y="2903"/>
                    <a:pt x="3797" y="2903"/>
                  </a:cubicBezTo>
                  <a:cubicBezTo>
                    <a:pt x="3796" y="2903"/>
                    <a:pt x="3796" y="2903"/>
                    <a:pt x="3795" y="2903"/>
                  </a:cubicBezTo>
                  <a:cubicBezTo>
                    <a:pt x="3730" y="2904"/>
                    <a:pt x="3674" y="2942"/>
                    <a:pt x="3649" y="2996"/>
                  </a:cubicBezTo>
                  <a:cubicBezTo>
                    <a:pt x="3599" y="3102"/>
                    <a:pt x="3518" y="3172"/>
                    <a:pt x="3426" y="3172"/>
                  </a:cubicBezTo>
                  <a:cubicBezTo>
                    <a:pt x="3274" y="3172"/>
                    <a:pt x="3151" y="2982"/>
                    <a:pt x="3151" y="2749"/>
                  </a:cubicBezTo>
                  <a:cubicBezTo>
                    <a:pt x="3151" y="2515"/>
                    <a:pt x="3274" y="2325"/>
                    <a:pt x="3426" y="2325"/>
                  </a:cubicBezTo>
                  <a:close/>
                </a:path>
              </a:pathLst>
            </a:custGeom>
            <a:solidFill>
              <a:schemeClr val="accent4"/>
            </a:solidFill>
            <a:ln cap="flat" cmpd="sng" w="28575">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493" name="Google Shape;493;p19"/>
            <p:cNvSpPr/>
            <p:nvPr/>
          </p:nvSpPr>
          <p:spPr>
            <a:xfrm>
              <a:off x="17225963" y="4878388"/>
              <a:ext cx="3225800" cy="2689225"/>
            </a:xfrm>
            <a:custGeom>
              <a:pathLst>
                <a:path extrusionOk="0" h="3933" w="4715">
                  <a:moveTo>
                    <a:pt x="4440" y="1544"/>
                  </a:moveTo>
                  <a:cubicBezTo>
                    <a:pt x="4348" y="1544"/>
                    <a:pt x="4267" y="1613"/>
                    <a:pt x="4217" y="1720"/>
                  </a:cubicBezTo>
                  <a:cubicBezTo>
                    <a:pt x="4192" y="1773"/>
                    <a:pt x="4136" y="1812"/>
                    <a:pt x="4071" y="1812"/>
                  </a:cubicBezTo>
                  <a:cubicBezTo>
                    <a:pt x="4071" y="1812"/>
                    <a:pt x="4070" y="1812"/>
                    <a:pt x="4070" y="1812"/>
                  </a:cubicBezTo>
                  <a:cubicBezTo>
                    <a:pt x="4004" y="1812"/>
                    <a:pt x="3949" y="1788"/>
                    <a:pt x="3933" y="1754"/>
                  </a:cubicBezTo>
                  <a:cubicBezTo>
                    <a:pt x="3933" y="0"/>
                    <a:pt x="3933" y="0"/>
                    <a:pt x="3933" y="0"/>
                  </a:cubicBezTo>
                  <a:cubicBezTo>
                    <a:pt x="1761" y="0"/>
                    <a:pt x="0" y="1761"/>
                    <a:pt x="0" y="3933"/>
                  </a:cubicBezTo>
                  <a:cubicBezTo>
                    <a:pt x="1754" y="3933"/>
                    <a:pt x="1754" y="3933"/>
                    <a:pt x="1754" y="3933"/>
                  </a:cubicBezTo>
                  <a:cubicBezTo>
                    <a:pt x="1788" y="3917"/>
                    <a:pt x="1812" y="3862"/>
                    <a:pt x="1812" y="3797"/>
                  </a:cubicBezTo>
                  <a:cubicBezTo>
                    <a:pt x="1812" y="3796"/>
                    <a:pt x="1812" y="3795"/>
                    <a:pt x="1812" y="3795"/>
                  </a:cubicBezTo>
                  <a:cubicBezTo>
                    <a:pt x="1812" y="3730"/>
                    <a:pt x="1773" y="3674"/>
                    <a:pt x="1720" y="3649"/>
                  </a:cubicBezTo>
                  <a:cubicBezTo>
                    <a:pt x="1613" y="3599"/>
                    <a:pt x="1544" y="3518"/>
                    <a:pt x="1544" y="3426"/>
                  </a:cubicBezTo>
                  <a:cubicBezTo>
                    <a:pt x="1544" y="3274"/>
                    <a:pt x="1733" y="3151"/>
                    <a:pt x="1967" y="3151"/>
                  </a:cubicBezTo>
                  <a:cubicBezTo>
                    <a:pt x="2201" y="3151"/>
                    <a:pt x="2390" y="3274"/>
                    <a:pt x="2390" y="3426"/>
                  </a:cubicBezTo>
                  <a:cubicBezTo>
                    <a:pt x="2390" y="3518"/>
                    <a:pt x="2321" y="3599"/>
                    <a:pt x="2214" y="3649"/>
                  </a:cubicBezTo>
                  <a:cubicBezTo>
                    <a:pt x="2160" y="3674"/>
                    <a:pt x="2122" y="3730"/>
                    <a:pt x="2121" y="3795"/>
                  </a:cubicBezTo>
                  <a:cubicBezTo>
                    <a:pt x="2121" y="3795"/>
                    <a:pt x="2121" y="3796"/>
                    <a:pt x="2121" y="3797"/>
                  </a:cubicBezTo>
                  <a:cubicBezTo>
                    <a:pt x="2121" y="3862"/>
                    <a:pt x="2146" y="3917"/>
                    <a:pt x="2180" y="3933"/>
                  </a:cubicBezTo>
                  <a:cubicBezTo>
                    <a:pt x="3933" y="3933"/>
                    <a:pt x="3933" y="3933"/>
                    <a:pt x="3933" y="3933"/>
                  </a:cubicBezTo>
                  <a:cubicBezTo>
                    <a:pt x="3933" y="2180"/>
                    <a:pt x="3933" y="2180"/>
                    <a:pt x="3933" y="2180"/>
                  </a:cubicBezTo>
                  <a:cubicBezTo>
                    <a:pt x="3949" y="2146"/>
                    <a:pt x="4004" y="2121"/>
                    <a:pt x="4070" y="2121"/>
                  </a:cubicBezTo>
                  <a:cubicBezTo>
                    <a:pt x="4070" y="2121"/>
                    <a:pt x="4071" y="2121"/>
                    <a:pt x="4071" y="2121"/>
                  </a:cubicBezTo>
                  <a:cubicBezTo>
                    <a:pt x="4136" y="2122"/>
                    <a:pt x="4192" y="2160"/>
                    <a:pt x="4217" y="2214"/>
                  </a:cubicBezTo>
                  <a:cubicBezTo>
                    <a:pt x="4267" y="2321"/>
                    <a:pt x="4348" y="2390"/>
                    <a:pt x="4440" y="2390"/>
                  </a:cubicBezTo>
                  <a:cubicBezTo>
                    <a:pt x="4592" y="2390"/>
                    <a:pt x="4715" y="2201"/>
                    <a:pt x="4715" y="1967"/>
                  </a:cubicBezTo>
                  <a:cubicBezTo>
                    <a:pt x="4715" y="1733"/>
                    <a:pt x="4592" y="1544"/>
                    <a:pt x="4440" y="1544"/>
                  </a:cubicBezTo>
                  <a:close/>
                </a:path>
              </a:pathLst>
            </a:custGeom>
            <a:solidFill>
              <a:schemeClr val="accent1"/>
            </a:solidFill>
            <a:ln cap="flat" cmpd="sng" w="28575">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494" name="Google Shape;494;p19"/>
          <p:cNvSpPr txBox="1"/>
          <p:nvPr/>
        </p:nvSpPr>
        <p:spPr>
          <a:xfrm>
            <a:off x="12648775" y="7965833"/>
            <a:ext cx="1471238" cy="141577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9200">
                <a:solidFill>
                  <a:schemeClr val="lt1"/>
                </a:solidFill>
                <a:latin typeface="Open Sans Light"/>
                <a:ea typeface="Open Sans Light"/>
                <a:cs typeface="Open Sans Light"/>
                <a:sym typeface="Open Sans Light"/>
              </a:rPr>
              <a:t>O</a:t>
            </a:r>
            <a:endParaRPr sz="9200">
              <a:solidFill>
                <a:schemeClr val="lt1"/>
              </a:solidFill>
              <a:latin typeface="Open Sans Light"/>
              <a:ea typeface="Open Sans Light"/>
              <a:cs typeface="Open Sans Light"/>
              <a:sym typeface="Open Sans Light"/>
            </a:endParaRPr>
          </a:p>
        </p:txBody>
      </p:sp>
      <p:sp>
        <p:nvSpPr>
          <p:cNvPr id="495" name="Google Shape;495;p19"/>
          <p:cNvSpPr txBox="1"/>
          <p:nvPr/>
        </p:nvSpPr>
        <p:spPr>
          <a:xfrm>
            <a:off x="10086926" y="7965833"/>
            <a:ext cx="1471238" cy="141577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9200">
                <a:solidFill>
                  <a:schemeClr val="lt1"/>
                </a:solidFill>
                <a:latin typeface="Open Sans Light"/>
                <a:ea typeface="Open Sans Light"/>
                <a:cs typeface="Open Sans Light"/>
                <a:sym typeface="Open Sans Light"/>
              </a:rPr>
              <a:t>T</a:t>
            </a:r>
            <a:endParaRPr sz="9200">
              <a:solidFill>
                <a:schemeClr val="lt1"/>
              </a:solidFill>
              <a:latin typeface="Open Sans Light"/>
              <a:ea typeface="Open Sans Light"/>
              <a:cs typeface="Open Sans Light"/>
              <a:sym typeface="Open Sans Light"/>
            </a:endParaRPr>
          </a:p>
        </p:txBody>
      </p:sp>
      <p:sp>
        <p:nvSpPr>
          <p:cNvPr id="496" name="Google Shape;496;p19"/>
          <p:cNvSpPr txBox="1"/>
          <p:nvPr/>
        </p:nvSpPr>
        <p:spPr>
          <a:xfrm>
            <a:off x="12669836" y="5321653"/>
            <a:ext cx="1471238" cy="141577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9200">
                <a:solidFill>
                  <a:schemeClr val="lt1"/>
                </a:solidFill>
                <a:latin typeface="Open Sans Light"/>
                <a:ea typeface="Open Sans Light"/>
                <a:cs typeface="Open Sans Light"/>
                <a:sym typeface="Open Sans Light"/>
              </a:rPr>
              <a:t>W</a:t>
            </a:r>
            <a:endParaRPr sz="9200">
              <a:solidFill>
                <a:schemeClr val="lt1"/>
              </a:solidFill>
              <a:latin typeface="Open Sans Light"/>
              <a:ea typeface="Open Sans Light"/>
              <a:cs typeface="Open Sans Light"/>
              <a:sym typeface="Open Sans Light"/>
            </a:endParaRPr>
          </a:p>
        </p:txBody>
      </p:sp>
      <p:sp>
        <p:nvSpPr>
          <p:cNvPr id="497" name="Google Shape;497;p19"/>
          <p:cNvSpPr txBox="1"/>
          <p:nvPr/>
        </p:nvSpPr>
        <p:spPr>
          <a:xfrm>
            <a:off x="10189301" y="5321653"/>
            <a:ext cx="1471238" cy="141577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9200">
                <a:solidFill>
                  <a:schemeClr val="lt1"/>
                </a:solidFill>
                <a:latin typeface="Open Sans Light"/>
                <a:ea typeface="Open Sans Light"/>
                <a:cs typeface="Open Sans Light"/>
                <a:sym typeface="Open Sans Light"/>
              </a:rPr>
              <a:t>S</a:t>
            </a:r>
            <a:endParaRPr sz="9200">
              <a:solidFill>
                <a:schemeClr val="lt1"/>
              </a:solidFill>
              <a:latin typeface="Open Sans Light"/>
              <a:ea typeface="Open Sans Light"/>
              <a:cs typeface="Open Sans Light"/>
              <a:sym typeface="Open Sans Light"/>
            </a:endParaRPr>
          </a:p>
        </p:txBody>
      </p:sp>
      <p:sp>
        <p:nvSpPr>
          <p:cNvPr id="498" name="Google Shape;498;p19"/>
          <p:cNvSpPr txBox="1"/>
          <p:nvPr/>
        </p:nvSpPr>
        <p:spPr>
          <a:xfrm>
            <a:off x="17268063" y="9568007"/>
            <a:ext cx="502506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Opportunities</a:t>
            </a:r>
            <a:endParaRPr sz="4200">
              <a:solidFill>
                <a:schemeClr val="dk2"/>
              </a:solidFill>
              <a:latin typeface="Open Sans Light"/>
              <a:ea typeface="Open Sans Light"/>
              <a:cs typeface="Open Sans Light"/>
              <a:sym typeface="Open Sans Light"/>
            </a:endParaRPr>
          </a:p>
        </p:txBody>
      </p:sp>
      <p:sp>
        <p:nvSpPr>
          <p:cNvPr id="499" name="Google Shape;499;p19"/>
          <p:cNvSpPr txBox="1"/>
          <p:nvPr/>
        </p:nvSpPr>
        <p:spPr>
          <a:xfrm>
            <a:off x="17268063" y="10396696"/>
            <a:ext cx="5025065" cy="919675"/>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500" name="Google Shape;500;p19"/>
          <p:cNvSpPr txBox="1"/>
          <p:nvPr/>
        </p:nvSpPr>
        <p:spPr>
          <a:xfrm>
            <a:off x="17268063" y="3912071"/>
            <a:ext cx="502506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Weaknesses</a:t>
            </a:r>
            <a:endParaRPr sz="4200">
              <a:solidFill>
                <a:schemeClr val="dk2"/>
              </a:solidFill>
              <a:latin typeface="Open Sans Light"/>
              <a:ea typeface="Open Sans Light"/>
              <a:cs typeface="Open Sans Light"/>
              <a:sym typeface="Open Sans Light"/>
            </a:endParaRPr>
          </a:p>
        </p:txBody>
      </p:sp>
      <p:sp>
        <p:nvSpPr>
          <p:cNvPr id="501" name="Google Shape;501;p19"/>
          <p:cNvSpPr txBox="1"/>
          <p:nvPr/>
        </p:nvSpPr>
        <p:spPr>
          <a:xfrm>
            <a:off x="17268063" y="4740760"/>
            <a:ext cx="5025065" cy="919675"/>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502" name="Google Shape;502;p19"/>
          <p:cNvSpPr txBox="1"/>
          <p:nvPr/>
        </p:nvSpPr>
        <p:spPr>
          <a:xfrm>
            <a:off x="2090874" y="9568007"/>
            <a:ext cx="5025065"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Threats</a:t>
            </a:r>
            <a:endParaRPr sz="4200">
              <a:solidFill>
                <a:schemeClr val="dk2"/>
              </a:solidFill>
              <a:latin typeface="Open Sans Light"/>
              <a:ea typeface="Open Sans Light"/>
              <a:cs typeface="Open Sans Light"/>
              <a:sym typeface="Open Sans Light"/>
            </a:endParaRPr>
          </a:p>
        </p:txBody>
      </p:sp>
      <p:sp>
        <p:nvSpPr>
          <p:cNvPr id="503" name="Google Shape;503;p19"/>
          <p:cNvSpPr txBox="1"/>
          <p:nvPr/>
        </p:nvSpPr>
        <p:spPr>
          <a:xfrm>
            <a:off x="2090874" y="10396696"/>
            <a:ext cx="5025065" cy="919675"/>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504" name="Google Shape;504;p19"/>
          <p:cNvSpPr txBox="1"/>
          <p:nvPr/>
        </p:nvSpPr>
        <p:spPr>
          <a:xfrm>
            <a:off x="2090874" y="3912071"/>
            <a:ext cx="5025065"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Strengths</a:t>
            </a:r>
            <a:endParaRPr sz="4200">
              <a:solidFill>
                <a:schemeClr val="dk2"/>
              </a:solidFill>
              <a:latin typeface="Open Sans Light"/>
              <a:ea typeface="Open Sans Light"/>
              <a:cs typeface="Open Sans Light"/>
              <a:sym typeface="Open Sans Light"/>
            </a:endParaRPr>
          </a:p>
        </p:txBody>
      </p:sp>
      <p:sp>
        <p:nvSpPr>
          <p:cNvPr id="505" name="Google Shape;505;p19"/>
          <p:cNvSpPr txBox="1"/>
          <p:nvPr/>
        </p:nvSpPr>
        <p:spPr>
          <a:xfrm>
            <a:off x="2090874" y="4740760"/>
            <a:ext cx="5025065" cy="919675"/>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506" name="Google Shape;506;p19"/>
          <p:cNvSpPr/>
          <p:nvPr/>
        </p:nvSpPr>
        <p:spPr>
          <a:xfrm>
            <a:off x="15208950" y="9575662"/>
            <a:ext cx="676334" cy="1019010"/>
          </a:xfrm>
          <a:custGeom>
            <a:pathLst>
              <a:path extrusionOk="0" h="2563" w="1702">
                <a:moveTo>
                  <a:pt x="1660" y="658"/>
                </a:moveTo>
                <a:cubicBezTo>
                  <a:pt x="1577" y="306"/>
                  <a:pt x="1265" y="42"/>
                  <a:pt x="903" y="17"/>
                </a:cubicBezTo>
                <a:cubicBezTo>
                  <a:pt x="666" y="0"/>
                  <a:pt x="441" y="80"/>
                  <a:pt x="268" y="241"/>
                </a:cubicBezTo>
                <a:cubicBezTo>
                  <a:pt x="98" y="400"/>
                  <a:pt x="0" y="624"/>
                  <a:pt x="0" y="857"/>
                </a:cubicBezTo>
                <a:cubicBezTo>
                  <a:pt x="0" y="972"/>
                  <a:pt x="23" y="1083"/>
                  <a:pt x="68" y="1188"/>
                </a:cubicBezTo>
                <a:cubicBezTo>
                  <a:pt x="72" y="1196"/>
                  <a:pt x="72" y="1196"/>
                  <a:pt x="72" y="1196"/>
                </a:cubicBezTo>
                <a:cubicBezTo>
                  <a:pt x="85" y="1216"/>
                  <a:pt x="118" y="1275"/>
                  <a:pt x="158" y="1347"/>
                </a:cubicBezTo>
                <a:cubicBezTo>
                  <a:pt x="224" y="1462"/>
                  <a:pt x="308" y="1616"/>
                  <a:pt x="340" y="1689"/>
                </a:cubicBezTo>
                <a:cubicBezTo>
                  <a:pt x="359" y="1730"/>
                  <a:pt x="392" y="1823"/>
                  <a:pt x="435" y="1951"/>
                </a:cubicBezTo>
                <a:cubicBezTo>
                  <a:pt x="443" y="1977"/>
                  <a:pt x="460" y="1999"/>
                  <a:pt x="482" y="2015"/>
                </a:cubicBezTo>
                <a:cubicBezTo>
                  <a:pt x="482" y="2104"/>
                  <a:pt x="482" y="2104"/>
                  <a:pt x="482" y="2104"/>
                </a:cubicBezTo>
                <a:cubicBezTo>
                  <a:pt x="482" y="2169"/>
                  <a:pt x="482" y="2169"/>
                  <a:pt x="482" y="2169"/>
                </a:cubicBezTo>
                <a:cubicBezTo>
                  <a:pt x="482" y="2236"/>
                  <a:pt x="482" y="2236"/>
                  <a:pt x="482" y="2236"/>
                </a:cubicBezTo>
                <a:cubicBezTo>
                  <a:pt x="482" y="2301"/>
                  <a:pt x="482" y="2301"/>
                  <a:pt x="482" y="2301"/>
                </a:cubicBezTo>
                <a:cubicBezTo>
                  <a:pt x="482" y="2319"/>
                  <a:pt x="482" y="2319"/>
                  <a:pt x="482" y="2319"/>
                </a:cubicBezTo>
                <a:cubicBezTo>
                  <a:pt x="482" y="2366"/>
                  <a:pt x="511" y="2406"/>
                  <a:pt x="551" y="2423"/>
                </a:cubicBezTo>
                <a:cubicBezTo>
                  <a:pt x="558" y="2501"/>
                  <a:pt x="623" y="2563"/>
                  <a:pt x="703" y="2563"/>
                </a:cubicBezTo>
                <a:cubicBezTo>
                  <a:pt x="982" y="2563"/>
                  <a:pt x="982" y="2563"/>
                  <a:pt x="982" y="2563"/>
                </a:cubicBezTo>
                <a:cubicBezTo>
                  <a:pt x="1061" y="2563"/>
                  <a:pt x="1126" y="2501"/>
                  <a:pt x="1133" y="2423"/>
                </a:cubicBezTo>
                <a:cubicBezTo>
                  <a:pt x="1174" y="2406"/>
                  <a:pt x="1203" y="2366"/>
                  <a:pt x="1203" y="2319"/>
                </a:cubicBezTo>
                <a:cubicBezTo>
                  <a:pt x="1203" y="2301"/>
                  <a:pt x="1203" y="2301"/>
                  <a:pt x="1203" y="2301"/>
                </a:cubicBezTo>
                <a:cubicBezTo>
                  <a:pt x="1203" y="2236"/>
                  <a:pt x="1203" y="2236"/>
                  <a:pt x="1203" y="2236"/>
                </a:cubicBezTo>
                <a:cubicBezTo>
                  <a:pt x="1203" y="2169"/>
                  <a:pt x="1203" y="2169"/>
                  <a:pt x="1203" y="2169"/>
                </a:cubicBezTo>
                <a:cubicBezTo>
                  <a:pt x="1203" y="2104"/>
                  <a:pt x="1203" y="2104"/>
                  <a:pt x="1203" y="2104"/>
                </a:cubicBezTo>
                <a:cubicBezTo>
                  <a:pt x="1203" y="2015"/>
                  <a:pt x="1203" y="2015"/>
                  <a:pt x="1203" y="2015"/>
                </a:cubicBezTo>
                <a:cubicBezTo>
                  <a:pt x="1224" y="1999"/>
                  <a:pt x="1241" y="1977"/>
                  <a:pt x="1250" y="1951"/>
                </a:cubicBezTo>
                <a:cubicBezTo>
                  <a:pt x="1292" y="1823"/>
                  <a:pt x="1326" y="1730"/>
                  <a:pt x="1344" y="1689"/>
                </a:cubicBezTo>
                <a:cubicBezTo>
                  <a:pt x="1376" y="1615"/>
                  <a:pt x="1461" y="1462"/>
                  <a:pt x="1514" y="1367"/>
                </a:cubicBezTo>
                <a:cubicBezTo>
                  <a:pt x="1528" y="1366"/>
                  <a:pt x="1528" y="1366"/>
                  <a:pt x="1528" y="1366"/>
                </a:cubicBezTo>
                <a:cubicBezTo>
                  <a:pt x="1528" y="1342"/>
                  <a:pt x="1528" y="1342"/>
                  <a:pt x="1528" y="1342"/>
                </a:cubicBezTo>
                <a:cubicBezTo>
                  <a:pt x="1567" y="1273"/>
                  <a:pt x="1600" y="1216"/>
                  <a:pt x="1611" y="1197"/>
                </a:cubicBezTo>
                <a:cubicBezTo>
                  <a:pt x="1612" y="1195"/>
                  <a:pt x="1613" y="1193"/>
                  <a:pt x="1614" y="1191"/>
                </a:cubicBezTo>
                <a:cubicBezTo>
                  <a:pt x="1620" y="1184"/>
                  <a:pt x="1620" y="1184"/>
                  <a:pt x="1620" y="1184"/>
                </a:cubicBezTo>
                <a:cubicBezTo>
                  <a:pt x="1620" y="1178"/>
                  <a:pt x="1620" y="1178"/>
                  <a:pt x="1620" y="1178"/>
                </a:cubicBezTo>
                <a:cubicBezTo>
                  <a:pt x="1688" y="1013"/>
                  <a:pt x="1702" y="833"/>
                  <a:pt x="1660" y="658"/>
                </a:cubicBezTo>
                <a:close/>
                <a:moveTo>
                  <a:pt x="982" y="2498"/>
                </a:moveTo>
                <a:cubicBezTo>
                  <a:pt x="703" y="2498"/>
                  <a:pt x="703" y="2498"/>
                  <a:pt x="703" y="2498"/>
                </a:cubicBezTo>
                <a:cubicBezTo>
                  <a:pt x="662" y="2498"/>
                  <a:pt x="627" y="2470"/>
                  <a:pt x="618" y="2432"/>
                </a:cubicBezTo>
                <a:cubicBezTo>
                  <a:pt x="1067" y="2432"/>
                  <a:pt x="1067" y="2432"/>
                  <a:pt x="1067" y="2432"/>
                </a:cubicBezTo>
                <a:cubicBezTo>
                  <a:pt x="1057" y="2470"/>
                  <a:pt x="1022" y="2498"/>
                  <a:pt x="982" y="2498"/>
                </a:cubicBezTo>
                <a:close/>
                <a:moveTo>
                  <a:pt x="1138" y="2319"/>
                </a:moveTo>
                <a:cubicBezTo>
                  <a:pt x="1138" y="2345"/>
                  <a:pt x="1116" y="2367"/>
                  <a:pt x="1090" y="2367"/>
                </a:cubicBezTo>
                <a:cubicBezTo>
                  <a:pt x="594" y="2367"/>
                  <a:pt x="594" y="2367"/>
                  <a:pt x="594" y="2367"/>
                </a:cubicBezTo>
                <a:cubicBezTo>
                  <a:pt x="568" y="2367"/>
                  <a:pt x="547" y="2345"/>
                  <a:pt x="547" y="2319"/>
                </a:cubicBezTo>
                <a:cubicBezTo>
                  <a:pt x="547" y="2301"/>
                  <a:pt x="547" y="2301"/>
                  <a:pt x="547" y="2301"/>
                </a:cubicBezTo>
                <a:cubicBezTo>
                  <a:pt x="1138" y="2301"/>
                  <a:pt x="1138" y="2301"/>
                  <a:pt x="1138" y="2301"/>
                </a:cubicBezTo>
                <a:lnTo>
                  <a:pt x="1138" y="2319"/>
                </a:lnTo>
                <a:close/>
                <a:moveTo>
                  <a:pt x="1138" y="2236"/>
                </a:moveTo>
                <a:cubicBezTo>
                  <a:pt x="547" y="2236"/>
                  <a:pt x="547" y="2236"/>
                  <a:pt x="547" y="2236"/>
                </a:cubicBezTo>
                <a:cubicBezTo>
                  <a:pt x="547" y="2169"/>
                  <a:pt x="547" y="2169"/>
                  <a:pt x="547" y="2169"/>
                </a:cubicBezTo>
                <a:cubicBezTo>
                  <a:pt x="1138" y="2169"/>
                  <a:pt x="1138" y="2169"/>
                  <a:pt x="1138" y="2169"/>
                </a:cubicBezTo>
                <a:lnTo>
                  <a:pt x="1138" y="2236"/>
                </a:lnTo>
                <a:close/>
                <a:moveTo>
                  <a:pt x="1138" y="2038"/>
                </a:moveTo>
                <a:cubicBezTo>
                  <a:pt x="1138" y="2104"/>
                  <a:pt x="1138" y="2104"/>
                  <a:pt x="1138" y="2104"/>
                </a:cubicBezTo>
                <a:cubicBezTo>
                  <a:pt x="547" y="2104"/>
                  <a:pt x="547" y="2104"/>
                  <a:pt x="547" y="2104"/>
                </a:cubicBezTo>
                <a:cubicBezTo>
                  <a:pt x="547" y="2038"/>
                  <a:pt x="547" y="2038"/>
                  <a:pt x="547" y="2038"/>
                </a:cubicBezTo>
                <a:cubicBezTo>
                  <a:pt x="556" y="2038"/>
                  <a:pt x="556" y="2038"/>
                  <a:pt x="556" y="2038"/>
                </a:cubicBezTo>
                <a:cubicBezTo>
                  <a:pt x="717" y="2038"/>
                  <a:pt x="717" y="2038"/>
                  <a:pt x="717" y="2038"/>
                </a:cubicBezTo>
                <a:cubicBezTo>
                  <a:pt x="967" y="2038"/>
                  <a:pt x="967" y="2038"/>
                  <a:pt x="967" y="2038"/>
                </a:cubicBezTo>
                <a:cubicBezTo>
                  <a:pt x="1128" y="2038"/>
                  <a:pt x="1128" y="2038"/>
                  <a:pt x="1128" y="2038"/>
                </a:cubicBezTo>
                <a:lnTo>
                  <a:pt x="1138" y="2038"/>
                </a:lnTo>
                <a:close/>
                <a:moveTo>
                  <a:pt x="746" y="1407"/>
                </a:moveTo>
                <a:cubicBezTo>
                  <a:pt x="670" y="1265"/>
                  <a:pt x="670" y="1265"/>
                  <a:pt x="670" y="1265"/>
                </a:cubicBezTo>
                <a:cubicBezTo>
                  <a:pt x="825" y="1364"/>
                  <a:pt x="825" y="1364"/>
                  <a:pt x="825" y="1364"/>
                </a:cubicBezTo>
                <a:cubicBezTo>
                  <a:pt x="835" y="1371"/>
                  <a:pt x="849" y="1371"/>
                  <a:pt x="860" y="1364"/>
                </a:cubicBezTo>
                <a:cubicBezTo>
                  <a:pt x="1014" y="1265"/>
                  <a:pt x="1014" y="1265"/>
                  <a:pt x="1014" y="1265"/>
                </a:cubicBezTo>
                <a:cubicBezTo>
                  <a:pt x="938" y="1407"/>
                  <a:pt x="938" y="1407"/>
                  <a:pt x="938" y="1407"/>
                </a:cubicBezTo>
                <a:cubicBezTo>
                  <a:pt x="936" y="1412"/>
                  <a:pt x="934" y="1417"/>
                  <a:pt x="934" y="1423"/>
                </a:cubicBezTo>
                <a:cubicBezTo>
                  <a:pt x="934" y="1973"/>
                  <a:pt x="934" y="1973"/>
                  <a:pt x="934" y="1973"/>
                </a:cubicBezTo>
                <a:cubicBezTo>
                  <a:pt x="750" y="1973"/>
                  <a:pt x="750" y="1973"/>
                  <a:pt x="750" y="1973"/>
                </a:cubicBezTo>
                <a:cubicBezTo>
                  <a:pt x="750" y="1423"/>
                  <a:pt x="750" y="1423"/>
                  <a:pt x="750" y="1423"/>
                </a:cubicBezTo>
                <a:cubicBezTo>
                  <a:pt x="750" y="1417"/>
                  <a:pt x="749" y="1412"/>
                  <a:pt x="746" y="1407"/>
                </a:cubicBezTo>
                <a:close/>
                <a:moveTo>
                  <a:pt x="1558" y="1158"/>
                </a:moveTo>
                <a:cubicBezTo>
                  <a:pt x="1556" y="1163"/>
                  <a:pt x="1556" y="1163"/>
                  <a:pt x="1556" y="1163"/>
                </a:cubicBezTo>
                <a:cubicBezTo>
                  <a:pt x="1544" y="1182"/>
                  <a:pt x="1513" y="1236"/>
                  <a:pt x="1476" y="1302"/>
                </a:cubicBezTo>
                <a:cubicBezTo>
                  <a:pt x="1467" y="1318"/>
                  <a:pt x="1467" y="1318"/>
                  <a:pt x="1467" y="1318"/>
                </a:cubicBezTo>
                <a:cubicBezTo>
                  <a:pt x="1414" y="1412"/>
                  <a:pt x="1320" y="1582"/>
                  <a:pt x="1284" y="1663"/>
                </a:cubicBezTo>
                <a:cubicBezTo>
                  <a:pt x="1260" y="1718"/>
                  <a:pt x="1219" y="1839"/>
                  <a:pt x="1188" y="1930"/>
                </a:cubicBezTo>
                <a:cubicBezTo>
                  <a:pt x="1180" y="1956"/>
                  <a:pt x="1156" y="1973"/>
                  <a:pt x="1128" y="1973"/>
                </a:cubicBezTo>
                <a:cubicBezTo>
                  <a:pt x="999" y="1973"/>
                  <a:pt x="999" y="1973"/>
                  <a:pt x="999" y="1973"/>
                </a:cubicBezTo>
                <a:cubicBezTo>
                  <a:pt x="999" y="1431"/>
                  <a:pt x="999" y="1431"/>
                  <a:pt x="999" y="1431"/>
                </a:cubicBezTo>
                <a:cubicBezTo>
                  <a:pt x="1130" y="1185"/>
                  <a:pt x="1130" y="1185"/>
                  <a:pt x="1130" y="1185"/>
                </a:cubicBezTo>
                <a:cubicBezTo>
                  <a:pt x="1137" y="1172"/>
                  <a:pt x="1135" y="1156"/>
                  <a:pt x="1124" y="1146"/>
                </a:cubicBezTo>
                <a:cubicBezTo>
                  <a:pt x="1113" y="1135"/>
                  <a:pt x="1097" y="1134"/>
                  <a:pt x="1084" y="1142"/>
                </a:cubicBezTo>
                <a:cubicBezTo>
                  <a:pt x="842" y="1298"/>
                  <a:pt x="842" y="1298"/>
                  <a:pt x="842" y="1298"/>
                </a:cubicBezTo>
                <a:cubicBezTo>
                  <a:pt x="600" y="1142"/>
                  <a:pt x="600" y="1142"/>
                  <a:pt x="600" y="1142"/>
                </a:cubicBezTo>
                <a:cubicBezTo>
                  <a:pt x="588" y="1134"/>
                  <a:pt x="571" y="1136"/>
                  <a:pt x="561" y="1145"/>
                </a:cubicBezTo>
                <a:cubicBezTo>
                  <a:pt x="550" y="1156"/>
                  <a:pt x="547" y="1172"/>
                  <a:pt x="554" y="1185"/>
                </a:cubicBezTo>
                <a:cubicBezTo>
                  <a:pt x="685" y="1431"/>
                  <a:pt x="685" y="1431"/>
                  <a:pt x="685" y="1431"/>
                </a:cubicBezTo>
                <a:cubicBezTo>
                  <a:pt x="685" y="1973"/>
                  <a:pt x="685" y="1973"/>
                  <a:pt x="685" y="1973"/>
                </a:cubicBezTo>
                <a:cubicBezTo>
                  <a:pt x="556" y="1973"/>
                  <a:pt x="556" y="1973"/>
                  <a:pt x="556" y="1973"/>
                </a:cubicBezTo>
                <a:cubicBezTo>
                  <a:pt x="529" y="1973"/>
                  <a:pt x="505" y="1956"/>
                  <a:pt x="496" y="1930"/>
                </a:cubicBezTo>
                <a:cubicBezTo>
                  <a:pt x="466" y="1839"/>
                  <a:pt x="424" y="1717"/>
                  <a:pt x="400" y="1663"/>
                </a:cubicBezTo>
                <a:cubicBezTo>
                  <a:pt x="367" y="1587"/>
                  <a:pt x="281" y="1432"/>
                  <a:pt x="215" y="1315"/>
                </a:cubicBezTo>
                <a:cubicBezTo>
                  <a:pt x="174" y="1241"/>
                  <a:pt x="139" y="1181"/>
                  <a:pt x="129" y="1163"/>
                </a:cubicBezTo>
                <a:cubicBezTo>
                  <a:pt x="127" y="1160"/>
                  <a:pt x="127" y="1160"/>
                  <a:pt x="127" y="1160"/>
                </a:cubicBezTo>
                <a:cubicBezTo>
                  <a:pt x="86" y="1064"/>
                  <a:pt x="66" y="962"/>
                  <a:pt x="66" y="857"/>
                </a:cubicBezTo>
                <a:cubicBezTo>
                  <a:pt x="66" y="642"/>
                  <a:pt x="156" y="435"/>
                  <a:pt x="313" y="288"/>
                </a:cubicBezTo>
                <a:cubicBezTo>
                  <a:pt x="472" y="140"/>
                  <a:pt x="680" y="67"/>
                  <a:pt x="898" y="82"/>
                </a:cubicBezTo>
                <a:cubicBezTo>
                  <a:pt x="1233" y="105"/>
                  <a:pt x="1520" y="348"/>
                  <a:pt x="1597" y="673"/>
                </a:cubicBezTo>
                <a:cubicBezTo>
                  <a:pt x="1636" y="837"/>
                  <a:pt x="1623" y="1004"/>
                  <a:pt x="1558" y="1158"/>
                </a:cubicBezTo>
                <a:close/>
                <a:moveTo>
                  <a:pt x="1096" y="341"/>
                </a:moveTo>
                <a:cubicBezTo>
                  <a:pt x="1091" y="358"/>
                  <a:pt x="1072" y="367"/>
                  <a:pt x="1055" y="362"/>
                </a:cubicBezTo>
                <a:cubicBezTo>
                  <a:pt x="996" y="342"/>
                  <a:pt x="935" y="333"/>
                  <a:pt x="873" y="333"/>
                </a:cubicBezTo>
                <a:cubicBezTo>
                  <a:pt x="550" y="333"/>
                  <a:pt x="288" y="595"/>
                  <a:pt x="288" y="918"/>
                </a:cubicBezTo>
                <a:cubicBezTo>
                  <a:pt x="288" y="936"/>
                  <a:pt x="273" y="950"/>
                  <a:pt x="255" y="950"/>
                </a:cubicBezTo>
                <a:cubicBezTo>
                  <a:pt x="237" y="950"/>
                  <a:pt x="222" y="936"/>
                  <a:pt x="222" y="918"/>
                </a:cubicBezTo>
                <a:cubicBezTo>
                  <a:pt x="222" y="559"/>
                  <a:pt x="514" y="268"/>
                  <a:pt x="873" y="268"/>
                </a:cubicBezTo>
                <a:cubicBezTo>
                  <a:pt x="942" y="268"/>
                  <a:pt x="1010" y="278"/>
                  <a:pt x="1075" y="300"/>
                </a:cubicBezTo>
                <a:cubicBezTo>
                  <a:pt x="1092" y="305"/>
                  <a:pt x="1102" y="324"/>
                  <a:pt x="1096" y="341"/>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07" name="Google Shape;507;p19"/>
          <p:cNvSpPr/>
          <p:nvPr/>
        </p:nvSpPr>
        <p:spPr>
          <a:xfrm flipH="1" rot="10800000">
            <a:off x="8439059" y="4142004"/>
            <a:ext cx="888066" cy="888066"/>
          </a:xfrm>
          <a:custGeom>
            <a:pathLst>
              <a:path extrusionOk="0" h="3760" w="3760">
                <a:moveTo>
                  <a:pt x="3667" y="1321"/>
                </a:moveTo>
                <a:cubicBezTo>
                  <a:pt x="3727" y="1262"/>
                  <a:pt x="3760" y="1182"/>
                  <a:pt x="3760" y="1098"/>
                </a:cubicBezTo>
                <a:cubicBezTo>
                  <a:pt x="3760" y="924"/>
                  <a:pt x="3618" y="782"/>
                  <a:pt x="3444" y="782"/>
                </a:cubicBezTo>
                <a:cubicBezTo>
                  <a:pt x="3422" y="782"/>
                  <a:pt x="3422" y="782"/>
                  <a:pt x="3422" y="782"/>
                </a:cubicBezTo>
                <a:cubicBezTo>
                  <a:pt x="3471" y="725"/>
                  <a:pt x="3500" y="653"/>
                  <a:pt x="3500" y="577"/>
                </a:cubicBezTo>
                <a:cubicBezTo>
                  <a:pt x="3500" y="403"/>
                  <a:pt x="3358" y="260"/>
                  <a:pt x="3183" y="260"/>
                </a:cubicBezTo>
                <a:cubicBezTo>
                  <a:pt x="2401" y="260"/>
                  <a:pt x="2401" y="260"/>
                  <a:pt x="2401" y="260"/>
                </a:cubicBezTo>
                <a:cubicBezTo>
                  <a:pt x="633" y="260"/>
                  <a:pt x="633" y="260"/>
                  <a:pt x="633" y="260"/>
                </a:cubicBezTo>
                <a:cubicBezTo>
                  <a:pt x="633" y="0"/>
                  <a:pt x="633" y="0"/>
                  <a:pt x="633" y="0"/>
                </a:cubicBezTo>
                <a:cubicBezTo>
                  <a:pt x="0" y="0"/>
                  <a:pt x="0" y="0"/>
                  <a:pt x="0" y="0"/>
                </a:cubicBezTo>
                <a:cubicBezTo>
                  <a:pt x="0" y="2718"/>
                  <a:pt x="0" y="2718"/>
                  <a:pt x="0" y="2718"/>
                </a:cubicBezTo>
                <a:cubicBezTo>
                  <a:pt x="633" y="2718"/>
                  <a:pt x="633" y="2718"/>
                  <a:pt x="633" y="2718"/>
                </a:cubicBezTo>
                <a:cubicBezTo>
                  <a:pt x="633" y="2457"/>
                  <a:pt x="633" y="2457"/>
                  <a:pt x="633" y="2457"/>
                </a:cubicBezTo>
                <a:cubicBezTo>
                  <a:pt x="963" y="2457"/>
                  <a:pt x="963" y="2457"/>
                  <a:pt x="963" y="2457"/>
                </a:cubicBezTo>
                <a:cubicBezTo>
                  <a:pt x="963" y="3760"/>
                  <a:pt x="963" y="3760"/>
                  <a:pt x="963" y="3760"/>
                </a:cubicBezTo>
                <a:cubicBezTo>
                  <a:pt x="1280" y="3760"/>
                  <a:pt x="1280" y="3760"/>
                  <a:pt x="1280" y="3760"/>
                </a:cubicBezTo>
                <a:cubicBezTo>
                  <a:pt x="1454" y="3760"/>
                  <a:pt x="1596" y="3618"/>
                  <a:pt x="1596" y="3443"/>
                </a:cubicBezTo>
                <a:cubicBezTo>
                  <a:pt x="1596" y="2662"/>
                  <a:pt x="1596" y="2662"/>
                  <a:pt x="1596" y="2662"/>
                </a:cubicBezTo>
                <a:cubicBezTo>
                  <a:pt x="1596" y="2457"/>
                  <a:pt x="1596" y="2457"/>
                  <a:pt x="1596" y="2457"/>
                </a:cubicBezTo>
                <a:cubicBezTo>
                  <a:pt x="2401" y="2457"/>
                  <a:pt x="2401" y="2457"/>
                  <a:pt x="2401" y="2457"/>
                </a:cubicBezTo>
                <a:cubicBezTo>
                  <a:pt x="3273" y="2457"/>
                  <a:pt x="3273" y="2457"/>
                  <a:pt x="3273" y="2457"/>
                </a:cubicBezTo>
                <a:cubicBezTo>
                  <a:pt x="3358" y="2457"/>
                  <a:pt x="3437" y="2424"/>
                  <a:pt x="3497" y="2364"/>
                </a:cubicBezTo>
                <a:cubicBezTo>
                  <a:pt x="3556" y="2304"/>
                  <a:pt x="3589" y="2225"/>
                  <a:pt x="3589" y="2140"/>
                </a:cubicBezTo>
                <a:cubicBezTo>
                  <a:pt x="3589" y="2059"/>
                  <a:pt x="3558" y="1986"/>
                  <a:pt x="3507" y="1929"/>
                </a:cubicBezTo>
                <a:cubicBezTo>
                  <a:pt x="3567" y="1917"/>
                  <a:pt x="3623" y="1888"/>
                  <a:pt x="3667" y="1843"/>
                </a:cubicBezTo>
                <a:cubicBezTo>
                  <a:pt x="3727" y="1783"/>
                  <a:pt x="3760" y="1704"/>
                  <a:pt x="3760" y="1620"/>
                </a:cubicBezTo>
                <a:cubicBezTo>
                  <a:pt x="3760" y="1511"/>
                  <a:pt x="3705" y="1416"/>
                  <a:pt x="3622" y="1358"/>
                </a:cubicBezTo>
                <a:cubicBezTo>
                  <a:pt x="3638" y="1348"/>
                  <a:pt x="3653" y="1335"/>
                  <a:pt x="3667" y="1321"/>
                </a:cubicBezTo>
                <a:close/>
                <a:moveTo>
                  <a:pt x="521" y="2606"/>
                </a:moveTo>
                <a:cubicBezTo>
                  <a:pt x="112" y="2606"/>
                  <a:pt x="112" y="2606"/>
                  <a:pt x="112" y="2606"/>
                </a:cubicBezTo>
                <a:cubicBezTo>
                  <a:pt x="112" y="112"/>
                  <a:pt x="112" y="112"/>
                  <a:pt x="112" y="112"/>
                </a:cubicBezTo>
                <a:cubicBezTo>
                  <a:pt x="521" y="112"/>
                  <a:pt x="521" y="112"/>
                  <a:pt x="521" y="112"/>
                </a:cubicBezTo>
                <a:lnTo>
                  <a:pt x="521" y="2606"/>
                </a:lnTo>
                <a:close/>
                <a:moveTo>
                  <a:pt x="3588" y="1764"/>
                </a:moveTo>
                <a:cubicBezTo>
                  <a:pt x="3550" y="1803"/>
                  <a:pt x="3498" y="1824"/>
                  <a:pt x="3444" y="1824"/>
                </a:cubicBezTo>
                <a:cubicBezTo>
                  <a:pt x="3273" y="1824"/>
                  <a:pt x="3273" y="1824"/>
                  <a:pt x="3273" y="1824"/>
                </a:cubicBezTo>
                <a:cubicBezTo>
                  <a:pt x="2401" y="1824"/>
                  <a:pt x="2401" y="1824"/>
                  <a:pt x="2401" y="1824"/>
                </a:cubicBezTo>
                <a:cubicBezTo>
                  <a:pt x="2141" y="1824"/>
                  <a:pt x="2141" y="1824"/>
                  <a:pt x="2141" y="1824"/>
                </a:cubicBezTo>
                <a:cubicBezTo>
                  <a:pt x="2028" y="1824"/>
                  <a:pt x="1936" y="1733"/>
                  <a:pt x="1936" y="1620"/>
                </a:cubicBezTo>
                <a:cubicBezTo>
                  <a:pt x="1936" y="1565"/>
                  <a:pt x="1957" y="1514"/>
                  <a:pt x="1996" y="1476"/>
                </a:cubicBezTo>
                <a:cubicBezTo>
                  <a:pt x="2035" y="1436"/>
                  <a:pt x="2087" y="1414"/>
                  <a:pt x="2141" y="1414"/>
                </a:cubicBezTo>
                <a:cubicBezTo>
                  <a:pt x="3444" y="1414"/>
                  <a:pt x="3444" y="1414"/>
                  <a:pt x="3444" y="1414"/>
                </a:cubicBezTo>
                <a:cubicBezTo>
                  <a:pt x="3557" y="1414"/>
                  <a:pt x="3648" y="1506"/>
                  <a:pt x="3648" y="1620"/>
                </a:cubicBezTo>
                <a:cubicBezTo>
                  <a:pt x="3648" y="1674"/>
                  <a:pt x="3627" y="1725"/>
                  <a:pt x="3588" y="1764"/>
                </a:cubicBezTo>
                <a:close/>
                <a:moveTo>
                  <a:pt x="2401" y="2346"/>
                </a:moveTo>
                <a:cubicBezTo>
                  <a:pt x="2289" y="2346"/>
                  <a:pt x="2197" y="2254"/>
                  <a:pt x="2197" y="2140"/>
                </a:cubicBezTo>
                <a:cubicBezTo>
                  <a:pt x="2197" y="2086"/>
                  <a:pt x="2218" y="2035"/>
                  <a:pt x="2257" y="1996"/>
                </a:cubicBezTo>
                <a:cubicBezTo>
                  <a:pt x="2296" y="1957"/>
                  <a:pt x="2347" y="1936"/>
                  <a:pt x="2401" y="1936"/>
                </a:cubicBezTo>
                <a:cubicBezTo>
                  <a:pt x="3273" y="1936"/>
                  <a:pt x="3273" y="1936"/>
                  <a:pt x="3273" y="1936"/>
                </a:cubicBezTo>
                <a:cubicBezTo>
                  <a:pt x="3386" y="1936"/>
                  <a:pt x="3478" y="2028"/>
                  <a:pt x="3478" y="2140"/>
                </a:cubicBezTo>
                <a:cubicBezTo>
                  <a:pt x="3478" y="2195"/>
                  <a:pt x="3457" y="2246"/>
                  <a:pt x="3418" y="2285"/>
                </a:cubicBezTo>
                <a:cubicBezTo>
                  <a:pt x="3379" y="2324"/>
                  <a:pt x="3328" y="2346"/>
                  <a:pt x="3273" y="2346"/>
                </a:cubicBezTo>
                <a:lnTo>
                  <a:pt x="2401" y="2346"/>
                </a:lnTo>
                <a:close/>
                <a:moveTo>
                  <a:pt x="2161" y="372"/>
                </a:moveTo>
                <a:cubicBezTo>
                  <a:pt x="2156" y="377"/>
                  <a:pt x="2153" y="384"/>
                  <a:pt x="2149" y="390"/>
                </a:cubicBezTo>
                <a:cubicBezTo>
                  <a:pt x="2144" y="396"/>
                  <a:pt x="2139" y="403"/>
                  <a:pt x="2134" y="410"/>
                </a:cubicBezTo>
                <a:cubicBezTo>
                  <a:pt x="2128" y="420"/>
                  <a:pt x="2123" y="431"/>
                  <a:pt x="2117" y="441"/>
                </a:cubicBezTo>
                <a:cubicBezTo>
                  <a:pt x="2114" y="448"/>
                  <a:pt x="2110" y="455"/>
                  <a:pt x="2108" y="462"/>
                </a:cubicBezTo>
                <a:cubicBezTo>
                  <a:pt x="2103" y="474"/>
                  <a:pt x="2099" y="487"/>
                  <a:pt x="2096" y="500"/>
                </a:cubicBezTo>
                <a:cubicBezTo>
                  <a:pt x="2095" y="506"/>
                  <a:pt x="2092" y="512"/>
                  <a:pt x="2091" y="518"/>
                </a:cubicBezTo>
                <a:cubicBezTo>
                  <a:pt x="2087" y="538"/>
                  <a:pt x="2085" y="557"/>
                  <a:pt x="2085" y="577"/>
                </a:cubicBezTo>
                <a:cubicBezTo>
                  <a:pt x="2085" y="598"/>
                  <a:pt x="2088" y="618"/>
                  <a:pt x="2091" y="638"/>
                </a:cubicBezTo>
                <a:cubicBezTo>
                  <a:pt x="2093" y="644"/>
                  <a:pt x="2095" y="651"/>
                  <a:pt x="2097" y="657"/>
                </a:cubicBezTo>
                <a:cubicBezTo>
                  <a:pt x="2100" y="670"/>
                  <a:pt x="2104" y="682"/>
                  <a:pt x="2108" y="695"/>
                </a:cubicBezTo>
                <a:cubicBezTo>
                  <a:pt x="2111" y="702"/>
                  <a:pt x="2115" y="708"/>
                  <a:pt x="2118" y="715"/>
                </a:cubicBezTo>
                <a:cubicBezTo>
                  <a:pt x="2124" y="726"/>
                  <a:pt x="2129" y="736"/>
                  <a:pt x="2135" y="746"/>
                </a:cubicBezTo>
                <a:cubicBezTo>
                  <a:pt x="2140" y="753"/>
                  <a:pt x="2144" y="759"/>
                  <a:pt x="2149" y="766"/>
                </a:cubicBezTo>
                <a:cubicBezTo>
                  <a:pt x="2153" y="771"/>
                  <a:pt x="2156" y="777"/>
                  <a:pt x="2161" y="782"/>
                </a:cubicBezTo>
                <a:cubicBezTo>
                  <a:pt x="2141" y="782"/>
                  <a:pt x="2141" y="782"/>
                  <a:pt x="2141" y="782"/>
                </a:cubicBezTo>
                <a:cubicBezTo>
                  <a:pt x="2057" y="782"/>
                  <a:pt x="1977" y="815"/>
                  <a:pt x="1918" y="875"/>
                </a:cubicBezTo>
                <a:cubicBezTo>
                  <a:pt x="1858" y="934"/>
                  <a:pt x="1824" y="1013"/>
                  <a:pt x="1824" y="1098"/>
                </a:cubicBezTo>
                <a:cubicBezTo>
                  <a:pt x="1824" y="1118"/>
                  <a:pt x="1827" y="1137"/>
                  <a:pt x="1830" y="1155"/>
                </a:cubicBezTo>
                <a:cubicBezTo>
                  <a:pt x="1831" y="1159"/>
                  <a:pt x="1831" y="1163"/>
                  <a:pt x="1832" y="1167"/>
                </a:cubicBezTo>
                <a:cubicBezTo>
                  <a:pt x="1836" y="1184"/>
                  <a:pt x="1841" y="1202"/>
                  <a:pt x="1848" y="1218"/>
                </a:cubicBezTo>
                <a:cubicBezTo>
                  <a:pt x="1849" y="1221"/>
                  <a:pt x="1851" y="1224"/>
                  <a:pt x="1852" y="1227"/>
                </a:cubicBezTo>
                <a:cubicBezTo>
                  <a:pt x="1859" y="1242"/>
                  <a:pt x="1867" y="1256"/>
                  <a:pt x="1876" y="1270"/>
                </a:cubicBezTo>
                <a:cubicBezTo>
                  <a:pt x="1877" y="1272"/>
                  <a:pt x="1878" y="1274"/>
                  <a:pt x="1880" y="1277"/>
                </a:cubicBezTo>
                <a:cubicBezTo>
                  <a:pt x="1890" y="1291"/>
                  <a:pt x="1901" y="1305"/>
                  <a:pt x="1914" y="1317"/>
                </a:cubicBezTo>
                <a:cubicBezTo>
                  <a:pt x="1916" y="1320"/>
                  <a:pt x="1919" y="1323"/>
                  <a:pt x="1922" y="1326"/>
                </a:cubicBezTo>
                <a:cubicBezTo>
                  <a:pt x="1934" y="1338"/>
                  <a:pt x="1948" y="1349"/>
                  <a:pt x="1962" y="1359"/>
                </a:cubicBezTo>
                <a:cubicBezTo>
                  <a:pt x="1946" y="1370"/>
                  <a:pt x="1931" y="1383"/>
                  <a:pt x="1917" y="1397"/>
                </a:cubicBezTo>
                <a:cubicBezTo>
                  <a:pt x="1858" y="1456"/>
                  <a:pt x="1824" y="1535"/>
                  <a:pt x="1824" y="1620"/>
                </a:cubicBezTo>
                <a:cubicBezTo>
                  <a:pt x="1824" y="1794"/>
                  <a:pt x="1966" y="1936"/>
                  <a:pt x="2141" y="1936"/>
                </a:cubicBezTo>
                <a:cubicBezTo>
                  <a:pt x="2161" y="1936"/>
                  <a:pt x="2161" y="1936"/>
                  <a:pt x="2161" y="1936"/>
                </a:cubicBezTo>
                <a:cubicBezTo>
                  <a:pt x="2156" y="1941"/>
                  <a:pt x="2153" y="1947"/>
                  <a:pt x="2149" y="1953"/>
                </a:cubicBezTo>
                <a:cubicBezTo>
                  <a:pt x="2144" y="1960"/>
                  <a:pt x="2139" y="1966"/>
                  <a:pt x="2134" y="1973"/>
                </a:cubicBezTo>
                <a:cubicBezTo>
                  <a:pt x="2128" y="1983"/>
                  <a:pt x="2123" y="1994"/>
                  <a:pt x="2117" y="2004"/>
                </a:cubicBezTo>
                <a:cubicBezTo>
                  <a:pt x="2114" y="2011"/>
                  <a:pt x="2110" y="2018"/>
                  <a:pt x="2108" y="2025"/>
                </a:cubicBezTo>
                <a:cubicBezTo>
                  <a:pt x="2103" y="2037"/>
                  <a:pt x="2099" y="2050"/>
                  <a:pt x="2096" y="2063"/>
                </a:cubicBezTo>
                <a:cubicBezTo>
                  <a:pt x="2095" y="2069"/>
                  <a:pt x="2092" y="2075"/>
                  <a:pt x="2091" y="2081"/>
                </a:cubicBezTo>
                <a:cubicBezTo>
                  <a:pt x="2087" y="2101"/>
                  <a:pt x="2085" y="2120"/>
                  <a:pt x="2085" y="2140"/>
                </a:cubicBezTo>
                <a:cubicBezTo>
                  <a:pt x="2085" y="2161"/>
                  <a:pt x="2088" y="2182"/>
                  <a:pt x="2091" y="2201"/>
                </a:cubicBezTo>
                <a:cubicBezTo>
                  <a:pt x="2093" y="2208"/>
                  <a:pt x="2095" y="2214"/>
                  <a:pt x="2097" y="2220"/>
                </a:cubicBezTo>
                <a:cubicBezTo>
                  <a:pt x="2100" y="2233"/>
                  <a:pt x="2104" y="2246"/>
                  <a:pt x="2108" y="2258"/>
                </a:cubicBezTo>
                <a:cubicBezTo>
                  <a:pt x="2111" y="2265"/>
                  <a:pt x="2115" y="2272"/>
                  <a:pt x="2118" y="2279"/>
                </a:cubicBezTo>
                <a:cubicBezTo>
                  <a:pt x="2124" y="2290"/>
                  <a:pt x="2129" y="2300"/>
                  <a:pt x="2135" y="2310"/>
                </a:cubicBezTo>
                <a:cubicBezTo>
                  <a:pt x="2140" y="2317"/>
                  <a:pt x="2144" y="2323"/>
                  <a:pt x="2149" y="2330"/>
                </a:cubicBezTo>
                <a:cubicBezTo>
                  <a:pt x="2153" y="2335"/>
                  <a:pt x="2157" y="2341"/>
                  <a:pt x="2161" y="2346"/>
                </a:cubicBezTo>
                <a:cubicBezTo>
                  <a:pt x="1596" y="2346"/>
                  <a:pt x="1596" y="2346"/>
                  <a:pt x="1596" y="2346"/>
                </a:cubicBezTo>
                <a:cubicBezTo>
                  <a:pt x="1596" y="1677"/>
                  <a:pt x="1596" y="1677"/>
                  <a:pt x="1596" y="1677"/>
                </a:cubicBezTo>
                <a:cubicBezTo>
                  <a:pt x="1484" y="1677"/>
                  <a:pt x="1484" y="1677"/>
                  <a:pt x="1484" y="1677"/>
                </a:cubicBezTo>
                <a:cubicBezTo>
                  <a:pt x="1484" y="2346"/>
                  <a:pt x="1484" y="2346"/>
                  <a:pt x="1484" y="2346"/>
                </a:cubicBezTo>
                <a:cubicBezTo>
                  <a:pt x="1484" y="2662"/>
                  <a:pt x="1484" y="2662"/>
                  <a:pt x="1484" y="2662"/>
                </a:cubicBezTo>
                <a:cubicBezTo>
                  <a:pt x="1484" y="3443"/>
                  <a:pt x="1484" y="3443"/>
                  <a:pt x="1484" y="3443"/>
                </a:cubicBezTo>
                <a:cubicBezTo>
                  <a:pt x="1484" y="3556"/>
                  <a:pt x="1392" y="3649"/>
                  <a:pt x="1280" y="3649"/>
                </a:cubicBezTo>
                <a:cubicBezTo>
                  <a:pt x="1074" y="3649"/>
                  <a:pt x="1074" y="3649"/>
                  <a:pt x="1074" y="3649"/>
                </a:cubicBezTo>
                <a:cubicBezTo>
                  <a:pt x="1074" y="2346"/>
                  <a:pt x="1074" y="2346"/>
                  <a:pt x="1074" y="2346"/>
                </a:cubicBezTo>
                <a:cubicBezTo>
                  <a:pt x="633" y="2346"/>
                  <a:pt x="633" y="2346"/>
                  <a:pt x="633" y="2346"/>
                </a:cubicBezTo>
                <a:cubicBezTo>
                  <a:pt x="633" y="372"/>
                  <a:pt x="633" y="372"/>
                  <a:pt x="633" y="372"/>
                </a:cubicBezTo>
                <a:lnTo>
                  <a:pt x="2161" y="372"/>
                </a:lnTo>
                <a:close/>
                <a:moveTo>
                  <a:pt x="3183" y="782"/>
                </a:moveTo>
                <a:cubicBezTo>
                  <a:pt x="2401" y="782"/>
                  <a:pt x="2401" y="782"/>
                  <a:pt x="2401" y="782"/>
                </a:cubicBezTo>
                <a:cubicBezTo>
                  <a:pt x="2289" y="782"/>
                  <a:pt x="2197" y="690"/>
                  <a:pt x="2197" y="577"/>
                </a:cubicBezTo>
                <a:cubicBezTo>
                  <a:pt x="2197" y="523"/>
                  <a:pt x="2218" y="471"/>
                  <a:pt x="2257" y="432"/>
                </a:cubicBezTo>
                <a:cubicBezTo>
                  <a:pt x="2296" y="393"/>
                  <a:pt x="2347" y="372"/>
                  <a:pt x="2401" y="372"/>
                </a:cubicBezTo>
                <a:cubicBezTo>
                  <a:pt x="3183" y="372"/>
                  <a:pt x="3183" y="372"/>
                  <a:pt x="3183" y="372"/>
                </a:cubicBezTo>
                <a:cubicBezTo>
                  <a:pt x="3296" y="372"/>
                  <a:pt x="3388" y="464"/>
                  <a:pt x="3388" y="577"/>
                </a:cubicBezTo>
                <a:cubicBezTo>
                  <a:pt x="3388" y="632"/>
                  <a:pt x="3367" y="683"/>
                  <a:pt x="3328" y="722"/>
                </a:cubicBezTo>
                <a:cubicBezTo>
                  <a:pt x="3289" y="761"/>
                  <a:pt x="3238" y="782"/>
                  <a:pt x="3183" y="782"/>
                </a:cubicBezTo>
                <a:close/>
                <a:moveTo>
                  <a:pt x="3648" y="1098"/>
                </a:moveTo>
                <a:cubicBezTo>
                  <a:pt x="3648" y="1153"/>
                  <a:pt x="3627" y="1204"/>
                  <a:pt x="3588" y="1243"/>
                </a:cubicBezTo>
                <a:cubicBezTo>
                  <a:pt x="3550" y="1281"/>
                  <a:pt x="3498" y="1303"/>
                  <a:pt x="3444" y="1303"/>
                </a:cubicBezTo>
                <a:cubicBezTo>
                  <a:pt x="2141" y="1303"/>
                  <a:pt x="2141" y="1303"/>
                  <a:pt x="2141" y="1303"/>
                </a:cubicBezTo>
                <a:cubicBezTo>
                  <a:pt x="2028" y="1303"/>
                  <a:pt x="1936" y="1211"/>
                  <a:pt x="1936" y="1098"/>
                </a:cubicBezTo>
                <a:cubicBezTo>
                  <a:pt x="1936" y="1044"/>
                  <a:pt x="1957" y="992"/>
                  <a:pt x="1996" y="954"/>
                </a:cubicBezTo>
                <a:cubicBezTo>
                  <a:pt x="2035" y="915"/>
                  <a:pt x="2087" y="894"/>
                  <a:pt x="2141" y="894"/>
                </a:cubicBezTo>
                <a:cubicBezTo>
                  <a:pt x="2401" y="894"/>
                  <a:pt x="2401" y="894"/>
                  <a:pt x="2401" y="894"/>
                </a:cubicBezTo>
                <a:cubicBezTo>
                  <a:pt x="3183" y="894"/>
                  <a:pt x="3183" y="894"/>
                  <a:pt x="3183" y="894"/>
                </a:cubicBezTo>
                <a:cubicBezTo>
                  <a:pt x="3444" y="894"/>
                  <a:pt x="3444" y="894"/>
                  <a:pt x="3444" y="894"/>
                </a:cubicBezTo>
                <a:cubicBezTo>
                  <a:pt x="3557" y="894"/>
                  <a:pt x="3648" y="985"/>
                  <a:pt x="3648" y="109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08" name="Google Shape;508;p19"/>
          <p:cNvSpPr/>
          <p:nvPr/>
        </p:nvSpPr>
        <p:spPr>
          <a:xfrm flipH="1" rot="10800000">
            <a:off x="15088316" y="4274371"/>
            <a:ext cx="917602" cy="742458"/>
          </a:xfrm>
          <a:custGeom>
            <a:pathLst>
              <a:path extrusionOk="0" h="2235" w="2765">
                <a:moveTo>
                  <a:pt x="2679" y="547"/>
                </a:moveTo>
                <a:cubicBezTo>
                  <a:pt x="2765" y="518"/>
                  <a:pt x="2765" y="518"/>
                  <a:pt x="2765" y="518"/>
                </a:cubicBezTo>
                <a:cubicBezTo>
                  <a:pt x="2593" y="0"/>
                  <a:pt x="2593" y="0"/>
                  <a:pt x="2593" y="0"/>
                </a:cubicBezTo>
                <a:cubicBezTo>
                  <a:pt x="2088" y="209"/>
                  <a:pt x="2088" y="209"/>
                  <a:pt x="2088" y="209"/>
                </a:cubicBezTo>
                <a:cubicBezTo>
                  <a:pt x="2123" y="293"/>
                  <a:pt x="2123" y="293"/>
                  <a:pt x="2123" y="293"/>
                </a:cubicBezTo>
                <a:cubicBezTo>
                  <a:pt x="2475" y="147"/>
                  <a:pt x="2475" y="147"/>
                  <a:pt x="2475" y="147"/>
                </a:cubicBezTo>
                <a:cubicBezTo>
                  <a:pt x="2037" y="1108"/>
                  <a:pt x="2037" y="1108"/>
                  <a:pt x="2037" y="1108"/>
                </a:cubicBezTo>
                <a:cubicBezTo>
                  <a:pt x="1506" y="730"/>
                  <a:pt x="1506" y="730"/>
                  <a:pt x="1506" y="730"/>
                </a:cubicBezTo>
                <a:cubicBezTo>
                  <a:pt x="1539" y="687"/>
                  <a:pt x="1559" y="634"/>
                  <a:pt x="1559" y="576"/>
                </a:cubicBezTo>
                <a:cubicBezTo>
                  <a:pt x="1559" y="433"/>
                  <a:pt x="1443" y="318"/>
                  <a:pt x="1300" y="318"/>
                </a:cubicBezTo>
                <a:cubicBezTo>
                  <a:pt x="1158" y="318"/>
                  <a:pt x="1042" y="433"/>
                  <a:pt x="1042" y="576"/>
                </a:cubicBezTo>
                <a:cubicBezTo>
                  <a:pt x="1042" y="718"/>
                  <a:pt x="1158" y="834"/>
                  <a:pt x="1300" y="834"/>
                </a:cubicBezTo>
                <a:cubicBezTo>
                  <a:pt x="1318" y="834"/>
                  <a:pt x="1336" y="832"/>
                  <a:pt x="1353" y="829"/>
                </a:cubicBezTo>
                <a:cubicBezTo>
                  <a:pt x="1027" y="1622"/>
                  <a:pt x="1027" y="1622"/>
                  <a:pt x="1027" y="1622"/>
                </a:cubicBezTo>
                <a:cubicBezTo>
                  <a:pt x="578" y="1170"/>
                  <a:pt x="578" y="1170"/>
                  <a:pt x="578" y="1170"/>
                </a:cubicBezTo>
                <a:cubicBezTo>
                  <a:pt x="624" y="1123"/>
                  <a:pt x="653" y="1059"/>
                  <a:pt x="653" y="988"/>
                </a:cubicBezTo>
                <a:cubicBezTo>
                  <a:pt x="653" y="846"/>
                  <a:pt x="537" y="730"/>
                  <a:pt x="395" y="730"/>
                </a:cubicBezTo>
                <a:cubicBezTo>
                  <a:pt x="252" y="730"/>
                  <a:pt x="136" y="846"/>
                  <a:pt x="136" y="988"/>
                </a:cubicBezTo>
                <a:cubicBezTo>
                  <a:pt x="136" y="1131"/>
                  <a:pt x="252" y="1246"/>
                  <a:pt x="395" y="1246"/>
                </a:cubicBezTo>
                <a:cubicBezTo>
                  <a:pt x="405" y="1246"/>
                  <a:pt x="414" y="1245"/>
                  <a:pt x="424" y="1243"/>
                </a:cubicBezTo>
                <a:cubicBezTo>
                  <a:pt x="10" y="2171"/>
                  <a:pt x="10" y="2171"/>
                  <a:pt x="10" y="2171"/>
                </a:cubicBezTo>
                <a:cubicBezTo>
                  <a:pt x="0" y="2194"/>
                  <a:pt x="10" y="2220"/>
                  <a:pt x="33" y="2231"/>
                </a:cubicBezTo>
                <a:cubicBezTo>
                  <a:pt x="39" y="2233"/>
                  <a:pt x="46" y="2235"/>
                  <a:pt x="52" y="2235"/>
                </a:cubicBezTo>
                <a:cubicBezTo>
                  <a:pt x="69" y="2235"/>
                  <a:pt x="86" y="2225"/>
                  <a:pt x="93" y="2208"/>
                </a:cubicBezTo>
                <a:cubicBezTo>
                  <a:pt x="524" y="1244"/>
                  <a:pt x="524" y="1244"/>
                  <a:pt x="524" y="1244"/>
                </a:cubicBezTo>
                <a:cubicBezTo>
                  <a:pt x="972" y="1696"/>
                  <a:pt x="972" y="1696"/>
                  <a:pt x="972" y="1696"/>
                </a:cubicBezTo>
                <a:cubicBezTo>
                  <a:pt x="920" y="1743"/>
                  <a:pt x="887" y="1811"/>
                  <a:pt x="887" y="1886"/>
                </a:cubicBezTo>
                <a:cubicBezTo>
                  <a:pt x="887" y="2029"/>
                  <a:pt x="1003" y="2144"/>
                  <a:pt x="1145" y="2144"/>
                </a:cubicBezTo>
                <a:cubicBezTo>
                  <a:pt x="1287" y="2144"/>
                  <a:pt x="1403" y="2029"/>
                  <a:pt x="1403" y="1886"/>
                </a:cubicBezTo>
                <a:cubicBezTo>
                  <a:pt x="1403" y="1744"/>
                  <a:pt x="1287" y="1628"/>
                  <a:pt x="1145" y="1628"/>
                </a:cubicBezTo>
                <a:cubicBezTo>
                  <a:pt x="1137" y="1628"/>
                  <a:pt x="1129" y="1630"/>
                  <a:pt x="1121" y="1630"/>
                </a:cubicBezTo>
                <a:cubicBezTo>
                  <a:pt x="1460" y="809"/>
                  <a:pt x="1460" y="809"/>
                  <a:pt x="1460" y="809"/>
                </a:cubicBezTo>
                <a:cubicBezTo>
                  <a:pt x="1982" y="1180"/>
                  <a:pt x="1982" y="1180"/>
                  <a:pt x="1982" y="1180"/>
                </a:cubicBezTo>
                <a:cubicBezTo>
                  <a:pt x="1942" y="1225"/>
                  <a:pt x="1918" y="1284"/>
                  <a:pt x="1918" y="1348"/>
                </a:cubicBezTo>
                <a:cubicBezTo>
                  <a:pt x="1918" y="1490"/>
                  <a:pt x="2034" y="1606"/>
                  <a:pt x="2176" y="1606"/>
                </a:cubicBezTo>
                <a:cubicBezTo>
                  <a:pt x="2318" y="1606"/>
                  <a:pt x="2434" y="1490"/>
                  <a:pt x="2434" y="1348"/>
                </a:cubicBezTo>
                <a:cubicBezTo>
                  <a:pt x="2434" y="1206"/>
                  <a:pt x="2318" y="1090"/>
                  <a:pt x="2176" y="1090"/>
                </a:cubicBezTo>
                <a:cubicBezTo>
                  <a:pt x="2165" y="1090"/>
                  <a:pt x="2154" y="1092"/>
                  <a:pt x="2144" y="1093"/>
                </a:cubicBezTo>
                <a:cubicBezTo>
                  <a:pt x="2558" y="184"/>
                  <a:pt x="2558" y="184"/>
                  <a:pt x="2558" y="184"/>
                </a:cubicBezTo>
                <a:lnTo>
                  <a:pt x="2679" y="547"/>
                </a:lnTo>
                <a:close/>
                <a:moveTo>
                  <a:pt x="1312" y="1886"/>
                </a:moveTo>
                <a:cubicBezTo>
                  <a:pt x="1312" y="1978"/>
                  <a:pt x="1237" y="2053"/>
                  <a:pt x="1145" y="2053"/>
                </a:cubicBezTo>
                <a:cubicBezTo>
                  <a:pt x="1053" y="2053"/>
                  <a:pt x="978" y="1978"/>
                  <a:pt x="978" y="1886"/>
                </a:cubicBezTo>
                <a:cubicBezTo>
                  <a:pt x="978" y="1824"/>
                  <a:pt x="1013" y="1770"/>
                  <a:pt x="1063" y="1741"/>
                </a:cubicBezTo>
                <a:cubicBezTo>
                  <a:pt x="1066" y="1740"/>
                  <a:pt x="1070" y="1739"/>
                  <a:pt x="1072" y="1737"/>
                </a:cubicBezTo>
                <a:cubicBezTo>
                  <a:pt x="1094" y="1726"/>
                  <a:pt x="1119" y="1719"/>
                  <a:pt x="1145" y="1719"/>
                </a:cubicBezTo>
                <a:cubicBezTo>
                  <a:pt x="1237" y="1719"/>
                  <a:pt x="1312" y="1794"/>
                  <a:pt x="1312" y="1886"/>
                </a:cubicBezTo>
                <a:close/>
                <a:moveTo>
                  <a:pt x="1133" y="576"/>
                </a:moveTo>
                <a:cubicBezTo>
                  <a:pt x="1133" y="484"/>
                  <a:pt x="1208" y="409"/>
                  <a:pt x="1300" y="409"/>
                </a:cubicBezTo>
                <a:cubicBezTo>
                  <a:pt x="1393" y="409"/>
                  <a:pt x="1468" y="484"/>
                  <a:pt x="1468" y="576"/>
                </a:cubicBezTo>
                <a:cubicBezTo>
                  <a:pt x="1468" y="668"/>
                  <a:pt x="1393" y="743"/>
                  <a:pt x="1300" y="743"/>
                </a:cubicBezTo>
                <a:cubicBezTo>
                  <a:pt x="1208" y="743"/>
                  <a:pt x="1133" y="668"/>
                  <a:pt x="1133" y="576"/>
                </a:cubicBezTo>
                <a:close/>
                <a:moveTo>
                  <a:pt x="228" y="988"/>
                </a:moveTo>
                <a:cubicBezTo>
                  <a:pt x="228" y="896"/>
                  <a:pt x="302" y="821"/>
                  <a:pt x="395" y="821"/>
                </a:cubicBezTo>
                <a:cubicBezTo>
                  <a:pt x="487" y="821"/>
                  <a:pt x="562" y="896"/>
                  <a:pt x="562" y="988"/>
                </a:cubicBezTo>
                <a:cubicBezTo>
                  <a:pt x="562" y="1044"/>
                  <a:pt x="534" y="1094"/>
                  <a:pt x="491" y="1124"/>
                </a:cubicBezTo>
                <a:cubicBezTo>
                  <a:pt x="487" y="1126"/>
                  <a:pt x="482" y="1128"/>
                  <a:pt x="478" y="1132"/>
                </a:cubicBezTo>
                <a:cubicBezTo>
                  <a:pt x="454" y="1147"/>
                  <a:pt x="425" y="1155"/>
                  <a:pt x="395" y="1155"/>
                </a:cubicBezTo>
                <a:cubicBezTo>
                  <a:pt x="302" y="1155"/>
                  <a:pt x="228" y="1080"/>
                  <a:pt x="228" y="988"/>
                </a:cubicBezTo>
                <a:close/>
                <a:moveTo>
                  <a:pt x="2343" y="1348"/>
                </a:moveTo>
                <a:cubicBezTo>
                  <a:pt x="2343" y="1440"/>
                  <a:pt x="2268" y="1515"/>
                  <a:pt x="2176" y="1515"/>
                </a:cubicBezTo>
                <a:cubicBezTo>
                  <a:pt x="2084" y="1515"/>
                  <a:pt x="2009" y="1440"/>
                  <a:pt x="2009" y="1348"/>
                </a:cubicBezTo>
                <a:cubicBezTo>
                  <a:pt x="2009" y="1296"/>
                  <a:pt x="2033" y="1249"/>
                  <a:pt x="2071" y="1219"/>
                </a:cubicBezTo>
                <a:cubicBezTo>
                  <a:pt x="2078" y="1216"/>
                  <a:pt x="2084" y="1212"/>
                  <a:pt x="2089" y="1206"/>
                </a:cubicBezTo>
                <a:cubicBezTo>
                  <a:pt x="2115" y="1190"/>
                  <a:pt x="2144" y="1181"/>
                  <a:pt x="2176" y="1181"/>
                </a:cubicBezTo>
                <a:cubicBezTo>
                  <a:pt x="2268" y="1181"/>
                  <a:pt x="2343" y="1256"/>
                  <a:pt x="2343" y="134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09" name="Google Shape;509;p19"/>
          <p:cNvSpPr/>
          <p:nvPr/>
        </p:nvSpPr>
        <p:spPr>
          <a:xfrm>
            <a:off x="8352353" y="9548810"/>
            <a:ext cx="950398" cy="892516"/>
          </a:xfrm>
          <a:custGeom>
            <a:pathLst>
              <a:path extrusionOk="0" h="2570" w="2736">
                <a:moveTo>
                  <a:pt x="2712" y="2355"/>
                </a:moveTo>
                <a:cubicBezTo>
                  <a:pt x="1497" y="77"/>
                  <a:pt x="1497" y="77"/>
                  <a:pt x="1497" y="77"/>
                </a:cubicBezTo>
                <a:cubicBezTo>
                  <a:pt x="1472" y="29"/>
                  <a:pt x="1422" y="0"/>
                  <a:pt x="1368" y="0"/>
                </a:cubicBezTo>
                <a:cubicBezTo>
                  <a:pt x="1314" y="0"/>
                  <a:pt x="1264" y="29"/>
                  <a:pt x="1239" y="77"/>
                </a:cubicBezTo>
                <a:cubicBezTo>
                  <a:pt x="24" y="2355"/>
                  <a:pt x="24" y="2355"/>
                  <a:pt x="24" y="2355"/>
                </a:cubicBezTo>
                <a:cubicBezTo>
                  <a:pt x="0" y="2401"/>
                  <a:pt x="1" y="2455"/>
                  <a:pt x="28" y="2499"/>
                </a:cubicBezTo>
                <a:cubicBezTo>
                  <a:pt x="54" y="2544"/>
                  <a:pt x="101" y="2570"/>
                  <a:pt x="153" y="2570"/>
                </a:cubicBezTo>
                <a:cubicBezTo>
                  <a:pt x="2583" y="2570"/>
                  <a:pt x="2583" y="2570"/>
                  <a:pt x="2583" y="2570"/>
                </a:cubicBezTo>
                <a:cubicBezTo>
                  <a:pt x="2635" y="2570"/>
                  <a:pt x="2682" y="2544"/>
                  <a:pt x="2708" y="2499"/>
                </a:cubicBezTo>
                <a:cubicBezTo>
                  <a:pt x="2735" y="2455"/>
                  <a:pt x="2736" y="2401"/>
                  <a:pt x="2712" y="2355"/>
                </a:cubicBezTo>
                <a:close/>
                <a:moveTo>
                  <a:pt x="2640" y="2458"/>
                </a:moveTo>
                <a:cubicBezTo>
                  <a:pt x="2628" y="2478"/>
                  <a:pt x="2607" y="2491"/>
                  <a:pt x="2583" y="2491"/>
                </a:cubicBezTo>
                <a:cubicBezTo>
                  <a:pt x="153" y="2491"/>
                  <a:pt x="153" y="2491"/>
                  <a:pt x="153" y="2491"/>
                </a:cubicBezTo>
                <a:cubicBezTo>
                  <a:pt x="129" y="2491"/>
                  <a:pt x="108" y="2478"/>
                  <a:pt x="96" y="2458"/>
                </a:cubicBezTo>
                <a:cubicBezTo>
                  <a:pt x="84" y="2438"/>
                  <a:pt x="83" y="2414"/>
                  <a:pt x="94" y="2393"/>
                </a:cubicBezTo>
                <a:cubicBezTo>
                  <a:pt x="1309" y="115"/>
                  <a:pt x="1309" y="115"/>
                  <a:pt x="1309" y="115"/>
                </a:cubicBezTo>
                <a:cubicBezTo>
                  <a:pt x="1333" y="70"/>
                  <a:pt x="1403" y="70"/>
                  <a:pt x="1427" y="115"/>
                </a:cubicBezTo>
                <a:cubicBezTo>
                  <a:pt x="2642" y="2393"/>
                  <a:pt x="2642" y="2393"/>
                  <a:pt x="2642" y="2393"/>
                </a:cubicBezTo>
                <a:cubicBezTo>
                  <a:pt x="2653" y="2414"/>
                  <a:pt x="2652" y="2438"/>
                  <a:pt x="2640" y="2458"/>
                </a:cubicBezTo>
                <a:close/>
                <a:moveTo>
                  <a:pt x="1409" y="750"/>
                </a:moveTo>
                <a:cubicBezTo>
                  <a:pt x="1327" y="750"/>
                  <a:pt x="1327" y="750"/>
                  <a:pt x="1327" y="750"/>
                </a:cubicBezTo>
                <a:cubicBezTo>
                  <a:pt x="1280" y="750"/>
                  <a:pt x="1241" y="789"/>
                  <a:pt x="1241" y="836"/>
                </a:cubicBezTo>
                <a:cubicBezTo>
                  <a:pt x="1241" y="1788"/>
                  <a:pt x="1241" y="1788"/>
                  <a:pt x="1241" y="1788"/>
                </a:cubicBezTo>
                <a:cubicBezTo>
                  <a:pt x="1241" y="1836"/>
                  <a:pt x="1280" y="1874"/>
                  <a:pt x="1327" y="1874"/>
                </a:cubicBezTo>
                <a:cubicBezTo>
                  <a:pt x="1409" y="1874"/>
                  <a:pt x="1409" y="1874"/>
                  <a:pt x="1409" y="1874"/>
                </a:cubicBezTo>
                <a:cubicBezTo>
                  <a:pt x="1456" y="1874"/>
                  <a:pt x="1495" y="1836"/>
                  <a:pt x="1495" y="1788"/>
                </a:cubicBezTo>
                <a:cubicBezTo>
                  <a:pt x="1495" y="836"/>
                  <a:pt x="1495" y="836"/>
                  <a:pt x="1495" y="836"/>
                </a:cubicBezTo>
                <a:cubicBezTo>
                  <a:pt x="1495" y="789"/>
                  <a:pt x="1456" y="750"/>
                  <a:pt x="1409" y="750"/>
                </a:cubicBezTo>
                <a:close/>
                <a:moveTo>
                  <a:pt x="1415" y="1788"/>
                </a:moveTo>
                <a:cubicBezTo>
                  <a:pt x="1415" y="1792"/>
                  <a:pt x="1412" y="1794"/>
                  <a:pt x="1409" y="1794"/>
                </a:cubicBezTo>
                <a:cubicBezTo>
                  <a:pt x="1327" y="1794"/>
                  <a:pt x="1327" y="1794"/>
                  <a:pt x="1327" y="1794"/>
                </a:cubicBezTo>
                <a:cubicBezTo>
                  <a:pt x="1324" y="1794"/>
                  <a:pt x="1321" y="1792"/>
                  <a:pt x="1321" y="1788"/>
                </a:cubicBezTo>
                <a:cubicBezTo>
                  <a:pt x="1321" y="836"/>
                  <a:pt x="1321" y="836"/>
                  <a:pt x="1321" y="836"/>
                </a:cubicBezTo>
                <a:cubicBezTo>
                  <a:pt x="1321" y="833"/>
                  <a:pt x="1324" y="830"/>
                  <a:pt x="1327" y="830"/>
                </a:cubicBezTo>
                <a:cubicBezTo>
                  <a:pt x="1409" y="830"/>
                  <a:pt x="1409" y="830"/>
                  <a:pt x="1409" y="830"/>
                </a:cubicBezTo>
                <a:cubicBezTo>
                  <a:pt x="1412" y="830"/>
                  <a:pt x="1415" y="833"/>
                  <a:pt x="1415" y="836"/>
                </a:cubicBezTo>
                <a:lnTo>
                  <a:pt x="1415" y="1788"/>
                </a:lnTo>
                <a:close/>
                <a:moveTo>
                  <a:pt x="1416" y="1968"/>
                </a:moveTo>
                <a:cubicBezTo>
                  <a:pt x="1320" y="1968"/>
                  <a:pt x="1320" y="1968"/>
                  <a:pt x="1320" y="1968"/>
                </a:cubicBezTo>
                <a:cubicBezTo>
                  <a:pt x="1277" y="1968"/>
                  <a:pt x="1241" y="2004"/>
                  <a:pt x="1241" y="2048"/>
                </a:cubicBezTo>
                <a:cubicBezTo>
                  <a:pt x="1241" y="2143"/>
                  <a:pt x="1241" y="2143"/>
                  <a:pt x="1241" y="2143"/>
                </a:cubicBezTo>
                <a:cubicBezTo>
                  <a:pt x="1241" y="2187"/>
                  <a:pt x="1277" y="2222"/>
                  <a:pt x="1320" y="2222"/>
                </a:cubicBezTo>
                <a:cubicBezTo>
                  <a:pt x="1416" y="2222"/>
                  <a:pt x="1416" y="2222"/>
                  <a:pt x="1416" y="2222"/>
                </a:cubicBezTo>
                <a:cubicBezTo>
                  <a:pt x="1459" y="2222"/>
                  <a:pt x="1495" y="2187"/>
                  <a:pt x="1495" y="2143"/>
                </a:cubicBezTo>
                <a:cubicBezTo>
                  <a:pt x="1495" y="2048"/>
                  <a:pt x="1495" y="2048"/>
                  <a:pt x="1495" y="2048"/>
                </a:cubicBezTo>
                <a:cubicBezTo>
                  <a:pt x="1495" y="2004"/>
                  <a:pt x="1459" y="1968"/>
                  <a:pt x="1416" y="1968"/>
                </a:cubicBezTo>
                <a:close/>
                <a:moveTo>
                  <a:pt x="1321" y="2143"/>
                </a:moveTo>
                <a:cubicBezTo>
                  <a:pt x="1320" y="2048"/>
                  <a:pt x="1320" y="2048"/>
                  <a:pt x="1320" y="2048"/>
                </a:cubicBezTo>
                <a:cubicBezTo>
                  <a:pt x="1415" y="2048"/>
                  <a:pt x="1415" y="2048"/>
                  <a:pt x="1415" y="2048"/>
                </a:cubicBezTo>
                <a:cubicBezTo>
                  <a:pt x="1416" y="2142"/>
                  <a:pt x="1416" y="2142"/>
                  <a:pt x="1416" y="2142"/>
                </a:cubicBezTo>
                <a:lnTo>
                  <a:pt x="1321" y="2143"/>
                </a:lnTo>
                <a:close/>
                <a:moveTo>
                  <a:pt x="1415" y="2048"/>
                </a:moveTo>
                <a:cubicBezTo>
                  <a:pt x="1415" y="2048"/>
                  <a:pt x="1415" y="2048"/>
                  <a:pt x="1415" y="2048"/>
                </a:cubicBezTo>
                <a:cubicBezTo>
                  <a:pt x="1455" y="2048"/>
                  <a:pt x="1455" y="2048"/>
                  <a:pt x="1455" y="2048"/>
                </a:cubicBezTo>
                <a:lnTo>
                  <a:pt x="1415" y="2048"/>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Google Shape;514;p20"/>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Sales </a:t>
            </a:r>
            <a:r>
              <a:rPr b="0" i="0" lang="en-US" sz="7400" u="none" cap="none" strike="noStrike">
                <a:solidFill>
                  <a:schemeClr val="accent2"/>
                </a:solidFill>
                <a:latin typeface="Open Sans Light"/>
                <a:ea typeface="Open Sans Light"/>
                <a:cs typeface="Open Sans Light"/>
                <a:sym typeface="Open Sans Light"/>
              </a:rPr>
              <a:t>Strategy</a:t>
            </a:r>
            <a:endParaRPr b="0" i="0" sz="7400" u="none" cap="none" strike="noStrike">
              <a:solidFill>
                <a:schemeClr val="accent2"/>
              </a:solidFill>
              <a:latin typeface="Open Sans Light"/>
              <a:ea typeface="Open Sans Light"/>
              <a:cs typeface="Open Sans Light"/>
              <a:sym typeface="Open Sans Light"/>
            </a:endParaRPr>
          </a:p>
        </p:txBody>
      </p:sp>
      <p:sp>
        <p:nvSpPr>
          <p:cNvPr id="515" name="Google Shape;515;p20"/>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516" name="Google Shape;516;p20"/>
          <p:cNvSpPr/>
          <p:nvPr/>
        </p:nvSpPr>
        <p:spPr>
          <a:xfrm>
            <a:off x="8685196" y="9133436"/>
            <a:ext cx="7013608" cy="2614632"/>
          </a:xfrm>
          <a:custGeom>
            <a:pathLst>
              <a:path extrusionOk="0" h="1448" w="3883">
                <a:moveTo>
                  <a:pt x="3868" y="1353"/>
                </a:moveTo>
                <a:cubicBezTo>
                  <a:pt x="3868" y="1353"/>
                  <a:pt x="3868" y="1353"/>
                  <a:pt x="3868" y="1353"/>
                </a:cubicBezTo>
                <a:cubicBezTo>
                  <a:pt x="3751" y="1002"/>
                  <a:pt x="3691" y="633"/>
                  <a:pt x="3691" y="262"/>
                </a:cubicBezTo>
                <a:cubicBezTo>
                  <a:pt x="3691" y="200"/>
                  <a:pt x="3691" y="200"/>
                  <a:pt x="3691" y="200"/>
                </a:cubicBezTo>
                <a:cubicBezTo>
                  <a:pt x="2871" y="200"/>
                  <a:pt x="2871" y="200"/>
                  <a:pt x="2871" y="200"/>
                </a:cubicBezTo>
                <a:cubicBezTo>
                  <a:pt x="2862" y="204"/>
                  <a:pt x="2856" y="218"/>
                  <a:pt x="2856" y="235"/>
                </a:cubicBezTo>
                <a:cubicBezTo>
                  <a:pt x="2856" y="235"/>
                  <a:pt x="2856" y="235"/>
                  <a:pt x="2856" y="235"/>
                </a:cubicBezTo>
                <a:cubicBezTo>
                  <a:pt x="2856" y="252"/>
                  <a:pt x="2866" y="266"/>
                  <a:pt x="2879" y="272"/>
                </a:cubicBezTo>
                <a:cubicBezTo>
                  <a:pt x="2907" y="285"/>
                  <a:pt x="2924" y="306"/>
                  <a:pt x="2924" y="329"/>
                </a:cubicBezTo>
                <a:cubicBezTo>
                  <a:pt x="2924" y="368"/>
                  <a:pt x="2876" y="399"/>
                  <a:pt x="2816" y="399"/>
                </a:cubicBezTo>
                <a:cubicBezTo>
                  <a:pt x="2757" y="399"/>
                  <a:pt x="2708" y="368"/>
                  <a:pt x="2708" y="329"/>
                </a:cubicBezTo>
                <a:cubicBezTo>
                  <a:pt x="2708" y="306"/>
                  <a:pt x="2726" y="285"/>
                  <a:pt x="2753" y="272"/>
                </a:cubicBezTo>
                <a:cubicBezTo>
                  <a:pt x="2767" y="266"/>
                  <a:pt x="2777" y="252"/>
                  <a:pt x="2777" y="235"/>
                </a:cubicBezTo>
                <a:cubicBezTo>
                  <a:pt x="2777" y="235"/>
                  <a:pt x="2777" y="235"/>
                  <a:pt x="2777" y="235"/>
                </a:cubicBezTo>
                <a:cubicBezTo>
                  <a:pt x="2777" y="218"/>
                  <a:pt x="2771" y="204"/>
                  <a:pt x="2762" y="200"/>
                </a:cubicBezTo>
                <a:cubicBezTo>
                  <a:pt x="1942" y="200"/>
                  <a:pt x="1942" y="200"/>
                  <a:pt x="1942" y="200"/>
                </a:cubicBezTo>
                <a:cubicBezTo>
                  <a:pt x="1122" y="200"/>
                  <a:pt x="1122" y="200"/>
                  <a:pt x="1122" y="200"/>
                </a:cubicBezTo>
                <a:cubicBezTo>
                  <a:pt x="1113" y="196"/>
                  <a:pt x="1107" y="182"/>
                  <a:pt x="1107" y="165"/>
                </a:cubicBezTo>
                <a:cubicBezTo>
                  <a:pt x="1107" y="165"/>
                  <a:pt x="1107" y="165"/>
                  <a:pt x="1107" y="165"/>
                </a:cubicBezTo>
                <a:cubicBezTo>
                  <a:pt x="1107" y="148"/>
                  <a:pt x="1117" y="134"/>
                  <a:pt x="1130" y="127"/>
                </a:cubicBezTo>
                <a:cubicBezTo>
                  <a:pt x="1158" y="115"/>
                  <a:pt x="1175" y="94"/>
                  <a:pt x="1175" y="70"/>
                </a:cubicBezTo>
                <a:cubicBezTo>
                  <a:pt x="1175" y="32"/>
                  <a:pt x="1127" y="0"/>
                  <a:pt x="1067" y="0"/>
                </a:cubicBezTo>
                <a:cubicBezTo>
                  <a:pt x="1008" y="0"/>
                  <a:pt x="959" y="32"/>
                  <a:pt x="959" y="70"/>
                </a:cubicBezTo>
                <a:cubicBezTo>
                  <a:pt x="959" y="94"/>
                  <a:pt x="977" y="115"/>
                  <a:pt x="1004" y="127"/>
                </a:cubicBezTo>
                <a:cubicBezTo>
                  <a:pt x="1018" y="134"/>
                  <a:pt x="1028" y="148"/>
                  <a:pt x="1028" y="165"/>
                </a:cubicBezTo>
                <a:cubicBezTo>
                  <a:pt x="1028" y="165"/>
                  <a:pt x="1028" y="165"/>
                  <a:pt x="1028" y="165"/>
                </a:cubicBezTo>
                <a:cubicBezTo>
                  <a:pt x="1028" y="182"/>
                  <a:pt x="1022" y="196"/>
                  <a:pt x="1013" y="200"/>
                </a:cubicBezTo>
                <a:cubicBezTo>
                  <a:pt x="193" y="200"/>
                  <a:pt x="193" y="200"/>
                  <a:pt x="193" y="200"/>
                </a:cubicBezTo>
                <a:cubicBezTo>
                  <a:pt x="193" y="262"/>
                  <a:pt x="193" y="262"/>
                  <a:pt x="193" y="262"/>
                </a:cubicBezTo>
                <a:cubicBezTo>
                  <a:pt x="193" y="633"/>
                  <a:pt x="133" y="1002"/>
                  <a:pt x="16" y="1353"/>
                </a:cubicBezTo>
                <a:cubicBezTo>
                  <a:pt x="16" y="1353"/>
                  <a:pt x="16" y="1353"/>
                  <a:pt x="16" y="1353"/>
                </a:cubicBezTo>
                <a:cubicBezTo>
                  <a:pt x="0" y="1400"/>
                  <a:pt x="35" y="1448"/>
                  <a:pt x="84" y="1448"/>
                </a:cubicBezTo>
                <a:cubicBezTo>
                  <a:pt x="1942" y="1448"/>
                  <a:pt x="1942" y="1448"/>
                  <a:pt x="1942" y="1448"/>
                </a:cubicBezTo>
                <a:cubicBezTo>
                  <a:pt x="3800" y="1448"/>
                  <a:pt x="3800" y="1448"/>
                  <a:pt x="3800" y="1448"/>
                </a:cubicBezTo>
                <a:cubicBezTo>
                  <a:pt x="3849" y="1448"/>
                  <a:pt x="3883" y="1400"/>
                  <a:pt x="3868" y="1353"/>
                </a:cubicBezTo>
                <a:close/>
              </a:path>
            </a:pathLst>
          </a:custGeom>
          <a:solidFill>
            <a:schemeClr val="accent3"/>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17" name="Google Shape;517;p20"/>
          <p:cNvSpPr/>
          <p:nvPr/>
        </p:nvSpPr>
        <p:spPr>
          <a:xfrm>
            <a:off x="9034158" y="4980280"/>
            <a:ext cx="6317405" cy="2624946"/>
          </a:xfrm>
          <a:custGeom>
            <a:pathLst>
              <a:path extrusionOk="0" h="1454" w="3498">
                <a:moveTo>
                  <a:pt x="2678" y="1255"/>
                </a:moveTo>
                <a:cubicBezTo>
                  <a:pt x="3498" y="1255"/>
                  <a:pt x="3498" y="1255"/>
                  <a:pt x="3498" y="1255"/>
                </a:cubicBezTo>
                <a:cubicBezTo>
                  <a:pt x="3498" y="72"/>
                  <a:pt x="3498" y="72"/>
                  <a:pt x="3498" y="72"/>
                </a:cubicBezTo>
                <a:cubicBezTo>
                  <a:pt x="3498" y="32"/>
                  <a:pt x="3466" y="0"/>
                  <a:pt x="3426" y="0"/>
                </a:cubicBezTo>
                <a:cubicBezTo>
                  <a:pt x="1749" y="0"/>
                  <a:pt x="1749" y="0"/>
                  <a:pt x="1749" y="0"/>
                </a:cubicBezTo>
                <a:cubicBezTo>
                  <a:pt x="72" y="0"/>
                  <a:pt x="72" y="0"/>
                  <a:pt x="72" y="0"/>
                </a:cubicBezTo>
                <a:cubicBezTo>
                  <a:pt x="32" y="0"/>
                  <a:pt x="0" y="32"/>
                  <a:pt x="0" y="72"/>
                </a:cubicBezTo>
                <a:cubicBezTo>
                  <a:pt x="0" y="1255"/>
                  <a:pt x="0" y="1255"/>
                  <a:pt x="0" y="1255"/>
                </a:cubicBezTo>
                <a:cubicBezTo>
                  <a:pt x="820" y="1255"/>
                  <a:pt x="820" y="1255"/>
                  <a:pt x="820" y="1255"/>
                </a:cubicBezTo>
                <a:cubicBezTo>
                  <a:pt x="829" y="1251"/>
                  <a:pt x="835" y="1237"/>
                  <a:pt x="835" y="1220"/>
                </a:cubicBezTo>
                <a:cubicBezTo>
                  <a:pt x="835" y="1220"/>
                  <a:pt x="835" y="1220"/>
                  <a:pt x="835" y="1220"/>
                </a:cubicBezTo>
                <a:cubicBezTo>
                  <a:pt x="835" y="1203"/>
                  <a:pt x="825" y="1189"/>
                  <a:pt x="811" y="1183"/>
                </a:cubicBezTo>
                <a:cubicBezTo>
                  <a:pt x="784" y="1170"/>
                  <a:pt x="766" y="1149"/>
                  <a:pt x="766" y="1126"/>
                </a:cubicBezTo>
                <a:cubicBezTo>
                  <a:pt x="766" y="1087"/>
                  <a:pt x="815" y="1055"/>
                  <a:pt x="874" y="1055"/>
                </a:cubicBezTo>
                <a:cubicBezTo>
                  <a:pt x="934" y="1055"/>
                  <a:pt x="982" y="1087"/>
                  <a:pt x="982" y="1126"/>
                </a:cubicBezTo>
                <a:cubicBezTo>
                  <a:pt x="982" y="1149"/>
                  <a:pt x="965" y="1170"/>
                  <a:pt x="937" y="1183"/>
                </a:cubicBezTo>
                <a:cubicBezTo>
                  <a:pt x="924" y="1189"/>
                  <a:pt x="914" y="1203"/>
                  <a:pt x="914" y="1220"/>
                </a:cubicBezTo>
                <a:cubicBezTo>
                  <a:pt x="914" y="1220"/>
                  <a:pt x="914" y="1220"/>
                  <a:pt x="914" y="1220"/>
                </a:cubicBezTo>
                <a:cubicBezTo>
                  <a:pt x="914" y="1237"/>
                  <a:pt x="920" y="1251"/>
                  <a:pt x="929" y="1255"/>
                </a:cubicBezTo>
                <a:cubicBezTo>
                  <a:pt x="1749" y="1255"/>
                  <a:pt x="1749" y="1255"/>
                  <a:pt x="1749" y="1255"/>
                </a:cubicBezTo>
                <a:cubicBezTo>
                  <a:pt x="2569" y="1255"/>
                  <a:pt x="2569" y="1255"/>
                  <a:pt x="2569" y="1255"/>
                </a:cubicBezTo>
                <a:cubicBezTo>
                  <a:pt x="2578" y="1259"/>
                  <a:pt x="2584" y="1273"/>
                  <a:pt x="2584" y="1290"/>
                </a:cubicBezTo>
                <a:cubicBezTo>
                  <a:pt x="2584" y="1290"/>
                  <a:pt x="2584" y="1290"/>
                  <a:pt x="2584" y="1290"/>
                </a:cubicBezTo>
                <a:cubicBezTo>
                  <a:pt x="2584" y="1307"/>
                  <a:pt x="2574" y="1321"/>
                  <a:pt x="2560" y="1327"/>
                </a:cubicBezTo>
                <a:cubicBezTo>
                  <a:pt x="2533" y="1340"/>
                  <a:pt x="2515" y="1361"/>
                  <a:pt x="2515" y="1384"/>
                </a:cubicBezTo>
                <a:cubicBezTo>
                  <a:pt x="2515" y="1423"/>
                  <a:pt x="2564" y="1454"/>
                  <a:pt x="2623" y="1454"/>
                </a:cubicBezTo>
                <a:cubicBezTo>
                  <a:pt x="2683" y="1454"/>
                  <a:pt x="2731" y="1423"/>
                  <a:pt x="2731" y="1384"/>
                </a:cubicBezTo>
                <a:cubicBezTo>
                  <a:pt x="2731" y="1361"/>
                  <a:pt x="2714" y="1340"/>
                  <a:pt x="2686" y="1327"/>
                </a:cubicBezTo>
                <a:cubicBezTo>
                  <a:pt x="2673" y="1321"/>
                  <a:pt x="2663" y="1307"/>
                  <a:pt x="2663" y="1290"/>
                </a:cubicBezTo>
                <a:cubicBezTo>
                  <a:pt x="2663" y="1290"/>
                  <a:pt x="2663" y="1290"/>
                  <a:pt x="2663" y="1290"/>
                </a:cubicBezTo>
                <a:cubicBezTo>
                  <a:pt x="2663" y="1273"/>
                  <a:pt x="2669" y="1259"/>
                  <a:pt x="2678" y="1255"/>
                </a:cubicBezTo>
                <a:close/>
              </a:path>
            </a:pathLst>
          </a:custGeom>
          <a:solidFill>
            <a:schemeClr val="accent1"/>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18" name="Google Shape;518;p20"/>
          <p:cNvSpPr/>
          <p:nvPr/>
        </p:nvSpPr>
        <p:spPr>
          <a:xfrm>
            <a:off x="9034158" y="6884956"/>
            <a:ext cx="6317405" cy="2968751"/>
          </a:xfrm>
          <a:custGeom>
            <a:pathLst>
              <a:path extrusionOk="0" h="1644" w="3498">
                <a:moveTo>
                  <a:pt x="2678" y="1445"/>
                </a:moveTo>
                <a:cubicBezTo>
                  <a:pt x="3498" y="1445"/>
                  <a:pt x="3498" y="1445"/>
                  <a:pt x="3498" y="1445"/>
                </a:cubicBezTo>
                <a:cubicBezTo>
                  <a:pt x="3498" y="200"/>
                  <a:pt x="3498" y="200"/>
                  <a:pt x="3498" y="200"/>
                </a:cubicBezTo>
                <a:cubicBezTo>
                  <a:pt x="2678" y="200"/>
                  <a:pt x="2678" y="200"/>
                  <a:pt x="2678" y="200"/>
                </a:cubicBezTo>
                <a:cubicBezTo>
                  <a:pt x="2669" y="204"/>
                  <a:pt x="2663" y="218"/>
                  <a:pt x="2663" y="235"/>
                </a:cubicBezTo>
                <a:cubicBezTo>
                  <a:pt x="2663" y="235"/>
                  <a:pt x="2663" y="235"/>
                  <a:pt x="2663" y="235"/>
                </a:cubicBezTo>
                <a:cubicBezTo>
                  <a:pt x="2663" y="252"/>
                  <a:pt x="2673" y="266"/>
                  <a:pt x="2686" y="272"/>
                </a:cubicBezTo>
                <a:cubicBezTo>
                  <a:pt x="2714" y="285"/>
                  <a:pt x="2731" y="306"/>
                  <a:pt x="2731" y="329"/>
                </a:cubicBezTo>
                <a:cubicBezTo>
                  <a:pt x="2731" y="368"/>
                  <a:pt x="2683" y="399"/>
                  <a:pt x="2623" y="399"/>
                </a:cubicBezTo>
                <a:cubicBezTo>
                  <a:pt x="2564" y="399"/>
                  <a:pt x="2515" y="368"/>
                  <a:pt x="2515" y="329"/>
                </a:cubicBezTo>
                <a:cubicBezTo>
                  <a:pt x="2515" y="306"/>
                  <a:pt x="2533" y="285"/>
                  <a:pt x="2560" y="272"/>
                </a:cubicBezTo>
                <a:cubicBezTo>
                  <a:pt x="2574" y="266"/>
                  <a:pt x="2584" y="252"/>
                  <a:pt x="2584" y="235"/>
                </a:cubicBezTo>
                <a:cubicBezTo>
                  <a:pt x="2584" y="235"/>
                  <a:pt x="2584" y="235"/>
                  <a:pt x="2584" y="235"/>
                </a:cubicBezTo>
                <a:cubicBezTo>
                  <a:pt x="2584" y="218"/>
                  <a:pt x="2578" y="204"/>
                  <a:pt x="2569" y="200"/>
                </a:cubicBezTo>
                <a:cubicBezTo>
                  <a:pt x="1749" y="200"/>
                  <a:pt x="1749" y="200"/>
                  <a:pt x="1749" y="200"/>
                </a:cubicBezTo>
                <a:cubicBezTo>
                  <a:pt x="929" y="200"/>
                  <a:pt x="929" y="200"/>
                  <a:pt x="929" y="200"/>
                </a:cubicBezTo>
                <a:cubicBezTo>
                  <a:pt x="920" y="196"/>
                  <a:pt x="914" y="182"/>
                  <a:pt x="914" y="165"/>
                </a:cubicBezTo>
                <a:cubicBezTo>
                  <a:pt x="914" y="165"/>
                  <a:pt x="914" y="165"/>
                  <a:pt x="914" y="165"/>
                </a:cubicBezTo>
                <a:cubicBezTo>
                  <a:pt x="914" y="148"/>
                  <a:pt x="924" y="134"/>
                  <a:pt x="937" y="128"/>
                </a:cubicBezTo>
                <a:cubicBezTo>
                  <a:pt x="965" y="115"/>
                  <a:pt x="982" y="94"/>
                  <a:pt x="982" y="71"/>
                </a:cubicBezTo>
                <a:cubicBezTo>
                  <a:pt x="982" y="32"/>
                  <a:pt x="934" y="0"/>
                  <a:pt x="874" y="0"/>
                </a:cubicBezTo>
                <a:cubicBezTo>
                  <a:pt x="815" y="0"/>
                  <a:pt x="766" y="32"/>
                  <a:pt x="766" y="71"/>
                </a:cubicBezTo>
                <a:cubicBezTo>
                  <a:pt x="766" y="94"/>
                  <a:pt x="784" y="115"/>
                  <a:pt x="811" y="128"/>
                </a:cubicBezTo>
                <a:cubicBezTo>
                  <a:pt x="825" y="134"/>
                  <a:pt x="835" y="148"/>
                  <a:pt x="835" y="165"/>
                </a:cubicBezTo>
                <a:cubicBezTo>
                  <a:pt x="835" y="165"/>
                  <a:pt x="835" y="165"/>
                  <a:pt x="835" y="165"/>
                </a:cubicBezTo>
                <a:cubicBezTo>
                  <a:pt x="835" y="182"/>
                  <a:pt x="829" y="196"/>
                  <a:pt x="820" y="200"/>
                </a:cubicBezTo>
                <a:cubicBezTo>
                  <a:pt x="0" y="200"/>
                  <a:pt x="0" y="200"/>
                  <a:pt x="0" y="200"/>
                </a:cubicBezTo>
                <a:cubicBezTo>
                  <a:pt x="0" y="1445"/>
                  <a:pt x="0" y="1445"/>
                  <a:pt x="0" y="1445"/>
                </a:cubicBezTo>
                <a:cubicBezTo>
                  <a:pt x="820" y="1445"/>
                  <a:pt x="820" y="1445"/>
                  <a:pt x="820" y="1445"/>
                </a:cubicBezTo>
                <a:cubicBezTo>
                  <a:pt x="829" y="1441"/>
                  <a:pt x="835" y="1427"/>
                  <a:pt x="835" y="1410"/>
                </a:cubicBezTo>
                <a:cubicBezTo>
                  <a:pt x="835" y="1410"/>
                  <a:pt x="835" y="1410"/>
                  <a:pt x="835" y="1410"/>
                </a:cubicBezTo>
                <a:cubicBezTo>
                  <a:pt x="835" y="1393"/>
                  <a:pt x="825" y="1379"/>
                  <a:pt x="811" y="1372"/>
                </a:cubicBezTo>
                <a:cubicBezTo>
                  <a:pt x="784" y="1360"/>
                  <a:pt x="766" y="1339"/>
                  <a:pt x="766" y="1315"/>
                </a:cubicBezTo>
                <a:cubicBezTo>
                  <a:pt x="766" y="1277"/>
                  <a:pt x="815" y="1245"/>
                  <a:pt x="874" y="1245"/>
                </a:cubicBezTo>
                <a:cubicBezTo>
                  <a:pt x="934" y="1245"/>
                  <a:pt x="982" y="1277"/>
                  <a:pt x="982" y="1315"/>
                </a:cubicBezTo>
                <a:cubicBezTo>
                  <a:pt x="982" y="1339"/>
                  <a:pt x="965" y="1360"/>
                  <a:pt x="937" y="1372"/>
                </a:cubicBezTo>
                <a:cubicBezTo>
                  <a:pt x="924" y="1379"/>
                  <a:pt x="914" y="1393"/>
                  <a:pt x="914" y="1410"/>
                </a:cubicBezTo>
                <a:cubicBezTo>
                  <a:pt x="914" y="1410"/>
                  <a:pt x="914" y="1410"/>
                  <a:pt x="914" y="1410"/>
                </a:cubicBezTo>
                <a:cubicBezTo>
                  <a:pt x="914" y="1427"/>
                  <a:pt x="920" y="1441"/>
                  <a:pt x="929" y="1445"/>
                </a:cubicBezTo>
                <a:cubicBezTo>
                  <a:pt x="1749" y="1445"/>
                  <a:pt x="1749" y="1445"/>
                  <a:pt x="1749" y="1445"/>
                </a:cubicBezTo>
                <a:cubicBezTo>
                  <a:pt x="2569" y="1445"/>
                  <a:pt x="2569" y="1445"/>
                  <a:pt x="2569" y="1445"/>
                </a:cubicBezTo>
                <a:cubicBezTo>
                  <a:pt x="2578" y="1449"/>
                  <a:pt x="2584" y="1463"/>
                  <a:pt x="2584" y="1480"/>
                </a:cubicBezTo>
                <a:cubicBezTo>
                  <a:pt x="2584" y="1480"/>
                  <a:pt x="2584" y="1480"/>
                  <a:pt x="2584" y="1480"/>
                </a:cubicBezTo>
                <a:cubicBezTo>
                  <a:pt x="2584" y="1497"/>
                  <a:pt x="2574" y="1511"/>
                  <a:pt x="2560" y="1517"/>
                </a:cubicBezTo>
                <a:cubicBezTo>
                  <a:pt x="2533" y="1530"/>
                  <a:pt x="2515" y="1551"/>
                  <a:pt x="2515" y="1574"/>
                </a:cubicBezTo>
                <a:cubicBezTo>
                  <a:pt x="2515" y="1613"/>
                  <a:pt x="2564" y="1644"/>
                  <a:pt x="2623" y="1644"/>
                </a:cubicBezTo>
                <a:cubicBezTo>
                  <a:pt x="2683" y="1644"/>
                  <a:pt x="2731" y="1613"/>
                  <a:pt x="2731" y="1574"/>
                </a:cubicBezTo>
                <a:cubicBezTo>
                  <a:pt x="2731" y="1551"/>
                  <a:pt x="2714" y="1530"/>
                  <a:pt x="2686" y="1517"/>
                </a:cubicBezTo>
                <a:cubicBezTo>
                  <a:pt x="2673" y="1511"/>
                  <a:pt x="2663" y="1497"/>
                  <a:pt x="2663" y="1480"/>
                </a:cubicBezTo>
                <a:cubicBezTo>
                  <a:pt x="2663" y="1480"/>
                  <a:pt x="2663" y="1480"/>
                  <a:pt x="2663" y="1480"/>
                </a:cubicBezTo>
                <a:cubicBezTo>
                  <a:pt x="2663" y="1463"/>
                  <a:pt x="2669" y="1449"/>
                  <a:pt x="2678" y="1445"/>
                </a:cubicBezTo>
                <a:close/>
              </a:path>
            </a:pathLst>
          </a:custGeom>
          <a:solidFill>
            <a:schemeClr val="accent2"/>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19" name="Google Shape;519;p20"/>
          <p:cNvSpPr/>
          <p:nvPr/>
        </p:nvSpPr>
        <p:spPr>
          <a:xfrm>
            <a:off x="10641443" y="2895106"/>
            <a:ext cx="3102834" cy="2772782"/>
          </a:xfrm>
          <a:custGeom>
            <a:pathLst>
              <a:path extrusionOk="0" h="1536" w="1718">
                <a:moveTo>
                  <a:pt x="1612" y="1287"/>
                </a:moveTo>
                <a:cubicBezTo>
                  <a:pt x="1612" y="748"/>
                  <a:pt x="1612" y="748"/>
                  <a:pt x="1612" y="748"/>
                </a:cubicBezTo>
                <a:cubicBezTo>
                  <a:pt x="1612" y="335"/>
                  <a:pt x="1276" y="0"/>
                  <a:pt x="863" y="0"/>
                </a:cubicBezTo>
                <a:cubicBezTo>
                  <a:pt x="854" y="0"/>
                  <a:pt x="854" y="0"/>
                  <a:pt x="854" y="0"/>
                </a:cubicBezTo>
                <a:cubicBezTo>
                  <a:pt x="442" y="0"/>
                  <a:pt x="106" y="335"/>
                  <a:pt x="106" y="748"/>
                </a:cubicBezTo>
                <a:cubicBezTo>
                  <a:pt x="106" y="1287"/>
                  <a:pt x="106" y="1287"/>
                  <a:pt x="106" y="1287"/>
                </a:cubicBezTo>
                <a:cubicBezTo>
                  <a:pt x="46" y="1296"/>
                  <a:pt x="0" y="1348"/>
                  <a:pt x="0" y="1411"/>
                </a:cubicBezTo>
                <a:cubicBezTo>
                  <a:pt x="0" y="1480"/>
                  <a:pt x="56" y="1536"/>
                  <a:pt x="125" y="1536"/>
                </a:cubicBezTo>
                <a:cubicBezTo>
                  <a:pt x="194" y="1536"/>
                  <a:pt x="250" y="1480"/>
                  <a:pt x="250" y="1411"/>
                </a:cubicBezTo>
                <a:cubicBezTo>
                  <a:pt x="250" y="1348"/>
                  <a:pt x="203" y="1295"/>
                  <a:pt x="143" y="1287"/>
                </a:cubicBezTo>
                <a:cubicBezTo>
                  <a:pt x="143" y="748"/>
                  <a:pt x="143" y="748"/>
                  <a:pt x="143" y="748"/>
                </a:cubicBezTo>
                <a:cubicBezTo>
                  <a:pt x="143" y="356"/>
                  <a:pt x="462" y="36"/>
                  <a:pt x="854" y="36"/>
                </a:cubicBezTo>
                <a:cubicBezTo>
                  <a:pt x="863" y="36"/>
                  <a:pt x="863" y="36"/>
                  <a:pt x="863" y="36"/>
                </a:cubicBezTo>
                <a:cubicBezTo>
                  <a:pt x="1256" y="36"/>
                  <a:pt x="1575" y="356"/>
                  <a:pt x="1575" y="748"/>
                </a:cubicBezTo>
                <a:cubicBezTo>
                  <a:pt x="1575" y="1287"/>
                  <a:pt x="1575" y="1287"/>
                  <a:pt x="1575" y="1287"/>
                </a:cubicBezTo>
                <a:cubicBezTo>
                  <a:pt x="1514" y="1295"/>
                  <a:pt x="1467" y="1348"/>
                  <a:pt x="1467" y="1411"/>
                </a:cubicBezTo>
                <a:cubicBezTo>
                  <a:pt x="1467" y="1480"/>
                  <a:pt x="1523" y="1536"/>
                  <a:pt x="1593" y="1536"/>
                </a:cubicBezTo>
                <a:cubicBezTo>
                  <a:pt x="1662" y="1536"/>
                  <a:pt x="1718" y="1480"/>
                  <a:pt x="1718" y="1411"/>
                </a:cubicBezTo>
                <a:cubicBezTo>
                  <a:pt x="1718" y="1348"/>
                  <a:pt x="1672" y="1296"/>
                  <a:pt x="1612" y="1287"/>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20" name="Google Shape;520;p20"/>
          <p:cNvSpPr txBox="1"/>
          <p:nvPr/>
        </p:nvSpPr>
        <p:spPr>
          <a:xfrm>
            <a:off x="9782476" y="5893501"/>
            <a:ext cx="4819048"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Product</a:t>
            </a:r>
            <a:endParaRPr sz="5200">
              <a:solidFill>
                <a:schemeClr val="lt1"/>
              </a:solidFill>
              <a:latin typeface="Open Sans Light"/>
              <a:ea typeface="Open Sans Light"/>
              <a:cs typeface="Open Sans Light"/>
              <a:sym typeface="Open Sans Light"/>
            </a:endParaRPr>
          </a:p>
        </p:txBody>
      </p:sp>
      <p:sp>
        <p:nvSpPr>
          <p:cNvPr id="521" name="Google Shape;521;p20"/>
          <p:cNvSpPr txBox="1"/>
          <p:nvPr/>
        </p:nvSpPr>
        <p:spPr>
          <a:xfrm>
            <a:off x="9782476" y="8070374"/>
            <a:ext cx="4819048"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Service</a:t>
            </a:r>
            <a:endParaRPr sz="5200">
              <a:solidFill>
                <a:schemeClr val="lt1"/>
              </a:solidFill>
              <a:latin typeface="Open Sans Light"/>
              <a:ea typeface="Open Sans Light"/>
              <a:cs typeface="Open Sans Light"/>
              <a:sym typeface="Open Sans Light"/>
            </a:endParaRPr>
          </a:p>
        </p:txBody>
      </p:sp>
      <p:sp>
        <p:nvSpPr>
          <p:cNvPr id="522" name="Google Shape;522;p20"/>
          <p:cNvSpPr txBox="1"/>
          <p:nvPr/>
        </p:nvSpPr>
        <p:spPr>
          <a:xfrm>
            <a:off x="9782476" y="10318855"/>
            <a:ext cx="4819048"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200">
                <a:solidFill>
                  <a:schemeClr val="lt1"/>
                </a:solidFill>
                <a:latin typeface="Open Sans Light"/>
                <a:ea typeface="Open Sans Light"/>
                <a:cs typeface="Open Sans Light"/>
                <a:sym typeface="Open Sans Light"/>
              </a:rPr>
              <a:t>Relationship</a:t>
            </a:r>
            <a:endParaRPr sz="5200">
              <a:solidFill>
                <a:schemeClr val="lt1"/>
              </a:solidFill>
              <a:latin typeface="Open Sans Light"/>
              <a:ea typeface="Open Sans Light"/>
              <a:cs typeface="Open Sans Light"/>
              <a:sym typeface="Open Sans Light"/>
            </a:endParaRPr>
          </a:p>
        </p:txBody>
      </p:sp>
      <p:cxnSp>
        <p:nvCxnSpPr>
          <p:cNvPr id="523" name="Google Shape;523;p20"/>
          <p:cNvCxnSpPr/>
          <p:nvPr/>
        </p:nvCxnSpPr>
        <p:spPr>
          <a:xfrm rot="10800000">
            <a:off x="7042830" y="8070374"/>
            <a:ext cx="1316333" cy="0"/>
          </a:xfrm>
          <a:prstGeom prst="straightConnector1">
            <a:avLst/>
          </a:prstGeom>
          <a:noFill/>
          <a:ln cap="flat" cmpd="sng" w="19050">
            <a:solidFill>
              <a:schemeClr val="accent1"/>
            </a:solidFill>
            <a:prstDash val="solid"/>
            <a:miter lim="800000"/>
            <a:headEnd len="sm" w="sm" type="none"/>
            <a:tailEnd len="sm" w="sm" type="none"/>
          </a:ln>
        </p:spPr>
      </p:cxnSp>
      <p:sp>
        <p:nvSpPr>
          <p:cNvPr id="524" name="Google Shape;524;p20"/>
          <p:cNvSpPr txBox="1"/>
          <p:nvPr/>
        </p:nvSpPr>
        <p:spPr>
          <a:xfrm>
            <a:off x="1676400" y="7761375"/>
            <a:ext cx="4944635"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Unique Services</a:t>
            </a:r>
            <a:endParaRPr sz="4200">
              <a:solidFill>
                <a:schemeClr val="dk2"/>
              </a:solidFill>
              <a:latin typeface="Open Sans Light"/>
              <a:ea typeface="Open Sans Light"/>
              <a:cs typeface="Open Sans Light"/>
              <a:sym typeface="Open Sans Light"/>
            </a:endParaRPr>
          </a:p>
        </p:txBody>
      </p:sp>
      <p:sp>
        <p:nvSpPr>
          <p:cNvPr id="525" name="Google Shape;525;p20"/>
          <p:cNvSpPr txBox="1"/>
          <p:nvPr/>
        </p:nvSpPr>
        <p:spPr>
          <a:xfrm>
            <a:off x="1676400" y="8539824"/>
            <a:ext cx="4944635"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cxnSp>
        <p:nvCxnSpPr>
          <p:cNvPr id="526" name="Google Shape;526;p20"/>
          <p:cNvCxnSpPr/>
          <p:nvPr/>
        </p:nvCxnSpPr>
        <p:spPr>
          <a:xfrm rot="10800000">
            <a:off x="15846251" y="9837094"/>
            <a:ext cx="1316333" cy="0"/>
          </a:xfrm>
          <a:prstGeom prst="straightConnector1">
            <a:avLst/>
          </a:prstGeom>
          <a:noFill/>
          <a:ln cap="flat" cmpd="sng" w="19050">
            <a:solidFill>
              <a:schemeClr val="accent3"/>
            </a:solidFill>
            <a:prstDash val="solid"/>
            <a:miter lim="800000"/>
            <a:headEnd len="sm" w="sm" type="none"/>
            <a:tailEnd len="sm" w="sm" type="none"/>
          </a:ln>
        </p:spPr>
      </p:cxnSp>
      <p:sp>
        <p:nvSpPr>
          <p:cNvPr id="527" name="Google Shape;527;p20"/>
          <p:cNvSpPr txBox="1"/>
          <p:nvPr/>
        </p:nvSpPr>
        <p:spPr>
          <a:xfrm>
            <a:off x="17762966" y="9528095"/>
            <a:ext cx="494463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New Customers</a:t>
            </a:r>
            <a:endParaRPr sz="4200">
              <a:solidFill>
                <a:schemeClr val="dk2"/>
              </a:solidFill>
              <a:latin typeface="Open Sans Light"/>
              <a:ea typeface="Open Sans Light"/>
              <a:cs typeface="Open Sans Light"/>
              <a:sym typeface="Open Sans Light"/>
            </a:endParaRPr>
          </a:p>
        </p:txBody>
      </p:sp>
      <p:sp>
        <p:nvSpPr>
          <p:cNvPr id="528" name="Google Shape;528;p20"/>
          <p:cNvSpPr txBox="1"/>
          <p:nvPr/>
        </p:nvSpPr>
        <p:spPr>
          <a:xfrm>
            <a:off x="17762966" y="10306544"/>
            <a:ext cx="4944635"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cxnSp>
        <p:nvCxnSpPr>
          <p:cNvPr id="529" name="Google Shape;529;p20"/>
          <p:cNvCxnSpPr/>
          <p:nvPr/>
        </p:nvCxnSpPr>
        <p:spPr>
          <a:xfrm rot="10800000">
            <a:off x="15846251" y="5181397"/>
            <a:ext cx="1316333" cy="0"/>
          </a:xfrm>
          <a:prstGeom prst="straightConnector1">
            <a:avLst/>
          </a:prstGeom>
          <a:noFill/>
          <a:ln cap="flat" cmpd="sng" w="19050">
            <a:solidFill>
              <a:schemeClr val="accent3"/>
            </a:solidFill>
            <a:prstDash val="solid"/>
            <a:miter lim="800000"/>
            <a:headEnd len="sm" w="sm" type="none"/>
            <a:tailEnd len="sm" w="sm" type="none"/>
          </a:ln>
        </p:spPr>
      </p:cxnSp>
      <p:sp>
        <p:nvSpPr>
          <p:cNvPr id="530" name="Google Shape;530;p20"/>
          <p:cNvSpPr txBox="1"/>
          <p:nvPr/>
        </p:nvSpPr>
        <p:spPr>
          <a:xfrm>
            <a:off x="17762966" y="4872398"/>
            <a:ext cx="494463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New products</a:t>
            </a:r>
            <a:endParaRPr sz="4200">
              <a:solidFill>
                <a:schemeClr val="dk2"/>
              </a:solidFill>
              <a:latin typeface="Open Sans Light"/>
              <a:ea typeface="Open Sans Light"/>
              <a:cs typeface="Open Sans Light"/>
              <a:sym typeface="Open Sans Light"/>
            </a:endParaRPr>
          </a:p>
        </p:txBody>
      </p:sp>
      <p:sp>
        <p:nvSpPr>
          <p:cNvPr id="531" name="Google Shape;531;p20"/>
          <p:cNvSpPr txBox="1"/>
          <p:nvPr/>
        </p:nvSpPr>
        <p:spPr>
          <a:xfrm>
            <a:off x="17762966" y="5650847"/>
            <a:ext cx="4944635"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5" name="Shape 535"/>
        <p:cNvGrpSpPr/>
        <p:nvPr/>
      </p:nvGrpSpPr>
      <p:grpSpPr>
        <a:xfrm>
          <a:off x="0" y="0"/>
          <a:ext cx="0" cy="0"/>
          <a:chOff x="0" y="0"/>
          <a:chExt cx="0" cy="0"/>
        </a:xfrm>
      </p:grpSpPr>
      <p:sp>
        <p:nvSpPr>
          <p:cNvPr id="536" name="Google Shape;536;p21"/>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Market </a:t>
            </a:r>
            <a:r>
              <a:rPr b="0" i="0" lang="en-US" sz="7400" u="none" cap="none" strike="noStrike">
                <a:solidFill>
                  <a:schemeClr val="accent2"/>
                </a:solidFill>
                <a:latin typeface="Open Sans Light"/>
                <a:ea typeface="Open Sans Light"/>
                <a:cs typeface="Open Sans Light"/>
                <a:sym typeface="Open Sans Light"/>
              </a:rPr>
              <a:t>Research Process</a:t>
            </a:r>
            <a:endParaRPr b="0" i="0" sz="7400" u="none" cap="none" strike="noStrike">
              <a:solidFill>
                <a:schemeClr val="accent2"/>
              </a:solidFill>
              <a:latin typeface="Open Sans Light"/>
              <a:ea typeface="Open Sans Light"/>
              <a:cs typeface="Open Sans Light"/>
              <a:sym typeface="Open Sans Light"/>
            </a:endParaRPr>
          </a:p>
        </p:txBody>
      </p:sp>
      <p:sp>
        <p:nvSpPr>
          <p:cNvPr id="537" name="Google Shape;537;p21"/>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538" name="Google Shape;538;p21"/>
          <p:cNvSpPr/>
          <p:nvPr/>
        </p:nvSpPr>
        <p:spPr>
          <a:xfrm>
            <a:off x="3414713" y="5578772"/>
            <a:ext cx="3443288" cy="3446463"/>
          </a:xfrm>
          <a:custGeom>
            <a:pathLst>
              <a:path extrusionOk="0" h="2506" w="2506">
                <a:moveTo>
                  <a:pt x="2369" y="1237"/>
                </a:moveTo>
                <a:cubicBezTo>
                  <a:pt x="2323" y="1237"/>
                  <a:pt x="2283" y="1272"/>
                  <a:pt x="2258" y="1325"/>
                </a:cubicBezTo>
                <a:cubicBezTo>
                  <a:pt x="2246" y="1351"/>
                  <a:pt x="2218" y="1371"/>
                  <a:pt x="2186" y="1371"/>
                </a:cubicBezTo>
                <a:cubicBezTo>
                  <a:pt x="2185" y="1371"/>
                  <a:pt x="2185" y="1371"/>
                  <a:pt x="2185" y="1371"/>
                </a:cubicBezTo>
                <a:cubicBezTo>
                  <a:pt x="2152" y="1371"/>
                  <a:pt x="2125" y="1359"/>
                  <a:pt x="2117" y="1342"/>
                </a:cubicBezTo>
                <a:cubicBezTo>
                  <a:pt x="2117" y="389"/>
                  <a:pt x="2117" y="389"/>
                  <a:pt x="2117" y="389"/>
                </a:cubicBezTo>
                <a:cubicBezTo>
                  <a:pt x="1164" y="389"/>
                  <a:pt x="1164" y="389"/>
                  <a:pt x="1164" y="389"/>
                </a:cubicBezTo>
                <a:cubicBezTo>
                  <a:pt x="1148" y="381"/>
                  <a:pt x="1135" y="354"/>
                  <a:pt x="1135" y="321"/>
                </a:cubicBezTo>
                <a:cubicBezTo>
                  <a:pt x="1135" y="321"/>
                  <a:pt x="1135" y="321"/>
                  <a:pt x="1135" y="321"/>
                </a:cubicBezTo>
                <a:cubicBezTo>
                  <a:pt x="1135" y="288"/>
                  <a:pt x="1155" y="261"/>
                  <a:pt x="1181" y="248"/>
                </a:cubicBezTo>
                <a:cubicBezTo>
                  <a:pt x="1234" y="223"/>
                  <a:pt x="1269" y="183"/>
                  <a:pt x="1269" y="137"/>
                </a:cubicBezTo>
                <a:cubicBezTo>
                  <a:pt x="1269" y="62"/>
                  <a:pt x="1175" y="0"/>
                  <a:pt x="1058" y="0"/>
                </a:cubicBezTo>
                <a:cubicBezTo>
                  <a:pt x="942" y="0"/>
                  <a:pt x="848" y="62"/>
                  <a:pt x="848" y="137"/>
                </a:cubicBezTo>
                <a:cubicBezTo>
                  <a:pt x="848" y="183"/>
                  <a:pt x="882" y="223"/>
                  <a:pt x="935" y="248"/>
                </a:cubicBezTo>
                <a:cubicBezTo>
                  <a:pt x="962" y="261"/>
                  <a:pt x="981" y="288"/>
                  <a:pt x="982" y="321"/>
                </a:cubicBezTo>
                <a:cubicBezTo>
                  <a:pt x="982" y="321"/>
                  <a:pt x="982" y="321"/>
                  <a:pt x="982" y="321"/>
                </a:cubicBezTo>
                <a:cubicBezTo>
                  <a:pt x="982" y="354"/>
                  <a:pt x="969" y="381"/>
                  <a:pt x="953" y="389"/>
                </a:cubicBezTo>
                <a:cubicBezTo>
                  <a:pt x="379" y="389"/>
                  <a:pt x="379" y="389"/>
                  <a:pt x="379" y="389"/>
                </a:cubicBezTo>
                <a:cubicBezTo>
                  <a:pt x="170" y="389"/>
                  <a:pt x="0" y="559"/>
                  <a:pt x="0" y="768"/>
                </a:cubicBezTo>
                <a:cubicBezTo>
                  <a:pt x="0" y="2127"/>
                  <a:pt x="0" y="2127"/>
                  <a:pt x="0" y="2127"/>
                </a:cubicBezTo>
                <a:cubicBezTo>
                  <a:pt x="0" y="2337"/>
                  <a:pt x="170" y="2506"/>
                  <a:pt x="379" y="2506"/>
                </a:cubicBezTo>
                <a:cubicBezTo>
                  <a:pt x="953" y="2506"/>
                  <a:pt x="953" y="2506"/>
                  <a:pt x="953" y="2506"/>
                </a:cubicBezTo>
                <a:cubicBezTo>
                  <a:pt x="969" y="2498"/>
                  <a:pt x="982" y="2471"/>
                  <a:pt x="982" y="2438"/>
                </a:cubicBezTo>
                <a:cubicBezTo>
                  <a:pt x="982" y="2438"/>
                  <a:pt x="982" y="2438"/>
                  <a:pt x="982" y="2437"/>
                </a:cubicBezTo>
                <a:cubicBezTo>
                  <a:pt x="981" y="2405"/>
                  <a:pt x="962" y="2377"/>
                  <a:pt x="935" y="2365"/>
                </a:cubicBezTo>
                <a:cubicBezTo>
                  <a:pt x="882" y="2340"/>
                  <a:pt x="848" y="2300"/>
                  <a:pt x="848" y="2254"/>
                </a:cubicBezTo>
                <a:cubicBezTo>
                  <a:pt x="848" y="2178"/>
                  <a:pt x="942" y="2117"/>
                  <a:pt x="1058" y="2117"/>
                </a:cubicBezTo>
                <a:cubicBezTo>
                  <a:pt x="1175" y="2117"/>
                  <a:pt x="1269" y="2178"/>
                  <a:pt x="1269" y="2254"/>
                </a:cubicBezTo>
                <a:cubicBezTo>
                  <a:pt x="1269" y="2300"/>
                  <a:pt x="1234" y="2340"/>
                  <a:pt x="1181" y="2365"/>
                </a:cubicBezTo>
                <a:cubicBezTo>
                  <a:pt x="1155" y="2377"/>
                  <a:pt x="1135" y="2405"/>
                  <a:pt x="1135" y="2437"/>
                </a:cubicBezTo>
                <a:cubicBezTo>
                  <a:pt x="1135" y="2438"/>
                  <a:pt x="1135" y="2438"/>
                  <a:pt x="1135" y="2438"/>
                </a:cubicBezTo>
                <a:cubicBezTo>
                  <a:pt x="1135" y="2471"/>
                  <a:pt x="1148" y="2498"/>
                  <a:pt x="1164" y="2506"/>
                </a:cubicBezTo>
                <a:cubicBezTo>
                  <a:pt x="2117" y="2506"/>
                  <a:pt x="2117" y="2506"/>
                  <a:pt x="2117" y="2506"/>
                </a:cubicBezTo>
                <a:cubicBezTo>
                  <a:pt x="2117" y="1554"/>
                  <a:pt x="2117" y="1554"/>
                  <a:pt x="2117" y="1554"/>
                </a:cubicBezTo>
                <a:cubicBezTo>
                  <a:pt x="2125" y="1537"/>
                  <a:pt x="2152" y="1525"/>
                  <a:pt x="2185" y="1525"/>
                </a:cubicBezTo>
                <a:cubicBezTo>
                  <a:pt x="2185" y="1525"/>
                  <a:pt x="2185" y="1525"/>
                  <a:pt x="2186" y="1525"/>
                </a:cubicBezTo>
                <a:cubicBezTo>
                  <a:pt x="2218" y="1525"/>
                  <a:pt x="2246" y="1544"/>
                  <a:pt x="2258" y="1571"/>
                </a:cubicBezTo>
                <a:cubicBezTo>
                  <a:pt x="2283" y="1624"/>
                  <a:pt x="2323" y="1658"/>
                  <a:pt x="2369" y="1658"/>
                </a:cubicBezTo>
                <a:cubicBezTo>
                  <a:pt x="2445" y="1658"/>
                  <a:pt x="2506" y="1564"/>
                  <a:pt x="2506" y="1448"/>
                </a:cubicBezTo>
                <a:cubicBezTo>
                  <a:pt x="2506" y="1331"/>
                  <a:pt x="2445" y="1237"/>
                  <a:pt x="2369" y="1237"/>
                </a:cubicBezTo>
                <a:close/>
              </a:path>
            </a:pathLst>
          </a:custGeom>
          <a:solidFill>
            <a:schemeClr val="accent1"/>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39" name="Google Shape;539;p21"/>
          <p:cNvSpPr/>
          <p:nvPr/>
        </p:nvSpPr>
        <p:spPr>
          <a:xfrm>
            <a:off x="6323013" y="6113760"/>
            <a:ext cx="3443288" cy="3446463"/>
          </a:xfrm>
          <a:custGeom>
            <a:pathLst>
              <a:path extrusionOk="0" h="2506" w="2506">
                <a:moveTo>
                  <a:pt x="2369" y="848"/>
                </a:moveTo>
                <a:cubicBezTo>
                  <a:pt x="2323" y="848"/>
                  <a:pt x="2283" y="883"/>
                  <a:pt x="2258" y="936"/>
                </a:cubicBezTo>
                <a:cubicBezTo>
                  <a:pt x="2245" y="962"/>
                  <a:pt x="2218" y="982"/>
                  <a:pt x="2185" y="982"/>
                </a:cubicBezTo>
                <a:cubicBezTo>
                  <a:pt x="2185" y="982"/>
                  <a:pt x="2185" y="982"/>
                  <a:pt x="2185" y="982"/>
                </a:cubicBezTo>
                <a:cubicBezTo>
                  <a:pt x="2152" y="982"/>
                  <a:pt x="2125" y="970"/>
                  <a:pt x="2117" y="953"/>
                </a:cubicBezTo>
                <a:cubicBezTo>
                  <a:pt x="2117" y="0"/>
                  <a:pt x="2117" y="0"/>
                  <a:pt x="2117" y="0"/>
                </a:cubicBezTo>
                <a:cubicBezTo>
                  <a:pt x="1164" y="0"/>
                  <a:pt x="1164" y="0"/>
                  <a:pt x="1164" y="0"/>
                </a:cubicBezTo>
                <a:cubicBezTo>
                  <a:pt x="1147" y="8"/>
                  <a:pt x="1135" y="36"/>
                  <a:pt x="1135" y="68"/>
                </a:cubicBezTo>
                <a:cubicBezTo>
                  <a:pt x="1135" y="69"/>
                  <a:pt x="1135" y="69"/>
                  <a:pt x="1135" y="69"/>
                </a:cubicBezTo>
                <a:cubicBezTo>
                  <a:pt x="1135" y="101"/>
                  <a:pt x="1154" y="129"/>
                  <a:pt x="1181" y="142"/>
                </a:cubicBezTo>
                <a:cubicBezTo>
                  <a:pt x="1234" y="166"/>
                  <a:pt x="1269" y="207"/>
                  <a:pt x="1269" y="253"/>
                </a:cubicBezTo>
                <a:cubicBezTo>
                  <a:pt x="1269" y="328"/>
                  <a:pt x="1174" y="389"/>
                  <a:pt x="1058" y="389"/>
                </a:cubicBezTo>
                <a:cubicBezTo>
                  <a:pt x="942" y="389"/>
                  <a:pt x="848" y="328"/>
                  <a:pt x="848" y="253"/>
                </a:cubicBezTo>
                <a:cubicBezTo>
                  <a:pt x="848" y="207"/>
                  <a:pt x="882" y="166"/>
                  <a:pt x="935" y="142"/>
                </a:cubicBezTo>
                <a:cubicBezTo>
                  <a:pt x="962" y="129"/>
                  <a:pt x="981" y="101"/>
                  <a:pt x="981" y="69"/>
                </a:cubicBezTo>
                <a:cubicBezTo>
                  <a:pt x="981" y="69"/>
                  <a:pt x="981" y="69"/>
                  <a:pt x="981" y="68"/>
                </a:cubicBezTo>
                <a:cubicBezTo>
                  <a:pt x="981" y="36"/>
                  <a:pt x="969" y="8"/>
                  <a:pt x="952" y="0"/>
                </a:cubicBezTo>
                <a:cubicBezTo>
                  <a:pt x="0" y="0"/>
                  <a:pt x="0" y="0"/>
                  <a:pt x="0" y="0"/>
                </a:cubicBezTo>
                <a:cubicBezTo>
                  <a:pt x="0" y="953"/>
                  <a:pt x="0" y="953"/>
                  <a:pt x="0" y="953"/>
                </a:cubicBezTo>
                <a:cubicBezTo>
                  <a:pt x="8" y="970"/>
                  <a:pt x="35" y="982"/>
                  <a:pt x="68" y="982"/>
                </a:cubicBezTo>
                <a:cubicBezTo>
                  <a:pt x="68" y="982"/>
                  <a:pt x="68" y="982"/>
                  <a:pt x="69" y="982"/>
                </a:cubicBezTo>
                <a:cubicBezTo>
                  <a:pt x="101" y="982"/>
                  <a:pt x="129" y="962"/>
                  <a:pt x="141" y="936"/>
                </a:cubicBezTo>
                <a:cubicBezTo>
                  <a:pt x="166" y="883"/>
                  <a:pt x="206" y="848"/>
                  <a:pt x="252" y="848"/>
                </a:cubicBezTo>
                <a:cubicBezTo>
                  <a:pt x="328" y="848"/>
                  <a:pt x="389" y="942"/>
                  <a:pt x="389" y="1059"/>
                </a:cubicBezTo>
                <a:cubicBezTo>
                  <a:pt x="389" y="1175"/>
                  <a:pt x="328" y="1269"/>
                  <a:pt x="252" y="1269"/>
                </a:cubicBezTo>
                <a:cubicBezTo>
                  <a:pt x="206" y="1269"/>
                  <a:pt x="166" y="1235"/>
                  <a:pt x="141" y="1182"/>
                </a:cubicBezTo>
                <a:cubicBezTo>
                  <a:pt x="129" y="1155"/>
                  <a:pt x="101" y="1136"/>
                  <a:pt x="69" y="1136"/>
                </a:cubicBezTo>
                <a:cubicBezTo>
                  <a:pt x="68" y="1136"/>
                  <a:pt x="68" y="1136"/>
                  <a:pt x="68" y="1136"/>
                </a:cubicBezTo>
                <a:cubicBezTo>
                  <a:pt x="35" y="1136"/>
                  <a:pt x="8" y="1148"/>
                  <a:pt x="0" y="1165"/>
                </a:cubicBezTo>
                <a:cubicBezTo>
                  <a:pt x="0" y="2117"/>
                  <a:pt x="0" y="2117"/>
                  <a:pt x="0" y="2117"/>
                </a:cubicBezTo>
                <a:cubicBezTo>
                  <a:pt x="952" y="2117"/>
                  <a:pt x="952" y="2117"/>
                  <a:pt x="952" y="2117"/>
                </a:cubicBezTo>
                <a:cubicBezTo>
                  <a:pt x="969" y="2125"/>
                  <a:pt x="981" y="2153"/>
                  <a:pt x="981" y="2185"/>
                </a:cubicBezTo>
                <a:cubicBezTo>
                  <a:pt x="981" y="2185"/>
                  <a:pt x="981" y="2186"/>
                  <a:pt x="981" y="2186"/>
                </a:cubicBezTo>
                <a:cubicBezTo>
                  <a:pt x="981" y="2218"/>
                  <a:pt x="962" y="2246"/>
                  <a:pt x="935" y="2258"/>
                </a:cubicBezTo>
                <a:cubicBezTo>
                  <a:pt x="882" y="2283"/>
                  <a:pt x="848" y="2324"/>
                  <a:pt x="848" y="2369"/>
                </a:cubicBezTo>
                <a:cubicBezTo>
                  <a:pt x="848" y="2445"/>
                  <a:pt x="942" y="2506"/>
                  <a:pt x="1058" y="2506"/>
                </a:cubicBezTo>
                <a:cubicBezTo>
                  <a:pt x="1174" y="2506"/>
                  <a:pt x="1269" y="2445"/>
                  <a:pt x="1269" y="2369"/>
                </a:cubicBezTo>
                <a:cubicBezTo>
                  <a:pt x="1269" y="2324"/>
                  <a:pt x="1234" y="2283"/>
                  <a:pt x="1181" y="2258"/>
                </a:cubicBezTo>
                <a:cubicBezTo>
                  <a:pt x="1154" y="2246"/>
                  <a:pt x="1135" y="2218"/>
                  <a:pt x="1135" y="2186"/>
                </a:cubicBezTo>
                <a:cubicBezTo>
                  <a:pt x="1135" y="2186"/>
                  <a:pt x="1135" y="2185"/>
                  <a:pt x="1135" y="2185"/>
                </a:cubicBezTo>
                <a:cubicBezTo>
                  <a:pt x="1135" y="2153"/>
                  <a:pt x="1147" y="2125"/>
                  <a:pt x="1164" y="2117"/>
                </a:cubicBezTo>
                <a:cubicBezTo>
                  <a:pt x="2117" y="2117"/>
                  <a:pt x="2117" y="2117"/>
                  <a:pt x="2117" y="2117"/>
                </a:cubicBezTo>
                <a:cubicBezTo>
                  <a:pt x="2117" y="1165"/>
                  <a:pt x="2117" y="1165"/>
                  <a:pt x="2117" y="1165"/>
                </a:cubicBezTo>
                <a:cubicBezTo>
                  <a:pt x="2125" y="1148"/>
                  <a:pt x="2152" y="1136"/>
                  <a:pt x="2185" y="1136"/>
                </a:cubicBezTo>
                <a:cubicBezTo>
                  <a:pt x="2185" y="1136"/>
                  <a:pt x="2185" y="1136"/>
                  <a:pt x="2185" y="1136"/>
                </a:cubicBezTo>
                <a:cubicBezTo>
                  <a:pt x="2218" y="1136"/>
                  <a:pt x="2245" y="1155"/>
                  <a:pt x="2258" y="1182"/>
                </a:cubicBezTo>
                <a:cubicBezTo>
                  <a:pt x="2283" y="1235"/>
                  <a:pt x="2323" y="1269"/>
                  <a:pt x="2369" y="1269"/>
                </a:cubicBezTo>
                <a:cubicBezTo>
                  <a:pt x="2444" y="1269"/>
                  <a:pt x="2506" y="1175"/>
                  <a:pt x="2506" y="1059"/>
                </a:cubicBezTo>
                <a:cubicBezTo>
                  <a:pt x="2506" y="942"/>
                  <a:pt x="2444" y="848"/>
                  <a:pt x="2369" y="848"/>
                </a:cubicBezTo>
                <a:close/>
              </a:path>
            </a:pathLst>
          </a:custGeom>
          <a:solidFill>
            <a:schemeClr val="accent2"/>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40" name="Google Shape;540;p21"/>
          <p:cNvSpPr/>
          <p:nvPr/>
        </p:nvSpPr>
        <p:spPr>
          <a:xfrm>
            <a:off x="9231313" y="5578772"/>
            <a:ext cx="3441700" cy="3446463"/>
          </a:xfrm>
          <a:custGeom>
            <a:pathLst>
              <a:path extrusionOk="0" h="2506" w="2505">
                <a:moveTo>
                  <a:pt x="2369" y="1237"/>
                </a:moveTo>
                <a:cubicBezTo>
                  <a:pt x="2323" y="1237"/>
                  <a:pt x="2282" y="1272"/>
                  <a:pt x="2258" y="1325"/>
                </a:cubicBezTo>
                <a:cubicBezTo>
                  <a:pt x="2245" y="1351"/>
                  <a:pt x="2217" y="1371"/>
                  <a:pt x="2185" y="1371"/>
                </a:cubicBezTo>
                <a:cubicBezTo>
                  <a:pt x="2185" y="1371"/>
                  <a:pt x="2185" y="1371"/>
                  <a:pt x="2184" y="1371"/>
                </a:cubicBezTo>
                <a:cubicBezTo>
                  <a:pt x="2152" y="1371"/>
                  <a:pt x="2124" y="1359"/>
                  <a:pt x="2116" y="1342"/>
                </a:cubicBezTo>
                <a:cubicBezTo>
                  <a:pt x="2116" y="389"/>
                  <a:pt x="2116" y="389"/>
                  <a:pt x="2116" y="389"/>
                </a:cubicBezTo>
                <a:cubicBezTo>
                  <a:pt x="1164" y="389"/>
                  <a:pt x="1164" y="389"/>
                  <a:pt x="1164" y="389"/>
                </a:cubicBezTo>
                <a:cubicBezTo>
                  <a:pt x="1147" y="381"/>
                  <a:pt x="1135" y="354"/>
                  <a:pt x="1135" y="321"/>
                </a:cubicBezTo>
                <a:cubicBezTo>
                  <a:pt x="1135" y="321"/>
                  <a:pt x="1135" y="321"/>
                  <a:pt x="1135" y="321"/>
                </a:cubicBezTo>
                <a:cubicBezTo>
                  <a:pt x="1135" y="288"/>
                  <a:pt x="1154" y="261"/>
                  <a:pt x="1181" y="248"/>
                </a:cubicBezTo>
                <a:cubicBezTo>
                  <a:pt x="1234" y="223"/>
                  <a:pt x="1269" y="183"/>
                  <a:pt x="1269" y="137"/>
                </a:cubicBezTo>
                <a:cubicBezTo>
                  <a:pt x="1269" y="62"/>
                  <a:pt x="1174" y="0"/>
                  <a:pt x="1058" y="0"/>
                </a:cubicBezTo>
                <a:cubicBezTo>
                  <a:pt x="942" y="0"/>
                  <a:pt x="847" y="62"/>
                  <a:pt x="847" y="137"/>
                </a:cubicBezTo>
                <a:cubicBezTo>
                  <a:pt x="847" y="183"/>
                  <a:pt x="882" y="223"/>
                  <a:pt x="935" y="248"/>
                </a:cubicBezTo>
                <a:cubicBezTo>
                  <a:pt x="962" y="261"/>
                  <a:pt x="981" y="288"/>
                  <a:pt x="981" y="321"/>
                </a:cubicBezTo>
                <a:cubicBezTo>
                  <a:pt x="981" y="321"/>
                  <a:pt x="981" y="321"/>
                  <a:pt x="981" y="321"/>
                </a:cubicBezTo>
                <a:cubicBezTo>
                  <a:pt x="981" y="354"/>
                  <a:pt x="969" y="381"/>
                  <a:pt x="952" y="389"/>
                </a:cubicBezTo>
                <a:cubicBezTo>
                  <a:pt x="0" y="389"/>
                  <a:pt x="0" y="389"/>
                  <a:pt x="0" y="389"/>
                </a:cubicBezTo>
                <a:cubicBezTo>
                  <a:pt x="0" y="1342"/>
                  <a:pt x="0" y="1342"/>
                  <a:pt x="0" y="1342"/>
                </a:cubicBezTo>
                <a:cubicBezTo>
                  <a:pt x="8" y="1359"/>
                  <a:pt x="35" y="1371"/>
                  <a:pt x="68" y="1371"/>
                </a:cubicBezTo>
                <a:cubicBezTo>
                  <a:pt x="68" y="1371"/>
                  <a:pt x="68" y="1371"/>
                  <a:pt x="68" y="1371"/>
                </a:cubicBezTo>
                <a:cubicBezTo>
                  <a:pt x="101" y="1371"/>
                  <a:pt x="128" y="1351"/>
                  <a:pt x="141" y="1325"/>
                </a:cubicBezTo>
                <a:cubicBezTo>
                  <a:pt x="166" y="1272"/>
                  <a:pt x="206" y="1237"/>
                  <a:pt x="252" y="1237"/>
                </a:cubicBezTo>
                <a:cubicBezTo>
                  <a:pt x="327" y="1237"/>
                  <a:pt x="389" y="1331"/>
                  <a:pt x="389" y="1448"/>
                </a:cubicBezTo>
                <a:cubicBezTo>
                  <a:pt x="389" y="1564"/>
                  <a:pt x="327" y="1658"/>
                  <a:pt x="252" y="1658"/>
                </a:cubicBezTo>
                <a:cubicBezTo>
                  <a:pt x="206" y="1658"/>
                  <a:pt x="166" y="1624"/>
                  <a:pt x="141" y="1571"/>
                </a:cubicBezTo>
                <a:cubicBezTo>
                  <a:pt x="128" y="1544"/>
                  <a:pt x="101" y="1525"/>
                  <a:pt x="68" y="1525"/>
                </a:cubicBezTo>
                <a:cubicBezTo>
                  <a:pt x="68" y="1525"/>
                  <a:pt x="68" y="1525"/>
                  <a:pt x="68" y="1525"/>
                </a:cubicBezTo>
                <a:cubicBezTo>
                  <a:pt x="35" y="1525"/>
                  <a:pt x="8" y="1537"/>
                  <a:pt x="0" y="1554"/>
                </a:cubicBezTo>
                <a:cubicBezTo>
                  <a:pt x="0" y="2506"/>
                  <a:pt x="0" y="2506"/>
                  <a:pt x="0" y="2506"/>
                </a:cubicBezTo>
                <a:cubicBezTo>
                  <a:pt x="952" y="2506"/>
                  <a:pt x="952" y="2506"/>
                  <a:pt x="952" y="2506"/>
                </a:cubicBezTo>
                <a:cubicBezTo>
                  <a:pt x="969" y="2498"/>
                  <a:pt x="981" y="2471"/>
                  <a:pt x="981" y="2438"/>
                </a:cubicBezTo>
                <a:cubicBezTo>
                  <a:pt x="981" y="2438"/>
                  <a:pt x="981" y="2438"/>
                  <a:pt x="981" y="2437"/>
                </a:cubicBezTo>
                <a:cubicBezTo>
                  <a:pt x="981" y="2405"/>
                  <a:pt x="962" y="2377"/>
                  <a:pt x="935" y="2365"/>
                </a:cubicBezTo>
                <a:cubicBezTo>
                  <a:pt x="882" y="2340"/>
                  <a:pt x="847" y="2300"/>
                  <a:pt x="847" y="2254"/>
                </a:cubicBezTo>
                <a:cubicBezTo>
                  <a:pt x="847" y="2178"/>
                  <a:pt x="942" y="2117"/>
                  <a:pt x="1058" y="2117"/>
                </a:cubicBezTo>
                <a:cubicBezTo>
                  <a:pt x="1174" y="2117"/>
                  <a:pt x="1269" y="2178"/>
                  <a:pt x="1269" y="2254"/>
                </a:cubicBezTo>
                <a:cubicBezTo>
                  <a:pt x="1269" y="2300"/>
                  <a:pt x="1234" y="2340"/>
                  <a:pt x="1181" y="2365"/>
                </a:cubicBezTo>
                <a:cubicBezTo>
                  <a:pt x="1154" y="2377"/>
                  <a:pt x="1135" y="2405"/>
                  <a:pt x="1135" y="2437"/>
                </a:cubicBezTo>
                <a:cubicBezTo>
                  <a:pt x="1135" y="2438"/>
                  <a:pt x="1135" y="2438"/>
                  <a:pt x="1135" y="2438"/>
                </a:cubicBezTo>
                <a:cubicBezTo>
                  <a:pt x="1135" y="2471"/>
                  <a:pt x="1147" y="2498"/>
                  <a:pt x="1164" y="2506"/>
                </a:cubicBezTo>
                <a:cubicBezTo>
                  <a:pt x="2116" y="2506"/>
                  <a:pt x="2116" y="2506"/>
                  <a:pt x="2116" y="2506"/>
                </a:cubicBezTo>
                <a:cubicBezTo>
                  <a:pt x="2116" y="1554"/>
                  <a:pt x="2116" y="1554"/>
                  <a:pt x="2116" y="1554"/>
                </a:cubicBezTo>
                <a:cubicBezTo>
                  <a:pt x="2124" y="1537"/>
                  <a:pt x="2152" y="1525"/>
                  <a:pt x="2184" y="1525"/>
                </a:cubicBezTo>
                <a:cubicBezTo>
                  <a:pt x="2185" y="1525"/>
                  <a:pt x="2185" y="1525"/>
                  <a:pt x="2185" y="1525"/>
                </a:cubicBezTo>
                <a:cubicBezTo>
                  <a:pt x="2217" y="1525"/>
                  <a:pt x="2245" y="1544"/>
                  <a:pt x="2258" y="1571"/>
                </a:cubicBezTo>
                <a:cubicBezTo>
                  <a:pt x="2282" y="1624"/>
                  <a:pt x="2323" y="1658"/>
                  <a:pt x="2369" y="1658"/>
                </a:cubicBezTo>
                <a:cubicBezTo>
                  <a:pt x="2444" y="1658"/>
                  <a:pt x="2505" y="1564"/>
                  <a:pt x="2505" y="1448"/>
                </a:cubicBezTo>
                <a:cubicBezTo>
                  <a:pt x="2505" y="1331"/>
                  <a:pt x="2444" y="1237"/>
                  <a:pt x="2369" y="1237"/>
                </a:cubicBezTo>
                <a:close/>
              </a:path>
            </a:pathLst>
          </a:custGeom>
          <a:solidFill>
            <a:schemeClr val="accent3"/>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41" name="Google Shape;541;p21"/>
          <p:cNvSpPr/>
          <p:nvPr/>
        </p:nvSpPr>
        <p:spPr>
          <a:xfrm>
            <a:off x="12138025" y="6113760"/>
            <a:ext cx="3443288" cy="3446463"/>
          </a:xfrm>
          <a:custGeom>
            <a:pathLst>
              <a:path extrusionOk="0" h="2506" w="2506">
                <a:moveTo>
                  <a:pt x="2369" y="848"/>
                </a:moveTo>
                <a:cubicBezTo>
                  <a:pt x="2324" y="848"/>
                  <a:pt x="2283" y="883"/>
                  <a:pt x="2258" y="936"/>
                </a:cubicBezTo>
                <a:cubicBezTo>
                  <a:pt x="2246" y="962"/>
                  <a:pt x="2218" y="982"/>
                  <a:pt x="2186" y="982"/>
                </a:cubicBezTo>
                <a:cubicBezTo>
                  <a:pt x="2186" y="982"/>
                  <a:pt x="2185" y="982"/>
                  <a:pt x="2185" y="982"/>
                </a:cubicBezTo>
                <a:cubicBezTo>
                  <a:pt x="2152" y="982"/>
                  <a:pt x="2125" y="970"/>
                  <a:pt x="2117" y="953"/>
                </a:cubicBezTo>
                <a:cubicBezTo>
                  <a:pt x="2117" y="0"/>
                  <a:pt x="2117" y="0"/>
                  <a:pt x="2117" y="0"/>
                </a:cubicBezTo>
                <a:cubicBezTo>
                  <a:pt x="1165" y="0"/>
                  <a:pt x="1165" y="0"/>
                  <a:pt x="1165" y="0"/>
                </a:cubicBezTo>
                <a:cubicBezTo>
                  <a:pt x="1148" y="8"/>
                  <a:pt x="1136" y="36"/>
                  <a:pt x="1136" y="68"/>
                </a:cubicBezTo>
                <a:cubicBezTo>
                  <a:pt x="1136" y="69"/>
                  <a:pt x="1136" y="69"/>
                  <a:pt x="1136" y="69"/>
                </a:cubicBezTo>
                <a:cubicBezTo>
                  <a:pt x="1136" y="101"/>
                  <a:pt x="1155" y="129"/>
                  <a:pt x="1182" y="142"/>
                </a:cubicBezTo>
                <a:cubicBezTo>
                  <a:pt x="1235" y="166"/>
                  <a:pt x="1269" y="207"/>
                  <a:pt x="1269" y="253"/>
                </a:cubicBezTo>
                <a:cubicBezTo>
                  <a:pt x="1269" y="328"/>
                  <a:pt x="1175" y="389"/>
                  <a:pt x="1059" y="389"/>
                </a:cubicBezTo>
                <a:cubicBezTo>
                  <a:pt x="942" y="389"/>
                  <a:pt x="848" y="328"/>
                  <a:pt x="848" y="253"/>
                </a:cubicBezTo>
                <a:cubicBezTo>
                  <a:pt x="848" y="207"/>
                  <a:pt x="883" y="166"/>
                  <a:pt x="936" y="142"/>
                </a:cubicBezTo>
                <a:cubicBezTo>
                  <a:pt x="962" y="129"/>
                  <a:pt x="982" y="101"/>
                  <a:pt x="982" y="69"/>
                </a:cubicBezTo>
                <a:cubicBezTo>
                  <a:pt x="982" y="69"/>
                  <a:pt x="982" y="69"/>
                  <a:pt x="982" y="68"/>
                </a:cubicBezTo>
                <a:cubicBezTo>
                  <a:pt x="982" y="36"/>
                  <a:pt x="970" y="8"/>
                  <a:pt x="953" y="0"/>
                </a:cubicBezTo>
                <a:cubicBezTo>
                  <a:pt x="0" y="0"/>
                  <a:pt x="0" y="0"/>
                  <a:pt x="0" y="0"/>
                </a:cubicBezTo>
                <a:cubicBezTo>
                  <a:pt x="0" y="953"/>
                  <a:pt x="0" y="953"/>
                  <a:pt x="0" y="953"/>
                </a:cubicBezTo>
                <a:cubicBezTo>
                  <a:pt x="8" y="970"/>
                  <a:pt x="36" y="982"/>
                  <a:pt x="68" y="982"/>
                </a:cubicBezTo>
                <a:cubicBezTo>
                  <a:pt x="69" y="982"/>
                  <a:pt x="69" y="982"/>
                  <a:pt x="69" y="982"/>
                </a:cubicBezTo>
                <a:cubicBezTo>
                  <a:pt x="101" y="982"/>
                  <a:pt x="129" y="962"/>
                  <a:pt x="142" y="936"/>
                </a:cubicBezTo>
                <a:cubicBezTo>
                  <a:pt x="166" y="883"/>
                  <a:pt x="207" y="848"/>
                  <a:pt x="253" y="848"/>
                </a:cubicBezTo>
                <a:cubicBezTo>
                  <a:pt x="328" y="848"/>
                  <a:pt x="389" y="942"/>
                  <a:pt x="389" y="1059"/>
                </a:cubicBezTo>
                <a:cubicBezTo>
                  <a:pt x="389" y="1175"/>
                  <a:pt x="328" y="1269"/>
                  <a:pt x="253" y="1269"/>
                </a:cubicBezTo>
                <a:cubicBezTo>
                  <a:pt x="207" y="1269"/>
                  <a:pt x="166" y="1235"/>
                  <a:pt x="142" y="1182"/>
                </a:cubicBezTo>
                <a:cubicBezTo>
                  <a:pt x="129" y="1155"/>
                  <a:pt x="101" y="1136"/>
                  <a:pt x="69" y="1136"/>
                </a:cubicBezTo>
                <a:cubicBezTo>
                  <a:pt x="69" y="1136"/>
                  <a:pt x="69" y="1136"/>
                  <a:pt x="68" y="1136"/>
                </a:cubicBezTo>
                <a:cubicBezTo>
                  <a:pt x="36" y="1136"/>
                  <a:pt x="8" y="1148"/>
                  <a:pt x="0" y="1165"/>
                </a:cubicBezTo>
                <a:cubicBezTo>
                  <a:pt x="0" y="2117"/>
                  <a:pt x="0" y="2117"/>
                  <a:pt x="0" y="2117"/>
                </a:cubicBezTo>
                <a:cubicBezTo>
                  <a:pt x="953" y="2117"/>
                  <a:pt x="953" y="2117"/>
                  <a:pt x="953" y="2117"/>
                </a:cubicBezTo>
                <a:cubicBezTo>
                  <a:pt x="970" y="2125"/>
                  <a:pt x="982" y="2153"/>
                  <a:pt x="982" y="2185"/>
                </a:cubicBezTo>
                <a:cubicBezTo>
                  <a:pt x="982" y="2185"/>
                  <a:pt x="982" y="2186"/>
                  <a:pt x="982" y="2186"/>
                </a:cubicBezTo>
                <a:cubicBezTo>
                  <a:pt x="982" y="2218"/>
                  <a:pt x="962" y="2246"/>
                  <a:pt x="936" y="2258"/>
                </a:cubicBezTo>
                <a:cubicBezTo>
                  <a:pt x="883" y="2283"/>
                  <a:pt x="848" y="2324"/>
                  <a:pt x="848" y="2369"/>
                </a:cubicBezTo>
                <a:cubicBezTo>
                  <a:pt x="848" y="2445"/>
                  <a:pt x="942" y="2506"/>
                  <a:pt x="1059" y="2506"/>
                </a:cubicBezTo>
                <a:cubicBezTo>
                  <a:pt x="1175" y="2506"/>
                  <a:pt x="1269" y="2445"/>
                  <a:pt x="1269" y="2369"/>
                </a:cubicBezTo>
                <a:cubicBezTo>
                  <a:pt x="1269" y="2324"/>
                  <a:pt x="1235" y="2283"/>
                  <a:pt x="1182" y="2258"/>
                </a:cubicBezTo>
                <a:cubicBezTo>
                  <a:pt x="1155" y="2246"/>
                  <a:pt x="1136" y="2218"/>
                  <a:pt x="1136" y="2186"/>
                </a:cubicBezTo>
                <a:cubicBezTo>
                  <a:pt x="1136" y="2186"/>
                  <a:pt x="1136" y="2185"/>
                  <a:pt x="1136" y="2185"/>
                </a:cubicBezTo>
                <a:cubicBezTo>
                  <a:pt x="1136" y="2153"/>
                  <a:pt x="1148" y="2125"/>
                  <a:pt x="1165" y="2117"/>
                </a:cubicBezTo>
                <a:cubicBezTo>
                  <a:pt x="2117" y="2117"/>
                  <a:pt x="2117" y="2117"/>
                  <a:pt x="2117" y="2117"/>
                </a:cubicBezTo>
                <a:cubicBezTo>
                  <a:pt x="2117" y="1165"/>
                  <a:pt x="2117" y="1165"/>
                  <a:pt x="2117" y="1165"/>
                </a:cubicBezTo>
                <a:cubicBezTo>
                  <a:pt x="2125" y="1148"/>
                  <a:pt x="2152" y="1136"/>
                  <a:pt x="2185" y="1136"/>
                </a:cubicBezTo>
                <a:cubicBezTo>
                  <a:pt x="2185" y="1136"/>
                  <a:pt x="2186" y="1136"/>
                  <a:pt x="2186" y="1136"/>
                </a:cubicBezTo>
                <a:cubicBezTo>
                  <a:pt x="2218" y="1136"/>
                  <a:pt x="2246" y="1155"/>
                  <a:pt x="2258" y="1182"/>
                </a:cubicBezTo>
                <a:cubicBezTo>
                  <a:pt x="2283" y="1235"/>
                  <a:pt x="2324" y="1269"/>
                  <a:pt x="2369" y="1269"/>
                </a:cubicBezTo>
                <a:cubicBezTo>
                  <a:pt x="2445" y="1269"/>
                  <a:pt x="2506" y="1175"/>
                  <a:pt x="2506" y="1059"/>
                </a:cubicBezTo>
                <a:cubicBezTo>
                  <a:pt x="2506" y="942"/>
                  <a:pt x="2445" y="848"/>
                  <a:pt x="2369" y="848"/>
                </a:cubicBezTo>
                <a:close/>
              </a:path>
            </a:pathLst>
          </a:custGeom>
          <a:solidFill>
            <a:schemeClr val="accent4"/>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42" name="Google Shape;542;p21"/>
          <p:cNvSpPr/>
          <p:nvPr/>
        </p:nvSpPr>
        <p:spPr>
          <a:xfrm>
            <a:off x="15046325" y="5578772"/>
            <a:ext cx="3443288" cy="3446463"/>
          </a:xfrm>
          <a:custGeom>
            <a:pathLst>
              <a:path extrusionOk="0" h="2506" w="2506">
                <a:moveTo>
                  <a:pt x="2369" y="1237"/>
                </a:moveTo>
                <a:cubicBezTo>
                  <a:pt x="2323" y="1237"/>
                  <a:pt x="2283" y="1272"/>
                  <a:pt x="2258" y="1325"/>
                </a:cubicBezTo>
                <a:cubicBezTo>
                  <a:pt x="2246" y="1351"/>
                  <a:pt x="2218" y="1371"/>
                  <a:pt x="2186" y="1371"/>
                </a:cubicBezTo>
                <a:cubicBezTo>
                  <a:pt x="2185" y="1371"/>
                  <a:pt x="2185" y="1371"/>
                  <a:pt x="2185" y="1371"/>
                </a:cubicBezTo>
                <a:cubicBezTo>
                  <a:pt x="2152" y="1371"/>
                  <a:pt x="2125" y="1359"/>
                  <a:pt x="2117" y="1342"/>
                </a:cubicBezTo>
                <a:cubicBezTo>
                  <a:pt x="2117" y="389"/>
                  <a:pt x="2117" y="389"/>
                  <a:pt x="2117" y="389"/>
                </a:cubicBezTo>
                <a:cubicBezTo>
                  <a:pt x="1164" y="389"/>
                  <a:pt x="1164" y="389"/>
                  <a:pt x="1164" y="389"/>
                </a:cubicBezTo>
                <a:cubicBezTo>
                  <a:pt x="1148" y="381"/>
                  <a:pt x="1135" y="354"/>
                  <a:pt x="1135" y="321"/>
                </a:cubicBezTo>
                <a:cubicBezTo>
                  <a:pt x="1135" y="321"/>
                  <a:pt x="1135" y="321"/>
                  <a:pt x="1135" y="321"/>
                </a:cubicBezTo>
                <a:cubicBezTo>
                  <a:pt x="1136" y="288"/>
                  <a:pt x="1155" y="261"/>
                  <a:pt x="1181" y="248"/>
                </a:cubicBezTo>
                <a:cubicBezTo>
                  <a:pt x="1235" y="223"/>
                  <a:pt x="1269" y="183"/>
                  <a:pt x="1269" y="137"/>
                </a:cubicBezTo>
                <a:cubicBezTo>
                  <a:pt x="1269" y="62"/>
                  <a:pt x="1175" y="0"/>
                  <a:pt x="1058" y="0"/>
                </a:cubicBezTo>
                <a:cubicBezTo>
                  <a:pt x="942" y="0"/>
                  <a:pt x="848" y="62"/>
                  <a:pt x="848" y="137"/>
                </a:cubicBezTo>
                <a:cubicBezTo>
                  <a:pt x="848" y="183"/>
                  <a:pt x="882" y="223"/>
                  <a:pt x="936" y="248"/>
                </a:cubicBezTo>
                <a:cubicBezTo>
                  <a:pt x="962" y="261"/>
                  <a:pt x="981" y="288"/>
                  <a:pt x="982" y="321"/>
                </a:cubicBezTo>
                <a:cubicBezTo>
                  <a:pt x="982" y="321"/>
                  <a:pt x="982" y="321"/>
                  <a:pt x="982" y="321"/>
                </a:cubicBezTo>
                <a:cubicBezTo>
                  <a:pt x="982" y="354"/>
                  <a:pt x="969" y="381"/>
                  <a:pt x="953" y="389"/>
                </a:cubicBezTo>
                <a:cubicBezTo>
                  <a:pt x="0" y="389"/>
                  <a:pt x="0" y="389"/>
                  <a:pt x="0" y="389"/>
                </a:cubicBezTo>
                <a:cubicBezTo>
                  <a:pt x="0" y="1342"/>
                  <a:pt x="0" y="1342"/>
                  <a:pt x="0" y="1342"/>
                </a:cubicBezTo>
                <a:cubicBezTo>
                  <a:pt x="8" y="1359"/>
                  <a:pt x="35" y="1371"/>
                  <a:pt x="68" y="1371"/>
                </a:cubicBezTo>
                <a:cubicBezTo>
                  <a:pt x="68" y="1371"/>
                  <a:pt x="69" y="1371"/>
                  <a:pt x="69" y="1371"/>
                </a:cubicBezTo>
                <a:cubicBezTo>
                  <a:pt x="101" y="1371"/>
                  <a:pt x="129" y="1351"/>
                  <a:pt x="141" y="1325"/>
                </a:cubicBezTo>
                <a:cubicBezTo>
                  <a:pt x="166" y="1272"/>
                  <a:pt x="207" y="1237"/>
                  <a:pt x="252" y="1237"/>
                </a:cubicBezTo>
                <a:cubicBezTo>
                  <a:pt x="328" y="1237"/>
                  <a:pt x="389" y="1331"/>
                  <a:pt x="389" y="1448"/>
                </a:cubicBezTo>
                <a:cubicBezTo>
                  <a:pt x="389" y="1564"/>
                  <a:pt x="328" y="1658"/>
                  <a:pt x="252" y="1658"/>
                </a:cubicBezTo>
                <a:cubicBezTo>
                  <a:pt x="207" y="1658"/>
                  <a:pt x="166" y="1624"/>
                  <a:pt x="141" y="1571"/>
                </a:cubicBezTo>
                <a:cubicBezTo>
                  <a:pt x="129" y="1544"/>
                  <a:pt x="101" y="1525"/>
                  <a:pt x="69" y="1525"/>
                </a:cubicBezTo>
                <a:cubicBezTo>
                  <a:pt x="69" y="1525"/>
                  <a:pt x="68" y="1525"/>
                  <a:pt x="68" y="1525"/>
                </a:cubicBezTo>
                <a:cubicBezTo>
                  <a:pt x="35" y="1525"/>
                  <a:pt x="8" y="1537"/>
                  <a:pt x="0" y="1554"/>
                </a:cubicBezTo>
                <a:cubicBezTo>
                  <a:pt x="0" y="2506"/>
                  <a:pt x="0" y="2506"/>
                  <a:pt x="0" y="2506"/>
                </a:cubicBezTo>
                <a:cubicBezTo>
                  <a:pt x="953" y="2506"/>
                  <a:pt x="953" y="2506"/>
                  <a:pt x="953" y="2506"/>
                </a:cubicBezTo>
                <a:cubicBezTo>
                  <a:pt x="969" y="2498"/>
                  <a:pt x="982" y="2471"/>
                  <a:pt x="982" y="2438"/>
                </a:cubicBezTo>
                <a:cubicBezTo>
                  <a:pt x="982" y="2438"/>
                  <a:pt x="982" y="2438"/>
                  <a:pt x="982" y="2437"/>
                </a:cubicBezTo>
                <a:cubicBezTo>
                  <a:pt x="981" y="2405"/>
                  <a:pt x="962" y="2377"/>
                  <a:pt x="936" y="2365"/>
                </a:cubicBezTo>
                <a:cubicBezTo>
                  <a:pt x="882" y="2340"/>
                  <a:pt x="848" y="2300"/>
                  <a:pt x="848" y="2254"/>
                </a:cubicBezTo>
                <a:cubicBezTo>
                  <a:pt x="848" y="2178"/>
                  <a:pt x="942" y="2117"/>
                  <a:pt x="1058" y="2117"/>
                </a:cubicBezTo>
                <a:cubicBezTo>
                  <a:pt x="1175" y="2117"/>
                  <a:pt x="1269" y="2178"/>
                  <a:pt x="1269" y="2254"/>
                </a:cubicBezTo>
                <a:cubicBezTo>
                  <a:pt x="1269" y="2300"/>
                  <a:pt x="1235" y="2340"/>
                  <a:pt x="1181" y="2365"/>
                </a:cubicBezTo>
                <a:cubicBezTo>
                  <a:pt x="1155" y="2377"/>
                  <a:pt x="1136" y="2405"/>
                  <a:pt x="1135" y="2437"/>
                </a:cubicBezTo>
                <a:cubicBezTo>
                  <a:pt x="1135" y="2438"/>
                  <a:pt x="1135" y="2438"/>
                  <a:pt x="1135" y="2438"/>
                </a:cubicBezTo>
                <a:cubicBezTo>
                  <a:pt x="1135" y="2471"/>
                  <a:pt x="1148" y="2498"/>
                  <a:pt x="1164" y="2506"/>
                </a:cubicBezTo>
                <a:cubicBezTo>
                  <a:pt x="2117" y="2506"/>
                  <a:pt x="2117" y="2506"/>
                  <a:pt x="2117" y="2506"/>
                </a:cubicBezTo>
                <a:cubicBezTo>
                  <a:pt x="2117" y="1554"/>
                  <a:pt x="2117" y="1554"/>
                  <a:pt x="2117" y="1554"/>
                </a:cubicBezTo>
                <a:cubicBezTo>
                  <a:pt x="2125" y="1537"/>
                  <a:pt x="2152" y="1525"/>
                  <a:pt x="2185" y="1525"/>
                </a:cubicBezTo>
                <a:cubicBezTo>
                  <a:pt x="2185" y="1525"/>
                  <a:pt x="2185" y="1525"/>
                  <a:pt x="2186" y="1525"/>
                </a:cubicBezTo>
                <a:cubicBezTo>
                  <a:pt x="2218" y="1525"/>
                  <a:pt x="2246" y="1544"/>
                  <a:pt x="2258" y="1571"/>
                </a:cubicBezTo>
                <a:cubicBezTo>
                  <a:pt x="2283" y="1624"/>
                  <a:pt x="2323" y="1658"/>
                  <a:pt x="2369" y="1658"/>
                </a:cubicBezTo>
                <a:cubicBezTo>
                  <a:pt x="2445" y="1658"/>
                  <a:pt x="2506" y="1564"/>
                  <a:pt x="2506" y="1448"/>
                </a:cubicBezTo>
                <a:cubicBezTo>
                  <a:pt x="2506" y="1331"/>
                  <a:pt x="2445" y="1237"/>
                  <a:pt x="2369" y="1237"/>
                </a:cubicBezTo>
                <a:close/>
              </a:path>
            </a:pathLst>
          </a:custGeom>
          <a:solidFill>
            <a:schemeClr val="accent5"/>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43" name="Google Shape;543;p21"/>
          <p:cNvSpPr/>
          <p:nvPr/>
        </p:nvSpPr>
        <p:spPr>
          <a:xfrm>
            <a:off x="17954625" y="5224760"/>
            <a:ext cx="3011488" cy="4689475"/>
          </a:xfrm>
          <a:custGeom>
            <a:pathLst>
              <a:path extrusionOk="0" h="3411" w="2192">
                <a:moveTo>
                  <a:pt x="2125" y="1544"/>
                </a:moveTo>
                <a:cubicBezTo>
                  <a:pt x="2125" y="1544"/>
                  <a:pt x="2125" y="1544"/>
                  <a:pt x="2125" y="1544"/>
                </a:cubicBezTo>
                <a:cubicBezTo>
                  <a:pt x="670" y="90"/>
                  <a:pt x="670" y="90"/>
                  <a:pt x="670" y="90"/>
                </a:cubicBezTo>
                <a:cubicBezTo>
                  <a:pt x="581" y="0"/>
                  <a:pt x="437" y="0"/>
                  <a:pt x="347" y="90"/>
                </a:cubicBezTo>
                <a:cubicBezTo>
                  <a:pt x="347" y="90"/>
                  <a:pt x="347" y="90"/>
                  <a:pt x="347" y="90"/>
                </a:cubicBezTo>
                <a:cubicBezTo>
                  <a:pt x="258" y="179"/>
                  <a:pt x="258" y="323"/>
                  <a:pt x="347" y="413"/>
                </a:cubicBezTo>
                <a:cubicBezTo>
                  <a:pt x="582" y="647"/>
                  <a:pt x="582" y="647"/>
                  <a:pt x="582" y="647"/>
                </a:cubicBezTo>
                <a:cubicBezTo>
                  <a:pt x="0" y="647"/>
                  <a:pt x="0" y="647"/>
                  <a:pt x="0" y="647"/>
                </a:cubicBezTo>
                <a:cubicBezTo>
                  <a:pt x="0" y="1600"/>
                  <a:pt x="0" y="1600"/>
                  <a:pt x="0" y="1600"/>
                </a:cubicBezTo>
                <a:cubicBezTo>
                  <a:pt x="8" y="1617"/>
                  <a:pt x="35" y="1629"/>
                  <a:pt x="68" y="1629"/>
                </a:cubicBezTo>
                <a:cubicBezTo>
                  <a:pt x="68" y="1629"/>
                  <a:pt x="68" y="1629"/>
                  <a:pt x="69" y="1629"/>
                </a:cubicBezTo>
                <a:cubicBezTo>
                  <a:pt x="101" y="1629"/>
                  <a:pt x="129" y="1609"/>
                  <a:pt x="141" y="1583"/>
                </a:cubicBezTo>
                <a:cubicBezTo>
                  <a:pt x="166" y="1530"/>
                  <a:pt x="206" y="1495"/>
                  <a:pt x="252" y="1495"/>
                </a:cubicBezTo>
                <a:cubicBezTo>
                  <a:pt x="328" y="1495"/>
                  <a:pt x="389" y="1589"/>
                  <a:pt x="389" y="1706"/>
                </a:cubicBezTo>
                <a:cubicBezTo>
                  <a:pt x="389" y="1822"/>
                  <a:pt x="328" y="1916"/>
                  <a:pt x="252" y="1916"/>
                </a:cubicBezTo>
                <a:cubicBezTo>
                  <a:pt x="206" y="1916"/>
                  <a:pt x="166" y="1882"/>
                  <a:pt x="141" y="1829"/>
                </a:cubicBezTo>
                <a:cubicBezTo>
                  <a:pt x="129" y="1802"/>
                  <a:pt x="101" y="1783"/>
                  <a:pt x="69" y="1783"/>
                </a:cubicBezTo>
                <a:cubicBezTo>
                  <a:pt x="68" y="1783"/>
                  <a:pt x="68" y="1783"/>
                  <a:pt x="68" y="1783"/>
                </a:cubicBezTo>
                <a:cubicBezTo>
                  <a:pt x="35" y="1783"/>
                  <a:pt x="8" y="1795"/>
                  <a:pt x="0" y="1812"/>
                </a:cubicBezTo>
                <a:cubicBezTo>
                  <a:pt x="0" y="2764"/>
                  <a:pt x="0" y="2764"/>
                  <a:pt x="0" y="2764"/>
                </a:cubicBezTo>
                <a:cubicBezTo>
                  <a:pt x="582" y="2764"/>
                  <a:pt x="582" y="2764"/>
                  <a:pt x="582" y="2764"/>
                </a:cubicBezTo>
                <a:cubicBezTo>
                  <a:pt x="347" y="2999"/>
                  <a:pt x="347" y="2999"/>
                  <a:pt x="347" y="2999"/>
                </a:cubicBezTo>
                <a:cubicBezTo>
                  <a:pt x="258" y="3088"/>
                  <a:pt x="258" y="3233"/>
                  <a:pt x="347" y="3322"/>
                </a:cubicBezTo>
                <a:cubicBezTo>
                  <a:pt x="347" y="3322"/>
                  <a:pt x="347" y="3322"/>
                  <a:pt x="347" y="3322"/>
                </a:cubicBezTo>
                <a:cubicBezTo>
                  <a:pt x="437" y="3411"/>
                  <a:pt x="581" y="3411"/>
                  <a:pt x="670" y="3322"/>
                </a:cubicBezTo>
                <a:cubicBezTo>
                  <a:pt x="2125" y="1868"/>
                  <a:pt x="2125" y="1868"/>
                  <a:pt x="2125" y="1868"/>
                </a:cubicBezTo>
                <a:cubicBezTo>
                  <a:pt x="2125" y="1868"/>
                  <a:pt x="2125" y="1867"/>
                  <a:pt x="2125" y="1867"/>
                </a:cubicBezTo>
                <a:cubicBezTo>
                  <a:pt x="2125" y="1867"/>
                  <a:pt x="2125" y="1867"/>
                  <a:pt x="2125" y="1867"/>
                </a:cubicBezTo>
                <a:cubicBezTo>
                  <a:pt x="2170" y="1823"/>
                  <a:pt x="2192" y="1764"/>
                  <a:pt x="2192" y="1706"/>
                </a:cubicBezTo>
                <a:cubicBezTo>
                  <a:pt x="2192" y="1647"/>
                  <a:pt x="2170" y="1589"/>
                  <a:pt x="2125" y="1544"/>
                </a:cubicBezTo>
                <a:close/>
              </a:path>
            </a:pathLst>
          </a:custGeom>
          <a:solidFill>
            <a:schemeClr val="accent6"/>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44" name="Google Shape;544;p21"/>
          <p:cNvSpPr txBox="1"/>
          <p:nvPr/>
        </p:nvSpPr>
        <p:spPr>
          <a:xfrm>
            <a:off x="2790937" y="4011157"/>
            <a:ext cx="4242910"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Objective &amp; Problem Definition</a:t>
            </a:r>
            <a:endParaRPr sz="3200">
              <a:solidFill>
                <a:schemeClr val="dk2"/>
              </a:solidFill>
              <a:latin typeface="Open Sans Light"/>
              <a:ea typeface="Open Sans Light"/>
              <a:cs typeface="Open Sans Light"/>
              <a:sym typeface="Open Sans Light"/>
            </a:endParaRPr>
          </a:p>
        </p:txBody>
      </p:sp>
      <p:sp>
        <p:nvSpPr>
          <p:cNvPr id="545" name="Google Shape;545;p21"/>
          <p:cNvSpPr txBox="1"/>
          <p:nvPr/>
        </p:nvSpPr>
        <p:spPr>
          <a:xfrm>
            <a:off x="5664766" y="10092713"/>
            <a:ext cx="4242910"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Research &amp; Design Determination</a:t>
            </a:r>
            <a:endParaRPr sz="3200">
              <a:solidFill>
                <a:schemeClr val="dk2"/>
              </a:solidFill>
              <a:latin typeface="Open Sans Light"/>
              <a:ea typeface="Open Sans Light"/>
              <a:cs typeface="Open Sans Light"/>
              <a:sym typeface="Open Sans Light"/>
            </a:endParaRPr>
          </a:p>
        </p:txBody>
      </p:sp>
      <p:sp>
        <p:nvSpPr>
          <p:cNvPr id="546" name="Google Shape;546;p21"/>
          <p:cNvSpPr txBox="1"/>
          <p:nvPr/>
        </p:nvSpPr>
        <p:spPr>
          <a:xfrm>
            <a:off x="8573066" y="4011157"/>
            <a:ext cx="4242910"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Develop &amp; Research Preparation</a:t>
            </a:r>
            <a:endParaRPr sz="3200">
              <a:solidFill>
                <a:schemeClr val="dk2"/>
              </a:solidFill>
              <a:latin typeface="Open Sans Light"/>
              <a:ea typeface="Open Sans Light"/>
              <a:cs typeface="Open Sans Light"/>
              <a:sym typeface="Open Sans Light"/>
            </a:endParaRPr>
          </a:p>
        </p:txBody>
      </p:sp>
      <p:sp>
        <p:nvSpPr>
          <p:cNvPr id="547" name="Google Shape;547;p21"/>
          <p:cNvSpPr txBox="1"/>
          <p:nvPr/>
        </p:nvSpPr>
        <p:spPr>
          <a:xfrm>
            <a:off x="11446895" y="10092713"/>
            <a:ext cx="4242910"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Data Collection &amp; Analyze</a:t>
            </a:r>
            <a:endParaRPr sz="3200">
              <a:solidFill>
                <a:schemeClr val="dk2"/>
              </a:solidFill>
              <a:latin typeface="Open Sans Light"/>
              <a:ea typeface="Open Sans Light"/>
              <a:cs typeface="Open Sans Light"/>
              <a:sym typeface="Open Sans Light"/>
            </a:endParaRPr>
          </a:p>
        </p:txBody>
      </p:sp>
      <p:sp>
        <p:nvSpPr>
          <p:cNvPr id="548" name="Google Shape;548;p21"/>
          <p:cNvSpPr txBox="1"/>
          <p:nvPr/>
        </p:nvSpPr>
        <p:spPr>
          <a:xfrm>
            <a:off x="14355195" y="4011157"/>
            <a:ext cx="4242910"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Build, Modeling &amp; Communicate</a:t>
            </a:r>
            <a:endParaRPr sz="3200">
              <a:solidFill>
                <a:schemeClr val="dk2"/>
              </a:solidFill>
              <a:latin typeface="Open Sans Light"/>
              <a:ea typeface="Open Sans Light"/>
              <a:cs typeface="Open Sans Light"/>
              <a:sym typeface="Open Sans Light"/>
            </a:endParaRPr>
          </a:p>
        </p:txBody>
      </p:sp>
      <p:sp>
        <p:nvSpPr>
          <p:cNvPr id="549" name="Google Shape;549;p21"/>
          <p:cNvSpPr/>
          <p:nvPr/>
        </p:nvSpPr>
        <p:spPr>
          <a:xfrm>
            <a:off x="4386897" y="7040817"/>
            <a:ext cx="1049656" cy="1003314"/>
          </a:xfrm>
          <a:custGeom>
            <a:pathLst>
              <a:path extrusionOk="0" h="1096" w="1147">
                <a:moveTo>
                  <a:pt x="877" y="349"/>
                </a:moveTo>
                <a:cubicBezTo>
                  <a:pt x="674" y="349"/>
                  <a:pt x="674" y="349"/>
                  <a:pt x="674" y="349"/>
                </a:cubicBezTo>
                <a:cubicBezTo>
                  <a:pt x="674" y="283"/>
                  <a:pt x="674" y="283"/>
                  <a:pt x="674" y="283"/>
                </a:cubicBezTo>
                <a:cubicBezTo>
                  <a:pt x="957" y="283"/>
                  <a:pt x="957" y="283"/>
                  <a:pt x="957" y="283"/>
                </a:cubicBezTo>
                <a:cubicBezTo>
                  <a:pt x="1147" y="141"/>
                  <a:pt x="1147" y="141"/>
                  <a:pt x="1147" y="141"/>
                </a:cubicBezTo>
                <a:cubicBezTo>
                  <a:pt x="957" y="0"/>
                  <a:pt x="957" y="0"/>
                  <a:pt x="957" y="0"/>
                </a:cubicBezTo>
                <a:cubicBezTo>
                  <a:pt x="269" y="0"/>
                  <a:pt x="269" y="0"/>
                  <a:pt x="269" y="0"/>
                </a:cubicBezTo>
                <a:cubicBezTo>
                  <a:pt x="224" y="0"/>
                  <a:pt x="187" y="37"/>
                  <a:pt x="187" y="82"/>
                </a:cubicBezTo>
                <a:cubicBezTo>
                  <a:pt x="187" y="283"/>
                  <a:pt x="187" y="283"/>
                  <a:pt x="187" y="283"/>
                </a:cubicBezTo>
                <a:cubicBezTo>
                  <a:pt x="496" y="283"/>
                  <a:pt x="496" y="283"/>
                  <a:pt x="496" y="283"/>
                </a:cubicBezTo>
                <a:cubicBezTo>
                  <a:pt x="496" y="349"/>
                  <a:pt x="496" y="349"/>
                  <a:pt x="496" y="349"/>
                </a:cubicBezTo>
                <a:cubicBezTo>
                  <a:pt x="190" y="349"/>
                  <a:pt x="190" y="349"/>
                  <a:pt x="190" y="349"/>
                </a:cubicBezTo>
                <a:cubicBezTo>
                  <a:pt x="0" y="491"/>
                  <a:pt x="0" y="491"/>
                  <a:pt x="0" y="491"/>
                </a:cubicBezTo>
                <a:cubicBezTo>
                  <a:pt x="190" y="632"/>
                  <a:pt x="190" y="632"/>
                  <a:pt x="190" y="632"/>
                </a:cubicBezTo>
                <a:cubicBezTo>
                  <a:pt x="496" y="632"/>
                  <a:pt x="496" y="632"/>
                  <a:pt x="496" y="632"/>
                </a:cubicBezTo>
                <a:cubicBezTo>
                  <a:pt x="496" y="1096"/>
                  <a:pt x="496" y="1096"/>
                  <a:pt x="496" y="1096"/>
                </a:cubicBezTo>
                <a:cubicBezTo>
                  <a:pt x="674" y="1096"/>
                  <a:pt x="674" y="1096"/>
                  <a:pt x="674" y="1096"/>
                </a:cubicBezTo>
                <a:cubicBezTo>
                  <a:pt x="674" y="632"/>
                  <a:pt x="674" y="632"/>
                  <a:pt x="674" y="632"/>
                </a:cubicBezTo>
                <a:cubicBezTo>
                  <a:pt x="960" y="632"/>
                  <a:pt x="960" y="632"/>
                  <a:pt x="960" y="632"/>
                </a:cubicBezTo>
                <a:cubicBezTo>
                  <a:pt x="960" y="432"/>
                  <a:pt x="960" y="432"/>
                  <a:pt x="960" y="432"/>
                </a:cubicBezTo>
                <a:cubicBezTo>
                  <a:pt x="960" y="386"/>
                  <a:pt x="923" y="349"/>
                  <a:pt x="877" y="349"/>
                </a:cubicBezTo>
                <a:close/>
                <a:moveTo>
                  <a:pt x="210" y="259"/>
                </a:moveTo>
                <a:cubicBezTo>
                  <a:pt x="210" y="82"/>
                  <a:pt x="210" y="82"/>
                  <a:pt x="210" y="82"/>
                </a:cubicBezTo>
                <a:cubicBezTo>
                  <a:pt x="210" y="50"/>
                  <a:pt x="237" y="23"/>
                  <a:pt x="269" y="23"/>
                </a:cubicBezTo>
                <a:cubicBezTo>
                  <a:pt x="949" y="23"/>
                  <a:pt x="949" y="23"/>
                  <a:pt x="949" y="23"/>
                </a:cubicBezTo>
                <a:cubicBezTo>
                  <a:pt x="1107" y="141"/>
                  <a:pt x="1107" y="141"/>
                  <a:pt x="1107" y="141"/>
                </a:cubicBezTo>
                <a:cubicBezTo>
                  <a:pt x="949" y="259"/>
                  <a:pt x="949" y="259"/>
                  <a:pt x="949" y="259"/>
                </a:cubicBezTo>
                <a:cubicBezTo>
                  <a:pt x="674" y="259"/>
                  <a:pt x="674" y="259"/>
                  <a:pt x="674" y="259"/>
                </a:cubicBezTo>
                <a:cubicBezTo>
                  <a:pt x="496" y="259"/>
                  <a:pt x="496" y="259"/>
                  <a:pt x="496" y="259"/>
                </a:cubicBezTo>
                <a:lnTo>
                  <a:pt x="210" y="259"/>
                </a:lnTo>
                <a:close/>
                <a:moveTo>
                  <a:pt x="520" y="283"/>
                </a:moveTo>
                <a:cubicBezTo>
                  <a:pt x="651" y="283"/>
                  <a:pt x="651" y="283"/>
                  <a:pt x="651" y="283"/>
                </a:cubicBezTo>
                <a:cubicBezTo>
                  <a:pt x="651" y="349"/>
                  <a:pt x="651" y="349"/>
                  <a:pt x="651" y="349"/>
                </a:cubicBezTo>
                <a:cubicBezTo>
                  <a:pt x="520" y="349"/>
                  <a:pt x="520" y="349"/>
                  <a:pt x="520" y="349"/>
                </a:cubicBezTo>
                <a:lnTo>
                  <a:pt x="520" y="283"/>
                </a:lnTo>
                <a:close/>
                <a:moveTo>
                  <a:pt x="651" y="1073"/>
                </a:moveTo>
                <a:cubicBezTo>
                  <a:pt x="520" y="1073"/>
                  <a:pt x="520" y="1073"/>
                  <a:pt x="520" y="1073"/>
                </a:cubicBezTo>
                <a:cubicBezTo>
                  <a:pt x="520" y="632"/>
                  <a:pt x="520" y="632"/>
                  <a:pt x="520" y="632"/>
                </a:cubicBezTo>
                <a:cubicBezTo>
                  <a:pt x="651" y="632"/>
                  <a:pt x="651" y="632"/>
                  <a:pt x="651" y="632"/>
                </a:cubicBezTo>
                <a:lnTo>
                  <a:pt x="651" y="1073"/>
                </a:lnTo>
                <a:close/>
                <a:moveTo>
                  <a:pt x="937" y="609"/>
                </a:moveTo>
                <a:cubicBezTo>
                  <a:pt x="674" y="609"/>
                  <a:pt x="674" y="609"/>
                  <a:pt x="674" y="609"/>
                </a:cubicBezTo>
                <a:cubicBezTo>
                  <a:pt x="496" y="609"/>
                  <a:pt x="496" y="609"/>
                  <a:pt x="496" y="609"/>
                </a:cubicBezTo>
                <a:cubicBezTo>
                  <a:pt x="198" y="609"/>
                  <a:pt x="198" y="609"/>
                  <a:pt x="198" y="609"/>
                </a:cubicBezTo>
                <a:cubicBezTo>
                  <a:pt x="40" y="491"/>
                  <a:pt x="40" y="491"/>
                  <a:pt x="40" y="491"/>
                </a:cubicBezTo>
                <a:cubicBezTo>
                  <a:pt x="198" y="373"/>
                  <a:pt x="198" y="373"/>
                  <a:pt x="198" y="373"/>
                </a:cubicBezTo>
                <a:cubicBezTo>
                  <a:pt x="496" y="373"/>
                  <a:pt x="496" y="373"/>
                  <a:pt x="496" y="373"/>
                </a:cubicBezTo>
                <a:cubicBezTo>
                  <a:pt x="674" y="373"/>
                  <a:pt x="674" y="373"/>
                  <a:pt x="674" y="373"/>
                </a:cubicBezTo>
                <a:cubicBezTo>
                  <a:pt x="877" y="373"/>
                  <a:pt x="877" y="373"/>
                  <a:pt x="877" y="373"/>
                </a:cubicBezTo>
                <a:cubicBezTo>
                  <a:pt x="910" y="373"/>
                  <a:pt x="937" y="399"/>
                  <a:pt x="937" y="432"/>
                </a:cubicBezTo>
                <a:lnTo>
                  <a:pt x="937" y="609"/>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50" name="Google Shape;550;p21"/>
          <p:cNvSpPr/>
          <p:nvPr/>
        </p:nvSpPr>
        <p:spPr>
          <a:xfrm>
            <a:off x="7156570" y="7018098"/>
            <a:ext cx="1026472" cy="1048752"/>
          </a:xfrm>
          <a:custGeom>
            <a:pathLst>
              <a:path extrusionOk="0" h="1519" w="1481">
                <a:moveTo>
                  <a:pt x="460" y="651"/>
                </a:moveTo>
                <a:cubicBezTo>
                  <a:pt x="454" y="647"/>
                  <a:pt x="452" y="637"/>
                  <a:pt x="457" y="630"/>
                </a:cubicBezTo>
                <a:cubicBezTo>
                  <a:pt x="462" y="623"/>
                  <a:pt x="471" y="622"/>
                  <a:pt x="478" y="627"/>
                </a:cubicBezTo>
                <a:cubicBezTo>
                  <a:pt x="565" y="689"/>
                  <a:pt x="565" y="689"/>
                  <a:pt x="565" y="689"/>
                </a:cubicBezTo>
                <a:cubicBezTo>
                  <a:pt x="709" y="504"/>
                  <a:pt x="709" y="504"/>
                  <a:pt x="709" y="504"/>
                </a:cubicBezTo>
                <a:cubicBezTo>
                  <a:pt x="714" y="497"/>
                  <a:pt x="724" y="496"/>
                  <a:pt x="730" y="501"/>
                </a:cubicBezTo>
                <a:cubicBezTo>
                  <a:pt x="737" y="506"/>
                  <a:pt x="738" y="516"/>
                  <a:pt x="733" y="522"/>
                </a:cubicBezTo>
                <a:cubicBezTo>
                  <a:pt x="580" y="719"/>
                  <a:pt x="580" y="719"/>
                  <a:pt x="580" y="719"/>
                </a:cubicBezTo>
                <a:cubicBezTo>
                  <a:pt x="578" y="723"/>
                  <a:pt x="573" y="725"/>
                  <a:pt x="569" y="725"/>
                </a:cubicBezTo>
                <a:cubicBezTo>
                  <a:pt x="565" y="725"/>
                  <a:pt x="562" y="724"/>
                  <a:pt x="560" y="722"/>
                </a:cubicBezTo>
                <a:lnTo>
                  <a:pt x="460" y="651"/>
                </a:lnTo>
                <a:close/>
                <a:moveTo>
                  <a:pt x="435" y="796"/>
                </a:moveTo>
                <a:cubicBezTo>
                  <a:pt x="340" y="701"/>
                  <a:pt x="340" y="547"/>
                  <a:pt x="435" y="452"/>
                </a:cubicBezTo>
                <a:cubicBezTo>
                  <a:pt x="530" y="357"/>
                  <a:pt x="684" y="357"/>
                  <a:pt x="779" y="452"/>
                </a:cubicBezTo>
                <a:cubicBezTo>
                  <a:pt x="874" y="547"/>
                  <a:pt x="874" y="701"/>
                  <a:pt x="779" y="796"/>
                </a:cubicBezTo>
                <a:cubicBezTo>
                  <a:pt x="732" y="843"/>
                  <a:pt x="669" y="867"/>
                  <a:pt x="607" y="867"/>
                </a:cubicBezTo>
                <a:cubicBezTo>
                  <a:pt x="545" y="867"/>
                  <a:pt x="483" y="843"/>
                  <a:pt x="435" y="796"/>
                </a:cubicBezTo>
                <a:close/>
                <a:moveTo>
                  <a:pt x="457" y="775"/>
                </a:moveTo>
                <a:cubicBezTo>
                  <a:pt x="540" y="858"/>
                  <a:pt x="675" y="857"/>
                  <a:pt x="758" y="775"/>
                </a:cubicBezTo>
                <a:cubicBezTo>
                  <a:pt x="841" y="692"/>
                  <a:pt x="841" y="556"/>
                  <a:pt x="758" y="473"/>
                </a:cubicBezTo>
                <a:cubicBezTo>
                  <a:pt x="716" y="432"/>
                  <a:pt x="662" y="411"/>
                  <a:pt x="607" y="411"/>
                </a:cubicBezTo>
                <a:cubicBezTo>
                  <a:pt x="553" y="411"/>
                  <a:pt x="498" y="432"/>
                  <a:pt x="457" y="473"/>
                </a:cubicBezTo>
                <a:cubicBezTo>
                  <a:pt x="374" y="556"/>
                  <a:pt x="374" y="692"/>
                  <a:pt x="457" y="775"/>
                </a:cubicBezTo>
                <a:close/>
                <a:moveTo>
                  <a:pt x="406" y="928"/>
                </a:moveTo>
                <a:cubicBezTo>
                  <a:pt x="128" y="1206"/>
                  <a:pt x="128" y="1206"/>
                  <a:pt x="128" y="1206"/>
                </a:cubicBezTo>
                <a:cubicBezTo>
                  <a:pt x="115" y="1219"/>
                  <a:pt x="98" y="1226"/>
                  <a:pt x="80" y="1226"/>
                </a:cubicBezTo>
                <a:cubicBezTo>
                  <a:pt x="62" y="1226"/>
                  <a:pt x="45" y="1219"/>
                  <a:pt x="33" y="1206"/>
                </a:cubicBezTo>
                <a:cubicBezTo>
                  <a:pt x="26" y="1200"/>
                  <a:pt x="26" y="1200"/>
                  <a:pt x="26" y="1200"/>
                </a:cubicBezTo>
                <a:cubicBezTo>
                  <a:pt x="0" y="1173"/>
                  <a:pt x="0" y="1130"/>
                  <a:pt x="26" y="1104"/>
                </a:cubicBezTo>
                <a:cubicBezTo>
                  <a:pt x="304" y="826"/>
                  <a:pt x="304" y="826"/>
                  <a:pt x="304" y="826"/>
                </a:cubicBezTo>
                <a:cubicBezTo>
                  <a:pt x="303" y="825"/>
                  <a:pt x="303" y="825"/>
                  <a:pt x="303" y="825"/>
                </a:cubicBezTo>
                <a:cubicBezTo>
                  <a:pt x="291" y="813"/>
                  <a:pt x="291" y="792"/>
                  <a:pt x="303" y="779"/>
                </a:cubicBezTo>
                <a:cubicBezTo>
                  <a:pt x="334" y="748"/>
                  <a:pt x="334" y="748"/>
                  <a:pt x="334" y="748"/>
                </a:cubicBezTo>
                <a:cubicBezTo>
                  <a:pt x="332" y="744"/>
                  <a:pt x="330" y="739"/>
                  <a:pt x="328" y="734"/>
                </a:cubicBezTo>
                <a:cubicBezTo>
                  <a:pt x="284" y="623"/>
                  <a:pt x="310" y="496"/>
                  <a:pt x="395" y="412"/>
                </a:cubicBezTo>
                <a:cubicBezTo>
                  <a:pt x="512" y="295"/>
                  <a:pt x="702" y="295"/>
                  <a:pt x="819" y="412"/>
                </a:cubicBezTo>
                <a:cubicBezTo>
                  <a:pt x="936" y="529"/>
                  <a:pt x="936" y="719"/>
                  <a:pt x="819" y="836"/>
                </a:cubicBezTo>
                <a:cubicBezTo>
                  <a:pt x="762" y="894"/>
                  <a:pt x="685" y="924"/>
                  <a:pt x="607" y="924"/>
                </a:cubicBezTo>
                <a:cubicBezTo>
                  <a:pt x="570" y="924"/>
                  <a:pt x="533" y="917"/>
                  <a:pt x="497" y="903"/>
                </a:cubicBezTo>
                <a:cubicBezTo>
                  <a:pt x="492" y="901"/>
                  <a:pt x="487" y="899"/>
                  <a:pt x="482" y="896"/>
                </a:cubicBezTo>
                <a:cubicBezTo>
                  <a:pt x="451" y="927"/>
                  <a:pt x="451" y="927"/>
                  <a:pt x="451" y="927"/>
                </a:cubicBezTo>
                <a:cubicBezTo>
                  <a:pt x="445" y="934"/>
                  <a:pt x="437" y="937"/>
                  <a:pt x="428" y="937"/>
                </a:cubicBezTo>
                <a:cubicBezTo>
                  <a:pt x="420" y="937"/>
                  <a:pt x="412" y="934"/>
                  <a:pt x="406" y="928"/>
                </a:cubicBezTo>
                <a:close/>
                <a:moveTo>
                  <a:pt x="356" y="723"/>
                </a:moveTo>
                <a:cubicBezTo>
                  <a:pt x="359" y="731"/>
                  <a:pt x="362" y="738"/>
                  <a:pt x="366" y="745"/>
                </a:cubicBezTo>
                <a:cubicBezTo>
                  <a:pt x="366" y="745"/>
                  <a:pt x="366" y="745"/>
                  <a:pt x="366" y="745"/>
                </a:cubicBezTo>
                <a:cubicBezTo>
                  <a:pt x="375" y="763"/>
                  <a:pt x="386" y="780"/>
                  <a:pt x="399" y="796"/>
                </a:cubicBezTo>
                <a:cubicBezTo>
                  <a:pt x="405" y="802"/>
                  <a:pt x="410" y="809"/>
                  <a:pt x="416" y="815"/>
                </a:cubicBezTo>
                <a:cubicBezTo>
                  <a:pt x="437" y="835"/>
                  <a:pt x="460" y="852"/>
                  <a:pt x="486" y="865"/>
                </a:cubicBezTo>
                <a:cubicBezTo>
                  <a:pt x="493" y="869"/>
                  <a:pt x="500" y="872"/>
                  <a:pt x="508" y="875"/>
                </a:cubicBezTo>
                <a:cubicBezTo>
                  <a:pt x="608" y="915"/>
                  <a:pt x="722" y="891"/>
                  <a:pt x="798" y="815"/>
                </a:cubicBezTo>
                <a:cubicBezTo>
                  <a:pt x="903" y="710"/>
                  <a:pt x="903" y="538"/>
                  <a:pt x="798" y="433"/>
                </a:cubicBezTo>
                <a:cubicBezTo>
                  <a:pt x="745" y="381"/>
                  <a:pt x="676" y="354"/>
                  <a:pt x="607" y="354"/>
                </a:cubicBezTo>
                <a:cubicBezTo>
                  <a:pt x="538" y="354"/>
                  <a:pt x="469" y="381"/>
                  <a:pt x="416" y="433"/>
                </a:cubicBezTo>
                <a:cubicBezTo>
                  <a:pt x="340" y="509"/>
                  <a:pt x="317" y="623"/>
                  <a:pt x="356" y="723"/>
                </a:cubicBezTo>
                <a:close/>
                <a:moveTo>
                  <a:pt x="325" y="804"/>
                </a:moveTo>
                <a:cubicBezTo>
                  <a:pt x="325" y="804"/>
                  <a:pt x="325" y="804"/>
                  <a:pt x="325" y="804"/>
                </a:cubicBezTo>
                <a:cubicBezTo>
                  <a:pt x="427" y="906"/>
                  <a:pt x="427" y="906"/>
                  <a:pt x="427" y="906"/>
                </a:cubicBezTo>
                <a:cubicBezTo>
                  <a:pt x="428" y="907"/>
                  <a:pt x="429" y="907"/>
                  <a:pt x="430" y="906"/>
                </a:cubicBezTo>
                <a:cubicBezTo>
                  <a:pt x="454" y="882"/>
                  <a:pt x="454" y="882"/>
                  <a:pt x="454" y="882"/>
                </a:cubicBezTo>
                <a:cubicBezTo>
                  <a:pt x="453" y="882"/>
                  <a:pt x="453" y="882"/>
                  <a:pt x="453" y="881"/>
                </a:cubicBezTo>
                <a:cubicBezTo>
                  <a:pt x="443" y="876"/>
                  <a:pt x="434" y="869"/>
                  <a:pt x="426" y="863"/>
                </a:cubicBezTo>
                <a:cubicBezTo>
                  <a:pt x="424" y="861"/>
                  <a:pt x="422" y="860"/>
                  <a:pt x="420" y="858"/>
                </a:cubicBezTo>
                <a:cubicBezTo>
                  <a:pt x="411" y="851"/>
                  <a:pt x="403" y="844"/>
                  <a:pt x="395" y="836"/>
                </a:cubicBezTo>
                <a:cubicBezTo>
                  <a:pt x="387" y="828"/>
                  <a:pt x="380" y="820"/>
                  <a:pt x="373" y="811"/>
                </a:cubicBezTo>
                <a:cubicBezTo>
                  <a:pt x="371" y="809"/>
                  <a:pt x="369" y="807"/>
                  <a:pt x="368" y="805"/>
                </a:cubicBezTo>
                <a:cubicBezTo>
                  <a:pt x="361" y="796"/>
                  <a:pt x="355" y="787"/>
                  <a:pt x="349" y="778"/>
                </a:cubicBezTo>
                <a:cubicBezTo>
                  <a:pt x="349" y="777"/>
                  <a:pt x="349" y="777"/>
                  <a:pt x="349" y="777"/>
                </a:cubicBezTo>
                <a:cubicBezTo>
                  <a:pt x="325" y="801"/>
                  <a:pt x="325" y="801"/>
                  <a:pt x="325" y="801"/>
                </a:cubicBezTo>
                <a:cubicBezTo>
                  <a:pt x="324" y="802"/>
                  <a:pt x="324" y="803"/>
                  <a:pt x="325" y="804"/>
                </a:cubicBezTo>
                <a:close/>
                <a:moveTo>
                  <a:pt x="384" y="906"/>
                </a:moveTo>
                <a:cubicBezTo>
                  <a:pt x="325" y="847"/>
                  <a:pt x="325" y="847"/>
                  <a:pt x="325" y="847"/>
                </a:cubicBezTo>
                <a:cubicBezTo>
                  <a:pt x="47" y="1126"/>
                  <a:pt x="47" y="1126"/>
                  <a:pt x="47" y="1126"/>
                </a:cubicBezTo>
                <a:cubicBezTo>
                  <a:pt x="40" y="1133"/>
                  <a:pt x="36" y="1142"/>
                  <a:pt x="36" y="1152"/>
                </a:cubicBezTo>
                <a:cubicBezTo>
                  <a:pt x="36" y="1162"/>
                  <a:pt x="40" y="1171"/>
                  <a:pt x="47" y="1178"/>
                </a:cubicBezTo>
                <a:cubicBezTo>
                  <a:pt x="54" y="1185"/>
                  <a:pt x="54" y="1185"/>
                  <a:pt x="54" y="1185"/>
                </a:cubicBezTo>
                <a:cubicBezTo>
                  <a:pt x="68" y="1199"/>
                  <a:pt x="92" y="1199"/>
                  <a:pt x="106" y="1185"/>
                </a:cubicBezTo>
                <a:lnTo>
                  <a:pt x="384" y="906"/>
                </a:lnTo>
                <a:close/>
                <a:moveTo>
                  <a:pt x="1481" y="259"/>
                </a:moveTo>
                <a:cubicBezTo>
                  <a:pt x="1481" y="1453"/>
                  <a:pt x="1481" y="1453"/>
                  <a:pt x="1481" y="1453"/>
                </a:cubicBezTo>
                <a:cubicBezTo>
                  <a:pt x="1481" y="1489"/>
                  <a:pt x="1452" y="1519"/>
                  <a:pt x="1416" y="1519"/>
                </a:cubicBezTo>
                <a:cubicBezTo>
                  <a:pt x="552" y="1519"/>
                  <a:pt x="552" y="1519"/>
                  <a:pt x="552" y="1519"/>
                </a:cubicBezTo>
                <a:cubicBezTo>
                  <a:pt x="516" y="1519"/>
                  <a:pt x="487" y="1489"/>
                  <a:pt x="487" y="1453"/>
                </a:cubicBezTo>
                <a:cubicBezTo>
                  <a:pt x="487" y="1421"/>
                  <a:pt x="487" y="1421"/>
                  <a:pt x="487" y="1421"/>
                </a:cubicBezTo>
                <a:cubicBezTo>
                  <a:pt x="429" y="1421"/>
                  <a:pt x="429" y="1421"/>
                  <a:pt x="429" y="1421"/>
                </a:cubicBezTo>
                <a:cubicBezTo>
                  <a:pt x="392" y="1421"/>
                  <a:pt x="363" y="1392"/>
                  <a:pt x="363" y="1356"/>
                </a:cubicBezTo>
                <a:cubicBezTo>
                  <a:pt x="363" y="1032"/>
                  <a:pt x="363" y="1032"/>
                  <a:pt x="363" y="1032"/>
                </a:cubicBezTo>
                <a:cubicBezTo>
                  <a:pt x="363" y="1024"/>
                  <a:pt x="370" y="1017"/>
                  <a:pt x="378" y="1017"/>
                </a:cubicBezTo>
                <a:cubicBezTo>
                  <a:pt x="386" y="1017"/>
                  <a:pt x="393" y="1024"/>
                  <a:pt x="393" y="1032"/>
                </a:cubicBezTo>
                <a:cubicBezTo>
                  <a:pt x="393" y="1356"/>
                  <a:pt x="393" y="1356"/>
                  <a:pt x="393" y="1356"/>
                </a:cubicBezTo>
                <a:cubicBezTo>
                  <a:pt x="393" y="1375"/>
                  <a:pt x="409" y="1391"/>
                  <a:pt x="429" y="1391"/>
                </a:cubicBezTo>
                <a:cubicBezTo>
                  <a:pt x="502" y="1391"/>
                  <a:pt x="502" y="1391"/>
                  <a:pt x="502" y="1391"/>
                </a:cubicBezTo>
                <a:cubicBezTo>
                  <a:pt x="1318" y="1391"/>
                  <a:pt x="1318" y="1391"/>
                  <a:pt x="1318" y="1391"/>
                </a:cubicBezTo>
                <a:cubicBezTo>
                  <a:pt x="1337" y="1391"/>
                  <a:pt x="1353" y="1375"/>
                  <a:pt x="1353" y="1356"/>
                </a:cubicBezTo>
                <a:cubicBezTo>
                  <a:pt x="1353" y="209"/>
                  <a:pt x="1353" y="209"/>
                  <a:pt x="1353" y="209"/>
                </a:cubicBezTo>
                <a:cubicBezTo>
                  <a:pt x="1353" y="136"/>
                  <a:pt x="1353" y="136"/>
                  <a:pt x="1353" y="136"/>
                </a:cubicBezTo>
                <a:cubicBezTo>
                  <a:pt x="1353" y="117"/>
                  <a:pt x="1337" y="101"/>
                  <a:pt x="1318" y="101"/>
                </a:cubicBezTo>
                <a:cubicBezTo>
                  <a:pt x="1201" y="101"/>
                  <a:pt x="1201" y="101"/>
                  <a:pt x="1201" y="101"/>
                </a:cubicBezTo>
                <a:cubicBezTo>
                  <a:pt x="1201" y="141"/>
                  <a:pt x="1201" y="141"/>
                  <a:pt x="1201" y="141"/>
                </a:cubicBezTo>
                <a:cubicBezTo>
                  <a:pt x="1201" y="149"/>
                  <a:pt x="1194" y="156"/>
                  <a:pt x="1186" y="156"/>
                </a:cubicBezTo>
                <a:cubicBezTo>
                  <a:pt x="1177" y="156"/>
                  <a:pt x="1171" y="149"/>
                  <a:pt x="1171" y="141"/>
                </a:cubicBezTo>
                <a:cubicBezTo>
                  <a:pt x="1171" y="101"/>
                  <a:pt x="1171" y="101"/>
                  <a:pt x="1171" y="101"/>
                </a:cubicBezTo>
                <a:cubicBezTo>
                  <a:pt x="1093" y="101"/>
                  <a:pt x="1093" y="101"/>
                  <a:pt x="1093" y="101"/>
                </a:cubicBezTo>
                <a:cubicBezTo>
                  <a:pt x="1093" y="141"/>
                  <a:pt x="1093" y="141"/>
                  <a:pt x="1093" y="141"/>
                </a:cubicBezTo>
                <a:cubicBezTo>
                  <a:pt x="1093" y="149"/>
                  <a:pt x="1086" y="156"/>
                  <a:pt x="1078" y="156"/>
                </a:cubicBezTo>
                <a:cubicBezTo>
                  <a:pt x="1070" y="156"/>
                  <a:pt x="1063" y="149"/>
                  <a:pt x="1063" y="141"/>
                </a:cubicBezTo>
                <a:cubicBezTo>
                  <a:pt x="1063" y="101"/>
                  <a:pt x="1063" y="101"/>
                  <a:pt x="1063" y="101"/>
                </a:cubicBezTo>
                <a:cubicBezTo>
                  <a:pt x="986" y="101"/>
                  <a:pt x="986" y="101"/>
                  <a:pt x="986" y="101"/>
                </a:cubicBezTo>
                <a:cubicBezTo>
                  <a:pt x="986" y="141"/>
                  <a:pt x="986" y="141"/>
                  <a:pt x="986" y="141"/>
                </a:cubicBezTo>
                <a:cubicBezTo>
                  <a:pt x="986" y="149"/>
                  <a:pt x="979" y="156"/>
                  <a:pt x="970" y="156"/>
                </a:cubicBezTo>
                <a:cubicBezTo>
                  <a:pt x="962" y="156"/>
                  <a:pt x="955" y="149"/>
                  <a:pt x="955" y="141"/>
                </a:cubicBezTo>
                <a:cubicBezTo>
                  <a:pt x="955" y="101"/>
                  <a:pt x="955" y="101"/>
                  <a:pt x="955" y="101"/>
                </a:cubicBezTo>
                <a:cubicBezTo>
                  <a:pt x="878" y="101"/>
                  <a:pt x="878" y="101"/>
                  <a:pt x="878" y="101"/>
                </a:cubicBezTo>
                <a:cubicBezTo>
                  <a:pt x="878" y="141"/>
                  <a:pt x="878" y="141"/>
                  <a:pt x="878" y="141"/>
                </a:cubicBezTo>
                <a:cubicBezTo>
                  <a:pt x="878" y="149"/>
                  <a:pt x="871" y="156"/>
                  <a:pt x="863" y="156"/>
                </a:cubicBezTo>
                <a:cubicBezTo>
                  <a:pt x="855" y="156"/>
                  <a:pt x="848" y="149"/>
                  <a:pt x="848" y="141"/>
                </a:cubicBezTo>
                <a:cubicBezTo>
                  <a:pt x="848" y="101"/>
                  <a:pt x="848" y="101"/>
                  <a:pt x="848" y="101"/>
                </a:cubicBezTo>
                <a:cubicBezTo>
                  <a:pt x="770" y="101"/>
                  <a:pt x="770" y="101"/>
                  <a:pt x="770" y="101"/>
                </a:cubicBezTo>
                <a:cubicBezTo>
                  <a:pt x="770" y="141"/>
                  <a:pt x="770" y="141"/>
                  <a:pt x="770" y="141"/>
                </a:cubicBezTo>
                <a:cubicBezTo>
                  <a:pt x="770" y="149"/>
                  <a:pt x="764" y="156"/>
                  <a:pt x="755" y="156"/>
                </a:cubicBezTo>
                <a:cubicBezTo>
                  <a:pt x="747" y="156"/>
                  <a:pt x="740" y="149"/>
                  <a:pt x="740" y="141"/>
                </a:cubicBezTo>
                <a:cubicBezTo>
                  <a:pt x="740" y="101"/>
                  <a:pt x="740" y="101"/>
                  <a:pt x="740" y="101"/>
                </a:cubicBezTo>
                <a:cubicBezTo>
                  <a:pt x="663" y="101"/>
                  <a:pt x="663" y="101"/>
                  <a:pt x="663" y="101"/>
                </a:cubicBezTo>
                <a:cubicBezTo>
                  <a:pt x="663" y="141"/>
                  <a:pt x="663" y="141"/>
                  <a:pt x="663" y="141"/>
                </a:cubicBezTo>
                <a:cubicBezTo>
                  <a:pt x="663" y="149"/>
                  <a:pt x="656" y="156"/>
                  <a:pt x="648" y="156"/>
                </a:cubicBezTo>
                <a:cubicBezTo>
                  <a:pt x="639" y="156"/>
                  <a:pt x="633" y="149"/>
                  <a:pt x="633" y="141"/>
                </a:cubicBezTo>
                <a:cubicBezTo>
                  <a:pt x="633" y="101"/>
                  <a:pt x="633" y="101"/>
                  <a:pt x="633" y="101"/>
                </a:cubicBezTo>
                <a:cubicBezTo>
                  <a:pt x="555" y="101"/>
                  <a:pt x="555" y="101"/>
                  <a:pt x="555" y="101"/>
                </a:cubicBezTo>
                <a:cubicBezTo>
                  <a:pt x="555" y="141"/>
                  <a:pt x="555" y="141"/>
                  <a:pt x="555" y="141"/>
                </a:cubicBezTo>
                <a:cubicBezTo>
                  <a:pt x="555" y="149"/>
                  <a:pt x="548" y="156"/>
                  <a:pt x="540" y="156"/>
                </a:cubicBezTo>
                <a:cubicBezTo>
                  <a:pt x="532" y="156"/>
                  <a:pt x="525" y="149"/>
                  <a:pt x="525" y="141"/>
                </a:cubicBezTo>
                <a:cubicBezTo>
                  <a:pt x="525" y="101"/>
                  <a:pt x="525" y="101"/>
                  <a:pt x="525" y="101"/>
                </a:cubicBezTo>
                <a:cubicBezTo>
                  <a:pt x="429" y="101"/>
                  <a:pt x="429" y="101"/>
                  <a:pt x="429" y="101"/>
                </a:cubicBezTo>
                <a:cubicBezTo>
                  <a:pt x="409" y="101"/>
                  <a:pt x="393" y="117"/>
                  <a:pt x="393" y="136"/>
                </a:cubicBezTo>
                <a:cubicBezTo>
                  <a:pt x="393" y="339"/>
                  <a:pt x="393" y="339"/>
                  <a:pt x="393" y="339"/>
                </a:cubicBezTo>
                <a:cubicBezTo>
                  <a:pt x="393" y="348"/>
                  <a:pt x="386" y="354"/>
                  <a:pt x="378" y="354"/>
                </a:cubicBezTo>
                <a:cubicBezTo>
                  <a:pt x="370" y="354"/>
                  <a:pt x="363" y="348"/>
                  <a:pt x="363" y="339"/>
                </a:cubicBezTo>
                <a:cubicBezTo>
                  <a:pt x="363" y="136"/>
                  <a:pt x="363" y="136"/>
                  <a:pt x="363" y="136"/>
                </a:cubicBezTo>
                <a:cubicBezTo>
                  <a:pt x="363" y="100"/>
                  <a:pt x="392" y="71"/>
                  <a:pt x="429" y="71"/>
                </a:cubicBezTo>
                <a:cubicBezTo>
                  <a:pt x="525" y="71"/>
                  <a:pt x="525" y="71"/>
                  <a:pt x="525" y="71"/>
                </a:cubicBezTo>
                <a:cubicBezTo>
                  <a:pt x="525" y="15"/>
                  <a:pt x="525" y="15"/>
                  <a:pt x="525" y="15"/>
                </a:cubicBezTo>
                <a:cubicBezTo>
                  <a:pt x="525" y="6"/>
                  <a:pt x="532" y="0"/>
                  <a:pt x="540" y="0"/>
                </a:cubicBezTo>
                <a:cubicBezTo>
                  <a:pt x="548" y="0"/>
                  <a:pt x="555" y="6"/>
                  <a:pt x="555" y="15"/>
                </a:cubicBezTo>
                <a:cubicBezTo>
                  <a:pt x="555" y="71"/>
                  <a:pt x="555" y="71"/>
                  <a:pt x="555" y="71"/>
                </a:cubicBezTo>
                <a:cubicBezTo>
                  <a:pt x="633" y="71"/>
                  <a:pt x="633" y="71"/>
                  <a:pt x="633" y="71"/>
                </a:cubicBezTo>
                <a:cubicBezTo>
                  <a:pt x="633" y="15"/>
                  <a:pt x="633" y="15"/>
                  <a:pt x="633" y="15"/>
                </a:cubicBezTo>
                <a:cubicBezTo>
                  <a:pt x="633" y="6"/>
                  <a:pt x="639" y="0"/>
                  <a:pt x="648" y="0"/>
                </a:cubicBezTo>
                <a:cubicBezTo>
                  <a:pt x="656" y="0"/>
                  <a:pt x="663" y="6"/>
                  <a:pt x="663" y="15"/>
                </a:cubicBezTo>
                <a:cubicBezTo>
                  <a:pt x="663" y="71"/>
                  <a:pt x="663" y="71"/>
                  <a:pt x="663" y="71"/>
                </a:cubicBezTo>
                <a:cubicBezTo>
                  <a:pt x="740" y="71"/>
                  <a:pt x="740" y="71"/>
                  <a:pt x="740" y="71"/>
                </a:cubicBezTo>
                <a:cubicBezTo>
                  <a:pt x="740" y="15"/>
                  <a:pt x="740" y="15"/>
                  <a:pt x="740" y="15"/>
                </a:cubicBezTo>
                <a:cubicBezTo>
                  <a:pt x="740" y="6"/>
                  <a:pt x="747" y="0"/>
                  <a:pt x="755" y="0"/>
                </a:cubicBezTo>
                <a:cubicBezTo>
                  <a:pt x="764" y="0"/>
                  <a:pt x="770" y="6"/>
                  <a:pt x="770" y="15"/>
                </a:cubicBezTo>
                <a:cubicBezTo>
                  <a:pt x="770" y="71"/>
                  <a:pt x="770" y="71"/>
                  <a:pt x="770" y="71"/>
                </a:cubicBezTo>
                <a:cubicBezTo>
                  <a:pt x="848" y="71"/>
                  <a:pt x="848" y="71"/>
                  <a:pt x="848" y="71"/>
                </a:cubicBezTo>
                <a:cubicBezTo>
                  <a:pt x="848" y="15"/>
                  <a:pt x="848" y="15"/>
                  <a:pt x="848" y="15"/>
                </a:cubicBezTo>
                <a:cubicBezTo>
                  <a:pt x="848" y="6"/>
                  <a:pt x="855" y="0"/>
                  <a:pt x="863" y="0"/>
                </a:cubicBezTo>
                <a:cubicBezTo>
                  <a:pt x="871" y="0"/>
                  <a:pt x="878" y="6"/>
                  <a:pt x="878" y="15"/>
                </a:cubicBezTo>
                <a:cubicBezTo>
                  <a:pt x="878" y="71"/>
                  <a:pt x="878" y="71"/>
                  <a:pt x="878" y="71"/>
                </a:cubicBezTo>
                <a:cubicBezTo>
                  <a:pt x="955" y="71"/>
                  <a:pt x="955" y="71"/>
                  <a:pt x="955" y="71"/>
                </a:cubicBezTo>
                <a:cubicBezTo>
                  <a:pt x="955" y="15"/>
                  <a:pt x="955" y="15"/>
                  <a:pt x="955" y="15"/>
                </a:cubicBezTo>
                <a:cubicBezTo>
                  <a:pt x="955" y="6"/>
                  <a:pt x="962" y="0"/>
                  <a:pt x="970" y="0"/>
                </a:cubicBezTo>
                <a:cubicBezTo>
                  <a:pt x="979" y="0"/>
                  <a:pt x="986" y="6"/>
                  <a:pt x="986" y="15"/>
                </a:cubicBezTo>
                <a:cubicBezTo>
                  <a:pt x="986" y="71"/>
                  <a:pt x="986" y="71"/>
                  <a:pt x="986" y="71"/>
                </a:cubicBezTo>
                <a:cubicBezTo>
                  <a:pt x="1063" y="71"/>
                  <a:pt x="1063" y="71"/>
                  <a:pt x="1063" y="71"/>
                </a:cubicBezTo>
                <a:cubicBezTo>
                  <a:pt x="1063" y="15"/>
                  <a:pt x="1063" y="15"/>
                  <a:pt x="1063" y="15"/>
                </a:cubicBezTo>
                <a:cubicBezTo>
                  <a:pt x="1063" y="6"/>
                  <a:pt x="1070" y="0"/>
                  <a:pt x="1078" y="0"/>
                </a:cubicBezTo>
                <a:cubicBezTo>
                  <a:pt x="1086" y="0"/>
                  <a:pt x="1093" y="6"/>
                  <a:pt x="1093" y="15"/>
                </a:cubicBezTo>
                <a:cubicBezTo>
                  <a:pt x="1093" y="71"/>
                  <a:pt x="1093" y="71"/>
                  <a:pt x="1093" y="71"/>
                </a:cubicBezTo>
                <a:cubicBezTo>
                  <a:pt x="1171" y="71"/>
                  <a:pt x="1171" y="71"/>
                  <a:pt x="1171" y="71"/>
                </a:cubicBezTo>
                <a:cubicBezTo>
                  <a:pt x="1171" y="15"/>
                  <a:pt x="1171" y="15"/>
                  <a:pt x="1171" y="15"/>
                </a:cubicBezTo>
                <a:cubicBezTo>
                  <a:pt x="1171" y="6"/>
                  <a:pt x="1177" y="0"/>
                  <a:pt x="1186" y="0"/>
                </a:cubicBezTo>
                <a:cubicBezTo>
                  <a:pt x="1194" y="0"/>
                  <a:pt x="1201" y="6"/>
                  <a:pt x="1201" y="15"/>
                </a:cubicBezTo>
                <a:cubicBezTo>
                  <a:pt x="1201" y="71"/>
                  <a:pt x="1201" y="71"/>
                  <a:pt x="1201" y="71"/>
                </a:cubicBezTo>
                <a:cubicBezTo>
                  <a:pt x="1318" y="71"/>
                  <a:pt x="1318" y="71"/>
                  <a:pt x="1318" y="71"/>
                </a:cubicBezTo>
                <a:cubicBezTo>
                  <a:pt x="1354" y="71"/>
                  <a:pt x="1383" y="100"/>
                  <a:pt x="1383" y="136"/>
                </a:cubicBezTo>
                <a:cubicBezTo>
                  <a:pt x="1383" y="193"/>
                  <a:pt x="1383" y="193"/>
                  <a:pt x="1383" y="193"/>
                </a:cubicBezTo>
                <a:cubicBezTo>
                  <a:pt x="1416" y="193"/>
                  <a:pt x="1416" y="193"/>
                  <a:pt x="1416" y="193"/>
                </a:cubicBezTo>
                <a:cubicBezTo>
                  <a:pt x="1452" y="193"/>
                  <a:pt x="1481" y="223"/>
                  <a:pt x="1481" y="259"/>
                </a:cubicBezTo>
                <a:close/>
                <a:moveTo>
                  <a:pt x="1451" y="259"/>
                </a:moveTo>
                <a:cubicBezTo>
                  <a:pt x="1451" y="240"/>
                  <a:pt x="1435" y="224"/>
                  <a:pt x="1416" y="224"/>
                </a:cubicBezTo>
                <a:cubicBezTo>
                  <a:pt x="1383" y="224"/>
                  <a:pt x="1383" y="224"/>
                  <a:pt x="1383" y="224"/>
                </a:cubicBezTo>
                <a:cubicBezTo>
                  <a:pt x="1383" y="1356"/>
                  <a:pt x="1383" y="1356"/>
                  <a:pt x="1383" y="1356"/>
                </a:cubicBezTo>
                <a:cubicBezTo>
                  <a:pt x="1383" y="1392"/>
                  <a:pt x="1354" y="1421"/>
                  <a:pt x="1318" y="1421"/>
                </a:cubicBezTo>
                <a:cubicBezTo>
                  <a:pt x="517" y="1421"/>
                  <a:pt x="517" y="1421"/>
                  <a:pt x="517" y="1421"/>
                </a:cubicBezTo>
                <a:cubicBezTo>
                  <a:pt x="517" y="1453"/>
                  <a:pt x="517" y="1453"/>
                  <a:pt x="517" y="1453"/>
                </a:cubicBezTo>
                <a:cubicBezTo>
                  <a:pt x="517" y="1473"/>
                  <a:pt x="533" y="1488"/>
                  <a:pt x="552" y="1488"/>
                </a:cubicBezTo>
                <a:cubicBezTo>
                  <a:pt x="1416" y="1488"/>
                  <a:pt x="1416" y="1488"/>
                  <a:pt x="1416" y="1488"/>
                </a:cubicBezTo>
                <a:cubicBezTo>
                  <a:pt x="1435" y="1488"/>
                  <a:pt x="1451" y="1473"/>
                  <a:pt x="1451" y="1453"/>
                </a:cubicBezTo>
                <a:lnTo>
                  <a:pt x="1451" y="259"/>
                </a:lnTo>
                <a:close/>
                <a:moveTo>
                  <a:pt x="1061" y="867"/>
                </a:moveTo>
                <a:cubicBezTo>
                  <a:pt x="1069" y="867"/>
                  <a:pt x="1076" y="873"/>
                  <a:pt x="1076" y="882"/>
                </a:cubicBezTo>
                <a:cubicBezTo>
                  <a:pt x="1076" y="1301"/>
                  <a:pt x="1076" y="1301"/>
                  <a:pt x="1076" y="1301"/>
                </a:cubicBezTo>
                <a:cubicBezTo>
                  <a:pt x="1076" y="1309"/>
                  <a:pt x="1069" y="1316"/>
                  <a:pt x="1061" y="1316"/>
                </a:cubicBezTo>
                <a:cubicBezTo>
                  <a:pt x="951" y="1316"/>
                  <a:pt x="951" y="1316"/>
                  <a:pt x="951" y="1316"/>
                </a:cubicBezTo>
                <a:cubicBezTo>
                  <a:pt x="942" y="1316"/>
                  <a:pt x="936" y="1309"/>
                  <a:pt x="936" y="1301"/>
                </a:cubicBezTo>
                <a:cubicBezTo>
                  <a:pt x="936" y="882"/>
                  <a:pt x="936" y="882"/>
                  <a:pt x="936" y="882"/>
                </a:cubicBezTo>
                <a:cubicBezTo>
                  <a:pt x="936" y="873"/>
                  <a:pt x="942" y="867"/>
                  <a:pt x="951" y="867"/>
                </a:cubicBezTo>
                <a:lnTo>
                  <a:pt x="1061" y="867"/>
                </a:lnTo>
                <a:close/>
                <a:moveTo>
                  <a:pt x="1046" y="897"/>
                </a:moveTo>
                <a:cubicBezTo>
                  <a:pt x="966" y="897"/>
                  <a:pt x="966" y="897"/>
                  <a:pt x="966" y="897"/>
                </a:cubicBezTo>
                <a:cubicBezTo>
                  <a:pt x="966" y="1286"/>
                  <a:pt x="966" y="1286"/>
                  <a:pt x="966" y="1286"/>
                </a:cubicBezTo>
                <a:cubicBezTo>
                  <a:pt x="1046" y="1286"/>
                  <a:pt x="1046" y="1286"/>
                  <a:pt x="1046" y="1286"/>
                </a:cubicBezTo>
                <a:lnTo>
                  <a:pt x="1046" y="897"/>
                </a:lnTo>
                <a:close/>
                <a:moveTo>
                  <a:pt x="877" y="993"/>
                </a:moveTo>
                <a:cubicBezTo>
                  <a:pt x="886" y="993"/>
                  <a:pt x="892" y="1000"/>
                  <a:pt x="892" y="1008"/>
                </a:cubicBezTo>
                <a:cubicBezTo>
                  <a:pt x="892" y="1301"/>
                  <a:pt x="892" y="1301"/>
                  <a:pt x="892" y="1301"/>
                </a:cubicBezTo>
                <a:cubicBezTo>
                  <a:pt x="892" y="1309"/>
                  <a:pt x="886" y="1316"/>
                  <a:pt x="877" y="1316"/>
                </a:cubicBezTo>
                <a:cubicBezTo>
                  <a:pt x="768" y="1316"/>
                  <a:pt x="768" y="1316"/>
                  <a:pt x="768" y="1316"/>
                </a:cubicBezTo>
                <a:cubicBezTo>
                  <a:pt x="759" y="1316"/>
                  <a:pt x="752" y="1309"/>
                  <a:pt x="752" y="1301"/>
                </a:cubicBezTo>
                <a:cubicBezTo>
                  <a:pt x="752" y="1008"/>
                  <a:pt x="752" y="1008"/>
                  <a:pt x="752" y="1008"/>
                </a:cubicBezTo>
                <a:cubicBezTo>
                  <a:pt x="752" y="1000"/>
                  <a:pt x="759" y="993"/>
                  <a:pt x="768" y="993"/>
                </a:cubicBezTo>
                <a:lnTo>
                  <a:pt x="877" y="993"/>
                </a:lnTo>
                <a:close/>
                <a:moveTo>
                  <a:pt x="862" y="1023"/>
                </a:moveTo>
                <a:cubicBezTo>
                  <a:pt x="783" y="1023"/>
                  <a:pt x="783" y="1023"/>
                  <a:pt x="783" y="1023"/>
                </a:cubicBezTo>
                <a:cubicBezTo>
                  <a:pt x="783" y="1286"/>
                  <a:pt x="783" y="1286"/>
                  <a:pt x="783" y="1286"/>
                </a:cubicBezTo>
                <a:cubicBezTo>
                  <a:pt x="862" y="1286"/>
                  <a:pt x="862" y="1286"/>
                  <a:pt x="862" y="1286"/>
                </a:cubicBezTo>
                <a:lnTo>
                  <a:pt x="862" y="1023"/>
                </a:lnTo>
                <a:close/>
                <a:moveTo>
                  <a:pt x="1244" y="766"/>
                </a:moveTo>
                <a:cubicBezTo>
                  <a:pt x="1252" y="766"/>
                  <a:pt x="1259" y="773"/>
                  <a:pt x="1259" y="781"/>
                </a:cubicBezTo>
                <a:cubicBezTo>
                  <a:pt x="1259" y="1301"/>
                  <a:pt x="1259" y="1301"/>
                  <a:pt x="1259" y="1301"/>
                </a:cubicBezTo>
                <a:cubicBezTo>
                  <a:pt x="1259" y="1309"/>
                  <a:pt x="1252" y="1316"/>
                  <a:pt x="1244" y="1316"/>
                </a:cubicBezTo>
                <a:cubicBezTo>
                  <a:pt x="1134" y="1316"/>
                  <a:pt x="1134" y="1316"/>
                  <a:pt x="1134" y="1316"/>
                </a:cubicBezTo>
                <a:cubicBezTo>
                  <a:pt x="1126" y="1316"/>
                  <a:pt x="1119" y="1309"/>
                  <a:pt x="1119" y="1301"/>
                </a:cubicBezTo>
                <a:cubicBezTo>
                  <a:pt x="1119" y="781"/>
                  <a:pt x="1119" y="781"/>
                  <a:pt x="1119" y="781"/>
                </a:cubicBezTo>
                <a:cubicBezTo>
                  <a:pt x="1119" y="773"/>
                  <a:pt x="1126" y="766"/>
                  <a:pt x="1134" y="766"/>
                </a:cubicBezTo>
                <a:lnTo>
                  <a:pt x="1244" y="766"/>
                </a:lnTo>
                <a:close/>
                <a:moveTo>
                  <a:pt x="1229" y="796"/>
                </a:moveTo>
                <a:cubicBezTo>
                  <a:pt x="1149" y="796"/>
                  <a:pt x="1149" y="796"/>
                  <a:pt x="1149" y="796"/>
                </a:cubicBezTo>
                <a:cubicBezTo>
                  <a:pt x="1149" y="1286"/>
                  <a:pt x="1149" y="1286"/>
                  <a:pt x="1149" y="1286"/>
                </a:cubicBezTo>
                <a:cubicBezTo>
                  <a:pt x="1229" y="1286"/>
                  <a:pt x="1229" y="1286"/>
                  <a:pt x="1229" y="1286"/>
                </a:cubicBezTo>
                <a:lnTo>
                  <a:pt x="1229" y="796"/>
                </a:lnTo>
                <a:close/>
                <a:moveTo>
                  <a:pt x="1265" y="578"/>
                </a:moveTo>
                <a:cubicBezTo>
                  <a:pt x="1265" y="632"/>
                  <a:pt x="1221" y="676"/>
                  <a:pt x="1167" y="676"/>
                </a:cubicBezTo>
                <a:cubicBezTo>
                  <a:pt x="1113" y="676"/>
                  <a:pt x="1069" y="632"/>
                  <a:pt x="1069" y="578"/>
                </a:cubicBezTo>
                <a:cubicBezTo>
                  <a:pt x="1069" y="523"/>
                  <a:pt x="1113" y="479"/>
                  <a:pt x="1167" y="479"/>
                </a:cubicBezTo>
                <a:cubicBezTo>
                  <a:pt x="1221" y="479"/>
                  <a:pt x="1265" y="523"/>
                  <a:pt x="1265" y="578"/>
                </a:cubicBezTo>
                <a:close/>
                <a:moveTo>
                  <a:pt x="1235" y="578"/>
                </a:moveTo>
                <a:cubicBezTo>
                  <a:pt x="1235" y="540"/>
                  <a:pt x="1204" y="510"/>
                  <a:pt x="1167" y="510"/>
                </a:cubicBezTo>
                <a:cubicBezTo>
                  <a:pt x="1129" y="510"/>
                  <a:pt x="1099" y="540"/>
                  <a:pt x="1099" y="578"/>
                </a:cubicBezTo>
                <a:cubicBezTo>
                  <a:pt x="1099" y="615"/>
                  <a:pt x="1129" y="645"/>
                  <a:pt x="1167" y="645"/>
                </a:cubicBezTo>
                <a:cubicBezTo>
                  <a:pt x="1204" y="645"/>
                  <a:pt x="1235" y="615"/>
                  <a:pt x="1235" y="57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51" name="Google Shape;551;p21"/>
          <p:cNvSpPr/>
          <p:nvPr/>
        </p:nvSpPr>
        <p:spPr>
          <a:xfrm>
            <a:off x="10185668" y="7016829"/>
            <a:ext cx="1051292" cy="1051290"/>
          </a:xfrm>
          <a:custGeom>
            <a:pathLst>
              <a:path extrusionOk="0" h="2746" w="2746">
                <a:moveTo>
                  <a:pt x="2566" y="0"/>
                </a:moveTo>
                <a:cubicBezTo>
                  <a:pt x="180" y="0"/>
                  <a:pt x="180" y="0"/>
                  <a:pt x="180" y="0"/>
                </a:cubicBezTo>
                <a:cubicBezTo>
                  <a:pt x="81" y="0"/>
                  <a:pt x="0" y="80"/>
                  <a:pt x="0" y="180"/>
                </a:cubicBezTo>
                <a:cubicBezTo>
                  <a:pt x="0" y="2061"/>
                  <a:pt x="0" y="2061"/>
                  <a:pt x="0" y="2061"/>
                </a:cubicBezTo>
                <a:cubicBezTo>
                  <a:pt x="0" y="2160"/>
                  <a:pt x="81" y="2241"/>
                  <a:pt x="180" y="2241"/>
                </a:cubicBezTo>
                <a:cubicBezTo>
                  <a:pt x="1163" y="2241"/>
                  <a:pt x="1163" y="2241"/>
                  <a:pt x="1163" y="2241"/>
                </a:cubicBezTo>
                <a:cubicBezTo>
                  <a:pt x="1020" y="2526"/>
                  <a:pt x="1020" y="2526"/>
                  <a:pt x="1020" y="2526"/>
                </a:cubicBezTo>
                <a:cubicBezTo>
                  <a:pt x="952" y="2526"/>
                  <a:pt x="952" y="2526"/>
                  <a:pt x="952" y="2526"/>
                </a:cubicBezTo>
                <a:cubicBezTo>
                  <a:pt x="891" y="2526"/>
                  <a:pt x="842" y="2576"/>
                  <a:pt x="842" y="2636"/>
                </a:cubicBezTo>
                <a:cubicBezTo>
                  <a:pt x="842" y="2697"/>
                  <a:pt x="891" y="2746"/>
                  <a:pt x="952" y="2746"/>
                </a:cubicBezTo>
                <a:cubicBezTo>
                  <a:pt x="1794" y="2746"/>
                  <a:pt x="1794" y="2746"/>
                  <a:pt x="1794" y="2746"/>
                </a:cubicBezTo>
                <a:cubicBezTo>
                  <a:pt x="1855" y="2746"/>
                  <a:pt x="1904" y="2697"/>
                  <a:pt x="1904" y="2636"/>
                </a:cubicBezTo>
                <a:cubicBezTo>
                  <a:pt x="1904" y="2576"/>
                  <a:pt x="1855" y="2526"/>
                  <a:pt x="1794" y="2526"/>
                </a:cubicBezTo>
                <a:cubicBezTo>
                  <a:pt x="1726" y="2526"/>
                  <a:pt x="1726" y="2526"/>
                  <a:pt x="1726" y="2526"/>
                </a:cubicBezTo>
                <a:cubicBezTo>
                  <a:pt x="1583" y="2241"/>
                  <a:pt x="1583" y="2241"/>
                  <a:pt x="1583" y="2241"/>
                </a:cubicBezTo>
                <a:cubicBezTo>
                  <a:pt x="2566" y="2241"/>
                  <a:pt x="2566" y="2241"/>
                  <a:pt x="2566" y="2241"/>
                </a:cubicBezTo>
                <a:cubicBezTo>
                  <a:pt x="2665" y="2241"/>
                  <a:pt x="2746" y="2160"/>
                  <a:pt x="2746" y="2061"/>
                </a:cubicBezTo>
                <a:cubicBezTo>
                  <a:pt x="2746" y="180"/>
                  <a:pt x="2746" y="180"/>
                  <a:pt x="2746" y="180"/>
                </a:cubicBezTo>
                <a:cubicBezTo>
                  <a:pt x="2746" y="80"/>
                  <a:pt x="2665" y="0"/>
                  <a:pt x="2566" y="0"/>
                </a:cubicBezTo>
                <a:close/>
                <a:moveTo>
                  <a:pt x="1853" y="2636"/>
                </a:moveTo>
                <a:cubicBezTo>
                  <a:pt x="1853" y="2669"/>
                  <a:pt x="1826" y="2695"/>
                  <a:pt x="1794" y="2695"/>
                </a:cubicBezTo>
                <a:cubicBezTo>
                  <a:pt x="952" y="2695"/>
                  <a:pt x="952" y="2695"/>
                  <a:pt x="952" y="2695"/>
                </a:cubicBezTo>
                <a:cubicBezTo>
                  <a:pt x="920" y="2695"/>
                  <a:pt x="893" y="2669"/>
                  <a:pt x="893" y="2636"/>
                </a:cubicBezTo>
                <a:cubicBezTo>
                  <a:pt x="893" y="2604"/>
                  <a:pt x="920" y="2578"/>
                  <a:pt x="952" y="2578"/>
                </a:cubicBezTo>
                <a:cubicBezTo>
                  <a:pt x="1794" y="2578"/>
                  <a:pt x="1794" y="2578"/>
                  <a:pt x="1794" y="2578"/>
                </a:cubicBezTo>
                <a:cubicBezTo>
                  <a:pt x="1826" y="2578"/>
                  <a:pt x="1853" y="2604"/>
                  <a:pt x="1853" y="2636"/>
                </a:cubicBezTo>
                <a:close/>
                <a:moveTo>
                  <a:pt x="1668" y="2526"/>
                </a:moveTo>
                <a:cubicBezTo>
                  <a:pt x="1078" y="2526"/>
                  <a:pt x="1078" y="2526"/>
                  <a:pt x="1078" y="2526"/>
                </a:cubicBezTo>
                <a:cubicBezTo>
                  <a:pt x="1221" y="2241"/>
                  <a:pt x="1221" y="2241"/>
                  <a:pt x="1221" y="2241"/>
                </a:cubicBezTo>
                <a:cubicBezTo>
                  <a:pt x="1526" y="2241"/>
                  <a:pt x="1526" y="2241"/>
                  <a:pt x="1526" y="2241"/>
                </a:cubicBezTo>
                <a:lnTo>
                  <a:pt x="1668" y="2526"/>
                </a:lnTo>
                <a:close/>
                <a:moveTo>
                  <a:pt x="2695" y="2061"/>
                </a:moveTo>
                <a:cubicBezTo>
                  <a:pt x="2695" y="2132"/>
                  <a:pt x="2637" y="2190"/>
                  <a:pt x="2566" y="2190"/>
                </a:cubicBezTo>
                <a:cubicBezTo>
                  <a:pt x="180" y="2190"/>
                  <a:pt x="180" y="2190"/>
                  <a:pt x="180" y="2190"/>
                </a:cubicBezTo>
                <a:cubicBezTo>
                  <a:pt x="109" y="2190"/>
                  <a:pt x="51" y="2132"/>
                  <a:pt x="51" y="2061"/>
                </a:cubicBezTo>
                <a:cubicBezTo>
                  <a:pt x="51" y="180"/>
                  <a:pt x="51" y="180"/>
                  <a:pt x="51" y="180"/>
                </a:cubicBezTo>
                <a:cubicBezTo>
                  <a:pt x="51" y="109"/>
                  <a:pt x="109" y="51"/>
                  <a:pt x="180" y="51"/>
                </a:cubicBezTo>
                <a:cubicBezTo>
                  <a:pt x="2566" y="51"/>
                  <a:pt x="2566" y="51"/>
                  <a:pt x="2566" y="51"/>
                </a:cubicBezTo>
                <a:cubicBezTo>
                  <a:pt x="2637" y="51"/>
                  <a:pt x="2695" y="109"/>
                  <a:pt x="2695" y="180"/>
                </a:cubicBezTo>
                <a:lnTo>
                  <a:pt x="2695" y="2061"/>
                </a:lnTo>
                <a:close/>
                <a:moveTo>
                  <a:pt x="168" y="1904"/>
                </a:moveTo>
                <a:cubicBezTo>
                  <a:pt x="2578" y="1904"/>
                  <a:pt x="2578" y="1904"/>
                  <a:pt x="2578" y="1904"/>
                </a:cubicBezTo>
                <a:cubicBezTo>
                  <a:pt x="2578" y="168"/>
                  <a:pt x="2578" y="168"/>
                  <a:pt x="2578" y="168"/>
                </a:cubicBezTo>
                <a:cubicBezTo>
                  <a:pt x="168" y="168"/>
                  <a:pt x="168" y="168"/>
                  <a:pt x="168" y="168"/>
                </a:cubicBezTo>
                <a:lnTo>
                  <a:pt x="168" y="1904"/>
                </a:lnTo>
                <a:close/>
                <a:moveTo>
                  <a:pt x="220" y="220"/>
                </a:moveTo>
                <a:cubicBezTo>
                  <a:pt x="2527" y="220"/>
                  <a:pt x="2527" y="220"/>
                  <a:pt x="2527" y="220"/>
                </a:cubicBezTo>
                <a:cubicBezTo>
                  <a:pt x="2527" y="1853"/>
                  <a:pt x="2527" y="1853"/>
                  <a:pt x="2527" y="1853"/>
                </a:cubicBezTo>
                <a:cubicBezTo>
                  <a:pt x="220" y="1853"/>
                  <a:pt x="220" y="1853"/>
                  <a:pt x="220" y="1853"/>
                </a:cubicBezTo>
                <a:lnTo>
                  <a:pt x="220" y="220"/>
                </a:lnTo>
                <a:close/>
                <a:moveTo>
                  <a:pt x="1373" y="1949"/>
                </a:moveTo>
                <a:cubicBezTo>
                  <a:pt x="1319" y="1949"/>
                  <a:pt x="1275" y="1993"/>
                  <a:pt x="1275" y="2047"/>
                </a:cubicBezTo>
                <a:cubicBezTo>
                  <a:pt x="1275" y="2101"/>
                  <a:pt x="1319" y="2144"/>
                  <a:pt x="1373" y="2144"/>
                </a:cubicBezTo>
                <a:cubicBezTo>
                  <a:pt x="1427" y="2144"/>
                  <a:pt x="1471" y="2101"/>
                  <a:pt x="1471" y="2047"/>
                </a:cubicBezTo>
                <a:cubicBezTo>
                  <a:pt x="1471" y="1993"/>
                  <a:pt x="1427" y="1949"/>
                  <a:pt x="1373" y="1949"/>
                </a:cubicBezTo>
                <a:close/>
                <a:moveTo>
                  <a:pt x="1373" y="2093"/>
                </a:moveTo>
                <a:cubicBezTo>
                  <a:pt x="1348" y="2093"/>
                  <a:pt x="1327" y="2072"/>
                  <a:pt x="1327" y="2047"/>
                </a:cubicBezTo>
                <a:cubicBezTo>
                  <a:pt x="1327" y="2021"/>
                  <a:pt x="1348" y="2001"/>
                  <a:pt x="1373" y="2001"/>
                </a:cubicBezTo>
                <a:cubicBezTo>
                  <a:pt x="1398" y="2001"/>
                  <a:pt x="1419" y="2021"/>
                  <a:pt x="1419" y="2047"/>
                </a:cubicBezTo>
                <a:cubicBezTo>
                  <a:pt x="1419" y="2072"/>
                  <a:pt x="1398" y="2093"/>
                  <a:pt x="1373" y="2093"/>
                </a:cubicBezTo>
                <a:close/>
                <a:moveTo>
                  <a:pt x="1653" y="880"/>
                </a:moveTo>
                <a:cubicBezTo>
                  <a:pt x="1624" y="828"/>
                  <a:pt x="1581" y="785"/>
                  <a:pt x="1529" y="756"/>
                </a:cubicBezTo>
                <a:cubicBezTo>
                  <a:pt x="1507" y="744"/>
                  <a:pt x="1484" y="734"/>
                  <a:pt x="1461" y="728"/>
                </a:cubicBezTo>
                <a:cubicBezTo>
                  <a:pt x="1404" y="712"/>
                  <a:pt x="1342" y="712"/>
                  <a:pt x="1286" y="728"/>
                </a:cubicBezTo>
                <a:cubicBezTo>
                  <a:pt x="1262" y="734"/>
                  <a:pt x="1239" y="744"/>
                  <a:pt x="1217" y="756"/>
                </a:cubicBezTo>
                <a:cubicBezTo>
                  <a:pt x="1165" y="785"/>
                  <a:pt x="1122" y="828"/>
                  <a:pt x="1093" y="880"/>
                </a:cubicBezTo>
                <a:cubicBezTo>
                  <a:pt x="1081" y="902"/>
                  <a:pt x="1071" y="925"/>
                  <a:pt x="1065" y="949"/>
                </a:cubicBezTo>
                <a:cubicBezTo>
                  <a:pt x="1057" y="977"/>
                  <a:pt x="1053" y="1006"/>
                  <a:pt x="1053" y="1036"/>
                </a:cubicBezTo>
                <a:cubicBezTo>
                  <a:pt x="1053" y="1066"/>
                  <a:pt x="1057" y="1095"/>
                  <a:pt x="1065" y="1123"/>
                </a:cubicBezTo>
                <a:cubicBezTo>
                  <a:pt x="1071" y="1147"/>
                  <a:pt x="1081" y="1170"/>
                  <a:pt x="1093" y="1192"/>
                </a:cubicBezTo>
                <a:cubicBezTo>
                  <a:pt x="1122" y="1244"/>
                  <a:pt x="1165" y="1287"/>
                  <a:pt x="1217" y="1316"/>
                </a:cubicBezTo>
                <a:cubicBezTo>
                  <a:pt x="1239" y="1328"/>
                  <a:pt x="1262" y="1338"/>
                  <a:pt x="1286" y="1344"/>
                </a:cubicBezTo>
                <a:cubicBezTo>
                  <a:pt x="1314" y="1352"/>
                  <a:pt x="1343" y="1357"/>
                  <a:pt x="1373" y="1357"/>
                </a:cubicBezTo>
                <a:cubicBezTo>
                  <a:pt x="1403" y="1357"/>
                  <a:pt x="1432" y="1352"/>
                  <a:pt x="1460" y="1344"/>
                </a:cubicBezTo>
                <a:cubicBezTo>
                  <a:pt x="1484" y="1338"/>
                  <a:pt x="1507" y="1328"/>
                  <a:pt x="1529" y="1316"/>
                </a:cubicBezTo>
                <a:cubicBezTo>
                  <a:pt x="1581" y="1287"/>
                  <a:pt x="1624" y="1244"/>
                  <a:pt x="1653" y="1192"/>
                </a:cubicBezTo>
                <a:cubicBezTo>
                  <a:pt x="1665" y="1170"/>
                  <a:pt x="1675" y="1147"/>
                  <a:pt x="1681" y="1124"/>
                </a:cubicBezTo>
                <a:cubicBezTo>
                  <a:pt x="1690" y="1095"/>
                  <a:pt x="1694" y="1066"/>
                  <a:pt x="1694" y="1036"/>
                </a:cubicBezTo>
                <a:cubicBezTo>
                  <a:pt x="1694" y="1006"/>
                  <a:pt x="1690" y="977"/>
                  <a:pt x="1681" y="949"/>
                </a:cubicBezTo>
                <a:cubicBezTo>
                  <a:pt x="1675" y="925"/>
                  <a:pt x="1665" y="902"/>
                  <a:pt x="1653" y="880"/>
                </a:cubicBezTo>
                <a:close/>
                <a:moveTo>
                  <a:pt x="1632" y="1110"/>
                </a:moveTo>
                <a:cubicBezTo>
                  <a:pt x="1626" y="1129"/>
                  <a:pt x="1618" y="1149"/>
                  <a:pt x="1608" y="1167"/>
                </a:cubicBezTo>
                <a:cubicBezTo>
                  <a:pt x="1584" y="1211"/>
                  <a:pt x="1548" y="1247"/>
                  <a:pt x="1504" y="1271"/>
                </a:cubicBezTo>
                <a:cubicBezTo>
                  <a:pt x="1486" y="1281"/>
                  <a:pt x="1466" y="1289"/>
                  <a:pt x="1446" y="1295"/>
                </a:cubicBezTo>
                <a:cubicBezTo>
                  <a:pt x="1399" y="1308"/>
                  <a:pt x="1348" y="1309"/>
                  <a:pt x="1300" y="1295"/>
                </a:cubicBezTo>
                <a:cubicBezTo>
                  <a:pt x="1280" y="1289"/>
                  <a:pt x="1260" y="1281"/>
                  <a:pt x="1242" y="1271"/>
                </a:cubicBezTo>
                <a:cubicBezTo>
                  <a:pt x="1198" y="1247"/>
                  <a:pt x="1163" y="1211"/>
                  <a:pt x="1138" y="1167"/>
                </a:cubicBezTo>
                <a:cubicBezTo>
                  <a:pt x="1128" y="1149"/>
                  <a:pt x="1120" y="1129"/>
                  <a:pt x="1115" y="1109"/>
                </a:cubicBezTo>
                <a:cubicBezTo>
                  <a:pt x="1108" y="1086"/>
                  <a:pt x="1104" y="1061"/>
                  <a:pt x="1104" y="1036"/>
                </a:cubicBezTo>
                <a:cubicBezTo>
                  <a:pt x="1104" y="1011"/>
                  <a:pt x="1108" y="987"/>
                  <a:pt x="1115" y="962"/>
                </a:cubicBezTo>
                <a:cubicBezTo>
                  <a:pt x="1120" y="943"/>
                  <a:pt x="1128" y="924"/>
                  <a:pt x="1138" y="905"/>
                </a:cubicBezTo>
                <a:cubicBezTo>
                  <a:pt x="1163" y="862"/>
                  <a:pt x="1198" y="826"/>
                  <a:pt x="1242" y="801"/>
                </a:cubicBezTo>
                <a:cubicBezTo>
                  <a:pt x="1261" y="791"/>
                  <a:pt x="1280" y="783"/>
                  <a:pt x="1300" y="777"/>
                </a:cubicBezTo>
                <a:cubicBezTo>
                  <a:pt x="1324" y="771"/>
                  <a:pt x="1348" y="767"/>
                  <a:pt x="1373" y="767"/>
                </a:cubicBezTo>
                <a:cubicBezTo>
                  <a:pt x="1398" y="767"/>
                  <a:pt x="1423" y="771"/>
                  <a:pt x="1447" y="777"/>
                </a:cubicBezTo>
                <a:cubicBezTo>
                  <a:pt x="1466" y="783"/>
                  <a:pt x="1486" y="791"/>
                  <a:pt x="1504" y="801"/>
                </a:cubicBezTo>
                <a:cubicBezTo>
                  <a:pt x="1548" y="825"/>
                  <a:pt x="1584" y="861"/>
                  <a:pt x="1608" y="905"/>
                </a:cubicBezTo>
                <a:cubicBezTo>
                  <a:pt x="1618" y="923"/>
                  <a:pt x="1626" y="943"/>
                  <a:pt x="1632" y="963"/>
                </a:cubicBezTo>
                <a:cubicBezTo>
                  <a:pt x="1639" y="987"/>
                  <a:pt x="1642" y="1011"/>
                  <a:pt x="1642" y="1036"/>
                </a:cubicBezTo>
                <a:cubicBezTo>
                  <a:pt x="1642" y="1061"/>
                  <a:pt x="1639" y="1086"/>
                  <a:pt x="1632" y="1110"/>
                </a:cubicBezTo>
                <a:close/>
                <a:moveTo>
                  <a:pt x="1918" y="900"/>
                </a:moveTo>
                <a:cubicBezTo>
                  <a:pt x="1859" y="900"/>
                  <a:pt x="1859" y="900"/>
                  <a:pt x="1859" y="900"/>
                </a:cubicBezTo>
                <a:cubicBezTo>
                  <a:pt x="1859" y="899"/>
                  <a:pt x="1859" y="899"/>
                  <a:pt x="1859" y="899"/>
                </a:cubicBezTo>
                <a:cubicBezTo>
                  <a:pt x="1848" y="861"/>
                  <a:pt x="1833" y="825"/>
                  <a:pt x="1814" y="790"/>
                </a:cubicBezTo>
                <a:cubicBezTo>
                  <a:pt x="1814" y="790"/>
                  <a:pt x="1813" y="789"/>
                  <a:pt x="1813" y="789"/>
                </a:cubicBezTo>
                <a:cubicBezTo>
                  <a:pt x="1855" y="747"/>
                  <a:pt x="1855" y="747"/>
                  <a:pt x="1855" y="747"/>
                </a:cubicBezTo>
                <a:cubicBezTo>
                  <a:pt x="1882" y="720"/>
                  <a:pt x="1882" y="675"/>
                  <a:pt x="1855" y="647"/>
                </a:cubicBezTo>
                <a:cubicBezTo>
                  <a:pt x="1762" y="555"/>
                  <a:pt x="1762" y="555"/>
                  <a:pt x="1762" y="555"/>
                </a:cubicBezTo>
                <a:cubicBezTo>
                  <a:pt x="1734" y="527"/>
                  <a:pt x="1689" y="527"/>
                  <a:pt x="1662" y="555"/>
                </a:cubicBezTo>
                <a:cubicBezTo>
                  <a:pt x="1620" y="596"/>
                  <a:pt x="1620" y="596"/>
                  <a:pt x="1620" y="596"/>
                </a:cubicBezTo>
                <a:cubicBezTo>
                  <a:pt x="1620" y="596"/>
                  <a:pt x="1620" y="596"/>
                  <a:pt x="1619" y="595"/>
                </a:cubicBezTo>
                <a:cubicBezTo>
                  <a:pt x="1584" y="576"/>
                  <a:pt x="1547" y="561"/>
                  <a:pt x="1511" y="551"/>
                </a:cubicBezTo>
                <a:cubicBezTo>
                  <a:pt x="1511" y="551"/>
                  <a:pt x="1510" y="551"/>
                  <a:pt x="1510" y="550"/>
                </a:cubicBezTo>
                <a:cubicBezTo>
                  <a:pt x="1510" y="492"/>
                  <a:pt x="1510" y="492"/>
                  <a:pt x="1510" y="492"/>
                </a:cubicBezTo>
                <a:cubicBezTo>
                  <a:pt x="1510" y="453"/>
                  <a:pt x="1478" y="421"/>
                  <a:pt x="1439" y="421"/>
                </a:cubicBezTo>
                <a:cubicBezTo>
                  <a:pt x="1308" y="421"/>
                  <a:pt x="1308" y="421"/>
                  <a:pt x="1308" y="421"/>
                </a:cubicBezTo>
                <a:cubicBezTo>
                  <a:pt x="1269" y="421"/>
                  <a:pt x="1237" y="453"/>
                  <a:pt x="1237" y="492"/>
                </a:cubicBezTo>
                <a:cubicBezTo>
                  <a:pt x="1237" y="550"/>
                  <a:pt x="1237" y="550"/>
                  <a:pt x="1237" y="550"/>
                </a:cubicBezTo>
                <a:cubicBezTo>
                  <a:pt x="1237" y="551"/>
                  <a:pt x="1236" y="551"/>
                  <a:pt x="1236" y="551"/>
                </a:cubicBezTo>
                <a:cubicBezTo>
                  <a:pt x="1199" y="561"/>
                  <a:pt x="1162" y="576"/>
                  <a:pt x="1127" y="595"/>
                </a:cubicBezTo>
                <a:cubicBezTo>
                  <a:pt x="1127" y="596"/>
                  <a:pt x="1126" y="596"/>
                  <a:pt x="1126" y="596"/>
                </a:cubicBezTo>
                <a:cubicBezTo>
                  <a:pt x="1085" y="555"/>
                  <a:pt x="1085" y="555"/>
                  <a:pt x="1085" y="555"/>
                </a:cubicBezTo>
                <a:cubicBezTo>
                  <a:pt x="1058" y="528"/>
                  <a:pt x="1011" y="528"/>
                  <a:pt x="984" y="555"/>
                </a:cubicBezTo>
                <a:cubicBezTo>
                  <a:pt x="892" y="647"/>
                  <a:pt x="892" y="647"/>
                  <a:pt x="892" y="647"/>
                </a:cubicBezTo>
                <a:cubicBezTo>
                  <a:pt x="878" y="661"/>
                  <a:pt x="871" y="678"/>
                  <a:pt x="871" y="697"/>
                </a:cubicBezTo>
                <a:cubicBezTo>
                  <a:pt x="871" y="716"/>
                  <a:pt x="878" y="734"/>
                  <a:pt x="892" y="747"/>
                </a:cubicBezTo>
                <a:cubicBezTo>
                  <a:pt x="933" y="789"/>
                  <a:pt x="933" y="789"/>
                  <a:pt x="933" y="789"/>
                </a:cubicBezTo>
                <a:cubicBezTo>
                  <a:pt x="933" y="789"/>
                  <a:pt x="933" y="790"/>
                  <a:pt x="933" y="790"/>
                </a:cubicBezTo>
                <a:cubicBezTo>
                  <a:pt x="913" y="825"/>
                  <a:pt x="898" y="862"/>
                  <a:pt x="888" y="898"/>
                </a:cubicBezTo>
                <a:cubicBezTo>
                  <a:pt x="888" y="899"/>
                  <a:pt x="888" y="899"/>
                  <a:pt x="888" y="900"/>
                </a:cubicBezTo>
                <a:cubicBezTo>
                  <a:pt x="829" y="900"/>
                  <a:pt x="829" y="900"/>
                  <a:pt x="829" y="900"/>
                </a:cubicBezTo>
                <a:cubicBezTo>
                  <a:pt x="790" y="900"/>
                  <a:pt x="758" y="932"/>
                  <a:pt x="758" y="971"/>
                </a:cubicBezTo>
                <a:cubicBezTo>
                  <a:pt x="758" y="1102"/>
                  <a:pt x="758" y="1102"/>
                  <a:pt x="758" y="1102"/>
                </a:cubicBezTo>
                <a:cubicBezTo>
                  <a:pt x="758" y="1141"/>
                  <a:pt x="790" y="1172"/>
                  <a:pt x="829" y="1172"/>
                </a:cubicBezTo>
                <a:cubicBezTo>
                  <a:pt x="888" y="1172"/>
                  <a:pt x="888" y="1172"/>
                  <a:pt x="888" y="1172"/>
                </a:cubicBezTo>
                <a:cubicBezTo>
                  <a:pt x="888" y="1173"/>
                  <a:pt x="888" y="1173"/>
                  <a:pt x="888" y="1173"/>
                </a:cubicBezTo>
                <a:cubicBezTo>
                  <a:pt x="898" y="1210"/>
                  <a:pt x="913" y="1247"/>
                  <a:pt x="933" y="1282"/>
                </a:cubicBezTo>
                <a:cubicBezTo>
                  <a:pt x="933" y="1282"/>
                  <a:pt x="933" y="1283"/>
                  <a:pt x="933" y="1283"/>
                </a:cubicBezTo>
                <a:cubicBezTo>
                  <a:pt x="892" y="1325"/>
                  <a:pt x="892" y="1325"/>
                  <a:pt x="892" y="1325"/>
                </a:cubicBezTo>
                <a:cubicBezTo>
                  <a:pt x="878" y="1338"/>
                  <a:pt x="871" y="1356"/>
                  <a:pt x="871" y="1375"/>
                </a:cubicBezTo>
                <a:cubicBezTo>
                  <a:pt x="871" y="1394"/>
                  <a:pt x="878" y="1412"/>
                  <a:pt x="892" y="1425"/>
                </a:cubicBezTo>
                <a:cubicBezTo>
                  <a:pt x="984" y="1517"/>
                  <a:pt x="984" y="1517"/>
                  <a:pt x="984" y="1517"/>
                </a:cubicBezTo>
                <a:cubicBezTo>
                  <a:pt x="1011" y="1544"/>
                  <a:pt x="1058" y="1544"/>
                  <a:pt x="1085" y="1517"/>
                </a:cubicBezTo>
                <a:cubicBezTo>
                  <a:pt x="1126" y="1476"/>
                  <a:pt x="1126" y="1476"/>
                  <a:pt x="1126" y="1476"/>
                </a:cubicBezTo>
                <a:cubicBezTo>
                  <a:pt x="1126" y="1476"/>
                  <a:pt x="1127" y="1477"/>
                  <a:pt x="1127" y="1477"/>
                </a:cubicBezTo>
                <a:cubicBezTo>
                  <a:pt x="1162" y="1496"/>
                  <a:pt x="1198" y="1511"/>
                  <a:pt x="1235" y="1521"/>
                </a:cubicBezTo>
                <a:cubicBezTo>
                  <a:pt x="1236" y="1521"/>
                  <a:pt x="1236" y="1522"/>
                  <a:pt x="1237" y="1522"/>
                </a:cubicBezTo>
                <a:cubicBezTo>
                  <a:pt x="1237" y="1581"/>
                  <a:pt x="1237" y="1581"/>
                  <a:pt x="1237" y="1581"/>
                </a:cubicBezTo>
                <a:cubicBezTo>
                  <a:pt x="1237" y="1620"/>
                  <a:pt x="1269" y="1651"/>
                  <a:pt x="1308" y="1651"/>
                </a:cubicBezTo>
                <a:cubicBezTo>
                  <a:pt x="1439" y="1651"/>
                  <a:pt x="1439" y="1651"/>
                  <a:pt x="1439" y="1651"/>
                </a:cubicBezTo>
                <a:cubicBezTo>
                  <a:pt x="1478" y="1651"/>
                  <a:pt x="1510" y="1620"/>
                  <a:pt x="1510" y="1581"/>
                </a:cubicBezTo>
                <a:cubicBezTo>
                  <a:pt x="1510" y="1522"/>
                  <a:pt x="1510" y="1522"/>
                  <a:pt x="1510" y="1522"/>
                </a:cubicBezTo>
                <a:cubicBezTo>
                  <a:pt x="1510" y="1522"/>
                  <a:pt x="1510" y="1522"/>
                  <a:pt x="1511" y="1521"/>
                </a:cubicBezTo>
                <a:cubicBezTo>
                  <a:pt x="1547" y="1511"/>
                  <a:pt x="1584" y="1496"/>
                  <a:pt x="1619" y="1477"/>
                </a:cubicBezTo>
                <a:cubicBezTo>
                  <a:pt x="1620" y="1477"/>
                  <a:pt x="1620" y="1476"/>
                  <a:pt x="1620" y="1476"/>
                </a:cubicBezTo>
                <a:cubicBezTo>
                  <a:pt x="1662" y="1518"/>
                  <a:pt x="1662" y="1518"/>
                  <a:pt x="1662" y="1518"/>
                </a:cubicBezTo>
                <a:cubicBezTo>
                  <a:pt x="1690" y="1545"/>
                  <a:pt x="1734" y="1545"/>
                  <a:pt x="1762" y="1517"/>
                </a:cubicBezTo>
                <a:cubicBezTo>
                  <a:pt x="1855" y="1425"/>
                  <a:pt x="1855" y="1425"/>
                  <a:pt x="1855" y="1425"/>
                </a:cubicBezTo>
                <a:cubicBezTo>
                  <a:pt x="1868" y="1412"/>
                  <a:pt x="1875" y="1394"/>
                  <a:pt x="1875" y="1375"/>
                </a:cubicBezTo>
                <a:cubicBezTo>
                  <a:pt x="1875" y="1356"/>
                  <a:pt x="1868" y="1338"/>
                  <a:pt x="1855" y="1325"/>
                </a:cubicBezTo>
                <a:cubicBezTo>
                  <a:pt x="1813" y="1283"/>
                  <a:pt x="1813" y="1283"/>
                  <a:pt x="1813" y="1283"/>
                </a:cubicBezTo>
                <a:cubicBezTo>
                  <a:pt x="1813" y="1283"/>
                  <a:pt x="1814" y="1283"/>
                  <a:pt x="1814" y="1282"/>
                </a:cubicBezTo>
                <a:cubicBezTo>
                  <a:pt x="1833" y="1247"/>
                  <a:pt x="1848" y="1211"/>
                  <a:pt x="1858" y="1174"/>
                </a:cubicBezTo>
                <a:cubicBezTo>
                  <a:pt x="1859" y="1173"/>
                  <a:pt x="1859" y="1173"/>
                  <a:pt x="1859" y="1172"/>
                </a:cubicBezTo>
                <a:cubicBezTo>
                  <a:pt x="1918" y="1172"/>
                  <a:pt x="1918" y="1172"/>
                  <a:pt x="1918" y="1172"/>
                </a:cubicBezTo>
                <a:cubicBezTo>
                  <a:pt x="1957" y="1172"/>
                  <a:pt x="1988" y="1141"/>
                  <a:pt x="1988" y="1102"/>
                </a:cubicBezTo>
                <a:cubicBezTo>
                  <a:pt x="1988" y="971"/>
                  <a:pt x="1988" y="971"/>
                  <a:pt x="1988" y="971"/>
                </a:cubicBezTo>
                <a:cubicBezTo>
                  <a:pt x="1988" y="932"/>
                  <a:pt x="1957" y="900"/>
                  <a:pt x="1918" y="900"/>
                </a:cubicBezTo>
                <a:close/>
                <a:moveTo>
                  <a:pt x="1937" y="1102"/>
                </a:moveTo>
                <a:cubicBezTo>
                  <a:pt x="1937" y="1112"/>
                  <a:pt x="1928" y="1121"/>
                  <a:pt x="1918" y="1121"/>
                </a:cubicBezTo>
                <a:cubicBezTo>
                  <a:pt x="1839" y="1121"/>
                  <a:pt x="1839" y="1121"/>
                  <a:pt x="1839" y="1121"/>
                </a:cubicBezTo>
                <a:cubicBezTo>
                  <a:pt x="1817" y="1125"/>
                  <a:pt x="1817" y="1125"/>
                  <a:pt x="1817" y="1125"/>
                </a:cubicBezTo>
                <a:cubicBezTo>
                  <a:pt x="1813" y="1145"/>
                  <a:pt x="1813" y="1145"/>
                  <a:pt x="1813" y="1145"/>
                </a:cubicBezTo>
                <a:cubicBezTo>
                  <a:pt x="1812" y="1150"/>
                  <a:pt x="1810" y="1155"/>
                  <a:pt x="1809" y="1160"/>
                </a:cubicBezTo>
                <a:cubicBezTo>
                  <a:pt x="1800" y="1193"/>
                  <a:pt x="1786" y="1226"/>
                  <a:pt x="1769" y="1257"/>
                </a:cubicBezTo>
                <a:cubicBezTo>
                  <a:pt x="1767" y="1261"/>
                  <a:pt x="1764" y="1265"/>
                  <a:pt x="1759" y="1274"/>
                </a:cubicBezTo>
                <a:cubicBezTo>
                  <a:pt x="1748" y="1291"/>
                  <a:pt x="1748" y="1291"/>
                  <a:pt x="1748" y="1291"/>
                </a:cubicBezTo>
                <a:cubicBezTo>
                  <a:pt x="1818" y="1361"/>
                  <a:pt x="1818" y="1361"/>
                  <a:pt x="1818" y="1361"/>
                </a:cubicBezTo>
                <a:cubicBezTo>
                  <a:pt x="1822" y="1365"/>
                  <a:pt x="1824" y="1370"/>
                  <a:pt x="1824" y="1375"/>
                </a:cubicBezTo>
                <a:cubicBezTo>
                  <a:pt x="1824" y="1380"/>
                  <a:pt x="1822" y="1385"/>
                  <a:pt x="1818" y="1388"/>
                </a:cubicBezTo>
                <a:cubicBezTo>
                  <a:pt x="1725" y="1481"/>
                  <a:pt x="1725" y="1481"/>
                  <a:pt x="1725" y="1481"/>
                </a:cubicBezTo>
                <a:cubicBezTo>
                  <a:pt x="1718" y="1489"/>
                  <a:pt x="1706" y="1489"/>
                  <a:pt x="1698" y="1481"/>
                </a:cubicBezTo>
                <a:cubicBezTo>
                  <a:pt x="1642" y="1425"/>
                  <a:pt x="1642" y="1425"/>
                  <a:pt x="1642" y="1425"/>
                </a:cubicBezTo>
                <a:cubicBezTo>
                  <a:pt x="1624" y="1413"/>
                  <a:pt x="1624" y="1413"/>
                  <a:pt x="1624" y="1413"/>
                </a:cubicBezTo>
                <a:cubicBezTo>
                  <a:pt x="1607" y="1424"/>
                  <a:pt x="1607" y="1424"/>
                  <a:pt x="1607" y="1424"/>
                </a:cubicBezTo>
                <a:cubicBezTo>
                  <a:pt x="1602" y="1427"/>
                  <a:pt x="1598" y="1429"/>
                  <a:pt x="1594" y="1432"/>
                </a:cubicBezTo>
                <a:cubicBezTo>
                  <a:pt x="1563" y="1449"/>
                  <a:pt x="1530" y="1463"/>
                  <a:pt x="1497" y="1472"/>
                </a:cubicBezTo>
                <a:cubicBezTo>
                  <a:pt x="1492" y="1473"/>
                  <a:pt x="1487" y="1474"/>
                  <a:pt x="1478" y="1477"/>
                </a:cubicBezTo>
                <a:cubicBezTo>
                  <a:pt x="1458" y="1481"/>
                  <a:pt x="1458" y="1481"/>
                  <a:pt x="1458" y="1481"/>
                </a:cubicBezTo>
                <a:cubicBezTo>
                  <a:pt x="1458" y="1581"/>
                  <a:pt x="1458" y="1581"/>
                  <a:pt x="1458" y="1581"/>
                </a:cubicBezTo>
                <a:cubicBezTo>
                  <a:pt x="1458" y="1591"/>
                  <a:pt x="1449" y="1600"/>
                  <a:pt x="1439" y="1600"/>
                </a:cubicBezTo>
                <a:cubicBezTo>
                  <a:pt x="1308" y="1600"/>
                  <a:pt x="1308" y="1600"/>
                  <a:pt x="1308" y="1600"/>
                </a:cubicBezTo>
                <a:cubicBezTo>
                  <a:pt x="1297" y="1600"/>
                  <a:pt x="1288" y="1591"/>
                  <a:pt x="1288" y="1581"/>
                </a:cubicBezTo>
                <a:cubicBezTo>
                  <a:pt x="1288" y="1502"/>
                  <a:pt x="1288" y="1502"/>
                  <a:pt x="1288" y="1502"/>
                </a:cubicBezTo>
                <a:cubicBezTo>
                  <a:pt x="1284" y="1480"/>
                  <a:pt x="1284" y="1480"/>
                  <a:pt x="1284" y="1480"/>
                </a:cubicBezTo>
                <a:cubicBezTo>
                  <a:pt x="1264" y="1476"/>
                  <a:pt x="1264" y="1476"/>
                  <a:pt x="1264" y="1476"/>
                </a:cubicBezTo>
                <a:cubicBezTo>
                  <a:pt x="1260" y="1474"/>
                  <a:pt x="1255" y="1473"/>
                  <a:pt x="1249" y="1472"/>
                </a:cubicBezTo>
                <a:cubicBezTo>
                  <a:pt x="1216" y="1463"/>
                  <a:pt x="1183" y="1449"/>
                  <a:pt x="1152" y="1432"/>
                </a:cubicBezTo>
                <a:cubicBezTo>
                  <a:pt x="1148" y="1429"/>
                  <a:pt x="1144" y="1427"/>
                  <a:pt x="1135" y="1422"/>
                </a:cubicBezTo>
                <a:cubicBezTo>
                  <a:pt x="1118" y="1411"/>
                  <a:pt x="1118" y="1411"/>
                  <a:pt x="1118" y="1411"/>
                </a:cubicBezTo>
                <a:cubicBezTo>
                  <a:pt x="1048" y="1481"/>
                  <a:pt x="1048" y="1481"/>
                  <a:pt x="1048" y="1481"/>
                </a:cubicBezTo>
                <a:cubicBezTo>
                  <a:pt x="1041" y="1488"/>
                  <a:pt x="1028" y="1488"/>
                  <a:pt x="1021" y="1481"/>
                </a:cubicBezTo>
                <a:cubicBezTo>
                  <a:pt x="928" y="1388"/>
                  <a:pt x="928" y="1388"/>
                  <a:pt x="928" y="1388"/>
                </a:cubicBezTo>
                <a:cubicBezTo>
                  <a:pt x="924" y="1385"/>
                  <a:pt x="922" y="1380"/>
                  <a:pt x="922" y="1375"/>
                </a:cubicBezTo>
                <a:cubicBezTo>
                  <a:pt x="922" y="1370"/>
                  <a:pt x="924" y="1365"/>
                  <a:pt x="928" y="1361"/>
                </a:cubicBezTo>
                <a:cubicBezTo>
                  <a:pt x="984" y="1305"/>
                  <a:pt x="984" y="1305"/>
                  <a:pt x="984" y="1305"/>
                </a:cubicBezTo>
                <a:cubicBezTo>
                  <a:pt x="996" y="1287"/>
                  <a:pt x="996" y="1287"/>
                  <a:pt x="996" y="1287"/>
                </a:cubicBezTo>
                <a:cubicBezTo>
                  <a:pt x="985" y="1269"/>
                  <a:pt x="985" y="1269"/>
                  <a:pt x="985" y="1269"/>
                </a:cubicBezTo>
                <a:cubicBezTo>
                  <a:pt x="982" y="1265"/>
                  <a:pt x="980" y="1261"/>
                  <a:pt x="977" y="1257"/>
                </a:cubicBezTo>
                <a:cubicBezTo>
                  <a:pt x="960" y="1225"/>
                  <a:pt x="946" y="1193"/>
                  <a:pt x="937" y="1160"/>
                </a:cubicBezTo>
                <a:cubicBezTo>
                  <a:pt x="936" y="1155"/>
                  <a:pt x="935" y="1150"/>
                  <a:pt x="933" y="1141"/>
                </a:cubicBezTo>
                <a:cubicBezTo>
                  <a:pt x="928" y="1121"/>
                  <a:pt x="928" y="1121"/>
                  <a:pt x="928" y="1121"/>
                </a:cubicBezTo>
                <a:cubicBezTo>
                  <a:pt x="829" y="1121"/>
                  <a:pt x="829" y="1121"/>
                  <a:pt x="829" y="1121"/>
                </a:cubicBezTo>
                <a:cubicBezTo>
                  <a:pt x="818" y="1121"/>
                  <a:pt x="809" y="1112"/>
                  <a:pt x="809" y="1102"/>
                </a:cubicBezTo>
                <a:cubicBezTo>
                  <a:pt x="809" y="971"/>
                  <a:pt x="809" y="971"/>
                  <a:pt x="809" y="971"/>
                </a:cubicBezTo>
                <a:cubicBezTo>
                  <a:pt x="809" y="960"/>
                  <a:pt x="818" y="951"/>
                  <a:pt x="829" y="951"/>
                </a:cubicBezTo>
                <a:cubicBezTo>
                  <a:pt x="908" y="951"/>
                  <a:pt x="908" y="951"/>
                  <a:pt x="908" y="951"/>
                </a:cubicBezTo>
                <a:cubicBezTo>
                  <a:pt x="929" y="947"/>
                  <a:pt x="929" y="947"/>
                  <a:pt x="929" y="947"/>
                </a:cubicBezTo>
                <a:cubicBezTo>
                  <a:pt x="934" y="927"/>
                  <a:pt x="934" y="927"/>
                  <a:pt x="934" y="927"/>
                </a:cubicBezTo>
                <a:cubicBezTo>
                  <a:pt x="935" y="922"/>
                  <a:pt x="936" y="917"/>
                  <a:pt x="938" y="912"/>
                </a:cubicBezTo>
                <a:cubicBezTo>
                  <a:pt x="946" y="879"/>
                  <a:pt x="960" y="847"/>
                  <a:pt x="977" y="815"/>
                </a:cubicBezTo>
                <a:cubicBezTo>
                  <a:pt x="980" y="811"/>
                  <a:pt x="982" y="807"/>
                  <a:pt x="988" y="798"/>
                </a:cubicBezTo>
                <a:cubicBezTo>
                  <a:pt x="998" y="781"/>
                  <a:pt x="998" y="781"/>
                  <a:pt x="998" y="781"/>
                </a:cubicBezTo>
                <a:cubicBezTo>
                  <a:pt x="928" y="711"/>
                  <a:pt x="928" y="711"/>
                  <a:pt x="928" y="711"/>
                </a:cubicBezTo>
                <a:cubicBezTo>
                  <a:pt x="924" y="707"/>
                  <a:pt x="922" y="702"/>
                  <a:pt x="922" y="697"/>
                </a:cubicBezTo>
                <a:cubicBezTo>
                  <a:pt x="922" y="692"/>
                  <a:pt x="924" y="687"/>
                  <a:pt x="928" y="684"/>
                </a:cubicBezTo>
                <a:cubicBezTo>
                  <a:pt x="1021" y="591"/>
                  <a:pt x="1021" y="591"/>
                  <a:pt x="1021" y="591"/>
                </a:cubicBezTo>
                <a:cubicBezTo>
                  <a:pt x="1028" y="584"/>
                  <a:pt x="1041" y="584"/>
                  <a:pt x="1048" y="591"/>
                </a:cubicBezTo>
                <a:cubicBezTo>
                  <a:pt x="1104" y="647"/>
                  <a:pt x="1104" y="647"/>
                  <a:pt x="1104" y="647"/>
                </a:cubicBezTo>
                <a:cubicBezTo>
                  <a:pt x="1122" y="659"/>
                  <a:pt x="1122" y="659"/>
                  <a:pt x="1122" y="659"/>
                </a:cubicBezTo>
                <a:cubicBezTo>
                  <a:pt x="1140" y="648"/>
                  <a:pt x="1140" y="648"/>
                  <a:pt x="1140" y="648"/>
                </a:cubicBezTo>
                <a:cubicBezTo>
                  <a:pt x="1144" y="645"/>
                  <a:pt x="1148" y="643"/>
                  <a:pt x="1152" y="640"/>
                </a:cubicBezTo>
                <a:cubicBezTo>
                  <a:pt x="1183" y="623"/>
                  <a:pt x="1216" y="610"/>
                  <a:pt x="1250" y="600"/>
                </a:cubicBezTo>
                <a:cubicBezTo>
                  <a:pt x="1255" y="599"/>
                  <a:pt x="1260" y="598"/>
                  <a:pt x="1269" y="596"/>
                </a:cubicBezTo>
                <a:cubicBezTo>
                  <a:pt x="1288" y="591"/>
                  <a:pt x="1288" y="591"/>
                  <a:pt x="1288" y="591"/>
                </a:cubicBezTo>
                <a:cubicBezTo>
                  <a:pt x="1288" y="492"/>
                  <a:pt x="1288" y="492"/>
                  <a:pt x="1288" y="492"/>
                </a:cubicBezTo>
                <a:cubicBezTo>
                  <a:pt x="1288" y="481"/>
                  <a:pt x="1297" y="472"/>
                  <a:pt x="1308" y="472"/>
                </a:cubicBezTo>
                <a:cubicBezTo>
                  <a:pt x="1439" y="472"/>
                  <a:pt x="1439" y="472"/>
                  <a:pt x="1439" y="472"/>
                </a:cubicBezTo>
                <a:cubicBezTo>
                  <a:pt x="1449" y="472"/>
                  <a:pt x="1458" y="481"/>
                  <a:pt x="1458" y="492"/>
                </a:cubicBezTo>
                <a:cubicBezTo>
                  <a:pt x="1458" y="571"/>
                  <a:pt x="1458" y="571"/>
                  <a:pt x="1458" y="571"/>
                </a:cubicBezTo>
                <a:cubicBezTo>
                  <a:pt x="1462" y="592"/>
                  <a:pt x="1462" y="592"/>
                  <a:pt x="1462" y="592"/>
                </a:cubicBezTo>
                <a:cubicBezTo>
                  <a:pt x="1482" y="597"/>
                  <a:pt x="1482" y="597"/>
                  <a:pt x="1482" y="597"/>
                </a:cubicBezTo>
                <a:cubicBezTo>
                  <a:pt x="1487" y="598"/>
                  <a:pt x="1492" y="599"/>
                  <a:pt x="1497" y="600"/>
                </a:cubicBezTo>
                <a:cubicBezTo>
                  <a:pt x="1530" y="609"/>
                  <a:pt x="1563" y="623"/>
                  <a:pt x="1594" y="640"/>
                </a:cubicBezTo>
                <a:cubicBezTo>
                  <a:pt x="1598" y="643"/>
                  <a:pt x="1602" y="645"/>
                  <a:pt x="1611" y="650"/>
                </a:cubicBezTo>
                <a:cubicBezTo>
                  <a:pt x="1628" y="661"/>
                  <a:pt x="1628" y="661"/>
                  <a:pt x="1628" y="661"/>
                </a:cubicBezTo>
                <a:cubicBezTo>
                  <a:pt x="1698" y="591"/>
                  <a:pt x="1698" y="591"/>
                  <a:pt x="1698" y="591"/>
                </a:cubicBezTo>
                <a:cubicBezTo>
                  <a:pt x="1706" y="584"/>
                  <a:pt x="1718" y="584"/>
                  <a:pt x="1725" y="591"/>
                </a:cubicBezTo>
                <a:cubicBezTo>
                  <a:pt x="1818" y="684"/>
                  <a:pt x="1818" y="684"/>
                  <a:pt x="1818" y="684"/>
                </a:cubicBezTo>
                <a:cubicBezTo>
                  <a:pt x="1822" y="687"/>
                  <a:pt x="1824" y="692"/>
                  <a:pt x="1824" y="697"/>
                </a:cubicBezTo>
                <a:cubicBezTo>
                  <a:pt x="1824" y="703"/>
                  <a:pt x="1822" y="707"/>
                  <a:pt x="1818" y="711"/>
                </a:cubicBezTo>
                <a:cubicBezTo>
                  <a:pt x="1763" y="767"/>
                  <a:pt x="1763" y="767"/>
                  <a:pt x="1763" y="767"/>
                </a:cubicBezTo>
                <a:cubicBezTo>
                  <a:pt x="1751" y="785"/>
                  <a:pt x="1751" y="785"/>
                  <a:pt x="1751" y="785"/>
                </a:cubicBezTo>
                <a:cubicBezTo>
                  <a:pt x="1761" y="803"/>
                  <a:pt x="1761" y="803"/>
                  <a:pt x="1761" y="803"/>
                </a:cubicBezTo>
                <a:cubicBezTo>
                  <a:pt x="1764" y="807"/>
                  <a:pt x="1767" y="811"/>
                  <a:pt x="1769" y="815"/>
                </a:cubicBezTo>
                <a:cubicBezTo>
                  <a:pt x="1786" y="846"/>
                  <a:pt x="1800" y="879"/>
                  <a:pt x="1809" y="913"/>
                </a:cubicBezTo>
                <a:cubicBezTo>
                  <a:pt x="1810" y="917"/>
                  <a:pt x="1812" y="922"/>
                  <a:pt x="1814" y="932"/>
                </a:cubicBezTo>
                <a:cubicBezTo>
                  <a:pt x="1818" y="951"/>
                  <a:pt x="1818" y="951"/>
                  <a:pt x="1818" y="951"/>
                </a:cubicBezTo>
                <a:cubicBezTo>
                  <a:pt x="1918" y="951"/>
                  <a:pt x="1918" y="951"/>
                  <a:pt x="1918" y="951"/>
                </a:cubicBezTo>
                <a:cubicBezTo>
                  <a:pt x="1928" y="951"/>
                  <a:pt x="1937" y="960"/>
                  <a:pt x="1937" y="971"/>
                </a:cubicBezTo>
                <a:lnTo>
                  <a:pt x="1937" y="110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52" name="Google Shape;552;p21"/>
          <p:cNvSpPr/>
          <p:nvPr/>
        </p:nvSpPr>
        <p:spPr>
          <a:xfrm>
            <a:off x="13266056" y="6969907"/>
            <a:ext cx="837432" cy="1145134"/>
          </a:xfrm>
          <a:custGeom>
            <a:pathLst>
              <a:path extrusionOk="0" h="2268" w="1662">
                <a:moveTo>
                  <a:pt x="983" y="686"/>
                </a:moveTo>
                <a:cubicBezTo>
                  <a:pt x="959" y="643"/>
                  <a:pt x="923" y="607"/>
                  <a:pt x="880" y="583"/>
                </a:cubicBezTo>
                <a:cubicBezTo>
                  <a:pt x="862" y="573"/>
                  <a:pt x="843" y="565"/>
                  <a:pt x="823" y="560"/>
                </a:cubicBezTo>
                <a:cubicBezTo>
                  <a:pt x="776" y="546"/>
                  <a:pt x="725" y="546"/>
                  <a:pt x="678" y="560"/>
                </a:cubicBezTo>
                <a:cubicBezTo>
                  <a:pt x="659" y="565"/>
                  <a:pt x="639" y="573"/>
                  <a:pt x="621" y="583"/>
                </a:cubicBezTo>
                <a:cubicBezTo>
                  <a:pt x="578" y="608"/>
                  <a:pt x="542" y="643"/>
                  <a:pt x="518" y="686"/>
                </a:cubicBezTo>
                <a:cubicBezTo>
                  <a:pt x="508" y="705"/>
                  <a:pt x="500" y="724"/>
                  <a:pt x="495" y="743"/>
                </a:cubicBezTo>
                <a:cubicBezTo>
                  <a:pt x="488" y="767"/>
                  <a:pt x="485" y="791"/>
                  <a:pt x="485" y="816"/>
                </a:cubicBezTo>
                <a:cubicBezTo>
                  <a:pt x="485" y="841"/>
                  <a:pt x="488" y="865"/>
                  <a:pt x="495" y="888"/>
                </a:cubicBezTo>
                <a:cubicBezTo>
                  <a:pt x="500" y="908"/>
                  <a:pt x="508" y="927"/>
                  <a:pt x="518" y="946"/>
                </a:cubicBezTo>
                <a:cubicBezTo>
                  <a:pt x="542" y="989"/>
                  <a:pt x="578" y="1024"/>
                  <a:pt x="621" y="1048"/>
                </a:cubicBezTo>
                <a:cubicBezTo>
                  <a:pt x="639" y="1059"/>
                  <a:pt x="659" y="1066"/>
                  <a:pt x="678" y="1072"/>
                </a:cubicBezTo>
                <a:cubicBezTo>
                  <a:pt x="702" y="1079"/>
                  <a:pt x="726" y="1082"/>
                  <a:pt x="751" y="1082"/>
                </a:cubicBezTo>
                <a:cubicBezTo>
                  <a:pt x="776" y="1082"/>
                  <a:pt x="800" y="1079"/>
                  <a:pt x="823" y="1072"/>
                </a:cubicBezTo>
                <a:cubicBezTo>
                  <a:pt x="843" y="1067"/>
                  <a:pt x="862" y="1059"/>
                  <a:pt x="880" y="1048"/>
                </a:cubicBezTo>
                <a:cubicBezTo>
                  <a:pt x="923" y="1024"/>
                  <a:pt x="959" y="989"/>
                  <a:pt x="983" y="946"/>
                </a:cubicBezTo>
                <a:cubicBezTo>
                  <a:pt x="993" y="927"/>
                  <a:pt x="1001" y="908"/>
                  <a:pt x="1007" y="889"/>
                </a:cubicBezTo>
                <a:cubicBezTo>
                  <a:pt x="1013" y="865"/>
                  <a:pt x="1017" y="841"/>
                  <a:pt x="1017" y="816"/>
                </a:cubicBezTo>
                <a:cubicBezTo>
                  <a:pt x="1017" y="791"/>
                  <a:pt x="1013" y="767"/>
                  <a:pt x="1007" y="743"/>
                </a:cubicBezTo>
                <a:cubicBezTo>
                  <a:pt x="1001" y="724"/>
                  <a:pt x="993" y="704"/>
                  <a:pt x="983" y="686"/>
                </a:cubicBezTo>
                <a:close/>
                <a:moveTo>
                  <a:pt x="968" y="878"/>
                </a:moveTo>
                <a:cubicBezTo>
                  <a:pt x="964" y="894"/>
                  <a:pt x="957" y="911"/>
                  <a:pt x="948" y="926"/>
                </a:cubicBezTo>
                <a:cubicBezTo>
                  <a:pt x="928" y="963"/>
                  <a:pt x="898" y="993"/>
                  <a:pt x="861" y="1014"/>
                </a:cubicBezTo>
                <a:cubicBezTo>
                  <a:pt x="845" y="1022"/>
                  <a:pt x="829" y="1029"/>
                  <a:pt x="812" y="1034"/>
                </a:cubicBezTo>
                <a:cubicBezTo>
                  <a:pt x="773" y="1045"/>
                  <a:pt x="729" y="1045"/>
                  <a:pt x="689" y="1034"/>
                </a:cubicBezTo>
                <a:cubicBezTo>
                  <a:pt x="672" y="1029"/>
                  <a:pt x="656" y="1022"/>
                  <a:pt x="640" y="1014"/>
                </a:cubicBezTo>
                <a:cubicBezTo>
                  <a:pt x="604" y="993"/>
                  <a:pt x="574" y="963"/>
                  <a:pt x="553" y="926"/>
                </a:cubicBezTo>
                <a:cubicBezTo>
                  <a:pt x="544" y="910"/>
                  <a:pt x="538" y="894"/>
                  <a:pt x="533" y="878"/>
                </a:cubicBezTo>
                <a:cubicBezTo>
                  <a:pt x="527" y="858"/>
                  <a:pt x="524" y="837"/>
                  <a:pt x="524" y="816"/>
                </a:cubicBezTo>
                <a:cubicBezTo>
                  <a:pt x="524" y="795"/>
                  <a:pt x="527" y="774"/>
                  <a:pt x="533" y="754"/>
                </a:cubicBezTo>
                <a:cubicBezTo>
                  <a:pt x="538" y="738"/>
                  <a:pt x="544" y="721"/>
                  <a:pt x="553" y="706"/>
                </a:cubicBezTo>
                <a:cubicBezTo>
                  <a:pt x="574" y="669"/>
                  <a:pt x="604" y="639"/>
                  <a:pt x="640" y="618"/>
                </a:cubicBezTo>
                <a:cubicBezTo>
                  <a:pt x="656" y="610"/>
                  <a:pt x="672" y="603"/>
                  <a:pt x="689" y="598"/>
                </a:cubicBezTo>
                <a:cubicBezTo>
                  <a:pt x="709" y="592"/>
                  <a:pt x="730" y="590"/>
                  <a:pt x="751" y="590"/>
                </a:cubicBezTo>
                <a:cubicBezTo>
                  <a:pt x="772" y="590"/>
                  <a:pt x="793" y="592"/>
                  <a:pt x="813" y="598"/>
                </a:cubicBezTo>
                <a:cubicBezTo>
                  <a:pt x="829" y="603"/>
                  <a:pt x="845" y="609"/>
                  <a:pt x="861" y="618"/>
                </a:cubicBezTo>
                <a:cubicBezTo>
                  <a:pt x="898" y="639"/>
                  <a:pt x="928" y="669"/>
                  <a:pt x="948" y="705"/>
                </a:cubicBezTo>
                <a:cubicBezTo>
                  <a:pt x="957" y="721"/>
                  <a:pt x="964" y="737"/>
                  <a:pt x="968" y="754"/>
                </a:cubicBezTo>
                <a:cubicBezTo>
                  <a:pt x="974" y="774"/>
                  <a:pt x="977" y="795"/>
                  <a:pt x="977" y="816"/>
                </a:cubicBezTo>
                <a:cubicBezTo>
                  <a:pt x="977" y="837"/>
                  <a:pt x="974" y="858"/>
                  <a:pt x="968" y="878"/>
                </a:cubicBezTo>
                <a:close/>
                <a:moveTo>
                  <a:pt x="1206" y="704"/>
                </a:moveTo>
                <a:cubicBezTo>
                  <a:pt x="1155" y="704"/>
                  <a:pt x="1155" y="704"/>
                  <a:pt x="1155" y="704"/>
                </a:cubicBezTo>
                <a:cubicBezTo>
                  <a:pt x="1155" y="703"/>
                  <a:pt x="1155" y="702"/>
                  <a:pt x="1155" y="701"/>
                </a:cubicBezTo>
                <a:cubicBezTo>
                  <a:pt x="1146" y="670"/>
                  <a:pt x="1134" y="640"/>
                  <a:pt x="1118" y="611"/>
                </a:cubicBezTo>
                <a:cubicBezTo>
                  <a:pt x="1117" y="610"/>
                  <a:pt x="1117" y="610"/>
                  <a:pt x="1116" y="609"/>
                </a:cubicBezTo>
                <a:cubicBezTo>
                  <a:pt x="1152" y="574"/>
                  <a:pt x="1152" y="574"/>
                  <a:pt x="1152" y="574"/>
                </a:cubicBezTo>
                <a:cubicBezTo>
                  <a:pt x="1174" y="551"/>
                  <a:pt x="1174" y="515"/>
                  <a:pt x="1152" y="492"/>
                </a:cubicBezTo>
                <a:cubicBezTo>
                  <a:pt x="1074" y="415"/>
                  <a:pt x="1074" y="415"/>
                  <a:pt x="1074" y="415"/>
                </a:cubicBezTo>
                <a:cubicBezTo>
                  <a:pt x="1052" y="393"/>
                  <a:pt x="1015" y="393"/>
                  <a:pt x="993" y="415"/>
                </a:cubicBezTo>
                <a:cubicBezTo>
                  <a:pt x="958" y="450"/>
                  <a:pt x="958" y="450"/>
                  <a:pt x="958" y="450"/>
                </a:cubicBezTo>
                <a:cubicBezTo>
                  <a:pt x="957" y="450"/>
                  <a:pt x="956" y="449"/>
                  <a:pt x="955" y="449"/>
                </a:cubicBezTo>
                <a:cubicBezTo>
                  <a:pt x="926" y="433"/>
                  <a:pt x="896" y="420"/>
                  <a:pt x="865" y="412"/>
                </a:cubicBezTo>
                <a:cubicBezTo>
                  <a:pt x="865" y="412"/>
                  <a:pt x="864" y="412"/>
                  <a:pt x="863" y="411"/>
                </a:cubicBezTo>
                <a:cubicBezTo>
                  <a:pt x="863" y="361"/>
                  <a:pt x="863" y="361"/>
                  <a:pt x="863" y="361"/>
                </a:cubicBezTo>
                <a:cubicBezTo>
                  <a:pt x="863" y="329"/>
                  <a:pt x="837" y="304"/>
                  <a:pt x="806" y="304"/>
                </a:cubicBezTo>
                <a:cubicBezTo>
                  <a:pt x="696" y="304"/>
                  <a:pt x="696" y="304"/>
                  <a:pt x="696" y="304"/>
                </a:cubicBezTo>
                <a:cubicBezTo>
                  <a:pt x="664" y="304"/>
                  <a:pt x="639" y="329"/>
                  <a:pt x="639" y="361"/>
                </a:cubicBezTo>
                <a:cubicBezTo>
                  <a:pt x="639" y="411"/>
                  <a:pt x="639" y="411"/>
                  <a:pt x="639" y="411"/>
                </a:cubicBezTo>
                <a:cubicBezTo>
                  <a:pt x="638" y="412"/>
                  <a:pt x="637" y="412"/>
                  <a:pt x="636" y="412"/>
                </a:cubicBezTo>
                <a:cubicBezTo>
                  <a:pt x="605" y="421"/>
                  <a:pt x="575" y="433"/>
                  <a:pt x="546" y="449"/>
                </a:cubicBezTo>
                <a:cubicBezTo>
                  <a:pt x="545" y="450"/>
                  <a:pt x="545" y="450"/>
                  <a:pt x="544" y="450"/>
                </a:cubicBezTo>
                <a:cubicBezTo>
                  <a:pt x="508" y="415"/>
                  <a:pt x="508" y="415"/>
                  <a:pt x="508" y="415"/>
                </a:cubicBezTo>
                <a:cubicBezTo>
                  <a:pt x="486" y="392"/>
                  <a:pt x="450" y="392"/>
                  <a:pt x="427" y="415"/>
                </a:cubicBezTo>
                <a:cubicBezTo>
                  <a:pt x="350" y="492"/>
                  <a:pt x="350" y="492"/>
                  <a:pt x="350" y="492"/>
                </a:cubicBezTo>
                <a:cubicBezTo>
                  <a:pt x="339" y="503"/>
                  <a:pt x="333" y="517"/>
                  <a:pt x="333" y="533"/>
                </a:cubicBezTo>
                <a:cubicBezTo>
                  <a:pt x="333" y="548"/>
                  <a:pt x="339" y="563"/>
                  <a:pt x="350" y="574"/>
                </a:cubicBezTo>
                <a:cubicBezTo>
                  <a:pt x="385" y="609"/>
                  <a:pt x="385" y="609"/>
                  <a:pt x="385" y="609"/>
                </a:cubicBezTo>
                <a:cubicBezTo>
                  <a:pt x="385" y="610"/>
                  <a:pt x="384" y="611"/>
                  <a:pt x="384" y="611"/>
                </a:cubicBezTo>
                <a:cubicBezTo>
                  <a:pt x="368" y="640"/>
                  <a:pt x="355" y="671"/>
                  <a:pt x="347" y="701"/>
                </a:cubicBezTo>
                <a:cubicBezTo>
                  <a:pt x="347" y="702"/>
                  <a:pt x="346" y="703"/>
                  <a:pt x="346" y="704"/>
                </a:cubicBezTo>
                <a:cubicBezTo>
                  <a:pt x="296" y="704"/>
                  <a:pt x="296" y="704"/>
                  <a:pt x="296" y="704"/>
                </a:cubicBezTo>
                <a:cubicBezTo>
                  <a:pt x="264" y="704"/>
                  <a:pt x="238" y="729"/>
                  <a:pt x="238" y="761"/>
                </a:cubicBezTo>
                <a:cubicBezTo>
                  <a:pt x="238" y="871"/>
                  <a:pt x="238" y="871"/>
                  <a:pt x="238" y="871"/>
                </a:cubicBezTo>
                <a:cubicBezTo>
                  <a:pt x="238" y="902"/>
                  <a:pt x="264" y="928"/>
                  <a:pt x="296" y="928"/>
                </a:cubicBezTo>
                <a:cubicBezTo>
                  <a:pt x="346" y="928"/>
                  <a:pt x="346" y="928"/>
                  <a:pt x="346" y="928"/>
                </a:cubicBezTo>
                <a:cubicBezTo>
                  <a:pt x="346" y="929"/>
                  <a:pt x="347" y="930"/>
                  <a:pt x="347" y="930"/>
                </a:cubicBezTo>
                <a:cubicBezTo>
                  <a:pt x="355" y="961"/>
                  <a:pt x="368" y="991"/>
                  <a:pt x="384" y="1021"/>
                </a:cubicBezTo>
                <a:cubicBezTo>
                  <a:pt x="384" y="1021"/>
                  <a:pt x="385" y="1022"/>
                  <a:pt x="385" y="1023"/>
                </a:cubicBezTo>
                <a:cubicBezTo>
                  <a:pt x="350" y="1058"/>
                  <a:pt x="350" y="1058"/>
                  <a:pt x="350" y="1058"/>
                </a:cubicBezTo>
                <a:cubicBezTo>
                  <a:pt x="339" y="1069"/>
                  <a:pt x="333" y="1084"/>
                  <a:pt x="333" y="1099"/>
                </a:cubicBezTo>
                <a:cubicBezTo>
                  <a:pt x="333" y="1114"/>
                  <a:pt x="339" y="1129"/>
                  <a:pt x="350" y="1140"/>
                </a:cubicBezTo>
                <a:cubicBezTo>
                  <a:pt x="427" y="1217"/>
                  <a:pt x="427" y="1217"/>
                  <a:pt x="427" y="1217"/>
                </a:cubicBezTo>
                <a:cubicBezTo>
                  <a:pt x="450" y="1239"/>
                  <a:pt x="486" y="1239"/>
                  <a:pt x="508" y="1217"/>
                </a:cubicBezTo>
                <a:cubicBezTo>
                  <a:pt x="544" y="1182"/>
                  <a:pt x="544" y="1182"/>
                  <a:pt x="544" y="1182"/>
                </a:cubicBezTo>
                <a:cubicBezTo>
                  <a:pt x="545" y="1182"/>
                  <a:pt x="545" y="1182"/>
                  <a:pt x="546" y="1183"/>
                </a:cubicBezTo>
                <a:cubicBezTo>
                  <a:pt x="575" y="1199"/>
                  <a:pt x="605" y="1211"/>
                  <a:pt x="636" y="1220"/>
                </a:cubicBezTo>
                <a:cubicBezTo>
                  <a:pt x="637" y="1220"/>
                  <a:pt x="638" y="1220"/>
                  <a:pt x="639" y="1220"/>
                </a:cubicBezTo>
                <a:cubicBezTo>
                  <a:pt x="639" y="1271"/>
                  <a:pt x="639" y="1271"/>
                  <a:pt x="639" y="1271"/>
                </a:cubicBezTo>
                <a:cubicBezTo>
                  <a:pt x="639" y="1302"/>
                  <a:pt x="664" y="1328"/>
                  <a:pt x="696" y="1328"/>
                </a:cubicBezTo>
                <a:cubicBezTo>
                  <a:pt x="806" y="1328"/>
                  <a:pt x="806" y="1328"/>
                  <a:pt x="806" y="1328"/>
                </a:cubicBezTo>
                <a:cubicBezTo>
                  <a:pt x="837" y="1328"/>
                  <a:pt x="863" y="1302"/>
                  <a:pt x="863" y="1271"/>
                </a:cubicBezTo>
                <a:cubicBezTo>
                  <a:pt x="863" y="1220"/>
                  <a:pt x="863" y="1220"/>
                  <a:pt x="863" y="1220"/>
                </a:cubicBezTo>
                <a:cubicBezTo>
                  <a:pt x="864" y="1220"/>
                  <a:pt x="864" y="1220"/>
                  <a:pt x="865" y="1220"/>
                </a:cubicBezTo>
                <a:cubicBezTo>
                  <a:pt x="896" y="1212"/>
                  <a:pt x="926" y="1199"/>
                  <a:pt x="955" y="1183"/>
                </a:cubicBezTo>
                <a:cubicBezTo>
                  <a:pt x="956" y="1182"/>
                  <a:pt x="957" y="1182"/>
                  <a:pt x="957" y="1182"/>
                </a:cubicBezTo>
                <a:cubicBezTo>
                  <a:pt x="993" y="1217"/>
                  <a:pt x="993" y="1217"/>
                  <a:pt x="993" y="1217"/>
                </a:cubicBezTo>
                <a:cubicBezTo>
                  <a:pt x="1016" y="1239"/>
                  <a:pt x="1052" y="1239"/>
                  <a:pt x="1074" y="1217"/>
                </a:cubicBezTo>
                <a:cubicBezTo>
                  <a:pt x="1152" y="1140"/>
                  <a:pt x="1152" y="1140"/>
                  <a:pt x="1152" y="1140"/>
                </a:cubicBezTo>
                <a:cubicBezTo>
                  <a:pt x="1174" y="1117"/>
                  <a:pt x="1174" y="1081"/>
                  <a:pt x="1152" y="1058"/>
                </a:cubicBezTo>
                <a:cubicBezTo>
                  <a:pt x="1116" y="1023"/>
                  <a:pt x="1116" y="1023"/>
                  <a:pt x="1116" y="1023"/>
                </a:cubicBezTo>
                <a:cubicBezTo>
                  <a:pt x="1117" y="1022"/>
                  <a:pt x="1117" y="1021"/>
                  <a:pt x="1118" y="1021"/>
                </a:cubicBezTo>
                <a:cubicBezTo>
                  <a:pt x="1134" y="992"/>
                  <a:pt x="1146" y="961"/>
                  <a:pt x="1155" y="931"/>
                </a:cubicBezTo>
                <a:cubicBezTo>
                  <a:pt x="1155" y="930"/>
                  <a:pt x="1155" y="929"/>
                  <a:pt x="1155" y="928"/>
                </a:cubicBezTo>
                <a:cubicBezTo>
                  <a:pt x="1206" y="928"/>
                  <a:pt x="1206" y="928"/>
                  <a:pt x="1206" y="928"/>
                </a:cubicBezTo>
                <a:cubicBezTo>
                  <a:pt x="1237" y="928"/>
                  <a:pt x="1263" y="902"/>
                  <a:pt x="1263" y="871"/>
                </a:cubicBezTo>
                <a:cubicBezTo>
                  <a:pt x="1263" y="761"/>
                  <a:pt x="1263" y="761"/>
                  <a:pt x="1263" y="761"/>
                </a:cubicBezTo>
                <a:cubicBezTo>
                  <a:pt x="1263" y="729"/>
                  <a:pt x="1237" y="704"/>
                  <a:pt x="1206" y="704"/>
                </a:cubicBezTo>
                <a:close/>
                <a:moveTo>
                  <a:pt x="1223" y="871"/>
                </a:moveTo>
                <a:cubicBezTo>
                  <a:pt x="1223" y="880"/>
                  <a:pt x="1215" y="888"/>
                  <a:pt x="1206" y="888"/>
                </a:cubicBezTo>
                <a:cubicBezTo>
                  <a:pt x="1140" y="888"/>
                  <a:pt x="1140" y="888"/>
                  <a:pt x="1140" y="888"/>
                </a:cubicBezTo>
                <a:cubicBezTo>
                  <a:pt x="1123" y="892"/>
                  <a:pt x="1123" y="892"/>
                  <a:pt x="1123" y="892"/>
                </a:cubicBezTo>
                <a:cubicBezTo>
                  <a:pt x="1119" y="907"/>
                  <a:pt x="1119" y="907"/>
                  <a:pt x="1119" y="907"/>
                </a:cubicBezTo>
                <a:cubicBezTo>
                  <a:pt x="1119" y="911"/>
                  <a:pt x="1118" y="916"/>
                  <a:pt x="1116" y="920"/>
                </a:cubicBezTo>
                <a:cubicBezTo>
                  <a:pt x="1109" y="948"/>
                  <a:pt x="1097" y="975"/>
                  <a:pt x="1083" y="1001"/>
                </a:cubicBezTo>
                <a:cubicBezTo>
                  <a:pt x="1081" y="1005"/>
                  <a:pt x="1079" y="1008"/>
                  <a:pt x="1076" y="1012"/>
                </a:cubicBezTo>
                <a:cubicBezTo>
                  <a:pt x="1066" y="1029"/>
                  <a:pt x="1066" y="1029"/>
                  <a:pt x="1066" y="1029"/>
                </a:cubicBezTo>
                <a:cubicBezTo>
                  <a:pt x="1124" y="1086"/>
                  <a:pt x="1124" y="1086"/>
                  <a:pt x="1124" y="1086"/>
                </a:cubicBezTo>
                <a:cubicBezTo>
                  <a:pt x="1131" y="1093"/>
                  <a:pt x="1131" y="1105"/>
                  <a:pt x="1124" y="1111"/>
                </a:cubicBezTo>
                <a:cubicBezTo>
                  <a:pt x="1046" y="1189"/>
                  <a:pt x="1046" y="1189"/>
                  <a:pt x="1046" y="1189"/>
                </a:cubicBezTo>
                <a:cubicBezTo>
                  <a:pt x="1039" y="1196"/>
                  <a:pt x="1028" y="1196"/>
                  <a:pt x="1021" y="1189"/>
                </a:cubicBezTo>
                <a:cubicBezTo>
                  <a:pt x="963" y="1131"/>
                  <a:pt x="963" y="1131"/>
                  <a:pt x="963" y="1131"/>
                </a:cubicBezTo>
                <a:cubicBezTo>
                  <a:pt x="946" y="1142"/>
                  <a:pt x="946" y="1142"/>
                  <a:pt x="946" y="1142"/>
                </a:cubicBezTo>
                <a:cubicBezTo>
                  <a:pt x="943" y="1144"/>
                  <a:pt x="940" y="1146"/>
                  <a:pt x="936" y="1148"/>
                </a:cubicBezTo>
                <a:cubicBezTo>
                  <a:pt x="910" y="1163"/>
                  <a:pt x="882" y="1174"/>
                  <a:pt x="854" y="1182"/>
                </a:cubicBezTo>
                <a:cubicBezTo>
                  <a:pt x="850" y="1183"/>
                  <a:pt x="846" y="1184"/>
                  <a:pt x="839" y="1186"/>
                </a:cubicBezTo>
                <a:cubicBezTo>
                  <a:pt x="823" y="1189"/>
                  <a:pt x="823" y="1189"/>
                  <a:pt x="823" y="1189"/>
                </a:cubicBezTo>
                <a:cubicBezTo>
                  <a:pt x="823" y="1271"/>
                  <a:pt x="823" y="1271"/>
                  <a:pt x="823" y="1271"/>
                </a:cubicBezTo>
                <a:cubicBezTo>
                  <a:pt x="823" y="1281"/>
                  <a:pt x="815" y="1288"/>
                  <a:pt x="806" y="1288"/>
                </a:cubicBezTo>
                <a:cubicBezTo>
                  <a:pt x="696" y="1288"/>
                  <a:pt x="696" y="1288"/>
                  <a:pt x="696" y="1288"/>
                </a:cubicBezTo>
                <a:cubicBezTo>
                  <a:pt x="686" y="1288"/>
                  <a:pt x="678" y="1281"/>
                  <a:pt x="678" y="1271"/>
                </a:cubicBezTo>
                <a:cubicBezTo>
                  <a:pt x="678" y="1205"/>
                  <a:pt x="678" y="1205"/>
                  <a:pt x="678" y="1205"/>
                </a:cubicBezTo>
                <a:cubicBezTo>
                  <a:pt x="675" y="1188"/>
                  <a:pt x="675" y="1188"/>
                  <a:pt x="675" y="1188"/>
                </a:cubicBezTo>
                <a:cubicBezTo>
                  <a:pt x="660" y="1185"/>
                  <a:pt x="660" y="1185"/>
                  <a:pt x="660" y="1185"/>
                </a:cubicBezTo>
                <a:cubicBezTo>
                  <a:pt x="656" y="1184"/>
                  <a:pt x="651" y="1183"/>
                  <a:pt x="647" y="1181"/>
                </a:cubicBezTo>
                <a:cubicBezTo>
                  <a:pt x="619" y="1174"/>
                  <a:pt x="591" y="1162"/>
                  <a:pt x="565" y="1148"/>
                </a:cubicBezTo>
                <a:cubicBezTo>
                  <a:pt x="562" y="1146"/>
                  <a:pt x="558" y="1144"/>
                  <a:pt x="555" y="1142"/>
                </a:cubicBezTo>
                <a:cubicBezTo>
                  <a:pt x="538" y="1131"/>
                  <a:pt x="538" y="1131"/>
                  <a:pt x="538" y="1131"/>
                </a:cubicBezTo>
                <a:cubicBezTo>
                  <a:pt x="480" y="1189"/>
                  <a:pt x="480" y="1189"/>
                  <a:pt x="480" y="1189"/>
                </a:cubicBezTo>
                <a:cubicBezTo>
                  <a:pt x="473" y="1196"/>
                  <a:pt x="462" y="1196"/>
                  <a:pt x="455" y="1189"/>
                </a:cubicBezTo>
                <a:cubicBezTo>
                  <a:pt x="378" y="1111"/>
                  <a:pt x="378" y="1111"/>
                  <a:pt x="378" y="1111"/>
                </a:cubicBezTo>
                <a:cubicBezTo>
                  <a:pt x="374" y="1108"/>
                  <a:pt x="373" y="1104"/>
                  <a:pt x="373" y="1099"/>
                </a:cubicBezTo>
                <a:cubicBezTo>
                  <a:pt x="373" y="1094"/>
                  <a:pt x="374" y="1090"/>
                  <a:pt x="378" y="1086"/>
                </a:cubicBezTo>
                <a:cubicBezTo>
                  <a:pt x="424" y="1040"/>
                  <a:pt x="424" y="1040"/>
                  <a:pt x="424" y="1040"/>
                </a:cubicBezTo>
                <a:cubicBezTo>
                  <a:pt x="434" y="1026"/>
                  <a:pt x="434" y="1026"/>
                  <a:pt x="434" y="1026"/>
                </a:cubicBezTo>
                <a:cubicBezTo>
                  <a:pt x="425" y="1012"/>
                  <a:pt x="425" y="1012"/>
                  <a:pt x="425" y="1012"/>
                </a:cubicBezTo>
                <a:cubicBezTo>
                  <a:pt x="423" y="1009"/>
                  <a:pt x="421" y="1005"/>
                  <a:pt x="419" y="1001"/>
                </a:cubicBezTo>
                <a:cubicBezTo>
                  <a:pt x="404" y="975"/>
                  <a:pt x="393" y="947"/>
                  <a:pt x="385" y="920"/>
                </a:cubicBezTo>
                <a:cubicBezTo>
                  <a:pt x="384" y="916"/>
                  <a:pt x="383" y="911"/>
                  <a:pt x="381" y="904"/>
                </a:cubicBezTo>
                <a:cubicBezTo>
                  <a:pt x="377" y="888"/>
                  <a:pt x="377" y="888"/>
                  <a:pt x="377" y="888"/>
                </a:cubicBezTo>
                <a:cubicBezTo>
                  <a:pt x="296" y="888"/>
                  <a:pt x="296" y="888"/>
                  <a:pt x="296" y="888"/>
                </a:cubicBezTo>
                <a:cubicBezTo>
                  <a:pt x="286" y="888"/>
                  <a:pt x="278" y="880"/>
                  <a:pt x="278" y="871"/>
                </a:cubicBezTo>
                <a:cubicBezTo>
                  <a:pt x="278" y="761"/>
                  <a:pt x="278" y="761"/>
                  <a:pt x="278" y="761"/>
                </a:cubicBezTo>
                <a:cubicBezTo>
                  <a:pt x="278" y="751"/>
                  <a:pt x="286" y="743"/>
                  <a:pt x="296" y="743"/>
                </a:cubicBezTo>
                <a:cubicBezTo>
                  <a:pt x="377" y="743"/>
                  <a:pt x="377" y="743"/>
                  <a:pt x="377" y="743"/>
                </a:cubicBezTo>
                <a:cubicBezTo>
                  <a:pt x="382" y="724"/>
                  <a:pt x="382" y="724"/>
                  <a:pt x="382" y="724"/>
                </a:cubicBezTo>
                <a:cubicBezTo>
                  <a:pt x="383" y="720"/>
                  <a:pt x="384" y="716"/>
                  <a:pt x="385" y="712"/>
                </a:cubicBezTo>
                <a:cubicBezTo>
                  <a:pt x="393" y="684"/>
                  <a:pt x="404" y="657"/>
                  <a:pt x="419" y="631"/>
                </a:cubicBezTo>
                <a:cubicBezTo>
                  <a:pt x="421" y="627"/>
                  <a:pt x="423" y="623"/>
                  <a:pt x="427" y="617"/>
                </a:cubicBezTo>
                <a:cubicBezTo>
                  <a:pt x="436" y="603"/>
                  <a:pt x="436" y="603"/>
                  <a:pt x="436" y="603"/>
                </a:cubicBezTo>
                <a:cubicBezTo>
                  <a:pt x="378" y="545"/>
                  <a:pt x="378" y="545"/>
                  <a:pt x="378" y="545"/>
                </a:cubicBezTo>
                <a:cubicBezTo>
                  <a:pt x="374" y="542"/>
                  <a:pt x="373" y="538"/>
                  <a:pt x="373" y="533"/>
                </a:cubicBezTo>
                <a:cubicBezTo>
                  <a:pt x="373" y="528"/>
                  <a:pt x="374" y="524"/>
                  <a:pt x="378" y="520"/>
                </a:cubicBezTo>
                <a:cubicBezTo>
                  <a:pt x="455" y="443"/>
                  <a:pt x="455" y="443"/>
                  <a:pt x="455" y="443"/>
                </a:cubicBezTo>
                <a:cubicBezTo>
                  <a:pt x="462" y="436"/>
                  <a:pt x="473" y="436"/>
                  <a:pt x="480" y="443"/>
                </a:cubicBezTo>
                <a:cubicBezTo>
                  <a:pt x="527" y="490"/>
                  <a:pt x="527" y="490"/>
                  <a:pt x="527" y="490"/>
                </a:cubicBezTo>
                <a:cubicBezTo>
                  <a:pt x="541" y="499"/>
                  <a:pt x="541" y="499"/>
                  <a:pt x="541" y="499"/>
                </a:cubicBezTo>
                <a:cubicBezTo>
                  <a:pt x="555" y="490"/>
                  <a:pt x="555" y="490"/>
                  <a:pt x="555" y="490"/>
                </a:cubicBezTo>
                <a:cubicBezTo>
                  <a:pt x="558" y="488"/>
                  <a:pt x="562" y="486"/>
                  <a:pt x="565" y="484"/>
                </a:cubicBezTo>
                <a:cubicBezTo>
                  <a:pt x="592" y="469"/>
                  <a:pt x="619" y="458"/>
                  <a:pt x="647" y="450"/>
                </a:cubicBezTo>
                <a:cubicBezTo>
                  <a:pt x="651" y="449"/>
                  <a:pt x="655" y="448"/>
                  <a:pt x="663" y="446"/>
                </a:cubicBezTo>
                <a:cubicBezTo>
                  <a:pt x="678" y="443"/>
                  <a:pt x="678" y="443"/>
                  <a:pt x="678" y="443"/>
                </a:cubicBezTo>
                <a:cubicBezTo>
                  <a:pt x="678" y="361"/>
                  <a:pt x="678" y="361"/>
                  <a:pt x="678" y="361"/>
                </a:cubicBezTo>
                <a:cubicBezTo>
                  <a:pt x="678" y="351"/>
                  <a:pt x="686" y="343"/>
                  <a:pt x="696" y="343"/>
                </a:cubicBezTo>
                <a:cubicBezTo>
                  <a:pt x="806" y="343"/>
                  <a:pt x="806" y="343"/>
                  <a:pt x="806" y="343"/>
                </a:cubicBezTo>
                <a:cubicBezTo>
                  <a:pt x="815" y="343"/>
                  <a:pt x="823" y="351"/>
                  <a:pt x="823" y="361"/>
                </a:cubicBezTo>
                <a:cubicBezTo>
                  <a:pt x="823" y="427"/>
                  <a:pt x="823" y="427"/>
                  <a:pt x="823" y="427"/>
                </a:cubicBezTo>
                <a:cubicBezTo>
                  <a:pt x="827" y="444"/>
                  <a:pt x="827" y="444"/>
                  <a:pt x="827" y="444"/>
                </a:cubicBezTo>
                <a:cubicBezTo>
                  <a:pt x="842" y="447"/>
                  <a:pt x="842" y="447"/>
                  <a:pt x="842" y="447"/>
                </a:cubicBezTo>
                <a:cubicBezTo>
                  <a:pt x="846" y="448"/>
                  <a:pt x="850" y="449"/>
                  <a:pt x="855" y="450"/>
                </a:cubicBezTo>
                <a:cubicBezTo>
                  <a:pt x="882" y="458"/>
                  <a:pt x="910" y="469"/>
                  <a:pt x="936" y="484"/>
                </a:cubicBezTo>
                <a:cubicBezTo>
                  <a:pt x="940" y="486"/>
                  <a:pt x="943" y="488"/>
                  <a:pt x="946" y="490"/>
                </a:cubicBezTo>
                <a:cubicBezTo>
                  <a:pt x="963" y="501"/>
                  <a:pt x="963" y="501"/>
                  <a:pt x="963" y="501"/>
                </a:cubicBezTo>
                <a:cubicBezTo>
                  <a:pt x="1021" y="443"/>
                  <a:pt x="1021" y="443"/>
                  <a:pt x="1021" y="443"/>
                </a:cubicBezTo>
                <a:cubicBezTo>
                  <a:pt x="1028" y="436"/>
                  <a:pt x="1039" y="436"/>
                  <a:pt x="1046" y="443"/>
                </a:cubicBezTo>
                <a:cubicBezTo>
                  <a:pt x="1124" y="520"/>
                  <a:pt x="1124" y="520"/>
                  <a:pt x="1124" y="520"/>
                </a:cubicBezTo>
                <a:cubicBezTo>
                  <a:pt x="1131" y="527"/>
                  <a:pt x="1131" y="539"/>
                  <a:pt x="1124" y="545"/>
                </a:cubicBezTo>
                <a:cubicBezTo>
                  <a:pt x="1077" y="592"/>
                  <a:pt x="1077" y="592"/>
                  <a:pt x="1077" y="592"/>
                </a:cubicBezTo>
                <a:cubicBezTo>
                  <a:pt x="1068" y="606"/>
                  <a:pt x="1068" y="606"/>
                  <a:pt x="1068" y="606"/>
                </a:cubicBezTo>
                <a:cubicBezTo>
                  <a:pt x="1076" y="619"/>
                  <a:pt x="1076" y="619"/>
                  <a:pt x="1076" y="619"/>
                </a:cubicBezTo>
                <a:cubicBezTo>
                  <a:pt x="1078" y="623"/>
                  <a:pt x="1081" y="627"/>
                  <a:pt x="1083" y="630"/>
                </a:cubicBezTo>
                <a:cubicBezTo>
                  <a:pt x="1097" y="657"/>
                  <a:pt x="1109" y="684"/>
                  <a:pt x="1116" y="712"/>
                </a:cubicBezTo>
                <a:cubicBezTo>
                  <a:pt x="1118" y="716"/>
                  <a:pt x="1118" y="720"/>
                  <a:pt x="1119" y="724"/>
                </a:cubicBezTo>
                <a:cubicBezTo>
                  <a:pt x="1124" y="743"/>
                  <a:pt x="1124" y="743"/>
                  <a:pt x="1124" y="743"/>
                </a:cubicBezTo>
                <a:cubicBezTo>
                  <a:pt x="1206" y="743"/>
                  <a:pt x="1206" y="743"/>
                  <a:pt x="1206" y="743"/>
                </a:cubicBezTo>
                <a:cubicBezTo>
                  <a:pt x="1215" y="743"/>
                  <a:pt x="1223" y="751"/>
                  <a:pt x="1223" y="761"/>
                </a:cubicBezTo>
                <a:lnTo>
                  <a:pt x="1223" y="871"/>
                </a:lnTo>
                <a:close/>
                <a:moveTo>
                  <a:pt x="1657" y="1029"/>
                </a:moveTo>
                <a:cubicBezTo>
                  <a:pt x="1654" y="1011"/>
                  <a:pt x="1646" y="993"/>
                  <a:pt x="1633" y="978"/>
                </a:cubicBezTo>
                <a:cubicBezTo>
                  <a:pt x="1457" y="787"/>
                  <a:pt x="1457" y="787"/>
                  <a:pt x="1457" y="787"/>
                </a:cubicBezTo>
                <a:cubicBezTo>
                  <a:pt x="1433" y="759"/>
                  <a:pt x="1414" y="727"/>
                  <a:pt x="1400" y="692"/>
                </a:cubicBezTo>
                <a:cubicBezTo>
                  <a:pt x="1279" y="402"/>
                  <a:pt x="1279" y="402"/>
                  <a:pt x="1279" y="402"/>
                </a:cubicBezTo>
                <a:cubicBezTo>
                  <a:pt x="1298" y="401"/>
                  <a:pt x="1317" y="397"/>
                  <a:pt x="1334" y="388"/>
                </a:cubicBezTo>
                <a:cubicBezTo>
                  <a:pt x="1361" y="375"/>
                  <a:pt x="1374" y="361"/>
                  <a:pt x="1380" y="336"/>
                </a:cubicBezTo>
                <a:cubicBezTo>
                  <a:pt x="1386" y="317"/>
                  <a:pt x="1373" y="299"/>
                  <a:pt x="1364" y="287"/>
                </a:cubicBezTo>
                <a:cubicBezTo>
                  <a:pt x="1319" y="226"/>
                  <a:pt x="1186" y="123"/>
                  <a:pt x="1041" y="57"/>
                </a:cubicBezTo>
                <a:cubicBezTo>
                  <a:pt x="915" y="0"/>
                  <a:pt x="735" y="1"/>
                  <a:pt x="639" y="6"/>
                </a:cubicBezTo>
                <a:cubicBezTo>
                  <a:pt x="506" y="14"/>
                  <a:pt x="319" y="52"/>
                  <a:pt x="186" y="185"/>
                </a:cubicBezTo>
                <a:cubicBezTo>
                  <a:pt x="52" y="319"/>
                  <a:pt x="0" y="465"/>
                  <a:pt x="5" y="687"/>
                </a:cubicBezTo>
                <a:cubicBezTo>
                  <a:pt x="11" y="955"/>
                  <a:pt x="95" y="1286"/>
                  <a:pt x="136" y="1445"/>
                </a:cubicBezTo>
                <a:cubicBezTo>
                  <a:pt x="143" y="1471"/>
                  <a:pt x="148" y="1493"/>
                  <a:pt x="152" y="1508"/>
                </a:cubicBezTo>
                <a:cubicBezTo>
                  <a:pt x="154" y="1519"/>
                  <a:pt x="166" y="1597"/>
                  <a:pt x="151" y="1665"/>
                </a:cubicBezTo>
                <a:cubicBezTo>
                  <a:pt x="145" y="1693"/>
                  <a:pt x="86" y="1763"/>
                  <a:pt x="50" y="1801"/>
                </a:cubicBezTo>
                <a:cubicBezTo>
                  <a:pt x="31" y="1821"/>
                  <a:pt x="31" y="1821"/>
                  <a:pt x="31" y="1821"/>
                </a:cubicBezTo>
                <a:cubicBezTo>
                  <a:pt x="1015" y="2268"/>
                  <a:pt x="1015" y="2268"/>
                  <a:pt x="1015" y="2268"/>
                </a:cubicBezTo>
                <a:cubicBezTo>
                  <a:pt x="1085" y="1923"/>
                  <a:pt x="1085" y="1923"/>
                  <a:pt x="1085" y="1923"/>
                </a:cubicBezTo>
                <a:cubicBezTo>
                  <a:pt x="1094" y="1878"/>
                  <a:pt x="1128" y="1841"/>
                  <a:pt x="1173" y="1828"/>
                </a:cubicBezTo>
                <a:cubicBezTo>
                  <a:pt x="1210" y="1817"/>
                  <a:pt x="1251" y="1802"/>
                  <a:pt x="1295" y="1782"/>
                </a:cubicBezTo>
                <a:cubicBezTo>
                  <a:pt x="1359" y="1755"/>
                  <a:pt x="1400" y="1731"/>
                  <a:pt x="1423" y="1710"/>
                </a:cubicBezTo>
                <a:cubicBezTo>
                  <a:pt x="1461" y="1674"/>
                  <a:pt x="1479" y="1622"/>
                  <a:pt x="1469" y="1570"/>
                </a:cubicBezTo>
                <a:cubicBezTo>
                  <a:pt x="1455" y="1496"/>
                  <a:pt x="1455" y="1496"/>
                  <a:pt x="1455" y="1496"/>
                </a:cubicBezTo>
                <a:cubicBezTo>
                  <a:pt x="1453" y="1492"/>
                  <a:pt x="1453" y="1492"/>
                  <a:pt x="1453" y="1492"/>
                </a:cubicBezTo>
                <a:cubicBezTo>
                  <a:pt x="1444" y="1470"/>
                  <a:pt x="1450" y="1444"/>
                  <a:pt x="1471" y="1429"/>
                </a:cubicBezTo>
                <a:cubicBezTo>
                  <a:pt x="1507" y="1395"/>
                  <a:pt x="1507" y="1395"/>
                  <a:pt x="1507" y="1395"/>
                </a:cubicBezTo>
                <a:cubicBezTo>
                  <a:pt x="1519" y="1383"/>
                  <a:pt x="1526" y="1368"/>
                  <a:pt x="1526" y="1353"/>
                </a:cubicBezTo>
                <a:cubicBezTo>
                  <a:pt x="1526" y="1342"/>
                  <a:pt x="1522" y="1331"/>
                  <a:pt x="1514" y="1322"/>
                </a:cubicBezTo>
                <a:cubicBezTo>
                  <a:pt x="1516" y="1320"/>
                  <a:pt x="1516" y="1320"/>
                  <a:pt x="1516" y="1320"/>
                </a:cubicBezTo>
                <a:cubicBezTo>
                  <a:pt x="1528" y="1307"/>
                  <a:pt x="1533" y="1288"/>
                  <a:pt x="1527" y="1270"/>
                </a:cubicBezTo>
                <a:cubicBezTo>
                  <a:pt x="1493" y="1181"/>
                  <a:pt x="1493" y="1181"/>
                  <a:pt x="1493" y="1181"/>
                </a:cubicBezTo>
                <a:cubicBezTo>
                  <a:pt x="1492" y="1175"/>
                  <a:pt x="1493" y="1170"/>
                  <a:pt x="1495" y="1165"/>
                </a:cubicBezTo>
                <a:cubicBezTo>
                  <a:pt x="1498" y="1160"/>
                  <a:pt x="1502" y="1157"/>
                  <a:pt x="1506" y="1156"/>
                </a:cubicBezTo>
                <a:cubicBezTo>
                  <a:pt x="1567" y="1149"/>
                  <a:pt x="1567" y="1149"/>
                  <a:pt x="1567" y="1149"/>
                </a:cubicBezTo>
                <a:cubicBezTo>
                  <a:pt x="1596" y="1145"/>
                  <a:pt x="1622" y="1130"/>
                  <a:pt x="1639" y="1107"/>
                </a:cubicBezTo>
                <a:cubicBezTo>
                  <a:pt x="1656" y="1084"/>
                  <a:pt x="1662" y="1057"/>
                  <a:pt x="1657" y="1029"/>
                </a:cubicBezTo>
                <a:close/>
                <a:moveTo>
                  <a:pt x="1607" y="1083"/>
                </a:moveTo>
                <a:cubicBezTo>
                  <a:pt x="1596" y="1097"/>
                  <a:pt x="1580" y="1107"/>
                  <a:pt x="1562" y="1109"/>
                </a:cubicBezTo>
                <a:cubicBezTo>
                  <a:pt x="1501" y="1117"/>
                  <a:pt x="1501" y="1117"/>
                  <a:pt x="1501" y="1117"/>
                </a:cubicBezTo>
                <a:cubicBezTo>
                  <a:pt x="1483" y="1120"/>
                  <a:pt x="1468" y="1131"/>
                  <a:pt x="1460" y="1146"/>
                </a:cubicBezTo>
                <a:cubicBezTo>
                  <a:pt x="1453" y="1160"/>
                  <a:pt x="1451" y="1175"/>
                  <a:pt x="1455" y="1192"/>
                </a:cubicBezTo>
                <a:cubicBezTo>
                  <a:pt x="1489" y="1282"/>
                  <a:pt x="1489" y="1282"/>
                  <a:pt x="1489" y="1282"/>
                </a:cubicBezTo>
                <a:cubicBezTo>
                  <a:pt x="1490" y="1285"/>
                  <a:pt x="1490" y="1288"/>
                  <a:pt x="1489" y="1290"/>
                </a:cubicBezTo>
                <a:cubicBezTo>
                  <a:pt x="1475" y="1298"/>
                  <a:pt x="1469" y="1314"/>
                  <a:pt x="1473" y="1329"/>
                </a:cubicBezTo>
                <a:cubicBezTo>
                  <a:pt x="1473" y="1331"/>
                  <a:pt x="1476" y="1338"/>
                  <a:pt x="1478" y="1340"/>
                </a:cubicBezTo>
                <a:cubicBezTo>
                  <a:pt x="1483" y="1347"/>
                  <a:pt x="1483" y="1347"/>
                  <a:pt x="1483" y="1347"/>
                </a:cubicBezTo>
                <a:cubicBezTo>
                  <a:pt x="1486" y="1351"/>
                  <a:pt x="1486" y="1353"/>
                  <a:pt x="1486" y="1353"/>
                </a:cubicBezTo>
                <a:cubicBezTo>
                  <a:pt x="1486" y="1357"/>
                  <a:pt x="1483" y="1362"/>
                  <a:pt x="1479" y="1366"/>
                </a:cubicBezTo>
                <a:cubicBezTo>
                  <a:pt x="1446" y="1398"/>
                  <a:pt x="1446" y="1398"/>
                  <a:pt x="1446" y="1398"/>
                </a:cubicBezTo>
                <a:cubicBezTo>
                  <a:pt x="1412" y="1423"/>
                  <a:pt x="1400" y="1468"/>
                  <a:pt x="1416" y="1506"/>
                </a:cubicBezTo>
                <a:cubicBezTo>
                  <a:pt x="1430" y="1577"/>
                  <a:pt x="1430" y="1577"/>
                  <a:pt x="1430" y="1577"/>
                </a:cubicBezTo>
                <a:cubicBezTo>
                  <a:pt x="1437" y="1616"/>
                  <a:pt x="1424" y="1655"/>
                  <a:pt x="1396" y="1681"/>
                </a:cubicBezTo>
                <a:cubicBezTo>
                  <a:pt x="1377" y="1699"/>
                  <a:pt x="1338" y="1720"/>
                  <a:pt x="1279" y="1746"/>
                </a:cubicBezTo>
                <a:cubicBezTo>
                  <a:pt x="1236" y="1765"/>
                  <a:pt x="1197" y="1779"/>
                  <a:pt x="1161" y="1790"/>
                </a:cubicBezTo>
                <a:cubicBezTo>
                  <a:pt x="1102" y="1807"/>
                  <a:pt x="1058" y="1855"/>
                  <a:pt x="1046" y="1915"/>
                </a:cubicBezTo>
                <a:cubicBezTo>
                  <a:pt x="986" y="2211"/>
                  <a:pt x="986" y="2211"/>
                  <a:pt x="986" y="2211"/>
                </a:cubicBezTo>
                <a:cubicBezTo>
                  <a:pt x="98" y="1808"/>
                  <a:pt x="98" y="1808"/>
                  <a:pt x="98" y="1808"/>
                </a:cubicBezTo>
                <a:cubicBezTo>
                  <a:pt x="128" y="1774"/>
                  <a:pt x="182" y="1710"/>
                  <a:pt x="190" y="1674"/>
                </a:cubicBezTo>
                <a:cubicBezTo>
                  <a:pt x="206" y="1597"/>
                  <a:pt x="194" y="1512"/>
                  <a:pt x="190" y="1499"/>
                </a:cubicBezTo>
                <a:cubicBezTo>
                  <a:pt x="187" y="1483"/>
                  <a:pt x="181" y="1462"/>
                  <a:pt x="174" y="1435"/>
                </a:cubicBezTo>
                <a:cubicBezTo>
                  <a:pt x="134" y="1278"/>
                  <a:pt x="50" y="949"/>
                  <a:pt x="44" y="686"/>
                </a:cubicBezTo>
                <a:cubicBezTo>
                  <a:pt x="40" y="473"/>
                  <a:pt x="87" y="341"/>
                  <a:pt x="214" y="213"/>
                </a:cubicBezTo>
                <a:cubicBezTo>
                  <a:pt x="339" y="89"/>
                  <a:pt x="515" y="54"/>
                  <a:pt x="642" y="46"/>
                </a:cubicBezTo>
                <a:cubicBezTo>
                  <a:pt x="716" y="42"/>
                  <a:pt x="902" y="38"/>
                  <a:pt x="1024" y="93"/>
                </a:cubicBezTo>
                <a:cubicBezTo>
                  <a:pt x="1176" y="163"/>
                  <a:pt x="1298" y="264"/>
                  <a:pt x="1332" y="311"/>
                </a:cubicBezTo>
                <a:cubicBezTo>
                  <a:pt x="1335" y="315"/>
                  <a:pt x="1342" y="324"/>
                  <a:pt x="1342" y="326"/>
                </a:cubicBezTo>
                <a:cubicBezTo>
                  <a:pt x="1339" y="336"/>
                  <a:pt x="1336" y="343"/>
                  <a:pt x="1317" y="353"/>
                </a:cubicBezTo>
                <a:cubicBezTo>
                  <a:pt x="1304" y="358"/>
                  <a:pt x="1291" y="362"/>
                  <a:pt x="1277" y="362"/>
                </a:cubicBezTo>
                <a:cubicBezTo>
                  <a:pt x="1264" y="362"/>
                  <a:pt x="1251" y="370"/>
                  <a:pt x="1243" y="381"/>
                </a:cubicBezTo>
                <a:cubicBezTo>
                  <a:pt x="1236" y="393"/>
                  <a:pt x="1235" y="407"/>
                  <a:pt x="1240" y="420"/>
                </a:cubicBezTo>
                <a:cubicBezTo>
                  <a:pt x="1363" y="707"/>
                  <a:pt x="1363" y="707"/>
                  <a:pt x="1363" y="707"/>
                </a:cubicBezTo>
                <a:cubicBezTo>
                  <a:pt x="1378" y="746"/>
                  <a:pt x="1400" y="781"/>
                  <a:pt x="1427" y="813"/>
                </a:cubicBezTo>
                <a:cubicBezTo>
                  <a:pt x="1603" y="1005"/>
                  <a:pt x="1603" y="1005"/>
                  <a:pt x="1603" y="1005"/>
                </a:cubicBezTo>
                <a:cubicBezTo>
                  <a:pt x="1611" y="1014"/>
                  <a:pt x="1616" y="1025"/>
                  <a:pt x="1618" y="1036"/>
                </a:cubicBezTo>
                <a:cubicBezTo>
                  <a:pt x="1621" y="1053"/>
                  <a:pt x="1617" y="1069"/>
                  <a:pt x="1607" y="108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53" name="Google Shape;553;p21"/>
          <p:cNvSpPr/>
          <p:nvPr/>
        </p:nvSpPr>
        <p:spPr>
          <a:xfrm>
            <a:off x="16107552" y="6982351"/>
            <a:ext cx="741400" cy="1120246"/>
          </a:xfrm>
          <a:custGeom>
            <a:pathLst>
              <a:path extrusionOk="0" h="2762" w="1826">
                <a:moveTo>
                  <a:pt x="1800" y="1090"/>
                </a:moveTo>
                <a:cubicBezTo>
                  <a:pt x="1826" y="961"/>
                  <a:pt x="1825" y="827"/>
                  <a:pt x="1793" y="694"/>
                </a:cubicBezTo>
                <a:cubicBezTo>
                  <a:pt x="1703" y="314"/>
                  <a:pt x="1366" y="30"/>
                  <a:pt x="975" y="2"/>
                </a:cubicBezTo>
                <a:cubicBezTo>
                  <a:pt x="954" y="1"/>
                  <a:pt x="935" y="1"/>
                  <a:pt x="915" y="1"/>
                </a:cubicBezTo>
                <a:cubicBezTo>
                  <a:pt x="913" y="1"/>
                  <a:pt x="911" y="0"/>
                  <a:pt x="909" y="0"/>
                </a:cubicBezTo>
                <a:cubicBezTo>
                  <a:pt x="908" y="0"/>
                  <a:pt x="906" y="1"/>
                  <a:pt x="905" y="1"/>
                </a:cubicBezTo>
                <a:cubicBezTo>
                  <a:pt x="675" y="2"/>
                  <a:pt x="458" y="86"/>
                  <a:pt x="289" y="244"/>
                </a:cubicBezTo>
                <a:cubicBezTo>
                  <a:pt x="105" y="416"/>
                  <a:pt x="0" y="658"/>
                  <a:pt x="0" y="910"/>
                </a:cubicBezTo>
                <a:cubicBezTo>
                  <a:pt x="0" y="1034"/>
                  <a:pt x="24" y="1155"/>
                  <a:pt x="73" y="1268"/>
                </a:cubicBezTo>
                <a:cubicBezTo>
                  <a:pt x="73" y="1270"/>
                  <a:pt x="73" y="1270"/>
                  <a:pt x="73" y="1270"/>
                </a:cubicBezTo>
                <a:cubicBezTo>
                  <a:pt x="76" y="1274"/>
                  <a:pt x="76" y="1274"/>
                  <a:pt x="76" y="1274"/>
                </a:cubicBezTo>
                <a:cubicBezTo>
                  <a:pt x="89" y="1295"/>
                  <a:pt x="126" y="1360"/>
                  <a:pt x="171" y="1440"/>
                </a:cubicBezTo>
                <a:cubicBezTo>
                  <a:pt x="242" y="1566"/>
                  <a:pt x="334" y="1734"/>
                  <a:pt x="370" y="1814"/>
                </a:cubicBezTo>
                <a:cubicBezTo>
                  <a:pt x="395" y="1871"/>
                  <a:pt x="440" y="2001"/>
                  <a:pt x="473" y="2100"/>
                </a:cubicBezTo>
                <a:cubicBezTo>
                  <a:pt x="482" y="2129"/>
                  <a:pt x="501" y="2152"/>
                  <a:pt x="524" y="2168"/>
                </a:cubicBezTo>
                <a:cubicBezTo>
                  <a:pt x="524" y="2278"/>
                  <a:pt x="524" y="2278"/>
                  <a:pt x="524" y="2278"/>
                </a:cubicBezTo>
                <a:cubicBezTo>
                  <a:pt x="524" y="2333"/>
                  <a:pt x="524" y="2333"/>
                  <a:pt x="524" y="2333"/>
                </a:cubicBezTo>
                <a:cubicBezTo>
                  <a:pt x="524" y="2421"/>
                  <a:pt x="524" y="2421"/>
                  <a:pt x="524" y="2421"/>
                </a:cubicBezTo>
                <a:cubicBezTo>
                  <a:pt x="524" y="2476"/>
                  <a:pt x="524" y="2476"/>
                  <a:pt x="524" y="2476"/>
                </a:cubicBezTo>
                <a:cubicBezTo>
                  <a:pt x="524" y="2504"/>
                  <a:pt x="524" y="2504"/>
                  <a:pt x="524" y="2504"/>
                </a:cubicBezTo>
                <a:cubicBezTo>
                  <a:pt x="524" y="2553"/>
                  <a:pt x="556" y="2595"/>
                  <a:pt x="600" y="2611"/>
                </a:cubicBezTo>
                <a:cubicBezTo>
                  <a:pt x="604" y="2695"/>
                  <a:pt x="673" y="2762"/>
                  <a:pt x="757" y="2762"/>
                </a:cubicBezTo>
                <a:cubicBezTo>
                  <a:pt x="1061" y="2762"/>
                  <a:pt x="1061" y="2762"/>
                  <a:pt x="1061" y="2762"/>
                </a:cubicBezTo>
                <a:cubicBezTo>
                  <a:pt x="1146" y="2762"/>
                  <a:pt x="1215" y="2695"/>
                  <a:pt x="1219" y="2611"/>
                </a:cubicBezTo>
                <a:cubicBezTo>
                  <a:pt x="1263" y="2595"/>
                  <a:pt x="1294" y="2553"/>
                  <a:pt x="1294" y="2504"/>
                </a:cubicBezTo>
                <a:cubicBezTo>
                  <a:pt x="1294" y="2476"/>
                  <a:pt x="1294" y="2476"/>
                  <a:pt x="1294" y="2476"/>
                </a:cubicBezTo>
                <a:cubicBezTo>
                  <a:pt x="1294" y="2421"/>
                  <a:pt x="1294" y="2421"/>
                  <a:pt x="1294" y="2421"/>
                </a:cubicBezTo>
                <a:cubicBezTo>
                  <a:pt x="1294" y="2333"/>
                  <a:pt x="1294" y="2333"/>
                  <a:pt x="1294" y="2333"/>
                </a:cubicBezTo>
                <a:cubicBezTo>
                  <a:pt x="1294" y="2278"/>
                  <a:pt x="1294" y="2278"/>
                  <a:pt x="1294" y="2278"/>
                </a:cubicBezTo>
                <a:cubicBezTo>
                  <a:pt x="1294" y="2168"/>
                  <a:pt x="1294" y="2168"/>
                  <a:pt x="1294" y="2168"/>
                </a:cubicBezTo>
                <a:cubicBezTo>
                  <a:pt x="1318" y="2152"/>
                  <a:pt x="1336" y="2129"/>
                  <a:pt x="1346" y="2100"/>
                </a:cubicBezTo>
                <a:cubicBezTo>
                  <a:pt x="1379" y="2001"/>
                  <a:pt x="1423" y="1871"/>
                  <a:pt x="1449" y="1814"/>
                </a:cubicBezTo>
                <a:cubicBezTo>
                  <a:pt x="1485" y="1732"/>
                  <a:pt x="1579" y="1561"/>
                  <a:pt x="1637" y="1457"/>
                </a:cubicBezTo>
                <a:cubicBezTo>
                  <a:pt x="1649" y="1457"/>
                  <a:pt x="1649" y="1457"/>
                  <a:pt x="1649" y="1457"/>
                </a:cubicBezTo>
                <a:cubicBezTo>
                  <a:pt x="1649" y="1437"/>
                  <a:pt x="1649" y="1437"/>
                  <a:pt x="1649" y="1437"/>
                </a:cubicBezTo>
                <a:cubicBezTo>
                  <a:pt x="1692" y="1360"/>
                  <a:pt x="1728" y="1298"/>
                  <a:pt x="1740" y="1277"/>
                </a:cubicBezTo>
                <a:cubicBezTo>
                  <a:pt x="1742" y="1274"/>
                  <a:pt x="1743" y="1272"/>
                  <a:pt x="1744" y="1270"/>
                </a:cubicBezTo>
                <a:cubicBezTo>
                  <a:pt x="1750" y="1264"/>
                  <a:pt x="1750" y="1264"/>
                  <a:pt x="1750" y="1264"/>
                </a:cubicBezTo>
                <a:cubicBezTo>
                  <a:pt x="1750" y="1258"/>
                  <a:pt x="1750" y="1258"/>
                  <a:pt x="1750" y="1258"/>
                </a:cubicBezTo>
                <a:cubicBezTo>
                  <a:pt x="1771" y="1207"/>
                  <a:pt x="1787" y="1155"/>
                  <a:pt x="1798" y="1102"/>
                </a:cubicBezTo>
                <a:cubicBezTo>
                  <a:pt x="1799" y="1098"/>
                  <a:pt x="1800" y="1095"/>
                  <a:pt x="1800" y="1091"/>
                </a:cubicBezTo>
                <a:cubicBezTo>
                  <a:pt x="1800" y="1091"/>
                  <a:pt x="1800" y="1090"/>
                  <a:pt x="1800" y="1090"/>
                </a:cubicBezTo>
                <a:close/>
                <a:moveTo>
                  <a:pt x="1740" y="707"/>
                </a:moveTo>
                <a:cubicBezTo>
                  <a:pt x="1769" y="826"/>
                  <a:pt x="1771" y="947"/>
                  <a:pt x="1750" y="1063"/>
                </a:cubicBezTo>
                <a:cubicBezTo>
                  <a:pt x="1479" y="1063"/>
                  <a:pt x="1479" y="1063"/>
                  <a:pt x="1479" y="1063"/>
                </a:cubicBezTo>
                <a:cubicBezTo>
                  <a:pt x="1464" y="1063"/>
                  <a:pt x="1451" y="1076"/>
                  <a:pt x="1451" y="1091"/>
                </a:cubicBezTo>
                <a:cubicBezTo>
                  <a:pt x="1451" y="1099"/>
                  <a:pt x="1455" y="1107"/>
                  <a:pt x="1461" y="1112"/>
                </a:cubicBezTo>
                <a:cubicBezTo>
                  <a:pt x="1478" y="1137"/>
                  <a:pt x="1487" y="1166"/>
                  <a:pt x="1487" y="1196"/>
                </a:cubicBezTo>
                <a:cubicBezTo>
                  <a:pt x="1487" y="1279"/>
                  <a:pt x="1420" y="1346"/>
                  <a:pt x="1337" y="1346"/>
                </a:cubicBezTo>
                <a:cubicBezTo>
                  <a:pt x="1253" y="1346"/>
                  <a:pt x="1186" y="1279"/>
                  <a:pt x="1186" y="1196"/>
                </a:cubicBezTo>
                <a:cubicBezTo>
                  <a:pt x="1186" y="1165"/>
                  <a:pt x="1195" y="1135"/>
                  <a:pt x="1213" y="1110"/>
                </a:cubicBezTo>
                <a:cubicBezTo>
                  <a:pt x="1219" y="1104"/>
                  <a:pt x="1222" y="1096"/>
                  <a:pt x="1221" y="1087"/>
                </a:cubicBezTo>
                <a:cubicBezTo>
                  <a:pt x="1219" y="1074"/>
                  <a:pt x="1207" y="1063"/>
                  <a:pt x="1193" y="1063"/>
                </a:cubicBezTo>
                <a:cubicBezTo>
                  <a:pt x="937" y="1063"/>
                  <a:pt x="937" y="1063"/>
                  <a:pt x="937" y="1063"/>
                </a:cubicBezTo>
                <a:cubicBezTo>
                  <a:pt x="937" y="716"/>
                  <a:pt x="937" y="716"/>
                  <a:pt x="937" y="716"/>
                </a:cubicBezTo>
                <a:cubicBezTo>
                  <a:pt x="961" y="726"/>
                  <a:pt x="987" y="731"/>
                  <a:pt x="1014" y="731"/>
                </a:cubicBezTo>
                <a:cubicBezTo>
                  <a:pt x="1128" y="731"/>
                  <a:pt x="1220" y="639"/>
                  <a:pt x="1220" y="526"/>
                </a:cubicBezTo>
                <a:cubicBezTo>
                  <a:pt x="1220" y="413"/>
                  <a:pt x="1128" y="321"/>
                  <a:pt x="1014" y="321"/>
                </a:cubicBezTo>
                <a:cubicBezTo>
                  <a:pt x="987" y="321"/>
                  <a:pt x="961" y="326"/>
                  <a:pt x="937" y="336"/>
                </a:cubicBezTo>
                <a:cubicBezTo>
                  <a:pt x="937" y="56"/>
                  <a:pt x="937" y="56"/>
                  <a:pt x="937" y="56"/>
                </a:cubicBezTo>
                <a:cubicBezTo>
                  <a:pt x="948" y="56"/>
                  <a:pt x="959" y="56"/>
                  <a:pt x="971" y="57"/>
                </a:cubicBezTo>
                <a:cubicBezTo>
                  <a:pt x="1339" y="82"/>
                  <a:pt x="1656" y="350"/>
                  <a:pt x="1740" y="707"/>
                </a:cubicBezTo>
                <a:close/>
                <a:moveTo>
                  <a:pt x="326" y="284"/>
                </a:moveTo>
                <a:cubicBezTo>
                  <a:pt x="480" y="141"/>
                  <a:pt x="674" y="61"/>
                  <a:pt x="882" y="55"/>
                </a:cubicBezTo>
                <a:cubicBezTo>
                  <a:pt x="882" y="382"/>
                  <a:pt x="882" y="382"/>
                  <a:pt x="882" y="382"/>
                </a:cubicBezTo>
                <a:cubicBezTo>
                  <a:pt x="882" y="393"/>
                  <a:pt x="888" y="402"/>
                  <a:pt x="897" y="407"/>
                </a:cubicBezTo>
                <a:cubicBezTo>
                  <a:pt x="906" y="411"/>
                  <a:pt x="917" y="411"/>
                  <a:pt x="925" y="404"/>
                </a:cubicBezTo>
                <a:cubicBezTo>
                  <a:pt x="951" y="385"/>
                  <a:pt x="982" y="375"/>
                  <a:pt x="1014" y="375"/>
                </a:cubicBezTo>
                <a:cubicBezTo>
                  <a:pt x="1097" y="375"/>
                  <a:pt x="1165" y="443"/>
                  <a:pt x="1165" y="526"/>
                </a:cubicBezTo>
                <a:cubicBezTo>
                  <a:pt x="1165" y="609"/>
                  <a:pt x="1097" y="676"/>
                  <a:pt x="1014" y="676"/>
                </a:cubicBezTo>
                <a:cubicBezTo>
                  <a:pt x="982" y="676"/>
                  <a:pt x="951" y="666"/>
                  <a:pt x="925" y="647"/>
                </a:cubicBezTo>
                <a:cubicBezTo>
                  <a:pt x="917" y="641"/>
                  <a:pt x="906" y="640"/>
                  <a:pt x="897" y="645"/>
                </a:cubicBezTo>
                <a:cubicBezTo>
                  <a:pt x="888" y="650"/>
                  <a:pt x="882" y="659"/>
                  <a:pt x="882" y="669"/>
                </a:cubicBezTo>
                <a:cubicBezTo>
                  <a:pt x="882" y="1063"/>
                  <a:pt x="882" y="1063"/>
                  <a:pt x="882" y="1063"/>
                </a:cubicBezTo>
                <a:cubicBezTo>
                  <a:pt x="669" y="1063"/>
                  <a:pt x="669" y="1063"/>
                  <a:pt x="669" y="1063"/>
                </a:cubicBezTo>
                <a:cubicBezTo>
                  <a:pt x="679" y="1039"/>
                  <a:pt x="685" y="1013"/>
                  <a:pt x="685" y="985"/>
                </a:cubicBezTo>
                <a:cubicBezTo>
                  <a:pt x="685" y="872"/>
                  <a:pt x="593" y="780"/>
                  <a:pt x="480" y="780"/>
                </a:cubicBezTo>
                <a:cubicBezTo>
                  <a:pt x="366" y="780"/>
                  <a:pt x="274" y="872"/>
                  <a:pt x="274" y="985"/>
                </a:cubicBezTo>
                <a:cubicBezTo>
                  <a:pt x="274" y="1013"/>
                  <a:pt x="280" y="1039"/>
                  <a:pt x="290" y="1063"/>
                </a:cubicBezTo>
                <a:cubicBezTo>
                  <a:pt x="69" y="1063"/>
                  <a:pt x="69" y="1063"/>
                  <a:pt x="69" y="1063"/>
                </a:cubicBezTo>
                <a:cubicBezTo>
                  <a:pt x="59" y="1013"/>
                  <a:pt x="54" y="962"/>
                  <a:pt x="54" y="910"/>
                </a:cubicBezTo>
                <a:cubicBezTo>
                  <a:pt x="54" y="673"/>
                  <a:pt x="153" y="445"/>
                  <a:pt x="326" y="284"/>
                </a:cubicBezTo>
                <a:close/>
                <a:moveTo>
                  <a:pt x="419" y="1792"/>
                </a:moveTo>
                <a:cubicBezTo>
                  <a:pt x="384" y="1710"/>
                  <a:pt x="290" y="1541"/>
                  <a:pt x="218" y="1413"/>
                </a:cubicBezTo>
                <a:cubicBezTo>
                  <a:pt x="173" y="1333"/>
                  <a:pt x="136" y="1268"/>
                  <a:pt x="124" y="1248"/>
                </a:cubicBezTo>
                <a:cubicBezTo>
                  <a:pt x="122" y="1244"/>
                  <a:pt x="122" y="1244"/>
                  <a:pt x="122" y="1244"/>
                </a:cubicBezTo>
                <a:cubicBezTo>
                  <a:pt x="105" y="1203"/>
                  <a:pt x="92" y="1161"/>
                  <a:pt x="81" y="1118"/>
                </a:cubicBezTo>
                <a:cubicBezTo>
                  <a:pt x="336" y="1118"/>
                  <a:pt x="336" y="1118"/>
                  <a:pt x="336" y="1118"/>
                </a:cubicBezTo>
                <a:cubicBezTo>
                  <a:pt x="346" y="1118"/>
                  <a:pt x="356" y="1112"/>
                  <a:pt x="361" y="1103"/>
                </a:cubicBezTo>
                <a:cubicBezTo>
                  <a:pt x="365" y="1094"/>
                  <a:pt x="364" y="1083"/>
                  <a:pt x="358" y="1075"/>
                </a:cubicBezTo>
                <a:cubicBezTo>
                  <a:pt x="339" y="1049"/>
                  <a:pt x="329" y="1018"/>
                  <a:pt x="329" y="985"/>
                </a:cubicBezTo>
                <a:cubicBezTo>
                  <a:pt x="329" y="902"/>
                  <a:pt x="397" y="835"/>
                  <a:pt x="480" y="835"/>
                </a:cubicBezTo>
                <a:cubicBezTo>
                  <a:pt x="563" y="835"/>
                  <a:pt x="630" y="902"/>
                  <a:pt x="630" y="985"/>
                </a:cubicBezTo>
                <a:cubicBezTo>
                  <a:pt x="630" y="1017"/>
                  <a:pt x="621" y="1047"/>
                  <a:pt x="603" y="1072"/>
                </a:cubicBezTo>
                <a:cubicBezTo>
                  <a:pt x="597" y="1078"/>
                  <a:pt x="594" y="1086"/>
                  <a:pt x="596" y="1095"/>
                </a:cubicBezTo>
                <a:cubicBezTo>
                  <a:pt x="598" y="1108"/>
                  <a:pt x="609" y="1118"/>
                  <a:pt x="623" y="1118"/>
                </a:cubicBezTo>
                <a:cubicBezTo>
                  <a:pt x="882" y="1118"/>
                  <a:pt x="882" y="1118"/>
                  <a:pt x="882" y="1118"/>
                </a:cubicBezTo>
                <a:cubicBezTo>
                  <a:pt x="882" y="1393"/>
                  <a:pt x="882" y="1393"/>
                  <a:pt x="882" y="1393"/>
                </a:cubicBezTo>
                <a:cubicBezTo>
                  <a:pt x="857" y="1383"/>
                  <a:pt x="831" y="1378"/>
                  <a:pt x="804" y="1378"/>
                </a:cubicBezTo>
                <a:cubicBezTo>
                  <a:pt x="691" y="1378"/>
                  <a:pt x="599" y="1470"/>
                  <a:pt x="599" y="1583"/>
                </a:cubicBezTo>
                <a:cubicBezTo>
                  <a:pt x="599" y="1696"/>
                  <a:pt x="691" y="1788"/>
                  <a:pt x="804" y="1788"/>
                </a:cubicBezTo>
                <a:cubicBezTo>
                  <a:pt x="831" y="1788"/>
                  <a:pt x="857" y="1783"/>
                  <a:pt x="882" y="1773"/>
                </a:cubicBezTo>
                <a:cubicBezTo>
                  <a:pt x="882" y="2135"/>
                  <a:pt x="882" y="2135"/>
                  <a:pt x="882" y="2135"/>
                </a:cubicBezTo>
                <a:cubicBezTo>
                  <a:pt x="597" y="2135"/>
                  <a:pt x="597" y="2135"/>
                  <a:pt x="597" y="2135"/>
                </a:cubicBezTo>
                <a:cubicBezTo>
                  <a:pt x="564" y="2135"/>
                  <a:pt x="535" y="2114"/>
                  <a:pt x="524" y="2083"/>
                </a:cubicBezTo>
                <a:cubicBezTo>
                  <a:pt x="491" y="1983"/>
                  <a:pt x="446" y="1851"/>
                  <a:pt x="419" y="1792"/>
                </a:cubicBezTo>
                <a:close/>
                <a:moveTo>
                  <a:pt x="1061" y="2707"/>
                </a:moveTo>
                <a:cubicBezTo>
                  <a:pt x="757" y="2707"/>
                  <a:pt x="757" y="2707"/>
                  <a:pt x="757" y="2707"/>
                </a:cubicBezTo>
                <a:cubicBezTo>
                  <a:pt x="705" y="2707"/>
                  <a:pt x="662" y="2669"/>
                  <a:pt x="655" y="2619"/>
                </a:cubicBezTo>
                <a:cubicBezTo>
                  <a:pt x="1164" y="2619"/>
                  <a:pt x="1164" y="2619"/>
                  <a:pt x="1164" y="2619"/>
                </a:cubicBezTo>
                <a:cubicBezTo>
                  <a:pt x="1156" y="2669"/>
                  <a:pt x="1113" y="2707"/>
                  <a:pt x="1061" y="2707"/>
                </a:cubicBezTo>
                <a:close/>
                <a:moveTo>
                  <a:pt x="1239" y="2504"/>
                </a:moveTo>
                <a:cubicBezTo>
                  <a:pt x="1239" y="2537"/>
                  <a:pt x="1212" y="2564"/>
                  <a:pt x="1179" y="2564"/>
                </a:cubicBezTo>
                <a:cubicBezTo>
                  <a:pt x="639" y="2564"/>
                  <a:pt x="639" y="2564"/>
                  <a:pt x="639" y="2564"/>
                </a:cubicBezTo>
                <a:cubicBezTo>
                  <a:pt x="606" y="2564"/>
                  <a:pt x="579" y="2537"/>
                  <a:pt x="579" y="2504"/>
                </a:cubicBezTo>
                <a:cubicBezTo>
                  <a:pt x="579" y="2476"/>
                  <a:pt x="579" y="2476"/>
                  <a:pt x="579" y="2476"/>
                </a:cubicBezTo>
                <a:cubicBezTo>
                  <a:pt x="1239" y="2476"/>
                  <a:pt x="1239" y="2476"/>
                  <a:pt x="1239" y="2476"/>
                </a:cubicBezTo>
                <a:lnTo>
                  <a:pt x="1239" y="2504"/>
                </a:lnTo>
                <a:close/>
                <a:moveTo>
                  <a:pt x="1239" y="2421"/>
                </a:moveTo>
                <a:cubicBezTo>
                  <a:pt x="579" y="2421"/>
                  <a:pt x="579" y="2421"/>
                  <a:pt x="579" y="2421"/>
                </a:cubicBezTo>
                <a:cubicBezTo>
                  <a:pt x="579" y="2333"/>
                  <a:pt x="579" y="2333"/>
                  <a:pt x="579" y="2333"/>
                </a:cubicBezTo>
                <a:cubicBezTo>
                  <a:pt x="1239" y="2333"/>
                  <a:pt x="1239" y="2333"/>
                  <a:pt x="1239" y="2333"/>
                </a:cubicBezTo>
                <a:lnTo>
                  <a:pt x="1239" y="2421"/>
                </a:lnTo>
                <a:close/>
                <a:moveTo>
                  <a:pt x="1239" y="2190"/>
                </a:moveTo>
                <a:cubicBezTo>
                  <a:pt x="1239" y="2278"/>
                  <a:pt x="1239" y="2278"/>
                  <a:pt x="1239" y="2278"/>
                </a:cubicBezTo>
                <a:cubicBezTo>
                  <a:pt x="579" y="2278"/>
                  <a:pt x="579" y="2278"/>
                  <a:pt x="579" y="2278"/>
                </a:cubicBezTo>
                <a:cubicBezTo>
                  <a:pt x="579" y="2190"/>
                  <a:pt x="579" y="2190"/>
                  <a:pt x="579" y="2190"/>
                </a:cubicBezTo>
                <a:cubicBezTo>
                  <a:pt x="597" y="2190"/>
                  <a:pt x="597" y="2190"/>
                  <a:pt x="597" y="2190"/>
                </a:cubicBezTo>
                <a:cubicBezTo>
                  <a:pt x="1221" y="2190"/>
                  <a:pt x="1221" y="2190"/>
                  <a:pt x="1221" y="2190"/>
                </a:cubicBezTo>
                <a:lnTo>
                  <a:pt x="1239" y="2190"/>
                </a:lnTo>
                <a:close/>
                <a:moveTo>
                  <a:pt x="1694" y="1248"/>
                </a:moveTo>
                <a:cubicBezTo>
                  <a:pt x="1681" y="1269"/>
                  <a:pt x="1647" y="1329"/>
                  <a:pt x="1605" y="1403"/>
                </a:cubicBezTo>
                <a:cubicBezTo>
                  <a:pt x="1597" y="1417"/>
                  <a:pt x="1597" y="1417"/>
                  <a:pt x="1597" y="1417"/>
                </a:cubicBezTo>
                <a:cubicBezTo>
                  <a:pt x="1540" y="1519"/>
                  <a:pt x="1437" y="1704"/>
                  <a:pt x="1399" y="1792"/>
                </a:cubicBezTo>
                <a:cubicBezTo>
                  <a:pt x="1373" y="1851"/>
                  <a:pt x="1327" y="1983"/>
                  <a:pt x="1294" y="2083"/>
                </a:cubicBezTo>
                <a:cubicBezTo>
                  <a:pt x="1284" y="2114"/>
                  <a:pt x="1255" y="2135"/>
                  <a:pt x="1221" y="2135"/>
                </a:cubicBezTo>
                <a:cubicBezTo>
                  <a:pt x="937" y="2135"/>
                  <a:pt x="937" y="2135"/>
                  <a:pt x="937" y="2135"/>
                </a:cubicBezTo>
                <a:cubicBezTo>
                  <a:pt x="937" y="1727"/>
                  <a:pt x="937" y="1727"/>
                  <a:pt x="937" y="1727"/>
                </a:cubicBezTo>
                <a:cubicBezTo>
                  <a:pt x="937" y="1716"/>
                  <a:pt x="931" y="1707"/>
                  <a:pt x="922" y="1702"/>
                </a:cubicBezTo>
                <a:cubicBezTo>
                  <a:pt x="912" y="1698"/>
                  <a:pt x="901" y="1699"/>
                  <a:pt x="893" y="1705"/>
                </a:cubicBezTo>
                <a:cubicBezTo>
                  <a:pt x="867" y="1724"/>
                  <a:pt x="836" y="1734"/>
                  <a:pt x="804" y="1734"/>
                </a:cubicBezTo>
                <a:cubicBezTo>
                  <a:pt x="721" y="1734"/>
                  <a:pt x="653" y="1666"/>
                  <a:pt x="653" y="1583"/>
                </a:cubicBezTo>
                <a:cubicBezTo>
                  <a:pt x="653" y="1500"/>
                  <a:pt x="721" y="1433"/>
                  <a:pt x="804" y="1433"/>
                </a:cubicBezTo>
                <a:cubicBezTo>
                  <a:pt x="835" y="1433"/>
                  <a:pt x="865" y="1442"/>
                  <a:pt x="891" y="1460"/>
                </a:cubicBezTo>
                <a:cubicBezTo>
                  <a:pt x="897" y="1466"/>
                  <a:pt x="905" y="1468"/>
                  <a:pt x="913" y="1467"/>
                </a:cubicBezTo>
                <a:cubicBezTo>
                  <a:pt x="927" y="1465"/>
                  <a:pt x="937" y="1454"/>
                  <a:pt x="937" y="1440"/>
                </a:cubicBezTo>
                <a:cubicBezTo>
                  <a:pt x="937" y="1118"/>
                  <a:pt x="937" y="1118"/>
                  <a:pt x="937" y="1118"/>
                </a:cubicBezTo>
                <a:cubicBezTo>
                  <a:pt x="1147" y="1118"/>
                  <a:pt x="1147" y="1118"/>
                  <a:pt x="1147" y="1118"/>
                </a:cubicBezTo>
                <a:cubicBezTo>
                  <a:pt x="1137" y="1142"/>
                  <a:pt x="1131" y="1169"/>
                  <a:pt x="1131" y="1196"/>
                </a:cubicBezTo>
                <a:cubicBezTo>
                  <a:pt x="1131" y="1309"/>
                  <a:pt x="1223" y="1401"/>
                  <a:pt x="1337" y="1401"/>
                </a:cubicBezTo>
                <a:cubicBezTo>
                  <a:pt x="1450" y="1401"/>
                  <a:pt x="1542" y="1309"/>
                  <a:pt x="1542" y="1196"/>
                </a:cubicBezTo>
                <a:cubicBezTo>
                  <a:pt x="1542" y="1169"/>
                  <a:pt x="1536" y="1142"/>
                  <a:pt x="1526" y="1118"/>
                </a:cubicBezTo>
                <a:cubicBezTo>
                  <a:pt x="1738" y="1118"/>
                  <a:pt x="1738" y="1118"/>
                  <a:pt x="1738" y="1118"/>
                </a:cubicBezTo>
                <a:cubicBezTo>
                  <a:pt x="1728" y="1160"/>
                  <a:pt x="1715" y="1201"/>
                  <a:pt x="1698" y="1241"/>
                </a:cubicBezTo>
                <a:lnTo>
                  <a:pt x="1694" y="124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8" name="Shape 558"/>
        <p:cNvGrpSpPr/>
        <p:nvPr/>
      </p:nvGrpSpPr>
      <p:grpSpPr>
        <a:xfrm>
          <a:off x="0" y="0"/>
          <a:ext cx="0" cy="0"/>
          <a:chOff x="0" y="0"/>
          <a:chExt cx="0" cy="0"/>
        </a:xfrm>
      </p:grpSpPr>
      <p:sp>
        <p:nvSpPr>
          <p:cNvPr id="559" name="Google Shape;559;p22"/>
          <p:cNvSpPr/>
          <p:nvPr/>
        </p:nvSpPr>
        <p:spPr>
          <a:xfrm>
            <a:off x="0" y="0"/>
            <a:ext cx="24384001" cy="137160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560" name="Google Shape;560;p22"/>
          <p:cNvSpPr txBox="1"/>
          <p:nvPr/>
        </p:nvSpPr>
        <p:spPr>
          <a:xfrm>
            <a:off x="8971899" y="12080557"/>
            <a:ext cx="6440202"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a:ea typeface="Open Sans"/>
                <a:cs typeface="Open Sans"/>
                <a:sym typeface="Open Sans"/>
              </a:rPr>
              <a:t>Image Placeholder</a:t>
            </a:r>
            <a:endParaRPr/>
          </a:p>
        </p:txBody>
      </p:sp>
      <p:sp>
        <p:nvSpPr>
          <p:cNvPr id="561" name="Google Shape;561;p22"/>
          <p:cNvSpPr/>
          <p:nvPr/>
        </p:nvSpPr>
        <p:spPr>
          <a:xfrm>
            <a:off x="12172" y="0"/>
            <a:ext cx="24371827" cy="13716000"/>
          </a:xfrm>
          <a:prstGeom prst="rect">
            <a:avLst/>
          </a:prstGeom>
          <a:gradFill>
            <a:gsLst>
              <a:gs pos="0">
                <a:srgbClr val="09B1CC">
                  <a:alpha val="84705"/>
                </a:srgbClr>
              </a:gs>
              <a:gs pos="33000">
                <a:srgbClr val="32C0D8">
                  <a:alpha val="84705"/>
                </a:srgbClr>
              </a:gs>
              <a:gs pos="66000">
                <a:srgbClr val="397FB0">
                  <a:alpha val="84705"/>
                </a:srgbClr>
              </a:gs>
              <a:gs pos="100000">
                <a:srgbClr val="1D8697">
                  <a:alpha val="84705"/>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562" name="Google Shape;562;p22"/>
          <p:cNvSpPr txBox="1"/>
          <p:nvPr/>
        </p:nvSpPr>
        <p:spPr>
          <a:xfrm>
            <a:off x="4123210" y="5896198"/>
            <a:ext cx="16137580" cy="192360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2500">
                <a:solidFill>
                  <a:schemeClr val="lt1"/>
                </a:solidFill>
                <a:latin typeface="Open Sans Light"/>
                <a:ea typeface="Open Sans Light"/>
                <a:cs typeface="Open Sans Light"/>
                <a:sym typeface="Open Sans Light"/>
              </a:rPr>
              <a:t>Who We Are?</a:t>
            </a:r>
            <a:endParaRPr sz="12500">
              <a:solidFill>
                <a:schemeClr val="lt1"/>
              </a:solidFill>
              <a:latin typeface="Open Sans Light"/>
              <a:ea typeface="Open Sans Light"/>
              <a:cs typeface="Open Sans Light"/>
              <a:sym typeface="Open Sans Light"/>
            </a:endParaRPr>
          </a:p>
        </p:txBody>
      </p:sp>
      <p:grpSp>
        <p:nvGrpSpPr>
          <p:cNvPr id="563" name="Google Shape;563;p22"/>
          <p:cNvGrpSpPr/>
          <p:nvPr/>
        </p:nvGrpSpPr>
        <p:grpSpPr>
          <a:xfrm>
            <a:off x="6408684" y="5334600"/>
            <a:ext cx="11566632" cy="3046801"/>
            <a:chOff x="6301042" y="4227741"/>
            <a:chExt cx="11566632" cy="3046801"/>
          </a:xfrm>
        </p:grpSpPr>
        <p:grpSp>
          <p:nvGrpSpPr>
            <p:cNvPr id="564" name="Google Shape;564;p22"/>
            <p:cNvGrpSpPr/>
            <p:nvPr/>
          </p:nvGrpSpPr>
          <p:grpSpPr>
            <a:xfrm>
              <a:off x="6301042" y="4227741"/>
              <a:ext cx="1473200" cy="1463040"/>
              <a:chOff x="6009640" y="3769678"/>
              <a:chExt cx="1473200" cy="1463040"/>
            </a:xfrm>
          </p:grpSpPr>
          <p:cxnSp>
            <p:nvCxnSpPr>
              <p:cNvPr id="565" name="Google Shape;565;p22"/>
              <p:cNvCxnSpPr/>
              <p:nvPr/>
            </p:nvCxnSpPr>
            <p:spPr>
              <a:xfrm rot="10800000">
                <a:off x="6019800" y="3784600"/>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566" name="Google Shape;566;p22"/>
              <p:cNvCxnSpPr/>
              <p:nvPr/>
            </p:nvCxnSpPr>
            <p:spPr>
              <a:xfrm>
                <a:off x="6009640"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nvGrpSpPr>
            <p:cNvPr id="567" name="Google Shape;567;p22"/>
            <p:cNvGrpSpPr/>
            <p:nvPr/>
          </p:nvGrpSpPr>
          <p:grpSpPr>
            <a:xfrm rot="10800000">
              <a:off x="16394474" y="5811502"/>
              <a:ext cx="1473200" cy="1463040"/>
              <a:chOff x="6009640" y="3769678"/>
              <a:chExt cx="1473200" cy="1463040"/>
            </a:xfrm>
          </p:grpSpPr>
          <p:cxnSp>
            <p:nvCxnSpPr>
              <p:cNvPr id="568" name="Google Shape;568;p22"/>
              <p:cNvCxnSpPr/>
              <p:nvPr/>
            </p:nvCxnSpPr>
            <p:spPr>
              <a:xfrm rot="10800000">
                <a:off x="6019800" y="3784600"/>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569" name="Google Shape;569;p22"/>
              <p:cNvCxnSpPr/>
              <p:nvPr/>
            </p:nvCxnSpPr>
            <p:spPr>
              <a:xfrm>
                <a:off x="6009640"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4" name="Shape 574"/>
        <p:cNvGrpSpPr/>
        <p:nvPr/>
      </p:nvGrpSpPr>
      <p:grpSpPr>
        <a:xfrm>
          <a:off x="0" y="0"/>
          <a:ext cx="0" cy="0"/>
          <a:chOff x="0" y="0"/>
          <a:chExt cx="0" cy="0"/>
        </a:xfrm>
      </p:grpSpPr>
      <p:sp>
        <p:nvSpPr>
          <p:cNvPr id="575" name="Google Shape;575;p23"/>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Founders</a:t>
            </a:r>
            <a:endParaRPr b="0" i="0" sz="7400" u="none" cap="none" strike="noStrike">
              <a:solidFill>
                <a:schemeClr val="accent2"/>
              </a:solidFill>
              <a:latin typeface="Open Sans Light"/>
              <a:ea typeface="Open Sans Light"/>
              <a:cs typeface="Open Sans Light"/>
              <a:sym typeface="Open Sans Light"/>
            </a:endParaRPr>
          </a:p>
        </p:txBody>
      </p:sp>
      <p:sp>
        <p:nvSpPr>
          <p:cNvPr id="576" name="Google Shape;576;p23"/>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577" name="Google Shape;577;p23"/>
          <p:cNvSpPr txBox="1"/>
          <p:nvPr/>
        </p:nvSpPr>
        <p:spPr>
          <a:xfrm>
            <a:off x="4945466" y="8933235"/>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George William</a:t>
            </a:r>
            <a:endParaRPr sz="3400">
              <a:solidFill>
                <a:schemeClr val="dk2"/>
              </a:solidFill>
              <a:latin typeface="Open Sans Light"/>
              <a:ea typeface="Open Sans Light"/>
              <a:cs typeface="Open Sans Light"/>
              <a:sym typeface="Open Sans Light"/>
            </a:endParaRPr>
          </a:p>
        </p:txBody>
      </p:sp>
      <p:sp>
        <p:nvSpPr>
          <p:cNvPr id="578" name="Google Shape;578;p23"/>
          <p:cNvSpPr txBox="1"/>
          <p:nvPr/>
        </p:nvSpPr>
        <p:spPr>
          <a:xfrm>
            <a:off x="4945466" y="9605802"/>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Co-Founder</a:t>
            </a:r>
            <a:endParaRPr sz="2200">
              <a:solidFill>
                <a:schemeClr val="dk2"/>
              </a:solidFill>
              <a:latin typeface="Open Sans Light"/>
              <a:ea typeface="Open Sans Light"/>
              <a:cs typeface="Open Sans Light"/>
              <a:sym typeface="Open Sans Light"/>
            </a:endParaRPr>
          </a:p>
        </p:txBody>
      </p:sp>
      <p:grpSp>
        <p:nvGrpSpPr>
          <p:cNvPr id="579" name="Google Shape;579;p23"/>
          <p:cNvGrpSpPr/>
          <p:nvPr/>
        </p:nvGrpSpPr>
        <p:grpSpPr>
          <a:xfrm>
            <a:off x="6062504" y="10611689"/>
            <a:ext cx="1728320" cy="475678"/>
            <a:chOff x="8910638" y="8242300"/>
            <a:chExt cx="3351210" cy="922338"/>
          </a:xfrm>
        </p:grpSpPr>
        <p:sp>
          <p:nvSpPr>
            <p:cNvPr id="580" name="Google Shape;580;p23"/>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81" name="Google Shape;581;p23"/>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82" name="Google Shape;582;p23"/>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583" name="Google Shape;583;p23"/>
          <p:cNvSpPr txBox="1"/>
          <p:nvPr/>
        </p:nvSpPr>
        <p:spPr>
          <a:xfrm>
            <a:off x="10210802" y="8933235"/>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Laura William</a:t>
            </a:r>
            <a:endParaRPr/>
          </a:p>
        </p:txBody>
      </p:sp>
      <p:sp>
        <p:nvSpPr>
          <p:cNvPr id="584" name="Google Shape;584;p23"/>
          <p:cNvSpPr txBox="1"/>
          <p:nvPr/>
        </p:nvSpPr>
        <p:spPr>
          <a:xfrm>
            <a:off x="10210802" y="9605802"/>
            <a:ext cx="3962396" cy="40293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Co-Founder</a:t>
            </a:r>
            <a:endParaRPr sz="2200">
              <a:solidFill>
                <a:schemeClr val="dk2"/>
              </a:solidFill>
              <a:latin typeface="Open Sans Light"/>
              <a:ea typeface="Open Sans Light"/>
              <a:cs typeface="Open Sans Light"/>
              <a:sym typeface="Open Sans Light"/>
            </a:endParaRPr>
          </a:p>
        </p:txBody>
      </p:sp>
      <p:grpSp>
        <p:nvGrpSpPr>
          <p:cNvPr id="585" name="Google Shape;585;p23"/>
          <p:cNvGrpSpPr/>
          <p:nvPr/>
        </p:nvGrpSpPr>
        <p:grpSpPr>
          <a:xfrm>
            <a:off x="11327840" y="10611689"/>
            <a:ext cx="1728320" cy="475678"/>
            <a:chOff x="8910638" y="8242300"/>
            <a:chExt cx="3351210" cy="922338"/>
          </a:xfrm>
        </p:grpSpPr>
        <p:sp>
          <p:nvSpPr>
            <p:cNvPr id="586" name="Google Shape;586;p23"/>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87" name="Google Shape;587;p23"/>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88" name="Google Shape;588;p23"/>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589" name="Google Shape;589;p23"/>
          <p:cNvSpPr txBox="1"/>
          <p:nvPr/>
        </p:nvSpPr>
        <p:spPr>
          <a:xfrm>
            <a:off x="15538098" y="8933235"/>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John Patterson</a:t>
            </a:r>
            <a:endParaRPr/>
          </a:p>
        </p:txBody>
      </p:sp>
      <p:sp>
        <p:nvSpPr>
          <p:cNvPr id="590" name="Google Shape;590;p23"/>
          <p:cNvSpPr txBox="1"/>
          <p:nvPr/>
        </p:nvSpPr>
        <p:spPr>
          <a:xfrm>
            <a:off x="15538098" y="9605802"/>
            <a:ext cx="3962396" cy="40293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Co-Founder</a:t>
            </a:r>
            <a:endParaRPr sz="2200">
              <a:solidFill>
                <a:schemeClr val="dk2"/>
              </a:solidFill>
              <a:latin typeface="Open Sans Light"/>
              <a:ea typeface="Open Sans Light"/>
              <a:cs typeface="Open Sans Light"/>
              <a:sym typeface="Open Sans Light"/>
            </a:endParaRPr>
          </a:p>
        </p:txBody>
      </p:sp>
      <p:grpSp>
        <p:nvGrpSpPr>
          <p:cNvPr id="591" name="Google Shape;591;p23"/>
          <p:cNvGrpSpPr/>
          <p:nvPr/>
        </p:nvGrpSpPr>
        <p:grpSpPr>
          <a:xfrm>
            <a:off x="16655137" y="10611689"/>
            <a:ext cx="1728320" cy="475678"/>
            <a:chOff x="8910638" y="8242300"/>
            <a:chExt cx="3351210" cy="922338"/>
          </a:xfrm>
        </p:grpSpPr>
        <p:sp>
          <p:nvSpPr>
            <p:cNvPr id="592" name="Google Shape;592;p23"/>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93" name="Google Shape;593;p23"/>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594" name="Google Shape;594;p23"/>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595" name="Google Shape;595;p23"/>
          <p:cNvSpPr/>
          <p:nvPr/>
        </p:nvSpPr>
        <p:spPr>
          <a:xfrm>
            <a:off x="4945463" y="3505200"/>
            <a:ext cx="3970774" cy="50038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596" name="Google Shape;596;p23"/>
          <p:cNvSpPr txBox="1"/>
          <p:nvPr/>
        </p:nvSpPr>
        <p:spPr>
          <a:xfrm>
            <a:off x="5153824"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597" name="Google Shape;597;p23"/>
          <p:cNvSpPr/>
          <p:nvPr/>
        </p:nvSpPr>
        <p:spPr>
          <a:xfrm>
            <a:off x="10202423" y="3505200"/>
            <a:ext cx="3970774" cy="50038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598" name="Google Shape;598;p23"/>
          <p:cNvSpPr txBox="1"/>
          <p:nvPr/>
        </p:nvSpPr>
        <p:spPr>
          <a:xfrm>
            <a:off x="10410784"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599" name="Google Shape;599;p23"/>
          <p:cNvSpPr/>
          <p:nvPr/>
        </p:nvSpPr>
        <p:spPr>
          <a:xfrm>
            <a:off x="15538095" y="3505200"/>
            <a:ext cx="3970774" cy="50038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00" name="Google Shape;600;p23"/>
          <p:cNvSpPr txBox="1"/>
          <p:nvPr/>
        </p:nvSpPr>
        <p:spPr>
          <a:xfrm>
            <a:off x="15746456"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5" name="Shape 605"/>
        <p:cNvGrpSpPr/>
        <p:nvPr/>
      </p:nvGrpSpPr>
      <p:grpSpPr>
        <a:xfrm>
          <a:off x="0" y="0"/>
          <a:ext cx="0" cy="0"/>
          <a:chOff x="0" y="0"/>
          <a:chExt cx="0" cy="0"/>
        </a:xfrm>
      </p:grpSpPr>
      <p:sp>
        <p:nvSpPr>
          <p:cNvPr id="606" name="Google Shape;606;p24"/>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Design Team</a:t>
            </a:r>
            <a:endParaRPr b="0" i="0" sz="7400" u="none" cap="none" strike="noStrike">
              <a:solidFill>
                <a:schemeClr val="accent2"/>
              </a:solidFill>
              <a:latin typeface="Open Sans Light"/>
              <a:ea typeface="Open Sans Light"/>
              <a:cs typeface="Open Sans Light"/>
              <a:sym typeface="Open Sans Light"/>
            </a:endParaRPr>
          </a:p>
        </p:txBody>
      </p:sp>
      <p:sp>
        <p:nvSpPr>
          <p:cNvPr id="607" name="Google Shape;607;p24"/>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608" name="Google Shape;608;p24"/>
          <p:cNvSpPr txBox="1"/>
          <p:nvPr/>
        </p:nvSpPr>
        <p:spPr>
          <a:xfrm>
            <a:off x="2204822" y="8963380"/>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George William</a:t>
            </a:r>
            <a:endParaRPr sz="3400">
              <a:solidFill>
                <a:schemeClr val="dk2"/>
              </a:solidFill>
              <a:latin typeface="Open Sans Light"/>
              <a:ea typeface="Open Sans Light"/>
              <a:cs typeface="Open Sans Light"/>
              <a:sym typeface="Open Sans Light"/>
            </a:endParaRPr>
          </a:p>
        </p:txBody>
      </p:sp>
      <p:sp>
        <p:nvSpPr>
          <p:cNvPr id="609" name="Google Shape;609;p24"/>
          <p:cNvSpPr txBox="1"/>
          <p:nvPr/>
        </p:nvSpPr>
        <p:spPr>
          <a:xfrm>
            <a:off x="2204822" y="9635947"/>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Design Manager</a:t>
            </a:r>
            <a:endParaRPr sz="2200">
              <a:solidFill>
                <a:schemeClr val="dk2"/>
              </a:solidFill>
              <a:latin typeface="Open Sans Light"/>
              <a:ea typeface="Open Sans Light"/>
              <a:cs typeface="Open Sans Light"/>
              <a:sym typeface="Open Sans Light"/>
            </a:endParaRPr>
          </a:p>
        </p:txBody>
      </p:sp>
      <p:grpSp>
        <p:nvGrpSpPr>
          <p:cNvPr id="610" name="Google Shape;610;p24"/>
          <p:cNvGrpSpPr/>
          <p:nvPr/>
        </p:nvGrpSpPr>
        <p:grpSpPr>
          <a:xfrm>
            <a:off x="3321860" y="10611689"/>
            <a:ext cx="1728320" cy="475678"/>
            <a:chOff x="8910638" y="8242300"/>
            <a:chExt cx="3351210" cy="922338"/>
          </a:xfrm>
        </p:grpSpPr>
        <p:sp>
          <p:nvSpPr>
            <p:cNvPr id="611" name="Google Shape;611;p24"/>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12" name="Google Shape;612;p24"/>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13" name="Google Shape;613;p24"/>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14" name="Google Shape;614;p24"/>
          <p:cNvSpPr txBox="1"/>
          <p:nvPr/>
        </p:nvSpPr>
        <p:spPr>
          <a:xfrm>
            <a:off x="7535087" y="8963380"/>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Sara Kelkov</a:t>
            </a:r>
            <a:endParaRPr sz="3400">
              <a:solidFill>
                <a:schemeClr val="dk2"/>
              </a:solidFill>
              <a:latin typeface="Open Sans Light"/>
              <a:ea typeface="Open Sans Light"/>
              <a:cs typeface="Open Sans Light"/>
              <a:sym typeface="Open Sans Light"/>
            </a:endParaRPr>
          </a:p>
        </p:txBody>
      </p:sp>
      <p:sp>
        <p:nvSpPr>
          <p:cNvPr id="615" name="Google Shape;615;p24"/>
          <p:cNvSpPr txBox="1"/>
          <p:nvPr/>
        </p:nvSpPr>
        <p:spPr>
          <a:xfrm>
            <a:off x="7535087" y="9635947"/>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Senior Graphic Designer</a:t>
            </a:r>
            <a:endParaRPr sz="2200">
              <a:solidFill>
                <a:schemeClr val="dk2"/>
              </a:solidFill>
              <a:latin typeface="Open Sans Light"/>
              <a:ea typeface="Open Sans Light"/>
              <a:cs typeface="Open Sans Light"/>
              <a:sym typeface="Open Sans Light"/>
            </a:endParaRPr>
          </a:p>
        </p:txBody>
      </p:sp>
      <p:grpSp>
        <p:nvGrpSpPr>
          <p:cNvPr id="616" name="Google Shape;616;p24"/>
          <p:cNvGrpSpPr/>
          <p:nvPr/>
        </p:nvGrpSpPr>
        <p:grpSpPr>
          <a:xfrm>
            <a:off x="8652125" y="10611689"/>
            <a:ext cx="1728320" cy="475678"/>
            <a:chOff x="8910638" y="8242300"/>
            <a:chExt cx="3351210" cy="922338"/>
          </a:xfrm>
        </p:grpSpPr>
        <p:sp>
          <p:nvSpPr>
            <p:cNvPr id="617" name="Google Shape;617;p24"/>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18" name="Google Shape;618;p24"/>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19" name="Google Shape;619;p24"/>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20" name="Google Shape;620;p24"/>
          <p:cNvSpPr txBox="1"/>
          <p:nvPr/>
        </p:nvSpPr>
        <p:spPr>
          <a:xfrm>
            <a:off x="12865351" y="8963380"/>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Laura William</a:t>
            </a:r>
            <a:endParaRPr/>
          </a:p>
        </p:txBody>
      </p:sp>
      <p:sp>
        <p:nvSpPr>
          <p:cNvPr id="621" name="Google Shape;621;p24"/>
          <p:cNvSpPr txBox="1"/>
          <p:nvPr/>
        </p:nvSpPr>
        <p:spPr>
          <a:xfrm>
            <a:off x="12865351" y="9635947"/>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Graphic Designer</a:t>
            </a:r>
            <a:endParaRPr sz="2200">
              <a:solidFill>
                <a:schemeClr val="dk2"/>
              </a:solidFill>
              <a:latin typeface="Open Sans Light"/>
              <a:ea typeface="Open Sans Light"/>
              <a:cs typeface="Open Sans Light"/>
              <a:sym typeface="Open Sans Light"/>
            </a:endParaRPr>
          </a:p>
        </p:txBody>
      </p:sp>
      <p:grpSp>
        <p:nvGrpSpPr>
          <p:cNvPr id="622" name="Google Shape;622;p24"/>
          <p:cNvGrpSpPr/>
          <p:nvPr/>
        </p:nvGrpSpPr>
        <p:grpSpPr>
          <a:xfrm>
            <a:off x="13982389" y="10611689"/>
            <a:ext cx="1728320" cy="475678"/>
            <a:chOff x="8910638" y="8242300"/>
            <a:chExt cx="3351210" cy="922338"/>
          </a:xfrm>
        </p:grpSpPr>
        <p:sp>
          <p:nvSpPr>
            <p:cNvPr id="623" name="Google Shape;623;p24"/>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24" name="Google Shape;624;p24"/>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25" name="Google Shape;625;p24"/>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26" name="Google Shape;626;p24"/>
          <p:cNvSpPr txBox="1"/>
          <p:nvPr/>
        </p:nvSpPr>
        <p:spPr>
          <a:xfrm>
            <a:off x="18195616" y="8963380"/>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John Patterson</a:t>
            </a:r>
            <a:endParaRPr/>
          </a:p>
        </p:txBody>
      </p:sp>
      <p:sp>
        <p:nvSpPr>
          <p:cNvPr id="627" name="Google Shape;627;p24"/>
          <p:cNvSpPr txBox="1"/>
          <p:nvPr/>
        </p:nvSpPr>
        <p:spPr>
          <a:xfrm>
            <a:off x="18195616" y="9635947"/>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UX/ UI Designer</a:t>
            </a:r>
            <a:endParaRPr sz="2200">
              <a:solidFill>
                <a:schemeClr val="dk2"/>
              </a:solidFill>
              <a:latin typeface="Open Sans Light"/>
              <a:ea typeface="Open Sans Light"/>
              <a:cs typeface="Open Sans Light"/>
              <a:sym typeface="Open Sans Light"/>
            </a:endParaRPr>
          </a:p>
        </p:txBody>
      </p:sp>
      <p:grpSp>
        <p:nvGrpSpPr>
          <p:cNvPr id="628" name="Google Shape;628;p24"/>
          <p:cNvGrpSpPr/>
          <p:nvPr/>
        </p:nvGrpSpPr>
        <p:grpSpPr>
          <a:xfrm>
            <a:off x="19312653" y="10611689"/>
            <a:ext cx="1728320" cy="475678"/>
            <a:chOff x="8910638" y="8242300"/>
            <a:chExt cx="3351210" cy="922338"/>
          </a:xfrm>
        </p:grpSpPr>
        <p:sp>
          <p:nvSpPr>
            <p:cNvPr id="629" name="Google Shape;629;p24"/>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30" name="Google Shape;630;p24"/>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31" name="Google Shape;631;p24"/>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32" name="Google Shape;632;p24"/>
          <p:cNvSpPr/>
          <p:nvPr/>
        </p:nvSpPr>
        <p:spPr>
          <a:xfrm>
            <a:off x="1676397" y="3505200"/>
            <a:ext cx="5019244" cy="50038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33" name="Google Shape;633;p24"/>
          <p:cNvSpPr txBox="1"/>
          <p:nvPr/>
        </p:nvSpPr>
        <p:spPr>
          <a:xfrm>
            <a:off x="2413181"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634" name="Google Shape;634;p24"/>
          <p:cNvSpPr/>
          <p:nvPr/>
        </p:nvSpPr>
        <p:spPr>
          <a:xfrm>
            <a:off x="7006661" y="3505200"/>
            <a:ext cx="5019244" cy="50038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35" name="Google Shape;635;p24"/>
          <p:cNvSpPr txBox="1"/>
          <p:nvPr/>
        </p:nvSpPr>
        <p:spPr>
          <a:xfrm>
            <a:off x="7743445"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636" name="Google Shape;636;p24"/>
          <p:cNvSpPr/>
          <p:nvPr/>
        </p:nvSpPr>
        <p:spPr>
          <a:xfrm>
            <a:off x="12336925" y="3505200"/>
            <a:ext cx="5019244" cy="50038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37" name="Google Shape;637;p24"/>
          <p:cNvSpPr txBox="1"/>
          <p:nvPr/>
        </p:nvSpPr>
        <p:spPr>
          <a:xfrm>
            <a:off x="13073709"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638" name="Google Shape;638;p24"/>
          <p:cNvSpPr/>
          <p:nvPr/>
        </p:nvSpPr>
        <p:spPr>
          <a:xfrm>
            <a:off x="17667188" y="3505200"/>
            <a:ext cx="5019244" cy="50038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39" name="Google Shape;639;p24"/>
          <p:cNvSpPr txBox="1"/>
          <p:nvPr/>
        </p:nvSpPr>
        <p:spPr>
          <a:xfrm>
            <a:off x="18403972"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7"/>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Agenda</a:t>
            </a:r>
            <a:endParaRPr b="0" i="0" sz="7400" u="none" cap="none" strike="noStrike">
              <a:solidFill>
                <a:schemeClr val="accent2"/>
              </a:solidFill>
              <a:latin typeface="Open Sans Light"/>
              <a:ea typeface="Open Sans Light"/>
              <a:cs typeface="Open Sans Light"/>
              <a:sym typeface="Open Sans Light"/>
            </a:endParaRPr>
          </a:p>
        </p:txBody>
      </p:sp>
      <p:sp>
        <p:nvSpPr>
          <p:cNvPr id="55" name="Google Shape;55;p7"/>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56" name="Google Shape;56;p7"/>
          <p:cNvSpPr/>
          <p:nvPr/>
        </p:nvSpPr>
        <p:spPr>
          <a:xfrm>
            <a:off x="11592121" y="3398520"/>
            <a:ext cx="1199758" cy="1199756"/>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57" name="Google Shape;57;p7"/>
          <p:cNvCxnSpPr>
            <a:endCxn id="56" idx="2"/>
          </p:cNvCxnSpPr>
          <p:nvPr/>
        </p:nvCxnSpPr>
        <p:spPr>
          <a:xfrm>
            <a:off x="9796021" y="3998398"/>
            <a:ext cx="1796100" cy="0"/>
          </a:xfrm>
          <a:prstGeom prst="straightConnector1">
            <a:avLst/>
          </a:prstGeom>
          <a:noFill/>
          <a:ln cap="flat" cmpd="sng" w="28575">
            <a:solidFill>
              <a:schemeClr val="accent1"/>
            </a:solidFill>
            <a:prstDash val="solid"/>
            <a:miter lim="800000"/>
            <a:headEnd len="sm" w="sm" type="none"/>
            <a:tailEnd len="sm" w="sm" type="none"/>
          </a:ln>
        </p:spPr>
      </p:cxnSp>
      <p:sp>
        <p:nvSpPr>
          <p:cNvPr id="58" name="Google Shape;58;p7"/>
          <p:cNvSpPr txBox="1"/>
          <p:nvPr/>
        </p:nvSpPr>
        <p:spPr>
          <a:xfrm>
            <a:off x="11722100" y="3586522"/>
            <a:ext cx="939800" cy="823752"/>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4800">
                <a:solidFill>
                  <a:schemeClr val="lt1"/>
                </a:solidFill>
                <a:latin typeface="Open Sans Light"/>
                <a:ea typeface="Open Sans Light"/>
                <a:cs typeface="Open Sans Light"/>
                <a:sym typeface="Open Sans Light"/>
              </a:rPr>
              <a:t>01</a:t>
            </a:r>
            <a:endParaRPr sz="4800">
              <a:solidFill>
                <a:schemeClr val="lt1"/>
              </a:solidFill>
              <a:latin typeface="Open Sans Light"/>
              <a:ea typeface="Open Sans Light"/>
              <a:cs typeface="Open Sans Light"/>
              <a:sym typeface="Open Sans Light"/>
            </a:endParaRPr>
          </a:p>
        </p:txBody>
      </p:sp>
      <p:sp>
        <p:nvSpPr>
          <p:cNvPr id="59" name="Google Shape;59;p7"/>
          <p:cNvSpPr txBox="1"/>
          <p:nvPr/>
        </p:nvSpPr>
        <p:spPr>
          <a:xfrm>
            <a:off x="6305483" y="3735132"/>
            <a:ext cx="3240753" cy="476156"/>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600">
                <a:solidFill>
                  <a:schemeClr val="dk2"/>
                </a:solidFill>
                <a:latin typeface="Open Sans Light"/>
                <a:ea typeface="Open Sans Light"/>
                <a:cs typeface="Open Sans Light"/>
                <a:sym typeface="Open Sans Light"/>
              </a:rPr>
              <a:t>08:00 AM</a:t>
            </a:r>
            <a:endParaRPr sz="2600">
              <a:solidFill>
                <a:schemeClr val="dk2"/>
              </a:solidFill>
              <a:latin typeface="Open Sans Light"/>
              <a:ea typeface="Open Sans Light"/>
              <a:cs typeface="Open Sans Light"/>
              <a:sym typeface="Open Sans Light"/>
            </a:endParaRPr>
          </a:p>
        </p:txBody>
      </p:sp>
      <p:sp>
        <p:nvSpPr>
          <p:cNvPr id="60" name="Google Shape;60;p7"/>
          <p:cNvSpPr txBox="1"/>
          <p:nvPr/>
        </p:nvSpPr>
        <p:spPr>
          <a:xfrm>
            <a:off x="13799727" y="3706011"/>
            <a:ext cx="5749805" cy="58477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Company Introduction</a:t>
            </a:r>
            <a:endParaRPr sz="3800">
              <a:solidFill>
                <a:schemeClr val="dk2"/>
              </a:solidFill>
              <a:latin typeface="Open Sans Light"/>
              <a:ea typeface="Open Sans Light"/>
              <a:cs typeface="Open Sans Light"/>
              <a:sym typeface="Open Sans Light"/>
            </a:endParaRPr>
          </a:p>
        </p:txBody>
      </p:sp>
      <p:sp>
        <p:nvSpPr>
          <p:cNvPr id="61" name="Google Shape;61;p7"/>
          <p:cNvSpPr/>
          <p:nvPr/>
        </p:nvSpPr>
        <p:spPr>
          <a:xfrm>
            <a:off x="11592121" y="5037221"/>
            <a:ext cx="1199758" cy="1199756"/>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62" name="Google Shape;62;p7"/>
          <p:cNvCxnSpPr>
            <a:endCxn id="61" idx="2"/>
          </p:cNvCxnSpPr>
          <p:nvPr/>
        </p:nvCxnSpPr>
        <p:spPr>
          <a:xfrm>
            <a:off x="9796021" y="5637099"/>
            <a:ext cx="1796100" cy="0"/>
          </a:xfrm>
          <a:prstGeom prst="straightConnector1">
            <a:avLst/>
          </a:prstGeom>
          <a:noFill/>
          <a:ln cap="flat" cmpd="sng" w="28575">
            <a:solidFill>
              <a:schemeClr val="accent2"/>
            </a:solidFill>
            <a:prstDash val="solid"/>
            <a:miter lim="800000"/>
            <a:headEnd len="sm" w="sm" type="none"/>
            <a:tailEnd len="sm" w="sm" type="none"/>
          </a:ln>
        </p:spPr>
      </p:cxnSp>
      <p:sp>
        <p:nvSpPr>
          <p:cNvPr id="63" name="Google Shape;63;p7"/>
          <p:cNvSpPr txBox="1"/>
          <p:nvPr/>
        </p:nvSpPr>
        <p:spPr>
          <a:xfrm>
            <a:off x="11722100" y="5225223"/>
            <a:ext cx="939800" cy="886397"/>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4800">
                <a:solidFill>
                  <a:schemeClr val="lt1"/>
                </a:solidFill>
                <a:latin typeface="Open Sans Light"/>
                <a:ea typeface="Open Sans Light"/>
                <a:cs typeface="Open Sans Light"/>
                <a:sym typeface="Open Sans Light"/>
              </a:rPr>
              <a:t>02</a:t>
            </a:r>
            <a:endParaRPr sz="4800">
              <a:solidFill>
                <a:schemeClr val="lt1"/>
              </a:solidFill>
              <a:latin typeface="Open Sans Light"/>
              <a:ea typeface="Open Sans Light"/>
              <a:cs typeface="Open Sans Light"/>
              <a:sym typeface="Open Sans Light"/>
            </a:endParaRPr>
          </a:p>
        </p:txBody>
      </p:sp>
      <p:sp>
        <p:nvSpPr>
          <p:cNvPr id="64" name="Google Shape;64;p7"/>
          <p:cNvSpPr txBox="1"/>
          <p:nvPr/>
        </p:nvSpPr>
        <p:spPr>
          <a:xfrm>
            <a:off x="6305483" y="5373833"/>
            <a:ext cx="3240753" cy="48013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600">
                <a:solidFill>
                  <a:schemeClr val="dk2"/>
                </a:solidFill>
                <a:latin typeface="Open Sans Light"/>
                <a:ea typeface="Open Sans Light"/>
                <a:cs typeface="Open Sans Light"/>
                <a:sym typeface="Open Sans Light"/>
              </a:rPr>
              <a:t>09:00 AM</a:t>
            </a:r>
            <a:endParaRPr sz="2600">
              <a:solidFill>
                <a:schemeClr val="dk2"/>
              </a:solidFill>
              <a:latin typeface="Open Sans Light"/>
              <a:ea typeface="Open Sans Light"/>
              <a:cs typeface="Open Sans Light"/>
              <a:sym typeface="Open Sans Light"/>
            </a:endParaRPr>
          </a:p>
        </p:txBody>
      </p:sp>
      <p:sp>
        <p:nvSpPr>
          <p:cNvPr id="65" name="Google Shape;65;p7"/>
          <p:cNvSpPr txBox="1"/>
          <p:nvPr/>
        </p:nvSpPr>
        <p:spPr>
          <a:xfrm>
            <a:off x="13799727" y="5344712"/>
            <a:ext cx="5749805" cy="58477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Our Team</a:t>
            </a:r>
            <a:endParaRPr sz="3800">
              <a:solidFill>
                <a:schemeClr val="dk2"/>
              </a:solidFill>
              <a:latin typeface="Open Sans Light"/>
              <a:ea typeface="Open Sans Light"/>
              <a:cs typeface="Open Sans Light"/>
              <a:sym typeface="Open Sans Light"/>
            </a:endParaRPr>
          </a:p>
        </p:txBody>
      </p:sp>
      <p:sp>
        <p:nvSpPr>
          <p:cNvPr id="66" name="Google Shape;66;p7"/>
          <p:cNvSpPr/>
          <p:nvPr/>
        </p:nvSpPr>
        <p:spPr>
          <a:xfrm>
            <a:off x="11592121" y="6675922"/>
            <a:ext cx="1199758" cy="1199756"/>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67" name="Google Shape;67;p7"/>
          <p:cNvCxnSpPr>
            <a:endCxn id="66" idx="2"/>
          </p:cNvCxnSpPr>
          <p:nvPr/>
        </p:nvCxnSpPr>
        <p:spPr>
          <a:xfrm>
            <a:off x="9796021" y="7275800"/>
            <a:ext cx="1796100" cy="0"/>
          </a:xfrm>
          <a:prstGeom prst="straightConnector1">
            <a:avLst/>
          </a:prstGeom>
          <a:noFill/>
          <a:ln cap="flat" cmpd="sng" w="28575">
            <a:solidFill>
              <a:schemeClr val="accent3"/>
            </a:solidFill>
            <a:prstDash val="solid"/>
            <a:miter lim="800000"/>
            <a:headEnd len="sm" w="sm" type="none"/>
            <a:tailEnd len="sm" w="sm" type="none"/>
          </a:ln>
        </p:spPr>
      </p:cxnSp>
      <p:sp>
        <p:nvSpPr>
          <p:cNvPr id="68" name="Google Shape;68;p7"/>
          <p:cNvSpPr txBox="1"/>
          <p:nvPr/>
        </p:nvSpPr>
        <p:spPr>
          <a:xfrm>
            <a:off x="11722100" y="6863924"/>
            <a:ext cx="939800" cy="886397"/>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4800">
                <a:solidFill>
                  <a:schemeClr val="lt1"/>
                </a:solidFill>
                <a:latin typeface="Open Sans Light"/>
                <a:ea typeface="Open Sans Light"/>
                <a:cs typeface="Open Sans Light"/>
                <a:sym typeface="Open Sans Light"/>
              </a:rPr>
              <a:t>03</a:t>
            </a:r>
            <a:endParaRPr sz="4800">
              <a:solidFill>
                <a:schemeClr val="lt1"/>
              </a:solidFill>
              <a:latin typeface="Open Sans Light"/>
              <a:ea typeface="Open Sans Light"/>
              <a:cs typeface="Open Sans Light"/>
              <a:sym typeface="Open Sans Light"/>
            </a:endParaRPr>
          </a:p>
        </p:txBody>
      </p:sp>
      <p:sp>
        <p:nvSpPr>
          <p:cNvPr id="69" name="Google Shape;69;p7"/>
          <p:cNvSpPr txBox="1"/>
          <p:nvPr/>
        </p:nvSpPr>
        <p:spPr>
          <a:xfrm>
            <a:off x="6305483" y="7012534"/>
            <a:ext cx="3240753" cy="48013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600">
                <a:solidFill>
                  <a:schemeClr val="dk2"/>
                </a:solidFill>
                <a:latin typeface="Open Sans Light"/>
                <a:ea typeface="Open Sans Light"/>
                <a:cs typeface="Open Sans Light"/>
                <a:sym typeface="Open Sans Light"/>
              </a:rPr>
              <a:t>10:00 AM</a:t>
            </a:r>
            <a:endParaRPr sz="2600">
              <a:solidFill>
                <a:schemeClr val="dk2"/>
              </a:solidFill>
              <a:latin typeface="Open Sans Light"/>
              <a:ea typeface="Open Sans Light"/>
              <a:cs typeface="Open Sans Light"/>
              <a:sym typeface="Open Sans Light"/>
            </a:endParaRPr>
          </a:p>
        </p:txBody>
      </p:sp>
      <p:sp>
        <p:nvSpPr>
          <p:cNvPr id="70" name="Google Shape;70;p7"/>
          <p:cNvSpPr txBox="1"/>
          <p:nvPr/>
        </p:nvSpPr>
        <p:spPr>
          <a:xfrm>
            <a:off x="13799727" y="6983413"/>
            <a:ext cx="5749805" cy="58477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Problem &amp; Solutions</a:t>
            </a:r>
            <a:endParaRPr/>
          </a:p>
        </p:txBody>
      </p:sp>
      <p:sp>
        <p:nvSpPr>
          <p:cNvPr id="71" name="Google Shape;71;p7"/>
          <p:cNvSpPr/>
          <p:nvPr/>
        </p:nvSpPr>
        <p:spPr>
          <a:xfrm>
            <a:off x="11592121" y="8314623"/>
            <a:ext cx="1199758" cy="1199756"/>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72" name="Google Shape;72;p7"/>
          <p:cNvCxnSpPr>
            <a:endCxn id="71" idx="2"/>
          </p:cNvCxnSpPr>
          <p:nvPr/>
        </p:nvCxnSpPr>
        <p:spPr>
          <a:xfrm>
            <a:off x="9796021" y="8914501"/>
            <a:ext cx="1796100" cy="0"/>
          </a:xfrm>
          <a:prstGeom prst="straightConnector1">
            <a:avLst/>
          </a:prstGeom>
          <a:noFill/>
          <a:ln cap="flat" cmpd="sng" w="28575">
            <a:solidFill>
              <a:schemeClr val="accent4"/>
            </a:solidFill>
            <a:prstDash val="solid"/>
            <a:miter lim="800000"/>
            <a:headEnd len="sm" w="sm" type="none"/>
            <a:tailEnd len="sm" w="sm" type="none"/>
          </a:ln>
        </p:spPr>
      </p:cxnSp>
      <p:sp>
        <p:nvSpPr>
          <p:cNvPr id="73" name="Google Shape;73;p7"/>
          <p:cNvSpPr txBox="1"/>
          <p:nvPr/>
        </p:nvSpPr>
        <p:spPr>
          <a:xfrm>
            <a:off x="11722100" y="8502625"/>
            <a:ext cx="939800" cy="886397"/>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4800">
                <a:solidFill>
                  <a:schemeClr val="lt1"/>
                </a:solidFill>
                <a:latin typeface="Open Sans Light"/>
                <a:ea typeface="Open Sans Light"/>
                <a:cs typeface="Open Sans Light"/>
                <a:sym typeface="Open Sans Light"/>
              </a:rPr>
              <a:t>04</a:t>
            </a:r>
            <a:endParaRPr sz="4800">
              <a:solidFill>
                <a:schemeClr val="lt1"/>
              </a:solidFill>
              <a:latin typeface="Open Sans Light"/>
              <a:ea typeface="Open Sans Light"/>
              <a:cs typeface="Open Sans Light"/>
              <a:sym typeface="Open Sans Light"/>
            </a:endParaRPr>
          </a:p>
        </p:txBody>
      </p:sp>
      <p:sp>
        <p:nvSpPr>
          <p:cNvPr id="74" name="Google Shape;74;p7"/>
          <p:cNvSpPr txBox="1"/>
          <p:nvPr/>
        </p:nvSpPr>
        <p:spPr>
          <a:xfrm>
            <a:off x="6305483" y="8651235"/>
            <a:ext cx="3240753" cy="520142"/>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600">
                <a:solidFill>
                  <a:schemeClr val="dk2"/>
                </a:solidFill>
                <a:latin typeface="Open Sans Light"/>
                <a:ea typeface="Open Sans Light"/>
                <a:cs typeface="Open Sans Light"/>
                <a:sym typeface="Open Sans Light"/>
              </a:rPr>
              <a:t>01:00 PM</a:t>
            </a:r>
            <a:endParaRPr sz="2600">
              <a:solidFill>
                <a:schemeClr val="dk2"/>
              </a:solidFill>
              <a:latin typeface="Open Sans Light"/>
              <a:ea typeface="Open Sans Light"/>
              <a:cs typeface="Open Sans Light"/>
              <a:sym typeface="Open Sans Light"/>
            </a:endParaRPr>
          </a:p>
        </p:txBody>
      </p:sp>
      <p:sp>
        <p:nvSpPr>
          <p:cNvPr id="75" name="Google Shape;75;p7"/>
          <p:cNvSpPr txBox="1"/>
          <p:nvPr/>
        </p:nvSpPr>
        <p:spPr>
          <a:xfrm>
            <a:off x="13799727" y="8622114"/>
            <a:ext cx="5749805" cy="58477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Revenue &amp; Budget</a:t>
            </a:r>
            <a:endParaRPr sz="3800">
              <a:solidFill>
                <a:schemeClr val="dk2"/>
              </a:solidFill>
              <a:latin typeface="Open Sans Light"/>
              <a:ea typeface="Open Sans Light"/>
              <a:cs typeface="Open Sans Light"/>
              <a:sym typeface="Open Sans Light"/>
            </a:endParaRPr>
          </a:p>
        </p:txBody>
      </p:sp>
      <p:sp>
        <p:nvSpPr>
          <p:cNvPr id="76" name="Google Shape;76;p7"/>
          <p:cNvSpPr/>
          <p:nvPr/>
        </p:nvSpPr>
        <p:spPr>
          <a:xfrm>
            <a:off x="11592121" y="9953323"/>
            <a:ext cx="1199758" cy="1199756"/>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77" name="Google Shape;77;p7"/>
          <p:cNvCxnSpPr>
            <a:endCxn id="76" idx="2"/>
          </p:cNvCxnSpPr>
          <p:nvPr/>
        </p:nvCxnSpPr>
        <p:spPr>
          <a:xfrm>
            <a:off x="9796021" y="10553201"/>
            <a:ext cx="1796100" cy="0"/>
          </a:xfrm>
          <a:prstGeom prst="straightConnector1">
            <a:avLst/>
          </a:prstGeom>
          <a:noFill/>
          <a:ln cap="flat" cmpd="sng" w="28575">
            <a:solidFill>
              <a:schemeClr val="accent5"/>
            </a:solidFill>
            <a:prstDash val="solid"/>
            <a:miter lim="800000"/>
            <a:headEnd len="sm" w="sm" type="none"/>
            <a:tailEnd len="sm" w="sm" type="none"/>
          </a:ln>
        </p:spPr>
      </p:cxnSp>
      <p:sp>
        <p:nvSpPr>
          <p:cNvPr id="78" name="Google Shape;78;p7"/>
          <p:cNvSpPr txBox="1"/>
          <p:nvPr/>
        </p:nvSpPr>
        <p:spPr>
          <a:xfrm>
            <a:off x="11722100" y="10141325"/>
            <a:ext cx="939800" cy="886397"/>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4800">
                <a:solidFill>
                  <a:schemeClr val="lt1"/>
                </a:solidFill>
                <a:latin typeface="Open Sans Light"/>
                <a:ea typeface="Open Sans Light"/>
                <a:cs typeface="Open Sans Light"/>
                <a:sym typeface="Open Sans Light"/>
              </a:rPr>
              <a:t>05</a:t>
            </a:r>
            <a:endParaRPr sz="4800">
              <a:solidFill>
                <a:schemeClr val="lt1"/>
              </a:solidFill>
              <a:latin typeface="Open Sans Light"/>
              <a:ea typeface="Open Sans Light"/>
              <a:cs typeface="Open Sans Light"/>
              <a:sym typeface="Open Sans Light"/>
            </a:endParaRPr>
          </a:p>
        </p:txBody>
      </p:sp>
      <p:sp>
        <p:nvSpPr>
          <p:cNvPr id="79" name="Google Shape;79;p7"/>
          <p:cNvSpPr txBox="1"/>
          <p:nvPr/>
        </p:nvSpPr>
        <p:spPr>
          <a:xfrm>
            <a:off x="6305483" y="10289935"/>
            <a:ext cx="3240753" cy="48013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600">
                <a:solidFill>
                  <a:schemeClr val="dk2"/>
                </a:solidFill>
                <a:latin typeface="Open Sans Light"/>
                <a:ea typeface="Open Sans Light"/>
                <a:cs typeface="Open Sans Light"/>
                <a:sym typeface="Open Sans Light"/>
              </a:rPr>
              <a:t>03:00 PM</a:t>
            </a:r>
            <a:endParaRPr sz="2600">
              <a:solidFill>
                <a:schemeClr val="dk2"/>
              </a:solidFill>
              <a:latin typeface="Open Sans Light"/>
              <a:ea typeface="Open Sans Light"/>
              <a:cs typeface="Open Sans Light"/>
              <a:sym typeface="Open Sans Light"/>
            </a:endParaRPr>
          </a:p>
        </p:txBody>
      </p:sp>
      <p:sp>
        <p:nvSpPr>
          <p:cNvPr id="80" name="Google Shape;80;p7"/>
          <p:cNvSpPr txBox="1"/>
          <p:nvPr/>
        </p:nvSpPr>
        <p:spPr>
          <a:xfrm>
            <a:off x="13799727" y="10260814"/>
            <a:ext cx="5749805" cy="58477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Company Growth</a:t>
            </a:r>
            <a:endParaRPr sz="3800">
              <a:solidFill>
                <a:schemeClr val="dk2"/>
              </a:solidFill>
              <a:latin typeface="Open Sans Light"/>
              <a:ea typeface="Open Sans Light"/>
              <a:cs typeface="Open Sans Light"/>
              <a:sym typeface="Open Sans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4" name="Shape 644"/>
        <p:cNvGrpSpPr/>
        <p:nvPr/>
      </p:nvGrpSpPr>
      <p:grpSpPr>
        <a:xfrm>
          <a:off x="0" y="0"/>
          <a:ext cx="0" cy="0"/>
          <a:chOff x="0" y="0"/>
          <a:chExt cx="0" cy="0"/>
        </a:xfrm>
      </p:grpSpPr>
      <p:sp>
        <p:nvSpPr>
          <p:cNvPr id="645" name="Google Shape;645;p25"/>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Professional Team</a:t>
            </a:r>
            <a:endParaRPr b="0" i="0" sz="7400" u="none" cap="none" strike="noStrike">
              <a:solidFill>
                <a:schemeClr val="accent2"/>
              </a:solidFill>
              <a:latin typeface="Open Sans Light"/>
              <a:ea typeface="Open Sans Light"/>
              <a:cs typeface="Open Sans Light"/>
              <a:sym typeface="Open Sans Light"/>
            </a:endParaRPr>
          </a:p>
        </p:txBody>
      </p:sp>
      <p:sp>
        <p:nvSpPr>
          <p:cNvPr id="646" name="Google Shape;646;p25"/>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647" name="Google Shape;647;p25"/>
          <p:cNvSpPr txBox="1"/>
          <p:nvPr/>
        </p:nvSpPr>
        <p:spPr>
          <a:xfrm>
            <a:off x="1676400" y="8933235"/>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George William</a:t>
            </a:r>
            <a:endParaRPr sz="3400">
              <a:solidFill>
                <a:schemeClr val="dk2"/>
              </a:solidFill>
              <a:latin typeface="Open Sans Light"/>
              <a:ea typeface="Open Sans Light"/>
              <a:cs typeface="Open Sans Light"/>
              <a:sym typeface="Open Sans Light"/>
            </a:endParaRPr>
          </a:p>
        </p:txBody>
      </p:sp>
      <p:sp>
        <p:nvSpPr>
          <p:cNvPr id="648" name="Google Shape;648;p25"/>
          <p:cNvSpPr txBox="1"/>
          <p:nvPr/>
        </p:nvSpPr>
        <p:spPr>
          <a:xfrm>
            <a:off x="1676400" y="9605802"/>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General Manager</a:t>
            </a:r>
            <a:endParaRPr sz="2200">
              <a:solidFill>
                <a:schemeClr val="dk2"/>
              </a:solidFill>
              <a:latin typeface="Open Sans Light"/>
              <a:ea typeface="Open Sans Light"/>
              <a:cs typeface="Open Sans Light"/>
              <a:sym typeface="Open Sans Light"/>
            </a:endParaRPr>
          </a:p>
        </p:txBody>
      </p:sp>
      <p:grpSp>
        <p:nvGrpSpPr>
          <p:cNvPr id="649" name="Google Shape;649;p25"/>
          <p:cNvGrpSpPr/>
          <p:nvPr/>
        </p:nvGrpSpPr>
        <p:grpSpPr>
          <a:xfrm>
            <a:off x="2793438" y="10611689"/>
            <a:ext cx="1728320" cy="475678"/>
            <a:chOff x="8910638" y="8242300"/>
            <a:chExt cx="3351210" cy="922338"/>
          </a:xfrm>
        </p:grpSpPr>
        <p:sp>
          <p:nvSpPr>
            <p:cNvPr id="650" name="Google Shape;650;p25"/>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51" name="Google Shape;651;p25"/>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52" name="Google Shape;652;p25"/>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53" name="Google Shape;653;p25"/>
          <p:cNvSpPr txBox="1"/>
          <p:nvPr/>
        </p:nvSpPr>
        <p:spPr>
          <a:xfrm>
            <a:off x="5943598" y="8933235"/>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Sara Kelkov</a:t>
            </a:r>
            <a:endParaRPr sz="3400">
              <a:solidFill>
                <a:schemeClr val="dk2"/>
              </a:solidFill>
              <a:latin typeface="Open Sans Light"/>
              <a:ea typeface="Open Sans Light"/>
              <a:cs typeface="Open Sans Light"/>
              <a:sym typeface="Open Sans Light"/>
            </a:endParaRPr>
          </a:p>
        </p:txBody>
      </p:sp>
      <p:sp>
        <p:nvSpPr>
          <p:cNvPr id="654" name="Google Shape;654;p25"/>
          <p:cNvSpPr txBox="1"/>
          <p:nvPr/>
        </p:nvSpPr>
        <p:spPr>
          <a:xfrm>
            <a:off x="5943598" y="9605802"/>
            <a:ext cx="3962396" cy="40293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Marketing Manager</a:t>
            </a:r>
            <a:endParaRPr sz="2200">
              <a:solidFill>
                <a:schemeClr val="dk2"/>
              </a:solidFill>
              <a:latin typeface="Open Sans Light"/>
              <a:ea typeface="Open Sans Light"/>
              <a:cs typeface="Open Sans Light"/>
              <a:sym typeface="Open Sans Light"/>
            </a:endParaRPr>
          </a:p>
        </p:txBody>
      </p:sp>
      <p:grpSp>
        <p:nvGrpSpPr>
          <p:cNvPr id="655" name="Google Shape;655;p25"/>
          <p:cNvGrpSpPr/>
          <p:nvPr/>
        </p:nvGrpSpPr>
        <p:grpSpPr>
          <a:xfrm>
            <a:off x="7060636" y="10611689"/>
            <a:ext cx="1728320" cy="475678"/>
            <a:chOff x="8910638" y="8242300"/>
            <a:chExt cx="3351210" cy="922338"/>
          </a:xfrm>
        </p:grpSpPr>
        <p:sp>
          <p:nvSpPr>
            <p:cNvPr id="656" name="Google Shape;656;p25"/>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57" name="Google Shape;657;p25"/>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58" name="Google Shape;658;p25"/>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59" name="Google Shape;659;p25"/>
          <p:cNvSpPr txBox="1"/>
          <p:nvPr/>
        </p:nvSpPr>
        <p:spPr>
          <a:xfrm>
            <a:off x="10210796" y="8933235"/>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David Bradman</a:t>
            </a:r>
            <a:endParaRPr sz="3400">
              <a:solidFill>
                <a:schemeClr val="dk2"/>
              </a:solidFill>
              <a:latin typeface="Open Sans Light"/>
              <a:ea typeface="Open Sans Light"/>
              <a:cs typeface="Open Sans Light"/>
              <a:sym typeface="Open Sans Light"/>
            </a:endParaRPr>
          </a:p>
        </p:txBody>
      </p:sp>
      <p:sp>
        <p:nvSpPr>
          <p:cNvPr id="660" name="Google Shape;660;p25"/>
          <p:cNvSpPr txBox="1"/>
          <p:nvPr/>
        </p:nvSpPr>
        <p:spPr>
          <a:xfrm>
            <a:off x="10210796" y="9605802"/>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Sales Manager</a:t>
            </a:r>
            <a:endParaRPr sz="2200">
              <a:solidFill>
                <a:schemeClr val="dk2"/>
              </a:solidFill>
              <a:latin typeface="Open Sans Light"/>
              <a:ea typeface="Open Sans Light"/>
              <a:cs typeface="Open Sans Light"/>
              <a:sym typeface="Open Sans Light"/>
            </a:endParaRPr>
          </a:p>
        </p:txBody>
      </p:sp>
      <p:grpSp>
        <p:nvGrpSpPr>
          <p:cNvPr id="661" name="Google Shape;661;p25"/>
          <p:cNvGrpSpPr/>
          <p:nvPr/>
        </p:nvGrpSpPr>
        <p:grpSpPr>
          <a:xfrm>
            <a:off x="11327834" y="10611689"/>
            <a:ext cx="1728320" cy="475678"/>
            <a:chOff x="8910638" y="8242300"/>
            <a:chExt cx="3351210" cy="922338"/>
          </a:xfrm>
        </p:grpSpPr>
        <p:sp>
          <p:nvSpPr>
            <p:cNvPr id="662" name="Google Shape;662;p25"/>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63" name="Google Shape;663;p25"/>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64" name="Google Shape;664;p25"/>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65" name="Google Shape;665;p25"/>
          <p:cNvSpPr txBox="1"/>
          <p:nvPr/>
        </p:nvSpPr>
        <p:spPr>
          <a:xfrm>
            <a:off x="14478003" y="8933235"/>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Laura William</a:t>
            </a:r>
            <a:endParaRPr sz="3400">
              <a:solidFill>
                <a:schemeClr val="dk2"/>
              </a:solidFill>
              <a:latin typeface="Open Sans Light"/>
              <a:ea typeface="Open Sans Light"/>
              <a:cs typeface="Open Sans Light"/>
              <a:sym typeface="Open Sans Light"/>
            </a:endParaRPr>
          </a:p>
        </p:txBody>
      </p:sp>
      <p:sp>
        <p:nvSpPr>
          <p:cNvPr id="666" name="Google Shape;666;p25"/>
          <p:cNvSpPr txBox="1"/>
          <p:nvPr/>
        </p:nvSpPr>
        <p:spPr>
          <a:xfrm>
            <a:off x="14478003" y="9605802"/>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Design Manager</a:t>
            </a:r>
            <a:endParaRPr sz="2200">
              <a:solidFill>
                <a:schemeClr val="dk2"/>
              </a:solidFill>
              <a:latin typeface="Open Sans Light"/>
              <a:ea typeface="Open Sans Light"/>
              <a:cs typeface="Open Sans Light"/>
              <a:sym typeface="Open Sans Light"/>
            </a:endParaRPr>
          </a:p>
        </p:txBody>
      </p:sp>
      <p:grpSp>
        <p:nvGrpSpPr>
          <p:cNvPr id="667" name="Google Shape;667;p25"/>
          <p:cNvGrpSpPr/>
          <p:nvPr/>
        </p:nvGrpSpPr>
        <p:grpSpPr>
          <a:xfrm>
            <a:off x="15595041" y="10611689"/>
            <a:ext cx="1728320" cy="475678"/>
            <a:chOff x="8910638" y="8242300"/>
            <a:chExt cx="3351210" cy="922338"/>
          </a:xfrm>
        </p:grpSpPr>
        <p:sp>
          <p:nvSpPr>
            <p:cNvPr id="668" name="Google Shape;668;p25"/>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69" name="Google Shape;669;p25"/>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70" name="Google Shape;670;p25"/>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71" name="Google Shape;671;p25"/>
          <p:cNvSpPr txBox="1"/>
          <p:nvPr/>
        </p:nvSpPr>
        <p:spPr>
          <a:xfrm>
            <a:off x="18745205" y="8933235"/>
            <a:ext cx="396239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John Patterson</a:t>
            </a:r>
            <a:endParaRPr sz="3400">
              <a:solidFill>
                <a:schemeClr val="dk2"/>
              </a:solidFill>
              <a:latin typeface="Open Sans Light"/>
              <a:ea typeface="Open Sans Light"/>
              <a:cs typeface="Open Sans Light"/>
              <a:sym typeface="Open Sans Light"/>
            </a:endParaRPr>
          </a:p>
        </p:txBody>
      </p:sp>
      <p:sp>
        <p:nvSpPr>
          <p:cNvPr id="672" name="Google Shape;672;p25"/>
          <p:cNvSpPr txBox="1"/>
          <p:nvPr/>
        </p:nvSpPr>
        <p:spPr>
          <a:xfrm>
            <a:off x="18745205" y="9605802"/>
            <a:ext cx="3962396" cy="40626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Development Manager</a:t>
            </a:r>
            <a:endParaRPr sz="2200">
              <a:solidFill>
                <a:schemeClr val="dk2"/>
              </a:solidFill>
              <a:latin typeface="Open Sans Light"/>
              <a:ea typeface="Open Sans Light"/>
              <a:cs typeface="Open Sans Light"/>
              <a:sym typeface="Open Sans Light"/>
            </a:endParaRPr>
          </a:p>
        </p:txBody>
      </p:sp>
      <p:grpSp>
        <p:nvGrpSpPr>
          <p:cNvPr id="673" name="Google Shape;673;p25"/>
          <p:cNvGrpSpPr/>
          <p:nvPr/>
        </p:nvGrpSpPr>
        <p:grpSpPr>
          <a:xfrm>
            <a:off x="19862243" y="10611689"/>
            <a:ext cx="1728320" cy="475678"/>
            <a:chOff x="8910638" y="8242300"/>
            <a:chExt cx="3351210" cy="922338"/>
          </a:xfrm>
        </p:grpSpPr>
        <p:sp>
          <p:nvSpPr>
            <p:cNvPr id="674" name="Google Shape;674;p25"/>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75" name="Google Shape;675;p25"/>
            <p:cNvSpPr/>
            <p:nvPr/>
          </p:nvSpPr>
          <p:spPr>
            <a:xfrm>
              <a:off x="11339512"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676" name="Google Shape;676;p25"/>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677" name="Google Shape;677;p25"/>
          <p:cNvSpPr/>
          <p:nvPr/>
        </p:nvSpPr>
        <p:spPr>
          <a:xfrm>
            <a:off x="1676400" y="3505200"/>
            <a:ext cx="3995751" cy="50038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78" name="Google Shape;678;p25"/>
          <p:cNvSpPr txBox="1"/>
          <p:nvPr/>
        </p:nvSpPr>
        <p:spPr>
          <a:xfrm>
            <a:off x="1901437"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679" name="Google Shape;679;p25"/>
          <p:cNvSpPr/>
          <p:nvPr/>
        </p:nvSpPr>
        <p:spPr>
          <a:xfrm>
            <a:off x="5921362" y="3505200"/>
            <a:ext cx="3995751" cy="50038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80" name="Google Shape;680;p25"/>
          <p:cNvSpPr txBox="1"/>
          <p:nvPr/>
        </p:nvSpPr>
        <p:spPr>
          <a:xfrm>
            <a:off x="6146399"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681" name="Google Shape;681;p25"/>
          <p:cNvSpPr/>
          <p:nvPr/>
        </p:nvSpPr>
        <p:spPr>
          <a:xfrm>
            <a:off x="10177441" y="3505200"/>
            <a:ext cx="3995751" cy="50038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82" name="Google Shape;682;p25"/>
          <p:cNvSpPr txBox="1"/>
          <p:nvPr/>
        </p:nvSpPr>
        <p:spPr>
          <a:xfrm>
            <a:off x="10402478"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683" name="Google Shape;683;p25"/>
          <p:cNvSpPr/>
          <p:nvPr/>
        </p:nvSpPr>
        <p:spPr>
          <a:xfrm>
            <a:off x="14478000" y="3505200"/>
            <a:ext cx="3995751" cy="50038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84" name="Google Shape;684;p25"/>
          <p:cNvSpPr txBox="1"/>
          <p:nvPr/>
        </p:nvSpPr>
        <p:spPr>
          <a:xfrm>
            <a:off x="14703038"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685" name="Google Shape;685;p25"/>
          <p:cNvSpPr/>
          <p:nvPr/>
        </p:nvSpPr>
        <p:spPr>
          <a:xfrm>
            <a:off x="18690248" y="3505200"/>
            <a:ext cx="3995751" cy="50038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86" name="Google Shape;686;p25"/>
          <p:cNvSpPr txBox="1"/>
          <p:nvPr/>
        </p:nvSpPr>
        <p:spPr>
          <a:xfrm>
            <a:off x="18915284" y="7630072"/>
            <a:ext cx="3545676"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0" name="Shape 690"/>
        <p:cNvGrpSpPr/>
        <p:nvPr/>
      </p:nvGrpSpPr>
      <p:grpSpPr>
        <a:xfrm>
          <a:off x="0" y="0"/>
          <a:ext cx="0" cy="0"/>
          <a:chOff x="0" y="0"/>
          <a:chExt cx="0" cy="0"/>
        </a:xfrm>
      </p:grpSpPr>
      <p:sp>
        <p:nvSpPr>
          <p:cNvPr id="691" name="Google Shape;691;p26"/>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1"/>
                </a:solidFill>
                <a:latin typeface="Open Sans Light"/>
                <a:ea typeface="Open Sans Light"/>
                <a:cs typeface="Open Sans Light"/>
                <a:sym typeface="Open Sans Light"/>
              </a:rPr>
              <a:t>Organizational Chart</a:t>
            </a:r>
            <a:endParaRPr b="0" i="0" sz="7400" u="none" cap="none" strike="noStrike">
              <a:solidFill>
                <a:schemeClr val="accent1"/>
              </a:solidFill>
              <a:latin typeface="Open Sans Light"/>
              <a:ea typeface="Open Sans Light"/>
              <a:cs typeface="Open Sans Light"/>
              <a:sym typeface="Open Sans Light"/>
            </a:endParaRPr>
          </a:p>
        </p:txBody>
      </p:sp>
      <p:sp>
        <p:nvSpPr>
          <p:cNvPr id="692" name="Google Shape;692;p26"/>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693" name="Google Shape;693;p26"/>
          <p:cNvSpPr/>
          <p:nvPr/>
        </p:nvSpPr>
        <p:spPr>
          <a:xfrm>
            <a:off x="3232150" y="5856451"/>
            <a:ext cx="3340100" cy="33401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94" name="Google Shape;694;p26"/>
          <p:cNvSpPr/>
          <p:nvPr/>
        </p:nvSpPr>
        <p:spPr>
          <a:xfrm>
            <a:off x="16148050" y="3246892"/>
            <a:ext cx="5003800" cy="93133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95" name="Google Shape;695;p26"/>
          <p:cNvSpPr/>
          <p:nvPr/>
        </p:nvSpPr>
        <p:spPr>
          <a:xfrm>
            <a:off x="16148050" y="4504192"/>
            <a:ext cx="5003800" cy="93133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96" name="Google Shape;696;p26"/>
          <p:cNvSpPr/>
          <p:nvPr/>
        </p:nvSpPr>
        <p:spPr>
          <a:xfrm>
            <a:off x="16148050" y="6407440"/>
            <a:ext cx="5003800" cy="931334"/>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97" name="Google Shape;697;p26"/>
          <p:cNvSpPr/>
          <p:nvPr/>
        </p:nvSpPr>
        <p:spPr>
          <a:xfrm>
            <a:off x="16148050" y="7689484"/>
            <a:ext cx="5003800" cy="931334"/>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98" name="Google Shape;698;p26"/>
          <p:cNvSpPr/>
          <p:nvPr/>
        </p:nvSpPr>
        <p:spPr>
          <a:xfrm>
            <a:off x="16148050" y="9592733"/>
            <a:ext cx="5003800" cy="931334"/>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699" name="Google Shape;699;p26"/>
          <p:cNvSpPr/>
          <p:nvPr/>
        </p:nvSpPr>
        <p:spPr>
          <a:xfrm>
            <a:off x="16148050" y="10874777"/>
            <a:ext cx="5003800" cy="931334"/>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700" name="Google Shape;700;p26"/>
          <p:cNvCxnSpPr/>
          <p:nvPr/>
        </p:nvCxnSpPr>
        <p:spPr>
          <a:xfrm flipH="1">
            <a:off x="5289549" y="4324622"/>
            <a:ext cx="3289301" cy="33174"/>
          </a:xfrm>
          <a:prstGeom prst="straightConnector1">
            <a:avLst/>
          </a:prstGeom>
          <a:noFill/>
          <a:ln cap="flat" cmpd="sng" w="19050">
            <a:solidFill>
              <a:schemeClr val="accent1"/>
            </a:solidFill>
            <a:prstDash val="solid"/>
            <a:miter lim="800000"/>
            <a:headEnd len="lg" w="lg" type="triangle"/>
            <a:tailEnd len="sm" w="sm" type="none"/>
          </a:ln>
        </p:spPr>
      </p:cxnSp>
      <p:cxnSp>
        <p:nvCxnSpPr>
          <p:cNvPr id="701" name="Google Shape;701;p26"/>
          <p:cNvCxnSpPr>
            <a:stCxn id="693" idx="0"/>
            <a:endCxn id="702" idx="2"/>
          </p:cNvCxnSpPr>
          <p:nvPr/>
        </p:nvCxnSpPr>
        <p:spPr>
          <a:xfrm rot="10800000">
            <a:off x="4902200" y="4745251"/>
            <a:ext cx="0" cy="1111200"/>
          </a:xfrm>
          <a:prstGeom prst="straightConnector1">
            <a:avLst/>
          </a:prstGeom>
          <a:noFill/>
          <a:ln cap="flat" cmpd="sng" w="19050">
            <a:solidFill>
              <a:schemeClr val="accent1"/>
            </a:solidFill>
            <a:prstDash val="solid"/>
            <a:miter lim="800000"/>
            <a:headEnd len="sm" w="sm" type="none"/>
            <a:tailEnd len="sm" w="sm" type="none"/>
          </a:ln>
        </p:spPr>
      </p:cxnSp>
      <p:sp>
        <p:nvSpPr>
          <p:cNvPr id="702" name="Google Shape;702;p26"/>
          <p:cNvSpPr/>
          <p:nvPr/>
        </p:nvSpPr>
        <p:spPr>
          <a:xfrm flipH="1">
            <a:off x="4902199" y="4357796"/>
            <a:ext cx="774700" cy="774700"/>
          </a:xfrm>
          <a:prstGeom prst="arc">
            <a:avLst>
              <a:gd fmla="val 16200000" name="adj1"/>
              <a:gd fmla="val 0" name="adj2"/>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sp>
        <p:nvSpPr>
          <p:cNvPr id="703" name="Google Shape;703;p26"/>
          <p:cNvSpPr/>
          <p:nvPr/>
        </p:nvSpPr>
        <p:spPr>
          <a:xfrm rot="10800000">
            <a:off x="4902199" y="9920506"/>
            <a:ext cx="774700" cy="774700"/>
          </a:xfrm>
          <a:prstGeom prst="arc">
            <a:avLst>
              <a:gd fmla="val 16200000" name="adj1"/>
              <a:gd fmla="val 0" name="adj2"/>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cxnSp>
        <p:nvCxnSpPr>
          <p:cNvPr id="704" name="Google Shape;704;p26"/>
          <p:cNvCxnSpPr/>
          <p:nvPr/>
        </p:nvCxnSpPr>
        <p:spPr>
          <a:xfrm rot="10800000">
            <a:off x="5289549" y="10695206"/>
            <a:ext cx="3289301" cy="11276"/>
          </a:xfrm>
          <a:prstGeom prst="straightConnector1">
            <a:avLst/>
          </a:prstGeom>
          <a:noFill/>
          <a:ln cap="flat" cmpd="sng" w="19050">
            <a:solidFill>
              <a:schemeClr val="accent1"/>
            </a:solidFill>
            <a:prstDash val="solid"/>
            <a:miter lim="800000"/>
            <a:headEnd len="lg" w="lg" type="triangle"/>
            <a:tailEnd len="sm" w="sm" type="none"/>
          </a:ln>
        </p:spPr>
      </p:cxnSp>
      <p:cxnSp>
        <p:nvCxnSpPr>
          <p:cNvPr id="705" name="Google Shape;705;p26"/>
          <p:cNvCxnSpPr>
            <a:stCxn id="693" idx="4"/>
            <a:endCxn id="703" idx="2"/>
          </p:cNvCxnSpPr>
          <p:nvPr/>
        </p:nvCxnSpPr>
        <p:spPr>
          <a:xfrm>
            <a:off x="4902200" y="9196551"/>
            <a:ext cx="0" cy="1111200"/>
          </a:xfrm>
          <a:prstGeom prst="straightConnector1">
            <a:avLst/>
          </a:prstGeom>
          <a:noFill/>
          <a:ln cap="flat" cmpd="sng" w="19050">
            <a:solidFill>
              <a:schemeClr val="accent1"/>
            </a:solidFill>
            <a:prstDash val="solid"/>
            <a:miter lim="800000"/>
            <a:headEnd len="sm" w="sm" type="none"/>
            <a:tailEnd len="sm" w="sm" type="none"/>
          </a:ln>
        </p:spPr>
      </p:cxnSp>
      <p:cxnSp>
        <p:nvCxnSpPr>
          <p:cNvPr id="706" name="Google Shape;706;p26"/>
          <p:cNvCxnSpPr/>
          <p:nvPr/>
        </p:nvCxnSpPr>
        <p:spPr>
          <a:xfrm rot="10800000">
            <a:off x="6572250" y="7526501"/>
            <a:ext cx="2006600" cy="0"/>
          </a:xfrm>
          <a:prstGeom prst="straightConnector1">
            <a:avLst/>
          </a:prstGeom>
          <a:noFill/>
          <a:ln cap="flat" cmpd="sng" w="19050">
            <a:solidFill>
              <a:schemeClr val="accent1"/>
            </a:solidFill>
            <a:prstDash val="solid"/>
            <a:miter lim="800000"/>
            <a:headEnd len="lg" w="lg" type="triangle"/>
            <a:tailEnd len="sm" w="sm" type="none"/>
          </a:ln>
        </p:spPr>
      </p:cxnSp>
      <p:sp>
        <p:nvSpPr>
          <p:cNvPr id="707" name="Google Shape;707;p26"/>
          <p:cNvSpPr/>
          <p:nvPr/>
        </p:nvSpPr>
        <p:spPr>
          <a:xfrm>
            <a:off x="8731250" y="3713983"/>
            <a:ext cx="4178300" cy="1254452"/>
          </a:xfrm>
          <a:prstGeom prst="roundRect">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08" name="Google Shape;708;p26"/>
          <p:cNvSpPr/>
          <p:nvPr/>
        </p:nvSpPr>
        <p:spPr>
          <a:xfrm>
            <a:off x="8731250" y="6899275"/>
            <a:ext cx="4178300" cy="1254452"/>
          </a:xfrm>
          <a:prstGeom prst="roundRect">
            <a:avLst>
              <a:gd fmla="val 5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09" name="Google Shape;709;p26"/>
          <p:cNvSpPr/>
          <p:nvPr/>
        </p:nvSpPr>
        <p:spPr>
          <a:xfrm>
            <a:off x="8731250" y="10072196"/>
            <a:ext cx="4178300" cy="1254452"/>
          </a:xfrm>
          <a:prstGeom prst="roundRect">
            <a:avLst>
              <a:gd fmla="val 5000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10" name="Google Shape;710;p26"/>
          <p:cNvSpPr/>
          <p:nvPr/>
        </p:nvSpPr>
        <p:spPr>
          <a:xfrm flipH="1">
            <a:off x="13478934" y="3715469"/>
            <a:ext cx="1252966" cy="1252966"/>
          </a:xfrm>
          <a:prstGeom prst="arc">
            <a:avLst>
              <a:gd fmla="val 16200000" name="adj1"/>
              <a:gd fmla="val 5400479" name="adj2"/>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cxnSp>
        <p:nvCxnSpPr>
          <p:cNvPr id="711" name="Google Shape;711;p26"/>
          <p:cNvCxnSpPr/>
          <p:nvPr/>
        </p:nvCxnSpPr>
        <p:spPr>
          <a:xfrm>
            <a:off x="12909550" y="4341209"/>
            <a:ext cx="569384" cy="0"/>
          </a:xfrm>
          <a:prstGeom prst="straightConnector1">
            <a:avLst/>
          </a:prstGeom>
          <a:noFill/>
          <a:ln cap="flat" cmpd="sng" w="19050">
            <a:solidFill>
              <a:schemeClr val="accent2"/>
            </a:solidFill>
            <a:prstDash val="solid"/>
            <a:miter lim="800000"/>
            <a:headEnd len="sm" w="sm" type="none"/>
            <a:tailEnd len="sm" w="sm" type="none"/>
          </a:ln>
        </p:spPr>
      </p:cxnSp>
      <p:sp>
        <p:nvSpPr>
          <p:cNvPr id="712" name="Google Shape;712;p26"/>
          <p:cNvSpPr/>
          <p:nvPr/>
        </p:nvSpPr>
        <p:spPr>
          <a:xfrm flipH="1">
            <a:off x="13478934" y="6900761"/>
            <a:ext cx="1252966" cy="1252966"/>
          </a:xfrm>
          <a:prstGeom prst="arc">
            <a:avLst>
              <a:gd fmla="val 16200000" name="adj1"/>
              <a:gd fmla="val 5400479" name="adj2"/>
            </a:avLst>
          </a:pr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cxnSp>
        <p:nvCxnSpPr>
          <p:cNvPr id="713" name="Google Shape;713;p26"/>
          <p:cNvCxnSpPr/>
          <p:nvPr/>
        </p:nvCxnSpPr>
        <p:spPr>
          <a:xfrm>
            <a:off x="12909550" y="7526501"/>
            <a:ext cx="569384" cy="0"/>
          </a:xfrm>
          <a:prstGeom prst="straightConnector1">
            <a:avLst/>
          </a:prstGeom>
          <a:noFill/>
          <a:ln cap="flat" cmpd="sng" w="19050">
            <a:solidFill>
              <a:schemeClr val="accent3"/>
            </a:solidFill>
            <a:prstDash val="solid"/>
            <a:miter lim="800000"/>
            <a:headEnd len="sm" w="sm" type="none"/>
            <a:tailEnd len="sm" w="sm" type="none"/>
          </a:ln>
        </p:spPr>
      </p:cxnSp>
      <p:sp>
        <p:nvSpPr>
          <p:cNvPr id="714" name="Google Shape;714;p26"/>
          <p:cNvSpPr/>
          <p:nvPr/>
        </p:nvSpPr>
        <p:spPr>
          <a:xfrm flipH="1">
            <a:off x="13478934" y="10072258"/>
            <a:ext cx="1252966" cy="1252966"/>
          </a:xfrm>
          <a:prstGeom prst="arc">
            <a:avLst>
              <a:gd fmla="val 16200000" name="adj1"/>
              <a:gd fmla="val 5400479" name="adj2"/>
            </a:avLst>
          </a:prstGeom>
          <a:no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cxnSp>
        <p:nvCxnSpPr>
          <p:cNvPr id="715" name="Google Shape;715;p26"/>
          <p:cNvCxnSpPr/>
          <p:nvPr/>
        </p:nvCxnSpPr>
        <p:spPr>
          <a:xfrm>
            <a:off x="12909550" y="10697998"/>
            <a:ext cx="569384" cy="0"/>
          </a:xfrm>
          <a:prstGeom prst="straightConnector1">
            <a:avLst/>
          </a:prstGeom>
          <a:noFill/>
          <a:ln cap="flat" cmpd="sng" w="19050">
            <a:solidFill>
              <a:schemeClr val="accent4"/>
            </a:solidFill>
            <a:prstDash val="solid"/>
            <a:miter lim="800000"/>
            <a:headEnd len="sm" w="sm" type="none"/>
            <a:tailEnd len="sm" w="sm" type="none"/>
          </a:ln>
        </p:spPr>
      </p:cxnSp>
      <p:cxnSp>
        <p:nvCxnSpPr>
          <p:cNvPr id="716" name="Google Shape;716;p26"/>
          <p:cNvCxnSpPr/>
          <p:nvPr/>
        </p:nvCxnSpPr>
        <p:spPr>
          <a:xfrm flipH="1">
            <a:off x="14105417" y="3712559"/>
            <a:ext cx="1775933" cy="2910"/>
          </a:xfrm>
          <a:prstGeom prst="straightConnector1">
            <a:avLst/>
          </a:prstGeom>
          <a:noFill/>
          <a:ln cap="flat" cmpd="sng" w="19050">
            <a:solidFill>
              <a:schemeClr val="accent2"/>
            </a:solidFill>
            <a:prstDash val="solid"/>
            <a:miter lim="800000"/>
            <a:headEnd len="lg" w="lg" type="triangle"/>
            <a:tailEnd len="sm" w="sm" type="none"/>
          </a:ln>
        </p:spPr>
      </p:cxnSp>
      <p:cxnSp>
        <p:nvCxnSpPr>
          <p:cNvPr id="717" name="Google Shape;717;p26"/>
          <p:cNvCxnSpPr/>
          <p:nvPr/>
        </p:nvCxnSpPr>
        <p:spPr>
          <a:xfrm rot="10800000">
            <a:off x="14105497" y="4968435"/>
            <a:ext cx="1775853" cy="1424"/>
          </a:xfrm>
          <a:prstGeom prst="straightConnector1">
            <a:avLst/>
          </a:prstGeom>
          <a:noFill/>
          <a:ln cap="flat" cmpd="sng" w="19050">
            <a:solidFill>
              <a:schemeClr val="accent2"/>
            </a:solidFill>
            <a:prstDash val="solid"/>
            <a:miter lim="800000"/>
            <a:headEnd len="lg" w="lg" type="triangle"/>
            <a:tailEnd len="sm" w="sm" type="none"/>
          </a:ln>
        </p:spPr>
      </p:cxnSp>
      <p:cxnSp>
        <p:nvCxnSpPr>
          <p:cNvPr id="718" name="Google Shape;718;p26"/>
          <p:cNvCxnSpPr/>
          <p:nvPr/>
        </p:nvCxnSpPr>
        <p:spPr>
          <a:xfrm flipH="1">
            <a:off x="14105417" y="6897851"/>
            <a:ext cx="1775933" cy="2910"/>
          </a:xfrm>
          <a:prstGeom prst="straightConnector1">
            <a:avLst/>
          </a:prstGeom>
          <a:noFill/>
          <a:ln cap="flat" cmpd="sng" w="19050">
            <a:solidFill>
              <a:schemeClr val="accent3"/>
            </a:solidFill>
            <a:prstDash val="solid"/>
            <a:miter lim="800000"/>
            <a:headEnd len="lg" w="lg" type="triangle"/>
            <a:tailEnd len="sm" w="sm" type="none"/>
          </a:ln>
        </p:spPr>
      </p:cxnSp>
      <p:cxnSp>
        <p:nvCxnSpPr>
          <p:cNvPr id="719" name="Google Shape;719;p26"/>
          <p:cNvCxnSpPr/>
          <p:nvPr/>
        </p:nvCxnSpPr>
        <p:spPr>
          <a:xfrm rot="10800000">
            <a:off x="14105497" y="8153727"/>
            <a:ext cx="1775853" cy="1424"/>
          </a:xfrm>
          <a:prstGeom prst="straightConnector1">
            <a:avLst/>
          </a:prstGeom>
          <a:noFill/>
          <a:ln cap="flat" cmpd="sng" w="19050">
            <a:solidFill>
              <a:schemeClr val="accent3"/>
            </a:solidFill>
            <a:prstDash val="solid"/>
            <a:miter lim="800000"/>
            <a:headEnd len="lg" w="lg" type="triangle"/>
            <a:tailEnd len="sm" w="sm" type="none"/>
          </a:ln>
        </p:spPr>
      </p:cxnSp>
      <p:cxnSp>
        <p:nvCxnSpPr>
          <p:cNvPr id="720" name="Google Shape;720;p26"/>
          <p:cNvCxnSpPr>
            <a:endCxn id="714" idx="0"/>
          </p:cNvCxnSpPr>
          <p:nvPr/>
        </p:nvCxnSpPr>
        <p:spPr>
          <a:xfrm flipH="1">
            <a:off x="14105417" y="10069258"/>
            <a:ext cx="1776000" cy="3000"/>
          </a:xfrm>
          <a:prstGeom prst="straightConnector1">
            <a:avLst/>
          </a:prstGeom>
          <a:noFill/>
          <a:ln cap="flat" cmpd="sng" w="19050">
            <a:solidFill>
              <a:schemeClr val="accent4"/>
            </a:solidFill>
            <a:prstDash val="solid"/>
            <a:miter lim="800000"/>
            <a:headEnd len="lg" w="lg" type="triangle"/>
            <a:tailEnd len="sm" w="sm" type="none"/>
          </a:ln>
        </p:spPr>
      </p:cxnSp>
      <p:cxnSp>
        <p:nvCxnSpPr>
          <p:cNvPr id="721" name="Google Shape;721;p26"/>
          <p:cNvCxnSpPr>
            <a:endCxn id="714" idx="2"/>
          </p:cNvCxnSpPr>
          <p:nvPr/>
        </p:nvCxnSpPr>
        <p:spPr>
          <a:xfrm rot="10800000">
            <a:off x="14105504" y="11325224"/>
            <a:ext cx="1775700" cy="1500"/>
          </a:xfrm>
          <a:prstGeom prst="straightConnector1">
            <a:avLst/>
          </a:prstGeom>
          <a:noFill/>
          <a:ln cap="flat" cmpd="sng" w="19050">
            <a:solidFill>
              <a:schemeClr val="accent4"/>
            </a:solidFill>
            <a:prstDash val="solid"/>
            <a:miter lim="800000"/>
            <a:headEnd len="lg" w="lg" type="triangle"/>
            <a:tailEnd len="sm" w="sm" type="none"/>
          </a:ln>
        </p:spPr>
      </p:cxnSp>
      <p:sp>
        <p:nvSpPr>
          <p:cNvPr id="722" name="Google Shape;722;p26"/>
          <p:cNvSpPr txBox="1"/>
          <p:nvPr/>
        </p:nvSpPr>
        <p:spPr>
          <a:xfrm>
            <a:off x="3404120" y="6721570"/>
            <a:ext cx="3064444" cy="166199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2"/>
                </a:solidFill>
                <a:latin typeface="Open Sans Light"/>
                <a:ea typeface="Open Sans Light"/>
                <a:cs typeface="Open Sans Light"/>
                <a:sym typeface="Open Sans Light"/>
              </a:rPr>
              <a:t>Managing Director</a:t>
            </a:r>
            <a:endParaRPr/>
          </a:p>
          <a:p>
            <a:pPr indent="0" lvl="0" marL="0" marR="0" rtl="0" algn="ctr">
              <a:spcBef>
                <a:spcPts val="0"/>
              </a:spcBef>
              <a:spcAft>
                <a:spcPts val="0"/>
              </a:spcAft>
              <a:buNone/>
            </a:pPr>
            <a:r>
              <a:rPr lang="en-US" sz="3600">
                <a:solidFill>
                  <a:schemeClr val="lt2"/>
                </a:solidFill>
                <a:latin typeface="Open Sans Light"/>
                <a:ea typeface="Open Sans Light"/>
                <a:cs typeface="Open Sans Light"/>
                <a:sym typeface="Open Sans Light"/>
              </a:rPr>
              <a:t> (CEO)</a:t>
            </a:r>
            <a:endParaRPr sz="3600">
              <a:solidFill>
                <a:schemeClr val="lt2"/>
              </a:solidFill>
              <a:latin typeface="Open Sans Light"/>
              <a:ea typeface="Open Sans Light"/>
              <a:cs typeface="Open Sans Light"/>
              <a:sym typeface="Open Sans Light"/>
            </a:endParaRPr>
          </a:p>
        </p:txBody>
      </p:sp>
      <p:sp>
        <p:nvSpPr>
          <p:cNvPr id="723" name="Google Shape;723;p26"/>
          <p:cNvSpPr txBox="1"/>
          <p:nvPr/>
        </p:nvSpPr>
        <p:spPr>
          <a:xfrm>
            <a:off x="9033522" y="4084452"/>
            <a:ext cx="3522732"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2"/>
                </a:solidFill>
                <a:latin typeface="Open Sans Light"/>
                <a:ea typeface="Open Sans Light"/>
                <a:cs typeface="Open Sans Light"/>
                <a:sym typeface="Open Sans Light"/>
              </a:rPr>
              <a:t>General Manager</a:t>
            </a:r>
            <a:endParaRPr sz="2800">
              <a:solidFill>
                <a:schemeClr val="lt2"/>
              </a:solidFill>
              <a:latin typeface="Open Sans Light"/>
              <a:ea typeface="Open Sans Light"/>
              <a:cs typeface="Open Sans Light"/>
              <a:sym typeface="Open Sans Light"/>
            </a:endParaRPr>
          </a:p>
        </p:txBody>
      </p:sp>
      <p:sp>
        <p:nvSpPr>
          <p:cNvPr id="724" name="Google Shape;724;p26"/>
          <p:cNvSpPr txBox="1"/>
          <p:nvPr/>
        </p:nvSpPr>
        <p:spPr>
          <a:xfrm>
            <a:off x="9033522" y="7336488"/>
            <a:ext cx="3522732"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2"/>
                </a:solidFill>
                <a:latin typeface="Open Sans Light"/>
                <a:ea typeface="Open Sans Light"/>
                <a:cs typeface="Open Sans Light"/>
                <a:sym typeface="Open Sans Light"/>
              </a:rPr>
              <a:t>Head of IT</a:t>
            </a:r>
            <a:endParaRPr sz="2800">
              <a:solidFill>
                <a:schemeClr val="lt2"/>
              </a:solidFill>
              <a:latin typeface="Open Sans Light"/>
              <a:ea typeface="Open Sans Light"/>
              <a:cs typeface="Open Sans Light"/>
              <a:sym typeface="Open Sans Light"/>
            </a:endParaRPr>
          </a:p>
        </p:txBody>
      </p:sp>
      <p:sp>
        <p:nvSpPr>
          <p:cNvPr id="725" name="Google Shape;725;p26"/>
          <p:cNvSpPr txBox="1"/>
          <p:nvPr/>
        </p:nvSpPr>
        <p:spPr>
          <a:xfrm>
            <a:off x="9033522" y="10490404"/>
            <a:ext cx="3522732"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2"/>
                </a:solidFill>
                <a:latin typeface="Open Sans Light"/>
                <a:ea typeface="Open Sans Light"/>
                <a:cs typeface="Open Sans Light"/>
                <a:sym typeface="Open Sans Light"/>
              </a:rPr>
              <a:t>Head of Marketing</a:t>
            </a:r>
            <a:endParaRPr sz="2800">
              <a:solidFill>
                <a:schemeClr val="lt2"/>
              </a:solidFill>
              <a:latin typeface="Open Sans Light"/>
              <a:ea typeface="Open Sans Light"/>
              <a:cs typeface="Open Sans Light"/>
              <a:sym typeface="Open Sans Light"/>
            </a:endParaRPr>
          </a:p>
        </p:txBody>
      </p:sp>
      <p:sp>
        <p:nvSpPr>
          <p:cNvPr id="726" name="Google Shape;726;p26"/>
          <p:cNvSpPr txBox="1"/>
          <p:nvPr/>
        </p:nvSpPr>
        <p:spPr>
          <a:xfrm>
            <a:off x="16888584" y="3466337"/>
            <a:ext cx="3522732"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2"/>
                </a:solidFill>
                <a:latin typeface="Open Sans Light"/>
                <a:ea typeface="Open Sans Light"/>
                <a:cs typeface="Open Sans Light"/>
                <a:sym typeface="Open Sans Light"/>
              </a:rPr>
              <a:t>Sales Manager</a:t>
            </a:r>
            <a:endParaRPr sz="2600">
              <a:solidFill>
                <a:schemeClr val="lt2"/>
              </a:solidFill>
              <a:latin typeface="Open Sans Light"/>
              <a:ea typeface="Open Sans Light"/>
              <a:cs typeface="Open Sans Light"/>
              <a:sym typeface="Open Sans Light"/>
            </a:endParaRPr>
          </a:p>
        </p:txBody>
      </p:sp>
      <p:sp>
        <p:nvSpPr>
          <p:cNvPr id="727" name="Google Shape;727;p26"/>
          <p:cNvSpPr txBox="1"/>
          <p:nvPr/>
        </p:nvSpPr>
        <p:spPr>
          <a:xfrm>
            <a:off x="16888584" y="4711485"/>
            <a:ext cx="3522732"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2"/>
                </a:solidFill>
                <a:latin typeface="Open Sans Light"/>
                <a:ea typeface="Open Sans Light"/>
                <a:cs typeface="Open Sans Light"/>
                <a:sym typeface="Open Sans Light"/>
              </a:rPr>
              <a:t>Finance Manager</a:t>
            </a:r>
            <a:endParaRPr sz="2600">
              <a:solidFill>
                <a:schemeClr val="lt2"/>
              </a:solidFill>
              <a:latin typeface="Open Sans Light"/>
              <a:ea typeface="Open Sans Light"/>
              <a:cs typeface="Open Sans Light"/>
              <a:sym typeface="Open Sans Light"/>
            </a:endParaRPr>
          </a:p>
        </p:txBody>
      </p:sp>
      <p:sp>
        <p:nvSpPr>
          <p:cNvPr id="728" name="Google Shape;728;p26"/>
          <p:cNvSpPr txBox="1"/>
          <p:nvPr/>
        </p:nvSpPr>
        <p:spPr>
          <a:xfrm>
            <a:off x="16888584" y="6673052"/>
            <a:ext cx="3522732"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2"/>
                </a:solidFill>
                <a:latin typeface="Open Sans Light"/>
                <a:ea typeface="Open Sans Light"/>
                <a:cs typeface="Open Sans Light"/>
                <a:sym typeface="Open Sans Light"/>
              </a:rPr>
              <a:t>Design Team</a:t>
            </a:r>
            <a:endParaRPr sz="2600">
              <a:solidFill>
                <a:schemeClr val="lt2"/>
              </a:solidFill>
              <a:latin typeface="Open Sans Light"/>
              <a:ea typeface="Open Sans Light"/>
              <a:cs typeface="Open Sans Light"/>
              <a:sym typeface="Open Sans Light"/>
            </a:endParaRPr>
          </a:p>
        </p:txBody>
      </p:sp>
      <p:sp>
        <p:nvSpPr>
          <p:cNvPr id="729" name="Google Shape;729;p26"/>
          <p:cNvSpPr txBox="1"/>
          <p:nvPr/>
        </p:nvSpPr>
        <p:spPr>
          <a:xfrm>
            <a:off x="16888584" y="7953672"/>
            <a:ext cx="3522732"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2"/>
                </a:solidFill>
                <a:latin typeface="Open Sans Light"/>
                <a:ea typeface="Open Sans Light"/>
                <a:cs typeface="Open Sans Light"/>
                <a:sym typeface="Open Sans Light"/>
              </a:rPr>
              <a:t>Development Team</a:t>
            </a:r>
            <a:endParaRPr sz="2600">
              <a:solidFill>
                <a:schemeClr val="lt2"/>
              </a:solidFill>
              <a:latin typeface="Open Sans Light"/>
              <a:ea typeface="Open Sans Light"/>
              <a:cs typeface="Open Sans Light"/>
              <a:sym typeface="Open Sans Light"/>
            </a:endParaRPr>
          </a:p>
        </p:txBody>
      </p:sp>
      <p:sp>
        <p:nvSpPr>
          <p:cNvPr id="730" name="Google Shape;730;p26"/>
          <p:cNvSpPr txBox="1"/>
          <p:nvPr/>
        </p:nvSpPr>
        <p:spPr>
          <a:xfrm>
            <a:off x="16888584" y="9858345"/>
            <a:ext cx="3522732"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2"/>
                </a:solidFill>
                <a:latin typeface="Open Sans Light"/>
                <a:ea typeface="Open Sans Light"/>
                <a:cs typeface="Open Sans Light"/>
                <a:sym typeface="Open Sans Light"/>
              </a:rPr>
              <a:t>Marketing Manager</a:t>
            </a:r>
            <a:endParaRPr sz="2600">
              <a:solidFill>
                <a:schemeClr val="lt2"/>
              </a:solidFill>
              <a:latin typeface="Open Sans Light"/>
              <a:ea typeface="Open Sans Light"/>
              <a:cs typeface="Open Sans Light"/>
              <a:sym typeface="Open Sans Light"/>
            </a:endParaRPr>
          </a:p>
        </p:txBody>
      </p:sp>
      <p:sp>
        <p:nvSpPr>
          <p:cNvPr id="731" name="Google Shape;731;p26"/>
          <p:cNvSpPr txBox="1"/>
          <p:nvPr/>
        </p:nvSpPr>
        <p:spPr>
          <a:xfrm>
            <a:off x="16888584" y="11125169"/>
            <a:ext cx="3522732"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2"/>
                </a:solidFill>
                <a:latin typeface="Open Sans Light"/>
                <a:ea typeface="Open Sans Light"/>
                <a:cs typeface="Open Sans Light"/>
                <a:sym typeface="Open Sans Light"/>
              </a:rPr>
              <a:t>Field Marketing</a:t>
            </a:r>
            <a:endParaRPr sz="2600">
              <a:solidFill>
                <a:schemeClr val="lt2"/>
              </a:solidFill>
              <a:latin typeface="Open Sans Light"/>
              <a:ea typeface="Open Sans Light"/>
              <a:cs typeface="Open Sans Light"/>
              <a:sym typeface="Open Sans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5" name="Shape 735"/>
        <p:cNvGrpSpPr/>
        <p:nvPr/>
      </p:nvGrpSpPr>
      <p:grpSpPr>
        <a:xfrm>
          <a:off x="0" y="0"/>
          <a:ext cx="0" cy="0"/>
          <a:chOff x="0" y="0"/>
          <a:chExt cx="0" cy="0"/>
        </a:xfrm>
      </p:grpSpPr>
      <p:sp>
        <p:nvSpPr>
          <p:cNvPr id="736" name="Google Shape;736;p27"/>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Smart </a:t>
            </a:r>
            <a:r>
              <a:rPr b="0" i="0" lang="en-US" sz="7400" u="none" cap="none" strike="noStrike">
                <a:solidFill>
                  <a:schemeClr val="accent2"/>
                </a:solidFill>
                <a:latin typeface="Open Sans Light"/>
                <a:ea typeface="Open Sans Light"/>
                <a:cs typeface="Open Sans Light"/>
                <a:sym typeface="Open Sans Light"/>
              </a:rPr>
              <a:t>Organizational Chart</a:t>
            </a:r>
            <a:endParaRPr b="0" i="0" sz="7400" u="none" cap="none" strike="noStrike">
              <a:solidFill>
                <a:schemeClr val="accent2"/>
              </a:solidFill>
              <a:latin typeface="Open Sans Light"/>
              <a:ea typeface="Open Sans Light"/>
              <a:cs typeface="Open Sans Light"/>
              <a:sym typeface="Open Sans Light"/>
            </a:endParaRPr>
          </a:p>
        </p:txBody>
      </p:sp>
      <p:sp>
        <p:nvSpPr>
          <p:cNvPr id="737" name="Google Shape;737;p27"/>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738" name="Google Shape;738;p27"/>
          <p:cNvSpPr/>
          <p:nvPr/>
        </p:nvSpPr>
        <p:spPr>
          <a:xfrm>
            <a:off x="11843173" y="4642008"/>
            <a:ext cx="348826" cy="1528193"/>
          </a:xfrm>
          <a:custGeom>
            <a:pathLst>
              <a:path extrusionOk="0" h="120000" w="120000">
                <a:moveTo>
                  <a:pt x="120000" y="0"/>
                </a:moveTo>
                <a:lnTo>
                  <a:pt x="120000" y="120000"/>
                </a:lnTo>
                <a:lnTo>
                  <a:pt x="0" y="120000"/>
                </a:lnTo>
              </a:path>
            </a:pathLst>
          </a:custGeom>
          <a:noFill/>
          <a:ln cap="flat" cmpd="sng" w="19050">
            <a:solidFill>
              <a:schemeClr val="dk1"/>
            </a:solidFill>
            <a:prstDash val="solid"/>
            <a:miter lim="800000"/>
            <a:headEnd len="sm" w="sm" type="none"/>
            <a:tailEnd len="lg" w="lg" type="triangle"/>
          </a:ln>
        </p:spPr>
      </p:sp>
      <p:sp>
        <p:nvSpPr>
          <p:cNvPr id="739" name="Google Shape;739;p27"/>
          <p:cNvSpPr/>
          <p:nvPr/>
        </p:nvSpPr>
        <p:spPr>
          <a:xfrm>
            <a:off x="12192000" y="4642008"/>
            <a:ext cx="6872865" cy="3059894"/>
          </a:xfrm>
          <a:custGeom>
            <a:pathLst>
              <a:path extrusionOk="0" h="120000" w="120000">
                <a:moveTo>
                  <a:pt x="0" y="0"/>
                </a:moveTo>
                <a:lnTo>
                  <a:pt x="0" y="106320"/>
                </a:lnTo>
                <a:lnTo>
                  <a:pt x="120000" y="106320"/>
                </a:lnTo>
                <a:lnTo>
                  <a:pt x="120000" y="120000"/>
                </a:lnTo>
              </a:path>
            </a:pathLst>
          </a:custGeom>
          <a:noFill/>
          <a:ln cap="flat" cmpd="sng" w="19050">
            <a:solidFill>
              <a:schemeClr val="dk1"/>
            </a:solidFill>
            <a:prstDash val="solid"/>
            <a:miter lim="800000"/>
            <a:headEnd len="sm" w="sm" type="none"/>
            <a:tailEnd len="lg" w="lg" type="triangle"/>
          </a:ln>
        </p:spPr>
      </p:sp>
      <p:sp>
        <p:nvSpPr>
          <p:cNvPr id="740" name="Google Shape;740;p27"/>
          <p:cNvSpPr/>
          <p:nvPr/>
        </p:nvSpPr>
        <p:spPr>
          <a:xfrm>
            <a:off x="12146280" y="4642008"/>
            <a:ext cx="91440" cy="3059894"/>
          </a:xfrm>
          <a:custGeom>
            <a:pathLst>
              <a:path extrusionOk="0" h="120000" w="120000">
                <a:moveTo>
                  <a:pt x="60000" y="0"/>
                </a:moveTo>
                <a:lnTo>
                  <a:pt x="60000" y="120000"/>
                </a:lnTo>
              </a:path>
            </a:pathLst>
          </a:custGeom>
          <a:noFill/>
          <a:ln cap="flat" cmpd="sng" w="19050">
            <a:solidFill>
              <a:schemeClr val="dk1"/>
            </a:solidFill>
            <a:prstDash val="solid"/>
            <a:miter lim="800000"/>
            <a:headEnd len="sm" w="sm" type="none"/>
            <a:tailEnd len="lg" w="lg" type="triangle"/>
          </a:ln>
        </p:spPr>
      </p:sp>
      <p:sp>
        <p:nvSpPr>
          <p:cNvPr id="741" name="Google Shape;741;p27"/>
          <p:cNvSpPr/>
          <p:nvPr/>
        </p:nvSpPr>
        <p:spPr>
          <a:xfrm>
            <a:off x="5319134" y="4642008"/>
            <a:ext cx="6872865" cy="3059894"/>
          </a:xfrm>
          <a:custGeom>
            <a:pathLst>
              <a:path extrusionOk="0" h="120000" w="120000">
                <a:moveTo>
                  <a:pt x="120000" y="0"/>
                </a:moveTo>
                <a:lnTo>
                  <a:pt x="120000" y="106320"/>
                </a:lnTo>
                <a:lnTo>
                  <a:pt x="0" y="106320"/>
                </a:lnTo>
                <a:lnTo>
                  <a:pt x="0" y="120000"/>
                </a:lnTo>
              </a:path>
            </a:pathLst>
          </a:custGeom>
          <a:noFill/>
          <a:ln cap="flat" cmpd="sng" w="19050">
            <a:solidFill>
              <a:schemeClr val="dk1"/>
            </a:solidFill>
            <a:prstDash val="solid"/>
            <a:miter lim="800000"/>
            <a:headEnd len="sm" w="sm" type="none"/>
            <a:tailEnd len="lg" w="lg" type="triangle"/>
          </a:ln>
        </p:spPr>
      </p:sp>
      <p:sp>
        <p:nvSpPr>
          <p:cNvPr id="742" name="Google Shape;742;p27"/>
          <p:cNvSpPr/>
          <p:nvPr/>
        </p:nvSpPr>
        <p:spPr>
          <a:xfrm>
            <a:off x="9823731" y="3445067"/>
            <a:ext cx="4736537" cy="1196941"/>
          </a:xfrm>
          <a:custGeom>
            <a:pathLst>
              <a:path extrusionOk="0" h="1196941" w="4736537">
                <a:moveTo>
                  <a:pt x="0" y="0"/>
                </a:moveTo>
                <a:lnTo>
                  <a:pt x="4736537" y="0"/>
                </a:lnTo>
                <a:lnTo>
                  <a:pt x="4736537" y="1196941"/>
                </a:lnTo>
                <a:lnTo>
                  <a:pt x="0" y="1196941"/>
                </a:lnTo>
                <a:lnTo>
                  <a:pt x="0" y="0"/>
                </a:lnTo>
                <a:close/>
              </a:path>
            </a:pathLst>
          </a:custGeom>
          <a:solidFill>
            <a:srgbClr val="06B0CC"/>
          </a:solidFill>
          <a:ln cap="flat" cmpd="sng" w="12700">
            <a:solidFill>
              <a:schemeClr val="lt1"/>
            </a:solidFill>
            <a:prstDash val="solid"/>
            <a:miter lim="800000"/>
            <a:headEnd len="sm" w="sm" type="none"/>
            <a:tailEnd len="sm" w="sm" type="none"/>
          </a:ln>
        </p:spPr>
        <p:txBody>
          <a:bodyPr anchorCtr="0" anchor="ctr" bIns="20300" lIns="20300" spcFirstLastPara="1" rIns="20300" wrap="square" tIns="20300">
            <a:noAutofit/>
          </a:bodyPr>
          <a:lstStyle/>
          <a:p>
            <a:pPr indent="0" lvl="0" marL="0" marR="0" rtl="0" algn="ctr">
              <a:lnSpc>
                <a:spcPct val="100000"/>
              </a:lnSpc>
              <a:spcBef>
                <a:spcPts val="0"/>
              </a:spcBef>
              <a:spcAft>
                <a:spcPts val="0"/>
              </a:spcAft>
              <a:buNone/>
            </a:pPr>
            <a:r>
              <a:t/>
            </a:r>
            <a:endParaRPr sz="2400">
              <a:solidFill>
                <a:schemeClr val="lt1"/>
              </a:solidFill>
              <a:latin typeface="Open Sans Light"/>
              <a:ea typeface="Open Sans Light"/>
              <a:cs typeface="Open Sans Light"/>
              <a:sym typeface="Open Sans Light"/>
            </a:endParaRPr>
          </a:p>
        </p:txBody>
      </p:sp>
      <p:sp>
        <p:nvSpPr>
          <p:cNvPr id="743" name="Google Shape;743;p27"/>
          <p:cNvSpPr/>
          <p:nvPr/>
        </p:nvSpPr>
        <p:spPr>
          <a:xfrm>
            <a:off x="2950866" y="7701903"/>
            <a:ext cx="4736537" cy="1205960"/>
          </a:xfrm>
          <a:custGeom>
            <a:pathLst>
              <a:path extrusionOk="0" h="1205960" w="4736537">
                <a:moveTo>
                  <a:pt x="0" y="0"/>
                </a:moveTo>
                <a:lnTo>
                  <a:pt x="4736537" y="0"/>
                </a:lnTo>
                <a:lnTo>
                  <a:pt x="4736537" y="1205960"/>
                </a:lnTo>
                <a:lnTo>
                  <a:pt x="0" y="1205960"/>
                </a:lnTo>
                <a:lnTo>
                  <a:pt x="0" y="0"/>
                </a:lnTo>
                <a:close/>
              </a:path>
            </a:pathLst>
          </a:custGeom>
          <a:solidFill>
            <a:schemeClr val="accent3"/>
          </a:solidFill>
          <a:ln cap="flat" cmpd="sng" w="12700">
            <a:solidFill>
              <a:schemeClr val="lt1"/>
            </a:solidFill>
            <a:prstDash val="solid"/>
            <a:miter lim="800000"/>
            <a:headEnd len="sm" w="sm" type="none"/>
            <a:tailEnd len="sm" w="sm" type="none"/>
          </a:ln>
        </p:spPr>
        <p:txBody>
          <a:bodyPr anchorCtr="0" anchor="ctr" bIns="17775" lIns="17775" spcFirstLastPara="1" rIns="17775" wrap="square" tIns="17775">
            <a:noAutofit/>
          </a:bodyPr>
          <a:lstStyle/>
          <a:p>
            <a:pPr indent="0" lvl="0" marL="0" marR="0" rtl="0" algn="ctr">
              <a:lnSpc>
                <a:spcPct val="100000"/>
              </a:lnSpc>
              <a:spcBef>
                <a:spcPts val="0"/>
              </a:spcBef>
              <a:spcAft>
                <a:spcPts val="0"/>
              </a:spcAft>
              <a:buNone/>
            </a:pPr>
            <a:r>
              <a:t/>
            </a:r>
            <a:endParaRPr sz="2400">
              <a:solidFill>
                <a:schemeClr val="lt1"/>
              </a:solidFill>
              <a:latin typeface="Open Sans Light"/>
              <a:ea typeface="Open Sans Light"/>
              <a:cs typeface="Open Sans Light"/>
              <a:sym typeface="Open Sans Light"/>
            </a:endParaRPr>
          </a:p>
        </p:txBody>
      </p:sp>
      <p:sp>
        <p:nvSpPr>
          <p:cNvPr id="744" name="Google Shape;744;p27"/>
          <p:cNvSpPr/>
          <p:nvPr/>
        </p:nvSpPr>
        <p:spPr>
          <a:xfrm>
            <a:off x="9823731" y="7701903"/>
            <a:ext cx="4736537" cy="1205960"/>
          </a:xfrm>
          <a:custGeom>
            <a:pathLst>
              <a:path extrusionOk="0" h="1205960" w="4736537">
                <a:moveTo>
                  <a:pt x="0" y="0"/>
                </a:moveTo>
                <a:lnTo>
                  <a:pt x="4736537" y="0"/>
                </a:lnTo>
                <a:lnTo>
                  <a:pt x="4736537" y="1205960"/>
                </a:lnTo>
                <a:lnTo>
                  <a:pt x="0" y="1205960"/>
                </a:lnTo>
                <a:lnTo>
                  <a:pt x="0" y="0"/>
                </a:lnTo>
                <a:close/>
              </a:path>
            </a:pathLst>
          </a:custGeom>
          <a:solidFill>
            <a:schemeClr val="accent4"/>
          </a:solidFill>
          <a:ln cap="flat" cmpd="sng" w="12700">
            <a:solidFill>
              <a:schemeClr val="lt1"/>
            </a:solidFill>
            <a:prstDash val="solid"/>
            <a:miter lim="800000"/>
            <a:headEnd len="sm" w="sm" type="none"/>
            <a:tailEnd len="sm" w="sm" type="none"/>
          </a:ln>
        </p:spPr>
        <p:txBody>
          <a:bodyPr anchorCtr="0" anchor="ctr" bIns="17775" lIns="17775" spcFirstLastPara="1" rIns="17775" wrap="square" tIns="17775">
            <a:noAutofit/>
          </a:bodyPr>
          <a:lstStyle/>
          <a:p>
            <a:pPr indent="0" lvl="0" marL="0" marR="0" rtl="0" algn="ctr">
              <a:lnSpc>
                <a:spcPct val="100000"/>
              </a:lnSpc>
              <a:spcBef>
                <a:spcPts val="0"/>
              </a:spcBef>
              <a:spcAft>
                <a:spcPts val="0"/>
              </a:spcAft>
              <a:buNone/>
            </a:pPr>
            <a:r>
              <a:t/>
            </a:r>
            <a:endParaRPr sz="2400">
              <a:solidFill>
                <a:schemeClr val="lt1"/>
              </a:solidFill>
              <a:latin typeface="Open Sans Light"/>
              <a:ea typeface="Open Sans Light"/>
              <a:cs typeface="Open Sans Light"/>
              <a:sym typeface="Open Sans Light"/>
            </a:endParaRPr>
          </a:p>
        </p:txBody>
      </p:sp>
      <p:sp>
        <p:nvSpPr>
          <p:cNvPr id="745" name="Google Shape;745;p27"/>
          <p:cNvSpPr/>
          <p:nvPr/>
        </p:nvSpPr>
        <p:spPr>
          <a:xfrm>
            <a:off x="16696595" y="7701903"/>
            <a:ext cx="4736537" cy="1205960"/>
          </a:xfrm>
          <a:custGeom>
            <a:pathLst>
              <a:path extrusionOk="0" h="1205960" w="4736537">
                <a:moveTo>
                  <a:pt x="0" y="0"/>
                </a:moveTo>
                <a:lnTo>
                  <a:pt x="4736537" y="0"/>
                </a:lnTo>
                <a:lnTo>
                  <a:pt x="4736537" y="1205960"/>
                </a:lnTo>
                <a:lnTo>
                  <a:pt x="0" y="1205960"/>
                </a:lnTo>
                <a:lnTo>
                  <a:pt x="0" y="0"/>
                </a:lnTo>
                <a:close/>
              </a:path>
            </a:pathLst>
          </a:custGeom>
          <a:solidFill>
            <a:schemeClr val="accent5"/>
          </a:solidFill>
          <a:ln cap="flat" cmpd="sng" w="12700">
            <a:solidFill>
              <a:schemeClr val="lt1"/>
            </a:solidFill>
            <a:prstDash val="solid"/>
            <a:miter lim="800000"/>
            <a:headEnd len="sm" w="sm" type="none"/>
            <a:tailEnd len="sm" w="sm" type="none"/>
          </a:ln>
        </p:spPr>
        <p:txBody>
          <a:bodyPr anchorCtr="0" anchor="ctr" bIns="17775" lIns="17775" spcFirstLastPara="1" rIns="17775" wrap="square" tIns="17775">
            <a:noAutofit/>
          </a:bodyPr>
          <a:lstStyle/>
          <a:p>
            <a:pPr indent="0" lvl="0" marL="0" marR="0" rtl="0" algn="ctr">
              <a:lnSpc>
                <a:spcPct val="100000"/>
              </a:lnSpc>
              <a:spcBef>
                <a:spcPts val="0"/>
              </a:spcBef>
              <a:spcAft>
                <a:spcPts val="0"/>
              </a:spcAft>
              <a:buNone/>
            </a:pPr>
            <a:r>
              <a:t/>
            </a:r>
            <a:endParaRPr sz="2400">
              <a:solidFill>
                <a:schemeClr val="lt1"/>
              </a:solidFill>
              <a:latin typeface="Open Sans Light"/>
              <a:ea typeface="Open Sans Light"/>
              <a:cs typeface="Open Sans Light"/>
              <a:sym typeface="Open Sans Light"/>
            </a:endParaRPr>
          </a:p>
        </p:txBody>
      </p:sp>
      <p:sp>
        <p:nvSpPr>
          <p:cNvPr id="746" name="Google Shape;746;p27"/>
          <p:cNvSpPr/>
          <p:nvPr/>
        </p:nvSpPr>
        <p:spPr>
          <a:xfrm>
            <a:off x="7106635" y="5567221"/>
            <a:ext cx="4736537" cy="1205960"/>
          </a:xfrm>
          <a:custGeom>
            <a:pathLst>
              <a:path extrusionOk="0" h="1205960" w="4736537">
                <a:moveTo>
                  <a:pt x="0" y="0"/>
                </a:moveTo>
                <a:lnTo>
                  <a:pt x="4736537" y="0"/>
                </a:lnTo>
                <a:lnTo>
                  <a:pt x="4736537" y="1205960"/>
                </a:lnTo>
                <a:lnTo>
                  <a:pt x="0" y="1205960"/>
                </a:lnTo>
                <a:lnTo>
                  <a:pt x="0" y="0"/>
                </a:lnTo>
                <a:close/>
              </a:path>
            </a:pathLst>
          </a:custGeom>
          <a:solidFill>
            <a:schemeClr val="accent2"/>
          </a:solidFill>
          <a:ln cap="flat" cmpd="sng" w="12700">
            <a:solidFill>
              <a:schemeClr val="lt1"/>
            </a:solidFill>
            <a:prstDash val="solid"/>
            <a:miter lim="800000"/>
            <a:headEnd len="sm" w="sm" type="none"/>
            <a:tailEnd len="sm" w="sm" type="none"/>
          </a:ln>
        </p:spPr>
        <p:txBody>
          <a:bodyPr anchorCtr="0" anchor="ctr" bIns="17775" lIns="17775" spcFirstLastPara="1" rIns="17775" wrap="square" tIns="17775">
            <a:noAutofit/>
          </a:bodyPr>
          <a:lstStyle/>
          <a:p>
            <a:pPr indent="0" lvl="0" marL="0" marR="0" rtl="0" algn="ctr">
              <a:lnSpc>
                <a:spcPct val="100000"/>
              </a:lnSpc>
              <a:spcBef>
                <a:spcPts val="0"/>
              </a:spcBef>
              <a:spcAft>
                <a:spcPts val="0"/>
              </a:spcAft>
              <a:buNone/>
            </a:pPr>
            <a:r>
              <a:t/>
            </a:r>
            <a:endParaRPr sz="2400">
              <a:solidFill>
                <a:schemeClr val="lt1"/>
              </a:solidFill>
              <a:latin typeface="Open Sans Light"/>
              <a:ea typeface="Open Sans Light"/>
              <a:cs typeface="Open Sans Light"/>
              <a:sym typeface="Open Sans Light"/>
            </a:endParaRPr>
          </a:p>
        </p:txBody>
      </p:sp>
      <p:sp>
        <p:nvSpPr>
          <p:cNvPr id="747" name="Google Shape;747;p27"/>
          <p:cNvSpPr txBox="1"/>
          <p:nvPr/>
        </p:nvSpPr>
        <p:spPr>
          <a:xfrm>
            <a:off x="3472834" y="9235165"/>
            <a:ext cx="3503328" cy="1015663"/>
          </a:xfrm>
          <a:prstGeom prst="rect">
            <a:avLst/>
          </a:prstGeom>
          <a:noFill/>
          <a:ln>
            <a:noFill/>
          </a:ln>
        </p:spPr>
        <p:txBody>
          <a:bodyPr anchorCtr="0" anchor="t" bIns="0" lIns="0" spcFirstLastPara="1" rIns="0" wrap="square" tIns="0">
            <a:noAutofit/>
          </a:bodyPr>
          <a:lstStyle/>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Laura Stomache</a:t>
            </a:r>
            <a:endParaRPr sz="2200">
              <a:solidFill>
                <a:schemeClr val="dk2"/>
              </a:solidFill>
              <a:latin typeface="Open Sans Light"/>
              <a:ea typeface="Open Sans Light"/>
              <a:cs typeface="Open Sans Light"/>
              <a:sym typeface="Open Sans Light"/>
            </a:endParaRPr>
          </a:p>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Hashem Papaishman</a:t>
            </a:r>
            <a:endParaRPr sz="2200">
              <a:solidFill>
                <a:schemeClr val="dk2"/>
              </a:solidFill>
              <a:latin typeface="Open Sans Light"/>
              <a:ea typeface="Open Sans Light"/>
              <a:cs typeface="Open Sans Light"/>
              <a:sym typeface="Open Sans Light"/>
            </a:endParaRPr>
          </a:p>
        </p:txBody>
      </p:sp>
      <p:sp>
        <p:nvSpPr>
          <p:cNvPr id="748" name="Google Shape;748;p27"/>
          <p:cNvSpPr txBox="1"/>
          <p:nvPr/>
        </p:nvSpPr>
        <p:spPr>
          <a:xfrm>
            <a:off x="10326021" y="9235165"/>
            <a:ext cx="3503328" cy="2031325"/>
          </a:xfrm>
          <a:prstGeom prst="rect">
            <a:avLst/>
          </a:prstGeom>
          <a:noFill/>
          <a:ln>
            <a:noFill/>
          </a:ln>
        </p:spPr>
        <p:txBody>
          <a:bodyPr anchorCtr="0" anchor="t" bIns="0" lIns="0" spcFirstLastPara="1" rIns="0" wrap="square" tIns="0">
            <a:noAutofit/>
          </a:bodyPr>
          <a:lstStyle/>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Laura Stomache</a:t>
            </a:r>
            <a:endParaRPr sz="2200">
              <a:solidFill>
                <a:schemeClr val="dk2"/>
              </a:solidFill>
              <a:latin typeface="Open Sans Light"/>
              <a:ea typeface="Open Sans Light"/>
              <a:cs typeface="Open Sans Light"/>
              <a:sym typeface="Open Sans Light"/>
            </a:endParaRPr>
          </a:p>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Hashem Papaishman</a:t>
            </a:r>
            <a:endParaRPr sz="2200">
              <a:solidFill>
                <a:schemeClr val="dk2"/>
              </a:solidFill>
              <a:latin typeface="Open Sans Light"/>
              <a:ea typeface="Open Sans Light"/>
              <a:cs typeface="Open Sans Light"/>
              <a:sym typeface="Open Sans Light"/>
            </a:endParaRPr>
          </a:p>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Kamal Shomakhel</a:t>
            </a:r>
            <a:endParaRPr sz="2200">
              <a:solidFill>
                <a:schemeClr val="dk2"/>
              </a:solidFill>
              <a:latin typeface="Open Sans Light"/>
              <a:ea typeface="Open Sans Light"/>
              <a:cs typeface="Open Sans Light"/>
              <a:sym typeface="Open Sans Light"/>
            </a:endParaRPr>
          </a:p>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Laura Bosnich</a:t>
            </a:r>
            <a:endParaRPr sz="2200">
              <a:solidFill>
                <a:schemeClr val="dk2"/>
              </a:solidFill>
              <a:latin typeface="Open Sans Light"/>
              <a:ea typeface="Open Sans Light"/>
              <a:cs typeface="Open Sans Light"/>
              <a:sym typeface="Open Sans Light"/>
            </a:endParaRPr>
          </a:p>
        </p:txBody>
      </p:sp>
      <p:sp>
        <p:nvSpPr>
          <p:cNvPr id="749" name="Google Shape;749;p27"/>
          <p:cNvSpPr txBox="1"/>
          <p:nvPr/>
        </p:nvSpPr>
        <p:spPr>
          <a:xfrm>
            <a:off x="17554594" y="9235165"/>
            <a:ext cx="3503328" cy="1523494"/>
          </a:xfrm>
          <a:prstGeom prst="rect">
            <a:avLst/>
          </a:prstGeom>
          <a:noFill/>
          <a:ln>
            <a:noFill/>
          </a:ln>
        </p:spPr>
        <p:txBody>
          <a:bodyPr anchorCtr="0" anchor="t" bIns="0" lIns="0" spcFirstLastPara="1" rIns="0" wrap="square" tIns="0">
            <a:noAutofit/>
          </a:bodyPr>
          <a:lstStyle/>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Laura Stomache</a:t>
            </a:r>
            <a:endParaRPr sz="2200">
              <a:solidFill>
                <a:schemeClr val="dk2"/>
              </a:solidFill>
              <a:latin typeface="Open Sans Light"/>
              <a:ea typeface="Open Sans Light"/>
              <a:cs typeface="Open Sans Light"/>
              <a:sym typeface="Open Sans Light"/>
            </a:endParaRPr>
          </a:p>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Hashem Papaishman</a:t>
            </a:r>
            <a:endParaRPr sz="2200">
              <a:solidFill>
                <a:schemeClr val="dk2"/>
              </a:solidFill>
              <a:latin typeface="Open Sans Light"/>
              <a:ea typeface="Open Sans Light"/>
              <a:cs typeface="Open Sans Light"/>
              <a:sym typeface="Open Sans Light"/>
            </a:endParaRPr>
          </a:p>
          <a:p>
            <a:pPr indent="-342900" lvl="0" marL="342900" marR="0" rtl="0" algn="l">
              <a:lnSpc>
                <a:spcPct val="150000"/>
              </a:lnSpc>
              <a:spcBef>
                <a:spcPts val="0"/>
              </a:spcBef>
              <a:spcAft>
                <a:spcPts val="0"/>
              </a:spcAft>
              <a:buClr>
                <a:schemeClr val="dk2"/>
              </a:buClr>
              <a:buSzPts val="2200"/>
              <a:buFont typeface="Arial"/>
              <a:buChar char="•"/>
            </a:pPr>
            <a:r>
              <a:rPr lang="en-US" sz="2200">
                <a:solidFill>
                  <a:schemeClr val="dk2"/>
                </a:solidFill>
                <a:latin typeface="Open Sans Light"/>
                <a:ea typeface="Open Sans Light"/>
                <a:cs typeface="Open Sans Light"/>
                <a:sym typeface="Open Sans Light"/>
              </a:rPr>
              <a:t>Kamal Shomakhel</a:t>
            </a:r>
            <a:endParaRPr sz="2200">
              <a:solidFill>
                <a:schemeClr val="dk2"/>
              </a:solidFill>
              <a:latin typeface="Open Sans Light"/>
              <a:ea typeface="Open Sans Light"/>
              <a:cs typeface="Open Sans Light"/>
              <a:sym typeface="Open Sans Light"/>
            </a:endParaRPr>
          </a:p>
        </p:txBody>
      </p:sp>
      <p:sp>
        <p:nvSpPr>
          <p:cNvPr id="750" name="Google Shape;750;p27"/>
          <p:cNvSpPr/>
          <p:nvPr/>
        </p:nvSpPr>
        <p:spPr>
          <a:xfrm>
            <a:off x="10245966" y="3445067"/>
            <a:ext cx="3892066" cy="1196941"/>
          </a:xfrm>
          <a:custGeom>
            <a:pathLst>
              <a:path extrusionOk="0" h="1196941" w="4736537">
                <a:moveTo>
                  <a:pt x="0" y="0"/>
                </a:moveTo>
                <a:lnTo>
                  <a:pt x="4736537" y="0"/>
                </a:lnTo>
                <a:lnTo>
                  <a:pt x="4736537" y="1196941"/>
                </a:lnTo>
                <a:lnTo>
                  <a:pt x="0" y="1196941"/>
                </a:lnTo>
                <a:lnTo>
                  <a:pt x="0" y="0"/>
                </a:lnTo>
                <a:close/>
              </a:path>
            </a:pathLst>
          </a:custGeom>
          <a:noFill/>
          <a:ln>
            <a:noFill/>
          </a:ln>
        </p:spPr>
        <p:txBody>
          <a:bodyPr anchorCtr="0" anchor="ctr" bIns="20300" lIns="20300" spcFirstLastPara="1" rIns="20300" wrap="square" tIns="20300">
            <a:noAutofit/>
          </a:bodyPr>
          <a:lstStyle/>
          <a:p>
            <a:pPr indent="0" lvl="0" marL="0" marR="0" rtl="0" algn="ctr">
              <a:lnSpc>
                <a:spcPct val="100000"/>
              </a:lnSpc>
              <a:spcBef>
                <a:spcPts val="0"/>
              </a:spcBef>
              <a:spcAft>
                <a:spcPts val="0"/>
              </a:spcAft>
              <a:buNone/>
            </a:pPr>
            <a:r>
              <a:rPr lang="en-US" sz="3200">
                <a:solidFill>
                  <a:schemeClr val="lt1"/>
                </a:solidFill>
                <a:latin typeface="Open Sans Light"/>
                <a:ea typeface="Open Sans Light"/>
                <a:cs typeface="Open Sans Light"/>
                <a:sym typeface="Open Sans Light"/>
              </a:rPr>
              <a:t>Mark Patterson</a:t>
            </a:r>
            <a:endParaRPr/>
          </a:p>
          <a:p>
            <a:pPr indent="0" lvl="0" marL="0" marR="0" rtl="0" algn="ctr">
              <a:lnSpc>
                <a:spcPct val="100000"/>
              </a:lnSpc>
              <a:spcBef>
                <a:spcPts val="0"/>
              </a:spcBef>
              <a:spcAft>
                <a:spcPts val="0"/>
              </a:spcAft>
              <a:buNone/>
            </a:pPr>
            <a:r>
              <a:rPr lang="en-US" sz="2400">
                <a:solidFill>
                  <a:schemeClr val="lt1"/>
                </a:solidFill>
                <a:latin typeface="Open Sans Light"/>
                <a:ea typeface="Open Sans Light"/>
                <a:cs typeface="Open Sans Light"/>
                <a:sym typeface="Open Sans Light"/>
              </a:rPr>
              <a:t>General Manager</a:t>
            </a:r>
            <a:endParaRPr/>
          </a:p>
        </p:txBody>
      </p:sp>
      <p:sp>
        <p:nvSpPr>
          <p:cNvPr id="751" name="Google Shape;751;p27"/>
          <p:cNvSpPr/>
          <p:nvPr/>
        </p:nvSpPr>
        <p:spPr>
          <a:xfrm>
            <a:off x="3373101" y="7701903"/>
            <a:ext cx="3892066" cy="1205960"/>
          </a:xfrm>
          <a:custGeom>
            <a:pathLst>
              <a:path extrusionOk="0" h="1205960" w="4736537">
                <a:moveTo>
                  <a:pt x="0" y="0"/>
                </a:moveTo>
                <a:lnTo>
                  <a:pt x="4736537" y="0"/>
                </a:lnTo>
                <a:lnTo>
                  <a:pt x="4736537" y="1205960"/>
                </a:lnTo>
                <a:lnTo>
                  <a:pt x="0" y="1205960"/>
                </a:lnTo>
                <a:lnTo>
                  <a:pt x="0" y="0"/>
                </a:lnTo>
                <a:close/>
              </a:path>
            </a:pathLst>
          </a:custGeom>
          <a:noFill/>
          <a:ln>
            <a:noFill/>
          </a:ln>
        </p:spPr>
        <p:txBody>
          <a:bodyPr anchorCtr="0" anchor="ctr" bIns="17775" lIns="17775" spcFirstLastPara="1" rIns="17775" wrap="square" tIns="17775">
            <a:noAutofit/>
          </a:bodyPr>
          <a:lstStyle/>
          <a:p>
            <a:pPr indent="0" lvl="0" marL="0" marR="0" rtl="0" algn="ctr">
              <a:lnSpc>
                <a:spcPct val="100000"/>
              </a:lnSpc>
              <a:spcBef>
                <a:spcPts val="0"/>
              </a:spcBef>
              <a:spcAft>
                <a:spcPts val="0"/>
              </a:spcAft>
              <a:buNone/>
            </a:pPr>
            <a:r>
              <a:rPr lang="en-US" sz="2800">
                <a:solidFill>
                  <a:schemeClr val="lt1"/>
                </a:solidFill>
                <a:latin typeface="Open Sans Light"/>
                <a:ea typeface="Open Sans Light"/>
                <a:cs typeface="Open Sans Light"/>
                <a:sym typeface="Open Sans Light"/>
              </a:rPr>
              <a:t>John Patterson</a:t>
            </a:r>
            <a:endParaRPr/>
          </a:p>
          <a:p>
            <a:pPr indent="0" lvl="0" marL="0" marR="0" rtl="0" algn="ctr">
              <a:lnSpc>
                <a:spcPct val="100000"/>
              </a:lnSpc>
              <a:spcBef>
                <a:spcPts val="0"/>
              </a:spcBef>
              <a:spcAft>
                <a:spcPts val="0"/>
              </a:spcAft>
              <a:buNone/>
            </a:pPr>
            <a:r>
              <a:rPr lang="en-US" sz="2400">
                <a:solidFill>
                  <a:schemeClr val="lt1"/>
                </a:solidFill>
                <a:latin typeface="Open Sans Light"/>
                <a:ea typeface="Open Sans Light"/>
                <a:cs typeface="Open Sans Light"/>
                <a:sym typeface="Open Sans Light"/>
              </a:rPr>
              <a:t>Head of Business Team</a:t>
            </a:r>
            <a:endParaRPr/>
          </a:p>
        </p:txBody>
      </p:sp>
      <p:sp>
        <p:nvSpPr>
          <p:cNvPr id="752" name="Google Shape;752;p27"/>
          <p:cNvSpPr/>
          <p:nvPr/>
        </p:nvSpPr>
        <p:spPr>
          <a:xfrm>
            <a:off x="10245966" y="7701903"/>
            <a:ext cx="3892066" cy="1205960"/>
          </a:xfrm>
          <a:custGeom>
            <a:pathLst>
              <a:path extrusionOk="0" h="1205960" w="4736537">
                <a:moveTo>
                  <a:pt x="0" y="0"/>
                </a:moveTo>
                <a:lnTo>
                  <a:pt x="4736537" y="0"/>
                </a:lnTo>
                <a:lnTo>
                  <a:pt x="4736537" y="1205960"/>
                </a:lnTo>
                <a:lnTo>
                  <a:pt x="0" y="1205960"/>
                </a:lnTo>
                <a:lnTo>
                  <a:pt x="0" y="0"/>
                </a:lnTo>
                <a:close/>
              </a:path>
            </a:pathLst>
          </a:custGeom>
          <a:noFill/>
          <a:ln>
            <a:noFill/>
          </a:ln>
        </p:spPr>
        <p:txBody>
          <a:bodyPr anchorCtr="0" anchor="ctr" bIns="17775" lIns="17775" spcFirstLastPara="1" rIns="17775" wrap="square" tIns="17775">
            <a:noAutofit/>
          </a:bodyPr>
          <a:lstStyle/>
          <a:p>
            <a:pPr indent="0" lvl="0" marL="0" marR="0" rtl="0" algn="ctr">
              <a:lnSpc>
                <a:spcPct val="100000"/>
              </a:lnSpc>
              <a:spcBef>
                <a:spcPts val="0"/>
              </a:spcBef>
              <a:spcAft>
                <a:spcPts val="0"/>
              </a:spcAft>
              <a:buNone/>
            </a:pPr>
            <a:r>
              <a:rPr lang="en-US" sz="2800">
                <a:solidFill>
                  <a:schemeClr val="lt1"/>
                </a:solidFill>
                <a:latin typeface="Open Sans Light"/>
                <a:ea typeface="Open Sans Light"/>
                <a:cs typeface="Open Sans Light"/>
                <a:sym typeface="Open Sans Light"/>
              </a:rPr>
              <a:t>Laura Hishmatinov</a:t>
            </a:r>
            <a:endParaRPr sz="2800">
              <a:solidFill>
                <a:schemeClr val="lt1"/>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None/>
            </a:pPr>
            <a:r>
              <a:rPr lang="en-US" sz="2400">
                <a:solidFill>
                  <a:schemeClr val="lt1"/>
                </a:solidFill>
                <a:latin typeface="Open Sans Light"/>
                <a:ea typeface="Open Sans Light"/>
                <a:cs typeface="Open Sans Light"/>
                <a:sym typeface="Open Sans Light"/>
              </a:rPr>
              <a:t>Head of Web Team</a:t>
            </a:r>
            <a:endParaRPr sz="2400">
              <a:solidFill>
                <a:schemeClr val="lt1"/>
              </a:solidFill>
              <a:latin typeface="Open Sans Light"/>
              <a:ea typeface="Open Sans Light"/>
              <a:cs typeface="Open Sans Light"/>
              <a:sym typeface="Open Sans Light"/>
            </a:endParaRPr>
          </a:p>
        </p:txBody>
      </p:sp>
      <p:sp>
        <p:nvSpPr>
          <p:cNvPr id="753" name="Google Shape;753;p27"/>
          <p:cNvSpPr/>
          <p:nvPr/>
        </p:nvSpPr>
        <p:spPr>
          <a:xfrm>
            <a:off x="17118831" y="7701903"/>
            <a:ext cx="3892066" cy="1205960"/>
          </a:xfrm>
          <a:custGeom>
            <a:pathLst>
              <a:path extrusionOk="0" h="1205960" w="4736537">
                <a:moveTo>
                  <a:pt x="0" y="0"/>
                </a:moveTo>
                <a:lnTo>
                  <a:pt x="4736537" y="0"/>
                </a:lnTo>
                <a:lnTo>
                  <a:pt x="4736537" y="1205960"/>
                </a:lnTo>
                <a:lnTo>
                  <a:pt x="0" y="1205960"/>
                </a:lnTo>
                <a:lnTo>
                  <a:pt x="0" y="0"/>
                </a:lnTo>
                <a:close/>
              </a:path>
            </a:pathLst>
          </a:custGeom>
          <a:noFill/>
          <a:ln>
            <a:noFill/>
          </a:ln>
        </p:spPr>
        <p:txBody>
          <a:bodyPr anchorCtr="0" anchor="ctr" bIns="17775" lIns="17775" spcFirstLastPara="1" rIns="17775" wrap="square" tIns="17775">
            <a:noAutofit/>
          </a:bodyPr>
          <a:lstStyle/>
          <a:p>
            <a:pPr indent="0" lvl="0" marL="0" marR="0" rtl="0" algn="ctr">
              <a:lnSpc>
                <a:spcPct val="100000"/>
              </a:lnSpc>
              <a:spcBef>
                <a:spcPts val="0"/>
              </a:spcBef>
              <a:spcAft>
                <a:spcPts val="0"/>
              </a:spcAft>
              <a:buNone/>
            </a:pPr>
            <a:r>
              <a:rPr lang="en-US" sz="2800">
                <a:solidFill>
                  <a:schemeClr val="lt1"/>
                </a:solidFill>
                <a:latin typeface="Open Sans Light"/>
                <a:ea typeface="Open Sans Light"/>
                <a:cs typeface="Open Sans Light"/>
                <a:sym typeface="Open Sans Light"/>
              </a:rPr>
              <a:t>Jack William</a:t>
            </a:r>
            <a:endParaRPr/>
          </a:p>
          <a:p>
            <a:pPr indent="0" lvl="0" marL="0" marR="0" rtl="0" algn="ctr">
              <a:lnSpc>
                <a:spcPct val="100000"/>
              </a:lnSpc>
              <a:spcBef>
                <a:spcPts val="0"/>
              </a:spcBef>
              <a:spcAft>
                <a:spcPts val="0"/>
              </a:spcAft>
              <a:buNone/>
            </a:pPr>
            <a:r>
              <a:rPr lang="en-US" sz="2400">
                <a:solidFill>
                  <a:schemeClr val="lt1"/>
                </a:solidFill>
                <a:latin typeface="Open Sans Light"/>
                <a:ea typeface="Open Sans Light"/>
                <a:cs typeface="Open Sans Light"/>
                <a:sym typeface="Open Sans Light"/>
              </a:rPr>
              <a:t>Head of Prog. Team</a:t>
            </a:r>
            <a:endParaRPr sz="2400">
              <a:solidFill>
                <a:schemeClr val="lt1"/>
              </a:solidFill>
              <a:latin typeface="Open Sans Light"/>
              <a:ea typeface="Open Sans Light"/>
              <a:cs typeface="Open Sans Light"/>
              <a:sym typeface="Open Sans Light"/>
            </a:endParaRPr>
          </a:p>
        </p:txBody>
      </p:sp>
      <p:sp>
        <p:nvSpPr>
          <p:cNvPr id="754" name="Google Shape;754;p27"/>
          <p:cNvSpPr/>
          <p:nvPr/>
        </p:nvSpPr>
        <p:spPr>
          <a:xfrm>
            <a:off x="7528870" y="5567221"/>
            <a:ext cx="3892066" cy="1205960"/>
          </a:xfrm>
          <a:custGeom>
            <a:pathLst>
              <a:path extrusionOk="0" h="1205960" w="4736537">
                <a:moveTo>
                  <a:pt x="0" y="0"/>
                </a:moveTo>
                <a:lnTo>
                  <a:pt x="4736537" y="0"/>
                </a:lnTo>
                <a:lnTo>
                  <a:pt x="4736537" y="1205960"/>
                </a:lnTo>
                <a:lnTo>
                  <a:pt x="0" y="1205960"/>
                </a:lnTo>
                <a:lnTo>
                  <a:pt x="0" y="0"/>
                </a:lnTo>
                <a:close/>
              </a:path>
            </a:pathLst>
          </a:custGeom>
          <a:noFill/>
          <a:ln>
            <a:noFill/>
          </a:ln>
        </p:spPr>
        <p:txBody>
          <a:bodyPr anchorCtr="0" anchor="ctr" bIns="17775" lIns="17775" spcFirstLastPara="1" rIns="17775" wrap="square" tIns="17775">
            <a:noAutofit/>
          </a:bodyPr>
          <a:lstStyle/>
          <a:p>
            <a:pPr indent="0" lvl="0" marL="0" marR="0" rtl="0" algn="ctr">
              <a:lnSpc>
                <a:spcPct val="100000"/>
              </a:lnSpc>
              <a:spcBef>
                <a:spcPts val="0"/>
              </a:spcBef>
              <a:spcAft>
                <a:spcPts val="0"/>
              </a:spcAft>
              <a:buNone/>
            </a:pPr>
            <a:r>
              <a:rPr lang="en-US" sz="2800">
                <a:solidFill>
                  <a:schemeClr val="lt1"/>
                </a:solidFill>
                <a:latin typeface="Open Sans Light"/>
                <a:ea typeface="Open Sans Light"/>
                <a:cs typeface="Open Sans Light"/>
                <a:sym typeface="Open Sans Light"/>
              </a:rPr>
              <a:t>Michael Hastikov</a:t>
            </a:r>
            <a:endParaRPr sz="2800">
              <a:solidFill>
                <a:schemeClr val="lt1"/>
              </a:solidFill>
              <a:latin typeface="Open Sans Light"/>
              <a:ea typeface="Open Sans Light"/>
              <a:cs typeface="Open Sans Light"/>
              <a:sym typeface="Open Sans Light"/>
            </a:endParaRPr>
          </a:p>
          <a:p>
            <a:pPr indent="0" lvl="0" marL="0" marR="0" rtl="0" algn="ctr">
              <a:lnSpc>
                <a:spcPct val="100000"/>
              </a:lnSpc>
              <a:spcBef>
                <a:spcPts val="0"/>
              </a:spcBef>
              <a:spcAft>
                <a:spcPts val="0"/>
              </a:spcAft>
              <a:buNone/>
            </a:pPr>
            <a:r>
              <a:rPr lang="en-US" sz="2400">
                <a:solidFill>
                  <a:schemeClr val="lt1"/>
                </a:solidFill>
                <a:latin typeface="Open Sans Light"/>
                <a:ea typeface="Open Sans Light"/>
                <a:cs typeface="Open Sans Light"/>
                <a:sym typeface="Open Sans Light"/>
              </a:rPr>
              <a:t>Vice President</a:t>
            </a:r>
            <a:endParaRPr sz="2400">
              <a:solidFill>
                <a:schemeClr val="lt1"/>
              </a:solidFill>
              <a:latin typeface="Open Sans Light"/>
              <a:ea typeface="Open Sans Light"/>
              <a:cs typeface="Open Sans Light"/>
              <a:sym typeface="Open Sans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9" name="Shape 759"/>
        <p:cNvGrpSpPr/>
        <p:nvPr/>
      </p:nvGrpSpPr>
      <p:grpSpPr>
        <a:xfrm>
          <a:off x="0" y="0"/>
          <a:ext cx="0" cy="0"/>
          <a:chOff x="0" y="0"/>
          <a:chExt cx="0" cy="0"/>
        </a:xfrm>
      </p:grpSpPr>
      <p:sp>
        <p:nvSpPr>
          <p:cNvPr id="760" name="Google Shape;760;p28"/>
          <p:cNvSpPr/>
          <p:nvPr/>
        </p:nvSpPr>
        <p:spPr>
          <a:xfrm>
            <a:off x="0" y="0"/>
            <a:ext cx="24384001" cy="137160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61" name="Google Shape;761;p28"/>
          <p:cNvSpPr txBox="1"/>
          <p:nvPr/>
        </p:nvSpPr>
        <p:spPr>
          <a:xfrm>
            <a:off x="8971899" y="12080557"/>
            <a:ext cx="6440202"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a:ea typeface="Open Sans"/>
                <a:cs typeface="Open Sans"/>
                <a:sym typeface="Open Sans"/>
              </a:rPr>
              <a:t>Image Placeholder</a:t>
            </a:r>
            <a:endParaRPr/>
          </a:p>
        </p:txBody>
      </p:sp>
      <p:sp>
        <p:nvSpPr>
          <p:cNvPr id="762" name="Google Shape;762;p28"/>
          <p:cNvSpPr/>
          <p:nvPr/>
        </p:nvSpPr>
        <p:spPr>
          <a:xfrm>
            <a:off x="0" y="0"/>
            <a:ext cx="24383998" cy="13716000"/>
          </a:xfrm>
          <a:prstGeom prst="rect">
            <a:avLst/>
          </a:prstGeom>
          <a:gradFill>
            <a:gsLst>
              <a:gs pos="0">
                <a:srgbClr val="09B1CC">
                  <a:alpha val="89803"/>
                </a:srgbClr>
              </a:gs>
              <a:gs pos="33000">
                <a:srgbClr val="32C0D8">
                  <a:alpha val="89803"/>
                </a:srgbClr>
              </a:gs>
              <a:gs pos="66000">
                <a:srgbClr val="397FB0">
                  <a:alpha val="89803"/>
                </a:srgbClr>
              </a:gs>
              <a:gs pos="100000">
                <a:srgbClr val="1D8697">
                  <a:alpha val="89803"/>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63" name="Google Shape;763;p28"/>
          <p:cNvSpPr txBox="1"/>
          <p:nvPr/>
        </p:nvSpPr>
        <p:spPr>
          <a:xfrm>
            <a:off x="4123210" y="5896198"/>
            <a:ext cx="16137580" cy="192360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2500">
                <a:solidFill>
                  <a:schemeClr val="lt1"/>
                </a:solidFill>
                <a:latin typeface="Open Sans Light"/>
                <a:ea typeface="Open Sans Light"/>
                <a:cs typeface="Open Sans Light"/>
                <a:sym typeface="Open Sans Light"/>
              </a:rPr>
              <a:t>What We Do?</a:t>
            </a:r>
            <a:endParaRPr sz="12500">
              <a:solidFill>
                <a:schemeClr val="lt1"/>
              </a:solidFill>
              <a:latin typeface="Open Sans Light"/>
              <a:ea typeface="Open Sans Light"/>
              <a:cs typeface="Open Sans Light"/>
              <a:sym typeface="Open Sans Light"/>
            </a:endParaRPr>
          </a:p>
        </p:txBody>
      </p:sp>
      <p:grpSp>
        <p:nvGrpSpPr>
          <p:cNvPr id="764" name="Google Shape;764;p28"/>
          <p:cNvGrpSpPr/>
          <p:nvPr/>
        </p:nvGrpSpPr>
        <p:grpSpPr>
          <a:xfrm>
            <a:off x="6408684" y="5334600"/>
            <a:ext cx="11566632" cy="3046801"/>
            <a:chOff x="6301042" y="4227741"/>
            <a:chExt cx="11566632" cy="3046801"/>
          </a:xfrm>
        </p:grpSpPr>
        <p:grpSp>
          <p:nvGrpSpPr>
            <p:cNvPr id="765" name="Google Shape;765;p28"/>
            <p:cNvGrpSpPr/>
            <p:nvPr/>
          </p:nvGrpSpPr>
          <p:grpSpPr>
            <a:xfrm>
              <a:off x="6301042" y="4227741"/>
              <a:ext cx="1473200" cy="1463040"/>
              <a:chOff x="6009640" y="3769678"/>
              <a:chExt cx="1473200" cy="1463040"/>
            </a:xfrm>
          </p:grpSpPr>
          <p:cxnSp>
            <p:nvCxnSpPr>
              <p:cNvPr id="766" name="Google Shape;766;p28"/>
              <p:cNvCxnSpPr/>
              <p:nvPr/>
            </p:nvCxnSpPr>
            <p:spPr>
              <a:xfrm rot="10800000">
                <a:off x="6019800" y="3784600"/>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767" name="Google Shape;767;p28"/>
              <p:cNvCxnSpPr/>
              <p:nvPr/>
            </p:nvCxnSpPr>
            <p:spPr>
              <a:xfrm>
                <a:off x="6009640"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nvGrpSpPr>
            <p:cNvPr id="768" name="Google Shape;768;p28"/>
            <p:cNvGrpSpPr/>
            <p:nvPr/>
          </p:nvGrpSpPr>
          <p:grpSpPr>
            <a:xfrm rot="10800000">
              <a:off x="16394474" y="5811502"/>
              <a:ext cx="1473200" cy="1463040"/>
              <a:chOff x="6009640" y="3769678"/>
              <a:chExt cx="1473200" cy="1463040"/>
            </a:xfrm>
          </p:grpSpPr>
          <p:cxnSp>
            <p:nvCxnSpPr>
              <p:cNvPr id="769" name="Google Shape;769;p28"/>
              <p:cNvCxnSpPr/>
              <p:nvPr/>
            </p:nvCxnSpPr>
            <p:spPr>
              <a:xfrm rot="10800000">
                <a:off x="6019800" y="3784600"/>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770" name="Google Shape;770;p28"/>
              <p:cNvCxnSpPr/>
              <p:nvPr/>
            </p:nvCxnSpPr>
            <p:spPr>
              <a:xfrm>
                <a:off x="6009640"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4" name="Shape 774"/>
        <p:cNvGrpSpPr/>
        <p:nvPr/>
      </p:nvGrpSpPr>
      <p:grpSpPr>
        <a:xfrm>
          <a:off x="0" y="0"/>
          <a:ext cx="0" cy="0"/>
          <a:chOff x="0" y="0"/>
          <a:chExt cx="0" cy="0"/>
        </a:xfrm>
      </p:grpSpPr>
      <p:sp>
        <p:nvSpPr>
          <p:cNvPr id="775" name="Google Shape;775;p29"/>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Services</a:t>
            </a:r>
            <a:endParaRPr b="0" i="0" sz="7400" u="none" cap="none" strike="noStrike">
              <a:solidFill>
                <a:schemeClr val="accent2"/>
              </a:solidFill>
              <a:latin typeface="Open Sans Light"/>
              <a:ea typeface="Open Sans Light"/>
              <a:cs typeface="Open Sans Light"/>
              <a:sym typeface="Open Sans Light"/>
            </a:endParaRPr>
          </a:p>
        </p:txBody>
      </p:sp>
      <p:sp>
        <p:nvSpPr>
          <p:cNvPr id="776" name="Google Shape;776;p29"/>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777" name="Google Shape;777;p29"/>
          <p:cNvSpPr/>
          <p:nvPr/>
        </p:nvSpPr>
        <p:spPr>
          <a:xfrm>
            <a:off x="11272044" y="4788486"/>
            <a:ext cx="1973263" cy="649288"/>
          </a:xfrm>
          <a:custGeom>
            <a:pathLst>
              <a:path extrusionOk="0" h="683" w="2075">
                <a:moveTo>
                  <a:pt x="2024" y="418"/>
                </a:moveTo>
                <a:cubicBezTo>
                  <a:pt x="2000" y="408"/>
                  <a:pt x="1972" y="418"/>
                  <a:pt x="1947" y="440"/>
                </a:cubicBezTo>
                <a:cubicBezTo>
                  <a:pt x="1934" y="451"/>
                  <a:pt x="1916" y="455"/>
                  <a:pt x="1899" y="448"/>
                </a:cubicBezTo>
                <a:cubicBezTo>
                  <a:pt x="1899" y="448"/>
                  <a:pt x="1898" y="448"/>
                  <a:pt x="1898" y="448"/>
                </a:cubicBezTo>
                <a:cubicBezTo>
                  <a:pt x="1885" y="442"/>
                  <a:pt x="1875" y="433"/>
                  <a:pt x="1871" y="424"/>
                </a:cubicBezTo>
                <a:cubicBezTo>
                  <a:pt x="1936" y="267"/>
                  <a:pt x="1936" y="267"/>
                  <a:pt x="1936" y="267"/>
                </a:cubicBezTo>
                <a:cubicBezTo>
                  <a:pt x="1291" y="0"/>
                  <a:pt x="599" y="19"/>
                  <a:pt x="0" y="266"/>
                </a:cubicBezTo>
                <a:cubicBezTo>
                  <a:pt x="64" y="421"/>
                  <a:pt x="64" y="421"/>
                  <a:pt x="64" y="421"/>
                </a:cubicBezTo>
                <a:cubicBezTo>
                  <a:pt x="72" y="427"/>
                  <a:pt x="88" y="427"/>
                  <a:pt x="104" y="420"/>
                </a:cubicBezTo>
                <a:cubicBezTo>
                  <a:pt x="104" y="420"/>
                  <a:pt x="104" y="420"/>
                  <a:pt x="104" y="420"/>
                </a:cubicBezTo>
                <a:cubicBezTo>
                  <a:pt x="121" y="413"/>
                  <a:pt x="132" y="397"/>
                  <a:pt x="133" y="380"/>
                </a:cubicBezTo>
                <a:cubicBezTo>
                  <a:pt x="134" y="347"/>
                  <a:pt x="148" y="320"/>
                  <a:pt x="172" y="310"/>
                </a:cubicBezTo>
                <a:cubicBezTo>
                  <a:pt x="212" y="294"/>
                  <a:pt x="265" y="330"/>
                  <a:pt x="290" y="392"/>
                </a:cubicBezTo>
                <a:cubicBezTo>
                  <a:pt x="315" y="453"/>
                  <a:pt x="303" y="516"/>
                  <a:pt x="263" y="532"/>
                </a:cubicBezTo>
                <a:cubicBezTo>
                  <a:pt x="239" y="542"/>
                  <a:pt x="210" y="532"/>
                  <a:pt x="186" y="510"/>
                </a:cubicBezTo>
                <a:cubicBezTo>
                  <a:pt x="173" y="498"/>
                  <a:pt x="155" y="494"/>
                  <a:pt x="138" y="501"/>
                </a:cubicBezTo>
                <a:cubicBezTo>
                  <a:pt x="137" y="501"/>
                  <a:pt x="137" y="501"/>
                  <a:pt x="137" y="501"/>
                </a:cubicBezTo>
                <a:cubicBezTo>
                  <a:pt x="121" y="508"/>
                  <a:pt x="110" y="519"/>
                  <a:pt x="108" y="528"/>
                </a:cubicBezTo>
                <a:cubicBezTo>
                  <a:pt x="172" y="683"/>
                  <a:pt x="172" y="683"/>
                  <a:pt x="172" y="683"/>
                </a:cubicBezTo>
                <a:cubicBezTo>
                  <a:pt x="663" y="480"/>
                  <a:pt x="1233" y="464"/>
                  <a:pt x="1763" y="683"/>
                </a:cubicBezTo>
                <a:cubicBezTo>
                  <a:pt x="1829" y="525"/>
                  <a:pt x="1829" y="525"/>
                  <a:pt x="1829" y="525"/>
                </a:cubicBezTo>
                <a:cubicBezTo>
                  <a:pt x="1838" y="522"/>
                  <a:pt x="1851" y="523"/>
                  <a:pt x="1864" y="528"/>
                </a:cubicBezTo>
                <a:cubicBezTo>
                  <a:pt x="1864" y="528"/>
                  <a:pt x="1865" y="528"/>
                  <a:pt x="1865" y="529"/>
                </a:cubicBezTo>
                <a:cubicBezTo>
                  <a:pt x="1882" y="536"/>
                  <a:pt x="1892" y="552"/>
                  <a:pt x="1892" y="569"/>
                </a:cubicBezTo>
                <a:cubicBezTo>
                  <a:pt x="1894" y="602"/>
                  <a:pt x="1907" y="629"/>
                  <a:pt x="1931" y="639"/>
                </a:cubicBezTo>
                <a:cubicBezTo>
                  <a:pt x="1971" y="656"/>
                  <a:pt x="2024" y="620"/>
                  <a:pt x="2049" y="559"/>
                </a:cubicBezTo>
                <a:cubicBezTo>
                  <a:pt x="2075" y="498"/>
                  <a:pt x="2064" y="435"/>
                  <a:pt x="2024" y="418"/>
                </a:cubicBezTo>
                <a:close/>
              </a:path>
            </a:pathLst>
          </a:custGeom>
          <a:solidFill>
            <a:schemeClr val="accent4"/>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78" name="Google Shape;778;p29"/>
          <p:cNvSpPr/>
          <p:nvPr/>
        </p:nvSpPr>
        <p:spPr>
          <a:xfrm>
            <a:off x="12948444" y="5042486"/>
            <a:ext cx="1470025" cy="1603375"/>
          </a:xfrm>
          <a:custGeom>
            <a:pathLst>
              <a:path extrusionOk="0" h="1686" w="1545">
                <a:moveTo>
                  <a:pt x="1432" y="1504"/>
                </a:moveTo>
                <a:cubicBezTo>
                  <a:pt x="1415" y="1503"/>
                  <a:pt x="1399" y="1492"/>
                  <a:pt x="1391" y="1476"/>
                </a:cubicBezTo>
                <a:cubicBezTo>
                  <a:pt x="1391" y="1475"/>
                  <a:pt x="1391" y="1475"/>
                  <a:pt x="1391" y="1475"/>
                </a:cubicBezTo>
                <a:cubicBezTo>
                  <a:pt x="1385" y="1459"/>
                  <a:pt x="1385" y="1444"/>
                  <a:pt x="1390" y="1435"/>
                </a:cubicBezTo>
                <a:cubicBezTo>
                  <a:pt x="1545" y="1371"/>
                  <a:pt x="1545" y="1371"/>
                  <a:pt x="1545" y="1371"/>
                </a:cubicBezTo>
                <a:cubicBezTo>
                  <a:pt x="1297" y="772"/>
                  <a:pt x="820" y="268"/>
                  <a:pt x="174" y="0"/>
                </a:cubicBezTo>
                <a:cubicBezTo>
                  <a:pt x="174" y="0"/>
                  <a:pt x="173" y="0"/>
                  <a:pt x="173" y="0"/>
                </a:cubicBezTo>
                <a:cubicBezTo>
                  <a:pt x="108" y="157"/>
                  <a:pt x="108" y="157"/>
                  <a:pt x="108" y="157"/>
                </a:cubicBezTo>
                <a:cubicBezTo>
                  <a:pt x="112" y="166"/>
                  <a:pt x="122" y="175"/>
                  <a:pt x="135" y="181"/>
                </a:cubicBezTo>
                <a:cubicBezTo>
                  <a:pt x="135" y="181"/>
                  <a:pt x="136" y="181"/>
                  <a:pt x="136" y="181"/>
                </a:cubicBezTo>
                <a:cubicBezTo>
                  <a:pt x="153" y="188"/>
                  <a:pt x="171" y="184"/>
                  <a:pt x="184" y="173"/>
                </a:cubicBezTo>
                <a:cubicBezTo>
                  <a:pt x="209" y="151"/>
                  <a:pt x="237" y="141"/>
                  <a:pt x="261" y="151"/>
                </a:cubicBezTo>
                <a:cubicBezTo>
                  <a:pt x="301" y="168"/>
                  <a:pt x="312" y="231"/>
                  <a:pt x="286" y="292"/>
                </a:cubicBezTo>
                <a:cubicBezTo>
                  <a:pt x="261" y="353"/>
                  <a:pt x="208" y="389"/>
                  <a:pt x="168" y="372"/>
                </a:cubicBezTo>
                <a:cubicBezTo>
                  <a:pt x="144" y="362"/>
                  <a:pt x="131" y="335"/>
                  <a:pt x="129" y="302"/>
                </a:cubicBezTo>
                <a:cubicBezTo>
                  <a:pt x="129" y="285"/>
                  <a:pt x="119" y="269"/>
                  <a:pt x="102" y="262"/>
                </a:cubicBezTo>
                <a:cubicBezTo>
                  <a:pt x="102" y="261"/>
                  <a:pt x="101" y="261"/>
                  <a:pt x="101" y="261"/>
                </a:cubicBezTo>
                <a:cubicBezTo>
                  <a:pt x="88" y="256"/>
                  <a:pt x="75" y="255"/>
                  <a:pt x="66" y="258"/>
                </a:cubicBezTo>
                <a:cubicBezTo>
                  <a:pt x="0" y="416"/>
                  <a:pt x="0" y="416"/>
                  <a:pt x="0" y="416"/>
                </a:cubicBezTo>
                <a:cubicBezTo>
                  <a:pt x="0" y="416"/>
                  <a:pt x="1" y="417"/>
                  <a:pt x="1" y="417"/>
                </a:cubicBezTo>
                <a:cubicBezTo>
                  <a:pt x="532" y="637"/>
                  <a:pt x="924" y="1051"/>
                  <a:pt x="1129" y="1543"/>
                </a:cubicBezTo>
                <a:cubicBezTo>
                  <a:pt x="1282" y="1480"/>
                  <a:pt x="1282" y="1480"/>
                  <a:pt x="1282" y="1480"/>
                </a:cubicBezTo>
                <a:cubicBezTo>
                  <a:pt x="1292" y="1481"/>
                  <a:pt x="1304" y="1492"/>
                  <a:pt x="1311" y="1509"/>
                </a:cubicBezTo>
                <a:cubicBezTo>
                  <a:pt x="1311" y="1509"/>
                  <a:pt x="1311" y="1509"/>
                  <a:pt x="1311" y="1509"/>
                </a:cubicBezTo>
                <a:cubicBezTo>
                  <a:pt x="1318" y="1526"/>
                  <a:pt x="1314" y="1545"/>
                  <a:pt x="1302" y="1557"/>
                </a:cubicBezTo>
                <a:cubicBezTo>
                  <a:pt x="1280" y="1582"/>
                  <a:pt x="1271" y="1611"/>
                  <a:pt x="1281" y="1635"/>
                </a:cubicBezTo>
                <a:cubicBezTo>
                  <a:pt x="1297" y="1674"/>
                  <a:pt x="1360" y="1686"/>
                  <a:pt x="1421" y="1661"/>
                </a:cubicBezTo>
                <a:cubicBezTo>
                  <a:pt x="1482" y="1635"/>
                  <a:pt x="1518" y="1582"/>
                  <a:pt x="1502" y="1543"/>
                </a:cubicBezTo>
                <a:cubicBezTo>
                  <a:pt x="1492" y="1519"/>
                  <a:pt x="1465" y="1505"/>
                  <a:pt x="1432" y="1504"/>
                </a:cubicBezTo>
                <a:close/>
              </a:path>
            </a:pathLst>
          </a:custGeom>
          <a:solidFill>
            <a:schemeClr val="accent1"/>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79" name="Google Shape;779;p29"/>
          <p:cNvSpPr/>
          <p:nvPr/>
        </p:nvSpPr>
        <p:spPr>
          <a:xfrm>
            <a:off x="14023181" y="6345823"/>
            <a:ext cx="650875" cy="1982788"/>
          </a:xfrm>
          <a:custGeom>
            <a:pathLst>
              <a:path extrusionOk="0" h="2085" w="685">
                <a:moveTo>
                  <a:pt x="416" y="0"/>
                </a:moveTo>
                <a:cubicBezTo>
                  <a:pt x="261" y="64"/>
                  <a:pt x="261" y="64"/>
                  <a:pt x="261" y="64"/>
                </a:cubicBezTo>
                <a:cubicBezTo>
                  <a:pt x="256" y="73"/>
                  <a:pt x="256" y="88"/>
                  <a:pt x="262" y="104"/>
                </a:cubicBezTo>
                <a:cubicBezTo>
                  <a:pt x="262" y="104"/>
                  <a:pt x="262" y="104"/>
                  <a:pt x="262" y="105"/>
                </a:cubicBezTo>
                <a:cubicBezTo>
                  <a:pt x="270" y="121"/>
                  <a:pt x="286" y="132"/>
                  <a:pt x="303" y="133"/>
                </a:cubicBezTo>
                <a:cubicBezTo>
                  <a:pt x="336" y="134"/>
                  <a:pt x="363" y="148"/>
                  <a:pt x="373" y="172"/>
                </a:cubicBezTo>
                <a:cubicBezTo>
                  <a:pt x="389" y="211"/>
                  <a:pt x="353" y="264"/>
                  <a:pt x="292" y="290"/>
                </a:cubicBezTo>
                <a:cubicBezTo>
                  <a:pt x="231" y="315"/>
                  <a:pt x="168" y="303"/>
                  <a:pt x="152" y="264"/>
                </a:cubicBezTo>
                <a:cubicBezTo>
                  <a:pt x="142" y="240"/>
                  <a:pt x="151" y="211"/>
                  <a:pt x="173" y="186"/>
                </a:cubicBezTo>
                <a:cubicBezTo>
                  <a:pt x="185" y="174"/>
                  <a:pt x="189" y="155"/>
                  <a:pt x="182" y="138"/>
                </a:cubicBezTo>
                <a:cubicBezTo>
                  <a:pt x="182" y="138"/>
                  <a:pt x="182" y="138"/>
                  <a:pt x="182" y="138"/>
                </a:cubicBezTo>
                <a:cubicBezTo>
                  <a:pt x="175" y="121"/>
                  <a:pt x="163" y="110"/>
                  <a:pt x="153" y="109"/>
                </a:cubicBezTo>
                <a:cubicBezTo>
                  <a:pt x="0" y="172"/>
                  <a:pt x="0" y="172"/>
                  <a:pt x="0" y="172"/>
                </a:cubicBezTo>
                <a:cubicBezTo>
                  <a:pt x="205" y="665"/>
                  <a:pt x="221" y="1237"/>
                  <a:pt x="1" y="1770"/>
                </a:cubicBezTo>
                <a:cubicBezTo>
                  <a:pt x="1" y="1770"/>
                  <a:pt x="1" y="1770"/>
                  <a:pt x="1" y="1770"/>
                </a:cubicBezTo>
                <a:cubicBezTo>
                  <a:pt x="152" y="1833"/>
                  <a:pt x="152" y="1833"/>
                  <a:pt x="152" y="1833"/>
                </a:cubicBezTo>
                <a:cubicBezTo>
                  <a:pt x="158" y="1842"/>
                  <a:pt x="159" y="1858"/>
                  <a:pt x="152" y="1874"/>
                </a:cubicBezTo>
                <a:cubicBezTo>
                  <a:pt x="152" y="1874"/>
                  <a:pt x="152" y="1874"/>
                  <a:pt x="152" y="1875"/>
                </a:cubicBezTo>
                <a:cubicBezTo>
                  <a:pt x="145" y="1891"/>
                  <a:pt x="129" y="1902"/>
                  <a:pt x="112" y="1903"/>
                </a:cubicBezTo>
                <a:cubicBezTo>
                  <a:pt x="79" y="1904"/>
                  <a:pt x="52" y="1918"/>
                  <a:pt x="42" y="1942"/>
                </a:cubicBezTo>
                <a:cubicBezTo>
                  <a:pt x="26" y="1982"/>
                  <a:pt x="62" y="2035"/>
                  <a:pt x="123" y="2060"/>
                </a:cubicBezTo>
                <a:cubicBezTo>
                  <a:pt x="185" y="2085"/>
                  <a:pt x="247" y="2073"/>
                  <a:pt x="264" y="2033"/>
                </a:cubicBezTo>
                <a:cubicBezTo>
                  <a:pt x="273" y="2009"/>
                  <a:pt x="264" y="1980"/>
                  <a:pt x="241" y="1956"/>
                </a:cubicBezTo>
                <a:cubicBezTo>
                  <a:pt x="230" y="1943"/>
                  <a:pt x="226" y="1925"/>
                  <a:pt x="233" y="1908"/>
                </a:cubicBezTo>
                <a:cubicBezTo>
                  <a:pt x="233" y="1907"/>
                  <a:pt x="233" y="1907"/>
                  <a:pt x="233" y="1907"/>
                </a:cubicBezTo>
                <a:cubicBezTo>
                  <a:pt x="239" y="1892"/>
                  <a:pt x="250" y="1881"/>
                  <a:pt x="259" y="1878"/>
                </a:cubicBezTo>
                <a:cubicBezTo>
                  <a:pt x="416" y="1944"/>
                  <a:pt x="416" y="1944"/>
                  <a:pt x="416" y="1944"/>
                </a:cubicBezTo>
                <a:cubicBezTo>
                  <a:pt x="417" y="1943"/>
                  <a:pt x="417" y="1943"/>
                  <a:pt x="417" y="1942"/>
                </a:cubicBezTo>
                <a:cubicBezTo>
                  <a:pt x="685" y="1295"/>
                  <a:pt x="665" y="600"/>
                  <a:pt x="416" y="0"/>
                </a:cubicBezTo>
                <a:close/>
              </a:path>
            </a:pathLst>
          </a:custGeom>
          <a:solidFill>
            <a:schemeClr val="accent2"/>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80" name="Google Shape;780;p29"/>
          <p:cNvSpPr/>
          <p:nvPr/>
        </p:nvSpPr>
        <p:spPr>
          <a:xfrm>
            <a:off x="12810331" y="8028573"/>
            <a:ext cx="1608138" cy="1471613"/>
          </a:xfrm>
          <a:custGeom>
            <a:pathLst>
              <a:path extrusionOk="0" h="1547" w="1690">
                <a:moveTo>
                  <a:pt x="1533" y="108"/>
                </a:moveTo>
                <a:cubicBezTo>
                  <a:pt x="1524" y="111"/>
                  <a:pt x="1513" y="122"/>
                  <a:pt x="1507" y="137"/>
                </a:cubicBezTo>
                <a:cubicBezTo>
                  <a:pt x="1507" y="137"/>
                  <a:pt x="1507" y="137"/>
                  <a:pt x="1507" y="138"/>
                </a:cubicBezTo>
                <a:cubicBezTo>
                  <a:pt x="1500" y="155"/>
                  <a:pt x="1504" y="173"/>
                  <a:pt x="1515" y="186"/>
                </a:cubicBezTo>
                <a:cubicBezTo>
                  <a:pt x="1538" y="210"/>
                  <a:pt x="1547" y="239"/>
                  <a:pt x="1538" y="263"/>
                </a:cubicBezTo>
                <a:cubicBezTo>
                  <a:pt x="1521" y="303"/>
                  <a:pt x="1459" y="315"/>
                  <a:pt x="1397" y="290"/>
                </a:cubicBezTo>
                <a:cubicBezTo>
                  <a:pt x="1336" y="265"/>
                  <a:pt x="1300" y="212"/>
                  <a:pt x="1316" y="172"/>
                </a:cubicBezTo>
                <a:cubicBezTo>
                  <a:pt x="1326" y="148"/>
                  <a:pt x="1353" y="134"/>
                  <a:pt x="1386" y="133"/>
                </a:cubicBezTo>
                <a:cubicBezTo>
                  <a:pt x="1403" y="132"/>
                  <a:pt x="1419" y="121"/>
                  <a:pt x="1426" y="105"/>
                </a:cubicBezTo>
                <a:cubicBezTo>
                  <a:pt x="1426" y="104"/>
                  <a:pt x="1426" y="104"/>
                  <a:pt x="1426" y="104"/>
                </a:cubicBezTo>
                <a:cubicBezTo>
                  <a:pt x="1433" y="88"/>
                  <a:pt x="1432" y="72"/>
                  <a:pt x="1426" y="63"/>
                </a:cubicBezTo>
                <a:cubicBezTo>
                  <a:pt x="1275" y="0"/>
                  <a:pt x="1275" y="0"/>
                  <a:pt x="1275" y="0"/>
                </a:cubicBezTo>
                <a:cubicBezTo>
                  <a:pt x="1053" y="534"/>
                  <a:pt x="636" y="927"/>
                  <a:pt x="141" y="1130"/>
                </a:cubicBezTo>
                <a:cubicBezTo>
                  <a:pt x="206" y="1289"/>
                  <a:pt x="206" y="1289"/>
                  <a:pt x="206" y="1289"/>
                </a:cubicBezTo>
                <a:cubicBezTo>
                  <a:pt x="204" y="1299"/>
                  <a:pt x="193" y="1310"/>
                  <a:pt x="177" y="1316"/>
                </a:cubicBezTo>
                <a:cubicBezTo>
                  <a:pt x="177" y="1317"/>
                  <a:pt x="177" y="1317"/>
                  <a:pt x="177" y="1317"/>
                </a:cubicBezTo>
                <a:cubicBezTo>
                  <a:pt x="160" y="1324"/>
                  <a:pt x="141" y="1320"/>
                  <a:pt x="129" y="1308"/>
                </a:cubicBezTo>
                <a:cubicBezTo>
                  <a:pt x="104" y="1286"/>
                  <a:pt x="75" y="1277"/>
                  <a:pt x="51" y="1287"/>
                </a:cubicBezTo>
                <a:cubicBezTo>
                  <a:pt x="12" y="1303"/>
                  <a:pt x="0" y="1366"/>
                  <a:pt x="26" y="1427"/>
                </a:cubicBezTo>
                <a:cubicBezTo>
                  <a:pt x="51" y="1488"/>
                  <a:pt x="104" y="1524"/>
                  <a:pt x="144" y="1508"/>
                </a:cubicBezTo>
                <a:cubicBezTo>
                  <a:pt x="168" y="1498"/>
                  <a:pt x="182" y="1471"/>
                  <a:pt x="183" y="1437"/>
                </a:cubicBezTo>
                <a:cubicBezTo>
                  <a:pt x="184" y="1421"/>
                  <a:pt x="194" y="1405"/>
                  <a:pt x="211" y="1397"/>
                </a:cubicBezTo>
                <a:cubicBezTo>
                  <a:pt x="211" y="1397"/>
                  <a:pt x="211" y="1397"/>
                  <a:pt x="211" y="1397"/>
                </a:cubicBezTo>
                <a:cubicBezTo>
                  <a:pt x="226" y="1391"/>
                  <a:pt x="241" y="1390"/>
                  <a:pt x="250" y="1395"/>
                </a:cubicBezTo>
                <a:cubicBezTo>
                  <a:pt x="312" y="1547"/>
                  <a:pt x="312" y="1547"/>
                  <a:pt x="312" y="1547"/>
                </a:cubicBezTo>
                <a:cubicBezTo>
                  <a:pt x="914" y="1300"/>
                  <a:pt x="1421" y="822"/>
                  <a:pt x="1690" y="174"/>
                </a:cubicBezTo>
                <a:lnTo>
                  <a:pt x="1533" y="108"/>
                </a:lnTo>
                <a:close/>
              </a:path>
            </a:pathLst>
          </a:custGeom>
          <a:solidFill>
            <a:schemeClr val="accent3"/>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81" name="Google Shape;781;p29"/>
          <p:cNvSpPr/>
          <p:nvPr/>
        </p:nvSpPr>
        <p:spPr>
          <a:xfrm>
            <a:off x="11122819" y="9098548"/>
            <a:ext cx="1984375" cy="652463"/>
          </a:xfrm>
          <a:custGeom>
            <a:pathLst>
              <a:path extrusionOk="0" h="687" w="2086">
                <a:moveTo>
                  <a:pt x="2024" y="271"/>
                </a:moveTo>
                <a:cubicBezTo>
                  <a:pt x="2015" y="266"/>
                  <a:pt x="2000" y="267"/>
                  <a:pt x="1985" y="273"/>
                </a:cubicBezTo>
                <a:cubicBezTo>
                  <a:pt x="1985" y="273"/>
                  <a:pt x="1985" y="273"/>
                  <a:pt x="1985" y="273"/>
                </a:cubicBezTo>
                <a:cubicBezTo>
                  <a:pt x="1968" y="281"/>
                  <a:pt x="1958" y="297"/>
                  <a:pt x="1957" y="313"/>
                </a:cubicBezTo>
                <a:cubicBezTo>
                  <a:pt x="1956" y="347"/>
                  <a:pt x="1942" y="374"/>
                  <a:pt x="1918" y="384"/>
                </a:cubicBezTo>
                <a:cubicBezTo>
                  <a:pt x="1878" y="400"/>
                  <a:pt x="1825" y="364"/>
                  <a:pt x="1800" y="303"/>
                </a:cubicBezTo>
                <a:cubicBezTo>
                  <a:pt x="1774" y="242"/>
                  <a:pt x="1786" y="179"/>
                  <a:pt x="1825" y="163"/>
                </a:cubicBezTo>
                <a:cubicBezTo>
                  <a:pt x="1849" y="153"/>
                  <a:pt x="1878" y="162"/>
                  <a:pt x="1903" y="184"/>
                </a:cubicBezTo>
                <a:cubicBezTo>
                  <a:pt x="1915" y="196"/>
                  <a:pt x="1934" y="200"/>
                  <a:pt x="1951" y="193"/>
                </a:cubicBezTo>
                <a:cubicBezTo>
                  <a:pt x="1951" y="193"/>
                  <a:pt x="1951" y="193"/>
                  <a:pt x="1951" y="192"/>
                </a:cubicBezTo>
                <a:cubicBezTo>
                  <a:pt x="1967" y="186"/>
                  <a:pt x="1978" y="175"/>
                  <a:pt x="1980" y="165"/>
                </a:cubicBezTo>
                <a:cubicBezTo>
                  <a:pt x="1915" y="6"/>
                  <a:pt x="1915" y="6"/>
                  <a:pt x="1915" y="6"/>
                </a:cubicBezTo>
                <a:cubicBezTo>
                  <a:pt x="1423" y="208"/>
                  <a:pt x="855" y="224"/>
                  <a:pt x="325" y="4"/>
                </a:cubicBezTo>
                <a:cubicBezTo>
                  <a:pt x="321" y="3"/>
                  <a:pt x="318" y="1"/>
                  <a:pt x="315" y="0"/>
                </a:cubicBezTo>
                <a:cubicBezTo>
                  <a:pt x="250" y="156"/>
                  <a:pt x="250" y="156"/>
                  <a:pt x="250" y="156"/>
                </a:cubicBezTo>
                <a:cubicBezTo>
                  <a:pt x="241" y="161"/>
                  <a:pt x="226" y="160"/>
                  <a:pt x="211" y="154"/>
                </a:cubicBezTo>
                <a:cubicBezTo>
                  <a:pt x="211" y="154"/>
                  <a:pt x="211" y="154"/>
                  <a:pt x="211" y="154"/>
                </a:cubicBezTo>
                <a:cubicBezTo>
                  <a:pt x="194" y="147"/>
                  <a:pt x="184" y="130"/>
                  <a:pt x="183" y="114"/>
                </a:cubicBezTo>
                <a:cubicBezTo>
                  <a:pt x="182" y="80"/>
                  <a:pt x="168" y="53"/>
                  <a:pt x="144" y="43"/>
                </a:cubicBezTo>
                <a:cubicBezTo>
                  <a:pt x="104" y="27"/>
                  <a:pt x="51" y="63"/>
                  <a:pt x="26" y="124"/>
                </a:cubicBezTo>
                <a:cubicBezTo>
                  <a:pt x="0" y="185"/>
                  <a:pt x="12" y="248"/>
                  <a:pt x="52" y="265"/>
                </a:cubicBezTo>
                <a:cubicBezTo>
                  <a:pt x="76" y="275"/>
                  <a:pt x="104" y="265"/>
                  <a:pt x="129" y="243"/>
                </a:cubicBezTo>
                <a:cubicBezTo>
                  <a:pt x="141" y="232"/>
                  <a:pt x="160" y="228"/>
                  <a:pt x="177" y="235"/>
                </a:cubicBezTo>
                <a:cubicBezTo>
                  <a:pt x="177" y="235"/>
                  <a:pt x="177" y="235"/>
                  <a:pt x="178" y="235"/>
                </a:cubicBezTo>
                <a:cubicBezTo>
                  <a:pt x="193" y="241"/>
                  <a:pt x="204" y="251"/>
                  <a:pt x="206" y="261"/>
                </a:cubicBezTo>
                <a:cubicBezTo>
                  <a:pt x="142" y="416"/>
                  <a:pt x="142" y="416"/>
                  <a:pt x="142" y="416"/>
                </a:cubicBezTo>
                <a:cubicBezTo>
                  <a:pt x="145" y="417"/>
                  <a:pt x="149" y="419"/>
                  <a:pt x="152" y="420"/>
                </a:cubicBezTo>
                <a:cubicBezTo>
                  <a:pt x="797" y="687"/>
                  <a:pt x="1488" y="669"/>
                  <a:pt x="2086" y="423"/>
                </a:cubicBezTo>
                <a:lnTo>
                  <a:pt x="2024" y="271"/>
                </a:lnTo>
                <a:close/>
              </a:path>
            </a:pathLst>
          </a:custGeom>
          <a:solidFill>
            <a:schemeClr val="accent4"/>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82" name="Google Shape;782;p29"/>
          <p:cNvSpPr/>
          <p:nvPr/>
        </p:nvSpPr>
        <p:spPr>
          <a:xfrm>
            <a:off x="9959181" y="7884111"/>
            <a:ext cx="1463675" cy="1609725"/>
          </a:xfrm>
          <a:custGeom>
            <a:pathLst>
              <a:path extrusionOk="0" h="1693" w="1540">
                <a:moveTo>
                  <a:pt x="1403" y="1512"/>
                </a:moveTo>
                <a:cubicBezTo>
                  <a:pt x="1402" y="1512"/>
                  <a:pt x="1402" y="1512"/>
                  <a:pt x="1402" y="1512"/>
                </a:cubicBezTo>
                <a:cubicBezTo>
                  <a:pt x="1385" y="1505"/>
                  <a:pt x="1366" y="1509"/>
                  <a:pt x="1354" y="1520"/>
                </a:cubicBezTo>
                <a:cubicBezTo>
                  <a:pt x="1329" y="1542"/>
                  <a:pt x="1301" y="1552"/>
                  <a:pt x="1277" y="1542"/>
                </a:cubicBezTo>
                <a:cubicBezTo>
                  <a:pt x="1237" y="1525"/>
                  <a:pt x="1225" y="1462"/>
                  <a:pt x="1251" y="1401"/>
                </a:cubicBezTo>
                <a:cubicBezTo>
                  <a:pt x="1276" y="1340"/>
                  <a:pt x="1329" y="1304"/>
                  <a:pt x="1369" y="1320"/>
                </a:cubicBezTo>
                <a:cubicBezTo>
                  <a:pt x="1393" y="1330"/>
                  <a:pt x="1407" y="1357"/>
                  <a:pt x="1408" y="1391"/>
                </a:cubicBezTo>
                <a:cubicBezTo>
                  <a:pt x="1409" y="1407"/>
                  <a:pt x="1419" y="1424"/>
                  <a:pt x="1436" y="1431"/>
                </a:cubicBezTo>
                <a:cubicBezTo>
                  <a:pt x="1436" y="1431"/>
                  <a:pt x="1436" y="1431"/>
                  <a:pt x="1436" y="1431"/>
                </a:cubicBezTo>
                <a:cubicBezTo>
                  <a:pt x="1451" y="1437"/>
                  <a:pt x="1466" y="1438"/>
                  <a:pt x="1475" y="1433"/>
                </a:cubicBezTo>
                <a:cubicBezTo>
                  <a:pt x="1540" y="1277"/>
                  <a:pt x="1540" y="1277"/>
                  <a:pt x="1540" y="1277"/>
                </a:cubicBezTo>
                <a:cubicBezTo>
                  <a:pt x="1009" y="1054"/>
                  <a:pt x="619" y="637"/>
                  <a:pt x="417" y="142"/>
                </a:cubicBezTo>
                <a:cubicBezTo>
                  <a:pt x="261" y="206"/>
                  <a:pt x="261" y="206"/>
                  <a:pt x="261" y="206"/>
                </a:cubicBezTo>
                <a:cubicBezTo>
                  <a:pt x="251" y="204"/>
                  <a:pt x="241" y="193"/>
                  <a:pt x="235" y="178"/>
                </a:cubicBezTo>
                <a:cubicBezTo>
                  <a:pt x="234" y="178"/>
                  <a:pt x="234" y="177"/>
                  <a:pt x="234" y="177"/>
                </a:cubicBezTo>
                <a:cubicBezTo>
                  <a:pt x="227" y="160"/>
                  <a:pt x="232" y="142"/>
                  <a:pt x="243" y="129"/>
                </a:cubicBezTo>
                <a:cubicBezTo>
                  <a:pt x="265" y="105"/>
                  <a:pt x="275" y="76"/>
                  <a:pt x="265" y="52"/>
                </a:cubicBezTo>
                <a:cubicBezTo>
                  <a:pt x="248" y="12"/>
                  <a:pt x="186" y="0"/>
                  <a:pt x="124" y="26"/>
                </a:cubicBezTo>
                <a:cubicBezTo>
                  <a:pt x="63" y="51"/>
                  <a:pt x="27" y="104"/>
                  <a:pt x="43" y="143"/>
                </a:cubicBezTo>
                <a:cubicBezTo>
                  <a:pt x="53" y="167"/>
                  <a:pt x="80" y="181"/>
                  <a:pt x="114" y="183"/>
                </a:cubicBezTo>
                <a:cubicBezTo>
                  <a:pt x="130" y="183"/>
                  <a:pt x="146" y="194"/>
                  <a:pt x="154" y="211"/>
                </a:cubicBezTo>
                <a:cubicBezTo>
                  <a:pt x="154" y="211"/>
                  <a:pt x="154" y="211"/>
                  <a:pt x="154" y="211"/>
                </a:cubicBezTo>
                <a:cubicBezTo>
                  <a:pt x="160" y="226"/>
                  <a:pt x="160" y="241"/>
                  <a:pt x="156" y="250"/>
                </a:cubicBezTo>
                <a:cubicBezTo>
                  <a:pt x="0" y="314"/>
                  <a:pt x="0" y="314"/>
                  <a:pt x="0" y="314"/>
                </a:cubicBezTo>
                <a:cubicBezTo>
                  <a:pt x="246" y="915"/>
                  <a:pt x="721" y="1422"/>
                  <a:pt x="1367" y="1693"/>
                </a:cubicBezTo>
                <a:cubicBezTo>
                  <a:pt x="1431" y="1538"/>
                  <a:pt x="1431" y="1538"/>
                  <a:pt x="1431" y="1538"/>
                </a:cubicBezTo>
                <a:cubicBezTo>
                  <a:pt x="1429" y="1528"/>
                  <a:pt x="1418" y="1518"/>
                  <a:pt x="1403" y="1512"/>
                </a:cubicBezTo>
                <a:close/>
              </a:path>
            </a:pathLst>
          </a:custGeom>
          <a:solidFill>
            <a:schemeClr val="accent1"/>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83" name="Google Shape;783;p29"/>
          <p:cNvSpPr/>
          <p:nvPr/>
        </p:nvSpPr>
        <p:spPr>
          <a:xfrm>
            <a:off x="9709944" y="6204536"/>
            <a:ext cx="652463" cy="1978025"/>
          </a:xfrm>
          <a:custGeom>
            <a:pathLst>
              <a:path extrusionOk="0" h="2080" w="686">
                <a:moveTo>
                  <a:pt x="686" y="315"/>
                </a:moveTo>
                <a:cubicBezTo>
                  <a:pt x="531" y="251"/>
                  <a:pt x="531" y="251"/>
                  <a:pt x="531" y="251"/>
                </a:cubicBezTo>
                <a:cubicBezTo>
                  <a:pt x="525" y="242"/>
                  <a:pt x="525" y="227"/>
                  <a:pt x="532" y="211"/>
                </a:cubicBezTo>
                <a:cubicBezTo>
                  <a:pt x="532" y="211"/>
                  <a:pt x="532" y="211"/>
                  <a:pt x="532" y="211"/>
                </a:cubicBezTo>
                <a:cubicBezTo>
                  <a:pt x="539" y="194"/>
                  <a:pt x="556" y="183"/>
                  <a:pt x="572" y="183"/>
                </a:cubicBezTo>
                <a:cubicBezTo>
                  <a:pt x="606" y="181"/>
                  <a:pt x="633" y="168"/>
                  <a:pt x="643" y="144"/>
                </a:cubicBezTo>
                <a:cubicBezTo>
                  <a:pt x="659" y="104"/>
                  <a:pt x="623" y="51"/>
                  <a:pt x="562" y="26"/>
                </a:cubicBezTo>
                <a:cubicBezTo>
                  <a:pt x="501" y="0"/>
                  <a:pt x="438" y="12"/>
                  <a:pt x="422" y="51"/>
                </a:cubicBezTo>
                <a:cubicBezTo>
                  <a:pt x="412" y="75"/>
                  <a:pt x="421" y="104"/>
                  <a:pt x="443" y="129"/>
                </a:cubicBezTo>
                <a:cubicBezTo>
                  <a:pt x="454" y="141"/>
                  <a:pt x="458" y="160"/>
                  <a:pt x="451" y="177"/>
                </a:cubicBezTo>
                <a:cubicBezTo>
                  <a:pt x="451" y="177"/>
                  <a:pt x="451" y="177"/>
                  <a:pt x="451" y="177"/>
                </a:cubicBezTo>
                <a:cubicBezTo>
                  <a:pt x="445" y="193"/>
                  <a:pt x="434" y="204"/>
                  <a:pt x="424" y="206"/>
                </a:cubicBezTo>
                <a:cubicBezTo>
                  <a:pt x="270" y="142"/>
                  <a:pt x="270" y="142"/>
                  <a:pt x="270" y="142"/>
                </a:cubicBezTo>
                <a:cubicBezTo>
                  <a:pt x="269" y="145"/>
                  <a:pt x="267" y="148"/>
                  <a:pt x="266" y="151"/>
                </a:cubicBezTo>
                <a:cubicBezTo>
                  <a:pt x="0" y="793"/>
                  <a:pt x="18" y="1483"/>
                  <a:pt x="261" y="2080"/>
                </a:cubicBezTo>
                <a:cubicBezTo>
                  <a:pt x="417" y="2016"/>
                  <a:pt x="417" y="2016"/>
                  <a:pt x="417" y="2016"/>
                </a:cubicBezTo>
                <a:cubicBezTo>
                  <a:pt x="421" y="2007"/>
                  <a:pt x="421" y="1992"/>
                  <a:pt x="415" y="1977"/>
                </a:cubicBezTo>
                <a:cubicBezTo>
                  <a:pt x="415" y="1977"/>
                  <a:pt x="415" y="1977"/>
                  <a:pt x="415" y="1977"/>
                </a:cubicBezTo>
                <a:cubicBezTo>
                  <a:pt x="407" y="1960"/>
                  <a:pt x="391" y="1949"/>
                  <a:pt x="375" y="1949"/>
                </a:cubicBezTo>
                <a:cubicBezTo>
                  <a:pt x="341" y="1947"/>
                  <a:pt x="314" y="1933"/>
                  <a:pt x="304" y="1909"/>
                </a:cubicBezTo>
                <a:cubicBezTo>
                  <a:pt x="288" y="1870"/>
                  <a:pt x="324" y="1817"/>
                  <a:pt x="385" y="1792"/>
                </a:cubicBezTo>
                <a:cubicBezTo>
                  <a:pt x="447" y="1766"/>
                  <a:pt x="509" y="1778"/>
                  <a:pt x="526" y="1818"/>
                </a:cubicBezTo>
                <a:cubicBezTo>
                  <a:pt x="536" y="1842"/>
                  <a:pt x="526" y="1871"/>
                  <a:pt x="504" y="1895"/>
                </a:cubicBezTo>
                <a:cubicBezTo>
                  <a:pt x="493" y="1908"/>
                  <a:pt x="488" y="1926"/>
                  <a:pt x="495" y="1943"/>
                </a:cubicBezTo>
                <a:cubicBezTo>
                  <a:pt x="495" y="1943"/>
                  <a:pt x="495" y="1944"/>
                  <a:pt x="496" y="1944"/>
                </a:cubicBezTo>
                <a:cubicBezTo>
                  <a:pt x="502" y="1959"/>
                  <a:pt x="512" y="1970"/>
                  <a:pt x="522" y="1972"/>
                </a:cubicBezTo>
                <a:cubicBezTo>
                  <a:pt x="678" y="1908"/>
                  <a:pt x="678" y="1908"/>
                  <a:pt x="678" y="1908"/>
                </a:cubicBezTo>
                <a:cubicBezTo>
                  <a:pt x="478" y="1418"/>
                  <a:pt x="463" y="851"/>
                  <a:pt x="682" y="323"/>
                </a:cubicBezTo>
                <a:cubicBezTo>
                  <a:pt x="683" y="320"/>
                  <a:pt x="684" y="318"/>
                  <a:pt x="686" y="315"/>
                </a:cubicBezTo>
                <a:close/>
              </a:path>
            </a:pathLst>
          </a:custGeom>
          <a:solidFill>
            <a:schemeClr val="accent2"/>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84" name="Google Shape;784;p29"/>
          <p:cNvSpPr/>
          <p:nvPr/>
        </p:nvSpPr>
        <p:spPr>
          <a:xfrm>
            <a:off x="9967119" y="5040898"/>
            <a:ext cx="1604963" cy="1462088"/>
          </a:xfrm>
          <a:custGeom>
            <a:pathLst>
              <a:path extrusionOk="0" h="1538" w="1687">
                <a:moveTo>
                  <a:pt x="1662" y="126"/>
                </a:moveTo>
                <a:cubicBezTo>
                  <a:pt x="1637" y="64"/>
                  <a:pt x="1584" y="28"/>
                  <a:pt x="1544" y="44"/>
                </a:cubicBezTo>
                <a:cubicBezTo>
                  <a:pt x="1520" y="54"/>
                  <a:pt x="1506" y="81"/>
                  <a:pt x="1505" y="114"/>
                </a:cubicBezTo>
                <a:cubicBezTo>
                  <a:pt x="1504" y="131"/>
                  <a:pt x="1493" y="147"/>
                  <a:pt x="1476" y="154"/>
                </a:cubicBezTo>
                <a:cubicBezTo>
                  <a:pt x="1476" y="154"/>
                  <a:pt x="1476" y="154"/>
                  <a:pt x="1476" y="154"/>
                </a:cubicBezTo>
                <a:cubicBezTo>
                  <a:pt x="1460" y="161"/>
                  <a:pt x="1444" y="161"/>
                  <a:pt x="1436" y="155"/>
                </a:cubicBezTo>
                <a:cubicBezTo>
                  <a:pt x="1372" y="0"/>
                  <a:pt x="1372" y="0"/>
                  <a:pt x="1372" y="0"/>
                </a:cubicBezTo>
                <a:cubicBezTo>
                  <a:pt x="774" y="247"/>
                  <a:pt x="269" y="721"/>
                  <a:pt x="0" y="1365"/>
                </a:cubicBezTo>
                <a:cubicBezTo>
                  <a:pt x="154" y="1429"/>
                  <a:pt x="154" y="1429"/>
                  <a:pt x="154" y="1429"/>
                </a:cubicBezTo>
                <a:cubicBezTo>
                  <a:pt x="164" y="1427"/>
                  <a:pt x="175" y="1416"/>
                  <a:pt x="181" y="1400"/>
                </a:cubicBezTo>
                <a:cubicBezTo>
                  <a:pt x="181" y="1400"/>
                  <a:pt x="181" y="1400"/>
                  <a:pt x="181" y="1400"/>
                </a:cubicBezTo>
                <a:cubicBezTo>
                  <a:pt x="188" y="1383"/>
                  <a:pt x="184" y="1364"/>
                  <a:pt x="173" y="1352"/>
                </a:cubicBezTo>
                <a:cubicBezTo>
                  <a:pt x="151" y="1327"/>
                  <a:pt x="142" y="1298"/>
                  <a:pt x="152" y="1274"/>
                </a:cubicBezTo>
                <a:cubicBezTo>
                  <a:pt x="168" y="1235"/>
                  <a:pt x="231" y="1223"/>
                  <a:pt x="292" y="1249"/>
                </a:cubicBezTo>
                <a:cubicBezTo>
                  <a:pt x="353" y="1274"/>
                  <a:pt x="389" y="1327"/>
                  <a:pt x="373" y="1367"/>
                </a:cubicBezTo>
                <a:cubicBezTo>
                  <a:pt x="363" y="1391"/>
                  <a:pt x="336" y="1404"/>
                  <a:pt x="302" y="1406"/>
                </a:cubicBezTo>
                <a:cubicBezTo>
                  <a:pt x="286" y="1406"/>
                  <a:pt x="269" y="1417"/>
                  <a:pt x="262" y="1434"/>
                </a:cubicBezTo>
                <a:cubicBezTo>
                  <a:pt x="262" y="1434"/>
                  <a:pt x="262" y="1434"/>
                  <a:pt x="262" y="1434"/>
                </a:cubicBezTo>
                <a:cubicBezTo>
                  <a:pt x="255" y="1450"/>
                  <a:pt x="255" y="1465"/>
                  <a:pt x="261" y="1474"/>
                </a:cubicBezTo>
                <a:cubicBezTo>
                  <a:pt x="416" y="1538"/>
                  <a:pt x="416" y="1538"/>
                  <a:pt x="416" y="1538"/>
                </a:cubicBezTo>
                <a:cubicBezTo>
                  <a:pt x="637" y="1009"/>
                  <a:pt x="1052" y="619"/>
                  <a:pt x="1544" y="417"/>
                </a:cubicBezTo>
                <a:cubicBezTo>
                  <a:pt x="1480" y="262"/>
                  <a:pt x="1480" y="262"/>
                  <a:pt x="1480" y="262"/>
                </a:cubicBezTo>
                <a:cubicBezTo>
                  <a:pt x="1482" y="253"/>
                  <a:pt x="1493" y="242"/>
                  <a:pt x="1509" y="235"/>
                </a:cubicBezTo>
                <a:cubicBezTo>
                  <a:pt x="1509" y="235"/>
                  <a:pt x="1509" y="235"/>
                  <a:pt x="1510" y="235"/>
                </a:cubicBezTo>
                <a:cubicBezTo>
                  <a:pt x="1527" y="228"/>
                  <a:pt x="1545" y="232"/>
                  <a:pt x="1558" y="244"/>
                </a:cubicBezTo>
                <a:cubicBezTo>
                  <a:pt x="1582" y="266"/>
                  <a:pt x="1611" y="276"/>
                  <a:pt x="1635" y="266"/>
                </a:cubicBezTo>
                <a:cubicBezTo>
                  <a:pt x="1675" y="250"/>
                  <a:pt x="1687" y="187"/>
                  <a:pt x="1662" y="126"/>
                </a:cubicBezTo>
                <a:close/>
              </a:path>
            </a:pathLst>
          </a:custGeom>
          <a:solidFill>
            <a:schemeClr val="accent3"/>
          </a:solidFill>
          <a:ln cap="flat" cmpd="sng" w="1905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85" name="Google Shape;785;p29"/>
          <p:cNvSpPr/>
          <p:nvPr/>
        </p:nvSpPr>
        <p:spPr>
          <a:xfrm>
            <a:off x="12682537" y="3259724"/>
            <a:ext cx="1655764" cy="165576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86" name="Google Shape;786;p29"/>
          <p:cNvSpPr/>
          <p:nvPr/>
        </p:nvSpPr>
        <p:spPr>
          <a:xfrm>
            <a:off x="12693648" y="9625599"/>
            <a:ext cx="1655764" cy="1655762"/>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87" name="Google Shape;787;p29"/>
          <p:cNvSpPr/>
          <p:nvPr/>
        </p:nvSpPr>
        <p:spPr>
          <a:xfrm>
            <a:off x="10045700" y="9625599"/>
            <a:ext cx="1655764" cy="165576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88" name="Google Shape;788;p29"/>
          <p:cNvSpPr/>
          <p:nvPr/>
        </p:nvSpPr>
        <p:spPr>
          <a:xfrm>
            <a:off x="14551819" y="7769017"/>
            <a:ext cx="1655764" cy="1655762"/>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89" name="Google Shape;789;p29"/>
          <p:cNvSpPr/>
          <p:nvPr/>
        </p:nvSpPr>
        <p:spPr>
          <a:xfrm>
            <a:off x="8176418" y="7769017"/>
            <a:ext cx="1655764" cy="1655762"/>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90" name="Google Shape;790;p29"/>
          <p:cNvSpPr/>
          <p:nvPr/>
        </p:nvSpPr>
        <p:spPr>
          <a:xfrm>
            <a:off x="14547453" y="5123449"/>
            <a:ext cx="1655764" cy="1655762"/>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91" name="Google Shape;791;p29"/>
          <p:cNvSpPr/>
          <p:nvPr/>
        </p:nvSpPr>
        <p:spPr>
          <a:xfrm>
            <a:off x="8180784" y="5123449"/>
            <a:ext cx="1655764" cy="1655762"/>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92" name="Google Shape;792;p29"/>
          <p:cNvSpPr/>
          <p:nvPr/>
        </p:nvSpPr>
        <p:spPr>
          <a:xfrm>
            <a:off x="10045700" y="3259724"/>
            <a:ext cx="1655764" cy="1655762"/>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793" name="Google Shape;793;p29"/>
          <p:cNvSpPr txBox="1"/>
          <p:nvPr/>
        </p:nvSpPr>
        <p:spPr>
          <a:xfrm>
            <a:off x="10805484" y="6595061"/>
            <a:ext cx="2622220" cy="147732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From</a:t>
            </a:r>
            <a:endParaRPr/>
          </a:p>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A to Z</a:t>
            </a:r>
            <a:endParaRPr sz="4800">
              <a:solidFill>
                <a:schemeClr val="dk2"/>
              </a:solidFill>
              <a:latin typeface="Open Sans Light"/>
              <a:ea typeface="Open Sans Light"/>
              <a:cs typeface="Open Sans Light"/>
              <a:sym typeface="Open Sans Light"/>
            </a:endParaRPr>
          </a:p>
        </p:txBody>
      </p:sp>
      <p:sp>
        <p:nvSpPr>
          <p:cNvPr id="794" name="Google Shape;794;p29"/>
          <p:cNvSpPr/>
          <p:nvPr/>
        </p:nvSpPr>
        <p:spPr>
          <a:xfrm>
            <a:off x="13000038" y="3662948"/>
            <a:ext cx="898525" cy="868363"/>
          </a:xfrm>
          <a:custGeom>
            <a:pathLst>
              <a:path extrusionOk="0" h="4045" w="4184">
                <a:moveTo>
                  <a:pt x="4183" y="1068"/>
                </a:moveTo>
                <a:cubicBezTo>
                  <a:pt x="4183" y="1068"/>
                  <a:pt x="4183" y="1068"/>
                  <a:pt x="4183" y="1067"/>
                </a:cubicBezTo>
                <a:cubicBezTo>
                  <a:pt x="4182" y="1063"/>
                  <a:pt x="4180" y="1059"/>
                  <a:pt x="4178" y="1055"/>
                </a:cubicBezTo>
                <a:cubicBezTo>
                  <a:pt x="4178" y="1054"/>
                  <a:pt x="4177" y="1053"/>
                  <a:pt x="4177" y="1052"/>
                </a:cubicBezTo>
                <a:cubicBezTo>
                  <a:pt x="4174" y="1048"/>
                  <a:pt x="4172" y="1045"/>
                  <a:pt x="4168" y="1042"/>
                </a:cubicBezTo>
                <a:cubicBezTo>
                  <a:pt x="3118" y="14"/>
                  <a:pt x="3118" y="14"/>
                  <a:pt x="3118" y="14"/>
                </a:cubicBezTo>
                <a:cubicBezTo>
                  <a:pt x="3114" y="11"/>
                  <a:pt x="3111" y="8"/>
                  <a:pt x="3107" y="6"/>
                </a:cubicBezTo>
                <a:cubicBezTo>
                  <a:pt x="3106" y="6"/>
                  <a:pt x="3105" y="5"/>
                  <a:pt x="3104" y="5"/>
                </a:cubicBezTo>
                <a:cubicBezTo>
                  <a:pt x="3100" y="3"/>
                  <a:pt x="3096" y="1"/>
                  <a:pt x="3091" y="0"/>
                </a:cubicBezTo>
                <a:cubicBezTo>
                  <a:pt x="3091" y="0"/>
                  <a:pt x="3091" y="0"/>
                  <a:pt x="3091" y="0"/>
                </a:cubicBezTo>
                <a:cubicBezTo>
                  <a:pt x="3088" y="0"/>
                  <a:pt x="3085" y="0"/>
                  <a:pt x="3082" y="0"/>
                </a:cubicBezTo>
                <a:cubicBezTo>
                  <a:pt x="1273" y="0"/>
                  <a:pt x="1273" y="0"/>
                  <a:pt x="1273" y="0"/>
                </a:cubicBezTo>
                <a:cubicBezTo>
                  <a:pt x="1191" y="0"/>
                  <a:pt x="1124" y="65"/>
                  <a:pt x="1124" y="146"/>
                </a:cubicBezTo>
                <a:cubicBezTo>
                  <a:pt x="1124" y="832"/>
                  <a:pt x="1124" y="832"/>
                  <a:pt x="1124" y="832"/>
                </a:cubicBezTo>
                <a:cubicBezTo>
                  <a:pt x="1124" y="860"/>
                  <a:pt x="1147" y="883"/>
                  <a:pt x="1176" y="883"/>
                </a:cubicBezTo>
                <a:cubicBezTo>
                  <a:pt x="1204" y="883"/>
                  <a:pt x="1227" y="860"/>
                  <a:pt x="1227" y="832"/>
                </a:cubicBezTo>
                <a:cubicBezTo>
                  <a:pt x="1227" y="146"/>
                  <a:pt x="1227" y="146"/>
                  <a:pt x="1227" y="146"/>
                </a:cubicBezTo>
                <a:cubicBezTo>
                  <a:pt x="1227" y="122"/>
                  <a:pt x="1248" y="102"/>
                  <a:pt x="1273" y="102"/>
                </a:cubicBezTo>
                <a:cubicBezTo>
                  <a:pt x="3030" y="102"/>
                  <a:pt x="3030" y="102"/>
                  <a:pt x="3030" y="102"/>
                </a:cubicBezTo>
                <a:cubicBezTo>
                  <a:pt x="3030" y="1078"/>
                  <a:pt x="3030" y="1078"/>
                  <a:pt x="3030" y="1078"/>
                </a:cubicBezTo>
                <a:cubicBezTo>
                  <a:pt x="3030" y="1107"/>
                  <a:pt x="3053" y="1130"/>
                  <a:pt x="3082" y="1130"/>
                </a:cubicBezTo>
                <a:cubicBezTo>
                  <a:pt x="4081" y="1130"/>
                  <a:pt x="4081" y="1130"/>
                  <a:pt x="4081" y="1130"/>
                </a:cubicBezTo>
                <a:cubicBezTo>
                  <a:pt x="4081" y="3898"/>
                  <a:pt x="4081" y="3898"/>
                  <a:pt x="4081" y="3898"/>
                </a:cubicBezTo>
                <a:cubicBezTo>
                  <a:pt x="4081" y="3922"/>
                  <a:pt x="4060" y="3942"/>
                  <a:pt x="4035" y="3942"/>
                </a:cubicBezTo>
                <a:cubicBezTo>
                  <a:pt x="1273" y="3942"/>
                  <a:pt x="1273" y="3942"/>
                  <a:pt x="1273" y="3942"/>
                </a:cubicBezTo>
                <a:cubicBezTo>
                  <a:pt x="1248" y="3942"/>
                  <a:pt x="1227" y="3922"/>
                  <a:pt x="1227" y="3898"/>
                </a:cubicBezTo>
                <a:cubicBezTo>
                  <a:pt x="1227" y="2056"/>
                  <a:pt x="1227" y="2056"/>
                  <a:pt x="1227" y="2056"/>
                </a:cubicBezTo>
                <a:cubicBezTo>
                  <a:pt x="1227" y="2027"/>
                  <a:pt x="1204" y="2004"/>
                  <a:pt x="1176" y="2004"/>
                </a:cubicBezTo>
                <a:cubicBezTo>
                  <a:pt x="1147" y="2004"/>
                  <a:pt x="1124" y="2027"/>
                  <a:pt x="1124" y="2056"/>
                </a:cubicBezTo>
                <a:cubicBezTo>
                  <a:pt x="1124" y="3898"/>
                  <a:pt x="1124" y="3898"/>
                  <a:pt x="1124" y="3898"/>
                </a:cubicBezTo>
                <a:cubicBezTo>
                  <a:pt x="1124" y="3979"/>
                  <a:pt x="1191" y="4045"/>
                  <a:pt x="1273" y="4045"/>
                </a:cubicBezTo>
                <a:cubicBezTo>
                  <a:pt x="4035" y="4045"/>
                  <a:pt x="4035" y="4045"/>
                  <a:pt x="4035" y="4045"/>
                </a:cubicBezTo>
                <a:cubicBezTo>
                  <a:pt x="4117" y="4045"/>
                  <a:pt x="4184" y="3979"/>
                  <a:pt x="4184" y="3898"/>
                </a:cubicBezTo>
                <a:cubicBezTo>
                  <a:pt x="4184" y="1078"/>
                  <a:pt x="4184" y="1078"/>
                  <a:pt x="4184" y="1078"/>
                </a:cubicBezTo>
                <a:cubicBezTo>
                  <a:pt x="4184" y="1075"/>
                  <a:pt x="4183" y="1071"/>
                  <a:pt x="4183" y="1068"/>
                </a:cubicBezTo>
                <a:close/>
                <a:moveTo>
                  <a:pt x="3133" y="173"/>
                </a:moveTo>
                <a:cubicBezTo>
                  <a:pt x="3388" y="422"/>
                  <a:pt x="3388" y="422"/>
                  <a:pt x="3388" y="422"/>
                </a:cubicBezTo>
                <a:cubicBezTo>
                  <a:pt x="4007" y="1027"/>
                  <a:pt x="4007" y="1027"/>
                  <a:pt x="4007" y="1027"/>
                </a:cubicBezTo>
                <a:cubicBezTo>
                  <a:pt x="3133" y="1027"/>
                  <a:pt x="3133" y="1027"/>
                  <a:pt x="3133" y="1027"/>
                </a:cubicBezTo>
                <a:lnTo>
                  <a:pt x="3133" y="173"/>
                </a:lnTo>
                <a:close/>
                <a:moveTo>
                  <a:pt x="1543" y="3328"/>
                </a:moveTo>
                <a:cubicBezTo>
                  <a:pt x="1543" y="3300"/>
                  <a:pt x="1566" y="3277"/>
                  <a:pt x="1595" y="3277"/>
                </a:cubicBezTo>
                <a:cubicBezTo>
                  <a:pt x="2605" y="3277"/>
                  <a:pt x="2605" y="3277"/>
                  <a:pt x="2605" y="3277"/>
                </a:cubicBezTo>
                <a:cubicBezTo>
                  <a:pt x="2634" y="3277"/>
                  <a:pt x="2657" y="3300"/>
                  <a:pt x="2657" y="3328"/>
                </a:cubicBezTo>
                <a:cubicBezTo>
                  <a:pt x="2657" y="3356"/>
                  <a:pt x="2634" y="3379"/>
                  <a:pt x="2605" y="3379"/>
                </a:cubicBezTo>
                <a:cubicBezTo>
                  <a:pt x="1595" y="3379"/>
                  <a:pt x="1595" y="3379"/>
                  <a:pt x="1595" y="3379"/>
                </a:cubicBezTo>
                <a:cubicBezTo>
                  <a:pt x="1566" y="3379"/>
                  <a:pt x="1543" y="3356"/>
                  <a:pt x="1543" y="3328"/>
                </a:cubicBezTo>
                <a:close/>
                <a:moveTo>
                  <a:pt x="3765" y="3328"/>
                </a:moveTo>
                <a:cubicBezTo>
                  <a:pt x="3765" y="3356"/>
                  <a:pt x="3742" y="3379"/>
                  <a:pt x="3714" y="3379"/>
                </a:cubicBezTo>
                <a:cubicBezTo>
                  <a:pt x="3172" y="3379"/>
                  <a:pt x="3172" y="3379"/>
                  <a:pt x="3172" y="3379"/>
                </a:cubicBezTo>
                <a:cubicBezTo>
                  <a:pt x="3144" y="3379"/>
                  <a:pt x="3121" y="3356"/>
                  <a:pt x="3121" y="3328"/>
                </a:cubicBezTo>
                <a:cubicBezTo>
                  <a:pt x="3121" y="3300"/>
                  <a:pt x="3144" y="3277"/>
                  <a:pt x="3172" y="3277"/>
                </a:cubicBezTo>
                <a:cubicBezTo>
                  <a:pt x="3714" y="3277"/>
                  <a:pt x="3714" y="3277"/>
                  <a:pt x="3714" y="3277"/>
                </a:cubicBezTo>
                <a:cubicBezTo>
                  <a:pt x="3742" y="3277"/>
                  <a:pt x="3765" y="3300"/>
                  <a:pt x="3765" y="3328"/>
                </a:cubicBezTo>
                <a:close/>
                <a:moveTo>
                  <a:pt x="1595" y="2841"/>
                </a:moveTo>
                <a:cubicBezTo>
                  <a:pt x="1981" y="2841"/>
                  <a:pt x="1981" y="2841"/>
                  <a:pt x="1981" y="2841"/>
                </a:cubicBezTo>
                <a:cubicBezTo>
                  <a:pt x="2009" y="2841"/>
                  <a:pt x="2032" y="2864"/>
                  <a:pt x="2032" y="2893"/>
                </a:cubicBezTo>
                <a:cubicBezTo>
                  <a:pt x="2032" y="2921"/>
                  <a:pt x="2009" y="2944"/>
                  <a:pt x="1981" y="2944"/>
                </a:cubicBezTo>
                <a:cubicBezTo>
                  <a:pt x="1595" y="2944"/>
                  <a:pt x="1595" y="2944"/>
                  <a:pt x="1595" y="2944"/>
                </a:cubicBezTo>
                <a:cubicBezTo>
                  <a:pt x="1566" y="2944"/>
                  <a:pt x="1543" y="2921"/>
                  <a:pt x="1543" y="2893"/>
                </a:cubicBezTo>
                <a:cubicBezTo>
                  <a:pt x="1543" y="2864"/>
                  <a:pt x="1566" y="2841"/>
                  <a:pt x="1595" y="2841"/>
                </a:cubicBezTo>
                <a:close/>
                <a:moveTo>
                  <a:pt x="3765" y="2893"/>
                </a:moveTo>
                <a:cubicBezTo>
                  <a:pt x="3765" y="2921"/>
                  <a:pt x="3742" y="2944"/>
                  <a:pt x="3714" y="2944"/>
                </a:cubicBezTo>
                <a:cubicBezTo>
                  <a:pt x="2942" y="2944"/>
                  <a:pt x="2942" y="2944"/>
                  <a:pt x="2942" y="2944"/>
                </a:cubicBezTo>
                <a:cubicBezTo>
                  <a:pt x="2914" y="2944"/>
                  <a:pt x="2891" y="2921"/>
                  <a:pt x="2891" y="2893"/>
                </a:cubicBezTo>
                <a:cubicBezTo>
                  <a:pt x="2891" y="2864"/>
                  <a:pt x="2914" y="2841"/>
                  <a:pt x="2942" y="2841"/>
                </a:cubicBezTo>
                <a:cubicBezTo>
                  <a:pt x="3714" y="2841"/>
                  <a:pt x="3714" y="2841"/>
                  <a:pt x="3714" y="2841"/>
                </a:cubicBezTo>
                <a:cubicBezTo>
                  <a:pt x="3742" y="2841"/>
                  <a:pt x="3765" y="2864"/>
                  <a:pt x="3765" y="2893"/>
                </a:cubicBezTo>
                <a:close/>
                <a:moveTo>
                  <a:pt x="1661" y="2457"/>
                </a:moveTo>
                <a:cubicBezTo>
                  <a:pt x="1661" y="2486"/>
                  <a:pt x="1638" y="2509"/>
                  <a:pt x="1610" y="2509"/>
                </a:cubicBezTo>
                <a:cubicBezTo>
                  <a:pt x="1579" y="2509"/>
                  <a:pt x="1579" y="2509"/>
                  <a:pt x="1579" y="2509"/>
                </a:cubicBezTo>
                <a:cubicBezTo>
                  <a:pt x="1551" y="2509"/>
                  <a:pt x="1528" y="2486"/>
                  <a:pt x="1528" y="2457"/>
                </a:cubicBezTo>
                <a:cubicBezTo>
                  <a:pt x="1528" y="2429"/>
                  <a:pt x="1551" y="2406"/>
                  <a:pt x="1579" y="2406"/>
                </a:cubicBezTo>
                <a:cubicBezTo>
                  <a:pt x="1610" y="2406"/>
                  <a:pt x="1610" y="2406"/>
                  <a:pt x="1610" y="2406"/>
                </a:cubicBezTo>
                <a:cubicBezTo>
                  <a:pt x="1638" y="2406"/>
                  <a:pt x="1661" y="2429"/>
                  <a:pt x="1661" y="2457"/>
                </a:cubicBezTo>
                <a:close/>
                <a:moveTo>
                  <a:pt x="3765" y="2457"/>
                </a:moveTo>
                <a:cubicBezTo>
                  <a:pt x="3765" y="2486"/>
                  <a:pt x="3742" y="2509"/>
                  <a:pt x="3714" y="2509"/>
                </a:cubicBezTo>
                <a:cubicBezTo>
                  <a:pt x="2729" y="2509"/>
                  <a:pt x="2729" y="2509"/>
                  <a:pt x="2729" y="2509"/>
                </a:cubicBezTo>
                <a:cubicBezTo>
                  <a:pt x="2700" y="2509"/>
                  <a:pt x="2677" y="2486"/>
                  <a:pt x="2677" y="2457"/>
                </a:cubicBezTo>
                <a:cubicBezTo>
                  <a:pt x="2677" y="2429"/>
                  <a:pt x="2700" y="2406"/>
                  <a:pt x="2729" y="2406"/>
                </a:cubicBezTo>
                <a:cubicBezTo>
                  <a:pt x="3714" y="2406"/>
                  <a:pt x="3714" y="2406"/>
                  <a:pt x="3714" y="2406"/>
                </a:cubicBezTo>
                <a:cubicBezTo>
                  <a:pt x="3742" y="2406"/>
                  <a:pt x="3765" y="2429"/>
                  <a:pt x="3765" y="2457"/>
                </a:cubicBezTo>
                <a:close/>
                <a:moveTo>
                  <a:pt x="3765" y="2022"/>
                </a:moveTo>
                <a:cubicBezTo>
                  <a:pt x="3765" y="2050"/>
                  <a:pt x="3742" y="2073"/>
                  <a:pt x="3714" y="2073"/>
                </a:cubicBezTo>
                <a:cubicBezTo>
                  <a:pt x="2293" y="2073"/>
                  <a:pt x="2293" y="2073"/>
                  <a:pt x="2293" y="2073"/>
                </a:cubicBezTo>
                <a:cubicBezTo>
                  <a:pt x="2265" y="2073"/>
                  <a:pt x="2242" y="2050"/>
                  <a:pt x="2242" y="2022"/>
                </a:cubicBezTo>
                <a:cubicBezTo>
                  <a:pt x="2242" y="1994"/>
                  <a:pt x="2265" y="1971"/>
                  <a:pt x="2293" y="1971"/>
                </a:cubicBezTo>
                <a:cubicBezTo>
                  <a:pt x="3714" y="1971"/>
                  <a:pt x="3714" y="1971"/>
                  <a:pt x="3714" y="1971"/>
                </a:cubicBezTo>
                <a:cubicBezTo>
                  <a:pt x="3742" y="1971"/>
                  <a:pt x="3765" y="1994"/>
                  <a:pt x="3765" y="2022"/>
                </a:cubicBezTo>
                <a:close/>
                <a:moveTo>
                  <a:pt x="3765" y="1587"/>
                </a:moveTo>
                <a:cubicBezTo>
                  <a:pt x="3765" y="1615"/>
                  <a:pt x="3742" y="1638"/>
                  <a:pt x="3714" y="1638"/>
                </a:cubicBezTo>
                <a:cubicBezTo>
                  <a:pt x="1924" y="1638"/>
                  <a:pt x="1924" y="1638"/>
                  <a:pt x="1924" y="1638"/>
                </a:cubicBezTo>
                <a:cubicBezTo>
                  <a:pt x="1895" y="1638"/>
                  <a:pt x="1872" y="1615"/>
                  <a:pt x="1872" y="1587"/>
                </a:cubicBezTo>
                <a:cubicBezTo>
                  <a:pt x="1872" y="1558"/>
                  <a:pt x="1895" y="1535"/>
                  <a:pt x="1924" y="1535"/>
                </a:cubicBezTo>
                <a:cubicBezTo>
                  <a:pt x="3714" y="1535"/>
                  <a:pt x="3714" y="1535"/>
                  <a:pt x="3714" y="1535"/>
                </a:cubicBezTo>
                <a:cubicBezTo>
                  <a:pt x="3742" y="1535"/>
                  <a:pt x="3765" y="1558"/>
                  <a:pt x="3765" y="1587"/>
                </a:cubicBezTo>
                <a:close/>
                <a:moveTo>
                  <a:pt x="1543" y="1151"/>
                </a:moveTo>
                <a:cubicBezTo>
                  <a:pt x="1543" y="1123"/>
                  <a:pt x="1566" y="1100"/>
                  <a:pt x="1595" y="1100"/>
                </a:cubicBezTo>
                <a:cubicBezTo>
                  <a:pt x="2835" y="1100"/>
                  <a:pt x="2835" y="1100"/>
                  <a:pt x="2835" y="1100"/>
                </a:cubicBezTo>
                <a:cubicBezTo>
                  <a:pt x="2864" y="1100"/>
                  <a:pt x="2887" y="1123"/>
                  <a:pt x="2887" y="1151"/>
                </a:cubicBezTo>
                <a:cubicBezTo>
                  <a:pt x="2887" y="1180"/>
                  <a:pt x="2864" y="1203"/>
                  <a:pt x="2835" y="1203"/>
                </a:cubicBezTo>
                <a:cubicBezTo>
                  <a:pt x="1595" y="1203"/>
                  <a:pt x="1595" y="1203"/>
                  <a:pt x="1595" y="1203"/>
                </a:cubicBezTo>
                <a:cubicBezTo>
                  <a:pt x="1566" y="1203"/>
                  <a:pt x="1543" y="1180"/>
                  <a:pt x="1543" y="1151"/>
                </a:cubicBezTo>
                <a:close/>
                <a:moveTo>
                  <a:pt x="1543" y="716"/>
                </a:moveTo>
                <a:cubicBezTo>
                  <a:pt x="1543" y="688"/>
                  <a:pt x="1566" y="665"/>
                  <a:pt x="1595" y="665"/>
                </a:cubicBezTo>
                <a:cubicBezTo>
                  <a:pt x="2786" y="665"/>
                  <a:pt x="2786" y="665"/>
                  <a:pt x="2786" y="665"/>
                </a:cubicBezTo>
                <a:cubicBezTo>
                  <a:pt x="2814" y="665"/>
                  <a:pt x="2837" y="688"/>
                  <a:pt x="2837" y="716"/>
                </a:cubicBezTo>
                <a:cubicBezTo>
                  <a:pt x="2837" y="744"/>
                  <a:pt x="2814" y="767"/>
                  <a:pt x="2786" y="767"/>
                </a:cubicBezTo>
                <a:cubicBezTo>
                  <a:pt x="1595" y="767"/>
                  <a:pt x="1595" y="767"/>
                  <a:pt x="1595" y="767"/>
                </a:cubicBezTo>
                <a:cubicBezTo>
                  <a:pt x="1566" y="767"/>
                  <a:pt x="1543" y="744"/>
                  <a:pt x="1543" y="716"/>
                </a:cubicBezTo>
                <a:close/>
                <a:moveTo>
                  <a:pt x="2205" y="2980"/>
                </a:moveTo>
                <a:cubicBezTo>
                  <a:pt x="2208" y="2983"/>
                  <a:pt x="2212" y="2986"/>
                  <a:pt x="2216" y="2988"/>
                </a:cubicBezTo>
                <a:cubicBezTo>
                  <a:pt x="2216" y="2989"/>
                  <a:pt x="2217" y="2989"/>
                  <a:pt x="2217" y="2989"/>
                </a:cubicBezTo>
                <a:cubicBezTo>
                  <a:pt x="2972" y="3405"/>
                  <a:pt x="2972" y="3405"/>
                  <a:pt x="2972" y="3405"/>
                </a:cubicBezTo>
                <a:cubicBezTo>
                  <a:pt x="2980" y="3410"/>
                  <a:pt x="2989" y="3412"/>
                  <a:pt x="2997" y="3412"/>
                </a:cubicBezTo>
                <a:cubicBezTo>
                  <a:pt x="3010" y="3412"/>
                  <a:pt x="3023" y="3407"/>
                  <a:pt x="3032" y="3398"/>
                </a:cubicBezTo>
                <a:cubicBezTo>
                  <a:pt x="3049" y="3382"/>
                  <a:pt x="3053" y="3358"/>
                  <a:pt x="3043" y="3338"/>
                </a:cubicBezTo>
                <a:cubicBezTo>
                  <a:pt x="2670" y="2561"/>
                  <a:pt x="2670" y="2561"/>
                  <a:pt x="2670" y="2561"/>
                </a:cubicBezTo>
                <a:cubicBezTo>
                  <a:pt x="2670" y="2560"/>
                  <a:pt x="2669" y="2560"/>
                  <a:pt x="2669" y="2560"/>
                </a:cubicBezTo>
                <a:cubicBezTo>
                  <a:pt x="2667" y="2555"/>
                  <a:pt x="2664" y="2552"/>
                  <a:pt x="2661" y="2548"/>
                </a:cubicBezTo>
                <a:cubicBezTo>
                  <a:pt x="2661" y="2548"/>
                  <a:pt x="2661" y="2548"/>
                  <a:pt x="2661" y="2548"/>
                </a:cubicBezTo>
                <a:cubicBezTo>
                  <a:pt x="471" y="232"/>
                  <a:pt x="471" y="232"/>
                  <a:pt x="471" y="232"/>
                </a:cubicBezTo>
                <a:cubicBezTo>
                  <a:pt x="452" y="212"/>
                  <a:pt x="419" y="211"/>
                  <a:pt x="399" y="230"/>
                </a:cubicBezTo>
                <a:cubicBezTo>
                  <a:pt x="17" y="592"/>
                  <a:pt x="17" y="592"/>
                  <a:pt x="17" y="592"/>
                </a:cubicBezTo>
                <a:cubicBezTo>
                  <a:pt x="7" y="601"/>
                  <a:pt x="1" y="614"/>
                  <a:pt x="1" y="627"/>
                </a:cubicBezTo>
                <a:cubicBezTo>
                  <a:pt x="0" y="641"/>
                  <a:pt x="5" y="654"/>
                  <a:pt x="15" y="664"/>
                </a:cubicBezTo>
                <a:cubicBezTo>
                  <a:pt x="2204" y="2979"/>
                  <a:pt x="2204" y="2979"/>
                  <a:pt x="2204" y="2979"/>
                </a:cubicBezTo>
                <a:cubicBezTo>
                  <a:pt x="2205" y="2980"/>
                  <a:pt x="2205" y="2980"/>
                  <a:pt x="2205" y="2980"/>
                </a:cubicBezTo>
                <a:close/>
                <a:moveTo>
                  <a:pt x="486" y="1013"/>
                </a:moveTo>
                <a:cubicBezTo>
                  <a:pt x="793" y="722"/>
                  <a:pt x="793" y="722"/>
                  <a:pt x="793" y="722"/>
                </a:cubicBezTo>
                <a:cubicBezTo>
                  <a:pt x="869" y="803"/>
                  <a:pt x="869" y="803"/>
                  <a:pt x="869" y="803"/>
                </a:cubicBezTo>
                <a:cubicBezTo>
                  <a:pt x="562" y="1093"/>
                  <a:pt x="562" y="1093"/>
                  <a:pt x="562" y="1093"/>
                </a:cubicBezTo>
                <a:lnTo>
                  <a:pt x="486" y="1013"/>
                </a:lnTo>
                <a:close/>
                <a:moveTo>
                  <a:pt x="2531" y="2560"/>
                </a:moveTo>
                <a:cubicBezTo>
                  <a:pt x="2363" y="2615"/>
                  <a:pt x="2363" y="2615"/>
                  <a:pt x="2363" y="2615"/>
                </a:cubicBezTo>
                <a:cubicBezTo>
                  <a:pt x="824" y="987"/>
                  <a:pt x="824" y="987"/>
                  <a:pt x="824" y="987"/>
                </a:cubicBezTo>
                <a:cubicBezTo>
                  <a:pt x="940" y="877"/>
                  <a:pt x="940" y="877"/>
                  <a:pt x="940" y="877"/>
                </a:cubicBezTo>
                <a:lnTo>
                  <a:pt x="2531" y="2560"/>
                </a:lnTo>
                <a:close/>
                <a:moveTo>
                  <a:pt x="2824" y="3119"/>
                </a:moveTo>
                <a:cubicBezTo>
                  <a:pt x="2766" y="3174"/>
                  <a:pt x="2766" y="3174"/>
                  <a:pt x="2766" y="3174"/>
                </a:cubicBezTo>
                <a:cubicBezTo>
                  <a:pt x="2306" y="2921"/>
                  <a:pt x="2306" y="2921"/>
                  <a:pt x="2306" y="2921"/>
                </a:cubicBezTo>
                <a:cubicBezTo>
                  <a:pt x="2387" y="2715"/>
                  <a:pt x="2387" y="2715"/>
                  <a:pt x="2387" y="2715"/>
                </a:cubicBezTo>
                <a:cubicBezTo>
                  <a:pt x="2597" y="2646"/>
                  <a:pt x="2597" y="2646"/>
                  <a:pt x="2597" y="2646"/>
                </a:cubicBezTo>
                <a:lnTo>
                  <a:pt x="2824" y="3119"/>
                </a:lnTo>
                <a:close/>
                <a:moveTo>
                  <a:pt x="749" y="1058"/>
                </a:moveTo>
                <a:cubicBezTo>
                  <a:pt x="2288" y="2686"/>
                  <a:pt x="2288" y="2686"/>
                  <a:pt x="2288" y="2686"/>
                </a:cubicBezTo>
                <a:cubicBezTo>
                  <a:pt x="2224" y="2850"/>
                  <a:pt x="2224" y="2850"/>
                  <a:pt x="2224" y="2850"/>
                </a:cubicBezTo>
                <a:cubicBezTo>
                  <a:pt x="633" y="1168"/>
                  <a:pt x="633" y="1168"/>
                  <a:pt x="633" y="1168"/>
                </a:cubicBezTo>
                <a:lnTo>
                  <a:pt x="749" y="1058"/>
                </a:lnTo>
                <a:close/>
                <a:moveTo>
                  <a:pt x="2861" y="3226"/>
                </a:moveTo>
                <a:cubicBezTo>
                  <a:pt x="2871" y="3217"/>
                  <a:pt x="2871" y="3217"/>
                  <a:pt x="2871" y="3217"/>
                </a:cubicBezTo>
                <a:cubicBezTo>
                  <a:pt x="2881" y="3238"/>
                  <a:pt x="2881" y="3238"/>
                  <a:pt x="2881" y="3238"/>
                </a:cubicBezTo>
                <a:lnTo>
                  <a:pt x="2861" y="3226"/>
                </a:lnTo>
                <a:close/>
                <a:moveTo>
                  <a:pt x="432" y="340"/>
                </a:moveTo>
                <a:cubicBezTo>
                  <a:pt x="723" y="648"/>
                  <a:pt x="723" y="648"/>
                  <a:pt x="723" y="648"/>
                </a:cubicBezTo>
                <a:cubicBezTo>
                  <a:pt x="415" y="938"/>
                  <a:pt x="415" y="938"/>
                  <a:pt x="415" y="938"/>
                </a:cubicBezTo>
                <a:cubicBezTo>
                  <a:pt x="125" y="631"/>
                  <a:pt x="125" y="631"/>
                  <a:pt x="125" y="631"/>
                </a:cubicBezTo>
                <a:lnTo>
                  <a:pt x="432" y="34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95" name="Google Shape;795;p29"/>
          <p:cNvSpPr/>
          <p:nvPr/>
        </p:nvSpPr>
        <p:spPr>
          <a:xfrm>
            <a:off x="10418764" y="3732547"/>
            <a:ext cx="909636" cy="710116"/>
          </a:xfrm>
          <a:custGeom>
            <a:pathLst>
              <a:path extrusionOk="0" h="2117" w="2704">
                <a:moveTo>
                  <a:pt x="2264" y="280"/>
                </a:moveTo>
                <a:cubicBezTo>
                  <a:pt x="2264" y="297"/>
                  <a:pt x="2250" y="311"/>
                  <a:pt x="2232" y="311"/>
                </a:cubicBezTo>
                <a:cubicBezTo>
                  <a:pt x="1792" y="311"/>
                  <a:pt x="1792" y="311"/>
                  <a:pt x="1792" y="311"/>
                </a:cubicBezTo>
                <a:cubicBezTo>
                  <a:pt x="1775" y="311"/>
                  <a:pt x="1761" y="297"/>
                  <a:pt x="1761" y="280"/>
                </a:cubicBezTo>
                <a:cubicBezTo>
                  <a:pt x="1761" y="262"/>
                  <a:pt x="1775" y="248"/>
                  <a:pt x="1792" y="248"/>
                </a:cubicBezTo>
                <a:cubicBezTo>
                  <a:pt x="2232" y="248"/>
                  <a:pt x="2232" y="248"/>
                  <a:pt x="2232" y="248"/>
                </a:cubicBezTo>
                <a:cubicBezTo>
                  <a:pt x="2250" y="248"/>
                  <a:pt x="2264" y="262"/>
                  <a:pt x="2264" y="280"/>
                </a:cubicBezTo>
                <a:close/>
                <a:moveTo>
                  <a:pt x="616" y="280"/>
                </a:moveTo>
                <a:cubicBezTo>
                  <a:pt x="616" y="353"/>
                  <a:pt x="557" y="412"/>
                  <a:pt x="484" y="412"/>
                </a:cubicBezTo>
                <a:cubicBezTo>
                  <a:pt x="411" y="412"/>
                  <a:pt x="352" y="353"/>
                  <a:pt x="352" y="280"/>
                </a:cubicBezTo>
                <a:cubicBezTo>
                  <a:pt x="352" y="207"/>
                  <a:pt x="411" y="147"/>
                  <a:pt x="484" y="147"/>
                </a:cubicBezTo>
                <a:cubicBezTo>
                  <a:pt x="557" y="147"/>
                  <a:pt x="616" y="207"/>
                  <a:pt x="616" y="280"/>
                </a:cubicBezTo>
                <a:close/>
                <a:moveTo>
                  <a:pt x="553" y="280"/>
                </a:moveTo>
                <a:cubicBezTo>
                  <a:pt x="553" y="241"/>
                  <a:pt x="522" y="210"/>
                  <a:pt x="484" y="210"/>
                </a:cubicBezTo>
                <a:cubicBezTo>
                  <a:pt x="446" y="210"/>
                  <a:pt x="414" y="241"/>
                  <a:pt x="414" y="280"/>
                </a:cubicBezTo>
                <a:cubicBezTo>
                  <a:pt x="414" y="318"/>
                  <a:pt x="446" y="349"/>
                  <a:pt x="484" y="349"/>
                </a:cubicBezTo>
                <a:cubicBezTo>
                  <a:pt x="522" y="349"/>
                  <a:pt x="553" y="318"/>
                  <a:pt x="553" y="280"/>
                </a:cubicBezTo>
                <a:close/>
                <a:moveTo>
                  <a:pt x="1244" y="280"/>
                </a:moveTo>
                <a:cubicBezTo>
                  <a:pt x="1244" y="353"/>
                  <a:pt x="1184" y="412"/>
                  <a:pt x="1112" y="412"/>
                </a:cubicBezTo>
                <a:cubicBezTo>
                  <a:pt x="1039" y="412"/>
                  <a:pt x="979" y="353"/>
                  <a:pt x="979" y="280"/>
                </a:cubicBezTo>
                <a:cubicBezTo>
                  <a:pt x="979" y="207"/>
                  <a:pt x="1039" y="147"/>
                  <a:pt x="1112" y="147"/>
                </a:cubicBezTo>
                <a:cubicBezTo>
                  <a:pt x="1184" y="147"/>
                  <a:pt x="1244" y="207"/>
                  <a:pt x="1244" y="280"/>
                </a:cubicBezTo>
                <a:close/>
                <a:moveTo>
                  <a:pt x="1181" y="280"/>
                </a:moveTo>
                <a:cubicBezTo>
                  <a:pt x="1181" y="241"/>
                  <a:pt x="1150" y="210"/>
                  <a:pt x="1112" y="210"/>
                </a:cubicBezTo>
                <a:cubicBezTo>
                  <a:pt x="1073" y="210"/>
                  <a:pt x="1042" y="241"/>
                  <a:pt x="1042" y="280"/>
                </a:cubicBezTo>
                <a:cubicBezTo>
                  <a:pt x="1042" y="318"/>
                  <a:pt x="1073" y="349"/>
                  <a:pt x="1112" y="349"/>
                </a:cubicBezTo>
                <a:cubicBezTo>
                  <a:pt x="1150" y="349"/>
                  <a:pt x="1181" y="318"/>
                  <a:pt x="1181" y="280"/>
                </a:cubicBezTo>
                <a:close/>
                <a:moveTo>
                  <a:pt x="930" y="280"/>
                </a:moveTo>
                <a:cubicBezTo>
                  <a:pt x="930" y="353"/>
                  <a:pt x="871" y="412"/>
                  <a:pt x="798" y="412"/>
                </a:cubicBezTo>
                <a:cubicBezTo>
                  <a:pt x="725" y="412"/>
                  <a:pt x="666" y="353"/>
                  <a:pt x="666" y="280"/>
                </a:cubicBezTo>
                <a:cubicBezTo>
                  <a:pt x="666" y="207"/>
                  <a:pt x="725" y="147"/>
                  <a:pt x="798" y="147"/>
                </a:cubicBezTo>
                <a:cubicBezTo>
                  <a:pt x="871" y="147"/>
                  <a:pt x="930" y="207"/>
                  <a:pt x="930" y="280"/>
                </a:cubicBezTo>
                <a:close/>
                <a:moveTo>
                  <a:pt x="867" y="280"/>
                </a:moveTo>
                <a:cubicBezTo>
                  <a:pt x="867" y="241"/>
                  <a:pt x="836" y="210"/>
                  <a:pt x="798" y="210"/>
                </a:cubicBezTo>
                <a:cubicBezTo>
                  <a:pt x="759" y="210"/>
                  <a:pt x="728" y="241"/>
                  <a:pt x="728" y="280"/>
                </a:cubicBezTo>
                <a:cubicBezTo>
                  <a:pt x="728" y="318"/>
                  <a:pt x="759" y="349"/>
                  <a:pt x="798" y="349"/>
                </a:cubicBezTo>
                <a:cubicBezTo>
                  <a:pt x="836" y="349"/>
                  <a:pt x="867" y="318"/>
                  <a:pt x="867" y="280"/>
                </a:cubicBezTo>
                <a:close/>
                <a:moveTo>
                  <a:pt x="2232" y="835"/>
                </a:moveTo>
                <a:cubicBezTo>
                  <a:pt x="1792" y="835"/>
                  <a:pt x="1792" y="835"/>
                  <a:pt x="1792" y="835"/>
                </a:cubicBezTo>
                <a:cubicBezTo>
                  <a:pt x="1775" y="835"/>
                  <a:pt x="1761" y="849"/>
                  <a:pt x="1761" y="867"/>
                </a:cubicBezTo>
                <a:cubicBezTo>
                  <a:pt x="1761" y="884"/>
                  <a:pt x="1775" y="898"/>
                  <a:pt x="1792" y="898"/>
                </a:cubicBezTo>
                <a:cubicBezTo>
                  <a:pt x="2232" y="898"/>
                  <a:pt x="2232" y="898"/>
                  <a:pt x="2232" y="898"/>
                </a:cubicBezTo>
                <a:cubicBezTo>
                  <a:pt x="2250" y="898"/>
                  <a:pt x="2264" y="884"/>
                  <a:pt x="2264" y="867"/>
                </a:cubicBezTo>
                <a:cubicBezTo>
                  <a:pt x="2264" y="849"/>
                  <a:pt x="2250" y="835"/>
                  <a:pt x="2232" y="835"/>
                </a:cubicBezTo>
                <a:close/>
                <a:moveTo>
                  <a:pt x="616" y="867"/>
                </a:moveTo>
                <a:cubicBezTo>
                  <a:pt x="616" y="939"/>
                  <a:pt x="557" y="999"/>
                  <a:pt x="484" y="999"/>
                </a:cubicBezTo>
                <a:cubicBezTo>
                  <a:pt x="411" y="999"/>
                  <a:pt x="352" y="939"/>
                  <a:pt x="352" y="867"/>
                </a:cubicBezTo>
                <a:cubicBezTo>
                  <a:pt x="352" y="794"/>
                  <a:pt x="411" y="734"/>
                  <a:pt x="484" y="734"/>
                </a:cubicBezTo>
                <a:cubicBezTo>
                  <a:pt x="557" y="734"/>
                  <a:pt x="616" y="794"/>
                  <a:pt x="616" y="867"/>
                </a:cubicBezTo>
                <a:close/>
                <a:moveTo>
                  <a:pt x="553" y="867"/>
                </a:moveTo>
                <a:cubicBezTo>
                  <a:pt x="553" y="828"/>
                  <a:pt x="522" y="797"/>
                  <a:pt x="484" y="797"/>
                </a:cubicBezTo>
                <a:cubicBezTo>
                  <a:pt x="446" y="797"/>
                  <a:pt x="414" y="828"/>
                  <a:pt x="414" y="867"/>
                </a:cubicBezTo>
                <a:cubicBezTo>
                  <a:pt x="414" y="905"/>
                  <a:pt x="446" y="936"/>
                  <a:pt x="484" y="936"/>
                </a:cubicBezTo>
                <a:cubicBezTo>
                  <a:pt x="522" y="936"/>
                  <a:pt x="553" y="905"/>
                  <a:pt x="553" y="867"/>
                </a:cubicBezTo>
                <a:close/>
                <a:moveTo>
                  <a:pt x="1244" y="867"/>
                </a:moveTo>
                <a:cubicBezTo>
                  <a:pt x="1244" y="939"/>
                  <a:pt x="1184" y="999"/>
                  <a:pt x="1112" y="999"/>
                </a:cubicBezTo>
                <a:cubicBezTo>
                  <a:pt x="1039" y="999"/>
                  <a:pt x="979" y="939"/>
                  <a:pt x="979" y="867"/>
                </a:cubicBezTo>
                <a:cubicBezTo>
                  <a:pt x="979" y="794"/>
                  <a:pt x="1039" y="734"/>
                  <a:pt x="1112" y="734"/>
                </a:cubicBezTo>
                <a:cubicBezTo>
                  <a:pt x="1184" y="734"/>
                  <a:pt x="1244" y="794"/>
                  <a:pt x="1244" y="867"/>
                </a:cubicBezTo>
                <a:close/>
                <a:moveTo>
                  <a:pt x="1181" y="867"/>
                </a:moveTo>
                <a:cubicBezTo>
                  <a:pt x="1181" y="828"/>
                  <a:pt x="1150" y="797"/>
                  <a:pt x="1112" y="797"/>
                </a:cubicBezTo>
                <a:cubicBezTo>
                  <a:pt x="1073" y="797"/>
                  <a:pt x="1042" y="828"/>
                  <a:pt x="1042" y="867"/>
                </a:cubicBezTo>
                <a:cubicBezTo>
                  <a:pt x="1042" y="905"/>
                  <a:pt x="1073" y="936"/>
                  <a:pt x="1112" y="936"/>
                </a:cubicBezTo>
                <a:cubicBezTo>
                  <a:pt x="1150" y="936"/>
                  <a:pt x="1181" y="905"/>
                  <a:pt x="1181" y="867"/>
                </a:cubicBezTo>
                <a:close/>
                <a:moveTo>
                  <a:pt x="930" y="867"/>
                </a:moveTo>
                <a:cubicBezTo>
                  <a:pt x="930" y="939"/>
                  <a:pt x="871" y="999"/>
                  <a:pt x="798" y="999"/>
                </a:cubicBezTo>
                <a:cubicBezTo>
                  <a:pt x="725" y="999"/>
                  <a:pt x="666" y="939"/>
                  <a:pt x="666" y="867"/>
                </a:cubicBezTo>
                <a:cubicBezTo>
                  <a:pt x="666" y="794"/>
                  <a:pt x="725" y="734"/>
                  <a:pt x="798" y="734"/>
                </a:cubicBezTo>
                <a:cubicBezTo>
                  <a:pt x="871" y="734"/>
                  <a:pt x="930" y="794"/>
                  <a:pt x="930" y="867"/>
                </a:cubicBezTo>
                <a:close/>
                <a:moveTo>
                  <a:pt x="867" y="867"/>
                </a:moveTo>
                <a:cubicBezTo>
                  <a:pt x="867" y="828"/>
                  <a:pt x="836" y="797"/>
                  <a:pt x="798" y="797"/>
                </a:cubicBezTo>
                <a:cubicBezTo>
                  <a:pt x="759" y="797"/>
                  <a:pt x="728" y="828"/>
                  <a:pt x="728" y="867"/>
                </a:cubicBezTo>
                <a:cubicBezTo>
                  <a:pt x="728" y="905"/>
                  <a:pt x="759" y="936"/>
                  <a:pt x="798" y="936"/>
                </a:cubicBezTo>
                <a:cubicBezTo>
                  <a:pt x="836" y="936"/>
                  <a:pt x="867" y="905"/>
                  <a:pt x="867" y="867"/>
                </a:cubicBezTo>
                <a:close/>
                <a:moveTo>
                  <a:pt x="2232" y="1422"/>
                </a:moveTo>
                <a:cubicBezTo>
                  <a:pt x="1792" y="1422"/>
                  <a:pt x="1792" y="1422"/>
                  <a:pt x="1792" y="1422"/>
                </a:cubicBezTo>
                <a:cubicBezTo>
                  <a:pt x="1775" y="1422"/>
                  <a:pt x="1761" y="1436"/>
                  <a:pt x="1761" y="1453"/>
                </a:cubicBezTo>
                <a:cubicBezTo>
                  <a:pt x="1761" y="1471"/>
                  <a:pt x="1775" y="1485"/>
                  <a:pt x="1792" y="1485"/>
                </a:cubicBezTo>
                <a:cubicBezTo>
                  <a:pt x="2232" y="1485"/>
                  <a:pt x="2232" y="1485"/>
                  <a:pt x="2232" y="1485"/>
                </a:cubicBezTo>
                <a:cubicBezTo>
                  <a:pt x="2250" y="1485"/>
                  <a:pt x="2264" y="1471"/>
                  <a:pt x="2264" y="1453"/>
                </a:cubicBezTo>
                <a:cubicBezTo>
                  <a:pt x="2264" y="1436"/>
                  <a:pt x="2250" y="1422"/>
                  <a:pt x="2232" y="1422"/>
                </a:cubicBezTo>
                <a:close/>
                <a:moveTo>
                  <a:pt x="616" y="1453"/>
                </a:moveTo>
                <a:cubicBezTo>
                  <a:pt x="616" y="1526"/>
                  <a:pt x="557" y="1586"/>
                  <a:pt x="484" y="1586"/>
                </a:cubicBezTo>
                <a:cubicBezTo>
                  <a:pt x="411" y="1586"/>
                  <a:pt x="352" y="1526"/>
                  <a:pt x="352" y="1453"/>
                </a:cubicBezTo>
                <a:cubicBezTo>
                  <a:pt x="352" y="1381"/>
                  <a:pt x="411" y="1321"/>
                  <a:pt x="484" y="1321"/>
                </a:cubicBezTo>
                <a:cubicBezTo>
                  <a:pt x="557" y="1321"/>
                  <a:pt x="616" y="1381"/>
                  <a:pt x="616" y="1453"/>
                </a:cubicBezTo>
                <a:close/>
                <a:moveTo>
                  <a:pt x="553" y="1453"/>
                </a:moveTo>
                <a:cubicBezTo>
                  <a:pt x="553" y="1415"/>
                  <a:pt x="522" y="1384"/>
                  <a:pt x="484" y="1384"/>
                </a:cubicBezTo>
                <a:cubicBezTo>
                  <a:pt x="446" y="1384"/>
                  <a:pt x="414" y="1415"/>
                  <a:pt x="414" y="1453"/>
                </a:cubicBezTo>
                <a:cubicBezTo>
                  <a:pt x="414" y="1492"/>
                  <a:pt x="446" y="1523"/>
                  <a:pt x="484" y="1523"/>
                </a:cubicBezTo>
                <a:cubicBezTo>
                  <a:pt x="522" y="1523"/>
                  <a:pt x="553" y="1492"/>
                  <a:pt x="553" y="1453"/>
                </a:cubicBezTo>
                <a:close/>
                <a:moveTo>
                  <a:pt x="1244" y="1453"/>
                </a:moveTo>
                <a:cubicBezTo>
                  <a:pt x="1244" y="1526"/>
                  <a:pt x="1184" y="1586"/>
                  <a:pt x="1112" y="1586"/>
                </a:cubicBezTo>
                <a:cubicBezTo>
                  <a:pt x="1039" y="1586"/>
                  <a:pt x="979" y="1526"/>
                  <a:pt x="979" y="1453"/>
                </a:cubicBezTo>
                <a:cubicBezTo>
                  <a:pt x="979" y="1381"/>
                  <a:pt x="1039" y="1321"/>
                  <a:pt x="1112" y="1321"/>
                </a:cubicBezTo>
                <a:cubicBezTo>
                  <a:pt x="1184" y="1321"/>
                  <a:pt x="1244" y="1381"/>
                  <a:pt x="1244" y="1453"/>
                </a:cubicBezTo>
                <a:close/>
                <a:moveTo>
                  <a:pt x="1181" y="1453"/>
                </a:moveTo>
                <a:cubicBezTo>
                  <a:pt x="1181" y="1415"/>
                  <a:pt x="1150" y="1384"/>
                  <a:pt x="1112" y="1384"/>
                </a:cubicBezTo>
                <a:cubicBezTo>
                  <a:pt x="1073" y="1384"/>
                  <a:pt x="1042" y="1415"/>
                  <a:pt x="1042" y="1453"/>
                </a:cubicBezTo>
                <a:cubicBezTo>
                  <a:pt x="1042" y="1492"/>
                  <a:pt x="1073" y="1523"/>
                  <a:pt x="1112" y="1523"/>
                </a:cubicBezTo>
                <a:cubicBezTo>
                  <a:pt x="1150" y="1523"/>
                  <a:pt x="1181" y="1492"/>
                  <a:pt x="1181" y="1453"/>
                </a:cubicBezTo>
                <a:close/>
                <a:moveTo>
                  <a:pt x="930" y="1453"/>
                </a:moveTo>
                <a:cubicBezTo>
                  <a:pt x="930" y="1526"/>
                  <a:pt x="871" y="1586"/>
                  <a:pt x="798" y="1586"/>
                </a:cubicBezTo>
                <a:cubicBezTo>
                  <a:pt x="725" y="1586"/>
                  <a:pt x="666" y="1526"/>
                  <a:pt x="666" y="1453"/>
                </a:cubicBezTo>
                <a:cubicBezTo>
                  <a:pt x="666" y="1381"/>
                  <a:pt x="725" y="1321"/>
                  <a:pt x="798" y="1321"/>
                </a:cubicBezTo>
                <a:cubicBezTo>
                  <a:pt x="871" y="1321"/>
                  <a:pt x="930" y="1381"/>
                  <a:pt x="930" y="1453"/>
                </a:cubicBezTo>
                <a:close/>
                <a:moveTo>
                  <a:pt x="867" y="1453"/>
                </a:moveTo>
                <a:cubicBezTo>
                  <a:pt x="867" y="1415"/>
                  <a:pt x="836" y="1384"/>
                  <a:pt x="798" y="1384"/>
                </a:cubicBezTo>
                <a:cubicBezTo>
                  <a:pt x="759" y="1384"/>
                  <a:pt x="728" y="1415"/>
                  <a:pt x="728" y="1453"/>
                </a:cubicBezTo>
                <a:cubicBezTo>
                  <a:pt x="728" y="1492"/>
                  <a:pt x="759" y="1523"/>
                  <a:pt x="798" y="1523"/>
                </a:cubicBezTo>
                <a:cubicBezTo>
                  <a:pt x="836" y="1523"/>
                  <a:pt x="867" y="1492"/>
                  <a:pt x="867" y="1453"/>
                </a:cubicBezTo>
                <a:close/>
                <a:moveTo>
                  <a:pt x="2704" y="1938"/>
                </a:moveTo>
                <a:cubicBezTo>
                  <a:pt x="2704" y="2037"/>
                  <a:pt x="2624" y="2117"/>
                  <a:pt x="2526" y="2117"/>
                </a:cubicBezTo>
                <a:cubicBezTo>
                  <a:pt x="178" y="2117"/>
                  <a:pt x="178" y="2117"/>
                  <a:pt x="178" y="2117"/>
                </a:cubicBezTo>
                <a:cubicBezTo>
                  <a:pt x="80" y="2117"/>
                  <a:pt x="0" y="2037"/>
                  <a:pt x="0" y="1938"/>
                </a:cubicBezTo>
                <a:cubicBezTo>
                  <a:pt x="0" y="1840"/>
                  <a:pt x="80" y="1760"/>
                  <a:pt x="178" y="1760"/>
                </a:cubicBezTo>
                <a:cubicBezTo>
                  <a:pt x="184" y="1760"/>
                  <a:pt x="184" y="1760"/>
                  <a:pt x="184" y="1760"/>
                </a:cubicBezTo>
                <a:cubicBezTo>
                  <a:pt x="161" y="1732"/>
                  <a:pt x="147" y="1696"/>
                  <a:pt x="147" y="1657"/>
                </a:cubicBezTo>
                <a:cubicBezTo>
                  <a:pt x="147" y="1339"/>
                  <a:pt x="147" y="1339"/>
                  <a:pt x="147" y="1339"/>
                </a:cubicBezTo>
                <a:cubicBezTo>
                  <a:pt x="147" y="1284"/>
                  <a:pt x="174" y="1235"/>
                  <a:pt x="216" y="1205"/>
                </a:cubicBezTo>
                <a:cubicBezTo>
                  <a:pt x="174" y="1175"/>
                  <a:pt x="147" y="1126"/>
                  <a:pt x="147" y="1070"/>
                </a:cubicBezTo>
                <a:cubicBezTo>
                  <a:pt x="147" y="752"/>
                  <a:pt x="147" y="752"/>
                  <a:pt x="147" y="752"/>
                </a:cubicBezTo>
                <a:cubicBezTo>
                  <a:pt x="147" y="697"/>
                  <a:pt x="174" y="648"/>
                  <a:pt x="216" y="618"/>
                </a:cubicBezTo>
                <a:cubicBezTo>
                  <a:pt x="174" y="588"/>
                  <a:pt x="147" y="539"/>
                  <a:pt x="147" y="483"/>
                </a:cubicBezTo>
                <a:cubicBezTo>
                  <a:pt x="147" y="166"/>
                  <a:pt x="147" y="166"/>
                  <a:pt x="147" y="166"/>
                </a:cubicBezTo>
                <a:cubicBezTo>
                  <a:pt x="147" y="74"/>
                  <a:pt x="221" y="0"/>
                  <a:pt x="313" y="0"/>
                </a:cubicBezTo>
                <a:cubicBezTo>
                  <a:pt x="2391" y="0"/>
                  <a:pt x="2391" y="0"/>
                  <a:pt x="2391" y="0"/>
                </a:cubicBezTo>
                <a:cubicBezTo>
                  <a:pt x="2483" y="0"/>
                  <a:pt x="2557" y="74"/>
                  <a:pt x="2557" y="166"/>
                </a:cubicBezTo>
                <a:cubicBezTo>
                  <a:pt x="2557" y="483"/>
                  <a:pt x="2557" y="483"/>
                  <a:pt x="2557" y="483"/>
                </a:cubicBezTo>
                <a:cubicBezTo>
                  <a:pt x="2557" y="539"/>
                  <a:pt x="2530" y="588"/>
                  <a:pt x="2488" y="618"/>
                </a:cubicBezTo>
                <a:cubicBezTo>
                  <a:pt x="2530" y="648"/>
                  <a:pt x="2557" y="697"/>
                  <a:pt x="2557" y="752"/>
                </a:cubicBezTo>
                <a:cubicBezTo>
                  <a:pt x="2557" y="1070"/>
                  <a:pt x="2557" y="1070"/>
                  <a:pt x="2557" y="1070"/>
                </a:cubicBezTo>
                <a:cubicBezTo>
                  <a:pt x="2557" y="1126"/>
                  <a:pt x="2530" y="1175"/>
                  <a:pt x="2488" y="1205"/>
                </a:cubicBezTo>
                <a:cubicBezTo>
                  <a:pt x="2530" y="1235"/>
                  <a:pt x="2557" y="1284"/>
                  <a:pt x="2557" y="1339"/>
                </a:cubicBezTo>
                <a:cubicBezTo>
                  <a:pt x="2557" y="1657"/>
                  <a:pt x="2557" y="1657"/>
                  <a:pt x="2557" y="1657"/>
                </a:cubicBezTo>
                <a:cubicBezTo>
                  <a:pt x="2557" y="1696"/>
                  <a:pt x="2543" y="1732"/>
                  <a:pt x="2520" y="1760"/>
                </a:cubicBezTo>
                <a:cubicBezTo>
                  <a:pt x="2526" y="1760"/>
                  <a:pt x="2526" y="1760"/>
                  <a:pt x="2526" y="1760"/>
                </a:cubicBezTo>
                <a:cubicBezTo>
                  <a:pt x="2624" y="1760"/>
                  <a:pt x="2704" y="1840"/>
                  <a:pt x="2704" y="1938"/>
                </a:cubicBezTo>
                <a:close/>
                <a:moveTo>
                  <a:pt x="313" y="587"/>
                </a:moveTo>
                <a:cubicBezTo>
                  <a:pt x="2391" y="587"/>
                  <a:pt x="2391" y="587"/>
                  <a:pt x="2391" y="587"/>
                </a:cubicBezTo>
                <a:cubicBezTo>
                  <a:pt x="2448" y="587"/>
                  <a:pt x="2494" y="540"/>
                  <a:pt x="2494" y="483"/>
                </a:cubicBezTo>
                <a:cubicBezTo>
                  <a:pt x="2494" y="166"/>
                  <a:pt x="2494" y="166"/>
                  <a:pt x="2494" y="166"/>
                </a:cubicBezTo>
                <a:cubicBezTo>
                  <a:pt x="2494" y="109"/>
                  <a:pt x="2448" y="62"/>
                  <a:pt x="2391" y="62"/>
                </a:cubicBezTo>
                <a:cubicBezTo>
                  <a:pt x="313" y="62"/>
                  <a:pt x="313" y="62"/>
                  <a:pt x="313" y="62"/>
                </a:cubicBezTo>
                <a:cubicBezTo>
                  <a:pt x="256" y="62"/>
                  <a:pt x="210" y="109"/>
                  <a:pt x="210" y="166"/>
                </a:cubicBezTo>
                <a:cubicBezTo>
                  <a:pt x="210" y="483"/>
                  <a:pt x="210" y="483"/>
                  <a:pt x="210" y="483"/>
                </a:cubicBezTo>
                <a:cubicBezTo>
                  <a:pt x="210" y="540"/>
                  <a:pt x="256" y="587"/>
                  <a:pt x="313" y="587"/>
                </a:cubicBezTo>
                <a:close/>
                <a:moveTo>
                  <a:pt x="313" y="1173"/>
                </a:moveTo>
                <a:cubicBezTo>
                  <a:pt x="2391" y="1173"/>
                  <a:pt x="2391" y="1173"/>
                  <a:pt x="2391" y="1173"/>
                </a:cubicBezTo>
                <a:cubicBezTo>
                  <a:pt x="2448" y="1173"/>
                  <a:pt x="2494" y="1127"/>
                  <a:pt x="2494" y="1070"/>
                </a:cubicBezTo>
                <a:cubicBezTo>
                  <a:pt x="2494" y="752"/>
                  <a:pt x="2494" y="752"/>
                  <a:pt x="2494" y="752"/>
                </a:cubicBezTo>
                <a:cubicBezTo>
                  <a:pt x="2494" y="696"/>
                  <a:pt x="2448" y="649"/>
                  <a:pt x="2391" y="649"/>
                </a:cubicBezTo>
                <a:cubicBezTo>
                  <a:pt x="313" y="649"/>
                  <a:pt x="313" y="649"/>
                  <a:pt x="313" y="649"/>
                </a:cubicBezTo>
                <a:cubicBezTo>
                  <a:pt x="256" y="649"/>
                  <a:pt x="210" y="696"/>
                  <a:pt x="210" y="752"/>
                </a:cubicBezTo>
                <a:cubicBezTo>
                  <a:pt x="210" y="1070"/>
                  <a:pt x="210" y="1070"/>
                  <a:pt x="210" y="1070"/>
                </a:cubicBezTo>
                <a:cubicBezTo>
                  <a:pt x="210" y="1127"/>
                  <a:pt x="256" y="1173"/>
                  <a:pt x="313" y="1173"/>
                </a:cubicBezTo>
                <a:close/>
                <a:moveTo>
                  <a:pt x="313" y="1760"/>
                </a:moveTo>
                <a:cubicBezTo>
                  <a:pt x="2391" y="1760"/>
                  <a:pt x="2391" y="1760"/>
                  <a:pt x="2391" y="1760"/>
                </a:cubicBezTo>
                <a:cubicBezTo>
                  <a:pt x="2448" y="1760"/>
                  <a:pt x="2494" y="1714"/>
                  <a:pt x="2494" y="1657"/>
                </a:cubicBezTo>
                <a:cubicBezTo>
                  <a:pt x="2494" y="1339"/>
                  <a:pt x="2494" y="1339"/>
                  <a:pt x="2494" y="1339"/>
                </a:cubicBezTo>
                <a:cubicBezTo>
                  <a:pt x="2494" y="1282"/>
                  <a:pt x="2448" y="1236"/>
                  <a:pt x="2391" y="1236"/>
                </a:cubicBezTo>
                <a:cubicBezTo>
                  <a:pt x="313" y="1236"/>
                  <a:pt x="313" y="1236"/>
                  <a:pt x="313" y="1236"/>
                </a:cubicBezTo>
                <a:cubicBezTo>
                  <a:pt x="256" y="1236"/>
                  <a:pt x="210" y="1282"/>
                  <a:pt x="210" y="1339"/>
                </a:cubicBezTo>
                <a:cubicBezTo>
                  <a:pt x="210" y="1657"/>
                  <a:pt x="210" y="1657"/>
                  <a:pt x="210" y="1657"/>
                </a:cubicBezTo>
                <a:cubicBezTo>
                  <a:pt x="210" y="1714"/>
                  <a:pt x="256" y="1760"/>
                  <a:pt x="313" y="1760"/>
                </a:cubicBezTo>
                <a:close/>
                <a:moveTo>
                  <a:pt x="2641" y="1938"/>
                </a:moveTo>
                <a:cubicBezTo>
                  <a:pt x="2641" y="1875"/>
                  <a:pt x="2589" y="1823"/>
                  <a:pt x="2526" y="1823"/>
                </a:cubicBezTo>
                <a:cubicBezTo>
                  <a:pt x="2391" y="1823"/>
                  <a:pt x="2391" y="1823"/>
                  <a:pt x="2391" y="1823"/>
                </a:cubicBezTo>
                <a:cubicBezTo>
                  <a:pt x="313" y="1823"/>
                  <a:pt x="313" y="1823"/>
                  <a:pt x="313" y="1823"/>
                </a:cubicBezTo>
                <a:cubicBezTo>
                  <a:pt x="178" y="1823"/>
                  <a:pt x="178" y="1823"/>
                  <a:pt x="178" y="1823"/>
                </a:cubicBezTo>
                <a:cubicBezTo>
                  <a:pt x="115" y="1823"/>
                  <a:pt x="63" y="1875"/>
                  <a:pt x="63" y="1938"/>
                </a:cubicBezTo>
                <a:cubicBezTo>
                  <a:pt x="63" y="2002"/>
                  <a:pt x="115" y="2054"/>
                  <a:pt x="178" y="2054"/>
                </a:cubicBezTo>
                <a:cubicBezTo>
                  <a:pt x="2526" y="2054"/>
                  <a:pt x="2526" y="2054"/>
                  <a:pt x="2526" y="2054"/>
                </a:cubicBezTo>
                <a:cubicBezTo>
                  <a:pt x="2589" y="2054"/>
                  <a:pt x="2641" y="2002"/>
                  <a:pt x="2641" y="193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96" name="Google Shape;796;p29"/>
          <p:cNvSpPr/>
          <p:nvPr/>
        </p:nvSpPr>
        <p:spPr>
          <a:xfrm>
            <a:off x="8596710" y="5544799"/>
            <a:ext cx="823913" cy="796925"/>
          </a:xfrm>
          <a:custGeom>
            <a:pathLst>
              <a:path extrusionOk="0" h="1533" w="1584">
                <a:moveTo>
                  <a:pt x="1303" y="229"/>
                </a:moveTo>
                <a:cubicBezTo>
                  <a:pt x="1135" y="61"/>
                  <a:pt x="861" y="61"/>
                  <a:pt x="693" y="229"/>
                </a:cubicBezTo>
                <a:cubicBezTo>
                  <a:pt x="525" y="397"/>
                  <a:pt x="525" y="671"/>
                  <a:pt x="693" y="839"/>
                </a:cubicBezTo>
                <a:cubicBezTo>
                  <a:pt x="777" y="923"/>
                  <a:pt x="888" y="965"/>
                  <a:pt x="998" y="965"/>
                </a:cubicBezTo>
                <a:cubicBezTo>
                  <a:pt x="1108" y="965"/>
                  <a:pt x="1219" y="923"/>
                  <a:pt x="1303" y="839"/>
                </a:cubicBezTo>
                <a:cubicBezTo>
                  <a:pt x="1471" y="671"/>
                  <a:pt x="1471" y="397"/>
                  <a:pt x="1303" y="229"/>
                </a:cubicBezTo>
                <a:close/>
                <a:moveTo>
                  <a:pt x="1274" y="810"/>
                </a:moveTo>
                <a:cubicBezTo>
                  <a:pt x="1200" y="884"/>
                  <a:pt x="1102" y="925"/>
                  <a:pt x="998" y="925"/>
                </a:cubicBezTo>
                <a:cubicBezTo>
                  <a:pt x="894" y="925"/>
                  <a:pt x="796" y="884"/>
                  <a:pt x="722" y="810"/>
                </a:cubicBezTo>
                <a:cubicBezTo>
                  <a:pt x="648" y="737"/>
                  <a:pt x="607" y="639"/>
                  <a:pt x="607" y="534"/>
                </a:cubicBezTo>
                <a:cubicBezTo>
                  <a:pt x="607" y="430"/>
                  <a:pt x="648" y="332"/>
                  <a:pt x="722" y="258"/>
                </a:cubicBezTo>
                <a:cubicBezTo>
                  <a:pt x="796" y="184"/>
                  <a:pt x="894" y="144"/>
                  <a:pt x="998" y="144"/>
                </a:cubicBezTo>
                <a:cubicBezTo>
                  <a:pt x="1102" y="144"/>
                  <a:pt x="1200" y="184"/>
                  <a:pt x="1274" y="258"/>
                </a:cubicBezTo>
                <a:cubicBezTo>
                  <a:pt x="1348" y="332"/>
                  <a:pt x="1389" y="430"/>
                  <a:pt x="1389" y="534"/>
                </a:cubicBezTo>
                <a:cubicBezTo>
                  <a:pt x="1389" y="639"/>
                  <a:pt x="1348" y="737"/>
                  <a:pt x="1274" y="810"/>
                </a:cubicBezTo>
                <a:close/>
                <a:moveTo>
                  <a:pt x="1375" y="157"/>
                </a:moveTo>
                <a:cubicBezTo>
                  <a:pt x="1275" y="56"/>
                  <a:pt x="1141" y="0"/>
                  <a:pt x="998" y="0"/>
                </a:cubicBezTo>
                <a:cubicBezTo>
                  <a:pt x="998" y="0"/>
                  <a:pt x="998" y="0"/>
                  <a:pt x="998" y="0"/>
                </a:cubicBezTo>
                <a:cubicBezTo>
                  <a:pt x="855" y="0"/>
                  <a:pt x="721" y="56"/>
                  <a:pt x="620" y="157"/>
                </a:cubicBezTo>
                <a:cubicBezTo>
                  <a:pt x="470" y="307"/>
                  <a:pt x="423" y="533"/>
                  <a:pt x="501" y="731"/>
                </a:cubicBezTo>
                <a:cubicBezTo>
                  <a:pt x="505" y="741"/>
                  <a:pt x="510" y="750"/>
                  <a:pt x="515" y="760"/>
                </a:cubicBezTo>
                <a:cubicBezTo>
                  <a:pt x="455" y="819"/>
                  <a:pt x="455" y="819"/>
                  <a:pt x="455" y="819"/>
                </a:cubicBezTo>
                <a:cubicBezTo>
                  <a:pt x="435" y="839"/>
                  <a:pt x="435" y="872"/>
                  <a:pt x="455" y="892"/>
                </a:cubicBezTo>
                <a:cubicBezTo>
                  <a:pt x="461" y="898"/>
                  <a:pt x="461" y="898"/>
                  <a:pt x="461" y="898"/>
                </a:cubicBezTo>
                <a:cubicBezTo>
                  <a:pt x="33" y="1325"/>
                  <a:pt x="33" y="1325"/>
                  <a:pt x="33" y="1325"/>
                </a:cubicBezTo>
                <a:cubicBezTo>
                  <a:pt x="12" y="1347"/>
                  <a:pt x="0" y="1375"/>
                  <a:pt x="0" y="1406"/>
                </a:cubicBezTo>
                <a:cubicBezTo>
                  <a:pt x="0" y="1437"/>
                  <a:pt x="12" y="1465"/>
                  <a:pt x="33" y="1487"/>
                </a:cubicBezTo>
                <a:cubicBezTo>
                  <a:pt x="45" y="1499"/>
                  <a:pt x="45" y="1499"/>
                  <a:pt x="45" y="1499"/>
                </a:cubicBezTo>
                <a:cubicBezTo>
                  <a:pt x="68" y="1521"/>
                  <a:pt x="97" y="1533"/>
                  <a:pt x="126" y="1533"/>
                </a:cubicBezTo>
                <a:cubicBezTo>
                  <a:pt x="156" y="1533"/>
                  <a:pt x="185" y="1521"/>
                  <a:pt x="207" y="1499"/>
                </a:cubicBezTo>
                <a:cubicBezTo>
                  <a:pt x="635" y="1072"/>
                  <a:pt x="635" y="1072"/>
                  <a:pt x="635" y="1072"/>
                </a:cubicBezTo>
                <a:cubicBezTo>
                  <a:pt x="639" y="1076"/>
                  <a:pt x="639" y="1076"/>
                  <a:pt x="639" y="1076"/>
                </a:cubicBezTo>
                <a:cubicBezTo>
                  <a:pt x="649" y="1086"/>
                  <a:pt x="662" y="1091"/>
                  <a:pt x="676" y="1091"/>
                </a:cubicBezTo>
                <a:cubicBezTo>
                  <a:pt x="689" y="1091"/>
                  <a:pt x="702" y="1086"/>
                  <a:pt x="712" y="1076"/>
                </a:cubicBezTo>
                <a:cubicBezTo>
                  <a:pt x="771" y="1017"/>
                  <a:pt x="771" y="1017"/>
                  <a:pt x="771" y="1017"/>
                </a:cubicBezTo>
                <a:cubicBezTo>
                  <a:pt x="781" y="1022"/>
                  <a:pt x="791" y="1027"/>
                  <a:pt x="802" y="1031"/>
                </a:cubicBezTo>
                <a:cubicBezTo>
                  <a:pt x="866" y="1056"/>
                  <a:pt x="932" y="1068"/>
                  <a:pt x="998" y="1068"/>
                </a:cubicBezTo>
                <a:cubicBezTo>
                  <a:pt x="1137" y="1068"/>
                  <a:pt x="1274" y="1014"/>
                  <a:pt x="1376" y="912"/>
                </a:cubicBezTo>
                <a:cubicBezTo>
                  <a:pt x="1584" y="704"/>
                  <a:pt x="1584" y="365"/>
                  <a:pt x="1375" y="157"/>
                </a:cubicBezTo>
                <a:close/>
                <a:moveTo>
                  <a:pt x="178" y="1470"/>
                </a:moveTo>
                <a:cubicBezTo>
                  <a:pt x="150" y="1499"/>
                  <a:pt x="103" y="1499"/>
                  <a:pt x="74" y="1470"/>
                </a:cubicBezTo>
                <a:cubicBezTo>
                  <a:pt x="62" y="1458"/>
                  <a:pt x="62" y="1458"/>
                  <a:pt x="62" y="1458"/>
                </a:cubicBezTo>
                <a:cubicBezTo>
                  <a:pt x="48" y="1444"/>
                  <a:pt x="40" y="1426"/>
                  <a:pt x="40" y="1406"/>
                </a:cubicBezTo>
                <a:cubicBezTo>
                  <a:pt x="40" y="1386"/>
                  <a:pt x="48" y="1368"/>
                  <a:pt x="62" y="1354"/>
                </a:cubicBezTo>
                <a:cubicBezTo>
                  <a:pt x="489" y="926"/>
                  <a:pt x="489" y="926"/>
                  <a:pt x="489" y="926"/>
                </a:cubicBezTo>
                <a:cubicBezTo>
                  <a:pt x="606" y="1043"/>
                  <a:pt x="606" y="1043"/>
                  <a:pt x="606" y="1043"/>
                </a:cubicBezTo>
                <a:lnTo>
                  <a:pt x="178" y="1470"/>
                </a:lnTo>
                <a:close/>
                <a:moveTo>
                  <a:pt x="683" y="1047"/>
                </a:moveTo>
                <a:cubicBezTo>
                  <a:pt x="679" y="1052"/>
                  <a:pt x="672" y="1052"/>
                  <a:pt x="668" y="1047"/>
                </a:cubicBezTo>
                <a:cubicBezTo>
                  <a:pt x="664" y="1043"/>
                  <a:pt x="664" y="1043"/>
                  <a:pt x="664" y="1043"/>
                </a:cubicBezTo>
                <a:cubicBezTo>
                  <a:pt x="664" y="1043"/>
                  <a:pt x="664" y="1043"/>
                  <a:pt x="664" y="1043"/>
                </a:cubicBezTo>
                <a:cubicBezTo>
                  <a:pt x="489" y="869"/>
                  <a:pt x="489" y="869"/>
                  <a:pt x="489" y="869"/>
                </a:cubicBezTo>
                <a:cubicBezTo>
                  <a:pt x="489" y="869"/>
                  <a:pt x="489" y="869"/>
                  <a:pt x="489" y="869"/>
                </a:cubicBezTo>
                <a:cubicBezTo>
                  <a:pt x="484" y="863"/>
                  <a:pt x="484" y="863"/>
                  <a:pt x="484" y="863"/>
                </a:cubicBezTo>
                <a:cubicBezTo>
                  <a:pt x="480" y="859"/>
                  <a:pt x="480" y="852"/>
                  <a:pt x="484" y="848"/>
                </a:cubicBezTo>
                <a:cubicBezTo>
                  <a:pt x="534" y="798"/>
                  <a:pt x="534" y="798"/>
                  <a:pt x="534" y="798"/>
                </a:cubicBezTo>
                <a:cubicBezTo>
                  <a:pt x="535" y="801"/>
                  <a:pt x="537" y="803"/>
                  <a:pt x="538" y="805"/>
                </a:cubicBezTo>
                <a:cubicBezTo>
                  <a:pt x="541" y="809"/>
                  <a:pt x="543" y="814"/>
                  <a:pt x="546" y="818"/>
                </a:cubicBezTo>
                <a:cubicBezTo>
                  <a:pt x="550" y="825"/>
                  <a:pt x="555" y="832"/>
                  <a:pt x="560" y="839"/>
                </a:cubicBezTo>
                <a:cubicBezTo>
                  <a:pt x="563" y="843"/>
                  <a:pt x="565" y="847"/>
                  <a:pt x="568" y="851"/>
                </a:cubicBezTo>
                <a:cubicBezTo>
                  <a:pt x="574" y="858"/>
                  <a:pt x="579" y="866"/>
                  <a:pt x="585" y="873"/>
                </a:cubicBezTo>
                <a:cubicBezTo>
                  <a:pt x="588" y="876"/>
                  <a:pt x="590" y="879"/>
                  <a:pt x="593" y="882"/>
                </a:cubicBezTo>
                <a:cubicBezTo>
                  <a:pt x="602" y="893"/>
                  <a:pt x="611" y="902"/>
                  <a:pt x="620" y="912"/>
                </a:cubicBezTo>
                <a:cubicBezTo>
                  <a:pt x="630" y="921"/>
                  <a:pt x="639" y="930"/>
                  <a:pt x="649" y="939"/>
                </a:cubicBezTo>
                <a:cubicBezTo>
                  <a:pt x="653" y="941"/>
                  <a:pt x="656" y="944"/>
                  <a:pt x="659" y="947"/>
                </a:cubicBezTo>
                <a:cubicBezTo>
                  <a:pt x="666" y="952"/>
                  <a:pt x="673" y="958"/>
                  <a:pt x="680" y="963"/>
                </a:cubicBezTo>
                <a:cubicBezTo>
                  <a:pt x="684" y="966"/>
                  <a:pt x="688" y="969"/>
                  <a:pt x="692" y="972"/>
                </a:cubicBezTo>
                <a:cubicBezTo>
                  <a:pt x="699" y="977"/>
                  <a:pt x="706" y="981"/>
                  <a:pt x="713" y="986"/>
                </a:cubicBezTo>
                <a:cubicBezTo>
                  <a:pt x="717" y="988"/>
                  <a:pt x="721" y="991"/>
                  <a:pt x="726" y="994"/>
                </a:cubicBezTo>
                <a:cubicBezTo>
                  <a:pt x="728" y="995"/>
                  <a:pt x="730" y="996"/>
                  <a:pt x="733" y="998"/>
                </a:cubicBezTo>
                <a:lnTo>
                  <a:pt x="683" y="1047"/>
                </a:lnTo>
                <a:close/>
                <a:moveTo>
                  <a:pt x="1347" y="883"/>
                </a:moveTo>
                <a:cubicBezTo>
                  <a:pt x="1208" y="1022"/>
                  <a:pt x="1000" y="1065"/>
                  <a:pt x="817" y="993"/>
                </a:cubicBezTo>
                <a:cubicBezTo>
                  <a:pt x="803" y="988"/>
                  <a:pt x="789" y="981"/>
                  <a:pt x="776" y="975"/>
                </a:cubicBezTo>
                <a:cubicBezTo>
                  <a:pt x="729" y="951"/>
                  <a:pt x="686" y="920"/>
                  <a:pt x="649" y="883"/>
                </a:cubicBezTo>
                <a:cubicBezTo>
                  <a:pt x="611" y="845"/>
                  <a:pt x="580" y="802"/>
                  <a:pt x="557" y="755"/>
                </a:cubicBezTo>
                <a:cubicBezTo>
                  <a:pt x="557" y="755"/>
                  <a:pt x="557" y="755"/>
                  <a:pt x="557" y="755"/>
                </a:cubicBezTo>
                <a:cubicBezTo>
                  <a:pt x="551" y="742"/>
                  <a:pt x="545" y="729"/>
                  <a:pt x="539" y="716"/>
                </a:cubicBezTo>
                <a:cubicBezTo>
                  <a:pt x="467" y="533"/>
                  <a:pt x="510" y="325"/>
                  <a:pt x="649" y="186"/>
                </a:cubicBezTo>
                <a:cubicBezTo>
                  <a:pt x="742" y="92"/>
                  <a:pt x="866" y="41"/>
                  <a:pt x="998" y="41"/>
                </a:cubicBezTo>
                <a:cubicBezTo>
                  <a:pt x="998" y="41"/>
                  <a:pt x="998" y="41"/>
                  <a:pt x="998" y="41"/>
                </a:cubicBezTo>
                <a:cubicBezTo>
                  <a:pt x="1130" y="41"/>
                  <a:pt x="1254" y="92"/>
                  <a:pt x="1347" y="186"/>
                </a:cubicBezTo>
                <a:cubicBezTo>
                  <a:pt x="1539" y="378"/>
                  <a:pt x="1539" y="691"/>
                  <a:pt x="1347" y="883"/>
                </a:cubicBezTo>
                <a:close/>
                <a:moveTo>
                  <a:pt x="1128" y="462"/>
                </a:moveTo>
                <a:cubicBezTo>
                  <a:pt x="1114" y="438"/>
                  <a:pt x="1095" y="418"/>
                  <a:pt x="1071" y="404"/>
                </a:cubicBezTo>
                <a:cubicBezTo>
                  <a:pt x="1060" y="399"/>
                  <a:pt x="1049" y="394"/>
                  <a:pt x="1039" y="391"/>
                </a:cubicBezTo>
                <a:cubicBezTo>
                  <a:pt x="1012" y="384"/>
                  <a:pt x="984" y="384"/>
                  <a:pt x="958" y="391"/>
                </a:cubicBezTo>
                <a:cubicBezTo>
                  <a:pt x="946" y="394"/>
                  <a:pt x="936" y="399"/>
                  <a:pt x="925" y="404"/>
                </a:cubicBezTo>
                <a:cubicBezTo>
                  <a:pt x="901" y="418"/>
                  <a:pt x="881" y="438"/>
                  <a:pt x="868" y="462"/>
                </a:cubicBezTo>
                <a:cubicBezTo>
                  <a:pt x="862" y="472"/>
                  <a:pt x="858" y="483"/>
                  <a:pt x="855" y="494"/>
                </a:cubicBezTo>
                <a:cubicBezTo>
                  <a:pt x="851" y="507"/>
                  <a:pt x="849" y="520"/>
                  <a:pt x="849" y="534"/>
                </a:cubicBezTo>
                <a:cubicBezTo>
                  <a:pt x="849" y="548"/>
                  <a:pt x="851" y="562"/>
                  <a:pt x="855" y="575"/>
                </a:cubicBezTo>
                <a:cubicBezTo>
                  <a:pt x="858" y="586"/>
                  <a:pt x="862" y="596"/>
                  <a:pt x="868" y="607"/>
                </a:cubicBezTo>
                <a:cubicBezTo>
                  <a:pt x="881" y="631"/>
                  <a:pt x="901" y="651"/>
                  <a:pt x="926" y="664"/>
                </a:cubicBezTo>
                <a:cubicBezTo>
                  <a:pt x="936" y="670"/>
                  <a:pt x="946" y="674"/>
                  <a:pt x="957" y="677"/>
                </a:cubicBezTo>
                <a:cubicBezTo>
                  <a:pt x="970" y="681"/>
                  <a:pt x="984" y="683"/>
                  <a:pt x="998" y="683"/>
                </a:cubicBezTo>
                <a:cubicBezTo>
                  <a:pt x="1012" y="683"/>
                  <a:pt x="1026" y="681"/>
                  <a:pt x="1038" y="677"/>
                </a:cubicBezTo>
                <a:cubicBezTo>
                  <a:pt x="1049" y="675"/>
                  <a:pt x="1060" y="670"/>
                  <a:pt x="1071" y="664"/>
                </a:cubicBezTo>
                <a:cubicBezTo>
                  <a:pt x="1095" y="651"/>
                  <a:pt x="1114" y="631"/>
                  <a:pt x="1128" y="607"/>
                </a:cubicBezTo>
                <a:cubicBezTo>
                  <a:pt x="1134" y="597"/>
                  <a:pt x="1138" y="586"/>
                  <a:pt x="1141" y="575"/>
                </a:cubicBezTo>
                <a:cubicBezTo>
                  <a:pt x="1145" y="562"/>
                  <a:pt x="1147" y="548"/>
                  <a:pt x="1147" y="534"/>
                </a:cubicBezTo>
                <a:cubicBezTo>
                  <a:pt x="1147" y="520"/>
                  <a:pt x="1145" y="507"/>
                  <a:pt x="1141" y="494"/>
                </a:cubicBezTo>
                <a:cubicBezTo>
                  <a:pt x="1138" y="483"/>
                  <a:pt x="1134" y="472"/>
                  <a:pt x="1128" y="462"/>
                </a:cubicBezTo>
                <a:close/>
                <a:moveTo>
                  <a:pt x="1102" y="564"/>
                </a:moveTo>
                <a:cubicBezTo>
                  <a:pt x="1100" y="572"/>
                  <a:pt x="1096" y="580"/>
                  <a:pt x="1092" y="587"/>
                </a:cubicBezTo>
                <a:cubicBezTo>
                  <a:pt x="1083" y="604"/>
                  <a:pt x="1068" y="619"/>
                  <a:pt x="1051" y="629"/>
                </a:cubicBezTo>
                <a:cubicBezTo>
                  <a:pt x="1043" y="633"/>
                  <a:pt x="1035" y="636"/>
                  <a:pt x="1027" y="638"/>
                </a:cubicBezTo>
                <a:cubicBezTo>
                  <a:pt x="1008" y="644"/>
                  <a:pt x="988" y="644"/>
                  <a:pt x="968" y="638"/>
                </a:cubicBezTo>
                <a:cubicBezTo>
                  <a:pt x="961" y="636"/>
                  <a:pt x="953" y="633"/>
                  <a:pt x="945" y="629"/>
                </a:cubicBezTo>
                <a:cubicBezTo>
                  <a:pt x="928" y="619"/>
                  <a:pt x="913" y="604"/>
                  <a:pt x="904" y="587"/>
                </a:cubicBezTo>
                <a:cubicBezTo>
                  <a:pt x="900" y="579"/>
                  <a:pt x="896" y="572"/>
                  <a:pt x="894" y="564"/>
                </a:cubicBezTo>
                <a:cubicBezTo>
                  <a:pt x="891" y="554"/>
                  <a:pt x="890" y="544"/>
                  <a:pt x="890" y="534"/>
                </a:cubicBezTo>
                <a:cubicBezTo>
                  <a:pt x="890" y="524"/>
                  <a:pt x="891" y="514"/>
                  <a:pt x="894" y="505"/>
                </a:cubicBezTo>
                <a:cubicBezTo>
                  <a:pt x="896" y="497"/>
                  <a:pt x="900" y="489"/>
                  <a:pt x="904" y="482"/>
                </a:cubicBezTo>
                <a:cubicBezTo>
                  <a:pt x="913" y="464"/>
                  <a:pt x="928" y="450"/>
                  <a:pt x="945" y="440"/>
                </a:cubicBezTo>
                <a:cubicBezTo>
                  <a:pt x="953" y="436"/>
                  <a:pt x="961" y="433"/>
                  <a:pt x="969" y="430"/>
                </a:cubicBezTo>
                <a:cubicBezTo>
                  <a:pt x="978" y="428"/>
                  <a:pt x="988" y="426"/>
                  <a:pt x="998" y="426"/>
                </a:cubicBezTo>
                <a:cubicBezTo>
                  <a:pt x="1008" y="426"/>
                  <a:pt x="1018" y="428"/>
                  <a:pt x="1028" y="431"/>
                </a:cubicBezTo>
                <a:cubicBezTo>
                  <a:pt x="1035" y="433"/>
                  <a:pt x="1043" y="436"/>
                  <a:pt x="1051" y="440"/>
                </a:cubicBezTo>
                <a:cubicBezTo>
                  <a:pt x="1068" y="450"/>
                  <a:pt x="1083" y="464"/>
                  <a:pt x="1092" y="482"/>
                </a:cubicBezTo>
                <a:cubicBezTo>
                  <a:pt x="1096" y="489"/>
                  <a:pt x="1100" y="497"/>
                  <a:pt x="1102" y="505"/>
                </a:cubicBezTo>
                <a:cubicBezTo>
                  <a:pt x="1105" y="514"/>
                  <a:pt x="1106" y="524"/>
                  <a:pt x="1106" y="534"/>
                </a:cubicBezTo>
                <a:cubicBezTo>
                  <a:pt x="1106" y="544"/>
                  <a:pt x="1105" y="554"/>
                  <a:pt x="1102" y="564"/>
                </a:cubicBezTo>
                <a:close/>
                <a:moveTo>
                  <a:pt x="1235" y="466"/>
                </a:moveTo>
                <a:cubicBezTo>
                  <a:pt x="1216" y="466"/>
                  <a:pt x="1216" y="466"/>
                  <a:pt x="1216" y="466"/>
                </a:cubicBezTo>
                <a:cubicBezTo>
                  <a:pt x="1213" y="453"/>
                  <a:pt x="1207" y="440"/>
                  <a:pt x="1201" y="428"/>
                </a:cubicBezTo>
                <a:cubicBezTo>
                  <a:pt x="1214" y="415"/>
                  <a:pt x="1214" y="415"/>
                  <a:pt x="1214" y="415"/>
                </a:cubicBezTo>
                <a:cubicBezTo>
                  <a:pt x="1222" y="408"/>
                  <a:pt x="1226" y="397"/>
                  <a:pt x="1226" y="387"/>
                </a:cubicBezTo>
                <a:cubicBezTo>
                  <a:pt x="1226" y="376"/>
                  <a:pt x="1222" y="366"/>
                  <a:pt x="1214" y="358"/>
                </a:cubicBezTo>
                <a:cubicBezTo>
                  <a:pt x="1174" y="318"/>
                  <a:pt x="1174" y="318"/>
                  <a:pt x="1174" y="318"/>
                </a:cubicBezTo>
                <a:cubicBezTo>
                  <a:pt x="1158" y="303"/>
                  <a:pt x="1133" y="303"/>
                  <a:pt x="1117" y="318"/>
                </a:cubicBezTo>
                <a:cubicBezTo>
                  <a:pt x="1104" y="331"/>
                  <a:pt x="1104" y="331"/>
                  <a:pt x="1104" y="331"/>
                </a:cubicBezTo>
                <a:cubicBezTo>
                  <a:pt x="1092" y="325"/>
                  <a:pt x="1079" y="320"/>
                  <a:pt x="1067" y="316"/>
                </a:cubicBezTo>
                <a:cubicBezTo>
                  <a:pt x="1067" y="297"/>
                  <a:pt x="1067" y="297"/>
                  <a:pt x="1067" y="297"/>
                </a:cubicBezTo>
                <a:cubicBezTo>
                  <a:pt x="1067" y="275"/>
                  <a:pt x="1049" y="257"/>
                  <a:pt x="1027" y="257"/>
                </a:cubicBezTo>
                <a:cubicBezTo>
                  <a:pt x="969" y="257"/>
                  <a:pt x="969" y="257"/>
                  <a:pt x="969" y="257"/>
                </a:cubicBezTo>
                <a:cubicBezTo>
                  <a:pt x="947" y="257"/>
                  <a:pt x="929" y="275"/>
                  <a:pt x="929" y="297"/>
                </a:cubicBezTo>
                <a:cubicBezTo>
                  <a:pt x="929" y="316"/>
                  <a:pt x="929" y="316"/>
                  <a:pt x="929" y="316"/>
                </a:cubicBezTo>
                <a:cubicBezTo>
                  <a:pt x="917" y="320"/>
                  <a:pt x="904" y="325"/>
                  <a:pt x="892" y="331"/>
                </a:cubicBezTo>
                <a:cubicBezTo>
                  <a:pt x="879" y="318"/>
                  <a:pt x="879" y="318"/>
                  <a:pt x="879" y="318"/>
                </a:cubicBezTo>
                <a:cubicBezTo>
                  <a:pt x="863" y="303"/>
                  <a:pt x="838" y="303"/>
                  <a:pt x="822" y="318"/>
                </a:cubicBezTo>
                <a:cubicBezTo>
                  <a:pt x="782" y="358"/>
                  <a:pt x="782" y="358"/>
                  <a:pt x="782" y="358"/>
                </a:cubicBezTo>
                <a:cubicBezTo>
                  <a:pt x="774" y="366"/>
                  <a:pt x="770" y="376"/>
                  <a:pt x="770" y="387"/>
                </a:cubicBezTo>
                <a:cubicBezTo>
                  <a:pt x="770" y="397"/>
                  <a:pt x="774" y="408"/>
                  <a:pt x="782" y="415"/>
                </a:cubicBezTo>
                <a:cubicBezTo>
                  <a:pt x="795" y="428"/>
                  <a:pt x="795" y="428"/>
                  <a:pt x="795" y="428"/>
                </a:cubicBezTo>
                <a:cubicBezTo>
                  <a:pt x="789" y="441"/>
                  <a:pt x="783" y="453"/>
                  <a:pt x="780" y="466"/>
                </a:cubicBezTo>
                <a:cubicBezTo>
                  <a:pt x="761" y="466"/>
                  <a:pt x="761" y="466"/>
                  <a:pt x="761" y="466"/>
                </a:cubicBezTo>
                <a:cubicBezTo>
                  <a:pt x="739" y="466"/>
                  <a:pt x="721" y="484"/>
                  <a:pt x="721" y="506"/>
                </a:cubicBezTo>
                <a:cubicBezTo>
                  <a:pt x="721" y="563"/>
                  <a:pt x="721" y="563"/>
                  <a:pt x="721" y="563"/>
                </a:cubicBezTo>
                <a:cubicBezTo>
                  <a:pt x="721" y="585"/>
                  <a:pt x="739" y="603"/>
                  <a:pt x="761" y="603"/>
                </a:cubicBezTo>
                <a:cubicBezTo>
                  <a:pt x="780" y="603"/>
                  <a:pt x="780" y="603"/>
                  <a:pt x="780" y="603"/>
                </a:cubicBezTo>
                <a:cubicBezTo>
                  <a:pt x="783" y="616"/>
                  <a:pt x="789" y="628"/>
                  <a:pt x="795" y="640"/>
                </a:cubicBezTo>
                <a:cubicBezTo>
                  <a:pt x="782" y="653"/>
                  <a:pt x="782" y="653"/>
                  <a:pt x="782" y="653"/>
                </a:cubicBezTo>
                <a:cubicBezTo>
                  <a:pt x="774" y="661"/>
                  <a:pt x="770" y="671"/>
                  <a:pt x="770" y="682"/>
                </a:cubicBezTo>
                <a:cubicBezTo>
                  <a:pt x="770" y="693"/>
                  <a:pt x="774" y="703"/>
                  <a:pt x="782" y="710"/>
                </a:cubicBezTo>
                <a:cubicBezTo>
                  <a:pt x="822" y="750"/>
                  <a:pt x="822" y="750"/>
                  <a:pt x="822" y="750"/>
                </a:cubicBezTo>
                <a:cubicBezTo>
                  <a:pt x="837" y="766"/>
                  <a:pt x="864" y="766"/>
                  <a:pt x="879" y="750"/>
                </a:cubicBezTo>
                <a:cubicBezTo>
                  <a:pt x="892" y="737"/>
                  <a:pt x="892" y="737"/>
                  <a:pt x="892" y="737"/>
                </a:cubicBezTo>
                <a:cubicBezTo>
                  <a:pt x="904" y="744"/>
                  <a:pt x="917" y="749"/>
                  <a:pt x="929" y="753"/>
                </a:cubicBezTo>
                <a:cubicBezTo>
                  <a:pt x="929" y="771"/>
                  <a:pt x="929" y="771"/>
                  <a:pt x="929" y="771"/>
                </a:cubicBezTo>
                <a:cubicBezTo>
                  <a:pt x="929" y="794"/>
                  <a:pt x="947" y="811"/>
                  <a:pt x="969" y="811"/>
                </a:cubicBezTo>
                <a:cubicBezTo>
                  <a:pt x="1027" y="811"/>
                  <a:pt x="1027" y="811"/>
                  <a:pt x="1027" y="811"/>
                </a:cubicBezTo>
                <a:cubicBezTo>
                  <a:pt x="1049" y="811"/>
                  <a:pt x="1067" y="794"/>
                  <a:pt x="1067" y="771"/>
                </a:cubicBezTo>
                <a:cubicBezTo>
                  <a:pt x="1067" y="753"/>
                  <a:pt x="1067" y="753"/>
                  <a:pt x="1067" y="753"/>
                </a:cubicBezTo>
                <a:cubicBezTo>
                  <a:pt x="1079" y="749"/>
                  <a:pt x="1092" y="744"/>
                  <a:pt x="1104" y="737"/>
                </a:cubicBezTo>
                <a:cubicBezTo>
                  <a:pt x="1117" y="751"/>
                  <a:pt x="1117" y="751"/>
                  <a:pt x="1117" y="751"/>
                </a:cubicBezTo>
                <a:cubicBezTo>
                  <a:pt x="1133" y="766"/>
                  <a:pt x="1158" y="766"/>
                  <a:pt x="1174" y="750"/>
                </a:cubicBezTo>
                <a:cubicBezTo>
                  <a:pt x="1214" y="710"/>
                  <a:pt x="1214" y="710"/>
                  <a:pt x="1214" y="710"/>
                </a:cubicBezTo>
                <a:cubicBezTo>
                  <a:pt x="1222" y="703"/>
                  <a:pt x="1226" y="693"/>
                  <a:pt x="1226" y="682"/>
                </a:cubicBezTo>
                <a:cubicBezTo>
                  <a:pt x="1226" y="671"/>
                  <a:pt x="1222" y="661"/>
                  <a:pt x="1214" y="654"/>
                </a:cubicBezTo>
                <a:cubicBezTo>
                  <a:pt x="1201" y="640"/>
                  <a:pt x="1201" y="640"/>
                  <a:pt x="1201" y="640"/>
                </a:cubicBezTo>
                <a:cubicBezTo>
                  <a:pt x="1207" y="628"/>
                  <a:pt x="1213" y="616"/>
                  <a:pt x="1216" y="603"/>
                </a:cubicBezTo>
                <a:cubicBezTo>
                  <a:pt x="1235" y="603"/>
                  <a:pt x="1235" y="603"/>
                  <a:pt x="1235" y="603"/>
                </a:cubicBezTo>
                <a:cubicBezTo>
                  <a:pt x="1257" y="603"/>
                  <a:pt x="1275" y="585"/>
                  <a:pt x="1275" y="563"/>
                </a:cubicBezTo>
                <a:cubicBezTo>
                  <a:pt x="1275" y="506"/>
                  <a:pt x="1275" y="506"/>
                  <a:pt x="1275" y="506"/>
                </a:cubicBezTo>
                <a:cubicBezTo>
                  <a:pt x="1275" y="484"/>
                  <a:pt x="1257" y="466"/>
                  <a:pt x="1235" y="466"/>
                </a:cubicBezTo>
                <a:close/>
                <a:moveTo>
                  <a:pt x="1201" y="562"/>
                </a:moveTo>
                <a:cubicBezTo>
                  <a:pt x="1184" y="564"/>
                  <a:pt x="1184" y="564"/>
                  <a:pt x="1184" y="564"/>
                </a:cubicBezTo>
                <a:cubicBezTo>
                  <a:pt x="1179" y="586"/>
                  <a:pt x="1179" y="586"/>
                  <a:pt x="1179" y="586"/>
                </a:cubicBezTo>
                <a:cubicBezTo>
                  <a:pt x="1175" y="600"/>
                  <a:pt x="1170" y="613"/>
                  <a:pt x="1162" y="626"/>
                </a:cubicBezTo>
                <a:cubicBezTo>
                  <a:pt x="1150" y="647"/>
                  <a:pt x="1150" y="647"/>
                  <a:pt x="1150" y="647"/>
                </a:cubicBezTo>
                <a:cubicBezTo>
                  <a:pt x="1185" y="681"/>
                  <a:pt x="1185" y="681"/>
                  <a:pt x="1185" y="681"/>
                </a:cubicBezTo>
                <a:cubicBezTo>
                  <a:pt x="1146" y="722"/>
                  <a:pt x="1146" y="722"/>
                  <a:pt x="1146" y="722"/>
                </a:cubicBezTo>
                <a:cubicBezTo>
                  <a:pt x="1122" y="697"/>
                  <a:pt x="1122" y="697"/>
                  <a:pt x="1122" y="697"/>
                </a:cubicBezTo>
                <a:cubicBezTo>
                  <a:pt x="1109" y="687"/>
                  <a:pt x="1109" y="687"/>
                  <a:pt x="1109" y="687"/>
                </a:cubicBezTo>
                <a:cubicBezTo>
                  <a:pt x="1090" y="699"/>
                  <a:pt x="1090" y="699"/>
                  <a:pt x="1090" y="699"/>
                </a:cubicBezTo>
                <a:cubicBezTo>
                  <a:pt x="1077" y="706"/>
                  <a:pt x="1063" y="712"/>
                  <a:pt x="1049" y="715"/>
                </a:cubicBezTo>
                <a:cubicBezTo>
                  <a:pt x="1026" y="721"/>
                  <a:pt x="1026" y="721"/>
                  <a:pt x="1026" y="721"/>
                </a:cubicBezTo>
                <a:cubicBezTo>
                  <a:pt x="1027" y="771"/>
                  <a:pt x="1027" y="771"/>
                  <a:pt x="1027" y="771"/>
                </a:cubicBezTo>
                <a:cubicBezTo>
                  <a:pt x="970" y="771"/>
                  <a:pt x="970" y="771"/>
                  <a:pt x="970" y="771"/>
                </a:cubicBezTo>
                <a:cubicBezTo>
                  <a:pt x="970" y="737"/>
                  <a:pt x="970" y="737"/>
                  <a:pt x="970" y="737"/>
                </a:cubicBezTo>
                <a:cubicBezTo>
                  <a:pt x="968" y="721"/>
                  <a:pt x="968" y="721"/>
                  <a:pt x="968" y="721"/>
                </a:cubicBezTo>
                <a:cubicBezTo>
                  <a:pt x="947" y="715"/>
                  <a:pt x="947" y="715"/>
                  <a:pt x="947" y="715"/>
                </a:cubicBezTo>
                <a:cubicBezTo>
                  <a:pt x="933" y="711"/>
                  <a:pt x="919" y="706"/>
                  <a:pt x="906" y="699"/>
                </a:cubicBezTo>
                <a:cubicBezTo>
                  <a:pt x="886" y="686"/>
                  <a:pt x="886" y="686"/>
                  <a:pt x="886" y="686"/>
                </a:cubicBezTo>
                <a:cubicBezTo>
                  <a:pt x="851" y="722"/>
                  <a:pt x="851" y="722"/>
                  <a:pt x="851" y="722"/>
                </a:cubicBezTo>
                <a:cubicBezTo>
                  <a:pt x="811" y="682"/>
                  <a:pt x="811" y="682"/>
                  <a:pt x="811" y="682"/>
                </a:cubicBezTo>
                <a:cubicBezTo>
                  <a:pt x="835" y="658"/>
                  <a:pt x="835" y="658"/>
                  <a:pt x="835" y="658"/>
                </a:cubicBezTo>
                <a:cubicBezTo>
                  <a:pt x="845" y="645"/>
                  <a:pt x="845" y="645"/>
                  <a:pt x="845" y="645"/>
                </a:cubicBezTo>
                <a:cubicBezTo>
                  <a:pt x="834" y="626"/>
                  <a:pt x="834" y="626"/>
                  <a:pt x="834" y="626"/>
                </a:cubicBezTo>
                <a:cubicBezTo>
                  <a:pt x="826" y="613"/>
                  <a:pt x="821" y="599"/>
                  <a:pt x="817" y="586"/>
                </a:cubicBezTo>
                <a:cubicBezTo>
                  <a:pt x="811" y="562"/>
                  <a:pt x="811" y="562"/>
                  <a:pt x="811" y="562"/>
                </a:cubicBezTo>
                <a:cubicBezTo>
                  <a:pt x="762" y="563"/>
                  <a:pt x="762" y="563"/>
                  <a:pt x="762" y="563"/>
                </a:cubicBezTo>
                <a:cubicBezTo>
                  <a:pt x="761" y="507"/>
                  <a:pt x="761" y="507"/>
                  <a:pt x="761" y="507"/>
                </a:cubicBezTo>
                <a:cubicBezTo>
                  <a:pt x="795" y="507"/>
                  <a:pt x="795" y="507"/>
                  <a:pt x="795" y="507"/>
                </a:cubicBezTo>
                <a:cubicBezTo>
                  <a:pt x="812" y="505"/>
                  <a:pt x="812" y="505"/>
                  <a:pt x="812" y="505"/>
                </a:cubicBezTo>
                <a:cubicBezTo>
                  <a:pt x="817" y="483"/>
                  <a:pt x="817" y="483"/>
                  <a:pt x="817" y="483"/>
                </a:cubicBezTo>
                <a:cubicBezTo>
                  <a:pt x="821" y="469"/>
                  <a:pt x="826" y="456"/>
                  <a:pt x="834" y="443"/>
                </a:cubicBezTo>
                <a:cubicBezTo>
                  <a:pt x="846" y="422"/>
                  <a:pt x="846" y="422"/>
                  <a:pt x="846" y="422"/>
                </a:cubicBezTo>
                <a:cubicBezTo>
                  <a:pt x="811" y="387"/>
                  <a:pt x="811" y="387"/>
                  <a:pt x="811" y="387"/>
                </a:cubicBezTo>
                <a:cubicBezTo>
                  <a:pt x="850" y="347"/>
                  <a:pt x="850" y="347"/>
                  <a:pt x="850" y="347"/>
                </a:cubicBezTo>
                <a:cubicBezTo>
                  <a:pt x="874" y="371"/>
                  <a:pt x="874" y="371"/>
                  <a:pt x="874" y="371"/>
                </a:cubicBezTo>
                <a:cubicBezTo>
                  <a:pt x="887" y="382"/>
                  <a:pt x="887" y="382"/>
                  <a:pt x="887" y="382"/>
                </a:cubicBezTo>
                <a:cubicBezTo>
                  <a:pt x="906" y="370"/>
                  <a:pt x="906" y="370"/>
                  <a:pt x="906" y="370"/>
                </a:cubicBezTo>
                <a:cubicBezTo>
                  <a:pt x="919" y="363"/>
                  <a:pt x="933" y="357"/>
                  <a:pt x="947" y="353"/>
                </a:cubicBezTo>
                <a:cubicBezTo>
                  <a:pt x="970" y="348"/>
                  <a:pt x="970" y="348"/>
                  <a:pt x="970" y="348"/>
                </a:cubicBezTo>
                <a:cubicBezTo>
                  <a:pt x="969" y="298"/>
                  <a:pt x="969" y="298"/>
                  <a:pt x="969" y="298"/>
                </a:cubicBezTo>
                <a:cubicBezTo>
                  <a:pt x="1026" y="297"/>
                  <a:pt x="1026" y="297"/>
                  <a:pt x="1026" y="297"/>
                </a:cubicBezTo>
                <a:cubicBezTo>
                  <a:pt x="1026" y="331"/>
                  <a:pt x="1026" y="331"/>
                  <a:pt x="1026" y="331"/>
                </a:cubicBezTo>
                <a:cubicBezTo>
                  <a:pt x="1028" y="348"/>
                  <a:pt x="1028" y="348"/>
                  <a:pt x="1028" y="348"/>
                </a:cubicBezTo>
                <a:cubicBezTo>
                  <a:pt x="1050" y="353"/>
                  <a:pt x="1050" y="353"/>
                  <a:pt x="1050" y="353"/>
                </a:cubicBezTo>
                <a:cubicBezTo>
                  <a:pt x="1063" y="357"/>
                  <a:pt x="1077" y="363"/>
                  <a:pt x="1090" y="370"/>
                </a:cubicBezTo>
                <a:cubicBezTo>
                  <a:pt x="1110" y="383"/>
                  <a:pt x="1110" y="383"/>
                  <a:pt x="1110" y="383"/>
                </a:cubicBezTo>
                <a:cubicBezTo>
                  <a:pt x="1145" y="347"/>
                  <a:pt x="1145" y="347"/>
                  <a:pt x="1145" y="347"/>
                </a:cubicBezTo>
                <a:cubicBezTo>
                  <a:pt x="1185" y="386"/>
                  <a:pt x="1185" y="386"/>
                  <a:pt x="1185" y="386"/>
                </a:cubicBezTo>
                <a:cubicBezTo>
                  <a:pt x="1161" y="410"/>
                  <a:pt x="1161" y="410"/>
                  <a:pt x="1161" y="410"/>
                </a:cubicBezTo>
                <a:cubicBezTo>
                  <a:pt x="1151" y="424"/>
                  <a:pt x="1151" y="424"/>
                  <a:pt x="1151" y="424"/>
                </a:cubicBezTo>
                <a:cubicBezTo>
                  <a:pt x="1162" y="442"/>
                  <a:pt x="1162" y="442"/>
                  <a:pt x="1162" y="442"/>
                </a:cubicBezTo>
                <a:cubicBezTo>
                  <a:pt x="1170" y="455"/>
                  <a:pt x="1175" y="469"/>
                  <a:pt x="1179" y="483"/>
                </a:cubicBezTo>
                <a:cubicBezTo>
                  <a:pt x="1185" y="507"/>
                  <a:pt x="1185" y="507"/>
                  <a:pt x="1185" y="507"/>
                </a:cubicBezTo>
                <a:cubicBezTo>
                  <a:pt x="1234" y="507"/>
                  <a:pt x="1234" y="507"/>
                  <a:pt x="1234" y="507"/>
                </a:cubicBezTo>
                <a:cubicBezTo>
                  <a:pt x="1235" y="562"/>
                  <a:pt x="1235" y="562"/>
                  <a:pt x="1235" y="562"/>
                </a:cubicBezTo>
                <a:lnTo>
                  <a:pt x="1201" y="56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97" name="Google Shape;797;p29"/>
          <p:cNvSpPr/>
          <p:nvPr/>
        </p:nvSpPr>
        <p:spPr>
          <a:xfrm>
            <a:off x="8561917" y="8210835"/>
            <a:ext cx="884766" cy="772126"/>
          </a:xfrm>
          <a:custGeom>
            <a:pathLst>
              <a:path extrusionOk="0" h="1612" w="1845">
                <a:moveTo>
                  <a:pt x="1365" y="4"/>
                </a:moveTo>
                <a:cubicBezTo>
                  <a:pt x="690" y="374"/>
                  <a:pt x="690" y="374"/>
                  <a:pt x="690" y="374"/>
                </a:cubicBezTo>
                <a:cubicBezTo>
                  <a:pt x="682" y="378"/>
                  <a:pt x="677" y="387"/>
                  <a:pt x="677" y="396"/>
                </a:cubicBezTo>
                <a:cubicBezTo>
                  <a:pt x="677" y="981"/>
                  <a:pt x="677" y="981"/>
                  <a:pt x="677" y="981"/>
                </a:cubicBezTo>
                <a:cubicBezTo>
                  <a:pt x="677" y="990"/>
                  <a:pt x="682" y="999"/>
                  <a:pt x="690" y="1003"/>
                </a:cubicBezTo>
                <a:cubicBezTo>
                  <a:pt x="1365" y="1373"/>
                  <a:pt x="1365" y="1373"/>
                  <a:pt x="1365" y="1373"/>
                </a:cubicBezTo>
                <a:cubicBezTo>
                  <a:pt x="1369" y="1375"/>
                  <a:pt x="1373" y="1376"/>
                  <a:pt x="1378" y="1376"/>
                </a:cubicBezTo>
                <a:cubicBezTo>
                  <a:pt x="1382" y="1376"/>
                  <a:pt x="1387" y="1375"/>
                  <a:pt x="1391" y="1372"/>
                </a:cubicBezTo>
                <a:cubicBezTo>
                  <a:pt x="1398" y="1368"/>
                  <a:pt x="1403" y="1359"/>
                  <a:pt x="1403" y="1350"/>
                </a:cubicBezTo>
                <a:cubicBezTo>
                  <a:pt x="1403" y="27"/>
                  <a:pt x="1403" y="27"/>
                  <a:pt x="1403" y="27"/>
                </a:cubicBezTo>
                <a:cubicBezTo>
                  <a:pt x="1403" y="18"/>
                  <a:pt x="1398" y="9"/>
                  <a:pt x="1391" y="5"/>
                </a:cubicBezTo>
                <a:cubicBezTo>
                  <a:pt x="1383" y="0"/>
                  <a:pt x="1373" y="0"/>
                  <a:pt x="1365" y="4"/>
                </a:cubicBezTo>
                <a:close/>
                <a:moveTo>
                  <a:pt x="1352" y="1307"/>
                </a:moveTo>
                <a:cubicBezTo>
                  <a:pt x="728" y="966"/>
                  <a:pt x="728" y="966"/>
                  <a:pt x="728" y="966"/>
                </a:cubicBezTo>
                <a:cubicBezTo>
                  <a:pt x="728" y="411"/>
                  <a:pt x="728" y="411"/>
                  <a:pt x="728" y="411"/>
                </a:cubicBezTo>
                <a:cubicBezTo>
                  <a:pt x="1352" y="70"/>
                  <a:pt x="1352" y="70"/>
                  <a:pt x="1352" y="70"/>
                </a:cubicBezTo>
                <a:lnTo>
                  <a:pt x="1352" y="1307"/>
                </a:lnTo>
                <a:close/>
                <a:moveTo>
                  <a:pt x="231" y="501"/>
                </a:moveTo>
                <a:cubicBezTo>
                  <a:pt x="272" y="460"/>
                  <a:pt x="326" y="438"/>
                  <a:pt x="383" y="438"/>
                </a:cubicBezTo>
                <a:cubicBezTo>
                  <a:pt x="632" y="438"/>
                  <a:pt x="632" y="438"/>
                  <a:pt x="632" y="438"/>
                </a:cubicBezTo>
                <a:cubicBezTo>
                  <a:pt x="647" y="438"/>
                  <a:pt x="658" y="426"/>
                  <a:pt x="658" y="412"/>
                </a:cubicBezTo>
                <a:cubicBezTo>
                  <a:pt x="658" y="398"/>
                  <a:pt x="647" y="387"/>
                  <a:pt x="632" y="387"/>
                </a:cubicBezTo>
                <a:cubicBezTo>
                  <a:pt x="383" y="387"/>
                  <a:pt x="383" y="387"/>
                  <a:pt x="383" y="387"/>
                </a:cubicBezTo>
                <a:cubicBezTo>
                  <a:pt x="312" y="387"/>
                  <a:pt x="245" y="414"/>
                  <a:pt x="195" y="464"/>
                </a:cubicBezTo>
                <a:cubicBezTo>
                  <a:pt x="166" y="494"/>
                  <a:pt x="144" y="529"/>
                  <a:pt x="131" y="568"/>
                </a:cubicBezTo>
                <a:cubicBezTo>
                  <a:pt x="99" y="568"/>
                  <a:pt x="99" y="568"/>
                  <a:pt x="99" y="568"/>
                </a:cubicBezTo>
                <a:cubicBezTo>
                  <a:pt x="44" y="568"/>
                  <a:pt x="0" y="612"/>
                  <a:pt x="0" y="667"/>
                </a:cubicBezTo>
                <a:cubicBezTo>
                  <a:pt x="0" y="711"/>
                  <a:pt x="0" y="711"/>
                  <a:pt x="0" y="711"/>
                </a:cubicBezTo>
                <a:cubicBezTo>
                  <a:pt x="0" y="765"/>
                  <a:pt x="44" y="809"/>
                  <a:pt x="99" y="809"/>
                </a:cubicBezTo>
                <a:cubicBezTo>
                  <a:pt x="131" y="809"/>
                  <a:pt x="131" y="809"/>
                  <a:pt x="131" y="809"/>
                </a:cubicBezTo>
                <a:cubicBezTo>
                  <a:pt x="144" y="848"/>
                  <a:pt x="166" y="883"/>
                  <a:pt x="195" y="913"/>
                </a:cubicBezTo>
                <a:cubicBezTo>
                  <a:pt x="245" y="963"/>
                  <a:pt x="312" y="991"/>
                  <a:pt x="383" y="991"/>
                </a:cubicBezTo>
                <a:cubicBezTo>
                  <a:pt x="632" y="991"/>
                  <a:pt x="632" y="991"/>
                  <a:pt x="632" y="991"/>
                </a:cubicBezTo>
                <a:cubicBezTo>
                  <a:pt x="647" y="991"/>
                  <a:pt x="658" y="979"/>
                  <a:pt x="658" y="965"/>
                </a:cubicBezTo>
                <a:cubicBezTo>
                  <a:pt x="658" y="951"/>
                  <a:pt x="647" y="940"/>
                  <a:pt x="632" y="940"/>
                </a:cubicBezTo>
                <a:cubicBezTo>
                  <a:pt x="383" y="940"/>
                  <a:pt x="383" y="940"/>
                  <a:pt x="383" y="940"/>
                </a:cubicBezTo>
                <a:cubicBezTo>
                  <a:pt x="326" y="940"/>
                  <a:pt x="272" y="917"/>
                  <a:pt x="231" y="877"/>
                </a:cubicBezTo>
                <a:cubicBezTo>
                  <a:pt x="191" y="836"/>
                  <a:pt x="168" y="782"/>
                  <a:pt x="168" y="725"/>
                </a:cubicBezTo>
                <a:cubicBezTo>
                  <a:pt x="168" y="653"/>
                  <a:pt x="168" y="653"/>
                  <a:pt x="168" y="653"/>
                </a:cubicBezTo>
                <a:cubicBezTo>
                  <a:pt x="168" y="595"/>
                  <a:pt x="191" y="541"/>
                  <a:pt x="231" y="501"/>
                </a:cubicBezTo>
                <a:close/>
                <a:moveTo>
                  <a:pt x="99" y="758"/>
                </a:moveTo>
                <a:cubicBezTo>
                  <a:pt x="72" y="758"/>
                  <a:pt x="51" y="737"/>
                  <a:pt x="51" y="711"/>
                </a:cubicBezTo>
                <a:cubicBezTo>
                  <a:pt x="51" y="667"/>
                  <a:pt x="51" y="667"/>
                  <a:pt x="51" y="667"/>
                </a:cubicBezTo>
                <a:cubicBezTo>
                  <a:pt x="51" y="640"/>
                  <a:pt x="72" y="619"/>
                  <a:pt x="99" y="619"/>
                </a:cubicBezTo>
                <a:cubicBezTo>
                  <a:pt x="120" y="619"/>
                  <a:pt x="120" y="619"/>
                  <a:pt x="120" y="619"/>
                </a:cubicBezTo>
                <a:cubicBezTo>
                  <a:pt x="118" y="630"/>
                  <a:pt x="117" y="641"/>
                  <a:pt x="117" y="653"/>
                </a:cubicBezTo>
                <a:cubicBezTo>
                  <a:pt x="117" y="725"/>
                  <a:pt x="117" y="725"/>
                  <a:pt x="117" y="725"/>
                </a:cubicBezTo>
                <a:cubicBezTo>
                  <a:pt x="117" y="736"/>
                  <a:pt x="118" y="747"/>
                  <a:pt x="120" y="758"/>
                </a:cubicBezTo>
                <a:lnTo>
                  <a:pt x="99" y="758"/>
                </a:lnTo>
                <a:close/>
                <a:moveTo>
                  <a:pt x="1845" y="689"/>
                </a:moveTo>
                <a:cubicBezTo>
                  <a:pt x="1845" y="824"/>
                  <a:pt x="1815" y="953"/>
                  <a:pt x="1756" y="1074"/>
                </a:cubicBezTo>
                <a:cubicBezTo>
                  <a:pt x="1752" y="1083"/>
                  <a:pt x="1743" y="1088"/>
                  <a:pt x="1733" y="1088"/>
                </a:cubicBezTo>
                <a:cubicBezTo>
                  <a:pt x="1729" y="1088"/>
                  <a:pt x="1726" y="1087"/>
                  <a:pt x="1722" y="1086"/>
                </a:cubicBezTo>
                <a:cubicBezTo>
                  <a:pt x="1709" y="1080"/>
                  <a:pt x="1704" y="1064"/>
                  <a:pt x="1710" y="1052"/>
                </a:cubicBezTo>
                <a:cubicBezTo>
                  <a:pt x="1766" y="938"/>
                  <a:pt x="1794" y="816"/>
                  <a:pt x="1794" y="689"/>
                </a:cubicBezTo>
                <a:cubicBezTo>
                  <a:pt x="1794" y="561"/>
                  <a:pt x="1766" y="439"/>
                  <a:pt x="1710" y="326"/>
                </a:cubicBezTo>
                <a:cubicBezTo>
                  <a:pt x="1704" y="313"/>
                  <a:pt x="1709" y="298"/>
                  <a:pt x="1722" y="291"/>
                </a:cubicBezTo>
                <a:cubicBezTo>
                  <a:pt x="1735" y="285"/>
                  <a:pt x="1750" y="291"/>
                  <a:pt x="1756" y="303"/>
                </a:cubicBezTo>
                <a:cubicBezTo>
                  <a:pt x="1815" y="424"/>
                  <a:pt x="1845" y="553"/>
                  <a:pt x="1845" y="689"/>
                </a:cubicBezTo>
                <a:close/>
                <a:moveTo>
                  <a:pt x="1631" y="431"/>
                </a:moveTo>
                <a:cubicBezTo>
                  <a:pt x="1663" y="513"/>
                  <a:pt x="1679" y="600"/>
                  <a:pt x="1679" y="689"/>
                </a:cubicBezTo>
                <a:cubicBezTo>
                  <a:pt x="1679" y="777"/>
                  <a:pt x="1663" y="864"/>
                  <a:pt x="1631" y="946"/>
                </a:cubicBezTo>
                <a:cubicBezTo>
                  <a:pt x="1627" y="956"/>
                  <a:pt x="1617" y="962"/>
                  <a:pt x="1607" y="962"/>
                </a:cubicBezTo>
                <a:cubicBezTo>
                  <a:pt x="1604" y="962"/>
                  <a:pt x="1601" y="962"/>
                  <a:pt x="1598" y="960"/>
                </a:cubicBezTo>
                <a:cubicBezTo>
                  <a:pt x="1585" y="955"/>
                  <a:pt x="1578" y="941"/>
                  <a:pt x="1583" y="927"/>
                </a:cubicBezTo>
                <a:cubicBezTo>
                  <a:pt x="1613" y="851"/>
                  <a:pt x="1628" y="771"/>
                  <a:pt x="1628" y="689"/>
                </a:cubicBezTo>
                <a:cubicBezTo>
                  <a:pt x="1628" y="606"/>
                  <a:pt x="1613" y="526"/>
                  <a:pt x="1583" y="450"/>
                </a:cubicBezTo>
                <a:cubicBezTo>
                  <a:pt x="1578" y="437"/>
                  <a:pt x="1585" y="422"/>
                  <a:pt x="1598" y="417"/>
                </a:cubicBezTo>
                <a:cubicBezTo>
                  <a:pt x="1611" y="411"/>
                  <a:pt x="1626" y="418"/>
                  <a:pt x="1631" y="431"/>
                </a:cubicBezTo>
                <a:close/>
                <a:moveTo>
                  <a:pt x="1499" y="567"/>
                </a:moveTo>
                <a:cubicBezTo>
                  <a:pt x="1508" y="607"/>
                  <a:pt x="1513" y="648"/>
                  <a:pt x="1513" y="689"/>
                </a:cubicBezTo>
                <a:cubicBezTo>
                  <a:pt x="1513" y="729"/>
                  <a:pt x="1508" y="770"/>
                  <a:pt x="1499" y="810"/>
                </a:cubicBezTo>
                <a:cubicBezTo>
                  <a:pt x="1497" y="822"/>
                  <a:pt x="1486" y="830"/>
                  <a:pt x="1475" y="830"/>
                </a:cubicBezTo>
                <a:cubicBezTo>
                  <a:pt x="1473" y="830"/>
                  <a:pt x="1471" y="829"/>
                  <a:pt x="1469" y="829"/>
                </a:cubicBezTo>
                <a:cubicBezTo>
                  <a:pt x="1455" y="826"/>
                  <a:pt x="1447" y="812"/>
                  <a:pt x="1450" y="798"/>
                </a:cubicBezTo>
                <a:cubicBezTo>
                  <a:pt x="1458" y="763"/>
                  <a:pt x="1462" y="726"/>
                  <a:pt x="1462" y="689"/>
                </a:cubicBezTo>
                <a:cubicBezTo>
                  <a:pt x="1462" y="651"/>
                  <a:pt x="1458" y="615"/>
                  <a:pt x="1450" y="579"/>
                </a:cubicBezTo>
                <a:cubicBezTo>
                  <a:pt x="1447" y="565"/>
                  <a:pt x="1455" y="551"/>
                  <a:pt x="1469" y="548"/>
                </a:cubicBezTo>
                <a:cubicBezTo>
                  <a:pt x="1483" y="545"/>
                  <a:pt x="1496" y="554"/>
                  <a:pt x="1499" y="567"/>
                </a:cubicBezTo>
                <a:close/>
                <a:moveTo>
                  <a:pt x="585" y="1032"/>
                </a:moveTo>
                <a:cubicBezTo>
                  <a:pt x="585" y="1513"/>
                  <a:pt x="585" y="1513"/>
                  <a:pt x="585" y="1513"/>
                </a:cubicBezTo>
                <a:cubicBezTo>
                  <a:pt x="585" y="1568"/>
                  <a:pt x="540" y="1612"/>
                  <a:pt x="486" y="1612"/>
                </a:cubicBezTo>
                <a:cubicBezTo>
                  <a:pt x="442" y="1612"/>
                  <a:pt x="442" y="1612"/>
                  <a:pt x="442" y="1612"/>
                </a:cubicBezTo>
                <a:cubicBezTo>
                  <a:pt x="388" y="1612"/>
                  <a:pt x="344" y="1568"/>
                  <a:pt x="344" y="1513"/>
                </a:cubicBezTo>
                <a:cubicBezTo>
                  <a:pt x="344" y="1032"/>
                  <a:pt x="344" y="1032"/>
                  <a:pt x="344" y="1032"/>
                </a:cubicBezTo>
                <a:cubicBezTo>
                  <a:pt x="344" y="1018"/>
                  <a:pt x="355" y="1006"/>
                  <a:pt x="369" y="1006"/>
                </a:cubicBezTo>
                <a:cubicBezTo>
                  <a:pt x="383" y="1006"/>
                  <a:pt x="395" y="1018"/>
                  <a:pt x="395" y="1032"/>
                </a:cubicBezTo>
                <a:cubicBezTo>
                  <a:pt x="395" y="1513"/>
                  <a:pt x="395" y="1513"/>
                  <a:pt x="395" y="1513"/>
                </a:cubicBezTo>
                <a:cubicBezTo>
                  <a:pt x="395" y="1540"/>
                  <a:pt x="416" y="1561"/>
                  <a:pt x="442" y="1561"/>
                </a:cubicBezTo>
                <a:cubicBezTo>
                  <a:pt x="486" y="1561"/>
                  <a:pt x="486" y="1561"/>
                  <a:pt x="486" y="1561"/>
                </a:cubicBezTo>
                <a:cubicBezTo>
                  <a:pt x="512" y="1561"/>
                  <a:pt x="533" y="1540"/>
                  <a:pt x="533" y="1513"/>
                </a:cubicBezTo>
                <a:cubicBezTo>
                  <a:pt x="533" y="1032"/>
                  <a:pt x="533" y="1032"/>
                  <a:pt x="533" y="1032"/>
                </a:cubicBezTo>
                <a:cubicBezTo>
                  <a:pt x="533" y="1018"/>
                  <a:pt x="545" y="1006"/>
                  <a:pt x="559" y="1006"/>
                </a:cubicBezTo>
                <a:cubicBezTo>
                  <a:pt x="573" y="1006"/>
                  <a:pt x="585" y="1018"/>
                  <a:pt x="585" y="103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98" name="Google Shape;798;p29"/>
          <p:cNvSpPr/>
          <p:nvPr/>
        </p:nvSpPr>
        <p:spPr>
          <a:xfrm>
            <a:off x="14969331" y="8183556"/>
            <a:ext cx="820738" cy="826684"/>
          </a:xfrm>
          <a:custGeom>
            <a:pathLst>
              <a:path extrusionOk="0" h="1663" w="1655">
                <a:moveTo>
                  <a:pt x="1373" y="622"/>
                </a:moveTo>
                <a:cubicBezTo>
                  <a:pt x="1478" y="517"/>
                  <a:pt x="1478" y="517"/>
                  <a:pt x="1478" y="517"/>
                </a:cubicBezTo>
                <a:cubicBezTo>
                  <a:pt x="1478" y="517"/>
                  <a:pt x="1478" y="517"/>
                  <a:pt x="1478" y="517"/>
                </a:cubicBezTo>
                <a:cubicBezTo>
                  <a:pt x="1478" y="517"/>
                  <a:pt x="1478" y="517"/>
                  <a:pt x="1478" y="517"/>
                </a:cubicBezTo>
                <a:cubicBezTo>
                  <a:pt x="1584" y="411"/>
                  <a:pt x="1584" y="411"/>
                  <a:pt x="1584" y="411"/>
                </a:cubicBezTo>
                <a:cubicBezTo>
                  <a:pt x="1612" y="383"/>
                  <a:pt x="1628" y="345"/>
                  <a:pt x="1628" y="305"/>
                </a:cubicBezTo>
                <a:cubicBezTo>
                  <a:pt x="1628" y="264"/>
                  <a:pt x="1612" y="227"/>
                  <a:pt x="1584" y="198"/>
                </a:cubicBezTo>
                <a:cubicBezTo>
                  <a:pt x="1466" y="80"/>
                  <a:pt x="1466" y="80"/>
                  <a:pt x="1466" y="80"/>
                </a:cubicBezTo>
                <a:cubicBezTo>
                  <a:pt x="1407" y="21"/>
                  <a:pt x="1311" y="21"/>
                  <a:pt x="1252" y="80"/>
                </a:cubicBezTo>
                <a:cubicBezTo>
                  <a:pt x="1042" y="291"/>
                  <a:pt x="1042" y="291"/>
                  <a:pt x="1042" y="291"/>
                </a:cubicBezTo>
                <a:cubicBezTo>
                  <a:pt x="283" y="1050"/>
                  <a:pt x="283" y="1050"/>
                  <a:pt x="283" y="1050"/>
                </a:cubicBezTo>
                <a:cubicBezTo>
                  <a:pt x="281" y="1052"/>
                  <a:pt x="279" y="1054"/>
                  <a:pt x="278" y="1057"/>
                </a:cubicBezTo>
                <a:cubicBezTo>
                  <a:pt x="278" y="1057"/>
                  <a:pt x="278" y="1057"/>
                  <a:pt x="278" y="1057"/>
                </a:cubicBezTo>
                <a:cubicBezTo>
                  <a:pt x="126" y="1513"/>
                  <a:pt x="126" y="1513"/>
                  <a:pt x="126" y="1513"/>
                </a:cubicBezTo>
                <a:cubicBezTo>
                  <a:pt x="124" y="1520"/>
                  <a:pt x="126" y="1528"/>
                  <a:pt x="131" y="1533"/>
                </a:cubicBezTo>
                <a:cubicBezTo>
                  <a:pt x="135" y="1537"/>
                  <a:pt x="140" y="1539"/>
                  <a:pt x="145" y="1539"/>
                </a:cubicBezTo>
                <a:cubicBezTo>
                  <a:pt x="147" y="1539"/>
                  <a:pt x="149" y="1538"/>
                  <a:pt x="151" y="1538"/>
                </a:cubicBezTo>
                <a:cubicBezTo>
                  <a:pt x="355" y="1470"/>
                  <a:pt x="355" y="1470"/>
                  <a:pt x="355" y="1470"/>
                </a:cubicBezTo>
                <a:cubicBezTo>
                  <a:pt x="356" y="1469"/>
                  <a:pt x="357" y="1469"/>
                  <a:pt x="358" y="1469"/>
                </a:cubicBezTo>
                <a:cubicBezTo>
                  <a:pt x="606" y="1386"/>
                  <a:pt x="606" y="1386"/>
                  <a:pt x="606" y="1386"/>
                </a:cubicBezTo>
                <a:cubicBezTo>
                  <a:pt x="607" y="1386"/>
                  <a:pt x="607" y="1386"/>
                  <a:pt x="607" y="1386"/>
                </a:cubicBezTo>
                <a:cubicBezTo>
                  <a:pt x="609" y="1385"/>
                  <a:pt x="612" y="1383"/>
                  <a:pt x="614" y="1381"/>
                </a:cubicBezTo>
                <a:lnTo>
                  <a:pt x="1373" y="622"/>
                </a:lnTo>
                <a:close/>
                <a:moveTo>
                  <a:pt x="1244" y="521"/>
                </a:moveTo>
                <a:cubicBezTo>
                  <a:pt x="513" y="1252"/>
                  <a:pt x="513" y="1252"/>
                  <a:pt x="513" y="1252"/>
                </a:cubicBezTo>
                <a:cubicBezTo>
                  <a:pt x="412" y="1151"/>
                  <a:pt x="412" y="1151"/>
                  <a:pt x="412" y="1151"/>
                </a:cubicBezTo>
                <a:cubicBezTo>
                  <a:pt x="1143" y="420"/>
                  <a:pt x="1143" y="420"/>
                  <a:pt x="1143" y="420"/>
                </a:cubicBezTo>
                <a:lnTo>
                  <a:pt x="1244" y="521"/>
                </a:lnTo>
                <a:close/>
                <a:moveTo>
                  <a:pt x="600" y="1339"/>
                </a:moveTo>
                <a:cubicBezTo>
                  <a:pt x="540" y="1280"/>
                  <a:pt x="540" y="1280"/>
                  <a:pt x="540" y="1280"/>
                </a:cubicBezTo>
                <a:cubicBezTo>
                  <a:pt x="1272" y="549"/>
                  <a:pt x="1272" y="549"/>
                  <a:pt x="1272" y="549"/>
                </a:cubicBezTo>
                <a:cubicBezTo>
                  <a:pt x="1331" y="608"/>
                  <a:pt x="1331" y="608"/>
                  <a:pt x="1331" y="608"/>
                </a:cubicBezTo>
                <a:lnTo>
                  <a:pt x="600" y="1339"/>
                </a:lnTo>
                <a:close/>
                <a:moveTo>
                  <a:pt x="1280" y="108"/>
                </a:moveTo>
                <a:cubicBezTo>
                  <a:pt x="1324" y="64"/>
                  <a:pt x="1394" y="64"/>
                  <a:pt x="1438" y="108"/>
                </a:cubicBezTo>
                <a:cubicBezTo>
                  <a:pt x="1556" y="226"/>
                  <a:pt x="1556" y="226"/>
                  <a:pt x="1556" y="226"/>
                </a:cubicBezTo>
                <a:cubicBezTo>
                  <a:pt x="1577" y="247"/>
                  <a:pt x="1589" y="275"/>
                  <a:pt x="1589" y="305"/>
                </a:cubicBezTo>
                <a:cubicBezTo>
                  <a:pt x="1589" y="335"/>
                  <a:pt x="1577" y="363"/>
                  <a:pt x="1556" y="384"/>
                </a:cubicBezTo>
                <a:cubicBezTo>
                  <a:pt x="1465" y="475"/>
                  <a:pt x="1465" y="475"/>
                  <a:pt x="1465" y="475"/>
                </a:cubicBezTo>
                <a:cubicBezTo>
                  <a:pt x="1189" y="199"/>
                  <a:pt x="1189" y="199"/>
                  <a:pt x="1189" y="199"/>
                </a:cubicBezTo>
                <a:lnTo>
                  <a:pt x="1280" y="108"/>
                </a:lnTo>
                <a:close/>
                <a:moveTo>
                  <a:pt x="1161" y="227"/>
                </a:moveTo>
                <a:cubicBezTo>
                  <a:pt x="1437" y="503"/>
                  <a:pt x="1437" y="503"/>
                  <a:pt x="1437" y="503"/>
                </a:cubicBezTo>
                <a:cubicBezTo>
                  <a:pt x="1359" y="580"/>
                  <a:pt x="1359" y="580"/>
                  <a:pt x="1359" y="580"/>
                </a:cubicBezTo>
                <a:cubicBezTo>
                  <a:pt x="1286" y="507"/>
                  <a:pt x="1286" y="507"/>
                  <a:pt x="1286" y="507"/>
                </a:cubicBezTo>
                <a:cubicBezTo>
                  <a:pt x="1286" y="507"/>
                  <a:pt x="1286" y="507"/>
                  <a:pt x="1286" y="507"/>
                </a:cubicBezTo>
                <a:cubicBezTo>
                  <a:pt x="1286" y="507"/>
                  <a:pt x="1286" y="507"/>
                  <a:pt x="1285" y="507"/>
                </a:cubicBezTo>
                <a:cubicBezTo>
                  <a:pt x="1083" y="305"/>
                  <a:pt x="1083" y="305"/>
                  <a:pt x="1083" y="305"/>
                </a:cubicBezTo>
                <a:lnTo>
                  <a:pt x="1161" y="227"/>
                </a:lnTo>
                <a:close/>
                <a:moveTo>
                  <a:pt x="1056" y="333"/>
                </a:moveTo>
                <a:cubicBezTo>
                  <a:pt x="1115" y="392"/>
                  <a:pt x="1115" y="392"/>
                  <a:pt x="1115" y="392"/>
                </a:cubicBezTo>
                <a:cubicBezTo>
                  <a:pt x="384" y="1123"/>
                  <a:pt x="384" y="1123"/>
                  <a:pt x="384" y="1123"/>
                </a:cubicBezTo>
                <a:cubicBezTo>
                  <a:pt x="324" y="1064"/>
                  <a:pt x="324" y="1064"/>
                  <a:pt x="324" y="1064"/>
                </a:cubicBezTo>
                <a:lnTo>
                  <a:pt x="1056" y="333"/>
                </a:lnTo>
                <a:close/>
                <a:moveTo>
                  <a:pt x="222" y="1351"/>
                </a:moveTo>
                <a:cubicBezTo>
                  <a:pt x="313" y="1442"/>
                  <a:pt x="313" y="1442"/>
                  <a:pt x="313" y="1442"/>
                </a:cubicBezTo>
                <a:cubicBezTo>
                  <a:pt x="176" y="1488"/>
                  <a:pt x="176" y="1488"/>
                  <a:pt x="176" y="1488"/>
                </a:cubicBezTo>
                <a:lnTo>
                  <a:pt x="222" y="1351"/>
                </a:lnTo>
                <a:close/>
                <a:moveTo>
                  <a:pt x="355" y="1428"/>
                </a:moveTo>
                <a:cubicBezTo>
                  <a:pt x="236" y="1309"/>
                  <a:pt x="236" y="1309"/>
                  <a:pt x="236" y="1309"/>
                </a:cubicBezTo>
                <a:cubicBezTo>
                  <a:pt x="305" y="1100"/>
                  <a:pt x="305" y="1100"/>
                  <a:pt x="305" y="1100"/>
                </a:cubicBezTo>
                <a:cubicBezTo>
                  <a:pt x="564" y="1359"/>
                  <a:pt x="564" y="1359"/>
                  <a:pt x="564" y="1359"/>
                </a:cubicBezTo>
                <a:lnTo>
                  <a:pt x="355" y="1428"/>
                </a:lnTo>
                <a:close/>
                <a:moveTo>
                  <a:pt x="1655" y="1367"/>
                </a:moveTo>
                <a:cubicBezTo>
                  <a:pt x="1655" y="1390"/>
                  <a:pt x="1646" y="1411"/>
                  <a:pt x="1630" y="1428"/>
                </a:cubicBezTo>
                <a:cubicBezTo>
                  <a:pt x="1419" y="1638"/>
                  <a:pt x="1419" y="1638"/>
                  <a:pt x="1419" y="1638"/>
                </a:cubicBezTo>
                <a:cubicBezTo>
                  <a:pt x="1403" y="1655"/>
                  <a:pt x="1381" y="1663"/>
                  <a:pt x="1359" y="1663"/>
                </a:cubicBezTo>
                <a:cubicBezTo>
                  <a:pt x="1337" y="1663"/>
                  <a:pt x="1315" y="1655"/>
                  <a:pt x="1299" y="1638"/>
                </a:cubicBezTo>
                <a:cubicBezTo>
                  <a:pt x="1226" y="1566"/>
                  <a:pt x="1226" y="1566"/>
                  <a:pt x="1226" y="1566"/>
                </a:cubicBezTo>
                <a:cubicBezTo>
                  <a:pt x="1226" y="1566"/>
                  <a:pt x="1226" y="1566"/>
                  <a:pt x="1226" y="1566"/>
                </a:cubicBezTo>
                <a:cubicBezTo>
                  <a:pt x="1226" y="1566"/>
                  <a:pt x="1226" y="1566"/>
                  <a:pt x="1226" y="1566"/>
                </a:cubicBezTo>
                <a:cubicBezTo>
                  <a:pt x="1093" y="1433"/>
                  <a:pt x="1093" y="1433"/>
                  <a:pt x="1093" y="1433"/>
                </a:cubicBezTo>
                <a:cubicBezTo>
                  <a:pt x="1093" y="1433"/>
                  <a:pt x="1093" y="1433"/>
                  <a:pt x="1093" y="1433"/>
                </a:cubicBezTo>
                <a:cubicBezTo>
                  <a:pt x="1093" y="1433"/>
                  <a:pt x="1093" y="1433"/>
                  <a:pt x="1093" y="1433"/>
                </a:cubicBezTo>
                <a:cubicBezTo>
                  <a:pt x="961" y="1300"/>
                  <a:pt x="961" y="1300"/>
                  <a:pt x="961" y="1300"/>
                </a:cubicBezTo>
                <a:cubicBezTo>
                  <a:pt x="961" y="1300"/>
                  <a:pt x="961" y="1300"/>
                  <a:pt x="961" y="1300"/>
                </a:cubicBezTo>
                <a:cubicBezTo>
                  <a:pt x="961" y="1300"/>
                  <a:pt x="961" y="1300"/>
                  <a:pt x="961" y="1300"/>
                </a:cubicBezTo>
                <a:cubicBezTo>
                  <a:pt x="871" y="1211"/>
                  <a:pt x="871" y="1211"/>
                  <a:pt x="871" y="1211"/>
                </a:cubicBezTo>
                <a:cubicBezTo>
                  <a:pt x="864" y="1203"/>
                  <a:pt x="864" y="1191"/>
                  <a:pt x="871" y="1183"/>
                </a:cubicBezTo>
                <a:cubicBezTo>
                  <a:pt x="879" y="1175"/>
                  <a:pt x="891" y="1175"/>
                  <a:pt x="899" y="1183"/>
                </a:cubicBezTo>
                <a:cubicBezTo>
                  <a:pt x="974" y="1258"/>
                  <a:pt x="974" y="1258"/>
                  <a:pt x="974" y="1258"/>
                </a:cubicBezTo>
                <a:cubicBezTo>
                  <a:pt x="1112" y="1121"/>
                  <a:pt x="1112" y="1121"/>
                  <a:pt x="1112" y="1121"/>
                </a:cubicBezTo>
                <a:cubicBezTo>
                  <a:pt x="1120" y="1113"/>
                  <a:pt x="1132" y="1113"/>
                  <a:pt x="1140" y="1121"/>
                </a:cubicBezTo>
                <a:cubicBezTo>
                  <a:pt x="1148" y="1128"/>
                  <a:pt x="1148" y="1141"/>
                  <a:pt x="1140" y="1148"/>
                </a:cubicBezTo>
                <a:cubicBezTo>
                  <a:pt x="1002" y="1286"/>
                  <a:pt x="1002" y="1286"/>
                  <a:pt x="1002" y="1286"/>
                </a:cubicBezTo>
                <a:cubicBezTo>
                  <a:pt x="1107" y="1391"/>
                  <a:pt x="1107" y="1391"/>
                  <a:pt x="1107" y="1391"/>
                </a:cubicBezTo>
                <a:cubicBezTo>
                  <a:pt x="1199" y="1300"/>
                  <a:pt x="1199" y="1300"/>
                  <a:pt x="1199" y="1300"/>
                </a:cubicBezTo>
                <a:cubicBezTo>
                  <a:pt x="1206" y="1292"/>
                  <a:pt x="1219" y="1292"/>
                  <a:pt x="1227" y="1300"/>
                </a:cubicBezTo>
                <a:cubicBezTo>
                  <a:pt x="1234" y="1307"/>
                  <a:pt x="1234" y="1320"/>
                  <a:pt x="1227" y="1328"/>
                </a:cubicBezTo>
                <a:cubicBezTo>
                  <a:pt x="1135" y="1419"/>
                  <a:pt x="1135" y="1419"/>
                  <a:pt x="1135" y="1419"/>
                </a:cubicBezTo>
                <a:cubicBezTo>
                  <a:pt x="1240" y="1524"/>
                  <a:pt x="1240" y="1524"/>
                  <a:pt x="1240" y="1524"/>
                </a:cubicBezTo>
                <a:cubicBezTo>
                  <a:pt x="1378" y="1386"/>
                  <a:pt x="1378" y="1386"/>
                  <a:pt x="1378" y="1386"/>
                </a:cubicBezTo>
                <a:cubicBezTo>
                  <a:pt x="1386" y="1378"/>
                  <a:pt x="1398" y="1378"/>
                  <a:pt x="1406" y="1386"/>
                </a:cubicBezTo>
                <a:cubicBezTo>
                  <a:pt x="1413" y="1394"/>
                  <a:pt x="1413" y="1406"/>
                  <a:pt x="1406" y="1414"/>
                </a:cubicBezTo>
                <a:cubicBezTo>
                  <a:pt x="1268" y="1552"/>
                  <a:pt x="1268" y="1552"/>
                  <a:pt x="1268" y="1552"/>
                </a:cubicBezTo>
                <a:cubicBezTo>
                  <a:pt x="1327" y="1611"/>
                  <a:pt x="1327" y="1611"/>
                  <a:pt x="1327" y="1611"/>
                </a:cubicBezTo>
                <a:cubicBezTo>
                  <a:pt x="1344" y="1628"/>
                  <a:pt x="1374" y="1628"/>
                  <a:pt x="1392" y="1611"/>
                </a:cubicBezTo>
                <a:cubicBezTo>
                  <a:pt x="1602" y="1400"/>
                  <a:pt x="1602" y="1400"/>
                  <a:pt x="1602" y="1400"/>
                </a:cubicBezTo>
                <a:cubicBezTo>
                  <a:pt x="1611" y="1391"/>
                  <a:pt x="1616" y="1380"/>
                  <a:pt x="1616" y="1367"/>
                </a:cubicBezTo>
                <a:cubicBezTo>
                  <a:pt x="1616" y="1355"/>
                  <a:pt x="1611" y="1344"/>
                  <a:pt x="1602" y="1335"/>
                </a:cubicBezTo>
                <a:cubicBezTo>
                  <a:pt x="1172" y="904"/>
                  <a:pt x="1172" y="904"/>
                  <a:pt x="1172" y="904"/>
                </a:cubicBezTo>
                <a:cubicBezTo>
                  <a:pt x="1164" y="897"/>
                  <a:pt x="1164" y="884"/>
                  <a:pt x="1172" y="877"/>
                </a:cubicBezTo>
                <a:cubicBezTo>
                  <a:pt x="1179" y="869"/>
                  <a:pt x="1192" y="869"/>
                  <a:pt x="1200" y="877"/>
                </a:cubicBezTo>
                <a:cubicBezTo>
                  <a:pt x="1630" y="1307"/>
                  <a:pt x="1630" y="1307"/>
                  <a:pt x="1630" y="1307"/>
                </a:cubicBezTo>
                <a:cubicBezTo>
                  <a:pt x="1646" y="1323"/>
                  <a:pt x="1655" y="1345"/>
                  <a:pt x="1655" y="1367"/>
                </a:cubicBezTo>
                <a:close/>
                <a:moveTo>
                  <a:pt x="98" y="438"/>
                </a:moveTo>
                <a:cubicBezTo>
                  <a:pt x="98" y="438"/>
                  <a:pt x="98" y="438"/>
                  <a:pt x="98" y="438"/>
                </a:cubicBezTo>
                <a:cubicBezTo>
                  <a:pt x="25" y="365"/>
                  <a:pt x="25" y="365"/>
                  <a:pt x="25" y="365"/>
                </a:cubicBezTo>
                <a:cubicBezTo>
                  <a:pt x="9" y="349"/>
                  <a:pt x="0" y="328"/>
                  <a:pt x="0" y="305"/>
                </a:cubicBezTo>
                <a:cubicBezTo>
                  <a:pt x="0" y="282"/>
                  <a:pt x="9" y="261"/>
                  <a:pt x="25" y="244"/>
                </a:cubicBezTo>
                <a:cubicBezTo>
                  <a:pt x="236" y="34"/>
                  <a:pt x="236" y="34"/>
                  <a:pt x="236" y="34"/>
                </a:cubicBezTo>
                <a:cubicBezTo>
                  <a:pt x="269" y="0"/>
                  <a:pt x="324" y="0"/>
                  <a:pt x="357" y="34"/>
                </a:cubicBezTo>
                <a:cubicBezTo>
                  <a:pt x="771" y="448"/>
                  <a:pt x="771" y="448"/>
                  <a:pt x="771" y="448"/>
                </a:cubicBezTo>
                <a:cubicBezTo>
                  <a:pt x="779" y="455"/>
                  <a:pt x="779" y="468"/>
                  <a:pt x="771" y="475"/>
                </a:cubicBezTo>
                <a:cubicBezTo>
                  <a:pt x="763" y="483"/>
                  <a:pt x="751" y="483"/>
                  <a:pt x="743" y="475"/>
                </a:cubicBezTo>
                <a:cubicBezTo>
                  <a:pt x="329" y="61"/>
                  <a:pt x="329" y="61"/>
                  <a:pt x="329" y="61"/>
                </a:cubicBezTo>
                <a:cubicBezTo>
                  <a:pt x="311" y="44"/>
                  <a:pt x="282" y="43"/>
                  <a:pt x="264" y="61"/>
                </a:cubicBezTo>
                <a:cubicBezTo>
                  <a:pt x="53" y="272"/>
                  <a:pt x="53" y="272"/>
                  <a:pt x="53" y="272"/>
                </a:cubicBezTo>
                <a:cubicBezTo>
                  <a:pt x="45" y="281"/>
                  <a:pt x="40" y="292"/>
                  <a:pt x="40" y="305"/>
                </a:cubicBezTo>
                <a:cubicBezTo>
                  <a:pt x="40" y="317"/>
                  <a:pt x="45" y="329"/>
                  <a:pt x="53" y="337"/>
                </a:cubicBezTo>
                <a:cubicBezTo>
                  <a:pt x="112" y="396"/>
                  <a:pt x="112" y="396"/>
                  <a:pt x="112" y="396"/>
                </a:cubicBezTo>
                <a:cubicBezTo>
                  <a:pt x="250" y="258"/>
                  <a:pt x="250" y="258"/>
                  <a:pt x="250" y="258"/>
                </a:cubicBezTo>
                <a:cubicBezTo>
                  <a:pt x="258" y="250"/>
                  <a:pt x="270" y="250"/>
                  <a:pt x="278" y="258"/>
                </a:cubicBezTo>
                <a:cubicBezTo>
                  <a:pt x="285" y="266"/>
                  <a:pt x="285" y="278"/>
                  <a:pt x="278" y="286"/>
                </a:cubicBezTo>
                <a:cubicBezTo>
                  <a:pt x="140" y="424"/>
                  <a:pt x="140" y="424"/>
                  <a:pt x="140" y="424"/>
                </a:cubicBezTo>
                <a:cubicBezTo>
                  <a:pt x="245" y="529"/>
                  <a:pt x="245" y="529"/>
                  <a:pt x="245" y="529"/>
                </a:cubicBezTo>
                <a:cubicBezTo>
                  <a:pt x="336" y="437"/>
                  <a:pt x="336" y="437"/>
                  <a:pt x="336" y="437"/>
                </a:cubicBezTo>
                <a:cubicBezTo>
                  <a:pt x="344" y="430"/>
                  <a:pt x="356" y="430"/>
                  <a:pt x="364" y="437"/>
                </a:cubicBezTo>
                <a:cubicBezTo>
                  <a:pt x="372" y="445"/>
                  <a:pt x="372" y="457"/>
                  <a:pt x="364" y="465"/>
                </a:cubicBezTo>
                <a:cubicBezTo>
                  <a:pt x="273" y="557"/>
                  <a:pt x="273" y="557"/>
                  <a:pt x="273" y="557"/>
                </a:cubicBezTo>
                <a:cubicBezTo>
                  <a:pt x="378" y="662"/>
                  <a:pt x="378" y="662"/>
                  <a:pt x="378" y="662"/>
                </a:cubicBezTo>
                <a:cubicBezTo>
                  <a:pt x="515" y="524"/>
                  <a:pt x="515" y="524"/>
                  <a:pt x="515" y="524"/>
                </a:cubicBezTo>
                <a:cubicBezTo>
                  <a:pt x="523" y="516"/>
                  <a:pt x="536" y="516"/>
                  <a:pt x="543" y="524"/>
                </a:cubicBezTo>
                <a:cubicBezTo>
                  <a:pt x="551" y="531"/>
                  <a:pt x="551" y="544"/>
                  <a:pt x="543" y="551"/>
                </a:cubicBezTo>
                <a:cubicBezTo>
                  <a:pt x="405" y="689"/>
                  <a:pt x="405" y="689"/>
                  <a:pt x="405" y="689"/>
                </a:cubicBezTo>
                <a:cubicBezTo>
                  <a:pt x="472" y="755"/>
                  <a:pt x="472" y="755"/>
                  <a:pt x="472" y="755"/>
                </a:cubicBezTo>
                <a:cubicBezTo>
                  <a:pt x="479" y="763"/>
                  <a:pt x="479" y="776"/>
                  <a:pt x="472" y="783"/>
                </a:cubicBezTo>
                <a:cubicBezTo>
                  <a:pt x="468" y="787"/>
                  <a:pt x="463" y="789"/>
                  <a:pt x="458" y="789"/>
                </a:cubicBezTo>
                <a:cubicBezTo>
                  <a:pt x="453" y="789"/>
                  <a:pt x="448" y="787"/>
                  <a:pt x="444" y="783"/>
                </a:cubicBezTo>
                <a:cubicBezTo>
                  <a:pt x="364" y="703"/>
                  <a:pt x="364" y="703"/>
                  <a:pt x="364" y="703"/>
                </a:cubicBezTo>
                <a:cubicBezTo>
                  <a:pt x="364" y="703"/>
                  <a:pt x="364" y="703"/>
                  <a:pt x="364" y="703"/>
                </a:cubicBezTo>
                <a:cubicBezTo>
                  <a:pt x="364" y="703"/>
                  <a:pt x="364" y="703"/>
                  <a:pt x="364" y="703"/>
                </a:cubicBezTo>
                <a:cubicBezTo>
                  <a:pt x="231" y="570"/>
                  <a:pt x="231" y="570"/>
                  <a:pt x="231" y="570"/>
                </a:cubicBezTo>
                <a:cubicBezTo>
                  <a:pt x="231" y="570"/>
                  <a:pt x="231" y="570"/>
                  <a:pt x="231" y="570"/>
                </a:cubicBezTo>
                <a:cubicBezTo>
                  <a:pt x="231" y="570"/>
                  <a:pt x="231" y="570"/>
                  <a:pt x="231" y="570"/>
                </a:cubicBezTo>
                <a:cubicBezTo>
                  <a:pt x="98" y="438"/>
                  <a:pt x="98" y="438"/>
                  <a:pt x="98" y="438"/>
                </a:cubicBezTo>
                <a:cubicBezTo>
                  <a:pt x="98" y="438"/>
                  <a:pt x="98" y="438"/>
                  <a:pt x="98" y="43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799" name="Google Shape;799;p29"/>
          <p:cNvSpPr/>
          <p:nvPr/>
        </p:nvSpPr>
        <p:spPr>
          <a:xfrm>
            <a:off x="13114998" y="10046949"/>
            <a:ext cx="813064" cy="813062"/>
          </a:xfrm>
          <a:custGeom>
            <a:pathLst>
              <a:path extrusionOk="0" h="1980" w="1980">
                <a:moveTo>
                  <a:pt x="1844" y="0"/>
                </a:moveTo>
                <a:cubicBezTo>
                  <a:pt x="136" y="0"/>
                  <a:pt x="136" y="0"/>
                  <a:pt x="136" y="0"/>
                </a:cubicBezTo>
                <a:cubicBezTo>
                  <a:pt x="61" y="0"/>
                  <a:pt x="0" y="61"/>
                  <a:pt x="0" y="136"/>
                </a:cubicBezTo>
                <a:cubicBezTo>
                  <a:pt x="0" y="1482"/>
                  <a:pt x="0" y="1482"/>
                  <a:pt x="0" y="1482"/>
                </a:cubicBezTo>
                <a:cubicBezTo>
                  <a:pt x="0" y="1557"/>
                  <a:pt x="61" y="1618"/>
                  <a:pt x="136" y="1618"/>
                </a:cubicBezTo>
                <a:cubicBezTo>
                  <a:pt x="828" y="1618"/>
                  <a:pt x="828" y="1618"/>
                  <a:pt x="828" y="1618"/>
                </a:cubicBezTo>
                <a:cubicBezTo>
                  <a:pt x="733" y="1808"/>
                  <a:pt x="733" y="1808"/>
                  <a:pt x="733" y="1808"/>
                </a:cubicBezTo>
                <a:cubicBezTo>
                  <a:pt x="689" y="1808"/>
                  <a:pt x="689" y="1808"/>
                  <a:pt x="689" y="1808"/>
                </a:cubicBezTo>
                <a:cubicBezTo>
                  <a:pt x="641" y="1808"/>
                  <a:pt x="603" y="1847"/>
                  <a:pt x="603" y="1894"/>
                </a:cubicBezTo>
                <a:cubicBezTo>
                  <a:pt x="603" y="1941"/>
                  <a:pt x="641" y="1980"/>
                  <a:pt x="689" y="1980"/>
                </a:cubicBezTo>
                <a:cubicBezTo>
                  <a:pt x="1291" y="1980"/>
                  <a:pt x="1291" y="1980"/>
                  <a:pt x="1291" y="1980"/>
                </a:cubicBezTo>
                <a:cubicBezTo>
                  <a:pt x="1339" y="1980"/>
                  <a:pt x="1377" y="1941"/>
                  <a:pt x="1377" y="1894"/>
                </a:cubicBezTo>
                <a:cubicBezTo>
                  <a:pt x="1377" y="1847"/>
                  <a:pt x="1339" y="1808"/>
                  <a:pt x="1291" y="1808"/>
                </a:cubicBezTo>
                <a:cubicBezTo>
                  <a:pt x="1247" y="1808"/>
                  <a:pt x="1247" y="1808"/>
                  <a:pt x="1247" y="1808"/>
                </a:cubicBezTo>
                <a:cubicBezTo>
                  <a:pt x="1152" y="1618"/>
                  <a:pt x="1152" y="1618"/>
                  <a:pt x="1152" y="1618"/>
                </a:cubicBezTo>
                <a:cubicBezTo>
                  <a:pt x="1844" y="1618"/>
                  <a:pt x="1844" y="1618"/>
                  <a:pt x="1844" y="1618"/>
                </a:cubicBezTo>
                <a:cubicBezTo>
                  <a:pt x="1919" y="1618"/>
                  <a:pt x="1980" y="1557"/>
                  <a:pt x="1980" y="1482"/>
                </a:cubicBezTo>
                <a:cubicBezTo>
                  <a:pt x="1980" y="136"/>
                  <a:pt x="1980" y="136"/>
                  <a:pt x="1980" y="136"/>
                </a:cubicBezTo>
                <a:cubicBezTo>
                  <a:pt x="1980" y="61"/>
                  <a:pt x="1919" y="0"/>
                  <a:pt x="1844" y="0"/>
                </a:cubicBezTo>
                <a:close/>
                <a:moveTo>
                  <a:pt x="1326" y="1894"/>
                </a:moveTo>
                <a:cubicBezTo>
                  <a:pt x="1326" y="1913"/>
                  <a:pt x="1310" y="1928"/>
                  <a:pt x="1291" y="1928"/>
                </a:cubicBezTo>
                <a:cubicBezTo>
                  <a:pt x="689" y="1928"/>
                  <a:pt x="689" y="1928"/>
                  <a:pt x="689" y="1928"/>
                </a:cubicBezTo>
                <a:cubicBezTo>
                  <a:pt x="670" y="1928"/>
                  <a:pt x="654" y="1913"/>
                  <a:pt x="654" y="1894"/>
                </a:cubicBezTo>
                <a:cubicBezTo>
                  <a:pt x="654" y="1875"/>
                  <a:pt x="670" y="1859"/>
                  <a:pt x="689" y="1859"/>
                </a:cubicBezTo>
                <a:cubicBezTo>
                  <a:pt x="1291" y="1859"/>
                  <a:pt x="1291" y="1859"/>
                  <a:pt x="1291" y="1859"/>
                </a:cubicBezTo>
                <a:cubicBezTo>
                  <a:pt x="1310" y="1859"/>
                  <a:pt x="1326" y="1875"/>
                  <a:pt x="1326" y="1894"/>
                </a:cubicBezTo>
                <a:close/>
                <a:moveTo>
                  <a:pt x="1189" y="1808"/>
                </a:moveTo>
                <a:cubicBezTo>
                  <a:pt x="791" y="1808"/>
                  <a:pt x="791" y="1808"/>
                  <a:pt x="791" y="1808"/>
                </a:cubicBezTo>
                <a:cubicBezTo>
                  <a:pt x="885" y="1618"/>
                  <a:pt x="885" y="1618"/>
                  <a:pt x="885" y="1618"/>
                </a:cubicBezTo>
                <a:cubicBezTo>
                  <a:pt x="1095" y="1618"/>
                  <a:pt x="1095" y="1618"/>
                  <a:pt x="1095" y="1618"/>
                </a:cubicBezTo>
                <a:lnTo>
                  <a:pt x="1189" y="1808"/>
                </a:lnTo>
                <a:close/>
                <a:moveTo>
                  <a:pt x="1928" y="1482"/>
                </a:moveTo>
                <a:cubicBezTo>
                  <a:pt x="1928" y="1529"/>
                  <a:pt x="1890" y="1567"/>
                  <a:pt x="1844" y="1567"/>
                </a:cubicBezTo>
                <a:cubicBezTo>
                  <a:pt x="136" y="1567"/>
                  <a:pt x="136" y="1567"/>
                  <a:pt x="136" y="1567"/>
                </a:cubicBezTo>
                <a:cubicBezTo>
                  <a:pt x="90" y="1567"/>
                  <a:pt x="52" y="1529"/>
                  <a:pt x="52" y="1482"/>
                </a:cubicBezTo>
                <a:cubicBezTo>
                  <a:pt x="52" y="136"/>
                  <a:pt x="52" y="136"/>
                  <a:pt x="52" y="136"/>
                </a:cubicBezTo>
                <a:cubicBezTo>
                  <a:pt x="52" y="90"/>
                  <a:pt x="90" y="52"/>
                  <a:pt x="136" y="52"/>
                </a:cubicBezTo>
                <a:cubicBezTo>
                  <a:pt x="1844" y="52"/>
                  <a:pt x="1844" y="52"/>
                  <a:pt x="1844" y="52"/>
                </a:cubicBezTo>
                <a:cubicBezTo>
                  <a:pt x="1890" y="52"/>
                  <a:pt x="1928" y="90"/>
                  <a:pt x="1928" y="136"/>
                </a:cubicBezTo>
                <a:lnTo>
                  <a:pt x="1928" y="1482"/>
                </a:lnTo>
                <a:close/>
                <a:moveTo>
                  <a:pt x="121" y="1377"/>
                </a:moveTo>
                <a:cubicBezTo>
                  <a:pt x="1859" y="1377"/>
                  <a:pt x="1859" y="1377"/>
                  <a:pt x="1859" y="1377"/>
                </a:cubicBezTo>
                <a:cubicBezTo>
                  <a:pt x="1859" y="121"/>
                  <a:pt x="1859" y="121"/>
                  <a:pt x="1859" y="121"/>
                </a:cubicBezTo>
                <a:cubicBezTo>
                  <a:pt x="121" y="121"/>
                  <a:pt x="121" y="121"/>
                  <a:pt x="121" y="121"/>
                </a:cubicBezTo>
                <a:lnTo>
                  <a:pt x="121" y="1377"/>
                </a:lnTo>
                <a:close/>
                <a:moveTo>
                  <a:pt x="172" y="172"/>
                </a:moveTo>
                <a:cubicBezTo>
                  <a:pt x="1808" y="172"/>
                  <a:pt x="1808" y="172"/>
                  <a:pt x="1808" y="172"/>
                </a:cubicBezTo>
                <a:cubicBezTo>
                  <a:pt x="1808" y="1326"/>
                  <a:pt x="1808" y="1326"/>
                  <a:pt x="1808" y="1326"/>
                </a:cubicBezTo>
                <a:cubicBezTo>
                  <a:pt x="172" y="1326"/>
                  <a:pt x="172" y="1326"/>
                  <a:pt x="172" y="1326"/>
                </a:cubicBezTo>
                <a:lnTo>
                  <a:pt x="172" y="172"/>
                </a:lnTo>
                <a:close/>
                <a:moveTo>
                  <a:pt x="990" y="1395"/>
                </a:moveTo>
                <a:cubicBezTo>
                  <a:pt x="947" y="1395"/>
                  <a:pt x="913" y="1430"/>
                  <a:pt x="913" y="1472"/>
                </a:cubicBezTo>
                <a:cubicBezTo>
                  <a:pt x="913" y="1515"/>
                  <a:pt x="947" y="1549"/>
                  <a:pt x="990" y="1549"/>
                </a:cubicBezTo>
                <a:cubicBezTo>
                  <a:pt x="1032" y="1549"/>
                  <a:pt x="1067" y="1515"/>
                  <a:pt x="1067" y="1472"/>
                </a:cubicBezTo>
                <a:cubicBezTo>
                  <a:pt x="1067" y="1430"/>
                  <a:pt x="1032" y="1395"/>
                  <a:pt x="990" y="1395"/>
                </a:cubicBezTo>
                <a:close/>
                <a:moveTo>
                  <a:pt x="990" y="1498"/>
                </a:moveTo>
                <a:cubicBezTo>
                  <a:pt x="976" y="1498"/>
                  <a:pt x="964" y="1486"/>
                  <a:pt x="964" y="1472"/>
                </a:cubicBezTo>
                <a:cubicBezTo>
                  <a:pt x="964" y="1458"/>
                  <a:pt x="976" y="1447"/>
                  <a:pt x="990" y="1447"/>
                </a:cubicBezTo>
                <a:cubicBezTo>
                  <a:pt x="1004" y="1447"/>
                  <a:pt x="1015" y="1458"/>
                  <a:pt x="1015" y="1472"/>
                </a:cubicBezTo>
                <a:cubicBezTo>
                  <a:pt x="1015" y="1486"/>
                  <a:pt x="1004" y="1498"/>
                  <a:pt x="990" y="1498"/>
                </a:cubicBezTo>
                <a:close/>
                <a:moveTo>
                  <a:pt x="1209" y="480"/>
                </a:moveTo>
                <a:cubicBezTo>
                  <a:pt x="1478" y="749"/>
                  <a:pt x="1478" y="749"/>
                  <a:pt x="1478" y="749"/>
                </a:cubicBezTo>
                <a:cubicBezTo>
                  <a:pt x="1209" y="1018"/>
                  <a:pt x="1209" y="1018"/>
                  <a:pt x="1209" y="1018"/>
                </a:cubicBezTo>
                <a:cubicBezTo>
                  <a:pt x="1204" y="1023"/>
                  <a:pt x="1197" y="1026"/>
                  <a:pt x="1191" y="1026"/>
                </a:cubicBezTo>
                <a:cubicBezTo>
                  <a:pt x="1184" y="1026"/>
                  <a:pt x="1178" y="1023"/>
                  <a:pt x="1173" y="1018"/>
                </a:cubicBezTo>
                <a:cubicBezTo>
                  <a:pt x="1163" y="1008"/>
                  <a:pt x="1163" y="992"/>
                  <a:pt x="1173" y="982"/>
                </a:cubicBezTo>
                <a:cubicBezTo>
                  <a:pt x="1405" y="749"/>
                  <a:pt x="1405" y="749"/>
                  <a:pt x="1405" y="749"/>
                </a:cubicBezTo>
                <a:cubicBezTo>
                  <a:pt x="1173" y="516"/>
                  <a:pt x="1173" y="516"/>
                  <a:pt x="1173" y="516"/>
                </a:cubicBezTo>
                <a:cubicBezTo>
                  <a:pt x="1163" y="506"/>
                  <a:pt x="1163" y="490"/>
                  <a:pt x="1173" y="480"/>
                </a:cubicBezTo>
                <a:cubicBezTo>
                  <a:pt x="1183" y="470"/>
                  <a:pt x="1199" y="470"/>
                  <a:pt x="1209" y="480"/>
                </a:cubicBezTo>
                <a:close/>
                <a:moveTo>
                  <a:pt x="807" y="516"/>
                </a:moveTo>
                <a:cubicBezTo>
                  <a:pt x="574" y="749"/>
                  <a:pt x="574" y="749"/>
                  <a:pt x="574" y="749"/>
                </a:cubicBezTo>
                <a:cubicBezTo>
                  <a:pt x="807" y="982"/>
                  <a:pt x="807" y="982"/>
                  <a:pt x="807" y="982"/>
                </a:cubicBezTo>
                <a:cubicBezTo>
                  <a:pt x="817" y="992"/>
                  <a:pt x="817" y="1008"/>
                  <a:pt x="807" y="1018"/>
                </a:cubicBezTo>
                <a:cubicBezTo>
                  <a:pt x="802" y="1023"/>
                  <a:pt x="796" y="1026"/>
                  <a:pt x="789" y="1026"/>
                </a:cubicBezTo>
                <a:cubicBezTo>
                  <a:pt x="783" y="1026"/>
                  <a:pt x="776" y="1023"/>
                  <a:pt x="771" y="1018"/>
                </a:cubicBezTo>
                <a:cubicBezTo>
                  <a:pt x="502" y="749"/>
                  <a:pt x="502" y="749"/>
                  <a:pt x="502" y="749"/>
                </a:cubicBezTo>
                <a:cubicBezTo>
                  <a:pt x="771" y="480"/>
                  <a:pt x="771" y="480"/>
                  <a:pt x="771" y="480"/>
                </a:cubicBezTo>
                <a:cubicBezTo>
                  <a:pt x="781" y="470"/>
                  <a:pt x="797" y="470"/>
                  <a:pt x="807" y="480"/>
                </a:cubicBezTo>
                <a:cubicBezTo>
                  <a:pt x="817" y="490"/>
                  <a:pt x="817" y="506"/>
                  <a:pt x="807" y="516"/>
                </a:cubicBezTo>
                <a:close/>
                <a:moveTo>
                  <a:pt x="1115" y="456"/>
                </a:moveTo>
                <a:cubicBezTo>
                  <a:pt x="914" y="1058"/>
                  <a:pt x="914" y="1058"/>
                  <a:pt x="914" y="1058"/>
                </a:cubicBezTo>
                <a:cubicBezTo>
                  <a:pt x="910" y="1069"/>
                  <a:pt x="900" y="1076"/>
                  <a:pt x="890" y="1076"/>
                </a:cubicBezTo>
                <a:cubicBezTo>
                  <a:pt x="887" y="1076"/>
                  <a:pt x="884" y="1076"/>
                  <a:pt x="881" y="1075"/>
                </a:cubicBezTo>
                <a:cubicBezTo>
                  <a:pt x="868" y="1070"/>
                  <a:pt x="861" y="1056"/>
                  <a:pt x="865" y="1042"/>
                </a:cubicBezTo>
                <a:cubicBezTo>
                  <a:pt x="1066" y="439"/>
                  <a:pt x="1066" y="439"/>
                  <a:pt x="1066" y="439"/>
                </a:cubicBezTo>
                <a:cubicBezTo>
                  <a:pt x="1070" y="426"/>
                  <a:pt x="1085" y="419"/>
                  <a:pt x="1099" y="423"/>
                </a:cubicBezTo>
                <a:cubicBezTo>
                  <a:pt x="1112" y="428"/>
                  <a:pt x="1119" y="442"/>
                  <a:pt x="1115" y="456"/>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00" name="Google Shape;800;p29"/>
          <p:cNvSpPr/>
          <p:nvPr/>
        </p:nvSpPr>
        <p:spPr>
          <a:xfrm>
            <a:off x="14896931" y="5467940"/>
            <a:ext cx="960440" cy="935574"/>
          </a:xfrm>
          <a:custGeom>
            <a:pathLst>
              <a:path extrusionOk="0" h="2400" w="2467">
                <a:moveTo>
                  <a:pt x="645" y="1545"/>
                </a:moveTo>
                <a:cubicBezTo>
                  <a:pt x="625" y="1714"/>
                  <a:pt x="557" y="1739"/>
                  <a:pt x="557" y="1739"/>
                </a:cubicBezTo>
                <a:cubicBezTo>
                  <a:pt x="543" y="1743"/>
                  <a:pt x="534" y="1755"/>
                  <a:pt x="534" y="1770"/>
                </a:cubicBezTo>
                <a:cubicBezTo>
                  <a:pt x="535" y="1784"/>
                  <a:pt x="545" y="1796"/>
                  <a:pt x="559" y="1799"/>
                </a:cubicBezTo>
                <a:cubicBezTo>
                  <a:pt x="566" y="1801"/>
                  <a:pt x="709" y="1829"/>
                  <a:pt x="865" y="1829"/>
                </a:cubicBezTo>
                <a:cubicBezTo>
                  <a:pt x="885" y="1829"/>
                  <a:pt x="905" y="1828"/>
                  <a:pt x="925" y="1827"/>
                </a:cubicBezTo>
                <a:cubicBezTo>
                  <a:pt x="1178" y="1814"/>
                  <a:pt x="1331" y="1642"/>
                  <a:pt x="1391" y="1302"/>
                </a:cubicBezTo>
                <a:cubicBezTo>
                  <a:pt x="1393" y="1292"/>
                  <a:pt x="1390" y="1282"/>
                  <a:pt x="1383" y="1275"/>
                </a:cubicBezTo>
                <a:cubicBezTo>
                  <a:pt x="1192" y="1085"/>
                  <a:pt x="1192" y="1085"/>
                  <a:pt x="1192" y="1085"/>
                </a:cubicBezTo>
                <a:cubicBezTo>
                  <a:pt x="1185" y="1077"/>
                  <a:pt x="1175" y="1074"/>
                  <a:pt x="1165" y="1076"/>
                </a:cubicBezTo>
                <a:cubicBezTo>
                  <a:pt x="841" y="1134"/>
                  <a:pt x="675" y="1283"/>
                  <a:pt x="645" y="1545"/>
                </a:cubicBezTo>
                <a:close/>
                <a:moveTo>
                  <a:pt x="1160" y="1140"/>
                </a:moveTo>
                <a:cubicBezTo>
                  <a:pt x="1328" y="1307"/>
                  <a:pt x="1328" y="1307"/>
                  <a:pt x="1328" y="1307"/>
                </a:cubicBezTo>
                <a:cubicBezTo>
                  <a:pt x="1270" y="1608"/>
                  <a:pt x="1141" y="1754"/>
                  <a:pt x="922" y="1766"/>
                </a:cubicBezTo>
                <a:cubicBezTo>
                  <a:pt x="816" y="1771"/>
                  <a:pt x="706" y="1759"/>
                  <a:pt x="638" y="1750"/>
                </a:cubicBezTo>
                <a:cubicBezTo>
                  <a:pt x="666" y="1714"/>
                  <a:pt x="694" y="1654"/>
                  <a:pt x="706" y="1552"/>
                </a:cubicBezTo>
                <a:cubicBezTo>
                  <a:pt x="732" y="1325"/>
                  <a:pt x="877" y="1194"/>
                  <a:pt x="1160" y="1140"/>
                </a:cubicBezTo>
                <a:close/>
                <a:moveTo>
                  <a:pt x="2387" y="81"/>
                </a:moveTo>
                <a:cubicBezTo>
                  <a:pt x="2337" y="31"/>
                  <a:pt x="2258" y="0"/>
                  <a:pt x="2192" y="42"/>
                </a:cubicBezTo>
                <a:cubicBezTo>
                  <a:pt x="1825" y="278"/>
                  <a:pt x="1365" y="761"/>
                  <a:pt x="1199" y="1035"/>
                </a:cubicBezTo>
                <a:cubicBezTo>
                  <a:pt x="1192" y="1047"/>
                  <a:pt x="1194" y="1063"/>
                  <a:pt x="1204" y="1073"/>
                </a:cubicBezTo>
                <a:cubicBezTo>
                  <a:pt x="1394" y="1263"/>
                  <a:pt x="1394" y="1263"/>
                  <a:pt x="1394" y="1263"/>
                </a:cubicBezTo>
                <a:cubicBezTo>
                  <a:pt x="1400" y="1269"/>
                  <a:pt x="1408" y="1273"/>
                  <a:pt x="1416" y="1273"/>
                </a:cubicBezTo>
                <a:cubicBezTo>
                  <a:pt x="1421" y="1273"/>
                  <a:pt x="1427" y="1271"/>
                  <a:pt x="1432" y="1268"/>
                </a:cubicBezTo>
                <a:cubicBezTo>
                  <a:pt x="1706" y="1103"/>
                  <a:pt x="2190" y="643"/>
                  <a:pt x="2425" y="275"/>
                </a:cubicBezTo>
                <a:cubicBezTo>
                  <a:pt x="2467" y="210"/>
                  <a:pt x="2436" y="130"/>
                  <a:pt x="2387" y="81"/>
                </a:cubicBezTo>
                <a:close/>
                <a:moveTo>
                  <a:pt x="1421" y="1202"/>
                </a:moveTo>
                <a:cubicBezTo>
                  <a:pt x="1265" y="1047"/>
                  <a:pt x="1265" y="1047"/>
                  <a:pt x="1265" y="1047"/>
                </a:cubicBezTo>
                <a:cubicBezTo>
                  <a:pt x="1330" y="944"/>
                  <a:pt x="1433" y="814"/>
                  <a:pt x="1556" y="681"/>
                </a:cubicBezTo>
                <a:cubicBezTo>
                  <a:pt x="1786" y="912"/>
                  <a:pt x="1786" y="912"/>
                  <a:pt x="1786" y="912"/>
                </a:cubicBezTo>
                <a:cubicBezTo>
                  <a:pt x="1653" y="1034"/>
                  <a:pt x="1524" y="1137"/>
                  <a:pt x="1421" y="1202"/>
                </a:cubicBezTo>
                <a:close/>
                <a:moveTo>
                  <a:pt x="2373" y="242"/>
                </a:moveTo>
                <a:cubicBezTo>
                  <a:pt x="2243" y="445"/>
                  <a:pt x="2036" y="677"/>
                  <a:pt x="1832" y="869"/>
                </a:cubicBezTo>
                <a:cubicBezTo>
                  <a:pt x="1598" y="636"/>
                  <a:pt x="1598" y="636"/>
                  <a:pt x="1598" y="636"/>
                </a:cubicBezTo>
                <a:cubicBezTo>
                  <a:pt x="1791" y="432"/>
                  <a:pt x="2022" y="225"/>
                  <a:pt x="2225" y="94"/>
                </a:cubicBezTo>
                <a:cubicBezTo>
                  <a:pt x="2262" y="71"/>
                  <a:pt x="2311" y="93"/>
                  <a:pt x="2343" y="125"/>
                </a:cubicBezTo>
                <a:cubicBezTo>
                  <a:pt x="2375" y="157"/>
                  <a:pt x="2396" y="205"/>
                  <a:pt x="2373" y="242"/>
                </a:cubicBezTo>
                <a:close/>
                <a:moveTo>
                  <a:pt x="1514" y="1763"/>
                </a:moveTo>
                <a:cubicBezTo>
                  <a:pt x="1519" y="1769"/>
                  <a:pt x="1523" y="1777"/>
                  <a:pt x="1523" y="1785"/>
                </a:cubicBezTo>
                <a:cubicBezTo>
                  <a:pt x="1523" y="1793"/>
                  <a:pt x="1519" y="1801"/>
                  <a:pt x="1514" y="1807"/>
                </a:cubicBezTo>
                <a:cubicBezTo>
                  <a:pt x="930" y="2391"/>
                  <a:pt x="930" y="2391"/>
                  <a:pt x="930" y="2391"/>
                </a:cubicBezTo>
                <a:cubicBezTo>
                  <a:pt x="924" y="2397"/>
                  <a:pt x="916" y="2400"/>
                  <a:pt x="908" y="2400"/>
                </a:cubicBezTo>
                <a:cubicBezTo>
                  <a:pt x="900" y="2400"/>
                  <a:pt x="892" y="2397"/>
                  <a:pt x="886" y="2391"/>
                </a:cubicBezTo>
                <a:cubicBezTo>
                  <a:pt x="72" y="1577"/>
                  <a:pt x="72" y="1577"/>
                  <a:pt x="72" y="1577"/>
                </a:cubicBezTo>
                <a:cubicBezTo>
                  <a:pt x="68" y="1572"/>
                  <a:pt x="64" y="1566"/>
                  <a:pt x="64" y="1559"/>
                </a:cubicBezTo>
                <a:cubicBezTo>
                  <a:pt x="1" y="1038"/>
                  <a:pt x="1" y="1038"/>
                  <a:pt x="1" y="1038"/>
                </a:cubicBezTo>
                <a:cubicBezTo>
                  <a:pt x="0" y="1028"/>
                  <a:pt x="3" y="1019"/>
                  <a:pt x="10" y="1012"/>
                </a:cubicBezTo>
                <a:cubicBezTo>
                  <a:pt x="135" y="887"/>
                  <a:pt x="135" y="887"/>
                  <a:pt x="135" y="887"/>
                </a:cubicBezTo>
                <a:cubicBezTo>
                  <a:pt x="142" y="880"/>
                  <a:pt x="151" y="877"/>
                  <a:pt x="160" y="878"/>
                </a:cubicBezTo>
                <a:cubicBezTo>
                  <a:pt x="682" y="941"/>
                  <a:pt x="682" y="941"/>
                  <a:pt x="682" y="941"/>
                </a:cubicBezTo>
                <a:cubicBezTo>
                  <a:pt x="689" y="942"/>
                  <a:pt x="695" y="945"/>
                  <a:pt x="700" y="950"/>
                </a:cubicBezTo>
                <a:cubicBezTo>
                  <a:pt x="854" y="1103"/>
                  <a:pt x="854" y="1103"/>
                  <a:pt x="854" y="1103"/>
                </a:cubicBezTo>
                <a:cubicBezTo>
                  <a:pt x="866" y="1115"/>
                  <a:pt x="866" y="1135"/>
                  <a:pt x="854" y="1147"/>
                </a:cubicBezTo>
                <a:cubicBezTo>
                  <a:pt x="842" y="1159"/>
                  <a:pt x="822" y="1159"/>
                  <a:pt x="810" y="1147"/>
                </a:cubicBezTo>
                <a:cubicBezTo>
                  <a:pt x="664" y="1001"/>
                  <a:pt x="664" y="1001"/>
                  <a:pt x="664" y="1001"/>
                </a:cubicBezTo>
                <a:cubicBezTo>
                  <a:pt x="168" y="942"/>
                  <a:pt x="168" y="942"/>
                  <a:pt x="168" y="942"/>
                </a:cubicBezTo>
                <a:cubicBezTo>
                  <a:pt x="64" y="1045"/>
                  <a:pt x="64" y="1045"/>
                  <a:pt x="64" y="1045"/>
                </a:cubicBezTo>
                <a:cubicBezTo>
                  <a:pt x="124" y="1541"/>
                  <a:pt x="124" y="1541"/>
                  <a:pt x="124" y="1541"/>
                </a:cubicBezTo>
                <a:cubicBezTo>
                  <a:pt x="908" y="2325"/>
                  <a:pt x="908" y="2325"/>
                  <a:pt x="908" y="2325"/>
                </a:cubicBezTo>
                <a:cubicBezTo>
                  <a:pt x="1448" y="1785"/>
                  <a:pt x="1448" y="1785"/>
                  <a:pt x="1448" y="1785"/>
                </a:cubicBezTo>
                <a:cubicBezTo>
                  <a:pt x="1349" y="1687"/>
                  <a:pt x="1349" y="1687"/>
                  <a:pt x="1349" y="1687"/>
                </a:cubicBezTo>
                <a:cubicBezTo>
                  <a:pt x="1337" y="1675"/>
                  <a:pt x="1337" y="1655"/>
                  <a:pt x="1349" y="1643"/>
                </a:cubicBezTo>
                <a:cubicBezTo>
                  <a:pt x="1361" y="1631"/>
                  <a:pt x="1381" y="1631"/>
                  <a:pt x="1393" y="1643"/>
                </a:cubicBezTo>
                <a:lnTo>
                  <a:pt x="1514" y="1763"/>
                </a:lnTo>
                <a:close/>
                <a:moveTo>
                  <a:pt x="276" y="1153"/>
                </a:moveTo>
                <a:cubicBezTo>
                  <a:pt x="230" y="1199"/>
                  <a:pt x="230" y="1274"/>
                  <a:pt x="276" y="1321"/>
                </a:cubicBezTo>
                <a:cubicBezTo>
                  <a:pt x="298" y="1343"/>
                  <a:pt x="328" y="1355"/>
                  <a:pt x="360" y="1355"/>
                </a:cubicBezTo>
                <a:cubicBezTo>
                  <a:pt x="391" y="1355"/>
                  <a:pt x="421" y="1343"/>
                  <a:pt x="443" y="1321"/>
                </a:cubicBezTo>
                <a:cubicBezTo>
                  <a:pt x="490" y="1274"/>
                  <a:pt x="490" y="1199"/>
                  <a:pt x="443" y="1153"/>
                </a:cubicBezTo>
                <a:cubicBezTo>
                  <a:pt x="443" y="1153"/>
                  <a:pt x="443" y="1153"/>
                  <a:pt x="443" y="1153"/>
                </a:cubicBezTo>
                <a:cubicBezTo>
                  <a:pt x="399" y="1108"/>
                  <a:pt x="321" y="1108"/>
                  <a:pt x="276" y="1153"/>
                </a:cubicBezTo>
                <a:close/>
                <a:moveTo>
                  <a:pt x="400" y="1277"/>
                </a:moveTo>
                <a:cubicBezTo>
                  <a:pt x="378" y="1298"/>
                  <a:pt x="341" y="1298"/>
                  <a:pt x="320" y="1277"/>
                </a:cubicBezTo>
                <a:cubicBezTo>
                  <a:pt x="298" y="1255"/>
                  <a:pt x="298" y="1219"/>
                  <a:pt x="320" y="1197"/>
                </a:cubicBezTo>
                <a:cubicBezTo>
                  <a:pt x="330" y="1186"/>
                  <a:pt x="344" y="1180"/>
                  <a:pt x="360" y="1180"/>
                </a:cubicBezTo>
                <a:cubicBezTo>
                  <a:pt x="375" y="1180"/>
                  <a:pt x="389" y="1186"/>
                  <a:pt x="400" y="1197"/>
                </a:cubicBezTo>
                <a:cubicBezTo>
                  <a:pt x="422" y="1219"/>
                  <a:pt x="422" y="1255"/>
                  <a:pt x="400" y="1277"/>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01" name="Google Shape;801;p29"/>
          <p:cNvSpPr/>
          <p:nvPr/>
        </p:nvSpPr>
        <p:spPr>
          <a:xfrm flipH="1">
            <a:off x="10358546" y="10038348"/>
            <a:ext cx="893876" cy="873920"/>
          </a:xfrm>
          <a:custGeom>
            <a:pathLst>
              <a:path extrusionOk="0" h="2691" w="2752">
                <a:moveTo>
                  <a:pt x="2398" y="282"/>
                </a:moveTo>
                <a:cubicBezTo>
                  <a:pt x="2298" y="193"/>
                  <a:pt x="2201" y="182"/>
                  <a:pt x="2132" y="252"/>
                </a:cubicBezTo>
                <a:cubicBezTo>
                  <a:pt x="1601" y="782"/>
                  <a:pt x="1601" y="782"/>
                  <a:pt x="1601" y="782"/>
                </a:cubicBezTo>
                <a:cubicBezTo>
                  <a:pt x="1537" y="846"/>
                  <a:pt x="1537" y="950"/>
                  <a:pt x="1601" y="1014"/>
                </a:cubicBezTo>
                <a:cubicBezTo>
                  <a:pt x="1607" y="1020"/>
                  <a:pt x="1613" y="1025"/>
                  <a:pt x="1619" y="1032"/>
                </a:cubicBezTo>
                <a:cubicBezTo>
                  <a:pt x="1670" y="1084"/>
                  <a:pt x="1731" y="1147"/>
                  <a:pt x="1836" y="1171"/>
                </a:cubicBezTo>
                <a:cubicBezTo>
                  <a:pt x="1616" y="1462"/>
                  <a:pt x="1367" y="1710"/>
                  <a:pt x="1097" y="1911"/>
                </a:cubicBezTo>
                <a:cubicBezTo>
                  <a:pt x="1073" y="1806"/>
                  <a:pt x="1010" y="1744"/>
                  <a:pt x="957" y="1693"/>
                </a:cubicBezTo>
                <a:cubicBezTo>
                  <a:pt x="951" y="1687"/>
                  <a:pt x="945" y="1681"/>
                  <a:pt x="940" y="1675"/>
                </a:cubicBezTo>
                <a:cubicBezTo>
                  <a:pt x="909" y="1645"/>
                  <a:pt x="867" y="1627"/>
                  <a:pt x="824" y="1627"/>
                </a:cubicBezTo>
                <a:cubicBezTo>
                  <a:pt x="780" y="1627"/>
                  <a:pt x="739" y="1645"/>
                  <a:pt x="708" y="1675"/>
                </a:cubicBezTo>
                <a:cubicBezTo>
                  <a:pt x="221" y="2162"/>
                  <a:pt x="221" y="2162"/>
                  <a:pt x="221" y="2162"/>
                </a:cubicBezTo>
                <a:cubicBezTo>
                  <a:pt x="163" y="2221"/>
                  <a:pt x="179" y="2312"/>
                  <a:pt x="265" y="2411"/>
                </a:cubicBezTo>
                <a:cubicBezTo>
                  <a:pt x="385" y="2549"/>
                  <a:pt x="615" y="2677"/>
                  <a:pt x="817" y="2677"/>
                </a:cubicBezTo>
                <a:cubicBezTo>
                  <a:pt x="896" y="2677"/>
                  <a:pt x="970" y="2658"/>
                  <a:pt x="1032" y="2612"/>
                </a:cubicBezTo>
                <a:cubicBezTo>
                  <a:pt x="1591" y="2192"/>
                  <a:pt x="2121" y="1662"/>
                  <a:pt x="2607" y="1037"/>
                </a:cubicBezTo>
                <a:cubicBezTo>
                  <a:pt x="2752" y="850"/>
                  <a:pt x="2584" y="446"/>
                  <a:pt x="2398" y="282"/>
                </a:cubicBezTo>
                <a:close/>
                <a:moveTo>
                  <a:pt x="2549" y="993"/>
                </a:moveTo>
                <a:cubicBezTo>
                  <a:pt x="2068" y="1613"/>
                  <a:pt x="1542" y="2138"/>
                  <a:pt x="988" y="2554"/>
                </a:cubicBezTo>
                <a:cubicBezTo>
                  <a:pt x="805" y="2691"/>
                  <a:pt x="464" y="2531"/>
                  <a:pt x="320" y="2364"/>
                </a:cubicBezTo>
                <a:cubicBezTo>
                  <a:pt x="298" y="2339"/>
                  <a:pt x="231" y="2255"/>
                  <a:pt x="273" y="2213"/>
                </a:cubicBezTo>
                <a:cubicBezTo>
                  <a:pt x="759" y="1727"/>
                  <a:pt x="759" y="1727"/>
                  <a:pt x="759" y="1727"/>
                </a:cubicBezTo>
                <a:cubicBezTo>
                  <a:pt x="776" y="1709"/>
                  <a:pt x="799" y="1700"/>
                  <a:pt x="824" y="1700"/>
                </a:cubicBezTo>
                <a:cubicBezTo>
                  <a:pt x="848" y="1700"/>
                  <a:pt x="871" y="1709"/>
                  <a:pt x="888" y="1727"/>
                </a:cubicBezTo>
                <a:cubicBezTo>
                  <a:pt x="894" y="1733"/>
                  <a:pt x="901" y="1739"/>
                  <a:pt x="907" y="1745"/>
                </a:cubicBezTo>
                <a:cubicBezTo>
                  <a:pt x="965" y="1802"/>
                  <a:pt x="1026" y="1861"/>
                  <a:pt x="1034" y="1978"/>
                </a:cubicBezTo>
                <a:cubicBezTo>
                  <a:pt x="1035" y="1991"/>
                  <a:pt x="1043" y="2003"/>
                  <a:pt x="1055" y="2008"/>
                </a:cubicBezTo>
                <a:cubicBezTo>
                  <a:pt x="1066" y="2014"/>
                  <a:pt x="1080" y="2013"/>
                  <a:pt x="1091" y="2005"/>
                </a:cubicBezTo>
                <a:cubicBezTo>
                  <a:pt x="1401" y="1783"/>
                  <a:pt x="1684" y="1501"/>
                  <a:pt x="1930" y="1166"/>
                </a:cubicBezTo>
                <a:cubicBezTo>
                  <a:pt x="1938" y="1155"/>
                  <a:pt x="1940" y="1141"/>
                  <a:pt x="1934" y="1129"/>
                </a:cubicBezTo>
                <a:cubicBezTo>
                  <a:pt x="1929" y="1117"/>
                  <a:pt x="1917" y="1109"/>
                  <a:pt x="1904" y="1108"/>
                </a:cubicBezTo>
                <a:cubicBezTo>
                  <a:pt x="1787" y="1100"/>
                  <a:pt x="1728" y="1040"/>
                  <a:pt x="1671" y="981"/>
                </a:cubicBezTo>
                <a:cubicBezTo>
                  <a:pt x="1664" y="975"/>
                  <a:pt x="1658" y="969"/>
                  <a:pt x="1652" y="963"/>
                </a:cubicBezTo>
                <a:cubicBezTo>
                  <a:pt x="1617" y="927"/>
                  <a:pt x="1617" y="869"/>
                  <a:pt x="1652" y="833"/>
                </a:cubicBezTo>
                <a:cubicBezTo>
                  <a:pt x="2183" y="303"/>
                  <a:pt x="2183" y="303"/>
                  <a:pt x="2183" y="303"/>
                </a:cubicBezTo>
                <a:cubicBezTo>
                  <a:pt x="2233" y="253"/>
                  <a:pt x="2301" y="293"/>
                  <a:pt x="2350" y="336"/>
                </a:cubicBezTo>
                <a:cubicBezTo>
                  <a:pt x="2526" y="491"/>
                  <a:pt x="2659" y="851"/>
                  <a:pt x="2549" y="993"/>
                </a:cubicBezTo>
                <a:close/>
                <a:moveTo>
                  <a:pt x="181" y="1776"/>
                </a:moveTo>
                <a:cubicBezTo>
                  <a:pt x="190" y="1794"/>
                  <a:pt x="184" y="1816"/>
                  <a:pt x="167" y="1825"/>
                </a:cubicBezTo>
                <a:cubicBezTo>
                  <a:pt x="161" y="1829"/>
                  <a:pt x="155" y="1830"/>
                  <a:pt x="149" y="1830"/>
                </a:cubicBezTo>
                <a:cubicBezTo>
                  <a:pt x="136" y="1830"/>
                  <a:pt x="124" y="1823"/>
                  <a:pt x="117" y="1812"/>
                </a:cubicBezTo>
                <a:cubicBezTo>
                  <a:pt x="111" y="1800"/>
                  <a:pt x="105" y="1789"/>
                  <a:pt x="99" y="1778"/>
                </a:cubicBezTo>
                <a:cubicBezTo>
                  <a:pt x="80" y="1739"/>
                  <a:pt x="64" y="1698"/>
                  <a:pt x="51" y="1657"/>
                </a:cubicBezTo>
                <a:cubicBezTo>
                  <a:pt x="35" y="1606"/>
                  <a:pt x="23" y="1554"/>
                  <a:pt x="15" y="1501"/>
                </a:cubicBezTo>
                <a:cubicBezTo>
                  <a:pt x="5" y="1435"/>
                  <a:pt x="0" y="1368"/>
                  <a:pt x="0" y="1302"/>
                </a:cubicBezTo>
                <a:cubicBezTo>
                  <a:pt x="0" y="954"/>
                  <a:pt x="135" y="627"/>
                  <a:pt x="381" y="381"/>
                </a:cubicBezTo>
                <a:cubicBezTo>
                  <a:pt x="627" y="135"/>
                  <a:pt x="955" y="0"/>
                  <a:pt x="1302" y="0"/>
                </a:cubicBezTo>
                <a:cubicBezTo>
                  <a:pt x="1369" y="0"/>
                  <a:pt x="1436" y="5"/>
                  <a:pt x="1501" y="15"/>
                </a:cubicBezTo>
                <a:cubicBezTo>
                  <a:pt x="1554" y="23"/>
                  <a:pt x="1607" y="35"/>
                  <a:pt x="1658" y="51"/>
                </a:cubicBezTo>
                <a:cubicBezTo>
                  <a:pt x="1699" y="64"/>
                  <a:pt x="1739" y="80"/>
                  <a:pt x="1778" y="99"/>
                </a:cubicBezTo>
                <a:cubicBezTo>
                  <a:pt x="1796" y="108"/>
                  <a:pt x="1803" y="130"/>
                  <a:pt x="1794" y="148"/>
                </a:cubicBezTo>
                <a:cubicBezTo>
                  <a:pt x="1786" y="166"/>
                  <a:pt x="1764" y="173"/>
                  <a:pt x="1746" y="164"/>
                </a:cubicBezTo>
                <a:cubicBezTo>
                  <a:pt x="1711" y="147"/>
                  <a:pt x="1673" y="132"/>
                  <a:pt x="1636" y="120"/>
                </a:cubicBezTo>
                <a:cubicBezTo>
                  <a:pt x="1588" y="105"/>
                  <a:pt x="1539" y="94"/>
                  <a:pt x="1490" y="86"/>
                </a:cubicBezTo>
                <a:cubicBezTo>
                  <a:pt x="1428" y="77"/>
                  <a:pt x="1365" y="72"/>
                  <a:pt x="1302" y="72"/>
                </a:cubicBezTo>
                <a:cubicBezTo>
                  <a:pt x="974" y="72"/>
                  <a:pt x="665" y="200"/>
                  <a:pt x="433" y="432"/>
                </a:cubicBezTo>
                <a:cubicBezTo>
                  <a:pt x="200" y="665"/>
                  <a:pt x="72" y="974"/>
                  <a:pt x="72" y="1302"/>
                </a:cubicBezTo>
                <a:cubicBezTo>
                  <a:pt x="72" y="1365"/>
                  <a:pt x="77" y="1428"/>
                  <a:pt x="87" y="1490"/>
                </a:cubicBezTo>
                <a:cubicBezTo>
                  <a:pt x="94" y="1539"/>
                  <a:pt x="105" y="1588"/>
                  <a:pt x="120" y="1636"/>
                </a:cubicBezTo>
                <a:cubicBezTo>
                  <a:pt x="132" y="1673"/>
                  <a:pt x="147" y="1710"/>
                  <a:pt x="164" y="1746"/>
                </a:cubicBezTo>
                <a:cubicBezTo>
                  <a:pt x="170" y="1756"/>
                  <a:pt x="175" y="1766"/>
                  <a:pt x="181" y="1776"/>
                </a:cubicBezTo>
                <a:close/>
                <a:moveTo>
                  <a:pt x="1570" y="357"/>
                </a:moveTo>
                <a:cubicBezTo>
                  <a:pt x="1532" y="345"/>
                  <a:pt x="1492" y="336"/>
                  <a:pt x="1453" y="330"/>
                </a:cubicBezTo>
                <a:cubicBezTo>
                  <a:pt x="1403" y="323"/>
                  <a:pt x="1353" y="319"/>
                  <a:pt x="1302" y="319"/>
                </a:cubicBezTo>
                <a:cubicBezTo>
                  <a:pt x="1039" y="319"/>
                  <a:pt x="792" y="421"/>
                  <a:pt x="607" y="606"/>
                </a:cubicBezTo>
                <a:cubicBezTo>
                  <a:pt x="421" y="792"/>
                  <a:pt x="319" y="1039"/>
                  <a:pt x="319" y="1302"/>
                </a:cubicBezTo>
                <a:cubicBezTo>
                  <a:pt x="319" y="1352"/>
                  <a:pt x="323" y="1403"/>
                  <a:pt x="330" y="1453"/>
                </a:cubicBezTo>
                <a:cubicBezTo>
                  <a:pt x="336" y="1492"/>
                  <a:pt x="346" y="1531"/>
                  <a:pt x="358" y="1569"/>
                </a:cubicBezTo>
                <a:cubicBezTo>
                  <a:pt x="367" y="1599"/>
                  <a:pt x="379" y="1629"/>
                  <a:pt x="393" y="1657"/>
                </a:cubicBezTo>
                <a:cubicBezTo>
                  <a:pt x="402" y="1675"/>
                  <a:pt x="394" y="1697"/>
                  <a:pt x="376" y="1706"/>
                </a:cubicBezTo>
                <a:cubicBezTo>
                  <a:pt x="371" y="1708"/>
                  <a:pt x="366" y="1709"/>
                  <a:pt x="360" y="1709"/>
                </a:cubicBezTo>
                <a:cubicBezTo>
                  <a:pt x="347" y="1709"/>
                  <a:pt x="334" y="1702"/>
                  <a:pt x="328" y="1689"/>
                </a:cubicBezTo>
                <a:cubicBezTo>
                  <a:pt x="312" y="1658"/>
                  <a:pt x="299" y="1625"/>
                  <a:pt x="288" y="1591"/>
                </a:cubicBezTo>
                <a:cubicBezTo>
                  <a:pt x="275" y="1550"/>
                  <a:pt x="265" y="1507"/>
                  <a:pt x="259" y="1464"/>
                </a:cubicBezTo>
                <a:cubicBezTo>
                  <a:pt x="251" y="1410"/>
                  <a:pt x="247" y="1356"/>
                  <a:pt x="247" y="1302"/>
                </a:cubicBezTo>
                <a:cubicBezTo>
                  <a:pt x="247" y="1020"/>
                  <a:pt x="356" y="754"/>
                  <a:pt x="556" y="555"/>
                </a:cubicBezTo>
                <a:cubicBezTo>
                  <a:pt x="755" y="356"/>
                  <a:pt x="1020" y="246"/>
                  <a:pt x="1302" y="246"/>
                </a:cubicBezTo>
                <a:cubicBezTo>
                  <a:pt x="1356" y="246"/>
                  <a:pt x="1411" y="250"/>
                  <a:pt x="1464" y="259"/>
                </a:cubicBezTo>
                <a:cubicBezTo>
                  <a:pt x="1507" y="265"/>
                  <a:pt x="1550" y="275"/>
                  <a:pt x="1591" y="288"/>
                </a:cubicBezTo>
                <a:cubicBezTo>
                  <a:pt x="1599" y="290"/>
                  <a:pt x="1606" y="293"/>
                  <a:pt x="1614" y="296"/>
                </a:cubicBezTo>
                <a:cubicBezTo>
                  <a:pt x="1633" y="302"/>
                  <a:pt x="1642" y="323"/>
                  <a:pt x="1636" y="342"/>
                </a:cubicBezTo>
                <a:cubicBezTo>
                  <a:pt x="1629" y="361"/>
                  <a:pt x="1608" y="370"/>
                  <a:pt x="1590" y="364"/>
                </a:cubicBezTo>
                <a:cubicBezTo>
                  <a:pt x="1583" y="362"/>
                  <a:pt x="1576" y="359"/>
                  <a:pt x="1570" y="357"/>
                </a:cubicBezTo>
                <a:close/>
                <a:moveTo>
                  <a:pt x="1494" y="590"/>
                </a:moveTo>
                <a:cubicBezTo>
                  <a:pt x="1468" y="583"/>
                  <a:pt x="1442" y="577"/>
                  <a:pt x="1415" y="573"/>
                </a:cubicBezTo>
                <a:cubicBezTo>
                  <a:pt x="1378" y="568"/>
                  <a:pt x="1340" y="565"/>
                  <a:pt x="1302" y="565"/>
                </a:cubicBezTo>
                <a:cubicBezTo>
                  <a:pt x="1105" y="565"/>
                  <a:pt x="920" y="641"/>
                  <a:pt x="781" y="780"/>
                </a:cubicBezTo>
                <a:cubicBezTo>
                  <a:pt x="642" y="920"/>
                  <a:pt x="565" y="1105"/>
                  <a:pt x="565" y="1302"/>
                </a:cubicBezTo>
                <a:cubicBezTo>
                  <a:pt x="565" y="1340"/>
                  <a:pt x="568" y="1378"/>
                  <a:pt x="574" y="1415"/>
                </a:cubicBezTo>
                <a:cubicBezTo>
                  <a:pt x="578" y="1444"/>
                  <a:pt x="585" y="1474"/>
                  <a:pt x="594" y="1502"/>
                </a:cubicBezTo>
                <a:cubicBezTo>
                  <a:pt x="600" y="1521"/>
                  <a:pt x="589" y="1542"/>
                  <a:pt x="570" y="1548"/>
                </a:cubicBezTo>
                <a:cubicBezTo>
                  <a:pt x="567" y="1549"/>
                  <a:pt x="563" y="1549"/>
                  <a:pt x="559" y="1549"/>
                </a:cubicBezTo>
                <a:cubicBezTo>
                  <a:pt x="544" y="1549"/>
                  <a:pt x="530" y="1539"/>
                  <a:pt x="525" y="1524"/>
                </a:cubicBezTo>
                <a:cubicBezTo>
                  <a:pt x="515" y="1492"/>
                  <a:pt x="507" y="1459"/>
                  <a:pt x="502" y="1426"/>
                </a:cubicBezTo>
                <a:cubicBezTo>
                  <a:pt x="496" y="1385"/>
                  <a:pt x="493" y="1344"/>
                  <a:pt x="493" y="1302"/>
                </a:cubicBezTo>
                <a:cubicBezTo>
                  <a:pt x="493" y="1085"/>
                  <a:pt x="577" y="882"/>
                  <a:pt x="730" y="729"/>
                </a:cubicBezTo>
                <a:cubicBezTo>
                  <a:pt x="882" y="577"/>
                  <a:pt x="1086" y="492"/>
                  <a:pt x="1302" y="492"/>
                </a:cubicBezTo>
                <a:cubicBezTo>
                  <a:pt x="1344" y="492"/>
                  <a:pt x="1385" y="496"/>
                  <a:pt x="1426" y="502"/>
                </a:cubicBezTo>
                <a:cubicBezTo>
                  <a:pt x="1455" y="506"/>
                  <a:pt x="1484" y="512"/>
                  <a:pt x="1512" y="520"/>
                </a:cubicBezTo>
                <a:cubicBezTo>
                  <a:pt x="1532" y="525"/>
                  <a:pt x="1543" y="545"/>
                  <a:pt x="1538" y="564"/>
                </a:cubicBezTo>
                <a:cubicBezTo>
                  <a:pt x="1533" y="583"/>
                  <a:pt x="1513" y="595"/>
                  <a:pt x="1494" y="590"/>
                </a:cubicBezTo>
                <a:close/>
                <a:moveTo>
                  <a:pt x="1378" y="817"/>
                </a:moveTo>
                <a:cubicBezTo>
                  <a:pt x="1353" y="813"/>
                  <a:pt x="1328" y="811"/>
                  <a:pt x="1302" y="811"/>
                </a:cubicBezTo>
                <a:cubicBezTo>
                  <a:pt x="1171" y="811"/>
                  <a:pt x="1048" y="862"/>
                  <a:pt x="955" y="955"/>
                </a:cubicBezTo>
                <a:cubicBezTo>
                  <a:pt x="862" y="1047"/>
                  <a:pt x="811" y="1171"/>
                  <a:pt x="811" y="1302"/>
                </a:cubicBezTo>
                <a:cubicBezTo>
                  <a:pt x="811" y="1327"/>
                  <a:pt x="813" y="1353"/>
                  <a:pt x="817" y="1377"/>
                </a:cubicBezTo>
                <a:cubicBezTo>
                  <a:pt x="819" y="1393"/>
                  <a:pt x="823" y="1409"/>
                  <a:pt x="827" y="1424"/>
                </a:cubicBezTo>
                <a:cubicBezTo>
                  <a:pt x="833" y="1444"/>
                  <a:pt x="821" y="1464"/>
                  <a:pt x="802" y="1469"/>
                </a:cubicBezTo>
                <a:cubicBezTo>
                  <a:pt x="799" y="1470"/>
                  <a:pt x="796" y="1470"/>
                  <a:pt x="792" y="1470"/>
                </a:cubicBezTo>
                <a:cubicBezTo>
                  <a:pt x="777" y="1470"/>
                  <a:pt x="762" y="1460"/>
                  <a:pt x="758" y="1444"/>
                </a:cubicBezTo>
                <a:cubicBezTo>
                  <a:pt x="752" y="1426"/>
                  <a:pt x="748" y="1407"/>
                  <a:pt x="745" y="1388"/>
                </a:cubicBezTo>
                <a:cubicBezTo>
                  <a:pt x="741" y="1360"/>
                  <a:pt x="739" y="1331"/>
                  <a:pt x="739" y="1302"/>
                </a:cubicBezTo>
                <a:cubicBezTo>
                  <a:pt x="739" y="1151"/>
                  <a:pt x="797" y="1010"/>
                  <a:pt x="904" y="903"/>
                </a:cubicBezTo>
                <a:cubicBezTo>
                  <a:pt x="1010" y="797"/>
                  <a:pt x="1152" y="738"/>
                  <a:pt x="1302" y="738"/>
                </a:cubicBezTo>
                <a:cubicBezTo>
                  <a:pt x="1331" y="738"/>
                  <a:pt x="1360" y="741"/>
                  <a:pt x="1389" y="745"/>
                </a:cubicBezTo>
                <a:cubicBezTo>
                  <a:pt x="1408" y="748"/>
                  <a:pt x="1422" y="767"/>
                  <a:pt x="1419" y="786"/>
                </a:cubicBezTo>
                <a:cubicBezTo>
                  <a:pt x="1416" y="806"/>
                  <a:pt x="1398" y="820"/>
                  <a:pt x="1378" y="817"/>
                </a:cubicBezTo>
                <a:close/>
                <a:moveTo>
                  <a:pt x="1302" y="985"/>
                </a:moveTo>
                <a:cubicBezTo>
                  <a:pt x="1322" y="985"/>
                  <a:pt x="1339" y="1001"/>
                  <a:pt x="1339" y="1021"/>
                </a:cubicBezTo>
                <a:cubicBezTo>
                  <a:pt x="1339" y="1041"/>
                  <a:pt x="1322" y="1057"/>
                  <a:pt x="1302" y="1057"/>
                </a:cubicBezTo>
                <a:cubicBezTo>
                  <a:pt x="1237" y="1057"/>
                  <a:pt x="1175" y="1083"/>
                  <a:pt x="1129" y="1129"/>
                </a:cubicBezTo>
                <a:cubicBezTo>
                  <a:pt x="1083" y="1175"/>
                  <a:pt x="1057" y="1237"/>
                  <a:pt x="1057" y="1302"/>
                </a:cubicBezTo>
                <a:cubicBezTo>
                  <a:pt x="1057" y="1322"/>
                  <a:pt x="1041" y="1338"/>
                  <a:pt x="1021" y="1338"/>
                </a:cubicBezTo>
                <a:cubicBezTo>
                  <a:pt x="1001" y="1338"/>
                  <a:pt x="985" y="1322"/>
                  <a:pt x="985" y="1302"/>
                </a:cubicBezTo>
                <a:cubicBezTo>
                  <a:pt x="985" y="1217"/>
                  <a:pt x="1018" y="1137"/>
                  <a:pt x="1078" y="1078"/>
                </a:cubicBezTo>
                <a:cubicBezTo>
                  <a:pt x="1138" y="1018"/>
                  <a:pt x="1218" y="985"/>
                  <a:pt x="1302" y="98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cxnSp>
        <p:nvCxnSpPr>
          <p:cNvPr id="802" name="Google Shape;802;p29"/>
          <p:cNvCxnSpPr>
            <a:stCxn id="785" idx="6"/>
          </p:cNvCxnSpPr>
          <p:nvPr/>
        </p:nvCxnSpPr>
        <p:spPr>
          <a:xfrm flipH="1" rot="10800000">
            <a:off x="14338301" y="4079805"/>
            <a:ext cx="1519200" cy="7800"/>
          </a:xfrm>
          <a:prstGeom prst="straightConnector1">
            <a:avLst/>
          </a:prstGeom>
          <a:noFill/>
          <a:ln cap="flat" cmpd="sng" w="19050">
            <a:solidFill>
              <a:schemeClr val="accent1"/>
            </a:solidFill>
            <a:prstDash val="solid"/>
            <a:miter lim="800000"/>
            <a:headEnd len="sm" w="sm" type="none"/>
            <a:tailEnd len="sm" w="sm" type="none"/>
          </a:ln>
        </p:spPr>
      </p:cxnSp>
      <p:cxnSp>
        <p:nvCxnSpPr>
          <p:cNvPr id="803" name="Google Shape;803;p29"/>
          <p:cNvCxnSpPr>
            <a:endCxn id="792" idx="2"/>
          </p:cNvCxnSpPr>
          <p:nvPr/>
        </p:nvCxnSpPr>
        <p:spPr>
          <a:xfrm>
            <a:off x="8526500" y="4087605"/>
            <a:ext cx="1519200" cy="0"/>
          </a:xfrm>
          <a:prstGeom prst="straightConnector1">
            <a:avLst/>
          </a:prstGeom>
          <a:noFill/>
          <a:ln cap="flat" cmpd="sng" w="19050">
            <a:solidFill>
              <a:schemeClr val="accent4"/>
            </a:solidFill>
            <a:prstDash val="solid"/>
            <a:miter lim="800000"/>
            <a:headEnd len="sm" w="sm" type="none"/>
            <a:tailEnd len="sm" w="sm" type="none"/>
          </a:ln>
        </p:spPr>
      </p:cxnSp>
      <p:cxnSp>
        <p:nvCxnSpPr>
          <p:cNvPr id="804" name="Google Shape;804;p29"/>
          <p:cNvCxnSpPr>
            <a:endCxn id="791" idx="2"/>
          </p:cNvCxnSpPr>
          <p:nvPr/>
        </p:nvCxnSpPr>
        <p:spPr>
          <a:xfrm flipH="1" rot="10800000">
            <a:off x="6666984" y="5951330"/>
            <a:ext cx="1513800" cy="3900"/>
          </a:xfrm>
          <a:prstGeom prst="straightConnector1">
            <a:avLst/>
          </a:prstGeom>
          <a:noFill/>
          <a:ln cap="flat" cmpd="sng" w="19050">
            <a:solidFill>
              <a:schemeClr val="accent3"/>
            </a:solidFill>
            <a:prstDash val="solid"/>
            <a:miter lim="800000"/>
            <a:headEnd len="sm" w="sm" type="none"/>
            <a:tailEnd len="sm" w="sm" type="none"/>
          </a:ln>
        </p:spPr>
      </p:cxnSp>
      <p:cxnSp>
        <p:nvCxnSpPr>
          <p:cNvPr id="805" name="Google Shape;805;p29"/>
          <p:cNvCxnSpPr>
            <a:stCxn id="790" idx="6"/>
          </p:cNvCxnSpPr>
          <p:nvPr/>
        </p:nvCxnSpPr>
        <p:spPr>
          <a:xfrm flipH="1" rot="10800000">
            <a:off x="16203217" y="5947430"/>
            <a:ext cx="1519200" cy="3900"/>
          </a:xfrm>
          <a:prstGeom prst="straightConnector1">
            <a:avLst/>
          </a:prstGeom>
          <a:noFill/>
          <a:ln cap="flat" cmpd="sng" w="19050">
            <a:solidFill>
              <a:schemeClr val="accent2"/>
            </a:solidFill>
            <a:prstDash val="solid"/>
            <a:miter lim="800000"/>
            <a:headEnd len="sm" w="sm" type="none"/>
            <a:tailEnd len="sm" w="sm" type="none"/>
          </a:ln>
        </p:spPr>
      </p:cxnSp>
      <p:cxnSp>
        <p:nvCxnSpPr>
          <p:cNvPr id="806" name="Google Shape;806;p29"/>
          <p:cNvCxnSpPr>
            <a:endCxn id="789" idx="2"/>
          </p:cNvCxnSpPr>
          <p:nvPr/>
        </p:nvCxnSpPr>
        <p:spPr>
          <a:xfrm flipH="1" rot="10800000">
            <a:off x="6666818" y="8596898"/>
            <a:ext cx="1509600" cy="3900"/>
          </a:xfrm>
          <a:prstGeom prst="straightConnector1">
            <a:avLst/>
          </a:prstGeom>
          <a:noFill/>
          <a:ln cap="flat" cmpd="sng" w="19050">
            <a:solidFill>
              <a:schemeClr val="accent2"/>
            </a:solidFill>
            <a:prstDash val="solid"/>
            <a:miter lim="800000"/>
            <a:headEnd len="sm" w="sm" type="none"/>
            <a:tailEnd len="sm" w="sm" type="none"/>
          </a:ln>
        </p:spPr>
      </p:cxnSp>
      <p:cxnSp>
        <p:nvCxnSpPr>
          <p:cNvPr id="807" name="Google Shape;807;p29"/>
          <p:cNvCxnSpPr>
            <a:stCxn id="788" idx="6"/>
          </p:cNvCxnSpPr>
          <p:nvPr/>
        </p:nvCxnSpPr>
        <p:spPr>
          <a:xfrm flipH="1" rot="10800000">
            <a:off x="16207583" y="8592998"/>
            <a:ext cx="1514700" cy="3900"/>
          </a:xfrm>
          <a:prstGeom prst="straightConnector1">
            <a:avLst/>
          </a:prstGeom>
          <a:noFill/>
          <a:ln cap="flat" cmpd="sng" w="19050">
            <a:solidFill>
              <a:schemeClr val="accent3"/>
            </a:solidFill>
            <a:prstDash val="solid"/>
            <a:miter lim="800000"/>
            <a:headEnd len="sm" w="sm" type="none"/>
            <a:tailEnd len="sm" w="sm" type="none"/>
          </a:ln>
        </p:spPr>
      </p:cxnSp>
      <p:cxnSp>
        <p:nvCxnSpPr>
          <p:cNvPr id="808" name="Google Shape;808;p29"/>
          <p:cNvCxnSpPr>
            <a:stCxn id="786" idx="6"/>
          </p:cNvCxnSpPr>
          <p:nvPr/>
        </p:nvCxnSpPr>
        <p:spPr>
          <a:xfrm flipH="1" rot="10800000">
            <a:off x="14349412" y="10449580"/>
            <a:ext cx="1508100" cy="3900"/>
          </a:xfrm>
          <a:prstGeom prst="straightConnector1">
            <a:avLst/>
          </a:prstGeom>
          <a:noFill/>
          <a:ln cap="flat" cmpd="sng" w="19050">
            <a:solidFill>
              <a:schemeClr val="accent4"/>
            </a:solidFill>
            <a:prstDash val="solid"/>
            <a:miter lim="800000"/>
            <a:headEnd len="sm" w="sm" type="none"/>
            <a:tailEnd len="sm" w="sm" type="none"/>
          </a:ln>
        </p:spPr>
      </p:cxnSp>
      <p:cxnSp>
        <p:nvCxnSpPr>
          <p:cNvPr id="809" name="Google Shape;809;p29"/>
          <p:cNvCxnSpPr>
            <a:endCxn id="787" idx="2"/>
          </p:cNvCxnSpPr>
          <p:nvPr/>
        </p:nvCxnSpPr>
        <p:spPr>
          <a:xfrm flipH="1" rot="10800000">
            <a:off x="8526500" y="10453480"/>
            <a:ext cx="1519200" cy="3900"/>
          </a:xfrm>
          <a:prstGeom prst="straightConnector1">
            <a:avLst/>
          </a:prstGeom>
          <a:noFill/>
          <a:ln cap="flat" cmpd="sng" w="19050">
            <a:solidFill>
              <a:schemeClr val="accent1"/>
            </a:solidFill>
            <a:prstDash val="solid"/>
            <a:miter lim="800000"/>
            <a:headEnd len="sm" w="sm" type="none"/>
            <a:tailEnd len="sm" w="sm" type="none"/>
          </a:ln>
        </p:spPr>
      </p:cxnSp>
      <p:sp>
        <p:nvSpPr>
          <p:cNvPr id="810" name="Google Shape;810;p29"/>
          <p:cNvSpPr txBox="1"/>
          <p:nvPr/>
        </p:nvSpPr>
        <p:spPr>
          <a:xfrm>
            <a:off x="18068133" y="5666262"/>
            <a:ext cx="4639467"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600">
                <a:solidFill>
                  <a:schemeClr val="dk2"/>
                </a:solidFill>
                <a:latin typeface="Open Sans Light"/>
                <a:ea typeface="Open Sans Light"/>
                <a:cs typeface="Open Sans Light"/>
                <a:sym typeface="Open Sans Light"/>
              </a:rPr>
              <a:t>Brand Design</a:t>
            </a:r>
            <a:endParaRPr sz="3600">
              <a:solidFill>
                <a:schemeClr val="dk2"/>
              </a:solidFill>
              <a:latin typeface="Open Sans Light"/>
              <a:ea typeface="Open Sans Light"/>
              <a:cs typeface="Open Sans Light"/>
              <a:sym typeface="Open Sans Light"/>
            </a:endParaRPr>
          </a:p>
        </p:txBody>
      </p:sp>
      <p:sp>
        <p:nvSpPr>
          <p:cNvPr id="811" name="Google Shape;811;p29"/>
          <p:cNvSpPr txBox="1"/>
          <p:nvPr/>
        </p:nvSpPr>
        <p:spPr>
          <a:xfrm>
            <a:off x="16108705" y="3820130"/>
            <a:ext cx="4639467"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600">
                <a:solidFill>
                  <a:schemeClr val="dk2"/>
                </a:solidFill>
                <a:latin typeface="Open Sans Light"/>
                <a:ea typeface="Open Sans Light"/>
                <a:cs typeface="Open Sans Light"/>
                <a:sym typeface="Open Sans Light"/>
              </a:rPr>
              <a:t>Content Writing</a:t>
            </a:r>
            <a:endParaRPr sz="3600">
              <a:solidFill>
                <a:schemeClr val="dk2"/>
              </a:solidFill>
              <a:latin typeface="Open Sans Light"/>
              <a:ea typeface="Open Sans Light"/>
              <a:cs typeface="Open Sans Light"/>
              <a:sym typeface="Open Sans Light"/>
            </a:endParaRPr>
          </a:p>
        </p:txBody>
      </p:sp>
      <p:sp>
        <p:nvSpPr>
          <p:cNvPr id="812" name="Google Shape;812;p29"/>
          <p:cNvSpPr txBox="1"/>
          <p:nvPr/>
        </p:nvSpPr>
        <p:spPr>
          <a:xfrm>
            <a:off x="16108705" y="10172634"/>
            <a:ext cx="4639467"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600">
                <a:solidFill>
                  <a:schemeClr val="dk2"/>
                </a:solidFill>
                <a:latin typeface="Open Sans Light"/>
                <a:ea typeface="Open Sans Light"/>
                <a:cs typeface="Open Sans Light"/>
                <a:sym typeface="Open Sans Light"/>
              </a:rPr>
              <a:t>Web Development</a:t>
            </a:r>
            <a:endParaRPr sz="3600">
              <a:solidFill>
                <a:schemeClr val="dk2"/>
              </a:solidFill>
              <a:latin typeface="Open Sans Light"/>
              <a:ea typeface="Open Sans Light"/>
              <a:cs typeface="Open Sans Light"/>
              <a:sym typeface="Open Sans Light"/>
            </a:endParaRPr>
          </a:p>
        </p:txBody>
      </p:sp>
      <p:sp>
        <p:nvSpPr>
          <p:cNvPr id="813" name="Google Shape;813;p29"/>
          <p:cNvSpPr txBox="1"/>
          <p:nvPr/>
        </p:nvSpPr>
        <p:spPr>
          <a:xfrm>
            <a:off x="18068133" y="8316052"/>
            <a:ext cx="4639467" cy="553998"/>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600">
                <a:solidFill>
                  <a:schemeClr val="dk2"/>
                </a:solidFill>
                <a:latin typeface="Open Sans Light"/>
                <a:ea typeface="Open Sans Light"/>
                <a:cs typeface="Open Sans Light"/>
                <a:sym typeface="Open Sans Light"/>
              </a:rPr>
              <a:t>Web Design</a:t>
            </a:r>
            <a:endParaRPr sz="3600">
              <a:solidFill>
                <a:schemeClr val="dk2"/>
              </a:solidFill>
              <a:latin typeface="Open Sans Light"/>
              <a:ea typeface="Open Sans Light"/>
              <a:cs typeface="Open Sans Light"/>
              <a:sym typeface="Open Sans Light"/>
            </a:endParaRPr>
          </a:p>
        </p:txBody>
      </p:sp>
      <p:sp>
        <p:nvSpPr>
          <p:cNvPr id="814" name="Google Shape;814;p29"/>
          <p:cNvSpPr txBox="1"/>
          <p:nvPr/>
        </p:nvSpPr>
        <p:spPr>
          <a:xfrm>
            <a:off x="1679264" y="5666262"/>
            <a:ext cx="4639467" cy="553998"/>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3600">
                <a:solidFill>
                  <a:schemeClr val="dk2"/>
                </a:solidFill>
                <a:latin typeface="Open Sans Light"/>
                <a:ea typeface="Open Sans Light"/>
                <a:cs typeface="Open Sans Light"/>
                <a:sym typeface="Open Sans Light"/>
              </a:rPr>
              <a:t>Search Engine Opt.</a:t>
            </a:r>
            <a:endParaRPr sz="3600">
              <a:solidFill>
                <a:schemeClr val="dk2"/>
              </a:solidFill>
              <a:latin typeface="Open Sans Light"/>
              <a:ea typeface="Open Sans Light"/>
              <a:cs typeface="Open Sans Light"/>
              <a:sym typeface="Open Sans Light"/>
            </a:endParaRPr>
          </a:p>
        </p:txBody>
      </p:sp>
      <p:sp>
        <p:nvSpPr>
          <p:cNvPr id="815" name="Google Shape;815;p29"/>
          <p:cNvSpPr txBox="1"/>
          <p:nvPr/>
        </p:nvSpPr>
        <p:spPr>
          <a:xfrm>
            <a:off x="1679264" y="8316052"/>
            <a:ext cx="4639467" cy="553998"/>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3600">
                <a:solidFill>
                  <a:schemeClr val="dk2"/>
                </a:solidFill>
                <a:latin typeface="Open Sans Light"/>
                <a:ea typeface="Open Sans Light"/>
                <a:cs typeface="Open Sans Light"/>
                <a:sym typeface="Open Sans Light"/>
              </a:rPr>
              <a:t>Online Marketing</a:t>
            </a:r>
            <a:endParaRPr sz="3600">
              <a:solidFill>
                <a:schemeClr val="dk2"/>
              </a:solidFill>
              <a:latin typeface="Open Sans Light"/>
              <a:ea typeface="Open Sans Light"/>
              <a:cs typeface="Open Sans Light"/>
              <a:sym typeface="Open Sans Light"/>
            </a:endParaRPr>
          </a:p>
        </p:txBody>
      </p:sp>
      <p:sp>
        <p:nvSpPr>
          <p:cNvPr id="816" name="Google Shape;816;p29"/>
          <p:cNvSpPr txBox="1"/>
          <p:nvPr/>
        </p:nvSpPr>
        <p:spPr>
          <a:xfrm>
            <a:off x="3544180" y="3820130"/>
            <a:ext cx="4639467" cy="553998"/>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3600">
                <a:solidFill>
                  <a:schemeClr val="dk2"/>
                </a:solidFill>
                <a:latin typeface="Open Sans Light"/>
                <a:ea typeface="Open Sans Light"/>
                <a:cs typeface="Open Sans Light"/>
                <a:sym typeface="Open Sans Light"/>
              </a:rPr>
              <a:t>Web Hosting</a:t>
            </a:r>
            <a:endParaRPr sz="3600">
              <a:solidFill>
                <a:schemeClr val="dk2"/>
              </a:solidFill>
              <a:latin typeface="Open Sans Light"/>
              <a:ea typeface="Open Sans Light"/>
              <a:cs typeface="Open Sans Light"/>
              <a:sym typeface="Open Sans Light"/>
            </a:endParaRPr>
          </a:p>
        </p:txBody>
      </p:sp>
      <p:sp>
        <p:nvSpPr>
          <p:cNvPr id="817" name="Google Shape;817;p29"/>
          <p:cNvSpPr txBox="1"/>
          <p:nvPr/>
        </p:nvSpPr>
        <p:spPr>
          <a:xfrm>
            <a:off x="3544180" y="10172634"/>
            <a:ext cx="4639467" cy="553998"/>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3600">
                <a:solidFill>
                  <a:schemeClr val="dk2"/>
                </a:solidFill>
                <a:latin typeface="Open Sans Light"/>
                <a:ea typeface="Open Sans Light"/>
                <a:cs typeface="Open Sans Light"/>
                <a:sym typeface="Open Sans Light"/>
              </a:rPr>
              <a:t>Fully Support</a:t>
            </a:r>
            <a:endParaRPr sz="3600">
              <a:solidFill>
                <a:schemeClr val="dk2"/>
              </a:solidFill>
              <a:latin typeface="Open Sans Light"/>
              <a:ea typeface="Open Sans Light"/>
              <a:cs typeface="Open Sans Light"/>
              <a:sym typeface="Open Sans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1" name="Shape 821"/>
        <p:cNvGrpSpPr/>
        <p:nvPr/>
      </p:nvGrpSpPr>
      <p:grpSpPr>
        <a:xfrm>
          <a:off x="0" y="0"/>
          <a:ext cx="0" cy="0"/>
          <a:chOff x="0" y="0"/>
          <a:chExt cx="0" cy="0"/>
        </a:xfrm>
      </p:grpSpPr>
      <p:sp>
        <p:nvSpPr>
          <p:cNvPr id="822" name="Google Shape;822;p30"/>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Services</a:t>
            </a:r>
            <a:endParaRPr b="0" i="0" sz="7400" u="none" cap="none" strike="noStrike">
              <a:solidFill>
                <a:schemeClr val="accent2"/>
              </a:solidFill>
              <a:latin typeface="Open Sans Light"/>
              <a:ea typeface="Open Sans Light"/>
              <a:cs typeface="Open Sans Light"/>
              <a:sym typeface="Open Sans Light"/>
            </a:endParaRPr>
          </a:p>
        </p:txBody>
      </p:sp>
      <p:sp>
        <p:nvSpPr>
          <p:cNvPr id="823" name="Google Shape;823;p30"/>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824" name="Google Shape;824;p30"/>
          <p:cNvSpPr/>
          <p:nvPr/>
        </p:nvSpPr>
        <p:spPr>
          <a:xfrm>
            <a:off x="1700659" y="3444329"/>
            <a:ext cx="6553200" cy="7807569"/>
          </a:xfrm>
          <a:prstGeom prst="rect">
            <a:avLst/>
          </a:prstGeom>
          <a:solidFill>
            <a:srgbClr val="EAEA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25" name="Google Shape;825;p30"/>
          <p:cNvSpPr/>
          <p:nvPr/>
        </p:nvSpPr>
        <p:spPr>
          <a:xfrm>
            <a:off x="1700659" y="3444329"/>
            <a:ext cx="6553200" cy="127444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26" name="Google Shape;826;p30"/>
          <p:cNvSpPr txBox="1"/>
          <p:nvPr/>
        </p:nvSpPr>
        <p:spPr>
          <a:xfrm>
            <a:off x="2491483" y="3724155"/>
            <a:ext cx="5100834"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Design &amp; Build</a:t>
            </a:r>
            <a:endParaRPr sz="4200">
              <a:solidFill>
                <a:schemeClr val="lt1"/>
              </a:solidFill>
              <a:latin typeface="Open Sans Light"/>
              <a:ea typeface="Open Sans Light"/>
              <a:cs typeface="Open Sans Light"/>
              <a:sym typeface="Open Sans Light"/>
            </a:endParaRPr>
          </a:p>
        </p:txBody>
      </p:sp>
      <p:sp>
        <p:nvSpPr>
          <p:cNvPr id="827" name="Google Shape;827;p30"/>
          <p:cNvSpPr txBox="1"/>
          <p:nvPr/>
        </p:nvSpPr>
        <p:spPr>
          <a:xfrm>
            <a:off x="2491483" y="8067549"/>
            <a:ext cx="5100834" cy="2068259"/>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828" name="Google Shape;828;p30"/>
          <p:cNvSpPr/>
          <p:nvPr/>
        </p:nvSpPr>
        <p:spPr>
          <a:xfrm>
            <a:off x="8927530" y="3444329"/>
            <a:ext cx="6553200" cy="7807569"/>
          </a:xfrm>
          <a:prstGeom prst="rect">
            <a:avLst/>
          </a:prstGeom>
          <a:solidFill>
            <a:srgbClr val="EAEA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29" name="Google Shape;829;p30"/>
          <p:cNvSpPr/>
          <p:nvPr/>
        </p:nvSpPr>
        <p:spPr>
          <a:xfrm>
            <a:off x="8927530" y="3444329"/>
            <a:ext cx="6553200" cy="127444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30" name="Google Shape;830;p30"/>
          <p:cNvSpPr txBox="1"/>
          <p:nvPr/>
        </p:nvSpPr>
        <p:spPr>
          <a:xfrm>
            <a:off x="9721083" y="3724155"/>
            <a:ext cx="4966095"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Marketing</a:t>
            </a:r>
            <a:endParaRPr sz="4200">
              <a:solidFill>
                <a:schemeClr val="lt1"/>
              </a:solidFill>
              <a:latin typeface="Open Sans Light"/>
              <a:ea typeface="Open Sans Light"/>
              <a:cs typeface="Open Sans Light"/>
              <a:sym typeface="Open Sans Light"/>
            </a:endParaRPr>
          </a:p>
        </p:txBody>
      </p:sp>
      <p:sp>
        <p:nvSpPr>
          <p:cNvPr id="831" name="Google Shape;831;p30"/>
          <p:cNvSpPr txBox="1"/>
          <p:nvPr/>
        </p:nvSpPr>
        <p:spPr>
          <a:xfrm>
            <a:off x="9721083" y="8067549"/>
            <a:ext cx="4966095" cy="2068259"/>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832" name="Google Shape;832;p30"/>
          <p:cNvSpPr/>
          <p:nvPr/>
        </p:nvSpPr>
        <p:spPr>
          <a:xfrm>
            <a:off x="16154400" y="3444329"/>
            <a:ext cx="6553200" cy="7807569"/>
          </a:xfrm>
          <a:prstGeom prst="rect">
            <a:avLst/>
          </a:prstGeom>
          <a:solidFill>
            <a:srgbClr val="EAEA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33" name="Google Shape;833;p30"/>
          <p:cNvSpPr/>
          <p:nvPr/>
        </p:nvSpPr>
        <p:spPr>
          <a:xfrm>
            <a:off x="16154400" y="3444329"/>
            <a:ext cx="6553200" cy="1274447"/>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34" name="Google Shape;834;p30"/>
          <p:cNvSpPr txBox="1"/>
          <p:nvPr/>
        </p:nvSpPr>
        <p:spPr>
          <a:xfrm>
            <a:off x="16947953" y="3724155"/>
            <a:ext cx="4966095"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Domain &amp; Hosting</a:t>
            </a:r>
            <a:endParaRPr sz="4200">
              <a:solidFill>
                <a:schemeClr val="lt1"/>
              </a:solidFill>
              <a:latin typeface="Open Sans Light"/>
              <a:ea typeface="Open Sans Light"/>
              <a:cs typeface="Open Sans Light"/>
              <a:sym typeface="Open Sans Light"/>
            </a:endParaRPr>
          </a:p>
        </p:txBody>
      </p:sp>
      <p:sp>
        <p:nvSpPr>
          <p:cNvPr id="835" name="Google Shape;835;p30"/>
          <p:cNvSpPr txBox="1"/>
          <p:nvPr/>
        </p:nvSpPr>
        <p:spPr>
          <a:xfrm>
            <a:off x="16947953" y="8067549"/>
            <a:ext cx="4966095" cy="2068259"/>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836" name="Google Shape;836;p30"/>
          <p:cNvSpPr/>
          <p:nvPr/>
        </p:nvSpPr>
        <p:spPr>
          <a:xfrm>
            <a:off x="18419763" y="5699260"/>
            <a:ext cx="2022475" cy="1581150"/>
          </a:xfrm>
          <a:custGeom>
            <a:pathLst>
              <a:path extrusionOk="0" h="1236" w="1580">
                <a:moveTo>
                  <a:pt x="1322" y="161"/>
                </a:moveTo>
                <a:cubicBezTo>
                  <a:pt x="1322" y="169"/>
                  <a:pt x="1315" y="175"/>
                  <a:pt x="1307" y="175"/>
                </a:cubicBezTo>
                <a:cubicBezTo>
                  <a:pt x="1049" y="175"/>
                  <a:pt x="1049" y="175"/>
                  <a:pt x="1049" y="175"/>
                </a:cubicBezTo>
                <a:cubicBezTo>
                  <a:pt x="1041" y="175"/>
                  <a:pt x="1034" y="169"/>
                  <a:pt x="1034" y="161"/>
                </a:cubicBezTo>
                <a:cubicBezTo>
                  <a:pt x="1034" y="153"/>
                  <a:pt x="1041" y="146"/>
                  <a:pt x="1049" y="146"/>
                </a:cubicBezTo>
                <a:cubicBezTo>
                  <a:pt x="1307" y="146"/>
                  <a:pt x="1307" y="146"/>
                  <a:pt x="1307" y="146"/>
                </a:cubicBezTo>
                <a:cubicBezTo>
                  <a:pt x="1315" y="146"/>
                  <a:pt x="1322" y="153"/>
                  <a:pt x="1322" y="161"/>
                </a:cubicBezTo>
                <a:close/>
                <a:moveTo>
                  <a:pt x="354" y="161"/>
                </a:moveTo>
                <a:cubicBezTo>
                  <a:pt x="354" y="201"/>
                  <a:pt x="321" y="234"/>
                  <a:pt x="280" y="234"/>
                </a:cubicBezTo>
                <a:cubicBezTo>
                  <a:pt x="239" y="234"/>
                  <a:pt x="206" y="201"/>
                  <a:pt x="206" y="161"/>
                </a:cubicBezTo>
                <a:cubicBezTo>
                  <a:pt x="206" y="120"/>
                  <a:pt x="239" y="87"/>
                  <a:pt x="280" y="87"/>
                </a:cubicBezTo>
                <a:cubicBezTo>
                  <a:pt x="321" y="87"/>
                  <a:pt x="354" y="120"/>
                  <a:pt x="354" y="161"/>
                </a:cubicBezTo>
                <a:close/>
                <a:moveTo>
                  <a:pt x="325" y="161"/>
                </a:moveTo>
                <a:cubicBezTo>
                  <a:pt x="325" y="136"/>
                  <a:pt x="305" y="116"/>
                  <a:pt x="280" y="116"/>
                </a:cubicBezTo>
                <a:cubicBezTo>
                  <a:pt x="255" y="116"/>
                  <a:pt x="235" y="136"/>
                  <a:pt x="235" y="161"/>
                </a:cubicBezTo>
                <a:cubicBezTo>
                  <a:pt x="235" y="185"/>
                  <a:pt x="255" y="206"/>
                  <a:pt x="280" y="206"/>
                </a:cubicBezTo>
                <a:cubicBezTo>
                  <a:pt x="305" y="206"/>
                  <a:pt x="325" y="185"/>
                  <a:pt x="325" y="161"/>
                </a:cubicBezTo>
                <a:close/>
                <a:moveTo>
                  <a:pt x="722" y="161"/>
                </a:moveTo>
                <a:cubicBezTo>
                  <a:pt x="722" y="201"/>
                  <a:pt x="689" y="234"/>
                  <a:pt x="649" y="234"/>
                </a:cubicBezTo>
                <a:cubicBezTo>
                  <a:pt x="608" y="234"/>
                  <a:pt x="575" y="201"/>
                  <a:pt x="575" y="161"/>
                </a:cubicBezTo>
                <a:cubicBezTo>
                  <a:pt x="575" y="120"/>
                  <a:pt x="608" y="87"/>
                  <a:pt x="649" y="87"/>
                </a:cubicBezTo>
                <a:cubicBezTo>
                  <a:pt x="689" y="87"/>
                  <a:pt x="722" y="120"/>
                  <a:pt x="722" y="161"/>
                </a:cubicBezTo>
                <a:close/>
                <a:moveTo>
                  <a:pt x="693" y="161"/>
                </a:moveTo>
                <a:cubicBezTo>
                  <a:pt x="693" y="136"/>
                  <a:pt x="673" y="116"/>
                  <a:pt x="649" y="116"/>
                </a:cubicBezTo>
                <a:cubicBezTo>
                  <a:pt x="624" y="116"/>
                  <a:pt x="604" y="136"/>
                  <a:pt x="604" y="161"/>
                </a:cubicBezTo>
                <a:cubicBezTo>
                  <a:pt x="604" y="185"/>
                  <a:pt x="624" y="206"/>
                  <a:pt x="649" y="206"/>
                </a:cubicBezTo>
                <a:cubicBezTo>
                  <a:pt x="673" y="206"/>
                  <a:pt x="693" y="185"/>
                  <a:pt x="693" y="161"/>
                </a:cubicBezTo>
                <a:close/>
                <a:moveTo>
                  <a:pt x="538" y="161"/>
                </a:moveTo>
                <a:cubicBezTo>
                  <a:pt x="538" y="201"/>
                  <a:pt x="505" y="234"/>
                  <a:pt x="464" y="234"/>
                </a:cubicBezTo>
                <a:cubicBezTo>
                  <a:pt x="424" y="234"/>
                  <a:pt x="391" y="201"/>
                  <a:pt x="391" y="161"/>
                </a:cubicBezTo>
                <a:cubicBezTo>
                  <a:pt x="391" y="120"/>
                  <a:pt x="424" y="87"/>
                  <a:pt x="464" y="87"/>
                </a:cubicBezTo>
                <a:cubicBezTo>
                  <a:pt x="505" y="87"/>
                  <a:pt x="538" y="120"/>
                  <a:pt x="538" y="161"/>
                </a:cubicBezTo>
                <a:close/>
                <a:moveTo>
                  <a:pt x="509" y="161"/>
                </a:moveTo>
                <a:cubicBezTo>
                  <a:pt x="509" y="136"/>
                  <a:pt x="489" y="116"/>
                  <a:pt x="464" y="116"/>
                </a:cubicBezTo>
                <a:cubicBezTo>
                  <a:pt x="440" y="116"/>
                  <a:pt x="420" y="136"/>
                  <a:pt x="420" y="161"/>
                </a:cubicBezTo>
                <a:cubicBezTo>
                  <a:pt x="420" y="185"/>
                  <a:pt x="440" y="206"/>
                  <a:pt x="464" y="206"/>
                </a:cubicBezTo>
                <a:cubicBezTo>
                  <a:pt x="489" y="206"/>
                  <a:pt x="509" y="185"/>
                  <a:pt x="509" y="161"/>
                </a:cubicBezTo>
                <a:close/>
                <a:moveTo>
                  <a:pt x="1307" y="491"/>
                </a:moveTo>
                <a:cubicBezTo>
                  <a:pt x="1049" y="491"/>
                  <a:pt x="1049" y="491"/>
                  <a:pt x="1049" y="491"/>
                </a:cubicBezTo>
                <a:cubicBezTo>
                  <a:pt x="1041" y="491"/>
                  <a:pt x="1034" y="498"/>
                  <a:pt x="1034" y="506"/>
                </a:cubicBezTo>
                <a:cubicBezTo>
                  <a:pt x="1034" y="514"/>
                  <a:pt x="1041" y="520"/>
                  <a:pt x="1049" y="520"/>
                </a:cubicBezTo>
                <a:cubicBezTo>
                  <a:pt x="1307" y="520"/>
                  <a:pt x="1307" y="520"/>
                  <a:pt x="1307" y="520"/>
                </a:cubicBezTo>
                <a:cubicBezTo>
                  <a:pt x="1315" y="520"/>
                  <a:pt x="1322" y="514"/>
                  <a:pt x="1322" y="506"/>
                </a:cubicBezTo>
                <a:cubicBezTo>
                  <a:pt x="1322" y="498"/>
                  <a:pt x="1315" y="491"/>
                  <a:pt x="1307" y="491"/>
                </a:cubicBezTo>
                <a:close/>
                <a:moveTo>
                  <a:pt x="354" y="506"/>
                </a:moveTo>
                <a:cubicBezTo>
                  <a:pt x="354" y="546"/>
                  <a:pt x="321" y="579"/>
                  <a:pt x="280" y="579"/>
                </a:cubicBezTo>
                <a:cubicBezTo>
                  <a:pt x="239" y="579"/>
                  <a:pt x="206" y="546"/>
                  <a:pt x="206" y="506"/>
                </a:cubicBezTo>
                <a:cubicBezTo>
                  <a:pt x="206" y="465"/>
                  <a:pt x="239" y="432"/>
                  <a:pt x="280" y="432"/>
                </a:cubicBezTo>
                <a:cubicBezTo>
                  <a:pt x="321" y="432"/>
                  <a:pt x="354" y="465"/>
                  <a:pt x="354" y="506"/>
                </a:cubicBezTo>
                <a:close/>
                <a:moveTo>
                  <a:pt x="325" y="506"/>
                </a:moveTo>
                <a:cubicBezTo>
                  <a:pt x="325" y="481"/>
                  <a:pt x="305" y="461"/>
                  <a:pt x="280" y="461"/>
                </a:cubicBezTo>
                <a:cubicBezTo>
                  <a:pt x="255" y="461"/>
                  <a:pt x="235" y="481"/>
                  <a:pt x="235" y="506"/>
                </a:cubicBezTo>
                <a:cubicBezTo>
                  <a:pt x="235" y="530"/>
                  <a:pt x="255" y="550"/>
                  <a:pt x="280" y="550"/>
                </a:cubicBezTo>
                <a:cubicBezTo>
                  <a:pt x="305" y="550"/>
                  <a:pt x="325" y="530"/>
                  <a:pt x="325" y="506"/>
                </a:cubicBezTo>
                <a:close/>
                <a:moveTo>
                  <a:pt x="722" y="506"/>
                </a:moveTo>
                <a:cubicBezTo>
                  <a:pt x="722" y="546"/>
                  <a:pt x="689" y="579"/>
                  <a:pt x="649" y="579"/>
                </a:cubicBezTo>
                <a:cubicBezTo>
                  <a:pt x="608" y="579"/>
                  <a:pt x="575" y="546"/>
                  <a:pt x="575" y="506"/>
                </a:cubicBezTo>
                <a:cubicBezTo>
                  <a:pt x="575" y="465"/>
                  <a:pt x="608" y="432"/>
                  <a:pt x="649" y="432"/>
                </a:cubicBezTo>
                <a:cubicBezTo>
                  <a:pt x="689" y="432"/>
                  <a:pt x="722" y="465"/>
                  <a:pt x="722" y="506"/>
                </a:cubicBezTo>
                <a:close/>
                <a:moveTo>
                  <a:pt x="693" y="506"/>
                </a:moveTo>
                <a:cubicBezTo>
                  <a:pt x="693" y="481"/>
                  <a:pt x="673" y="461"/>
                  <a:pt x="649" y="461"/>
                </a:cubicBezTo>
                <a:cubicBezTo>
                  <a:pt x="624" y="461"/>
                  <a:pt x="604" y="481"/>
                  <a:pt x="604" y="506"/>
                </a:cubicBezTo>
                <a:cubicBezTo>
                  <a:pt x="604" y="530"/>
                  <a:pt x="624" y="550"/>
                  <a:pt x="649" y="550"/>
                </a:cubicBezTo>
                <a:cubicBezTo>
                  <a:pt x="673" y="550"/>
                  <a:pt x="693" y="530"/>
                  <a:pt x="693" y="506"/>
                </a:cubicBezTo>
                <a:close/>
                <a:moveTo>
                  <a:pt x="538" y="506"/>
                </a:moveTo>
                <a:cubicBezTo>
                  <a:pt x="538" y="546"/>
                  <a:pt x="505" y="579"/>
                  <a:pt x="464" y="579"/>
                </a:cubicBezTo>
                <a:cubicBezTo>
                  <a:pt x="424" y="579"/>
                  <a:pt x="391" y="546"/>
                  <a:pt x="391" y="506"/>
                </a:cubicBezTo>
                <a:cubicBezTo>
                  <a:pt x="391" y="465"/>
                  <a:pt x="424" y="432"/>
                  <a:pt x="464" y="432"/>
                </a:cubicBezTo>
                <a:cubicBezTo>
                  <a:pt x="505" y="432"/>
                  <a:pt x="538" y="465"/>
                  <a:pt x="538" y="506"/>
                </a:cubicBezTo>
                <a:close/>
                <a:moveTo>
                  <a:pt x="509" y="506"/>
                </a:moveTo>
                <a:cubicBezTo>
                  <a:pt x="509" y="481"/>
                  <a:pt x="489" y="461"/>
                  <a:pt x="464" y="461"/>
                </a:cubicBezTo>
                <a:cubicBezTo>
                  <a:pt x="440" y="461"/>
                  <a:pt x="420" y="481"/>
                  <a:pt x="420" y="506"/>
                </a:cubicBezTo>
                <a:cubicBezTo>
                  <a:pt x="420" y="530"/>
                  <a:pt x="440" y="550"/>
                  <a:pt x="464" y="550"/>
                </a:cubicBezTo>
                <a:cubicBezTo>
                  <a:pt x="489" y="550"/>
                  <a:pt x="509" y="530"/>
                  <a:pt x="509" y="506"/>
                </a:cubicBezTo>
                <a:close/>
                <a:moveTo>
                  <a:pt x="1307" y="836"/>
                </a:moveTo>
                <a:cubicBezTo>
                  <a:pt x="1049" y="836"/>
                  <a:pt x="1049" y="836"/>
                  <a:pt x="1049" y="836"/>
                </a:cubicBezTo>
                <a:cubicBezTo>
                  <a:pt x="1041" y="836"/>
                  <a:pt x="1034" y="842"/>
                  <a:pt x="1034" y="850"/>
                </a:cubicBezTo>
                <a:cubicBezTo>
                  <a:pt x="1034" y="858"/>
                  <a:pt x="1041" y="865"/>
                  <a:pt x="1049" y="865"/>
                </a:cubicBezTo>
                <a:cubicBezTo>
                  <a:pt x="1307" y="865"/>
                  <a:pt x="1307" y="865"/>
                  <a:pt x="1307" y="865"/>
                </a:cubicBezTo>
                <a:cubicBezTo>
                  <a:pt x="1315" y="865"/>
                  <a:pt x="1322" y="858"/>
                  <a:pt x="1322" y="850"/>
                </a:cubicBezTo>
                <a:cubicBezTo>
                  <a:pt x="1322" y="842"/>
                  <a:pt x="1315" y="836"/>
                  <a:pt x="1307" y="836"/>
                </a:cubicBezTo>
                <a:close/>
                <a:moveTo>
                  <a:pt x="354" y="850"/>
                </a:moveTo>
                <a:cubicBezTo>
                  <a:pt x="354" y="891"/>
                  <a:pt x="321" y="924"/>
                  <a:pt x="280" y="924"/>
                </a:cubicBezTo>
                <a:cubicBezTo>
                  <a:pt x="239" y="924"/>
                  <a:pt x="206" y="891"/>
                  <a:pt x="206" y="850"/>
                </a:cubicBezTo>
                <a:cubicBezTo>
                  <a:pt x="206" y="810"/>
                  <a:pt x="239" y="777"/>
                  <a:pt x="280" y="777"/>
                </a:cubicBezTo>
                <a:cubicBezTo>
                  <a:pt x="321" y="777"/>
                  <a:pt x="354" y="810"/>
                  <a:pt x="354" y="850"/>
                </a:cubicBezTo>
                <a:close/>
                <a:moveTo>
                  <a:pt x="325" y="850"/>
                </a:moveTo>
                <a:cubicBezTo>
                  <a:pt x="325" y="826"/>
                  <a:pt x="305" y="806"/>
                  <a:pt x="280" y="806"/>
                </a:cubicBezTo>
                <a:cubicBezTo>
                  <a:pt x="255" y="806"/>
                  <a:pt x="235" y="826"/>
                  <a:pt x="235" y="850"/>
                </a:cubicBezTo>
                <a:cubicBezTo>
                  <a:pt x="235" y="875"/>
                  <a:pt x="255" y="895"/>
                  <a:pt x="280" y="895"/>
                </a:cubicBezTo>
                <a:cubicBezTo>
                  <a:pt x="305" y="895"/>
                  <a:pt x="325" y="875"/>
                  <a:pt x="325" y="850"/>
                </a:cubicBezTo>
                <a:close/>
                <a:moveTo>
                  <a:pt x="722" y="850"/>
                </a:moveTo>
                <a:cubicBezTo>
                  <a:pt x="722" y="891"/>
                  <a:pt x="689" y="924"/>
                  <a:pt x="649" y="924"/>
                </a:cubicBezTo>
                <a:cubicBezTo>
                  <a:pt x="608" y="924"/>
                  <a:pt x="575" y="891"/>
                  <a:pt x="575" y="850"/>
                </a:cubicBezTo>
                <a:cubicBezTo>
                  <a:pt x="575" y="810"/>
                  <a:pt x="608" y="777"/>
                  <a:pt x="649" y="777"/>
                </a:cubicBezTo>
                <a:cubicBezTo>
                  <a:pt x="689" y="777"/>
                  <a:pt x="722" y="810"/>
                  <a:pt x="722" y="850"/>
                </a:cubicBezTo>
                <a:close/>
                <a:moveTo>
                  <a:pt x="693" y="850"/>
                </a:moveTo>
                <a:cubicBezTo>
                  <a:pt x="693" y="826"/>
                  <a:pt x="673" y="806"/>
                  <a:pt x="649" y="806"/>
                </a:cubicBezTo>
                <a:cubicBezTo>
                  <a:pt x="624" y="806"/>
                  <a:pt x="604" y="826"/>
                  <a:pt x="604" y="850"/>
                </a:cubicBezTo>
                <a:cubicBezTo>
                  <a:pt x="604" y="875"/>
                  <a:pt x="624" y="895"/>
                  <a:pt x="649" y="895"/>
                </a:cubicBezTo>
                <a:cubicBezTo>
                  <a:pt x="673" y="895"/>
                  <a:pt x="693" y="875"/>
                  <a:pt x="693" y="850"/>
                </a:cubicBezTo>
                <a:close/>
                <a:moveTo>
                  <a:pt x="538" y="850"/>
                </a:moveTo>
                <a:cubicBezTo>
                  <a:pt x="538" y="891"/>
                  <a:pt x="505" y="924"/>
                  <a:pt x="464" y="924"/>
                </a:cubicBezTo>
                <a:cubicBezTo>
                  <a:pt x="424" y="924"/>
                  <a:pt x="391" y="891"/>
                  <a:pt x="391" y="850"/>
                </a:cubicBezTo>
                <a:cubicBezTo>
                  <a:pt x="391" y="810"/>
                  <a:pt x="424" y="777"/>
                  <a:pt x="464" y="777"/>
                </a:cubicBezTo>
                <a:cubicBezTo>
                  <a:pt x="505" y="777"/>
                  <a:pt x="538" y="810"/>
                  <a:pt x="538" y="850"/>
                </a:cubicBezTo>
                <a:close/>
                <a:moveTo>
                  <a:pt x="509" y="850"/>
                </a:moveTo>
                <a:cubicBezTo>
                  <a:pt x="509" y="826"/>
                  <a:pt x="489" y="806"/>
                  <a:pt x="464" y="806"/>
                </a:cubicBezTo>
                <a:cubicBezTo>
                  <a:pt x="440" y="806"/>
                  <a:pt x="420" y="826"/>
                  <a:pt x="420" y="850"/>
                </a:cubicBezTo>
                <a:cubicBezTo>
                  <a:pt x="420" y="875"/>
                  <a:pt x="440" y="895"/>
                  <a:pt x="464" y="895"/>
                </a:cubicBezTo>
                <a:cubicBezTo>
                  <a:pt x="489" y="895"/>
                  <a:pt x="509" y="875"/>
                  <a:pt x="509" y="850"/>
                </a:cubicBezTo>
                <a:close/>
                <a:moveTo>
                  <a:pt x="1580" y="1135"/>
                </a:moveTo>
                <a:cubicBezTo>
                  <a:pt x="1580" y="1191"/>
                  <a:pt x="1535" y="1236"/>
                  <a:pt x="1480" y="1236"/>
                </a:cubicBezTo>
                <a:cubicBezTo>
                  <a:pt x="100" y="1236"/>
                  <a:pt x="100" y="1236"/>
                  <a:pt x="100" y="1236"/>
                </a:cubicBezTo>
                <a:cubicBezTo>
                  <a:pt x="45" y="1236"/>
                  <a:pt x="0" y="1191"/>
                  <a:pt x="0" y="1135"/>
                </a:cubicBezTo>
                <a:cubicBezTo>
                  <a:pt x="0" y="1080"/>
                  <a:pt x="45" y="1035"/>
                  <a:pt x="100" y="1035"/>
                </a:cubicBezTo>
                <a:cubicBezTo>
                  <a:pt x="112" y="1035"/>
                  <a:pt x="112" y="1035"/>
                  <a:pt x="112" y="1035"/>
                </a:cubicBezTo>
                <a:cubicBezTo>
                  <a:pt x="96" y="1018"/>
                  <a:pt x="86" y="995"/>
                  <a:pt x="86" y="970"/>
                </a:cubicBezTo>
                <a:cubicBezTo>
                  <a:pt x="86" y="783"/>
                  <a:pt x="86" y="783"/>
                  <a:pt x="86" y="783"/>
                </a:cubicBezTo>
                <a:cubicBezTo>
                  <a:pt x="86" y="750"/>
                  <a:pt x="104" y="721"/>
                  <a:pt x="130" y="704"/>
                </a:cubicBezTo>
                <a:cubicBezTo>
                  <a:pt x="104" y="688"/>
                  <a:pt x="86" y="659"/>
                  <a:pt x="86" y="625"/>
                </a:cubicBezTo>
                <a:cubicBezTo>
                  <a:pt x="86" y="439"/>
                  <a:pt x="86" y="439"/>
                  <a:pt x="86" y="439"/>
                </a:cubicBezTo>
                <a:cubicBezTo>
                  <a:pt x="86" y="405"/>
                  <a:pt x="104" y="376"/>
                  <a:pt x="130" y="360"/>
                </a:cubicBezTo>
                <a:cubicBezTo>
                  <a:pt x="104" y="343"/>
                  <a:pt x="86" y="314"/>
                  <a:pt x="86" y="281"/>
                </a:cubicBezTo>
                <a:cubicBezTo>
                  <a:pt x="86" y="94"/>
                  <a:pt x="86" y="94"/>
                  <a:pt x="86" y="94"/>
                </a:cubicBezTo>
                <a:cubicBezTo>
                  <a:pt x="86" y="42"/>
                  <a:pt x="128" y="0"/>
                  <a:pt x="179" y="0"/>
                </a:cubicBezTo>
                <a:cubicBezTo>
                  <a:pt x="1401" y="0"/>
                  <a:pt x="1401" y="0"/>
                  <a:pt x="1401" y="0"/>
                </a:cubicBezTo>
                <a:cubicBezTo>
                  <a:pt x="1452" y="0"/>
                  <a:pt x="1494" y="42"/>
                  <a:pt x="1494" y="94"/>
                </a:cubicBezTo>
                <a:cubicBezTo>
                  <a:pt x="1494" y="281"/>
                  <a:pt x="1494" y="281"/>
                  <a:pt x="1494" y="281"/>
                </a:cubicBezTo>
                <a:cubicBezTo>
                  <a:pt x="1494" y="314"/>
                  <a:pt x="1476" y="343"/>
                  <a:pt x="1450" y="360"/>
                </a:cubicBezTo>
                <a:cubicBezTo>
                  <a:pt x="1476" y="376"/>
                  <a:pt x="1494" y="405"/>
                  <a:pt x="1494" y="439"/>
                </a:cubicBezTo>
                <a:cubicBezTo>
                  <a:pt x="1494" y="625"/>
                  <a:pt x="1494" y="625"/>
                  <a:pt x="1494" y="625"/>
                </a:cubicBezTo>
                <a:cubicBezTo>
                  <a:pt x="1494" y="659"/>
                  <a:pt x="1476" y="688"/>
                  <a:pt x="1450" y="704"/>
                </a:cubicBezTo>
                <a:cubicBezTo>
                  <a:pt x="1476" y="721"/>
                  <a:pt x="1494" y="750"/>
                  <a:pt x="1494" y="783"/>
                </a:cubicBezTo>
                <a:cubicBezTo>
                  <a:pt x="1494" y="970"/>
                  <a:pt x="1494" y="970"/>
                  <a:pt x="1494" y="970"/>
                </a:cubicBezTo>
                <a:cubicBezTo>
                  <a:pt x="1494" y="995"/>
                  <a:pt x="1484" y="1018"/>
                  <a:pt x="1468" y="1035"/>
                </a:cubicBezTo>
                <a:cubicBezTo>
                  <a:pt x="1480" y="1035"/>
                  <a:pt x="1480" y="1035"/>
                  <a:pt x="1480" y="1035"/>
                </a:cubicBezTo>
                <a:cubicBezTo>
                  <a:pt x="1535" y="1035"/>
                  <a:pt x="1580" y="1080"/>
                  <a:pt x="1580" y="1135"/>
                </a:cubicBezTo>
                <a:close/>
                <a:moveTo>
                  <a:pt x="179" y="345"/>
                </a:moveTo>
                <a:cubicBezTo>
                  <a:pt x="1401" y="345"/>
                  <a:pt x="1401" y="345"/>
                  <a:pt x="1401" y="345"/>
                </a:cubicBezTo>
                <a:cubicBezTo>
                  <a:pt x="1436" y="345"/>
                  <a:pt x="1465" y="316"/>
                  <a:pt x="1465" y="281"/>
                </a:cubicBezTo>
                <a:cubicBezTo>
                  <a:pt x="1465" y="94"/>
                  <a:pt x="1465" y="94"/>
                  <a:pt x="1465" y="94"/>
                </a:cubicBezTo>
                <a:cubicBezTo>
                  <a:pt x="1465" y="58"/>
                  <a:pt x="1436" y="29"/>
                  <a:pt x="1401" y="29"/>
                </a:cubicBezTo>
                <a:cubicBezTo>
                  <a:pt x="179" y="29"/>
                  <a:pt x="179" y="29"/>
                  <a:pt x="179" y="29"/>
                </a:cubicBezTo>
                <a:cubicBezTo>
                  <a:pt x="144" y="29"/>
                  <a:pt x="115" y="58"/>
                  <a:pt x="115" y="94"/>
                </a:cubicBezTo>
                <a:cubicBezTo>
                  <a:pt x="115" y="281"/>
                  <a:pt x="115" y="281"/>
                  <a:pt x="115" y="281"/>
                </a:cubicBezTo>
                <a:cubicBezTo>
                  <a:pt x="115" y="316"/>
                  <a:pt x="144" y="345"/>
                  <a:pt x="179" y="345"/>
                </a:cubicBezTo>
                <a:close/>
                <a:moveTo>
                  <a:pt x="179" y="690"/>
                </a:moveTo>
                <a:cubicBezTo>
                  <a:pt x="1401" y="690"/>
                  <a:pt x="1401" y="690"/>
                  <a:pt x="1401" y="690"/>
                </a:cubicBezTo>
                <a:cubicBezTo>
                  <a:pt x="1436" y="690"/>
                  <a:pt x="1465" y="661"/>
                  <a:pt x="1465" y="625"/>
                </a:cubicBezTo>
                <a:cubicBezTo>
                  <a:pt x="1465" y="439"/>
                  <a:pt x="1465" y="439"/>
                  <a:pt x="1465" y="439"/>
                </a:cubicBezTo>
                <a:cubicBezTo>
                  <a:pt x="1465" y="403"/>
                  <a:pt x="1436" y="374"/>
                  <a:pt x="1401" y="374"/>
                </a:cubicBezTo>
                <a:cubicBezTo>
                  <a:pt x="179" y="374"/>
                  <a:pt x="179" y="374"/>
                  <a:pt x="179" y="374"/>
                </a:cubicBezTo>
                <a:cubicBezTo>
                  <a:pt x="144" y="374"/>
                  <a:pt x="115" y="403"/>
                  <a:pt x="115" y="439"/>
                </a:cubicBezTo>
                <a:cubicBezTo>
                  <a:pt x="115" y="625"/>
                  <a:pt x="115" y="625"/>
                  <a:pt x="115" y="625"/>
                </a:cubicBezTo>
                <a:cubicBezTo>
                  <a:pt x="115" y="661"/>
                  <a:pt x="144" y="690"/>
                  <a:pt x="179" y="690"/>
                </a:cubicBezTo>
                <a:close/>
                <a:moveTo>
                  <a:pt x="179" y="1035"/>
                </a:moveTo>
                <a:cubicBezTo>
                  <a:pt x="1401" y="1035"/>
                  <a:pt x="1401" y="1035"/>
                  <a:pt x="1401" y="1035"/>
                </a:cubicBezTo>
                <a:cubicBezTo>
                  <a:pt x="1436" y="1035"/>
                  <a:pt x="1465" y="1006"/>
                  <a:pt x="1465" y="970"/>
                </a:cubicBezTo>
                <a:cubicBezTo>
                  <a:pt x="1465" y="783"/>
                  <a:pt x="1465" y="783"/>
                  <a:pt x="1465" y="783"/>
                </a:cubicBezTo>
                <a:cubicBezTo>
                  <a:pt x="1465" y="748"/>
                  <a:pt x="1436" y="719"/>
                  <a:pt x="1401" y="719"/>
                </a:cubicBezTo>
                <a:cubicBezTo>
                  <a:pt x="179" y="719"/>
                  <a:pt x="179" y="719"/>
                  <a:pt x="179" y="719"/>
                </a:cubicBezTo>
                <a:cubicBezTo>
                  <a:pt x="144" y="719"/>
                  <a:pt x="115" y="748"/>
                  <a:pt x="115" y="783"/>
                </a:cubicBezTo>
                <a:cubicBezTo>
                  <a:pt x="115" y="970"/>
                  <a:pt x="115" y="970"/>
                  <a:pt x="115" y="970"/>
                </a:cubicBezTo>
                <a:cubicBezTo>
                  <a:pt x="115" y="1006"/>
                  <a:pt x="144" y="1035"/>
                  <a:pt x="179" y="1035"/>
                </a:cubicBezTo>
                <a:close/>
                <a:moveTo>
                  <a:pt x="1551" y="1135"/>
                </a:moveTo>
                <a:cubicBezTo>
                  <a:pt x="1551" y="1096"/>
                  <a:pt x="1519" y="1064"/>
                  <a:pt x="1480" y="1064"/>
                </a:cubicBezTo>
                <a:cubicBezTo>
                  <a:pt x="1401" y="1064"/>
                  <a:pt x="1401" y="1064"/>
                  <a:pt x="1401" y="1064"/>
                </a:cubicBezTo>
                <a:cubicBezTo>
                  <a:pt x="179" y="1064"/>
                  <a:pt x="179" y="1064"/>
                  <a:pt x="179" y="1064"/>
                </a:cubicBezTo>
                <a:cubicBezTo>
                  <a:pt x="100" y="1064"/>
                  <a:pt x="100" y="1064"/>
                  <a:pt x="100" y="1064"/>
                </a:cubicBezTo>
                <a:cubicBezTo>
                  <a:pt x="61" y="1064"/>
                  <a:pt x="29" y="1096"/>
                  <a:pt x="29" y="1135"/>
                </a:cubicBezTo>
                <a:cubicBezTo>
                  <a:pt x="29" y="1175"/>
                  <a:pt x="61" y="1207"/>
                  <a:pt x="100" y="1207"/>
                </a:cubicBezTo>
                <a:cubicBezTo>
                  <a:pt x="1480" y="1207"/>
                  <a:pt x="1480" y="1207"/>
                  <a:pt x="1480" y="1207"/>
                </a:cubicBezTo>
                <a:cubicBezTo>
                  <a:pt x="1519" y="1207"/>
                  <a:pt x="1551" y="1175"/>
                  <a:pt x="1551" y="1135"/>
                </a:cubicBez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37" name="Google Shape;837;p30"/>
          <p:cNvSpPr/>
          <p:nvPr/>
        </p:nvSpPr>
        <p:spPr>
          <a:xfrm>
            <a:off x="11311326" y="5719697"/>
            <a:ext cx="1761347" cy="1540277"/>
          </a:xfrm>
          <a:custGeom>
            <a:pathLst>
              <a:path extrusionOk="0" h="1390" w="1591">
                <a:moveTo>
                  <a:pt x="1180" y="3"/>
                </a:moveTo>
                <a:cubicBezTo>
                  <a:pt x="596" y="323"/>
                  <a:pt x="596" y="323"/>
                  <a:pt x="596" y="323"/>
                </a:cubicBezTo>
                <a:cubicBezTo>
                  <a:pt x="590" y="326"/>
                  <a:pt x="586" y="333"/>
                  <a:pt x="586" y="340"/>
                </a:cubicBezTo>
                <a:cubicBezTo>
                  <a:pt x="586" y="846"/>
                  <a:pt x="586" y="846"/>
                  <a:pt x="586" y="846"/>
                </a:cubicBezTo>
                <a:cubicBezTo>
                  <a:pt x="586" y="853"/>
                  <a:pt x="590" y="860"/>
                  <a:pt x="596" y="863"/>
                </a:cubicBezTo>
                <a:cubicBezTo>
                  <a:pt x="1180" y="1183"/>
                  <a:pt x="1180" y="1183"/>
                  <a:pt x="1180" y="1183"/>
                </a:cubicBezTo>
                <a:cubicBezTo>
                  <a:pt x="1183" y="1184"/>
                  <a:pt x="1186" y="1185"/>
                  <a:pt x="1189" y="1185"/>
                </a:cubicBezTo>
                <a:cubicBezTo>
                  <a:pt x="1193" y="1185"/>
                  <a:pt x="1196" y="1184"/>
                  <a:pt x="1199" y="1182"/>
                </a:cubicBezTo>
                <a:cubicBezTo>
                  <a:pt x="1205" y="1179"/>
                  <a:pt x="1208" y="1173"/>
                  <a:pt x="1208" y="1166"/>
                </a:cubicBezTo>
                <a:cubicBezTo>
                  <a:pt x="1208" y="20"/>
                  <a:pt x="1208" y="20"/>
                  <a:pt x="1208" y="20"/>
                </a:cubicBezTo>
                <a:cubicBezTo>
                  <a:pt x="1208" y="13"/>
                  <a:pt x="1205" y="7"/>
                  <a:pt x="1199" y="3"/>
                </a:cubicBezTo>
                <a:cubicBezTo>
                  <a:pt x="1193" y="0"/>
                  <a:pt x="1186" y="0"/>
                  <a:pt x="1180" y="3"/>
                </a:cubicBezTo>
                <a:close/>
                <a:moveTo>
                  <a:pt x="1171" y="1134"/>
                </a:moveTo>
                <a:cubicBezTo>
                  <a:pt x="624" y="835"/>
                  <a:pt x="624" y="835"/>
                  <a:pt x="624" y="835"/>
                </a:cubicBezTo>
                <a:cubicBezTo>
                  <a:pt x="624" y="351"/>
                  <a:pt x="624" y="351"/>
                  <a:pt x="624" y="351"/>
                </a:cubicBezTo>
                <a:cubicBezTo>
                  <a:pt x="1171" y="52"/>
                  <a:pt x="1171" y="52"/>
                  <a:pt x="1171" y="52"/>
                </a:cubicBezTo>
                <a:lnTo>
                  <a:pt x="1171" y="1134"/>
                </a:lnTo>
                <a:close/>
                <a:moveTo>
                  <a:pt x="195" y="428"/>
                </a:moveTo>
                <a:cubicBezTo>
                  <a:pt x="230" y="392"/>
                  <a:pt x="278" y="372"/>
                  <a:pt x="328" y="372"/>
                </a:cubicBezTo>
                <a:cubicBezTo>
                  <a:pt x="544" y="372"/>
                  <a:pt x="544" y="372"/>
                  <a:pt x="544" y="372"/>
                </a:cubicBezTo>
                <a:cubicBezTo>
                  <a:pt x="555" y="372"/>
                  <a:pt x="563" y="364"/>
                  <a:pt x="563" y="353"/>
                </a:cubicBezTo>
                <a:cubicBezTo>
                  <a:pt x="563" y="343"/>
                  <a:pt x="555" y="334"/>
                  <a:pt x="544" y="334"/>
                </a:cubicBezTo>
                <a:cubicBezTo>
                  <a:pt x="328" y="334"/>
                  <a:pt x="328" y="334"/>
                  <a:pt x="328" y="334"/>
                </a:cubicBezTo>
                <a:cubicBezTo>
                  <a:pt x="268" y="334"/>
                  <a:pt x="211" y="358"/>
                  <a:pt x="168" y="401"/>
                </a:cubicBezTo>
                <a:cubicBezTo>
                  <a:pt x="142" y="427"/>
                  <a:pt x="123" y="458"/>
                  <a:pt x="112" y="492"/>
                </a:cubicBezTo>
                <a:cubicBezTo>
                  <a:pt x="112" y="492"/>
                  <a:pt x="111" y="492"/>
                  <a:pt x="111" y="492"/>
                </a:cubicBezTo>
                <a:cubicBezTo>
                  <a:pt x="82" y="492"/>
                  <a:pt x="82" y="492"/>
                  <a:pt x="82" y="492"/>
                </a:cubicBezTo>
                <a:cubicBezTo>
                  <a:pt x="36" y="492"/>
                  <a:pt x="0" y="529"/>
                  <a:pt x="0" y="574"/>
                </a:cubicBezTo>
                <a:cubicBezTo>
                  <a:pt x="0" y="612"/>
                  <a:pt x="0" y="612"/>
                  <a:pt x="0" y="612"/>
                </a:cubicBezTo>
                <a:cubicBezTo>
                  <a:pt x="0" y="657"/>
                  <a:pt x="36" y="694"/>
                  <a:pt x="82" y="694"/>
                </a:cubicBezTo>
                <a:cubicBezTo>
                  <a:pt x="111" y="694"/>
                  <a:pt x="111" y="694"/>
                  <a:pt x="111" y="694"/>
                </a:cubicBezTo>
                <a:cubicBezTo>
                  <a:pt x="111" y="694"/>
                  <a:pt x="112" y="694"/>
                  <a:pt x="112" y="694"/>
                </a:cubicBezTo>
                <a:cubicBezTo>
                  <a:pt x="123" y="728"/>
                  <a:pt x="142" y="759"/>
                  <a:pt x="168" y="785"/>
                </a:cubicBezTo>
                <a:cubicBezTo>
                  <a:pt x="211" y="828"/>
                  <a:pt x="268" y="851"/>
                  <a:pt x="328" y="851"/>
                </a:cubicBezTo>
                <a:cubicBezTo>
                  <a:pt x="544" y="851"/>
                  <a:pt x="544" y="851"/>
                  <a:pt x="544" y="851"/>
                </a:cubicBezTo>
                <a:cubicBezTo>
                  <a:pt x="555" y="851"/>
                  <a:pt x="563" y="843"/>
                  <a:pt x="563" y="832"/>
                </a:cubicBezTo>
                <a:cubicBezTo>
                  <a:pt x="563" y="822"/>
                  <a:pt x="555" y="813"/>
                  <a:pt x="544" y="813"/>
                </a:cubicBezTo>
                <a:cubicBezTo>
                  <a:pt x="328" y="813"/>
                  <a:pt x="328" y="813"/>
                  <a:pt x="328" y="813"/>
                </a:cubicBezTo>
                <a:cubicBezTo>
                  <a:pt x="278" y="813"/>
                  <a:pt x="230" y="794"/>
                  <a:pt x="194" y="758"/>
                </a:cubicBezTo>
                <a:cubicBezTo>
                  <a:pt x="159" y="722"/>
                  <a:pt x="139" y="675"/>
                  <a:pt x="139" y="624"/>
                </a:cubicBezTo>
                <a:cubicBezTo>
                  <a:pt x="139" y="562"/>
                  <a:pt x="139" y="562"/>
                  <a:pt x="139" y="562"/>
                </a:cubicBezTo>
                <a:cubicBezTo>
                  <a:pt x="139" y="511"/>
                  <a:pt x="159" y="464"/>
                  <a:pt x="195" y="428"/>
                </a:cubicBezTo>
                <a:close/>
                <a:moveTo>
                  <a:pt x="82" y="656"/>
                </a:moveTo>
                <a:cubicBezTo>
                  <a:pt x="57" y="656"/>
                  <a:pt x="38" y="636"/>
                  <a:pt x="38" y="612"/>
                </a:cubicBezTo>
                <a:cubicBezTo>
                  <a:pt x="38" y="574"/>
                  <a:pt x="38" y="574"/>
                  <a:pt x="38" y="574"/>
                </a:cubicBezTo>
                <a:cubicBezTo>
                  <a:pt x="38" y="550"/>
                  <a:pt x="57" y="530"/>
                  <a:pt x="82" y="530"/>
                </a:cubicBezTo>
                <a:cubicBezTo>
                  <a:pt x="104" y="530"/>
                  <a:pt x="104" y="530"/>
                  <a:pt x="104" y="530"/>
                </a:cubicBezTo>
                <a:cubicBezTo>
                  <a:pt x="102" y="540"/>
                  <a:pt x="101" y="551"/>
                  <a:pt x="101" y="562"/>
                </a:cubicBezTo>
                <a:cubicBezTo>
                  <a:pt x="101" y="624"/>
                  <a:pt x="101" y="624"/>
                  <a:pt x="101" y="624"/>
                </a:cubicBezTo>
                <a:cubicBezTo>
                  <a:pt x="101" y="635"/>
                  <a:pt x="102" y="646"/>
                  <a:pt x="104" y="656"/>
                </a:cubicBezTo>
                <a:lnTo>
                  <a:pt x="82" y="656"/>
                </a:lnTo>
                <a:close/>
                <a:moveTo>
                  <a:pt x="1591" y="593"/>
                </a:moveTo>
                <a:cubicBezTo>
                  <a:pt x="1591" y="709"/>
                  <a:pt x="1565" y="821"/>
                  <a:pt x="1515" y="925"/>
                </a:cubicBezTo>
                <a:cubicBezTo>
                  <a:pt x="1511" y="932"/>
                  <a:pt x="1505" y="936"/>
                  <a:pt x="1498" y="936"/>
                </a:cubicBezTo>
                <a:cubicBezTo>
                  <a:pt x="1495" y="936"/>
                  <a:pt x="1492" y="935"/>
                  <a:pt x="1489" y="934"/>
                </a:cubicBezTo>
                <a:cubicBezTo>
                  <a:pt x="1480" y="930"/>
                  <a:pt x="1476" y="918"/>
                  <a:pt x="1481" y="909"/>
                </a:cubicBezTo>
                <a:cubicBezTo>
                  <a:pt x="1529" y="810"/>
                  <a:pt x="1553" y="704"/>
                  <a:pt x="1553" y="593"/>
                </a:cubicBezTo>
                <a:cubicBezTo>
                  <a:pt x="1553" y="482"/>
                  <a:pt x="1529" y="376"/>
                  <a:pt x="1481" y="277"/>
                </a:cubicBezTo>
                <a:cubicBezTo>
                  <a:pt x="1476" y="268"/>
                  <a:pt x="1480" y="256"/>
                  <a:pt x="1489" y="252"/>
                </a:cubicBezTo>
                <a:cubicBezTo>
                  <a:pt x="1499" y="247"/>
                  <a:pt x="1510" y="251"/>
                  <a:pt x="1515" y="261"/>
                </a:cubicBezTo>
                <a:cubicBezTo>
                  <a:pt x="1565" y="365"/>
                  <a:pt x="1591" y="476"/>
                  <a:pt x="1591" y="593"/>
                </a:cubicBezTo>
                <a:close/>
                <a:moveTo>
                  <a:pt x="1406" y="371"/>
                </a:moveTo>
                <a:cubicBezTo>
                  <a:pt x="1434" y="442"/>
                  <a:pt x="1447" y="517"/>
                  <a:pt x="1447" y="593"/>
                </a:cubicBezTo>
                <a:cubicBezTo>
                  <a:pt x="1447" y="669"/>
                  <a:pt x="1434" y="744"/>
                  <a:pt x="1406" y="815"/>
                </a:cubicBezTo>
                <a:cubicBezTo>
                  <a:pt x="1403" y="822"/>
                  <a:pt x="1396" y="827"/>
                  <a:pt x="1388" y="827"/>
                </a:cubicBezTo>
                <a:cubicBezTo>
                  <a:pt x="1386" y="827"/>
                  <a:pt x="1384" y="826"/>
                  <a:pt x="1382" y="826"/>
                </a:cubicBezTo>
                <a:cubicBezTo>
                  <a:pt x="1372" y="822"/>
                  <a:pt x="1367" y="811"/>
                  <a:pt x="1371" y="801"/>
                </a:cubicBezTo>
                <a:cubicBezTo>
                  <a:pt x="1396" y="735"/>
                  <a:pt x="1410" y="665"/>
                  <a:pt x="1410" y="593"/>
                </a:cubicBezTo>
                <a:cubicBezTo>
                  <a:pt x="1410" y="521"/>
                  <a:pt x="1396" y="451"/>
                  <a:pt x="1371" y="385"/>
                </a:cubicBezTo>
                <a:cubicBezTo>
                  <a:pt x="1367" y="375"/>
                  <a:pt x="1372" y="364"/>
                  <a:pt x="1382" y="360"/>
                </a:cubicBezTo>
                <a:cubicBezTo>
                  <a:pt x="1391" y="357"/>
                  <a:pt x="1402" y="361"/>
                  <a:pt x="1406" y="371"/>
                </a:cubicBezTo>
                <a:close/>
                <a:moveTo>
                  <a:pt x="1292" y="489"/>
                </a:moveTo>
                <a:cubicBezTo>
                  <a:pt x="1300" y="523"/>
                  <a:pt x="1304" y="558"/>
                  <a:pt x="1304" y="593"/>
                </a:cubicBezTo>
                <a:cubicBezTo>
                  <a:pt x="1304" y="628"/>
                  <a:pt x="1300" y="663"/>
                  <a:pt x="1292" y="697"/>
                </a:cubicBezTo>
                <a:cubicBezTo>
                  <a:pt x="1290" y="706"/>
                  <a:pt x="1282" y="712"/>
                  <a:pt x="1274" y="712"/>
                </a:cubicBezTo>
                <a:cubicBezTo>
                  <a:pt x="1272" y="712"/>
                  <a:pt x="1271" y="712"/>
                  <a:pt x="1269" y="712"/>
                </a:cubicBezTo>
                <a:cubicBezTo>
                  <a:pt x="1259" y="709"/>
                  <a:pt x="1253" y="699"/>
                  <a:pt x="1255" y="689"/>
                </a:cubicBezTo>
                <a:cubicBezTo>
                  <a:pt x="1262" y="658"/>
                  <a:pt x="1266" y="625"/>
                  <a:pt x="1266" y="593"/>
                </a:cubicBezTo>
                <a:cubicBezTo>
                  <a:pt x="1266" y="561"/>
                  <a:pt x="1262" y="528"/>
                  <a:pt x="1255" y="497"/>
                </a:cubicBezTo>
                <a:cubicBezTo>
                  <a:pt x="1253" y="487"/>
                  <a:pt x="1259" y="477"/>
                  <a:pt x="1269" y="474"/>
                </a:cubicBezTo>
                <a:cubicBezTo>
                  <a:pt x="1279" y="472"/>
                  <a:pt x="1290" y="478"/>
                  <a:pt x="1292" y="489"/>
                </a:cubicBezTo>
                <a:close/>
                <a:moveTo>
                  <a:pt x="499" y="890"/>
                </a:moveTo>
                <a:cubicBezTo>
                  <a:pt x="499" y="1307"/>
                  <a:pt x="499" y="1307"/>
                  <a:pt x="499" y="1307"/>
                </a:cubicBezTo>
                <a:cubicBezTo>
                  <a:pt x="499" y="1353"/>
                  <a:pt x="463" y="1390"/>
                  <a:pt x="417" y="1390"/>
                </a:cubicBezTo>
                <a:cubicBezTo>
                  <a:pt x="379" y="1390"/>
                  <a:pt x="379" y="1390"/>
                  <a:pt x="379" y="1390"/>
                </a:cubicBezTo>
                <a:cubicBezTo>
                  <a:pt x="334" y="1390"/>
                  <a:pt x="297" y="1353"/>
                  <a:pt x="297" y="1307"/>
                </a:cubicBezTo>
                <a:cubicBezTo>
                  <a:pt x="297" y="890"/>
                  <a:pt x="297" y="890"/>
                  <a:pt x="297" y="890"/>
                </a:cubicBezTo>
                <a:cubicBezTo>
                  <a:pt x="297" y="880"/>
                  <a:pt x="306" y="871"/>
                  <a:pt x="316" y="871"/>
                </a:cubicBezTo>
                <a:cubicBezTo>
                  <a:pt x="326" y="871"/>
                  <a:pt x="335" y="880"/>
                  <a:pt x="335" y="890"/>
                </a:cubicBezTo>
                <a:cubicBezTo>
                  <a:pt x="335" y="1307"/>
                  <a:pt x="335" y="1307"/>
                  <a:pt x="335" y="1307"/>
                </a:cubicBezTo>
                <a:cubicBezTo>
                  <a:pt x="335" y="1332"/>
                  <a:pt x="355" y="1352"/>
                  <a:pt x="379" y="1352"/>
                </a:cubicBezTo>
                <a:cubicBezTo>
                  <a:pt x="417" y="1352"/>
                  <a:pt x="417" y="1352"/>
                  <a:pt x="417" y="1352"/>
                </a:cubicBezTo>
                <a:cubicBezTo>
                  <a:pt x="442" y="1352"/>
                  <a:pt x="462" y="1332"/>
                  <a:pt x="462" y="1307"/>
                </a:cubicBezTo>
                <a:cubicBezTo>
                  <a:pt x="462" y="890"/>
                  <a:pt x="462" y="890"/>
                  <a:pt x="462" y="890"/>
                </a:cubicBezTo>
                <a:cubicBezTo>
                  <a:pt x="462" y="880"/>
                  <a:pt x="470" y="871"/>
                  <a:pt x="480" y="871"/>
                </a:cubicBezTo>
                <a:cubicBezTo>
                  <a:pt x="491" y="871"/>
                  <a:pt x="499" y="880"/>
                  <a:pt x="499" y="89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38" name="Google Shape;838;p30"/>
          <p:cNvSpPr/>
          <p:nvPr/>
        </p:nvSpPr>
        <p:spPr>
          <a:xfrm>
            <a:off x="4070479" y="5583057"/>
            <a:ext cx="1813560" cy="1813557"/>
          </a:xfrm>
          <a:custGeom>
            <a:pathLst>
              <a:path extrusionOk="0" h="2746" w="2746">
                <a:moveTo>
                  <a:pt x="2566" y="0"/>
                </a:moveTo>
                <a:cubicBezTo>
                  <a:pt x="180" y="0"/>
                  <a:pt x="180" y="0"/>
                  <a:pt x="180" y="0"/>
                </a:cubicBezTo>
                <a:cubicBezTo>
                  <a:pt x="81" y="0"/>
                  <a:pt x="0" y="80"/>
                  <a:pt x="0" y="180"/>
                </a:cubicBezTo>
                <a:cubicBezTo>
                  <a:pt x="0" y="2061"/>
                  <a:pt x="0" y="2061"/>
                  <a:pt x="0" y="2061"/>
                </a:cubicBezTo>
                <a:cubicBezTo>
                  <a:pt x="0" y="2160"/>
                  <a:pt x="81" y="2241"/>
                  <a:pt x="180" y="2241"/>
                </a:cubicBezTo>
                <a:cubicBezTo>
                  <a:pt x="1163" y="2241"/>
                  <a:pt x="1163" y="2241"/>
                  <a:pt x="1163" y="2241"/>
                </a:cubicBezTo>
                <a:cubicBezTo>
                  <a:pt x="1020" y="2526"/>
                  <a:pt x="1020" y="2526"/>
                  <a:pt x="1020" y="2526"/>
                </a:cubicBezTo>
                <a:cubicBezTo>
                  <a:pt x="952" y="2526"/>
                  <a:pt x="952" y="2526"/>
                  <a:pt x="952" y="2526"/>
                </a:cubicBezTo>
                <a:cubicBezTo>
                  <a:pt x="891" y="2526"/>
                  <a:pt x="842" y="2576"/>
                  <a:pt x="842" y="2636"/>
                </a:cubicBezTo>
                <a:cubicBezTo>
                  <a:pt x="842" y="2697"/>
                  <a:pt x="891" y="2746"/>
                  <a:pt x="952" y="2746"/>
                </a:cubicBezTo>
                <a:cubicBezTo>
                  <a:pt x="1794" y="2746"/>
                  <a:pt x="1794" y="2746"/>
                  <a:pt x="1794" y="2746"/>
                </a:cubicBezTo>
                <a:cubicBezTo>
                  <a:pt x="1855" y="2746"/>
                  <a:pt x="1904" y="2697"/>
                  <a:pt x="1904" y="2636"/>
                </a:cubicBezTo>
                <a:cubicBezTo>
                  <a:pt x="1904" y="2576"/>
                  <a:pt x="1855" y="2526"/>
                  <a:pt x="1794" y="2526"/>
                </a:cubicBezTo>
                <a:cubicBezTo>
                  <a:pt x="1726" y="2526"/>
                  <a:pt x="1726" y="2526"/>
                  <a:pt x="1726" y="2526"/>
                </a:cubicBezTo>
                <a:cubicBezTo>
                  <a:pt x="1583" y="2241"/>
                  <a:pt x="1583" y="2241"/>
                  <a:pt x="1583" y="2241"/>
                </a:cubicBezTo>
                <a:cubicBezTo>
                  <a:pt x="2566" y="2241"/>
                  <a:pt x="2566" y="2241"/>
                  <a:pt x="2566" y="2241"/>
                </a:cubicBezTo>
                <a:cubicBezTo>
                  <a:pt x="2665" y="2241"/>
                  <a:pt x="2746" y="2160"/>
                  <a:pt x="2746" y="2061"/>
                </a:cubicBezTo>
                <a:cubicBezTo>
                  <a:pt x="2746" y="180"/>
                  <a:pt x="2746" y="180"/>
                  <a:pt x="2746" y="180"/>
                </a:cubicBezTo>
                <a:cubicBezTo>
                  <a:pt x="2746" y="80"/>
                  <a:pt x="2665" y="0"/>
                  <a:pt x="2566" y="0"/>
                </a:cubicBezTo>
                <a:close/>
                <a:moveTo>
                  <a:pt x="1853" y="2636"/>
                </a:moveTo>
                <a:cubicBezTo>
                  <a:pt x="1853" y="2669"/>
                  <a:pt x="1826" y="2695"/>
                  <a:pt x="1794" y="2695"/>
                </a:cubicBezTo>
                <a:cubicBezTo>
                  <a:pt x="952" y="2695"/>
                  <a:pt x="952" y="2695"/>
                  <a:pt x="952" y="2695"/>
                </a:cubicBezTo>
                <a:cubicBezTo>
                  <a:pt x="920" y="2695"/>
                  <a:pt x="893" y="2669"/>
                  <a:pt x="893" y="2636"/>
                </a:cubicBezTo>
                <a:cubicBezTo>
                  <a:pt x="893" y="2604"/>
                  <a:pt x="920" y="2578"/>
                  <a:pt x="952" y="2578"/>
                </a:cubicBezTo>
                <a:cubicBezTo>
                  <a:pt x="1794" y="2578"/>
                  <a:pt x="1794" y="2578"/>
                  <a:pt x="1794" y="2578"/>
                </a:cubicBezTo>
                <a:cubicBezTo>
                  <a:pt x="1826" y="2578"/>
                  <a:pt x="1853" y="2604"/>
                  <a:pt x="1853" y="2636"/>
                </a:cubicBezTo>
                <a:close/>
                <a:moveTo>
                  <a:pt x="1668" y="2526"/>
                </a:moveTo>
                <a:cubicBezTo>
                  <a:pt x="1078" y="2526"/>
                  <a:pt x="1078" y="2526"/>
                  <a:pt x="1078" y="2526"/>
                </a:cubicBezTo>
                <a:cubicBezTo>
                  <a:pt x="1221" y="2241"/>
                  <a:pt x="1221" y="2241"/>
                  <a:pt x="1221" y="2241"/>
                </a:cubicBezTo>
                <a:cubicBezTo>
                  <a:pt x="1526" y="2241"/>
                  <a:pt x="1526" y="2241"/>
                  <a:pt x="1526" y="2241"/>
                </a:cubicBezTo>
                <a:lnTo>
                  <a:pt x="1668" y="2526"/>
                </a:lnTo>
                <a:close/>
                <a:moveTo>
                  <a:pt x="2695" y="2061"/>
                </a:moveTo>
                <a:cubicBezTo>
                  <a:pt x="2695" y="2132"/>
                  <a:pt x="2637" y="2190"/>
                  <a:pt x="2566" y="2190"/>
                </a:cubicBezTo>
                <a:cubicBezTo>
                  <a:pt x="180" y="2190"/>
                  <a:pt x="180" y="2190"/>
                  <a:pt x="180" y="2190"/>
                </a:cubicBezTo>
                <a:cubicBezTo>
                  <a:pt x="109" y="2190"/>
                  <a:pt x="51" y="2132"/>
                  <a:pt x="51" y="2061"/>
                </a:cubicBezTo>
                <a:cubicBezTo>
                  <a:pt x="51" y="180"/>
                  <a:pt x="51" y="180"/>
                  <a:pt x="51" y="180"/>
                </a:cubicBezTo>
                <a:cubicBezTo>
                  <a:pt x="51" y="109"/>
                  <a:pt x="109" y="51"/>
                  <a:pt x="180" y="51"/>
                </a:cubicBezTo>
                <a:cubicBezTo>
                  <a:pt x="2566" y="51"/>
                  <a:pt x="2566" y="51"/>
                  <a:pt x="2566" y="51"/>
                </a:cubicBezTo>
                <a:cubicBezTo>
                  <a:pt x="2637" y="51"/>
                  <a:pt x="2695" y="109"/>
                  <a:pt x="2695" y="180"/>
                </a:cubicBezTo>
                <a:lnTo>
                  <a:pt x="2695" y="2061"/>
                </a:lnTo>
                <a:close/>
                <a:moveTo>
                  <a:pt x="168" y="1904"/>
                </a:moveTo>
                <a:cubicBezTo>
                  <a:pt x="2578" y="1904"/>
                  <a:pt x="2578" y="1904"/>
                  <a:pt x="2578" y="1904"/>
                </a:cubicBezTo>
                <a:cubicBezTo>
                  <a:pt x="2578" y="168"/>
                  <a:pt x="2578" y="168"/>
                  <a:pt x="2578" y="168"/>
                </a:cubicBezTo>
                <a:cubicBezTo>
                  <a:pt x="168" y="168"/>
                  <a:pt x="168" y="168"/>
                  <a:pt x="168" y="168"/>
                </a:cubicBezTo>
                <a:lnTo>
                  <a:pt x="168" y="1904"/>
                </a:lnTo>
                <a:close/>
                <a:moveTo>
                  <a:pt x="220" y="220"/>
                </a:moveTo>
                <a:cubicBezTo>
                  <a:pt x="2527" y="220"/>
                  <a:pt x="2527" y="220"/>
                  <a:pt x="2527" y="220"/>
                </a:cubicBezTo>
                <a:cubicBezTo>
                  <a:pt x="2527" y="1853"/>
                  <a:pt x="2527" y="1853"/>
                  <a:pt x="2527" y="1853"/>
                </a:cubicBezTo>
                <a:cubicBezTo>
                  <a:pt x="220" y="1853"/>
                  <a:pt x="220" y="1853"/>
                  <a:pt x="220" y="1853"/>
                </a:cubicBezTo>
                <a:lnTo>
                  <a:pt x="220" y="220"/>
                </a:lnTo>
                <a:close/>
                <a:moveTo>
                  <a:pt x="1373" y="1949"/>
                </a:moveTo>
                <a:cubicBezTo>
                  <a:pt x="1319" y="1949"/>
                  <a:pt x="1275" y="1993"/>
                  <a:pt x="1275" y="2047"/>
                </a:cubicBezTo>
                <a:cubicBezTo>
                  <a:pt x="1275" y="2101"/>
                  <a:pt x="1319" y="2144"/>
                  <a:pt x="1373" y="2144"/>
                </a:cubicBezTo>
                <a:cubicBezTo>
                  <a:pt x="1427" y="2144"/>
                  <a:pt x="1471" y="2101"/>
                  <a:pt x="1471" y="2047"/>
                </a:cubicBezTo>
                <a:cubicBezTo>
                  <a:pt x="1471" y="1993"/>
                  <a:pt x="1427" y="1949"/>
                  <a:pt x="1373" y="1949"/>
                </a:cubicBezTo>
                <a:close/>
                <a:moveTo>
                  <a:pt x="1373" y="2093"/>
                </a:moveTo>
                <a:cubicBezTo>
                  <a:pt x="1348" y="2093"/>
                  <a:pt x="1327" y="2072"/>
                  <a:pt x="1327" y="2047"/>
                </a:cubicBezTo>
                <a:cubicBezTo>
                  <a:pt x="1327" y="2021"/>
                  <a:pt x="1348" y="2001"/>
                  <a:pt x="1373" y="2001"/>
                </a:cubicBezTo>
                <a:cubicBezTo>
                  <a:pt x="1398" y="2001"/>
                  <a:pt x="1419" y="2021"/>
                  <a:pt x="1419" y="2047"/>
                </a:cubicBezTo>
                <a:cubicBezTo>
                  <a:pt x="1419" y="2072"/>
                  <a:pt x="1398" y="2093"/>
                  <a:pt x="1373" y="2093"/>
                </a:cubicBezTo>
                <a:close/>
                <a:moveTo>
                  <a:pt x="1653" y="880"/>
                </a:moveTo>
                <a:cubicBezTo>
                  <a:pt x="1624" y="828"/>
                  <a:pt x="1581" y="785"/>
                  <a:pt x="1529" y="756"/>
                </a:cubicBezTo>
                <a:cubicBezTo>
                  <a:pt x="1507" y="744"/>
                  <a:pt x="1484" y="734"/>
                  <a:pt x="1461" y="728"/>
                </a:cubicBezTo>
                <a:cubicBezTo>
                  <a:pt x="1404" y="712"/>
                  <a:pt x="1342" y="712"/>
                  <a:pt x="1286" y="728"/>
                </a:cubicBezTo>
                <a:cubicBezTo>
                  <a:pt x="1262" y="734"/>
                  <a:pt x="1239" y="744"/>
                  <a:pt x="1217" y="756"/>
                </a:cubicBezTo>
                <a:cubicBezTo>
                  <a:pt x="1165" y="785"/>
                  <a:pt x="1122" y="828"/>
                  <a:pt x="1093" y="880"/>
                </a:cubicBezTo>
                <a:cubicBezTo>
                  <a:pt x="1081" y="902"/>
                  <a:pt x="1071" y="925"/>
                  <a:pt x="1065" y="949"/>
                </a:cubicBezTo>
                <a:cubicBezTo>
                  <a:pt x="1057" y="977"/>
                  <a:pt x="1053" y="1006"/>
                  <a:pt x="1053" y="1036"/>
                </a:cubicBezTo>
                <a:cubicBezTo>
                  <a:pt x="1053" y="1066"/>
                  <a:pt x="1057" y="1095"/>
                  <a:pt x="1065" y="1123"/>
                </a:cubicBezTo>
                <a:cubicBezTo>
                  <a:pt x="1071" y="1147"/>
                  <a:pt x="1081" y="1170"/>
                  <a:pt x="1093" y="1192"/>
                </a:cubicBezTo>
                <a:cubicBezTo>
                  <a:pt x="1122" y="1244"/>
                  <a:pt x="1165" y="1287"/>
                  <a:pt x="1217" y="1316"/>
                </a:cubicBezTo>
                <a:cubicBezTo>
                  <a:pt x="1239" y="1328"/>
                  <a:pt x="1262" y="1338"/>
                  <a:pt x="1286" y="1344"/>
                </a:cubicBezTo>
                <a:cubicBezTo>
                  <a:pt x="1314" y="1352"/>
                  <a:pt x="1343" y="1357"/>
                  <a:pt x="1373" y="1357"/>
                </a:cubicBezTo>
                <a:cubicBezTo>
                  <a:pt x="1403" y="1357"/>
                  <a:pt x="1432" y="1352"/>
                  <a:pt x="1460" y="1344"/>
                </a:cubicBezTo>
                <a:cubicBezTo>
                  <a:pt x="1484" y="1338"/>
                  <a:pt x="1507" y="1328"/>
                  <a:pt x="1529" y="1316"/>
                </a:cubicBezTo>
                <a:cubicBezTo>
                  <a:pt x="1581" y="1287"/>
                  <a:pt x="1624" y="1244"/>
                  <a:pt x="1653" y="1192"/>
                </a:cubicBezTo>
                <a:cubicBezTo>
                  <a:pt x="1665" y="1170"/>
                  <a:pt x="1675" y="1147"/>
                  <a:pt x="1681" y="1124"/>
                </a:cubicBezTo>
                <a:cubicBezTo>
                  <a:pt x="1690" y="1095"/>
                  <a:pt x="1694" y="1066"/>
                  <a:pt x="1694" y="1036"/>
                </a:cubicBezTo>
                <a:cubicBezTo>
                  <a:pt x="1694" y="1006"/>
                  <a:pt x="1690" y="977"/>
                  <a:pt x="1681" y="949"/>
                </a:cubicBezTo>
                <a:cubicBezTo>
                  <a:pt x="1675" y="925"/>
                  <a:pt x="1665" y="902"/>
                  <a:pt x="1653" y="880"/>
                </a:cubicBezTo>
                <a:close/>
                <a:moveTo>
                  <a:pt x="1632" y="1110"/>
                </a:moveTo>
                <a:cubicBezTo>
                  <a:pt x="1626" y="1129"/>
                  <a:pt x="1618" y="1149"/>
                  <a:pt x="1608" y="1167"/>
                </a:cubicBezTo>
                <a:cubicBezTo>
                  <a:pt x="1584" y="1211"/>
                  <a:pt x="1548" y="1247"/>
                  <a:pt x="1504" y="1271"/>
                </a:cubicBezTo>
                <a:cubicBezTo>
                  <a:pt x="1486" y="1281"/>
                  <a:pt x="1466" y="1289"/>
                  <a:pt x="1446" y="1295"/>
                </a:cubicBezTo>
                <a:cubicBezTo>
                  <a:pt x="1399" y="1308"/>
                  <a:pt x="1348" y="1309"/>
                  <a:pt x="1300" y="1295"/>
                </a:cubicBezTo>
                <a:cubicBezTo>
                  <a:pt x="1280" y="1289"/>
                  <a:pt x="1260" y="1281"/>
                  <a:pt x="1242" y="1271"/>
                </a:cubicBezTo>
                <a:cubicBezTo>
                  <a:pt x="1198" y="1247"/>
                  <a:pt x="1163" y="1211"/>
                  <a:pt x="1138" y="1167"/>
                </a:cubicBezTo>
                <a:cubicBezTo>
                  <a:pt x="1128" y="1149"/>
                  <a:pt x="1120" y="1129"/>
                  <a:pt x="1115" y="1109"/>
                </a:cubicBezTo>
                <a:cubicBezTo>
                  <a:pt x="1108" y="1086"/>
                  <a:pt x="1104" y="1061"/>
                  <a:pt x="1104" y="1036"/>
                </a:cubicBezTo>
                <a:cubicBezTo>
                  <a:pt x="1104" y="1011"/>
                  <a:pt x="1108" y="987"/>
                  <a:pt x="1115" y="962"/>
                </a:cubicBezTo>
                <a:cubicBezTo>
                  <a:pt x="1120" y="943"/>
                  <a:pt x="1128" y="924"/>
                  <a:pt x="1138" y="905"/>
                </a:cubicBezTo>
                <a:cubicBezTo>
                  <a:pt x="1163" y="862"/>
                  <a:pt x="1198" y="826"/>
                  <a:pt x="1242" y="801"/>
                </a:cubicBezTo>
                <a:cubicBezTo>
                  <a:pt x="1261" y="791"/>
                  <a:pt x="1280" y="783"/>
                  <a:pt x="1300" y="777"/>
                </a:cubicBezTo>
                <a:cubicBezTo>
                  <a:pt x="1324" y="771"/>
                  <a:pt x="1348" y="767"/>
                  <a:pt x="1373" y="767"/>
                </a:cubicBezTo>
                <a:cubicBezTo>
                  <a:pt x="1398" y="767"/>
                  <a:pt x="1423" y="771"/>
                  <a:pt x="1447" y="777"/>
                </a:cubicBezTo>
                <a:cubicBezTo>
                  <a:pt x="1466" y="783"/>
                  <a:pt x="1486" y="791"/>
                  <a:pt x="1504" y="801"/>
                </a:cubicBezTo>
                <a:cubicBezTo>
                  <a:pt x="1548" y="825"/>
                  <a:pt x="1584" y="861"/>
                  <a:pt x="1608" y="905"/>
                </a:cubicBezTo>
                <a:cubicBezTo>
                  <a:pt x="1618" y="923"/>
                  <a:pt x="1626" y="943"/>
                  <a:pt x="1632" y="963"/>
                </a:cubicBezTo>
                <a:cubicBezTo>
                  <a:pt x="1639" y="987"/>
                  <a:pt x="1642" y="1011"/>
                  <a:pt x="1642" y="1036"/>
                </a:cubicBezTo>
                <a:cubicBezTo>
                  <a:pt x="1642" y="1061"/>
                  <a:pt x="1639" y="1086"/>
                  <a:pt x="1632" y="1110"/>
                </a:cubicBezTo>
                <a:close/>
                <a:moveTo>
                  <a:pt x="1918" y="900"/>
                </a:moveTo>
                <a:cubicBezTo>
                  <a:pt x="1859" y="900"/>
                  <a:pt x="1859" y="900"/>
                  <a:pt x="1859" y="900"/>
                </a:cubicBezTo>
                <a:cubicBezTo>
                  <a:pt x="1859" y="899"/>
                  <a:pt x="1859" y="899"/>
                  <a:pt x="1859" y="899"/>
                </a:cubicBezTo>
                <a:cubicBezTo>
                  <a:pt x="1848" y="861"/>
                  <a:pt x="1833" y="825"/>
                  <a:pt x="1814" y="790"/>
                </a:cubicBezTo>
                <a:cubicBezTo>
                  <a:pt x="1814" y="790"/>
                  <a:pt x="1813" y="789"/>
                  <a:pt x="1813" y="789"/>
                </a:cubicBezTo>
                <a:cubicBezTo>
                  <a:pt x="1855" y="747"/>
                  <a:pt x="1855" y="747"/>
                  <a:pt x="1855" y="747"/>
                </a:cubicBezTo>
                <a:cubicBezTo>
                  <a:pt x="1882" y="720"/>
                  <a:pt x="1882" y="675"/>
                  <a:pt x="1855" y="647"/>
                </a:cubicBezTo>
                <a:cubicBezTo>
                  <a:pt x="1762" y="555"/>
                  <a:pt x="1762" y="555"/>
                  <a:pt x="1762" y="555"/>
                </a:cubicBezTo>
                <a:cubicBezTo>
                  <a:pt x="1734" y="527"/>
                  <a:pt x="1689" y="527"/>
                  <a:pt x="1662" y="555"/>
                </a:cubicBezTo>
                <a:cubicBezTo>
                  <a:pt x="1620" y="596"/>
                  <a:pt x="1620" y="596"/>
                  <a:pt x="1620" y="596"/>
                </a:cubicBezTo>
                <a:cubicBezTo>
                  <a:pt x="1620" y="596"/>
                  <a:pt x="1620" y="596"/>
                  <a:pt x="1619" y="595"/>
                </a:cubicBezTo>
                <a:cubicBezTo>
                  <a:pt x="1584" y="576"/>
                  <a:pt x="1547" y="561"/>
                  <a:pt x="1511" y="551"/>
                </a:cubicBezTo>
                <a:cubicBezTo>
                  <a:pt x="1511" y="551"/>
                  <a:pt x="1510" y="551"/>
                  <a:pt x="1510" y="550"/>
                </a:cubicBezTo>
                <a:cubicBezTo>
                  <a:pt x="1510" y="492"/>
                  <a:pt x="1510" y="492"/>
                  <a:pt x="1510" y="492"/>
                </a:cubicBezTo>
                <a:cubicBezTo>
                  <a:pt x="1510" y="453"/>
                  <a:pt x="1478" y="421"/>
                  <a:pt x="1439" y="421"/>
                </a:cubicBezTo>
                <a:cubicBezTo>
                  <a:pt x="1308" y="421"/>
                  <a:pt x="1308" y="421"/>
                  <a:pt x="1308" y="421"/>
                </a:cubicBezTo>
                <a:cubicBezTo>
                  <a:pt x="1269" y="421"/>
                  <a:pt x="1237" y="453"/>
                  <a:pt x="1237" y="492"/>
                </a:cubicBezTo>
                <a:cubicBezTo>
                  <a:pt x="1237" y="550"/>
                  <a:pt x="1237" y="550"/>
                  <a:pt x="1237" y="550"/>
                </a:cubicBezTo>
                <a:cubicBezTo>
                  <a:pt x="1237" y="551"/>
                  <a:pt x="1236" y="551"/>
                  <a:pt x="1236" y="551"/>
                </a:cubicBezTo>
                <a:cubicBezTo>
                  <a:pt x="1199" y="561"/>
                  <a:pt x="1162" y="576"/>
                  <a:pt x="1127" y="595"/>
                </a:cubicBezTo>
                <a:cubicBezTo>
                  <a:pt x="1127" y="596"/>
                  <a:pt x="1126" y="596"/>
                  <a:pt x="1126" y="596"/>
                </a:cubicBezTo>
                <a:cubicBezTo>
                  <a:pt x="1085" y="555"/>
                  <a:pt x="1085" y="555"/>
                  <a:pt x="1085" y="555"/>
                </a:cubicBezTo>
                <a:cubicBezTo>
                  <a:pt x="1058" y="528"/>
                  <a:pt x="1011" y="528"/>
                  <a:pt x="984" y="555"/>
                </a:cubicBezTo>
                <a:cubicBezTo>
                  <a:pt x="892" y="647"/>
                  <a:pt x="892" y="647"/>
                  <a:pt x="892" y="647"/>
                </a:cubicBezTo>
                <a:cubicBezTo>
                  <a:pt x="878" y="661"/>
                  <a:pt x="871" y="678"/>
                  <a:pt x="871" y="697"/>
                </a:cubicBezTo>
                <a:cubicBezTo>
                  <a:pt x="871" y="716"/>
                  <a:pt x="878" y="734"/>
                  <a:pt x="892" y="747"/>
                </a:cubicBezTo>
                <a:cubicBezTo>
                  <a:pt x="933" y="789"/>
                  <a:pt x="933" y="789"/>
                  <a:pt x="933" y="789"/>
                </a:cubicBezTo>
                <a:cubicBezTo>
                  <a:pt x="933" y="789"/>
                  <a:pt x="933" y="790"/>
                  <a:pt x="933" y="790"/>
                </a:cubicBezTo>
                <a:cubicBezTo>
                  <a:pt x="913" y="825"/>
                  <a:pt x="898" y="862"/>
                  <a:pt x="888" y="898"/>
                </a:cubicBezTo>
                <a:cubicBezTo>
                  <a:pt x="888" y="899"/>
                  <a:pt x="888" y="899"/>
                  <a:pt x="888" y="900"/>
                </a:cubicBezTo>
                <a:cubicBezTo>
                  <a:pt x="829" y="900"/>
                  <a:pt x="829" y="900"/>
                  <a:pt x="829" y="900"/>
                </a:cubicBezTo>
                <a:cubicBezTo>
                  <a:pt x="790" y="900"/>
                  <a:pt x="758" y="932"/>
                  <a:pt x="758" y="971"/>
                </a:cubicBezTo>
                <a:cubicBezTo>
                  <a:pt x="758" y="1102"/>
                  <a:pt x="758" y="1102"/>
                  <a:pt x="758" y="1102"/>
                </a:cubicBezTo>
                <a:cubicBezTo>
                  <a:pt x="758" y="1141"/>
                  <a:pt x="790" y="1172"/>
                  <a:pt x="829" y="1172"/>
                </a:cubicBezTo>
                <a:cubicBezTo>
                  <a:pt x="888" y="1172"/>
                  <a:pt x="888" y="1172"/>
                  <a:pt x="888" y="1172"/>
                </a:cubicBezTo>
                <a:cubicBezTo>
                  <a:pt x="888" y="1173"/>
                  <a:pt x="888" y="1173"/>
                  <a:pt x="888" y="1173"/>
                </a:cubicBezTo>
                <a:cubicBezTo>
                  <a:pt x="898" y="1210"/>
                  <a:pt x="913" y="1247"/>
                  <a:pt x="933" y="1282"/>
                </a:cubicBezTo>
                <a:cubicBezTo>
                  <a:pt x="933" y="1282"/>
                  <a:pt x="933" y="1283"/>
                  <a:pt x="933" y="1283"/>
                </a:cubicBezTo>
                <a:cubicBezTo>
                  <a:pt x="892" y="1325"/>
                  <a:pt x="892" y="1325"/>
                  <a:pt x="892" y="1325"/>
                </a:cubicBezTo>
                <a:cubicBezTo>
                  <a:pt x="878" y="1338"/>
                  <a:pt x="871" y="1356"/>
                  <a:pt x="871" y="1375"/>
                </a:cubicBezTo>
                <a:cubicBezTo>
                  <a:pt x="871" y="1394"/>
                  <a:pt x="878" y="1412"/>
                  <a:pt x="892" y="1425"/>
                </a:cubicBezTo>
                <a:cubicBezTo>
                  <a:pt x="984" y="1517"/>
                  <a:pt x="984" y="1517"/>
                  <a:pt x="984" y="1517"/>
                </a:cubicBezTo>
                <a:cubicBezTo>
                  <a:pt x="1011" y="1544"/>
                  <a:pt x="1058" y="1544"/>
                  <a:pt x="1085" y="1517"/>
                </a:cubicBezTo>
                <a:cubicBezTo>
                  <a:pt x="1126" y="1476"/>
                  <a:pt x="1126" y="1476"/>
                  <a:pt x="1126" y="1476"/>
                </a:cubicBezTo>
                <a:cubicBezTo>
                  <a:pt x="1126" y="1476"/>
                  <a:pt x="1127" y="1477"/>
                  <a:pt x="1127" y="1477"/>
                </a:cubicBezTo>
                <a:cubicBezTo>
                  <a:pt x="1162" y="1496"/>
                  <a:pt x="1198" y="1511"/>
                  <a:pt x="1235" y="1521"/>
                </a:cubicBezTo>
                <a:cubicBezTo>
                  <a:pt x="1236" y="1521"/>
                  <a:pt x="1236" y="1522"/>
                  <a:pt x="1237" y="1522"/>
                </a:cubicBezTo>
                <a:cubicBezTo>
                  <a:pt x="1237" y="1581"/>
                  <a:pt x="1237" y="1581"/>
                  <a:pt x="1237" y="1581"/>
                </a:cubicBezTo>
                <a:cubicBezTo>
                  <a:pt x="1237" y="1620"/>
                  <a:pt x="1269" y="1651"/>
                  <a:pt x="1308" y="1651"/>
                </a:cubicBezTo>
                <a:cubicBezTo>
                  <a:pt x="1439" y="1651"/>
                  <a:pt x="1439" y="1651"/>
                  <a:pt x="1439" y="1651"/>
                </a:cubicBezTo>
                <a:cubicBezTo>
                  <a:pt x="1478" y="1651"/>
                  <a:pt x="1510" y="1620"/>
                  <a:pt x="1510" y="1581"/>
                </a:cubicBezTo>
                <a:cubicBezTo>
                  <a:pt x="1510" y="1522"/>
                  <a:pt x="1510" y="1522"/>
                  <a:pt x="1510" y="1522"/>
                </a:cubicBezTo>
                <a:cubicBezTo>
                  <a:pt x="1510" y="1522"/>
                  <a:pt x="1510" y="1522"/>
                  <a:pt x="1511" y="1521"/>
                </a:cubicBezTo>
                <a:cubicBezTo>
                  <a:pt x="1547" y="1511"/>
                  <a:pt x="1584" y="1496"/>
                  <a:pt x="1619" y="1477"/>
                </a:cubicBezTo>
                <a:cubicBezTo>
                  <a:pt x="1620" y="1477"/>
                  <a:pt x="1620" y="1476"/>
                  <a:pt x="1620" y="1476"/>
                </a:cubicBezTo>
                <a:cubicBezTo>
                  <a:pt x="1662" y="1518"/>
                  <a:pt x="1662" y="1518"/>
                  <a:pt x="1662" y="1518"/>
                </a:cubicBezTo>
                <a:cubicBezTo>
                  <a:pt x="1690" y="1545"/>
                  <a:pt x="1734" y="1545"/>
                  <a:pt x="1762" y="1517"/>
                </a:cubicBezTo>
                <a:cubicBezTo>
                  <a:pt x="1855" y="1425"/>
                  <a:pt x="1855" y="1425"/>
                  <a:pt x="1855" y="1425"/>
                </a:cubicBezTo>
                <a:cubicBezTo>
                  <a:pt x="1868" y="1412"/>
                  <a:pt x="1875" y="1394"/>
                  <a:pt x="1875" y="1375"/>
                </a:cubicBezTo>
                <a:cubicBezTo>
                  <a:pt x="1875" y="1356"/>
                  <a:pt x="1868" y="1338"/>
                  <a:pt x="1855" y="1325"/>
                </a:cubicBezTo>
                <a:cubicBezTo>
                  <a:pt x="1813" y="1283"/>
                  <a:pt x="1813" y="1283"/>
                  <a:pt x="1813" y="1283"/>
                </a:cubicBezTo>
                <a:cubicBezTo>
                  <a:pt x="1813" y="1283"/>
                  <a:pt x="1814" y="1283"/>
                  <a:pt x="1814" y="1282"/>
                </a:cubicBezTo>
                <a:cubicBezTo>
                  <a:pt x="1833" y="1247"/>
                  <a:pt x="1848" y="1211"/>
                  <a:pt x="1858" y="1174"/>
                </a:cubicBezTo>
                <a:cubicBezTo>
                  <a:pt x="1859" y="1173"/>
                  <a:pt x="1859" y="1173"/>
                  <a:pt x="1859" y="1172"/>
                </a:cubicBezTo>
                <a:cubicBezTo>
                  <a:pt x="1918" y="1172"/>
                  <a:pt x="1918" y="1172"/>
                  <a:pt x="1918" y="1172"/>
                </a:cubicBezTo>
                <a:cubicBezTo>
                  <a:pt x="1957" y="1172"/>
                  <a:pt x="1988" y="1141"/>
                  <a:pt x="1988" y="1102"/>
                </a:cubicBezTo>
                <a:cubicBezTo>
                  <a:pt x="1988" y="971"/>
                  <a:pt x="1988" y="971"/>
                  <a:pt x="1988" y="971"/>
                </a:cubicBezTo>
                <a:cubicBezTo>
                  <a:pt x="1988" y="932"/>
                  <a:pt x="1957" y="900"/>
                  <a:pt x="1918" y="900"/>
                </a:cubicBezTo>
                <a:close/>
                <a:moveTo>
                  <a:pt x="1937" y="1102"/>
                </a:moveTo>
                <a:cubicBezTo>
                  <a:pt x="1937" y="1112"/>
                  <a:pt x="1928" y="1121"/>
                  <a:pt x="1918" y="1121"/>
                </a:cubicBezTo>
                <a:cubicBezTo>
                  <a:pt x="1839" y="1121"/>
                  <a:pt x="1839" y="1121"/>
                  <a:pt x="1839" y="1121"/>
                </a:cubicBezTo>
                <a:cubicBezTo>
                  <a:pt x="1817" y="1125"/>
                  <a:pt x="1817" y="1125"/>
                  <a:pt x="1817" y="1125"/>
                </a:cubicBezTo>
                <a:cubicBezTo>
                  <a:pt x="1813" y="1145"/>
                  <a:pt x="1813" y="1145"/>
                  <a:pt x="1813" y="1145"/>
                </a:cubicBezTo>
                <a:cubicBezTo>
                  <a:pt x="1812" y="1150"/>
                  <a:pt x="1810" y="1155"/>
                  <a:pt x="1809" y="1160"/>
                </a:cubicBezTo>
                <a:cubicBezTo>
                  <a:pt x="1800" y="1193"/>
                  <a:pt x="1786" y="1226"/>
                  <a:pt x="1769" y="1257"/>
                </a:cubicBezTo>
                <a:cubicBezTo>
                  <a:pt x="1767" y="1261"/>
                  <a:pt x="1764" y="1265"/>
                  <a:pt x="1759" y="1274"/>
                </a:cubicBezTo>
                <a:cubicBezTo>
                  <a:pt x="1748" y="1291"/>
                  <a:pt x="1748" y="1291"/>
                  <a:pt x="1748" y="1291"/>
                </a:cubicBezTo>
                <a:cubicBezTo>
                  <a:pt x="1818" y="1361"/>
                  <a:pt x="1818" y="1361"/>
                  <a:pt x="1818" y="1361"/>
                </a:cubicBezTo>
                <a:cubicBezTo>
                  <a:pt x="1822" y="1365"/>
                  <a:pt x="1824" y="1370"/>
                  <a:pt x="1824" y="1375"/>
                </a:cubicBezTo>
                <a:cubicBezTo>
                  <a:pt x="1824" y="1380"/>
                  <a:pt x="1822" y="1385"/>
                  <a:pt x="1818" y="1388"/>
                </a:cubicBezTo>
                <a:cubicBezTo>
                  <a:pt x="1725" y="1481"/>
                  <a:pt x="1725" y="1481"/>
                  <a:pt x="1725" y="1481"/>
                </a:cubicBezTo>
                <a:cubicBezTo>
                  <a:pt x="1718" y="1489"/>
                  <a:pt x="1706" y="1489"/>
                  <a:pt x="1698" y="1481"/>
                </a:cubicBezTo>
                <a:cubicBezTo>
                  <a:pt x="1642" y="1425"/>
                  <a:pt x="1642" y="1425"/>
                  <a:pt x="1642" y="1425"/>
                </a:cubicBezTo>
                <a:cubicBezTo>
                  <a:pt x="1624" y="1413"/>
                  <a:pt x="1624" y="1413"/>
                  <a:pt x="1624" y="1413"/>
                </a:cubicBezTo>
                <a:cubicBezTo>
                  <a:pt x="1607" y="1424"/>
                  <a:pt x="1607" y="1424"/>
                  <a:pt x="1607" y="1424"/>
                </a:cubicBezTo>
                <a:cubicBezTo>
                  <a:pt x="1602" y="1427"/>
                  <a:pt x="1598" y="1429"/>
                  <a:pt x="1594" y="1432"/>
                </a:cubicBezTo>
                <a:cubicBezTo>
                  <a:pt x="1563" y="1449"/>
                  <a:pt x="1530" y="1463"/>
                  <a:pt x="1497" y="1472"/>
                </a:cubicBezTo>
                <a:cubicBezTo>
                  <a:pt x="1492" y="1473"/>
                  <a:pt x="1487" y="1474"/>
                  <a:pt x="1478" y="1477"/>
                </a:cubicBezTo>
                <a:cubicBezTo>
                  <a:pt x="1458" y="1481"/>
                  <a:pt x="1458" y="1481"/>
                  <a:pt x="1458" y="1481"/>
                </a:cubicBezTo>
                <a:cubicBezTo>
                  <a:pt x="1458" y="1581"/>
                  <a:pt x="1458" y="1581"/>
                  <a:pt x="1458" y="1581"/>
                </a:cubicBezTo>
                <a:cubicBezTo>
                  <a:pt x="1458" y="1591"/>
                  <a:pt x="1449" y="1600"/>
                  <a:pt x="1439" y="1600"/>
                </a:cubicBezTo>
                <a:cubicBezTo>
                  <a:pt x="1308" y="1600"/>
                  <a:pt x="1308" y="1600"/>
                  <a:pt x="1308" y="1600"/>
                </a:cubicBezTo>
                <a:cubicBezTo>
                  <a:pt x="1297" y="1600"/>
                  <a:pt x="1288" y="1591"/>
                  <a:pt x="1288" y="1581"/>
                </a:cubicBezTo>
                <a:cubicBezTo>
                  <a:pt x="1288" y="1502"/>
                  <a:pt x="1288" y="1502"/>
                  <a:pt x="1288" y="1502"/>
                </a:cubicBezTo>
                <a:cubicBezTo>
                  <a:pt x="1284" y="1480"/>
                  <a:pt x="1284" y="1480"/>
                  <a:pt x="1284" y="1480"/>
                </a:cubicBezTo>
                <a:cubicBezTo>
                  <a:pt x="1264" y="1476"/>
                  <a:pt x="1264" y="1476"/>
                  <a:pt x="1264" y="1476"/>
                </a:cubicBezTo>
                <a:cubicBezTo>
                  <a:pt x="1260" y="1474"/>
                  <a:pt x="1255" y="1473"/>
                  <a:pt x="1249" y="1472"/>
                </a:cubicBezTo>
                <a:cubicBezTo>
                  <a:pt x="1216" y="1463"/>
                  <a:pt x="1183" y="1449"/>
                  <a:pt x="1152" y="1432"/>
                </a:cubicBezTo>
                <a:cubicBezTo>
                  <a:pt x="1148" y="1429"/>
                  <a:pt x="1144" y="1427"/>
                  <a:pt x="1135" y="1422"/>
                </a:cubicBezTo>
                <a:cubicBezTo>
                  <a:pt x="1118" y="1411"/>
                  <a:pt x="1118" y="1411"/>
                  <a:pt x="1118" y="1411"/>
                </a:cubicBezTo>
                <a:cubicBezTo>
                  <a:pt x="1048" y="1481"/>
                  <a:pt x="1048" y="1481"/>
                  <a:pt x="1048" y="1481"/>
                </a:cubicBezTo>
                <a:cubicBezTo>
                  <a:pt x="1041" y="1488"/>
                  <a:pt x="1028" y="1488"/>
                  <a:pt x="1021" y="1481"/>
                </a:cubicBezTo>
                <a:cubicBezTo>
                  <a:pt x="928" y="1388"/>
                  <a:pt x="928" y="1388"/>
                  <a:pt x="928" y="1388"/>
                </a:cubicBezTo>
                <a:cubicBezTo>
                  <a:pt x="924" y="1385"/>
                  <a:pt x="922" y="1380"/>
                  <a:pt x="922" y="1375"/>
                </a:cubicBezTo>
                <a:cubicBezTo>
                  <a:pt x="922" y="1370"/>
                  <a:pt x="924" y="1365"/>
                  <a:pt x="928" y="1361"/>
                </a:cubicBezTo>
                <a:cubicBezTo>
                  <a:pt x="984" y="1305"/>
                  <a:pt x="984" y="1305"/>
                  <a:pt x="984" y="1305"/>
                </a:cubicBezTo>
                <a:cubicBezTo>
                  <a:pt x="996" y="1287"/>
                  <a:pt x="996" y="1287"/>
                  <a:pt x="996" y="1287"/>
                </a:cubicBezTo>
                <a:cubicBezTo>
                  <a:pt x="985" y="1269"/>
                  <a:pt x="985" y="1269"/>
                  <a:pt x="985" y="1269"/>
                </a:cubicBezTo>
                <a:cubicBezTo>
                  <a:pt x="982" y="1265"/>
                  <a:pt x="980" y="1261"/>
                  <a:pt x="977" y="1257"/>
                </a:cubicBezTo>
                <a:cubicBezTo>
                  <a:pt x="960" y="1225"/>
                  <a:pt x="946" y="1193"/>
                  <a:pt x="937" y="1160"/>
                </a:cubicBezTo>
                <a:cubicBezTo>
                  <a:pt x="936" y="1155"/>
                  <a:pt x="935" y="1150"/>
                  <a:pt x="933" y="1141"/>
                </a:cubicBezTo>
                <a:cubicBezTo>
                  <a:pt x="928" y="1121"/>
                  <a:pt x="928" y="1121"/>
                  <a:pt x="928" y="1121"/>
                </a:cubicBezTo>
                <a:cubicBezTo>
                  <a:pt x="829" y="1121"/>
                  <a:pt x="829" y="1121"/>
                  <a:pt x="829" y="1121"/>
                </a:cubicBezTo>
                <a:cubicBezTo>
                  <a:pt x="818" y="1121"/>
                  <a:pt x="809" y="1112"/>
                  <a:pt x="809" y="1102"/>
                </a:cubicBezTo>
                <a:cubicBezTo>
                  <a:pt x="809" y="971"/>
                  <a:pt x="809" y="971"/>
                  <a:pt x="809" y="971"/>
                </a:cubicBezTo>
                <a:cubicBezTo>
                  <a:pt x="809" y="960"/>
                  <a:pt x="818" y="951"/>
                  <a:pt x="829" y="951"/>
                </a:cubicBezTo>
                <a:cubicBezTo>
                  <a:pt x="908" y="951"/>
                  <a:pt x="908" y="951"/>
                  <a:pt x="908" y="951"/>
                </a:cubicBezTo>
                <a:cubicBezTo>
                  <a:pt x="929" y="947"/>
                  <a:pt x="929" y="947"/>
                  <a:pt x="929" y="947"/>
                </a:cubicBezTo>
                <a:cubicBezTo>
                  <a:pt x="934" y="927"/>
                  <a:pt x="934" y="927"/>
                  <a:pt x="934" y="927"/>
                </a:cubicBezTo>
                <a:cubicBezTo>
                  <a:pt x="935" y="922"/>
                  <a:pt x="936" y="917"/>
                  <a:pt x="938" y="912"/>
                </a:cubicBezTo>
                <a:cubicBezTo>
                  <a:pt x="946" y="879"/>
                  <a:pt x="960" y="847"/>
                  <a:pt x="977" y="815"/>
                </a:cubicBezTo>
                <a:cubicBezTo>
                  <a:pt x="980" y="811"/>
                  <a:pt x="982" y="807"/>
                  <a:pt x="988" y="798"/>
                </a:cubicBezTo>
                <a:cubicBezTo>
                  <a:pt x="998" y="781"/>
                  <a:pt x="998" y="781"/>
                  <a:pt x="998" y="781"/>
                </a:cubicBezTo>
                <a:cubicBezTo>
                  <a:pt x="928" y="711"/>
                  <a:pt x="928" y="711"/>
                  <a:pt x="928" y="711"/>
                </a:cubicBezTo>
                <a:cubicBezTo>
                  <a:pt x="924" y="707"/>
                  <a:pt x="922" y="702"/>
                  <a:pt x="922" y="697"/>
                </a:cubicBezTo>
                <a:cubicBezTo>
                  <a:pt x="922" y="692"/>
                  <a:pt x="924" y="687"/>
                  <a:pt x="928" y="684"/>
                </a:cubicBezTo>
                <a:cubicBezTo>
                  <a:pt x="1021" y="591"/>
                  <a:pt x="1021" y="591"/>
                  <a:pt x="1021" y="591"/>
                </a:cubicBezTo>
                <a:cubicBezTo>
                  <a:pt x="1028" y="584"/>
                  <a:pt x="1041" y="584"/>
                  <a:pt x="1048" y="591"/>
                </a:cubicBezTo>
                <a:cubicBezTo>
                  <a:pt x="1104" y="647"/>
                  <a:pt x="1104" y="647"/>
                  <a:pt x="1104" y="647"/>
                </a:cubicBezTo>
                <a:cubicBezTo>
                  <a:pt x="1122" y="659"/>
                  <a:pt x="1122" y="659"/>
                  <a:pt x="1122" y="659"/>
                </a:cubicBezTo>
                <a:cubicBezTo>
                  <a:pt x="1140" y="648"/>
                  <a:pt x="1140" y="648"/>
                  <a:pt x="1140" y="648"/>
                </a:cubicBezTo>
                <a:cubicBezTo>
                  <a:pt x="1144" y="645"/>
                  <a:pt x="1148" y="643"/>
                  <a:pt x="1152" y="640"/>
                </a:cubicBezTo>
                <a:cubicBezTo>
                  <a:pt x="1183" y="623"/>
                  <a:pt x="1216" y="610"/>
                  <a:pt x="1250" y="600"/>
                </a:cubicBezTo>
                <a:cubicBezTo>
                  <a:pt x="1255" y="599"/>
                  <a:pt x="1260" y="598"/>
                  <a:pt x="1269" y="596"/>
                </a:cubicBezTo>
                <a:cubicBezTo>
                  <a:pt x="1288" y="591"/>
                  <a:pt x="1288" y="591"/>
                  <a:pt x="1288" y="591"/>
                </a:cubicBezTo>
                <a:cubicBezTo>
                  <a:pt x="1288" y="492"/>
                  <a:pt x="1288" y="492"/>
                  <a:pt x="1288" y="492"/>
                </a:cubicBezTo>
                <a:cubicBezTo>
                  <a:pt x="1288" y="481"/>
                  <a:pt x="1297" y="472"/>
                  <a:pt x="1308" y="472"/>
                </a:cubicBezTo>
                <a:cubicBezTo>
                  <a:pt x="1439" y="472"/>
                  <a:pt x="1439" y="472"/>
                  <a:pt x="1439" y="472"/>
                </a:cubicBezTo>
                <a:cubicBezTo>
                  <a:pt x="1449" y="472"/>
                  <a:pt x="1458" y="481"/>
                  <a:pt x="1458" y="492"/>
                </a:cubicBezTo>
                <a:cubicBezTo>
                  <a:pt x="1458" y="571"/>
                  <a:pt x="1458" y="571"/>
                  <a:pt x="1458" y="571"/>
                </a:cubicBezTo>
                <a:cubicBezTo>
                  <a:pt x="1462" y="592"/>
                  <a:pt x="1462" y="592"/>
                  <a:pt x="1462" y="592"/>
                </a:cubicBezTo>
                <a:cubicBezTo>
                  <a:pt x="1482" y="597"/>
                  <a:pt x="1482" y="597"/>
                  <a:pt x="1482" y="597"/>
                </a:cubicBezTo>
                <a:cubicBezTo>
                  <a:pt x="1487" y="598"/>
                  <a:pt x="1492" y="599"/>
                  <a:pt x="1497" y="600"/>
                </a:cubicBezTo>
                <a:cubicBezTo>
                  <a:pt x="1530" y="609"/>
                  <a:pt x="1563" y="623"/>
                  <a:pt x="1594" y="640"/>
                </a:cubicBezTo>
                <a:cubicBezTo>
                  <a:pt x="1598" y="643"/>
                  <a:pt x="1602" y="645"/>
                  <a:pt x="1611" y="650"/>
                </a:cubicBezTo>
                <a:cubicBezTo>
                  <a:pt x="1628" y="661"/>
                  <a:pt x="1628" y="661"/>
                  <a:pt x="1628" y="661"/>
                </a:cubicBezTo>
                <a:cubicBezTo>
                  <a:pt x="1698" y="591"/>
                  <a:pt x="1698" y="591"/>
                  <a:pt x="1698" y="591"/>
                </a:cubicBezTo>
                <a:cubicBezTo>
                  <a:pt x="1706" y="584"/>
                  <a:pt x="1718" y="584"/>
                  <a:pt x="1725" y="591"/>
                </a:cubicBezTo>
                <a:cubicBezTo>
                  <a:pt x="1818" y="684"/>
                  <a:pt x="1818" y="684"/>
                  <a:pt x="1818" y="684"/>
                </a:cubicBezTo>
                <a:cubicBezTo>
                  <a:pt x="1822" y="687"/>
                  <a:pt x="1824" y="692"/>
                  <a:pt x="1824" y="697"/>
                </a:cubicBezTo>
                <a:cubicBezTo>
                  <a:pt x="1824" y="703"/>
                  <a:pt x="1822" y="707"/>
                  <a:pt x="1818" y="711"/>
                </a:cubicBezTo>
                <a:cubicBezTo>
                  <a:pt x="1763" y="767"/>
                  <a:pt x="1763" y="767"/>
                  <a:pt x="1763" y="767"/>
                </a:cubicBezTo>
                <a:cubicBezTo>
                  <a:pt x="1751" y="785"/>
                  <a:pt x="1751" y="785"/>
                  <a:pt x="1751" y="785"/>
                </a:cubicBezTo>
                <a:cubicBezTo>
                  <a:pt x="1761" y="803"/>
                  <a:pt x="1761" y="803"/>
                  <a:pt x="1761" y="803"/>
                </a:cubicBezTo>
                <a:cubicBezTo>
                  <a:pt x="1764" y="807"/>
                  <a:pt x="1767" y="811"/>
                  <a:pt x="1769" y="815"/>
                </a:cubicBezTo>
                <a:cubicBezTo>
                  <a:pt x="1786" y="846"/>
                  <a:pt x="1800" y="879"/>
                  <a:pt x="1809" y="913"/>
                </a:cubicBezTo>
                <a:cubicBezTo>
                  <a:pt x="1810" y="917"/>
                  <a:pt x="1812" y="922"/>
                  <a:pt x="1814" y="932"/>
                </a:cubicBezTo>
                <a:cubicBezTo>
                  <a:pt x="1818" y="951"/>
                  <a:pt x="1818" y="951"/>
                  <a:pt x="1818" y="951"/>
                </a:cubicBezTo>
                <a:cubicBezTo>
                  <a:pt x="1918" y="951"/>
                  <a:pt x="1918" y="951"/>
                  <a:pt x="1918" y="951"/>
                </a:cubicBezTo>
                <a:cubicBezTo>
                  <a:pt x="1928" y="951"/>
                  <a:pt x="1937" y="960"/>
                  <a:pt x="1937" y="971"/>
                </a:cubicBezTo>
                <a:lnTo>
                  <a:pt x="1937" y="1102"/>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3" name="Shape 843"/>
        <p:cNvGrpSpPr/>
        <p:nvPr/>
      </p:nvGrpSpPr>
      <p:grpSpPr>
        <a:xfrm>
          <a:off x="0" y="0"/>
          <a:ext cx="0" cy="0"/>
          <a:chOff x="0" y="0"/>
          <a:chExt cx="0" cy="0"/>
        </a:xfrm>
      </p:grpSpPr>
      <p:sp>
        <p:nvSpPr>
          <p:cNvPr id="844" name="Google Shape;844;p31"/>
          <p:cNvSpPr/>
          <p:nvPr/>
        </p:nvSpPr>
        <p:spPr>
          <a:xfrm>
            <a:off x="0" y="0"/>
            <a:ext cx="12192000" cy="137160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45" name="Google Shape;845;p31"/>
          <p:cNvSpPr txBox="1"/>
          <p:nvPr>
            <p:ph type="title"/>
          </p:nvPr>
        </p:nvSpPr>
        <p:spPr>
          <a:xfrm>
            <a:off x="13652500" y="663803"/>
            <a:ext cx="9055100" cy="116309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Services</a:t>
            </a:r>
            <a:endParaRPr b="0" i="0" sz="7400" u="none" cap="none" strike="noStrike">
              <a:solidFill>
                <a:schemeClr val="accent2"/>
              </a:solidFill>
              <a:latin typeface="Open Sans Light"/>
              <a:ea typeface="Open Sans Light"/>
              <a:cs typeface="Open Sans Light"/>
              <a:sym typeface="Open Sans Light"/>
            </a:endParaRPr>
          </a:p>
        </p:txBody>
      </p:sp>
      <p:sp>
        <p:nvSpPr>
          <p:cNvPr id="846" name="Google Shape;846;p31"/>
          <p:cNvSpPr txBox="1"/>
          <p:nvPr>
            <p:ph idx="1" type="body"/>
          </p:nvPr>
        </p:nvSpPr>
        <p:spPr>
          <a:xfrm>
            <a:off x="13652500" y="1893612"/>
            <a:ext cx="9055100" cy="444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847" name="Google Shape;847;p31"/>
          <p:cNvSpPr/>
          <p:nvPr/>
        </p:nvSpPr>
        <p:spPr>
          <a:xfrm>
            <a:off x="13652500" y="3778013"/>
            <a:ext cx="1625600" cy="16256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48" name="Google Shape;848;p31"/>
          <p:cNvSpPr/>
          <p:nvPr/>
        </p:nvSpPr>
        <p:spPr>
          <a:xfrm>
            <a:off x="13652500" y="6406913"/>
            <a:ext cx="1625600" cy="16256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49" name="Google Shape;849;p31"/>
          <p:cNvSpPr/>
          <p:nvPr/>
        </p:nvSpPr>
        <p:spPr>
          <a:xfrm>
            <a:off x="13652500" y="9035813"/>
            <a:ext cx="1625600" cy="16256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50" name="Google Shape;850;p31"/>
          <p:cNvSpPr txBox="1"/>
          <p:nvPr/>
        </p:nvSpPr>
        <p:spPr>
          <a:xfrm>
            <a:off x="15904520" y="3776383"/>
            <a:ext cx="564738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Web Design &amp; Dev.</a:t>
            </a:r>
            <a:endParaRPr sz="4200">
              <a:solidFill>
                <a:schemeClr val="dk2"/>
              </a:solidFill>
              <a:latin typeface="Open Sans Light"/>
              <a:ea typeface="Open Sans Light"/>
              <a:cs typeface="Open Sans Light"/>
              <a:sym typeface="Open Sans Light"/>
            </a:endParaRPr>
          </a:p>
        </p:txBody>
      </p:sp>
      <p:sp>
        <p:nvSpPr>
          <p:cNvPr id="851" name="Google Shape;851;p31"/>
          <p:cNvSpPr txBox="1"/>
          <p:nvPr/>
        </p:nvSpPr>
        <p:spPr>
          <a:xfrm>
            <a:off x="15904520" y="4580232"/>
            <a:ext cx="5647380"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52" name="Google Shape;852;p31"/>
          <p:cNvSpPr txBox="1"/>
          <p:nvPr/>
        </p:nvSpPr>
        <p:spPr>
          <a:xfrm>
            <a:off x="15904520" y="6406913"/>
            <a:ext cx="564738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Marketing</a:t>
            </a:r>
            <a:endParaRPr sz="4200">
              <a:solidFill>
                <a:schemeClr val="dk2"/>
              </a:solidFill>
              <a:latin typeface="Open Sans Light"/>
              <a:ea typeface="Open Sans Light"/>
              <a:cs typeface="Open Sans Light"/>
              <a:sym typeface="Open Sans Light"/>
            </a:endParaRPr>
          </a:p>
        </p:txBody>
      </p:sp>
      <p:sp>
        <p:nvSpPr>
          <p:cNvPr id="853" name="Google Shape;853;p31"/>
          <p:cNvSpPr txBox="1"/>
          <p:nvPr/>
        </p:nvSpPr>
        <p:spPr>
          <a:xfrm>
            <a:off x="15904520" y="7210762"/>
            <a:ext cx="5647380"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54" name="Google Shape;854;p31"/>
          <p:cNvSpPr txBox="1"/>
          <p:nvPr/>
        </p:nvSpPr>
        <p:spPr>
          <a:xfrm>
            <a:off x="15904520" y="9035813"/>
            <a:ext cx="564738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Hosting &amp; Maintenance </a:t>
            </a:r>
            <a:endParaRPr sz="4200">
              <a:solidFill>
                <a:schemeClr val="dk2"/>
              </a:solidFill>
              <a:latin typeface="Open Sans Light"/>
              <a:ea typeface="Open Sans Light"/>
              <a:cs typeface="Open Sans Light"/>
              <a:sym typeface="Open Sans Light"/>
            </a:endParaRPr>
          </a:p>
        </p:txBody>
      </p:sp>
      <p:sp>
        <p:nvSpPr>
          <p:cNvPr id="855" name="Google Shape;855;p31"/>
          <p:cNvSpPr txBox="1"/>
          <p:nvPr/>
        </p:nvSpPr>
        <p:spPr>
          <a:xfrm>
            <a:off x="15904520" y="9839662"/>
            <a:ext cx="5647380"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56" name="Google Shape;856;p31"/>
          <p:cNvSpPr/>
          <p:nvPr/>
        </p:nvSpPr>
        <p:spPr>
          <a:xfrm>
            <a:off x="14000409" y="9485166"/>
            <a:ext cx="929782" cy="726894"/>
          </a:xfrm>
          <a:custGeom>
            <a:pathLst>
              <a:path extrusionOk="0" h="1236" w="1580">
                <a:moveTo>
                  <a:pt x="1322" y="161"/>
                </a:moveTo>
                <a:cubicBezTo>
                  <a:pt x="1322" y="169"/>
                  <a:pt x="1315" y="175"/>
                  <a:pt x="1307" y="175"/>
                </a:cubicBezTo>
                <a:cubicBezTo>
                  <a:pt x="1049" y="175"/>
                  <a:pt x="1049" y="175"/>
                  <a:pt x="1049" y="175"/>
                </a:cubicBezTo>
                <a:cubicBezTo>
                  <a:pt x="1041" y="175"/>
                  <a:pt x="1034" y="169"/>
                  <a:pt x="1034" y="161"/>
                </a:cubicBezTo>
                <a:cubicBezTo>
                  <a:pt x="1034" y="153"/>
                  <a:pt x="1041" y="146"/>
                  <a:pt x="1049" y="146"/>
                </a:cubicBezTo>
                <a:cubicBezTo>
                  <a:pt x="1307" y="146"/>
                  <a:pt x="1307" y="146"/>
                  <a:pt x="1307" y="146"/>
                </a:cubicBezTo>
                <a:cubicBezTo>
                  <a:pt x="1315" y="146"/>
                  <a:pt x="1322" y="153"/>
                  <a:pt x="1322" y="161"/>
                </a:cubicBezTo>
                <a:close/>
                <a:moveTo>
                  <a:pt x="354" y="161"/>
                </a:moveTo>
                <a:cubicBezTo>
                  <a:pt x="354" y="201"/>
                  <a:pt x="321" y="234"/>
                  <a:pt x="280" y="234"/>
                </a:cubicBezTo>
                <a:cubicBezTo>
                  <a:pt x="239" y="234"/>
                  <a:pt x="206" y="201"/>
                  <a:pt x="206" y="161"/>
                </a:cubicBezTo>
                <a:cubicBezTo>
                  <a:pt x="206" y="120"/>
                  <a:pt x="239" y="87"/>
                  <a:pt x="280" y="87"/>
                </a:cubicBezTo>
                <a:cubicBezTo>
                  <a:pt x="321" y="87"/>
                  <a:pt x="354" y="120"/>
                  <a:pt x="354" y="161"/>
                </a:cubicBezTo>
                <a:close/>
                <a:moveTo>
                  <a:pt x="325" y="161"/>
                </a:moveTo>
                <a:cubicBezTo>
                  <a:pt x="325" y="136"/>
                  <a:pt x="305" y="116"/>
                  <a:pt x="280" y="116"/>
                </a:cubicBezTo>
                <a:cubicBezTo>
                  <a:pt x="255" y="116"/>
                  <a:pt x="235" y="136"/>
                  <a:pt x="235" y="161"/>
                </a:cubicBezTo>
                <a:cubicBezTo>
                  <a:pt x="235" y="185"/>
                  <a:pt x="255" y="206"/>
                  <a:pt x="280" y="206"/>
                </a:cubicBezTo>
                <a:cubicBezTo>
                  <a:pt x="305" y="206"/>
                  <a:pt x="325" y="185"/>
                  <a:pt x="325" y="161"/>
                </a:cubicBezTo>
                <a:close/>
                <a:moveTo>
                  <a:pt x="722" y="161"/>
                </a:moveTo>
                <a:cubicBezTo>
                  <a:pt x="722" y="201"/>
                  <a:pt x="689" y="234"/>
                  <a:pt x="649" y="234"/>
                </a:cubicBezTo>
                <a:cubicBezTo>
                  <a:pt x="608" y="234"/>
                  <a:pt x="575" y="201"/>
                  <a:pt x="575" y="161"/>
                </a:cubicBezTo>
                <a:cubicBezTo>
                  <a:pt x="575" y="120"/>
                  <a:pt x="608" y="87"/>
                  <a:pt x="649" y="87"/>
                </a:cubicBezTo>
                <a:cubicBezTo>
                  <a:pt x="689" y="87"/>
                  <a:pt x="722" y="120"/>
                  <a:pt x="722" y="161"/>
                </a:cubicBezTo>
                <a:close/>
                <a:moveTo>
                  <a:pt x="693" y="161"/>
                </a:moveTo>
                <a:cubicBezTo>
                  <a:pt x="693" y="136"/>
                  <a:pt x="673" y="116"/>
                  <a:pt x="649" y="116"/>
                </a:cubicBezTo>
                <a:cubicBezTo>
                  <a:pt x="624" y="116"/>
                  <a:pt x="604" y="136"/>
                  <a:pt x="604" y="161"/>
                </a:cubicBezTo>
                <a:cubicBezTo>
                  <a:pt x="604" y="185"/>
                  <a:pt x="624" y="206"/>
                  <a:pt x="649" y="206"/>
                </a:cubicBezTo>
                <a:cubicBezTo>
                  <a:pt x="673" y="206"/>
                  <a:pt x="693" y="185"/>
                  <a:pt x="693" y="161"/>
                </a:cubicBezTo>
                <a:close/>
                <a:moveTo>
                  <a:pt x="538" y="161"/>
                </a:moveTo>
                <a:cubicBezTo>
                  <a:pt x="538" y="201"/>
                  <a:pt x="505" y="234"/>
                  <a:pt x="464" y="234"/>
                </a:cubicBezTo>
                <a:cubicBezTo>
                  <a:pt x="424" y="234"/>
                  <a:pt x="391" y="201"/>
                  <a:pt x="391" y="161"/>
                </a:cubicBezTo>
                <a:cubicBezTo>
                  <a:pt x="391" y="120"/>
                  <a:pt x="424" y="87"/>
                  <a:pt x="464" y="87"/>
                </a:cubicBezTo>
                <a:cubicBezTo>
                  <a:pt x="505" y="87"/>
                  <a:pt x="538" y="120"/>
                  <a:pt x="538" y="161"/>
                </a:cubicBezTo>
                <a:close/>
                <a:moveTo>
                  <a:pt x="509" y="161"/>
                </a:moveTo>
                <a:cubicBezTo>
                  <a:pt x="509" y="136"/>
                  <a:pt x="489" y="116"/>
                  <a:pt x="464" y="116"/>
                </a:cubicBezTo>
                <a:cubicBezTo>
                  <a:pt x="440" y="116"/>
                  <a:pt x="420" y="136"/>
                  <a:pt x="420" y="161"/>
                </a:cubicBezTo>
                <a:cubicBezTo>
                  <a:pt x="420" y="185"/>
                  <a:pt x="440" y="206"/>
                  <a:pt x="464" y="206"/>
                </a:cubicBezTo>
                <a:cubicBezTo>
                  <a:pt x="489" y="206"/>
                  <a:pt x="509" y="185"/>
                  <a:pt x="509" y="161"/>
                </a:cubicBezTo>
                <a:close/>
                <a:moveTo>
                  <a:pt x="1307" y="491"/>
                </a:moveTo>
                <a:cubicBezTo>
                  <a:pt x="1049" y="491"/>
                  <a:pt x="1049" y="491"/>
                  <a:pt x="1049" y="491"/>
                </a:cubicBezTo>
                <a:cubicBezTo>
                  <a:pt x="1041" y="491"/>
                  <a:pt x="1034" y="498"/>
                  <a:pt x="1034" y="506"/>
                </a:cubicBezTo>
                <a:cubicBezTo>
                  <a:pt x="1034" y="514"/>
                  <a:pt x="1041" y="520"/>
                  <a:pt x="1049" y="520"/>
                </a:cubicBezTo>
                <a:cubicBezTo>
                  <a:pt x="1307" y="520"/>
                  <a:pt x="1307" y="520"/>
                  <a:pt x="1307" y="520"/>
                </a:cubicBezTo>
                <a:cubicBezTo>
                  <a:pt x="1315" y="520"/>
                  <a:pt x="1322" y="514"/>
                  <a:pt x="1322" y="506"/>
                </a:cubicBezTo>
                <a:cubicBezTo>
                  <a:pt x="1322" y="498"/>
                  <a:pt x="1315" y="491"/>
                  <a:pt x="1307" y="491"/>
                </a:cubicBezTo>
                <a:close/>
                <a:moveTo>
                  <a:pt x="354" y="506"/>
                </a:moveTo>
                <a:cubicBezTo>
                  <a:pt x="354" y="546"/>
                  <a:pt x="321" y="579"/>
                  <a:pt x="280" y="579"/>
                </a:cubicBezTo>
                <a:cubicBezTo>
                  <a:pt x="239" y="579"/>
                  <a:pt x="206" y="546"/>
                  <a:pt x="206" y="506"/>
                </a:cubicBezTo>
                <a:cubicBezTo>
                  <a:pt x="206" y="465"/>
                  <a:pt x="239" y="432"/>
                  <a:pt x="280" y="432"/>
                </a:cubicBezTo>
                <a:cubicBezTo>
                  <a:pt x="321" y="432"/>
                  <a:pt x="354" y="465"/>
                  <a:pt x="354" y="506"/>
                </a:cubicBezTo>
                <a:close/>
                <a:moveTo>
                  <a:pt x="325" y="506"/>
                </a:moveTo>
                <a:cubicBezTo>
                  <a:pt x="325" y="481"/>
                  <a:pt x="305" y="461"/>
                  <a:pt x="280" y="461"/>
                </a:cubicBezTo>
                <a:cubicBezTo>
                  <a:pt x="255" y="461"/>
                  <a:pt x="235" y="481"/>
                  <a:pt x="235" y="506"/>
                </a:cubicBezTo>
                <a:cubicBezTo>
                  <a:pt x="235" y="530"/>
                  <a:pt x="255" y="550"/>
                  <a:pt x="280" y="550"/>
                </a:cubicBezTo>
                <a:cubicBezTo>
                  <a:pt x="305" y="550"/>
                  <a:pt x="325" y="530"/>
                  <a:pt x="325" y="506"/>
                </a:cubicBezTo>
                <a:close/>
                <a:moveTo>
                  <a:pt x="722" y="506"/>
                </a:moveTo>
                <a:cubicBezTo>
                  <a:pt x="722" y="546"/>
                  <a:pt x="689" y="579"/>
                  <a:pt x="649" y="579"/>
                </a:cubicBezTo>
                <a:cubicBezTo>
                  <a:pt x="608" y="579"/>
                  <a:pt x="575" y="546"/>
                  <a:pt x="575" y="506"/>
                </a:cubicBezTo>
                <a:cubicBezTo>
                  <a:pt x="575" y="465"/>
                  <a:pt x="608" y="432"/>
                  <a:pt x="649" y="432"/>
                </a:cubicBezTo>
                <a:cubicBezTo>
                  <a:pt x="689" y="432"/>
                  <a:pt x="722" y="465"/>
                  <a:pt x="722" y="506"/>
                </a:cubicBezTo>
                <a:close/>
                <a:moveTo>
                  <a:pt x="693" y="506"/>
                </a:moveTo>
                <a:cubicBezTo>
                  <a:pt x="693" y="481"/>
                  <a:pt x="673" y="461"/>
                  <a:pt x="649" y="461"/>
                </a:cubicBezTo>
                <a:cubicBezTo>
                  <a:pt x="624" y="461"/>
                  <a:pt x="604" y="481"/>
                  <a:pt x="604" y="506"/>
                </a:cubicBezTo>
                <a:cubicBezTo>
                  <a:pt x="604" y="530"/>
                  <a:pt x="624" y="550"/>
                  <a:pt x="649" y="550"/>
                </a:cubicBezTo>
                <a:cubicBezTo>
                  <a:pt x="673" y="550"/>
                  <a:pt x="693" y="530"/>
                  <a:pt x="693" y="506"/>
                </a:cubicBezTo>
                <a:close/>
                <a:moveTo>
                  <a:pt x="538" y="506"/>
                </a:moveTo>
                <a:cubicBezTo>
                  <a:pt x="538" y="546"/>
                  <a:pt x="505" y="579"/>
                  <a:pt x="464" y="579"/>
                </a:cubicBezTo>
                <a:cubicBezTo>
                  <a:pt x="424" y="579"/>
                  <a:pt x="391" y="546"/>
                  <a:pt x="391" y="506"/>
                </a:cubicBezTo>
                <a:cubicBezTo>
                  <a:pt x="391" y="465"/>
                  <a:pt x="424" y="432"/>
                  <a:pt x="464" y="432"/>
                </a:cubicBezTo>
                <a:cubicBezTo>
                  <a:pt x="505" y="432"/>
                  <a:pt x="538" y="465"/>
                  <a:pt x="538" y="506"/>
                </a:cubicBezTo>
                <a:close/>
                <a:moveTo>
                  <a:pt x="509" y="506"/>
                </a:moveTo>
                <a:cubicBezTo>
                  <a:pt x="509" y="481"/>
                  <a:pt x="489" y="461"/>
                  <a:pt x="464" y="461"/>
                </a:cubicBezTo>
                <a:cubicBezTo>
                  <a:pt x="440" y="461"/>
                  <a:pt x="420" y="481"/>
                  <a:pt x="420" y="506"/>
                </a:cubicBezTo>
                <a:cubicBezTo>
                  <a:pt x="420" y="530"/>
                  <a:pt x="440" y="550"/>
                  <a:pt x="464" y="550"/>
                </a:cubicBezTo>
                <a:cubicBezTo>
                  <a:pt x="489" y="550"/>
                  <a:pt x="509" y="530"/>
                  <a:pt x="509" y="506"/>
                </a:cubicBezTo>
                <a:close/>
                <a:moveTo>
                  <a:pt x="1307" y="836"/>
                </a:moveTo>
                <a:cubicBezTo>
                  <a:pt x="1049" y="836"/>
                  <a:pt x="1049" y="836"/>
                  <a:pt x="1049" y="836"/>
                </a:cubicBezTo>
                <a:cubicBezTo>
                  <a:pt x="1041" y="836"/>
                  <a:pt x="1034" y="842"/>
                  <a:pt x="1034" y="850"/>
                </a:cubicBezTo>
                <a:cubicBezTo>
                  <a:pt x="1034" y="858"/>
                  <a:pt x="1041" y="865"/>
                  <a:pt x="1049" y="865"/>
                </a:cubicBezTo>
                <a:cubicBezTo>
                  <a:pt x="1307" y="865"/>
                  <a:pt x="1307" y="865"/>
                  <a:pt x="1307" y="865"/>
                </a:cubicBezTo>
                <a:cubicBezTo>
                  <a:pt x="1315" y="865"/>
                  <a:pt x="1322" y="858"/>
                  <a:pt x="1322" y="850"/>
                </a:cubicBezTo>
                <a:cubicBezTo>
                  <a:pt x="1322" y="842"/>
                  <a:pt x="1315" y="836"/>
                  <a:pt x="1307" y="836"/>
                </a:cubicBezTo>
                <a:close/>
                <a:moveTo>
                  <a:pt x="354" y="850"/>
                </a:moveTo>
                <a:cubicBezTo>
                  <a:pt x="354" y="891"/>
                  <a:pt x="321" y="924"/>
                  <a:pt x="280" y="924"/>
                </a:cubicBezTo>
                <a:cubicBezTo>
                  <a:pt x="239" y="924"/>
                  <a:pt x="206" y="891"/>
                  <a:pt x="206" y="850"/>
                </a:cubicBezTo>
                <a:cubicBezTo>
                  <a:pt x="206" y="810"/>
                  <a:pt x="239" y="777"/>
                  <a:pt x="280" y="777"/>
                </a:cubicBezTo>
                <a:cubicBezTo>
                  <a:pt x="321" y="777"/>
                  <a:pt x="354" y="810"/>
                  <a:pt x="354" y="850"/>
                </a:cubicBezTo>
                <a:close/>
                <a:moveTo>
                  <a:pt x="325" y="850"/>
                </a:moveTo>
                <a:cubicBezTo>
                  <a:pt x="325" y="826"/>
                  <a:pt x="305" y="806"/>
                  <a:pt x="280" y="806"/>
                </a:cubicBezTo>
                <a:cubicBezTo>
                  <a:pt x="255" y="806"/>
                  <a:pt x="235" y="826"/>
                  <a:pt x="235" y="850"/>
                </a:cubicBezTo>
                <a:cubicBezTo>
                  <a:pt x="235" y="875"/>
                  <a:pt x="255" y="895"/>
                  <a:pt x="280" y="895"/>
                </a:cubicBezTo>
                <a:cubicBezTo>
                  <a:pt x="305" y="895"/>
                  <a:pt x="325" y="875"/>
                  <a:pt x="325" y="850"/>
                </a:cubicBezTo>
                <a:close/>
                <a:moveTo>
                  <a:pt x="722" y="850"/>
                </a:moveTo>
                <a:cubicBezTo>
                  <a:pt x="722" y="891"/>
                  <a:pt x="689" y="924"/>
                  <a:pt x="649" y="924"/>
                </a:cubicBezTo>
                <a:cubicBezTo>
                  <a:pt x="608" y="924"/>
                  <a:pt x="575" y="891"/>
                  <a:pt x="575" y="850"/>
                </a:cubicBezTo>
                <a:cubicBezTo>
                  <a:pt x="575" y="810"/>
                  <a:pt x="608" y="777"/>
                  <a:pt x="649" y="777"/>
                </a:cubicBezTo>
                <a:cubicBezTo>
                  <a:pt x="689" y="777"/>
                  <a:pt x="722" y="810"/>
                  <a:pt x="722" y="850"/>
                </a:cubicBezTo>
                <a:close/>
                <a:moveTo>
                  <a:pt x="693" y="850"/>
                </a:moveTo>
                <a:cubicBezTo>
                  <a:pt x="693" y="826"/>
                  <a:pt x="673" y="806"/>
                  <a:pt x="649" y="806"/>
                </a:cubicBezTo>
                <a:cubicBezTo>
                  <a:pt x="624" y="806"/>
                  <a:pt x="604" y="826"/>
                  <a:pt x="604" y="850"/>
                </a:cubicBezTo>
                <a:cubicBezTo>
                  <a:pt x="604" y="875"/>
                  <a:pt x="624" y="895"/>
                  <a:pt x="649" y="895"/>
                </a:cubicBezTo>
                <a:cubicBezTo>
                  <a:pt x="673" y="895"/>
                  <a:pt x="693" y="875"/>
                  <a:pt x="693" y="850"/>
                </a:cubicBezTo>
                <a:close/>
                <a:moveTo>
                  <a:pt x="538" y="850"/>
                </a:moveTo>
                <a:cubicBezTo>
                  <a:pt x="538" y="891"/>
                  <a:pt x="505" y="924"/>
                  <a:pt x="464" y="924"/>
                </a:cubicBezTo>
                <a:cubicBezTo>
                  <a:pt x="424" y="924"/>
                  <a:pt x="391" y="891"/>
                  <a:pt x="391" y="850"/>
                </a:cubicBezTo>
                <a:cubicBezTo>
                  <a:pt x="391" y="810"/>
                  <a:pt x="424" y="777"/>
                  <a:pt x="464" y="777"/>
                </a:cubicBezTo>
                <a:cubicBezTo>
                  <a:pt x="505" y="777"/>
                  <a:pt x="538" y="810"/>
                  <a:pt x="538" y="850"/>
                </a:cubicBezTo>
                <a:close/>
                <a:moveTo>
                  <a:pt x="509" y="850"/>
                </a:moveTo>
                <a:cubicBezTo>
                  <a:pt x="509" y="826"/>
                  <a:pt x="489" y="806"/>
                  <a:pt x="464" y="806"/>
                </a:cubicBezTo>
                <a:cubicBezTo>
                  <a:pt x="440" y="806"/>
                  <a:pt x="420" y="826"/>
                  <a:pt x="420" y="850"/>
                </a:cubicBezTo>
                <a:cubicBezTo>
                  <a:pt x="420" y="875"/>
                  <a:pt x="440" y="895"/>
                  <a:pt x="464" y="895"/>
                </a:cubicBezTo>
                <a:cubicBezTo>
                  <a:pt x="489" y="895"/>
                  <a:pt x="509" y="875"/>
                  <a:pt x="509" y="850"/>
                </a:cubicBezTo>
                <a:close/>
                <a:moveTo>
                  <a:pt x="1580" y="1135"/>
                </a:moveTo>
                <a:cubicBezTo>
                  <a:pt x="1580" y="1191"/>
                  <a:pt x="1535" y="1236"/>
                  <a:pt x="1480" y="1236"/>
                </a:cubicBezTo>
                <a:cubicBezTo>
                  <a:pt x="100" y="1236"/>
                  <a:pt x="100" y="1236"/>
                  <a:pt x="100" y="1236"/>
                </a:cubicBezTo>
                <a:cubicBezTo>
                  <a:pt x="45" y="1236"/>
                  <a:pt x="0" y="1191"/>
                  <a:pt x="0" y="1135"/>
                </a:cubicBezTo>
                <a:cubicBezTo>
                  <a:pt x="0" y="1080"/>
                  <a:pt x="45" y="1035"/>
                  <a:pt x="100" y="1035"/>
                </a:cubicBezTo>
                <a:cubicBezTo>
                  <a:pt x="112" y="1035"/>
                  <a:pt x="112" y="1035"/>
                  <a:pt x="112" y="1035"/>
                </a:cubicBezTo>
                <a:cubicBezTo>
                  <a:pt x="96" y="1018"/>
                  <a:pt x="86" y="995"/>
                  <a:pt x="86" y="970"/>
                </a:cubicBezTo>
                <a:cubicBezTo>
                  <a:pt x="86" y="783"/>
                  <a:pt x="86" y="783"/>
                  <a:pt x="86" y="783"/>
                </a:cubicBezTo>
                <a:cubicBezTo>
                  <a:pt x="86" y="750"/>
                  <a:pt x="104" y="721"/>
                  <a:pt x="130" y="704"/>
                </a:cubicBezTo>
                <a:cubicBezTo>
                  <a:pt x="104" y="688"/>
                  <a:pt x="86" y="659"/>
                  <a:pt x="86" y="625"/>
                </a:cubicBezTo>
                <a:cubicBezTo>
                  <a:pt x="86" y="439"/>
                  <a:pt x="86" y="439"/>
                  <a:pt x="86" y="439"/>
                </a:cubicBezTo>
                <a:cubicBezTo>
                  <a:pt x="86" y="405"/>
                  <a:pt x="104" y="376"/>
                  <a:pt x="130" y="360"/>
                </a:cubicBezTo>
                <a:cubicBezTo>
                  <a:pt x="104" y="343"/>
                  <a:pt x="86" y="314"/>
                  <a:pt x="86" y="281"/>
                </a:cubicBezTo>
                <a:cubicBezTo>
                  <a:pt x="86" y="94"/>
                  <a:pt x="86" y="94"/>
                  <a:pt x="86" y="94"/>
                </a:cubicBezTo>
                <a:cubicBezTo>
                  <a:pt x="86" y="42"/>
                  <a:pt x="128" y="0"/>
                  <a:pt x="179" y="0"/>
                </a:cubicBezTo>
                <a:cubicBezTo>
                  <a:pt x="1401" y="0"/>
                  <a:pt x="1401" y="0"/>
                  <a:pt x="1401" y="0"/>
                </a:cubicBezTo>
                <a:cubicBezTo>
                  <a:pt x="1452" y="0"/>
                  <a:pt x="1494" y="42"/>
                  <a:pt x="1494" y="94"/>
                </a:cubicBezTo>
                <a:cubicBezTo>
                  <a:pt x="1494" y="281"/>
                  <a:pt x="1494" y="281"/>
                  <a:pt x="1494" y="281"/>
                </a:cubicBezTo>
                <a:cubicBezTo>
                  <a:pt x="1494" y="314"/>
                  <a:pt x="1476" y="343"/>
                  <a:pt x="1450" y="360"/>
                </a:cubicBezTo>
                <a:cubicBezTo>
                  <a:pt x="1476" y="376"/>
                  <a:pt x="1494" y="405"/>
                  <a:pt x="1494" y="439"/>
                </a:cubicBezTo>
                <a:cubicBezTo>
                  <a:pt x="1494" y="625"/>
                  <a:pt x="1494" y="625"/>
                  <a:pt x="1494" y="625"/>
                </a:cubicBezTo>
                <a:cubicBezTo>
                  <a:pt x="1494" y="659"/>
                  <a:pt x="1476" y="688"/>
                  <a:pt x="1450" y="704"/>
                </a:cubicBezTo>
                <a:cubicBezTo>
                  <a:pt x="1476" y="721"/>
                  <a:pt x="1494" y="750"/>
                  <a:pt x="1494" y="783"/>
                </a:cubicBezTo>
                <a:cubicBezTo>
                  <a:pt x="1494" y="970"/>
                  <a:pt x="1494" y="970"/>
                  <a:pt x="1494" y="970"/>
                </a:cubicBezTo>
                <a:cubicBezTo>
                  <a:pt x="1494" y="995"/>
                  <a:pt x="1484" y="1018"/>
                  <a:pt x="1468" y="1035"/>
                </a:cubicBezTo>
                <a:cubicBezTo>
                  <a:pt x="1480" y="1035"/>
                  <a:pt x="1480" y="1035"/>
                  <a:pt x="1480" y="1035"/>
                </a:cubicBezTo>
                <a:cubicBezTo>
                  <a:pt x="1535" y="1035"/>
                  <a:pt x="1580" y="1080"/>
                  <a:pt x="1580" y="1135"/>
                </a:cubicBezTo>
                <a:close/>
                <a:moveTo>
                  <a:pt x="179" y="345"/>
                </a:moveTo>
                <a:cubicBezTo>
                  <a:pt x="1401" y="345"/>
                  <a:pt x="1401" y="345"/>
                  <a:pt x="1401" y="345"/>
                </a:cubicBezTo>
                <a:cubicBezTo>
                  <a:pt x="1436" y="345"/>
                  <a:pt x="1465" y="316"/>
                  <a:pt x="1465" y="281"/>
                </a:cubicBezTo>
                <a:cubicBezTo>
                  <a:pt x="1465" y="94"/>
                  <a:pt x="1465" y="94"/>
                  <a:pt x="1465" y="94"/>
                </a:cubicBezTo>
                <a:cubicBezTo>
                  <a:pt x="1465" y="58"/>
                  <a:pt x="1436" y="29"/>
                  <a:pt x="1401" y="29"/>
                </a:cubicBezTo>
                <a:cubicBezTo>
                  <a:pt x="179" y="29"/>
                  <a:pt x="179" y="29"/>
                  <a:pt x="179" y="29"/>
                </a:cubicBezTo>
                <a:cubicBezTo>
                  <a:pt x="144" y="29"/>
                  <a:pt x="115" y="58"/>
                  <a:pt x="115" y="94"/>
                </a:cubicBezTo>
                <a:cubicBezTo>
                  <a:pt x="115" y="281"/>
                  <a:pt x="115" y="281"/>
                  <a:pt x="115" y="281"/>
                </a:cubicBezTo>
                <a:cubicBezTo>
                  <a:pt x="115" y="316"/>
                  <a:pt x="144" y="345"/>
                  <a:pt x="179" y="345"/>
                </a:cubicBezTo>
                <a:close/>
                <a:moveTo>
                  <a:pt x="179" y="690"/>
                </a:moveTo>
                <a:cubicBezTo>
                  <a:pt x="1401" y="690"/>
                  <a:pt x="1401" y="690"/>
                  <a:pt x="1401" y="690"/>
                </a:cubicBezTo>
                <a:cubicBezTo>
                  <a:pt x="1436" y="690"/>
                  <a:pt x="1465" y="661"/>
                  <a:pt x="1465" y="625"/>
                </a:cubicBezTo>
                <a:cubicBezTo>
                  <a:pt x="1465" y="439"/>
                  <a:pt x="1465" y="439"/>
                  <a:pt x="1465" y="439"/>
                </a:cubicBezTo>
                <a:cubicBezTo>
                  <a:pt x="1465" y="403"/>
                  <a:pt x="1436" y="374"/>
                  <a:pt x="1401" y="374"/>
                </a:cubicBezTo>
                <a:cubicBezTo>
                  <a:pt x="179" y="374"/>
                  <a:pt x="179" y="374"/>
                  <a:pt x="179" y="374"/>
                </a:cubicBezTo>
                <a:cubicBezTo>
                  <a:pt x="144" y="374"/>
                  <a:pt x="115" y="403"/>
                  <a:pt x="115" y="439"/>
                </a:cubicBezTo>
                <a:cubicBezTo>
                  <a:pt x="115" y="625"/>
                  <a:pt x="115" y="625"/>
                  <a:pt x="115" y="625"/>
                </a:cubicBezTo>
                <a:cubicBezTo>
                  <a:pt x="115" y="661"/>
                  <a:pt x="144" y="690"/>
                  <a:pt x="179" y="690"/>
                </a:cubicBezTo>
                <a:close/>
                <a:moveTo>
                  <a:pt x="179" y="1035"/>
                </a:moveTo>
                <a:cubicBezTo>
                  <a:pt x="1401" y="1035"/>
                  <a:pt x="1401" y="1035"/>
                  <a:pt x="1401" y="1035"/>
                </a:cubicBezTo>
                <a:cubicBezTo>
                  <a:pt x="1436" y="1035"/>
                  <a:pt x="1465" y="1006"/>
                  <a:pt x="1465" y="970"/>
                </a:cubicBezTo>
                <a:cubicBezTo>
                  <a:pt x="1465" y="783"/>
                  <a:pt x="1465" y="783"/>
                  <a:pt x="1465" y="783"/>
                </a:cubicBezTo>
                <a:cubicBezTo>
                  <a:pt x="1465" y="748"/>
                  <a:pt x="1436" y="719"/>
                  <a:pt x="1401" y="719"/>
                </a:cubicBezTo>
                <a:cubicBezTo>
                  <a:pt x="179" y="719"/>
                  <a:pt x="179" y="719"/>
                  <a:pt x="179" y="719"/>
                </a:cubicBezTo>
                <a:cubicBezTo>
                  <a:pt x="144" y="719"/>
                  <a:pt x="115" y="748"/>
                  <a:pt x="115" y="783"/>
                </a:cubicBezTo>
                <a:cubicBezTo>
                  <a:pt x="115" y="970"/>
                  <a:pt x="115" y="970"/>
                  <a:pt x="115" y="970"/>
                </a:cubicBezTo>
                <a:cubicBezTo>
                  <a:pt x="115" y="1006"/>
                  <a:pt x="144" y="1035"/>
                  <a:pt x="179" y="1035"/>
                </a:cubicBezTo>
                <a:close/>
                <a:moveTo>
                  <a:pt x="1551" y="1135"/>
                </a:moveTo>
                <a:cubicBezTo>
                  <a:pt x="1551" y="1096"/>
                  <a:pt x="1519" y="1064"/>
                  <a:pt x="1480" y="1064"/>
                </a:cubicBezTo>
                <a:cubicBezTo>
                  <a:pt x="1401" y="1064"/>
                  <a:pt x="1401" y="1064"/>
                  <a:pt x="1401" y="1064"/>
                </a:cubicBezTo>
                <a:cubicBezTo>
                  <a:pt x="179" y="1064"/>
                  <a:pt x="179" y="1064"/>
                  <a:pt x="179" y="1064"/>
                </a:cubicBezTo>
                <a:cubicBezTo>
                  <a:pt x="100" y="1064"/>
                  <a:pt x="100" y="1064"/>
                  <a:pt x="100" y="1064"/>
                </a:cubicBezTo>
                <a:cubicBezTo>
                  <a:pt x="61" y="1064"/>
                  <a:pt x="29" y="1096"/>
                  <a:pt x="29" y="1135"/>
                </a:cubicBezTo>
                <a:cubicBezTo>
                  <a:pt x="29" y="1175"/>
                  <a:pt x="61" y="1207"/>
                  <a:pt x="100" y="1207"/>
                </a:cubicBezTo>
                <a:cubicBezTo>
                  <a:pt x="1480" y="1207"/>
                  <a:pt x="1480" y="1207"/>
                  <a:pt x="1480" y="1207"/>
                </a:cubicBezTo>
                <a:cubicBezTo>
                  <a:pt x="1519" y="1207"/>
                  <a:pt x="1551" y="1175"/>
                  <a:pt x="1551" y="113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57" name="Google Shape;857;p31"/>
          <p:cNvSpPr/>
          <p:nvPr/>
        </p:nvSpPr>
        <p:spPr>
          <a:xfrm>
            <a:off x="14060431" y="6865661"/>
            <a:ext cx="809736" cy="708104"/>
          </a:xfrm>
          <a:custGeom>
            <a:pathLst>
              <a:path extrusionOk="0" h="1390" w="1591">
                <a:moveTo>
                  <a:pt x="1180" y="3"/>
                </a:moveTo>
                <a:cubicBezTo>
                  <a:pt x="596" y="323"/>
                  <a:pt x="596" y="323"/>
                  <a:pt x="596" y="323"/>
                </a:cubicBezTo>
                <a:cubicBezTo>
                  <a:pt x="590" y="326"/>
                  <a:pt x="586" y="333"/>
                  <a:pt x="586" y="340"/>
                </a:cubicBezTo>
                <a:cubicBezTo>
                  <a:pt x="586" y="846"/>
                  <a:pt x="586" y="846"/>
                  <a:pt x="586" y="846"/>
                </a:cubicBezTo>
                <a:cubicBezTo>
                  <a:pt x="586" y="853"/>
                  <a:pt x="590" y="860"/>
                  <a:pt x="596" y="863"/>
                </a:cubicBezTo>
                <a:cubicBezTo>
                  <a:pt x="1180" y="1183"/>
                  <a:pt x="1180" y="1183"/>
                  <a:pt x="1180" y="1183"/>
                </a:cubicBezTo>
                <a:cubicBezTo>
                  <a:pt x="1183" y="1184"/>
                  <a:pt x="1186" y="1185"/>
                  <a:pt x="1189" y="1185"/>
                </a:cubicBezTo>
                <a:cubicBezTo>
                  <a:pt x="1193" y="1185"/>
                  <a:pt x="1196" y="1184"/>
                  <a:pt x="1199" y="1182"/>
                </a:cubicBezTo>
                <a:cubicBezTo>
                  <a:pt x="1205" y="1179"/>
                  <a:pt x="1208" y="1173"/>
                  <a:pt x="1208" y="1166"/>
                </a:cubicBezTo>
                <a:cubicBezTo>
                  <a:pt x="1208" y="20"/>
                  <a:pt x="1208" y="20"/>
                  <a:pt x="1208" y="20"/>
                </a:cubicBezTo>
                <a:cubicBezTo>
                  <a:pt x="1208" y="13"/>
                  <a:pt x="1205" y="7"/>
                  <a:pt x="1199" y="3"/>
                </a:cubicBezTo>
                <a:cubicBezTo>
                  <a:pt x="1193" y="0"/>
                  <a:pt x="1186" y="0"/>
                  <a:pt x="1180" y="3"/>
                </a:cubicBezTo>
                <a:close/>
                <a:moveTo>
                  <a:pt x="1171" y="1134"/>
                </a:moveTo>
                <a:cubicBezTo>
                  <a:pt x="624" y="835"/>
                  <a:pt x="624" y="835"/>
                  <a:pt x="624" y="835"/>
                </a:cubicBezTo>
                <a:cubicBezTo>
                  <a:pt x="624" y="351"/>
                  <a:pt x="624" y="351"/>
                  <a:pt x="624" y="351"/>
                </a:cubicBezTo>
                <a:cubicBezTo>
                  <a:pt x="1171" y="52"/>
                  <a:pt x="1171" y="52"/>
                  <a:pt x="1171" y="52"/>
                </a:cubicBezTo>
                <a:lnTo>
                  <a:pt x="1171" y="1134"/>
                </a:lnTo>
                <a:close/>
                <a:moveTo>
                  <a:pt x="195" y="428"/>
                </a:moveTo>
                <a:cubicBezTo>
                  <a:pt x="230" y="392"/>
                  <a:pt x="278" y="372"/>
                  <a:pt x="328" y="372"/>
                </a:cubicBezTo>
                <a:cubicBezTo>
                  <a:pt x="544" y="372"/>
                  <a:pt x="544" y="372"/>
                  <a:pt x="544" y="372"/>
                </a:cubicBezTo>
                <a:cubicBezTo>
                  <a:pt x="555" y="372"/>
                  <a:pt x="563" y="364"/>
                  <a:pt x="563" y="353"/>
                </a:cubicBezTo>
                <a:cubicBezTo>
                  <a:pt x="563" y="343"/>
                  <a:pt x="555" y="334"/>
                  <a:pt x="544" y="334"/>
                </a:cubicBezTo>
                <a:cubicBezTo>
                  <a:pt x="328" y="334"/>
                  <a:pt x="328" y="334"/>
                  <a:pt x="328" y="334"/>
                </a:cubicBezTo>
                <a:cubicBezTo>
                  <a:pt x="268" y="334"/>
                  <a:pt x="211" y="358"/>
                  <a:pt x="168" y="401"/>
                </a:cubicBezTo>
                <a:cubicBezTo>
                  <a:pt x="142" y="427"/>
                  <a:pt x="123" y="458"/>
                  <a:pt x="112" y="492"/>
                </a:cubicBezTo>
                <a:cubicBezTo>
                  <a:pt x="112" y="492"/>
                  <a:pt x="111" y="492"/>
                  <a:pt x="111" y="492"/>
                </a:cubicBezTo>
                <a:cubicBezTo>
                  <a:pt x="82" y="492"/>
                  <a:pt x="82" y="492"/>
                  <a:pt x="82" y="492"/>
                </a:cubicBezTo>
                <a:cubicBezTo>
                  <a:pt x="36" y="492"/>
                  <a:pt x="0" y="529"/>
                  <a:pt x="0" y="574"/>
                </a:cubicBezTo>
                <a:cubicBezTo>
                  <a:pt x="0" y="612"/>
                  <a:pt x="0" y="612"/>
                  <a:pt x="0" y="612"/>
                </a:cubicBezTo>
                <a:cubicBezTo>
                  <a:pt x="0" y="657"/>
                  <a:pt x="36" y="694"/>
                  <a:pt x="82" y="694"/>
                </a:cubicBezTo>
                <a:cubicBezTo>
                  <a:pt x="111" y="694"/>
                  <a:pt x="111" y="694"/>
                  <a:pt x="111" y="694"/>
                </a:cubicBezTo>
                <a:cubicBezTo>
                  <a:pt x="111" y="694"/>
                  <a:pt x="112" y="694"/>
                  <a:pt x="112" y="694"/>
                </a:cubicBezTo>
                <a:cubicBezTo>
                  <a:pt x="123" y="728"/>
                  <a:pt x="142" y="759"/>
                  <a:pt x="168" y="785"/>
                </a:cubicBezTo>
                <a:cubicBezTo>
                  <a:pt x="211" y="828"/>
                  <a:pt x="268" y="851"/>
                  <a:pt x="328" y="851"/>
                </a:cubicBezTo>
                <a:cubicBezTo>
                  <a:pt x="544" y="851"/>
                  <a:pt x="544" y="851"/>
                  <a:pt x="544" y="851"/>
                </a:cubicBezTo>
                <a:cubicBezTo>
                  <a:pt x="555" y="851"/>
                  <a:pt x="563" y="843"/>
                  <a:pt x="563" y="832"/>
                </a:cubicBezTo>
                <a:cubicBezTo>
                  <a:pt x="563" y="822"/>
                  <a:pt x="555" y="813"/>
                  <a:pt x="544" y="813"/>
                </a:cubicBezTo>
                <a:cubicBezTo>
                  <a:pt x="328" y="813"/>
                  <a:pt x="328" y="813"/>
                  <a:pt x="328" y="813"/>
                </a:cubicBezTo>
                <a:cubicBezTo>
                  <a:pt x="278" y="813"/>
                  <a:pt x="230" y="794"/>
                  <a:pt x="194" y="758"/>
                </a:cubicBezTo>
                <a:cubicBezTo>
                  <a:pt x="159" y="722"/>
                  <a:pt x="139" y="675"/>
                  <a:pt x="139" y="624"/>
                </a:cubicBezTo>
                <a:cubicBezTo>
                  <a:pt x="139" y="562"/>
                  <a:pt x="139" y="562"/>
                  <a:pt x="139" y="562"/>
                </a:cubicBezTo>
                <a:cubicBezTo>
                  <a:pt x="139" y="511"/>
                  <a:pt x="159" y="464"/>
                  <a:pt x="195" y="428"/>
                </a:cubicBezTo>
                <a:close/>
                <a:moveTo>
                  <a:pt x="82" y="656"/>
                </a:moveTo>
                <a:cubicBezTo>
                  <a:pt x="57" y="656"/>
                  <a:pt x="38" y="636"/>
                  <a:pt x="38" y="612"/>
                </a:cubicBezTo>
                <a:cubicBezTo>
                  <a:pt x="38" y="574"/>
                  <a:pt x="38" y="574"/>
                  <a:pt x="38" y="574"/>
                </a:cubicBezTo>
                <a:cubicBezTo>
                  <a:pt x="38" y="550"/>
                  <a:pt x="57" y="530"/>
                  <a:pt x="82" y="530"/>
                </a:cubicBezTo>
                <a:cubicBezTo>
                  <a:pt x="104" y="530"/>
                  <a:pt x="104" y="530"/>
                  <a:pt x="104" y="530"/>
                </a:cubicBezTo>
                <a:cubicBezTo>
                  <a:pt x="102" y="540"/>
                  <a:pt x="101" y="551"/>
                  <a:pt x="101" y="562"/>
                </a:cubicBezTo>
                <a:cubicBezTo>
                  <a:pt x="101" y="624"/>
                  <a:pt x="101" y="624"/>
                  <a:pt x="101" y="624"/>
                </a:cubicBezTo>
                <a:cubicBezTo>
                  <a:pt x="101" y="635"/>
                  <a:pt x="102" y="646"/>
                  <a:pt x="104" y="656"/>
                </a:cubicBezTo>
                <a:lnTo>
                  <a:pt x="82" y="656"/>
                </a:lnTo>
                <a:close/>
                <a:moveTo>
                  <a:pt x="1591" y="593"/>
                </a:moveTo>
                <a:cubicBezTo>
                  <a:pt x="1591" y="709"/>
                  <a:pt x="1565" y="821"/>
                  <a:pt x="1515" y="925"/>
                </a:cubicBezTo>
                <a:cubicBezTo>
                  <a:pt x="1511" y="932"/>
                  <a:pt x="1505" y="936"/>
                  <a:pt x="1498" y="936"/>
                </a:cubicBezTo>
                <a:cubicBezTo>
                  <a:pt x="1495" y="936"/>
                  <a:pt x="1492" y="935"/>
                  <a:pt x="1489" y="934"/>
                </a:cubicBezTo>
                <a:cubicBezTo>
                  <a:pt x="1480" y="930"/>
                  <a:pt x="1476" y="918"/>
                  <a:pt x="1481" y="909"/>
                </a:cubicBezTo>
                <a:cubicBezTo>
                  <a:pt x="1529" y="810"/>
                  <a:pt x="1553" y="704"/>
                  <a:pt x="1553" y="593"/>
                </a:cubicBezTo>
                <a:cubicBezTo>
                  <a:pt x="1553" y="482"/>
                  <a:pt x="1529" y="376"/>
                  <a:pt x="1481" y="277"/>
                </a:cubicBezTo>
                <a:cubicBezTo>
                  <a:pt x="1476" y="268"/>
                  <a:pt x="1480" y="256"/>
                  <a:pt x="1489" y="252"/>
                </a:cubicBezTo>
                <a:cubicBezTo>
                  <a:pt x="1499" y="247"/>
                  <a:pt x="1510" y="251"/>
                  <a:pt x="1515" y="261"/>
                </a:cubicBezTo>
                <a:cubicBezTo>
                  <a:pt x="1565" y="365"/>
                  <a:pt x="1591" y="476"/>
                  <a:pt x="1591" y="593"/>
                </a:cubicBezTo>
                <a:close/>
                <a:moveTo>
                  <a:pt x="1406" y="371"/>
                </a:moveTo>
                <a:cubicBezTo>
                  <a:pt x="1434" y="442"/>
                  <a:pt x="1447" y="517"/>
                  <a:pt x="1447" y="593"/>
                </a:cubicBezTo>
                <a:cubicBezTo>
                  <a:pt x="1447" y="669"/>
                  <a:pt x="1434" y="744"/>
                  <a:pt x="1406" y="815"/>
                </a:cubicBezTo>
                <a:cubicBezTo>
                  <a:pt x="1403" y="822"/>
                  <a:pt x="1396" y="827"/>
                  <a:pt x="1388" y="827"/>
                </a:cubicBezTo>
                <a:cubicBezTo>
                  <a:pt x="1386" y="827"/>
                  <a:pt x="1384" y="826"/>
                  <a:pt x="1382" y="826"/>
                </a:cubicBezTo>
                <a:cubicBezTo>
                  <a:pt x="1372" y="822"/>
                  <a:pt x="1367" y="811"/>
                  <a:pt x="1371" y="801"/>
                </a:cubicBezTo>
                <a:cubicBezTo>
                  <a:pt x="1396" y="735"/>
                  <a:pt x="1410" y="665"/>
                  <a:pt x="1410" y="593"/>
                </a:cubicBezTo>
                <a:cubicBezTo>
                  <a:pt x="1410" y="521"/>
                  <a:pt x="1396" y="451"/>
                  <a:pt x="1371" y="385"/>
                </a:cubicBezTo>
                <a:cubicBezTo>
                  <a:pt x="1367" y="375"/>
                  <a:pt x="1372" y="364"/>
                  <a:pt x="1382" y="360"/>
                </a:cubicBezTo>
                <a:cubicBezTo>
                  <a:pt x="1391" y="357"/>
                  <a:pt x="1402" y="361"/>
                  <a:pt x="1406" y="371"/>
                </a:cubicBezTo>
                <a:close/>
                <a:moveTo>
                  <a:pt x="1292" y="489"/>
                </a:moveTo>
                <a:cubicBezTo>
                  <a:pt x="1300" y="523"/>
                  <a:pt x="1304" y="558"/>
                  <a:pt x="1304" y="593"/>
                </a:cubicBezTo>
                <a:cubicBezTo>
                  <a:pt x="1304" y="628"/>
                  <a:pt x="1300" y="663"/>
                  <a:pt x="1292" y="697"/>
                </a:cubicBezTo>
                <a:cubicBezTo>
                  <a:pt x="1290" y="706"/>
                  <a:pt x="1282" y="712"/>
                  <a:pt x="1274" y="712"/>
                </a:cubicBezTo>
                <a:cubicBezTo>
                  <a:pt x="1272" y="712"/>
                  <a:pt x="1271" y="712"/>
                  <a:pt x="1269" y="712"/>
                </a:cubicBezTo>
                <a:cubicBezTo>
                  <a:pt x="1259" y="709"/>
                  <a:pt x="1253" y="699"/>
                  <a:pt x="1255" y="689"/>
                </a:cubicBezTo>
                <a:cubicBezTo>
                  <a:pt x="1262" y="658"/>
                  <a:pt x="1266" y="625"/>
                  <a:pt x="1266" y="593"/>
                </a:cubicBezTo>
                <a:cubicBezTo>
                  <a:pt x="1266" y="561"/>
                  <a:pt x="1262" y="528"/>
                  <a:pt x="1255" y="497"/>
                </a:cubicBezTo>
                <a:cubicBezTo>
                  <a:pt x="1253" y="487"/>
                  <a:pt x="1259" y="477"/>
                  <a:pt x="1269" y="474"/>
                </a:cubicBezTo>
                <a:cubicBezTo>
                  <a:pt x="1279" y="472"/>
                  <a:pt x="1290" y="478"/>
                  <a:pt x="1292" y="489"/>
                </a:cubicBezTo>
                <a:close/>
                <a:moveTo>
                  <a:pt x="499" y="890"/>
                </a:moveTo>
                <a:cubicBezTo>
                  <a:pt x="499" y="1307"/>
                  <a:pt x="499" y="1307"/>
                  <a:pt x="499" y="1307"/>
                </a:cubicBezTo>
                <a:cubicBezTo>
                  <a:pt x="499" y="1353"/>
                  <a:pt x="463" y="1390"/>
                  <a:pt x="417" y="1390"/>
                </a:cubicBezTo>
                <a:cubicBezTo>
                  <a:pt x="379" y="1390"/>
                  <a:pt x="379" y="1390"/>
                  <a:pt x="379" y="1390"/>
                </a:cubicBezTo>
                <a:cubicBezTo>
                  <a:pt x="334" y="1390"/>
                  <a:pt x="297" y="1353"/>
                  <a:pt x="297" y="1307"/>
                </a:cubicBezTo>
                <a:cubicBezTo>
                  <a:pt x="297" y="890"/>
                  <a:pt x="297" y="890"/>
                  <a:pt x="297" y="890"/>
                </a:cubicBezTo>
                <a:cubicBezTo>
                  <a:pt x="297" y="880"/>
                  <a:pt x="306" y="871"/>
                  <a:pt x="316" y="871"/>
                </a:cubicBezTo>
                <a:cubicBezTo>
                  <a:pt x="326" y="871"/>
                  <a:pt x="335" y="880"/>
                  <a:pt x="335" y="890"/>
                </a:cubicBezTo>
                <a:cubicBezTo>
                  <a:pt x="335" y="1307"/>
                  <a:pt x="335" y="1307"/>
                  <a:pt x="335" y="1307"/>
                </a:cubicBezTo>
                <a:cubicBezTo>
                  <a:pt x="335" y="1332"/>
                  <a:pt x="355" y="1352"/>
                  <a:pt x="379" y="1352"/>
                </a:cubicBezTo>
                <a:cubicBezTo>
                  <a:pt x="417" y="1352"/>
                  <a:pt x="417" y="1352"/>
                  <a:pt x="417" y="1352"/>
                </a:cubicBezTo>
                <a:cubicBezTo>
                  <a:pt x="442" y="1352"/>
                  <a:pt x="462" y="1332"/>
                  <a:pt x="462" y="1307"/>
                </a:cubicBezTo>
                <a:cubicBezTo>
                  <a:pt x="462" y="890"/>
                  <a:pt x="462" y="890"/>
                  <a:pt x="462" y="890"/>
                </a:cubicBezTo>
                <a:cubicBezTo>
                  <a:pt x="462" y="880"/>
                  <a:pt x="470" y="871"/>
                  <a:pt x="480" y="871"/>
                </a:cubicBezTo>
                <a:cubicBezTo>
                  <a:pt x="491" y="871"/>
                  <a:pt x="499" y="880"/>
                  <a:pt x="499" y="89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58" name="Google Shape;858;p31"/>
          <p:cNvSpPr/>
          <p:nvPr/>
        </p:nvSpPr>
        <p:spPr>
          <a:xfrm>
            <a:off x="14048430" y="4173945"/>
            <a:ext cx="833740" cy="833736"/>
          </a:xfrm>
          <a:custGeom>
            <a:pathLst>
              <a:path extrusionOk="0" h="2746" w="2746">
                <a:moveTo>
                  <a:pt x="2566" y="0"/>
                </a:moveTo>
                <a:cubicBezTo>
                  <a:pt x="180" y="0"/>
                  <a:pt x="180" y="0"/>
                  <a:pt x="180" y="0"/>
                </a:cubicBezTo>
                <a:cubicBezTo>
                  <a:pt x="81" y="0"/>
                  <a:pt x="0" y="80"/>
                  <a:pt x="0" y="180"/>
                </a:cubicBezTo>
                <a:cubicBezTo>
                  <a:pt x="0" y="2061"/>
                  <a:pt x="0" y="2061"/>
                  <a:pt x="0" y="2061"/>
                </a:cubicBezTo>
                <a:cubicBezTo>
                  <a:pt x="0" y="2160"/>
                  <a:pt x="81" y="2241"/>
                  <a:pt x="180" y="2241"/>
                </a:cubicBezTo>
                <a:cubicBezTo>
                  <a:pt x="1163" y="2241"/>
                  <a:pt x="1163" y="2241"/>
                  <a:pt x="1163" y="2241"/>
                </a:cubicBezTo>
                <a:cubicBezTo>
                  <a:pt x="1020" y="2526"/>
                  <a:pt x="1020" y="2526"/>
                  <a:pt x="1020" y="2526"/>
                </a:cubicBezTo>
                <a:cubicBezTo>
                  <a:pt x="952" y="2526"/>
                  <a:pt x="952" y="2526"/>
                  <a:pt x="952" y="2526"/>
                </a:cubicBezTo>
                <a:cubicBezTo>
                  <a:pt x="891" y="2526"/>
                  <a:pt x="842" y="2576"/>
                  <a:pt x="842" y="2636"/>
                </a:cubicBezTo>
                <a:cubicBezTo>
                  <a:pt x="842" y="2697"/>
                  <a:pt x="891" y="2746"/>
                  <a:pt x="952" y="2746"/>
                </a:cubicBezTo>
                <a:cubicBezTo>
                  <a:pt x="1794" y="2746"/>
                  <a:pt x="1794" y="2746"/>
                  <a:pt x="1794" y="2746"/>
                </a:cubicBezTo>
                <a:cubicBezTo>
                  <a:pt x="1855" y="2746"/>
                  <a:pt x="1904" y="2697"/>
                  <a:pt x="1904" y="2636"/>
                </a:cubicBezTo>
                <a:cubicBezTo>
                  <a:pt x="1904" y="2576"/>
                  <a:pt x="1855" y="2526"/>
                  <a:pt x="1794" y="2526"/>
                </a:cubicBezTo>
                <a:cubicBezTo>
                  <a:pt x="1726" y="2526"/>
                  <a:pt x="1726" y="2526"/>
                  <a:pt x="1726" y="2526"/>
                </a:cubicBezTo>
                <a:cubicBezTo>
                  <a:pt x="1583" y="2241"/>
                  <a:pt x="1583" y="2241"/>
                  <a:pt x="1583" y="2241"/>
                </a:cubicBezTo>
                <a:cubicBezTo>
                  <a:pt x="2566" y="2241"/>
                  <a:pt x="2566" y="2241"/>
                  <a:pt x="2566" y="2241"/>
                </a:cubicBezTo>
                <a:cubicBezTo>
                  <a:pt x="2665" y="2241"/>
                  <a:pt x="2746" y="2160"/>
                  <a:pt x="2746" y="2061"/>
                </a:cubicBezTo>
                <a:cubicBezTo>
                  <a:pt x="2746" y="180"/>
                  <a:pt x="2746" y="180"/>
                  <a:pt x="2746" y="180"/>
                </a:cubicBezTo>
                <a:cubicBezTo>
                  <a:pt x="2746" y="80"/>
                  <a:pt x="2665" y="0"/>
                  <a:pt x="2566" y="0"/>
                </a:cubicBezTo>
                <a:close/>
                <a:moveTo>
                  <a:pt x="1853" y="2636"/>
                </a:moveTo>
                <a:cubicBezTo>
                  <a:pt x="1853" y="2669"/>
                  <a:pt x="1826" y="2695"/>
                  <a:pt x="1794" y="2695"/>
                </a:cubicBezTo>
                <a:cubicBezTo>
                  <a:pt x="952" y="2695"/>
                  <a:pt x="952" y="2695"/>
                  <a:pt x="952" y="2695"/>
                </a:cubicBezTo>
                <a:cubicBezTo>
                  <a:pt x="920" y="2695"/>
                  <a:pt x="893" y="2669"/>
                  <a:pt x="893" y="2636"/>
                </a:cubicBezTo>
                <a:cubicBezTo>
                  <a:pt x="893" y="2604"/>
                  <a:pt x="920" y="2578"/>
                  <a:pt x="952" y="2578"/>
                </a:cubicBezTo>
                <a:cubicBezTo>
                  <a:pt x="1794" y="2578"/>
                  <a:pt x="1794" y="2578"/>
                  <a:pt x="1794" y="2578"/>
                </a:cubicBezTo>
                <a:cubicBezTo>
                  <a:pt x="1826" y="2578"/>
                  <a:pt x="1853" y="2604"/>
                  <a:pt x="1853" y="2636"/>
                </a:cubicBezTo>
                <a:close/>
                <a:moveTo>
                  <a:pt x="1668" y="2526"/>
                </a:moveTo>
                <a:cubicBezTo>
                  <a:pt x="1078" y="2526"/>
                  <a:pt x="1078" y="2526"/>
                  <a:pt x="1078" y="2526"/>
                </a:cubicBezTo>
                <a:cubicBezTo>
                  <a:pt x="1221" y="2241"/>
                  <a:pt x="1221" y="2241"/>
                  <a:pt x="1221" y="2241"/>
                </a:cubicBezTo>
                <a:cubicBezTo>
                  <a:pt x="1526" y="2241"/>
                  <a:pt x="1526" y="2241"/>
                  <a:pt x="1526" y="2241"/>
                </a:cubicBezTo>
                <a:lnTo>
                  <a:pt x="1668" y="2526"/>
                </a:lnTo>
                <a:close/>
                <a:moveTo>
                  <a:pt x="2695" y="2061"/>
                </a:moveTo>
                <a:cubicBezTo>
                  <a:pt x="2695" y="2132"/>
                  <a:pt x="2637" y="2190"/>
                  <a:pt x="2566" y="2190"/>
                </a:cubicBezTo>
                <a:cubicBezTo>
                  <a:pt x="180" y="2190"/>
                  <a:pt x="180" y="2190"/>
                  <a:pt x="180" y="2190"/>
                </a:cubicBezTo>
                <a:cubicBezTo>
                  <a:pt x="109" y="2190"/>
                  <a:pt x="51" y="2132"/>
                  <a:pt x="51" y="2061"/>
                </a:cubicBezTo>
                <a:cubicBezTo>
                  <a:pt x="51" y="180"/>
                  <a:pt x="51" y="180"/>
                  <a:pt x="51" y="180"/>
                </a:cubicBezTo>
                <a:cubicBezTo>
                  <a:pt x="51" y="109"/>
                  <a:pt x="109" y="51"/>
                  <a:pt x="180" y="51"/>
                </a:cubicBezTo>
                <a:cubicBezTo>
                  <a:pt x="2566" y="51"/>
                  <a:pt x="2566" y="51"/>
                  <a:pt x="2566" y="51"/>
                </a:cubicBezTo>
                <a:cubicBezTo>
                  <a:pt x="2637" y="51"/>
                  <a:pt x="2695" y="109"/>
                  <a:pt x="2695" y="180"/>
                </a:cubicBezTo>
                <a:lnTo>
                  <a:pt x="2695" y="2061"/>
                </a:lnTo>
                <a:close/>
                <a:moveTo>
                  <a:pt x="168" y="1904"/>
                </a:moveTo>
                <a:cubicBezTo>
                  <a:pt x="2578" y="1904"/>
                  <a:pt x="2578" y="1904"/>
                  <a:pt x="2578" y="1904"/>
                </a:cubicBezTo>
                <a:cubicBezTo>
                  <a:pt x="2578" y="168"/>
                  <a:pt x="2578" y="168"/>
                  <a:pt x="2578" y="168"/>
                </a:cubicBezTo>
                <a:cubicBezTo>
                  <a:pt x="168" y="168"/>
                  <a:pt x="168" y="168"/>
                  <a:pt x="168" y="168"/>
                </a:cubicBezTo>
                <a:lnTo>
                  <a:pt x="168" y="1904"/>
                </a:lnTo>
                <a:close/>
                <a:moveTo>
                  <a:pt x="220" y="220"/>
                </a:moveTo>
                <a:cubicBezTo>
                  <a:pt x="2527" y="220"/>
                  <a:pt x="2527" y="220"/>
                  <a:pt x="2527" y="220"/>
                </a:cubicBezTo>
                <a:cubicBezTo>
                  <a:pt x="2527" y="1853"/>
                  <a:pt x="2527" y="1853"/>
                  <a:pt x="2527" y="1853"/>
                </a:cubicBezTo>
                <a:cubicBezTo>
                  <a:pt x="220" y="1853"/>
                  <a:pt x="220" y="1853"/>
                  <a:pt x="220" y="1853"/>
                </a:cubicBezTo>
                <a:lnTo>
                  <a:pt x="220" y="220"/>
                </a:lnTo>
                <a:close/>
                <a:moveTo>
                  <a:pt x="1373" y="1949"/>
                </a:moveTo>
                <a:cubicBezTo>
                  <a:pt x="1319" y="1949"/>
                  <a:pt x="1275" y="1993"/>
                  <a:pt x="1275" y="2047"/>
                </a:cubicBezTo>
                <a:cubicBezTo>
                  <a:pt x="1275" y="2101"/>
                  <a:pt x="1319" y="2144"/>
                  <a:pt x="1373" y="2144"/>
                </a:cubicBezTo>
                <a:cubicBezTo>
                  <a:pt x="1427" y="2144"/>
                  <a:pt x="1471" y="2101"/>
                  <a:pt x="1471" y="2047"/>
                </a:cubicBezTo>
                <a:cubicBezTo>
                  <a:pt x="1471" y="1993"/>
                  <a:pt x="1427" y="1949"/>
                  <a:pt x="1373" y="1949"/>
                </a:cubicBezTo>
                <a:close/>
                <a:moveTo>
                  <a:pt x="1373" y="2093"/>
                </a:moveTo>
                <a:cubicBezTo>
                  <a:pt x="1348" y="2093"/>
                  <a:pt x="1327" y="2072"/>
                  <a:pt x="1327" y="2047"/>
                </a:cubicBezTo>
                <a:cubicBezTo>
                  <a:pt x="1327" y="2021"/>
                  <a:pt x="1348" y="2001"/>
                  <a:pt x="1373" y="2001"/>
                </a:cubicBezTo>
                <a:cubicBezTo>
                  <a:pt x="1398" y="2001"/>
                  <a:pt x="1419" y="2021"/>
                  <a:pt x="1419" y="2047"/>
                </a:cubicBezTo>
                <a:cubicBezTo>
                  <a:pt x="1419" y="2072"/>
                  <a:pt x="1398" y="2093"/>
                  <a:pt x="1373" y="2093"/>
                </a:cubicBezTo>
                <a:close/>
                <a:moveTo>
                  <a:pt x="1653" y="880"/>
                </a:moveTo>
                <a:cubicBezTo>
                  <a:pt x="1624" y="828"/>
                  <a:pt x="1581" y="785"/>
                  <a:pt x="1529" y="756"/>
                </a:cubicBezTo>
                <a:cubicBezTo>
                  <a:pt x="1507" y="744"/>
                  <a:pt x="1484" y="734"/>
                  <a:pt x="1461" y="728"/>
                </a:cubicBezTo>
                <a:cubicBezTo>
                  <a:pt x="1404" y="712"/>
                  <a:pt x="1342" y="712"/>
                  <a:pt x="1286" y="728"/>
                </a:cubicBezTo>
                <a:cubicBezTo>
                  <a:pt x="1262" y="734"/>
                  <a:pt x="1239" y="744"/>
                  <a:pt x="1217" y="756"/>
                </a:cubicBezTo>
                <a:cubicBezTo>
                  <a:pt x="1165" y="785"/>
                  <a:pt x="1122" y="828"/>
                  <a:pt x="1093" y="880"/>
                </a:cubicBezTo>
                <a:cubicBezTo>
                  <a:pt x="1081" y="902"/>
                  <a:pt x="1071" y="925"/>
                  <a:pt x="1065" y="949"/>
                </a:cubicBezTo>
                <a:cubicBezTo>
                  <a:pt x="1057" y="977"/>
                  <a:pt x="1053" y="1006"/>
                  <a:pt x="1053" y="1036"/>
                </a:cubicBezTo>
                <a:cubicBezTo>
                  <a:pt x="1053" y="1066"/>
                  <a:pt x="1057" y="1095"/>
                  <a:pt x="1065" y="1123"/>
                </a:cubicBezTo>
                <a:cubicBezTo>
                  <a:pt x="1071" y="1147"/>
                  <a:pt x="1081" y="1170"/>
                  <a:pt x="1093" y="1192"/>
                </a:cubicBezTo>
                <a:cubicBezTo>
                  <a:pt x="1122" y="1244"/>
                  <a:pt x="1165" y="1287"/>
                  <a:pt x="1217" y="1316"/>
                </a:cubicBezTo>
                <a:cubicBezTo>
                  <a:pt x="1239" y="1328"/>
                  <a:pt x="1262" y="1338"/>
                  <a:pt x="1286" y="1344"/>
                </a:cubicBezTo>
                <a:cubicBezTo>
                  <a:pt x="1314" y="1352"/>
                  <a:pt x="1343" y="1357"/>
                  <a:pt x="1373" y="1357"/>
                </a:cubicBezTo>
                <a:cubicBezTo>
                  <a:pt x="1403" y="1357"/>
                  <a:pt x="1432" y="1352"/>
                  <a:pt x="1460" y="1344"/>
                </a:cubicBezTo>
                <a:cubicBezTo>
                  <a:pt x="1484" y="1338"/>
                  <a:pt x="1507" y="1328"/>
                  <a:pt x="1529" y="1316"/>
                </a:cubicBezTo>
                <a:cubicBezTo>
                  <a:pt x="1581" y="1287"/>
                  <a:pt x="1624" y="1244"/>
                  <a:pt x="1653" y="1192"/>
                </a:cubicBezTo>
                <a:cubicBezTo>
                  <a:pt x="1665" y="1170"/>
                  <a:pt x="1675" y="1147"/>
                  <a:pt x="1681" y="1124"/>
                </a:cubicBezTo>
                <a:cubicBezTo>
                  <a:pt x="1690" y="1095"/>
                  <a:pt x="1694" y="1066"/>
                  <a:pt x="1694" y="1036"/>
                </a:cubicBezTo>
                <a:cubicBezTo>
                  <a:pt x="1694" y="1006"/>
                  <a:pt x="1690" y="977"/>
                  <a:pt x="1681" y="949"/>
                </a:cubicBezTo>
                <a:cubicBezTo>
                  <a:pt x="1675" y="925"/>
                  <a:pt x="1665" y="902"/>
                  <a:pt x="1653" y="880"/>
                </a:cubicBezTo>
                <a:close/>
                <a:moveTo>
                  <a:pt x="1632" y="1110"/>
                </a:moveTo>
                <a:cubicBezTo>
                  <a:pt x="1626" y="1129"/>
                  <a:pt x="1618" y="1149"/>
                  <a:pt x="1608" y="1167"/>
                </a:cubicBezTo>
                <a:cubicBezTo>
                  <a:pt x="1584" y="1211"/>
                  <a:pt x="1548" y="1247"/>
                  <a:pt x="1504" y="1271"/>
                </a:cubicBezTo>
                <a:cubicBezTo>
                  <a:pt x="1486" y="1281"/>
                  <a:pt x="1466" y="1289"/>
                  <a:pt x="1446" y="1295"/>
                </a:cubicBezTo>
                <a:cubicBezTo>
                  <a:pt x="1399" y="1308"/>
                  <a:pt x="1348" y="1309"/>
                  <a:pt x="1300" y="1295"/>
                </a:cubicBezTo>
                <a:cubicBezTo>
                  <a:pt x="1280" y="1289"/>
                  <a:pt x="1260" y="1281"/>
                  <a:pt x="1242" y="1271"/>
                </a:cubicBezTo>
                <a:cubicBezTo>
                  <a:pt x="1198" y="1247"/>
                  <a:pt x="1163" y="1211"/>
                  <a:pt x="1138" y="1167"/>
                </a:cubicBezTo>
                <a:cubicBezTo>
                  <a:pt x="1128" y="1149"/>
                  <a:pt x="1120" y="1129"/>
                  <a:pt x="1115" y="1109"/>
                </a:cubicBezTo>
                <a:cubicBezTo>
                  <a:pt x="1108" y="1086"/>
                  <a:pt x="1104" y="1061"/>
                  <a:pt x="1104" y="1036"/>
                </a:cubicBezTo>
                <a:cubicBezTo>
                  <a:pt x="1104" y="1011"/>
                  <a:pt x="1108" y="987"/>
                  <a:pt x="1115" y="962"/>
                </a:cubicBezTo>
                <a:cubicBezTo>
                  <a:pt x="1120" y="943"/>
                  <a:pt x="1128" y="924"/>
                  <a:pt x="1138" y="905"/>
                </a:cubicBezTo>
                <a:cubicBezTo>
                  <a:pt x="1163" y="862"/>
                  <a:pt x="1198" y="826"/>
                  <a:pt x="1242" y="801"/>
                </a:cubicBezTo>
                <a:cubicBezTo>
                  <a:pt x="1261" y="791"/>
                  <a:pt x="1280" y="783"/>
                  <a:pt x="1300" y="777"/>
                </a:cubicBezTo>
                <a:cubicBezTo>
                  <a:pt x="1324" y="771"/>
                  <a:pt x="1348" y="767"/>
                  <a:pt x="1373" y="767"/>
                </a:cubicBezTo>
                <a:cubicBezTo>
                  <a:pt x="1398" y="767"/>
                  <a:pt x="1423" y="771"/>
                  <a:pt x="1447" y="777"/>
                </a:cubicBezTo>
                <a:cubicBezTo>
                  <a:pt x="1466" y="783"/>
                  <a:pt x="1486" y="791"/>
                  <a:pt x="1504" y="801"/>
                </a:cubicBezTo>
                <a:cubicBezTo>
                  <a:pt x="1548" y="825"/>
                  <a:pt x="1584" y="861"/>
                  <a:pt x="1608" y="905"/>
                </a:cubicBezTo>
                <a:cubicBezTo>
                  <a:pt x="1618" y="923"/>
                  <a:pt x="1626" y="943"/>
                  <a:pt x="1632" y="963"/>
                </a:cubicBezTo>
                <a:cubicBezTo>
                  <a:pt x="1639" y="987"/>
                  <a:pt x="1642" y="1011"/>
                  <a:pt x="1642" y="1036"/>
                </a:cubicBezTo>
                <a:cubicBezTo>
                  <a:pt x="1642" y="1061"/>
                  <a:pt x="1639" y="1086"/>
                  <a:pt x="1632" y="1110"/>
                </a:cubicBezTo>
                <a:close/>
                <a:moveTo>
                  <a:pt x="1918" y="900"/>
                </a:moveTo>
                <a:cubicBezTo>
                  <a:pt x="1859" y="900"/>
                  <a:pt x="1859" y="900"/>
                  <a:pt x="1859" y="900"/>
                </a:cubicBezTo>
                <a:cubicBezTo>
                  <a:pt x="1859" y="899"/>
                  <a:pt x="1859" y="899"/>
                  <a:pt x="1859" y="899"/>
                </a:cubicBezTo>
                <a:cubicBezTo>
                  <a:pt x="1848" y="861"/>
                  <a:pt x="1833" y="825"/>
                  <a:pt x="1814" y="790"/>
                </a:cubicBezTo>
                <a:cubicBezTo>
                  <a:pt x="1814" y="790"/>
                  <a:pt x="1813" y="789"/>
                  <a:pt x="1813" y="789"/>
                </a:cubicBezTo>
                <a:cubicBezTo>
                  <a:pt x="1855" y="747"/>
                  <a:pt x="1855" y="747"/>
                  <a:pt x="1855" y="747"/>
                </a:cubicBezTo>
                <a:cubicBezTo>
                  <a:pt x="1882" y="720"/>
                  <a:pt x="1882" y="675"/>
                  <a:pt x="1855" y="647"/>
                </a:cubicBezTo>
                <a:cubicBezTo>
                  <a:pt x="1762" y="555"/>
                  <a:pt x="1762" y="555"/>
                  <a:pt x="1762" y="555"/>
                </a:cubicBezTo>
                <a:cubicBezTo>
                  <a:pt x="1734" y="527"/>
                  <a:pt x="1689" y="527"/>
                  <a:pt x="1662" y="555"/>
                </a:cubicBezTo>
                <a:cubicBezTo>
                  <a:pt x="1620" y="596"/>
                  <a:pt x="1620" y="596"/>
                  <a:pt x="1620" y="596"/>
                </a:cubicBezTo>
                <a:cubicBezTo>
                  <a:pt x="1620" y="596"/>
                  <a:pt x="1620" y="596"/>
                  <a:pt x="1619" y="595"/>
                </a:cubicBezTo>
                <a:cubicBezTo>
                  <a:pt x="1584" y="576"/>
                  <a:pt x="1547" y="561"/>
                  <a:pt x="1511" y="551"/>
                </a:cubicBezTo>
                <a:cubicBezTo>
                  <a:pt x="1511" y="551"/>
                  <a:pt x="1510" y="551"/>
                  <a:pt x="1510" y="550"/>
                </a:cubicBezTo>
                <a:cubicBezTo>
                  <a:pt x="1510" y="492"/>
                  <a:pt x="1510" y="492"/>
                  <a:pt x="1510" y="492"/>
                </a:cubicBezTo>
                <a:cubicBezTo>
                  <a:pt x="1510" y="453"/>
                  <a:pt x="1478" y="421"/>
                  <a:pt x="1439" y="421"/>
                </a:cubicBezTo>
                <a:cubicBezTo>
                  <a:pt x="1308" y="421"/>
                  <a:pt x="1308" y="421"/>
                  <a:pt x="1308" y="421"/>
                </a:cubicBezTo>
                <a:cubicBezTo>
                  <a:pt x="1269" y="421"/>
                  <a:pt x="1237" y="453"/>
                  <a:pt x="1237" y="492"/>
                </a:cubicBezTo>
                <a:cubicBezTo>
                  <a:pt x="1237" y="550"/>
                  <a:pt x="1237" y="550"/>
                  <a:pt x="1237" y="550"/>
                </a:cubicBezTo>
                <a:cubicBezTo>
                  <a:pt x="1237" y="551"/>
                  <a:pt x="1236" y="551"/>
                  <a:pt x="1236" y="551"/>
                </a:cubicBezTo>
                <a:cubicBezTo>
                  <a:pt x="1199" y="561"/>
                  <a:pt x="1162" y="576"/>
                  <a:pt x="1127" y="595"/>
                </a:cubicBezTo>
                <a:cubicBezTo>
                  <a:pt x="1127" y="596"/>
                  <a:pt x="1126" y="596"/>
                  <a:pt x="1126" y="596"/>
                </a:cubicBezTo>
                <a:cubicBezTo>
                  <a:pt x="1085" y="555"/>
                  <a:pt x="1085" y="555"/>
                  <a:pt x="1085" y="555"/>
                </a:cubicBezTo>
                <a:cubicBezTo>
                  <a:pt x="1058" y="528"/>
                  <a:pt x="1011" y="528"/>
                  <a:pt x="984" y="555"/>
                </a:cubicBezTo>
                <a:cubicBezTo>
                  <a:pt x="892" y="647"/>
                  <a:pt x="892" y="647"/>
                  <a:pt x="892" y="647"/>
                </a:cubicBezTo>
                <a:cubicBezTo>
                  <a:pt x="878" y="661"/>
                  <a:pt x="871" y="678"/>
                  <a:pt x="871" y="697"/>
                </a:cubicBezTo>
                <a:cubicBezTo>
                  <a:pt x="871" y="716"/>
                  <a:pt x="878" y="734"/>
                  <a:pt x="892" y="747"/>
                </a:cubicBezTo>
                <a:cubicBezTo>
                  <a:pt x="933" y="789"/>
                  <a:pt x="933" y="789"/>
                  <a:pt x="933" y="789"/>
                </a:cubicBezTo>
                <a:cubicBezTo>
                  <a:pt x="933" y="789"/>
                  <a:pt x="933" y="790"/>
                  <a:pt x="933" y="790"/>
                </a:cubicBezTo>
                <a:cubicBezTo>
                  <a:pt x="913" y="825"/>
                  <a:pt x="898" y="862"/>
                  <a:pt x="888" y="898"/>
                </a:cubicBezTo>
                <a:cubicBezTo>
                  <a:pt x="888" y="899"/>
                  <a:pt x="888" y="899"/>
                  <a:pt x="888" y="900"/>
                </a:cubicBezTo>
                <a:cubicBezTo>
                  <a:pt x="829" y="900"/>
                  <a:pt x="829" y="900"/>
                  <a:pt x="829" y="900"/>
                </a:cubicBezTo>
                <a:cubicBezTo>
                  <a:pt x="790" y="900"/>
                  <a:pt x="758" y="932"/>
                  <a:pt x="758" y="971"/>
                </a:cubicBezTo>
                <a:cubicBezTo>
                  <a:pt x="758" y="1102"/>
                  <a:pt x="758" y="1102"/>
                  <a:pt x="758" y="1102"/>
                </a:cubicBezTo>
                <a:cubicBezTo>
                  <a:pt x="758" y="1141"/>
                  <a:pt x="790" y="1172"/>
                  <a:pt x="829" y="1172"/>
                </a:cubicBezTo>
                <a:cubicBezTo>
                  <a:pt x="888" y="1172"/>
                  <a:pt x="888" y="1172"/>
                  <a:pt x="888" y="1172"/>
                </a:cubicBezTo>
                <a:cubicBezTo>
                  <a:pt x="888" y="1173"/>
                  <a:pt x="888" y="1173"/>
                  <a:pt x="888" y="1173"/>
                </a:cubicBezTo>
                <a:cubicBezTo>
                  <a:pt x="898" y="1210"/>
                  <a:pt x="913" y="1247"/>
                  <a:pt x="933" y="1282"/>
                </a:cubicBezTo>
                <a:cubicBezTo>
                  <a:pt x="933" y="1282"/>
                  <a:pt x="933" y="1283"/>
                  <a:pt x="933" y="1283"/>
                </a:cubicBezTo>
                <a:cubicBezTo>
                  <a:pt x="892" y="1325"/>
                  <a:pt x="892" y="1325"/>
                  <a:pt x="892" y="1325"/>
                </a:cubicBezTo>
                <a:cubicBezTo>
                  <a:pt x="878" y="1338"/>
                  <a:pt x="871" y="1356"/>
                  <a:pt x="871" y="1375"/>
                </a:cubicBezTo>
                <a:cubicBezTo>
                  <a:pt x="871" y="1394"/>
                  <a:pt x="878" y="1412"/>
                  <a:pt x="892" y="1425"/>
                </a:cubicBezTo>
                <a:cubicBezTo>
                  <a:pt x="984" y="1517"/>
                  <a:pt x="984" y="1517"/>
                  <a:pt x="984" y="1517"/>
                </a:cubicBezTo>
                <a:cubicBezTo>
                  <a:pt x="1011" y="1544"/>
                  <a:pt x="1058" y="1544"/>
                  <a:pt x="1085" y="1517"/>
                </a:cubicBezTo>
                <a:cubicBezTo>
                  <a:pt x="1126" y="1476"/>
                  <a:pt x="1126" y="1476"/>
                  <a:pt x="1126" y="1476"/>
                </a:cubicBezTo>
                <a:cubicBezTo>
                  <a:pt x="1126" y="1476"/>
                  <a:pt x="1127" y="1477"/>
                  <a:pt x="1127" y="1477"/>
                </a:cubicBezTo>
                <a:cubicBezTo>
                  <a:pt x="1162" y="1496"/>
                  <a:pt x="1198" y="1511"/>
                  <a:pt x="1235" y="1521"/>
                </a:cubicBezTo>
                <a:cubicBezTo>
                  <a:pt x="1236" y="1521"/>
                  <a:pt x="1236" y="1522"/>
                  <a:pt x="1237" y="1522"/>
                </a:cubicBezTo>
                <a:cubicBezTo>
                  <a:pt x="1237" y="1581"/>
                  <a:pt x="1237" y="1581"/>
                  <a:pt x="1237" y="1581"/>
                </a:cubicBezTo>
                <a:cubicBezTo>
                  <a:pt x="1237" y="1620"/>
                  <a:pt x="1269" y="1651"/>
                  <a:pt x="1308" y="1651"/>
                </a:cubicBezTo>
                <a:cubicBezTo>
                  <a:pt x="1439" y="1651"/>
                  <a:pt x="1439" y="1651"/>
                  <a:pt x="1439" y="1651"/>
                </a:cubicBezTo>
                <a:cubicBezTo>
                  <a:pt x="1478" y="1651"/>
                  <a:pt x="1510" y="1620"/>
                  <a:pt x="1510" y="1581"/>
                </a:cubicBezTo>
                <a:cubicBezTo>
                  <a:pt x="1510" y="1522"/>
                  <a:pt x="1510" y="1522"/>
                  <a:pt x="1510" y="1522"/>
                </a:cubicBezTo>
                <a:cubicBezTo>
                  <a:pt x="1510" y="1522"/>
                  <a:pt x="1510" y="1522"/>
                  <a:pt x="1511" y="1521"/>
                </a:cubicBezTo>
                <a:cubicBezTo>
                  <a:pt x="1547" y="1511"/>
                  <a:pt x="1584" y="1496"/>
                  <a:pt x="1619" y="1477"/>
                </a:cubicBezTo>
                <a:cubicBezTo>
                  <a:pt x="1620" y="1477"/>
                  <a:pt x="1620" y="1476"/>
                  <a:pt x="1620" y="1476"/>
                </a:cubicBezTo>
                <a:cubicBezTo>
                  <a:pt x="1662" y="1518"/>
                  <a:pt x="1662" y="1518"/>
                  <a:pt x="1662" y="1518"/>
                </a:cubicBezTo>
                <a:cubicBezTo>
                  <a:pt x="1690" y="1545"/>
                  <a:pt x="1734" y="1545"/>
                  <a:pt x="1762" y="1517"/>
                </a:cubicBezTo>
                <a:cubicBezTo>
                  <a:pt x="1855" y="1425"/>
                  <a:pt x="1855" y="1425"/>
                  <a:pt x="1855" y="1425"/>
                </a:cubicBezTo>
                <a:cubicBezTo>
                  <a:pt x="1868" y="1412"/>
                  <a:pt x="1875" y="1394"/>
                  <a:pt x="1875" y="1375"/>
                </a:cubicBezTo>
                <a:cubicBezTo>
                  <a:pt x="1875" y="1356"/>
                  <a:pt x="1868" y="1338"/>
                  <a:pt x="1855" y="1325"/>
                </a:cubicBezTo>
                <a:cubicBezTo>
                  <a:pt x="1813" y="1283"/>
                  <a:pt x="1813" y="1283"/>
                  <a:pt x="1813" y="1283"/>
                </a:cubicBezTo>
                <a:cubicBezTo>
                  <a:pt x="1813" y="1283"/>
                  <a:pt x="1814" y="1283"/>
                  <a:pt x="1814" y="1282"/>
                </a:cubicBezTo>
                <a:cubicBezTo>
                  <a:pt x="1833" y="1247"/>
                  <a:pt x="1848" y="1211"/>
                  <a:pt x="1858" y="1174"/>
                </a:cubicBezTo>
                <a:cubicBezTo>
                  <a:pt x="1859" y="1173"/>
                  <a:pt x="1859" y="1173"/>
                  <a:pt x="1859" y="1172"/>
                </a:cubicBezTo>
                <a:cubicBezTo>
                  <a:pt x="1918" y="1172"/>
                  <a:pt x="1918" y="1172"/>
                  <a:pt x="1918" y="1172"/>
                </a:cubicBezTo>
                <a:cubicBezTo>
                  <a:pt x="1957" y="1172"/>
                  <a:pt x="1988" y="1141"/>
                  <a:pt x="1988" y="1102"/>
                </a:cubicBezTo>
                <a:cubicBezTo>
                  <a:pt x="1988" y="971"/>
                  <a:pt x="1988" y="971"/>
                  <a:pt x="1988" y="971"/>
                </a:cubicBezTo>
                <a:cubicBezTo>
                  <a:pt x="1988" y="932"/>
                  <a:pt x="1957" y="900"/>
                  <a:pt x="1918" y="900"/>
                </a:cubicBezTo>
                <a:close/>
                <a:moveTo>
                  <a:pt x="1937" y="1102"/>
                </a:moveTo>
                <a:cubicBezTo>
                  <a:pt x="1937" y="1112"/>
                  <a:pt x="1928" y="1121"/>
                  <a:pt x="1918" y="1121"/>
                </a:cubicBezTo>
                <a:cubicBezTo>
                  <a:pt x="1839" y="1121"/>
                  <a:pt x="1839" y="1121"/>
                  <a:pt x="1839" y="1121"/>
                </a:cubicBezTo>
                <a:cubicBezTo>
                  <a:pt x="1817" y="1125"/>
                  <a:pt x="1817" y="1125"/>
                  <a:pt x="1817" y="1125"/>
                </a:cubicBezTo>
                <a:cubicBezTo>
                  <a:pt x="1813" y="1145"/>
                  <a:pt x="1813" y="1145"/>
                  <a:pt x="1813" y="1145"/>
                </a:cubicBezTo>
                <a:cubicBezTo>
                  <a:pt x="1812" y="1150"/>
                  <a:pt x="1810" y="1155"/>
                  <a:pt x="1809" y="1160"/>
                </a:cubicBezTo>
                <a:cubicBezTo>
                  <a:pt x="1800" y="1193"/>
                  <a:pt x="1786" y="1226"/>
                  <a:pt x="1769" y="1257"/>
                </a:cubicBezTo>
                <a:cubicBezTo>
                  <a:pt x="1767" y="1261"/>
                  <a:pt x="1764" y="1265"/>
                  <a:pt x="1759" y="1274"/>
                </a:cubicBezTo>
                <a:cubicBezTo>
                  <a:pt x="1748" y="1291"/>
                  <a:pt x="1748" y="1291"/>
                  <a:pt x="1748" y="1291"/>
                </a:cubicBezTo>
                <a:cubicBezTo>
                  <a:pt x="1818" y="1361"/>
                  <a:pt x="1818" y="1361"/>
                  <a:pt x="1818" y="1361"/>
                </a:cubicBezTo>
                <a:cubicBezTo>
                  <a:pt x="1822" y="1365"/>
                  <a:pt x="1824" y="1370"/>
                  <a:pt x="1824" y="1375"/>
                </a:cubicBezTo>
                <a:cubicBezTo>
                  <a:pt x="1824" y="1380"/>
                  <a:pt x="1822" y="1385"/>
                  <a:pt x="1818" y="1388"/>
                </a:cubicBezTo>
                <a:cubicBezTo>
                  <a:pt x="1725" y="1481"/>
                  <a:pt x="1725" y="1481"/>
                  <a:pt x="1725" y="1481"/>
                </a:cubicBezTo>
                <a:cubicBezTo>
                  <a:pt x="1718" y="1489"/>
                  <a:pt x="1706" y="1489"/>
                  <a:pt x="1698" y="1481"/>
                </a:cubicBezTo>
                <a:cubicBezTo>
                  <a:pt x="1642" y="1425"/>
                  <a:pt x="1642" y="1425"/>
                  <a:pt x="1642" y="1425"/>
                </a:cubicBezTo>
                <a:cubicBezTo>
                  <a:pt x="1624" y="1413"/>
                  <a:pt x="1624" y="1413"/>
                  <a:pt x="1624" y="1413"/>
                </a:cubicBezTo>
                <a:cubicBezTo>
                  <a:pt x="1607" y="1424"/>
                  <a:pt x="1607" y="1424"/>
                  <a:pt x="1607" y="1424"/>
                </a:cubicBezTo>
                <a:cubicBezTo>
                  <a:pt x="1602" y="1427"/>
                  <a:pt x="1598" y="1429"/>
                  <a:pt x="1594" y="1432"/>
                </a:cubicBezTo>
                <a:cubicBezTo>
                  <a:pt x="1563" y="1449"/>
                  <a:pt x="1530" y="1463"/>
                  <a:pt x="1497" y="1472"/>
                </a:cubicBezTo>
                <a:cubicBezTo>
                  <a:pt x="1492" y="1473"/>
                  <a:pt x="1487" y="1474"/>
                  <a:pt x="1478" y="1477"/>
                </a:cubicBezTo>
                <a:cubicBezTo>
                  <a:pt x="1458" y="1481"/>
                  <a:pt x="1458" y="1481"/>
                  <a:pt x="1458" y="1481"/>
                </a:cubicBezTo>
                <a:cubicBezTo>
                  <a:pt x="1458" y="1581"/>
                  <a:pt x="1458" y="1581"/>
                  <a:pt x="1458" y="1581"/>
                </a:cubicBezTo>
                <a:cubicBezTo>
                  <a:pt x="1458" y="1591"/>
                  <a:pt x="1449" y="1600"/>
                  <a:pt x="1439" y="1600"/>
                </a:cubicBezTo>
                <a:cubicBezTo>
                  <a:pt x="1308" y="1600"/>
                  <a:pt x="1308" y="1600"/>
                  <a:pt x="1308" y="1600"/>
                </a:cubicBezTo>
                <a:cubicBezTo>
                  <a:pt x="1297" y="1600"/>
                  <a:pt x="1288" y="1591"/>
                  <a:pt x="1288" y="1581"/>
                </a:cubicBezTo>
                <a:cubicBezTo>
                  <a:pt x="1288" y="1502"/>
                  <a:pt x="1288" y="1502"/>
                  <a:pt x="1288" y="1502"/>
                </a:cubicBezTo>
                <a:cubicBezTo>
                  <a:pt x="1284" y="1480"/>
                  <a:pt x="1284" y="1480"/>
                  <a:pt x="1284" y="1480"/>
                </a:cubicBezTo>
                <a:cubicBezTo>
                  <a:pt x="1264" y="1476"/>
                  <a:pt x="1264" y="1476"/>
                  <a:pt x="1264" y="1476"/>
                </a:cubicBezTo>
                <a:cubicBezTo>
                  <a:pt x="1260" y="1474"/>
                  <a:pt x="1255" y="1473"/>
                  <a:pt x="1249" y="1472"/>
                </a:cubicBezTo>
                <a:cubicBezTo>
                  <a:pt x="1216" y="1463"/>
                  <a:pt x="1183" y="1449"/>
                  <a:pt x="1152" y="1432"/>
                </a:cubicBezTo>
                <a:cubicBezTo>
                  <a:pt x="1148" y="1429"/>
                  <a:pt x="1144" y="1427"/>
                  <a:pt x="1135" y="1422"/>
                </a:cubicBezTo>
                <a:cubicBezTo>
                  <a:pt x="1118" y="1411"/>
                  <a:pt x="1118" y="1411"/>
                  <a:pt x="1118" y="1411"/>
                </a:cubicBezTo>
                <a:cubicBezTo>
                  <a:pt x="1048" y="1481"/>
                  <a:pt x="1048" y="1481"/>
                  <a:pt x="1048" y="1481"/>
                </a:cubicBezTo>
                <a:cubicBezTo>
                  <a:pt x="1041" y="1488"/>
                  <a:pt x="1028" y="1488"/>
                  <a:pt x="1021" y="1481"/>
                </a:cubicBezTo>
                <a:cubicBezTo>
                  <a:pt x="928" y="1388"/>
                  <a:pt x="928" y="1388"/>
                  <a:pt x="928" y="1388"/>
                </a:cubicBezTo>
                <a:cubicBezTo>
                  <a:pt x="924" y="1385"/>
                  <a:pt x="922" y="1380"/>
                  <a:pt x="922" y="1375"/>
                </a:cubicBezTo>
                <a:cubicBezTo>
                  <a:pt x="922" y="1370"/>
                  <a:pt x="924" y="1365"/>
                  <a:pt x="928" y="1361"/>
                </a:cubicBezTo>
                <a:cubicBezTo>
                  <a:pt x="984" y="1305"/>
                  <a:pt x="984" y="1305"/>
                  <a:pt x="984" y="1305"/>
                </a:cubicBezTo>
                <a:cubicBezTo>
                  <a:pt x="996" y="1287"/>
                  <a:pt x="996" y="1287"/>
                  <a:pt x="996" y="1287"/>
                </a:cubicBezTo>
                <a:cubicBezTo>
                  <a:pt x="985" y="1269"/>
                  <a:pt x="985" y="1269"/>
                  <a:pt x="985" y="1269"/>
                </a:cubicBezTo>
                <a:cubicBezTo>
                  <a:pt x="982" y="1265"/>
                  <a:pt x="980" y="1261"/>
                  <a:pt x="977" y="1257"/>
                </a:cubicBezTo>
                <a:cubicBezTo>
                  <a:pt x="960" y="1225"/>
                  <a:pt x="946" y="1193"/>
                  <a:pt x="937" y="1160"/>
                </a:cubicBezTo>
                <a:cubicBezTo>
                  <a:pt x="936" y="1155"/>
                  <a:pt x="935" y="1150"/>
                  <a:pt x="933" y="1141"/>
                </a:cubicBezTo>
                <a:cubicBezTo>
                  <a:pt x="928" y="1121"/>
                  <a:pt x="928" y="1121"/>
                  <a:pt x="928" y="1121"/>
                </a:cubicBezTo>
                <a:cubicBezTo>
                  <a:pt x="829" y="1121"/>
                  <a:pt x="829" y="1121"/>
                  <a:pt x="829" y="1121"/>
                </a:cubicBezTo>
                <a:cubicBezTo>
                  <a:pt x="818" y="1121"/>
                  <a:pt x="809" y="1112"/>
                  <a:pt x="809" y="1102"/>
                </a:cubicBezTo>
                <a:cubicBezTo>
                  <a:pt x="809" y="971"/>
                  <a:pt x="809" y="971"/>
                  <a:pt x="809" y="971"/>
                </a:cubicBezTo>
                <a:cubicBezTo>
                  <a:pt x="809" y="960"/>
                  <a:pt x="818" y="951"/>
                  <a:pt x="829" y="951"/>
                </a:cubicBezTo>
                <a:cubicBezTo>
                  <a:pt x="908" y="951"/>
                  <a:pt x="908" y="951"/>
                  <a:pt x="908" y="951"/>
                </a:cubicBezTo>
                <a:cubicBezTo>
                  <a:pt x="929" y="947"/>
                  <a:pt x="929" y="947"/>
                  <a:pt x="929" y="947"/>
                </a:cubicBezTo>
                <a:cubicBezTo>
                  <a:pt x="934" y="927"/>
                  <a:pt x="934" y="927"/>
                  <a:pt x="934" y="927"/>
                </a:cubicBezTo>
                <a:cubicBezTo>
                  <a:pt x="935" y="922"/>
                  <a:pt x="936" y="917"/>
                  <a:pt x="938" y="912"/>
                </a:cubicBezTo>
                <a:cubicBezTo>
                  <a:pt x="946" y="879"/>
                  <a:pt x="960" y="847"/>
                  <a:pt x="977" y="815"/>
                </a:cubicBezTo>
                <a:cubicBezTo>
                  <a:pt x="980" y="811"/>
                  <a:pt x="982" y="807"/>
                  <a:pt x="988" y="798"/>
                </a:cubicBezTo>
                <a:cubicBezTo>
                  <a:pt x="998" y="781"/>
                  <a:pt x="998" y="781"/>
                  <a:pt x="998" y="781"/>
                </a:cubicBezTo>
                <a:cubicBezTo>
                  <a:pt x="928" y="711"/>
                  <a:pt x="928" y="711"/>
                  <a:pt x="928" y="711"/>
                </a:cubicBezTo>
                <a:cubicBezTo>
                  <a:pt x="924" y="707"/>
                  <a:pt x="922" y="702"/>
                  <a:pt x="922" y="697"/>
                </a:cubicBezTo>
                <a:cubicBezTo>
                  <a:pt x="922" y="692"/>
                  <a:pt x="924" y="687"/>
                  <a:pt x="928" y="684"/>
                </a:cubicBezTo>
                <a:cubicBezTo>
                  <a:pt x="1021" y="591"/>
                  <a:pt x="1021" y="591"/>
                  <a:pt x="1021" y="591"/>
                </a:cubicBezTo>
                <a:cubicBezTo>
                  <a:pt x="1028" y="584"/>
                  <a:pt x="1041" y="584"/>
                  <a:pt x="1048" y="591"/>
                </a:cubicBezTo>
                <a:cubicBezTo>
                  <a:pt x="1104" y="647"/>
                  <a:pt x="1104" y="647"/>
                  <a:pt x="1104" y="647"/>
                </a:cubicBezTo>
                <a:cubicBezTo>
                  <a:pt x="1122" y="659"/>
                  <a:pt x="1122" y="659"/>
                  <a:pt x="1122" y="659"/>
                </a:cubicBezTo>
                <a:cubicBezTo>
                  <a:pt x="1140" y="648"/>
                  <a:pt x="1140" y="648"/>
                  <a:pt x="1140" y="648"/>
                </a:cubicBezTo>
                <a:cubicBezTo>
                  <a:pt x="1144" y="645"/>
                  <a:pt x="1148" y="643"/>
                  <a:pt x="1152" y="640"/>
                </a:cubicBezTo>
                <a:cubicBezTo>
                  <a:pt x="1183" y="623"/>
                  <a:pt x="1216" y="610"/>
                  <a:pt x="1250" y="600"/>
                </a:cubicBezTo>
                <a:cubicBezTo>
                  <a:pt x="1255" y="599"/>
                  <a:pt x="1260" y="598"/>
                  <a:pt x="1269" y="596"/>
                </a:cubicBezTo>
                <a:cubicBezTo>
                  <a:pt x="1288" y="591"/>
                  <a:pt x="1288" y="591"/>
                  <a:pt x="1288" y="591"/>
                </a:cubicBezTo>
                <a:cubicBezTo>
                  <a:pt x="1288" y="492"/>
                  <a:pt x="1288" y="492"/>
                  <a:pt x="1288" y="492"/>
                </a:cubicBezTo>
                <a:cubicBezTo>
                  <a:pt x="1288" y="481"/>
                  <a:pt x="1297" y="472"/>
                  <a:pt x="1308" y="472"/>
                </a:cubicBezTo>
                <a:cubicBezTo>
                  <a:pt x="1439" y="472"/>
                  <a:pt x="1439" y="472"/>
                  <a:pt x="1439" y="472"/>
                </a:cubicBezTo>
                <a:cubicBezTo>
                  <a:pt x="1449" y="472"/>
                  <a:pt x="1458" y="481"/>
                  <a:pt x="1458" y="492"/>
                </a:cubicBezTo>
                <a:cubicBezTo>
                  <a:pt x="1458" y="571"/>
                  <a:pt x="1458" y="571"/>
                  <a:pt x="1458" y="571"/>
                </a:cubicBezTo>
                <a:cubicBezTo>
                  <a:pt x="1462" y="592"/>
                  <a:pt x="1462" y="592"/>
                  <a:pt x="1462" y="592"/>
                </a:cubicBezTo>
                <a:cubicBezTo>
                  <a:pt x="1482" y="597"/>
                  <a:pt x="1482" y="597"/>
                  <a:pt x="1482" y="597"/>
                </a:cubicBezTo>
                <a:cubicBezTo>
                  <a:pt x="1487" y="598"/>
                  <a:pt x="1492" y="599"/>
                  <a:pt x="1497" y="600"/>
                </a:cubicBezTo>
                <a:cubicBezTo>
                  <a:pt x="1530" y="609"/>
                  <a:pt x="1563" y="623"/>
                  <a:pt x="1594" y="640"/>
                </a:cubicBezTo>
                <a:cubicBezTo>
                  <a:pt x="1598" y="643"/>
                  <a:pt x="1602" y="645"/>
                  <a:pt x="1611" y="650"/>
                </a:cubicBezTo>
                <a:cubicBezTo>
                  <a:pt x="1628" y="661"/>
                  <a:pt x="1628" y="661"/>
                  <a:pt x="1628" y="661"/>
                </a:cubicBezTo>
                <a:cubicBezTo>
                  <a:pt x="1698" y="591"/>
                  <a:pt x="1698" y="591"/>
                  <a:pt x="1698" y="591"/>
                </a:cubicBezTo>
                <a:cubicBezTo>
                  <a:pt x="1706" y="584"/>
                  <a:pt x="1718" y="584"/>
                  <a:pt x="1725" y="591"/>
                </a:cubicBezTo>
                <a:cubicBezTo>
                  <a:pt x="1818" y="684"/>
                  <a:pt x="1818" y="684"/>
                  <a:pt x="1818" y="684"/>
                </a:cubicBezTo>
                <a:cubicBezTo>
                  <a:pt x="1822" y="687"/>
                  <a:pt x="1824" y="692"/>
                  <a:pt x="1824" y="697"/>
                </a:cubicBezTo>
                <a:cubicBezTo>
                  <a:pt x="1824" y="703"/>
                  <a:pt x="1822" y="707"/>
                  <a:pt x="1818" y="711"/>
                </a:cubicBezTo>
                <a:cubicBezTo>
                  <a:pt x="1763" y="767"/>
                  <a:pt x="1763" y="767"/>
                  <a:pt x="1763" y="767"/>
                </a:cubicBezTo>
                <a:cubicBezTo>
                  <a:pt x="1751" y="785"/>
                  <a:pt x="1751" y="785"/>
                  <a:pt x="1751" y="785"/>
                </a:cubicBezTo>
                <a:cubicBezTo>
                  <a:pt x="1761" y="803"/>
                  <a:pt x="1761" y="803"/>
                  <a:pt x="1761" y="803"/>
                </a:cubicBezTo>
                <a:cubicBezTo>
                  <a:pt x="1764" y="807"/>
                  <a:pt x="1767" y="811"/>
                  <a:pt x="1769" y="815"/>
                </a:cubicBezTo>
                <a:cubicBezTo>
                  <a:pt x="1786" y="846"/>
                  <a:pt x="1800" y="879"/>
                  <a:pt x="1809" y="913"/>
                </a:cubicBezTo>
                <a:cubicBezTo>
                  <a:pt x="1810" y="917"/>
                  <a:pt x="1812" y="922"/>
                  <a:pt x="1814" y="932"/>
                </a:cubicBezTo>
                <a:cubicBezTo>
                  <a:pt x="1818" y="951"/>
                  <a:pt x="1818" y="951"/>
                  <a:pt x="1818" y="951"/>
                </a:cubicBezTo>
                <a:cubicBezTo>
                  <a:pt x="1918" y="951"/>
                  <a:pt x="1918" y="951"/>
                  <a:pt x="1918" y="951"/>
                </a:cubicBezTo>
                <a:cubicBezTo>
                  <a:pt x="1928" y="951"/>
                  <a:pt x="1937" y="960"/>
                  <a:pt x="1937" y="971"/>
                </a:cubicBezTo>
                <a:lnTo>
                  <a:pt x="1937" y="110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859" name="Google Shape;859;p31"/>
          <p:cNvSpPr txBox="1"/>
          <p:nvPr/>
        </p:nvSpPr>
        <p:spPr>
          <a:xfrm>
            <a:off x="2875899" y="12183022"/>
            <a:ext cx="6440202"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4" name="Shape 864"/>
        <p:cNvGrpSpPr/>
        <p:nvPr/>
      </p:nvGrpSpPr>
      <p:grpSpPr>
        <a:xfrm>
          <a:off x="0" y="0"/>
          <a:ext cx="0" cy="0"/>
          <a:chOff x="0" y="0"/>
          <a:chExt cx="0" cy="0"/>
        </a:xfrm>
      </p:grpSpPr>
      <p:sp>
        <p:nvSpPr>
          <p:cNvPr id="865" name="Google Shape;865;p32"/>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Business </a:t>
            </a:r>
            <a:r>
              <a:rPr b="0" i="0" lang="en-US" sz="7400" u="none" cap="none" strike="noStrike">
                <a:solidFill>
                  <a:schemeClr val="accent2"/>
                </a:solidFill>
                <a:latin typeface="Open Sans Light"/>
                <a:ea typeface="Open Sans Light"/>
                <a:cs typeface="Open Sans Light"/>
                <a:sym typeface="Open Sans Light"/>
              </a:rPr>
              <a:t>Risks</a:t>
            </a:r>
            <a:endParaRPr b="0" i="0" sz="7400" u="none" cap="none" strike="noStrike">
              <a:solidFill>
                <a:schemeClr val="accent2"/>
              </a:solidFill>
              <a:latin typeface="Open Sans Light"/>
              <a:ea typeface="Open Sans Light"/>
              <a:cs typeface="Open Sans Light"/>
              <a:sym typeface="Open Sans Light"/>
            </a:endParaRPr>
          </a:p>
        </p:txBody>
      </p:sp>
      <p:sp>
        <p:nvSpPr>
          <p:cNvPr id="866" name="Google Shape;866;p32"/>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867" name="Google Shape;867;p32"/>
          <p:cNvSpPr txBox="1"/>
          <p:nvPr/>
        </p:nvSpPr>
        <p:spPr>
          <a:xfrm>
            <a:off x="5227376" y="9322137"/>
            <a:ext cx="6330082"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Consultation</a:t>
            </a:r>
            <a:endParaRPr sz="4200">
              <a:solidFill>
                <a:schemeClr val="dk2"/>
              </a:solidFill>
              <a:latin typeface="Open Sans Light"/>
              <a:ea typeface="Open Sans Light"/>
              <a:cs typeface="Open Sans Light"/>
              <a:sym typeface="Open Sans Light"/>
            </a:endParaRPr>
          </a:p>
        </p:txBody>
      </p:sp>
      <p:sp>
        <p:nvSpPr>
          <p:cNvPr id="868" name="Google Shape;868;p32"/>
          <p:cNvSpPr txBox="1"/>
          <p:nvPr/>
        </p:nvSpPr>
        <p:spPr>
          <a:xfrm>
            <a:off x="5227376" y="10125986"/>
            <a:ext cx="6330082"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69" name="Google Shape;869;p32"/>
          <p:cNvSpPr txBox="1"/>
          <p:nvPr/>
        </p:nvSpPr>
        <p:spPr>
          <a:xfrm>
            <a:off x="1676400" y="9125712"/>
            <a:ext cx="2327276" cy="138499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9000">
                <a:solidFill>
                  <a:schemeClr val="accent1"/>
                </a:solidFill>
                <a:latin typeface="Open Sans Light"/>
                <a:ea typeface="Open Sans Light"/>
                <a:cs typeface="Open Sans Light"/>
                <a:sym typeface="Open Sans Light"/>
              </a:rPr>
              <a:t>-4%</a:t>
            </a:r>
            <a:endParaRPr sz="9000">
              <a:solidFill>
                <a:schemeClr val="accent1"/>
              </a:solidFill>
              <a:latin typeface="Open Sans Light"/>
              <a:ea typeface="Open Sans Light"/>
              <a:cs typeface="Open Sans Light"/>
              <a:sym typeface="Open Sans Light"/>
            </a:endParaRPr>
          </a:p>
        </p:txBody>
      </p:sp>
      <p:sp>
        <p:nvSpPr>
          <p:cNvPr id="870" name="Google Shape;870;p32"/>
          <p:cNvSpPr/>
          <p:nvPr/>
        </p:nvSpPr>
        <p:spPr>
          <a:xfrm>
            <a:off x="4079875" y="9372600"/>
            <a:ext cx="353486" cy="880533"/>
          </a:xfrm>
          <a:prstGeom prst="downArrow">
            <a:avLst>
              <a:gd fmla="val 10953" name="adj1"/>
              <a:gd fmla="val 96140" name="adj2"/>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71" name="Google Shape;871;p32"/>
          <p:cNvSpPr txBox="1"/>
          <p:nvPr/>
        </p:nvSpPr>
        <p:spPr>
          <a:xfrm>
            <a:off x="15902448" y="9322137"/>
            <a:ext cx="6330082"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Victory</a:t>
            </a:r>
            <a:endParaRPr sz="4200">
              <a:solidFill>
                <a:schemeClr val="dk2"/>
              </a:solidFill>
              <a:latin typeface="Open Sans Light"/>
              <a:ea typeface="Open Sans Light"/>
              <a:cs typeface="Open Sans Light"/>
              <a:sym typeface="Open Sans Light"/>
            </a:endParaRPr>
          </a:p>
        </p:txBody>
      </p:sp>
      <p:sp>
        <p:nvSpPr>
          <p:cNvPr id="872" name="Google Shape;872;p32"/>
          <p:cNvSpPr txBox="1"/>
          <p:nvPr/>
        </p:nvSpPr>
        <p:spPr>
          <a:xfrm>
            <a:off x="15902448" y="10125986"/>
            <a:ext cx="6330082"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73" name="Google Shape;873;p32"/>
          <p:cNvSpPr txBox="1"/>
          <p:nvPr/>
        </p:nvSpPr>
        <p:spPr>
          <a:xfrm>
            <a:off x="12351473" y="9125712"/>
            <a:ext cx="2327276" cy="1384995"/>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9000">
                <a:solidFill>
                  <a:schemeClr val="accent2"/>
                </a:solidFill>
                <a:latin typeface="Open Sans Light"/>
                <a:ea typeface="Open Sans Light"/>
                <a:cs typeface="Open Sans Light"/>
                <a:sym typeface="Open Sans Light"/>
              </a:rPr>
              <a:t>+7%</a:t>
            </a:r>
            <a:endParaRPr sz="9000">
              <a:solidFill>
                <a:schemeClr val="accent2"/>
              </a:solidFill>
              <a:latin typeface="Open Sans Light"/>
              <a:ea typeface="Open Sans Light"/>
              <a:cs typeface="Open Sans Light"/>
              <a:sym typeface="Open Sans Light"/>
            </a:endParaRPr>
          </a:p>
        </p:txBody>
      </p:sp>
      <p:sp>
        <p:nvSpPr>
          <p:cNvPr id="874" name="Google Shape;874;p32"/>
          <p:cNvSpPr/>
          <p:nvPr/>
        </p:nvSpPr>
        <p:spPr>
          <a:xfrm rot="10800000">
            <a:off x="14754948" y="9372600"/>
            <a:ext cx="353486" cy="880533"/>
          </a:xfrm>
          <a:prstGeom prst="downArrow">
            <a:avLst>
              <a:gd fmla="val 10953" name="adj1"/>
              <a:gd fmla="val 96140" name="adj2"/>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75" name="Google Shape;875;p32"/>
          <p:cNvSpPr/>
          <p:nvPr/>
        </p:nvSpPr>
        <p:spPr>
          <a:xfrm>
            <a:off x="1665283" y="3073400"/>
            <a:ext cx="10354400" cy="5648568"/>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76" name="Google Shape;876;p32"/>
          <p:cNvSpPr txBox="1"/>
          <p:nvPr/>
        </p:nvSpPr>
        <p:spPr>
          <a:xfrm>
            <a:off x="3622382" y="7852322"/>
            <a:ext cx="6440202"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877" name="Google Shape;877;p32"/>
          <p:cNvSpPr/>
          <p:nvPr/>
        </p:nvSpPr>
        <p:spPr>
          <a:xfrm>
            <a:off x="12358758" y="3073400"/>
            <a:ext cx="10354400" cy="5648568"/>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78" name="Google Shape;878;p32"/>
          <p:cNvSpPr txBox="1"/>
          <p:nvPr/>
        </p:nvSpPr>
        <p:spPr>
          <a:xfrm>
            <a:off x="14315856" y="7852322"/>
            <a:ext cx="6440202"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3" name="Shape 883"/>
        <p:cNvGrpSpPr/>
        <p:nvPr/>
      </p:nvGrpSpPr>
      <p:grpSpPr>
        <a:xfrm>
          <a:off x="0" y="0"/>
          <a:ext cx="0" cy="0"/>
          <a:chOff x="0" y="0"/>
          <a:chExt cx="0" cy="0"/>
        </a:xfrm>
      </p:grpSpPr>
      <p:sp>
        <p:nvSpPr>
          <p:cNvPr id="884" name="Google Shape;884;p33"/>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Services</a:t>
            </a:r>
            <a:endParaRPr b="0" i="0" sz="7400" u="none" cap="none" strike="noStrike">
              <a:solidFill>
                <a:schemeClr val="accent2"/>
              </a:solidFill>
              <a:latin typeface="Open Sans Light"/>
              <a:ea typeface="Open Sans Light"/>
              <a:cs typeface="Open Sans Light"/>
              <a:sym typeface="Open Sans Light"/>
            </a:endParaRPr>
          </a:p>
        </p:txBody>
      </p:sp>
      <p:sp>
        <p:nvSpPr>
          <p:cNvPr id="885" name="Google Shape;885;p33"/>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886" name="Google Shape;886;p33"/>
          <p:cNvSpPr txBox="1"/>
          <p:nvPr/>
        </p:nvSpPr>
        <p:spPr>
          <a:xfrm>
            <a:off x="2243610" y="10105434"/>
            <a:ext cx="564738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Consulting</a:t>
            </a:r>
            <a:endParaRPr sz="4200">
              <a:solidFill>
                <a:schemeClr val="dk2"/>
              </a:solidFill>
              <a:latin typeface="Open Sans Light"/>
              <a:ea typeface="Open Sans Light"/>
              <a:cs typeface="Open Sans Light"/>
              <a:sym typeface="Open Sans Light"/>
            </a:endParaRPr>
          </a:p>
        </p:txBody>
      </p:sp>
      <p:sp>
        <p:nvSpPr>
          <p:cNvPr id="887" name="Google Shape;887;p33"/>
          <p:cNvSpPr txBox="1"/>
          <p:nvPr/>
        </p:nvSpPr>
        <p:spPr>
          <a:xfrm>
            <a:off x="2243610" y="10909283"/>
            <a:ext cx="5647380" cy="84305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88" name="Google Shape;888;p33"/>
          <p:cNvSpPr txBox="1"/>
          <p:nvPr/>
        </p:nvSpPr>
        <p:spPr>
          <a:xfrm>
            <a:off x="9368310" y="10105434"/>
            <a:ext cx="564738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Web Design</a:t>
            </a:r>
            <a:endParaRPr sz="4200">
              <a:solidFill>
                <a:schemeClr val="dk2"/>
              </a:solidFill>
              <a:latin typeface="Open Sans Light"/>
              <a:ea typeface="Open Sans Light"/>
              <a:cs typeface="Open Sans Light"/>
              <a:sym typeface="Open Sans Light"/>
            </a:endParaRPr>
          </a:p>
        </p:txBody>
      </p:sp>
      <p:sp>
        <p:nvSpPr>
          <p:cNvPr id="889" name="Google Shape;889;p33"/>
          <p:cNvSpPr txBox="1"/>
          <p:nvPr/>
        </p:nvSpPr>
        <p:spPr>
          <a:xfrm>
            <a:off x="9368310" y="10909283"/>
            <a:ext cx="5647380" cy="84305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90" name="Google Shape;890;p33"/>
          <p:cNvSpPr txBox="1"/>
          <p:nvPr/>
        </p:nvSpPr>
        <p:spPr>
          <a:xfrm>
            <a:off x="16493009" y="10105434"/>
            <a:ext cx="564738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Online Marketing</a:t>
            </a:r>
            <a:endParaRPr sz="4200">
              <a:solidFill>
                <a:schemeClr val="dk2"/>
              </a:solidFill>
              <a:latin typeface="Open Sans Light"/>
              <a:ea typeface="Open Sans Light"/>
              <a:cs typeface="Open Sans Light"/>
              <a:sym typeface="Open Sans Light"/>
            </a:endParaRPr>
          </a:p>
        </p:txBody>
      </p:sp>
      <p:sp>
        <p:nvSpPr>
          <p:cNvPr id="891" name="Google Shape;891;p33"/>
          <p:cNvSpPr txBox="1"/>
          <p:nvPr/>
        </p:nvSpPr>
        <p:spPr>
          <a:xfrm>
            <a:off x="16493009" y="10909283"/>
            <a:ext cx="5647380" cy="84305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892" name="Google Shape;892;p33"/>
          <p:cNvSpPr/>
          <p:nvPr/>
        </p:nvSpPr>
        <p:spPr>
          <a:xfrm>
            <a:off x="1665283" y="3073400"/>
            <a:ext cx="6792917" cy="65151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93" name="Google Shape;893;p33"/>
          <p:cNvSpPr txBox="1"/>
          <p:nvPr/>
        </p:nvSpPr>
        <p:spPr>
          <a:xfrm>
            <a:off x="2821632" y="8614322"/>
            <a:ext cx="4480218"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894" name="Google Shape;894;p33"/>
          <p:cNvSpPr/>
          <p:nvPr/>
        </p:nvSpPr>
        <p:spPr>
          <a:xfrm>
            <a:off x="8801100" y="3073400"/>
            <a:ext cx="6792917" cy="65151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95" name="Google Shape;895;p33"/>
          <p:cNvSpPr txBox="1"/>
          <p:nvPr/>
        </p:nvSpPr>
        <p:spPr>
          <a:xfrm>
            <a:off x="9957449" y="8614322"/>
            <a:ext cx="4480218"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896" name="Google Shape;896;p33"/>
          <p:cNvSpPr/>
          <p:nvPr/>
        </p:nvSpPr>
        <p:spPr>
          <a:xfrm>
            <a:off x="15925800" y="3073400"/>
            <a:ext cx="6792917" cy="65151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897" name="Google Shape;897;p33"/>
          <p:cNvSpPr txBox="1"/>
          <p:nvPr/>
        </p:nvSpPr>
        <p:spPr>
          <a:xfrm>
            <a:off x="17082148" y="8614322"/>
            <a:ext cx="4480218"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2" name="Shape 902"/>
        <p:cNvGrpSpPr/>
        <p:nvPr/>
      </p:nvGrpSpPr>
      <p:grpSpPr>
        <a:xfrm>
          <a:off x="0" y="0"/>
          <a:ext cx="0" cy="0"/>
          <a:chOff x="0" y="0"/>
          <a:chExt cx="0" cy="0"/>
        </a:xfrm>
      </p:grpSpPr>
      <p:sp>
        <p:nvSpPr>
          <p:cNvPr id="903" name="Google Shape;903;p34"/>
          <p:cNvSpPr txBox="1"/>
          <p:nvPr>
            <p:ph type="title"/>
          </p:nvPr>
        </p:nvSpPr>
        <p:spPr>
          <a:xfrm>
            <a:off x="1676400" y="663804"/>
            <a:ext cx="9055100" cy="230046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Pro-Business </a:t>
            </a:r>
            <a:r>
              <a:rPr b="0" i="0" lang="en-US" sz="7400" u="none" cap="none" strike="noStrike">
                <a:solidFill>
                  <a:schemeClr val="accent2"/>
                </a:solidFill>
                <a:latin typeface="Open Sans Light"/>
                <a:ea typeface="Open Sans Light"/>
                <a:cs typeface="Open Sans Light"/>
                <a:sym typeface="Open Sans Light"/>
              </a:rPr>
              <a:t>Consulting</a:t>
            </a:r>
            <a:endParaRPr b="0" i="0" sz="7400" u="none" cap="none" strike="noStrike">
              <a:solidFill>
                <a:schemeClr val="accent2"/>
              </a:solidFill>
              <a:latin typeface="Open Sans Light"/>
              <a:ea typeface="Open Sans Light"/>
              <a:cs typeface="Open Sans Light"/>
              <a:sym typeface="Open Sans Light"/>
            </a:endParaRPr>
          </a:p>
        </p:txBody>
      </p:sp>
      <p:sp>
        <p:nvSpPr>
          <p:cNvPr id="904" name="Google Shape;904;p34"/>
          <p:cNvSpPr txBox="1"/>
          <p:nvPr>
            <p:ph idx="1" type="body"/>
          </p:nvPr>
        </p:nvSpPr>
        <p:spPr>
          <a:xfrm>
            <a:off x="1676400" y="3286425"/>
            <a:ext cx="9055100" cy="444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905" name="Google Shape;905;p34"/>
          <p:cNvSpPr txBox="1"/>
          <p:nvPr/>
        </p:nvSpPr>
        <p:spPr>
          <a:xfrm>
            <a:off x="3475707" y="5158080"/>
            <a:ext cx="5738632" cy="1399807"/>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 </a:t>
            </a:r>
            <a:endParaRPr sz="2400">
              <a:solidFill>
                <a:schemeClr val="dk2"/>
              </a:solidFill>
              <a:latin typeface="Open Sans Light"/>
              <a:ea typeface="Open Sans Light"/>
              <a:cs typeface="Open Sans Light"/>
              <a:sym typeface="Open Sans Light"/>
            </a:endParaRPr>
          </a:p>
        </p:txBody>
      </p:sp>
      <p:sp>
        <p:nvSpPr>
          <p:cNvPr id="906" name="Google Shape;906;p34"/>
          <p:cNvSpPr/>
          <p:nvPr/>
        </p:nvSpPr>
        <p:spPr>
          <a:xfrm>
            <a:off x="1676400" y="5225813"/>
            <a:ext cx="1245326" cy="1245326"/>
          </a:xfrm>
          <a:prstGeom prst="teardrop">
            <a:avLst>
              <a:gd fmla="val 10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07" name="Google Shape;907;p34"/>
          <p:cNvSpPr txBox="1"/>
          <p:nvPr/>
        </p:nvSpPr>
        <p:spPr>
          <a:xfrm>
            <a:off x="1796538" y="5480281"/>
            <a:ext cx="1005050" cy="70788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600">
                <a:solidFill>
                  <a:schemeClr val="lt1"/>
                </a:solidFill>
                <a:latin typeface="Open Sans Light"/>
                <a:ea typeface="Open Sans Light"/>
                <a:cs typeface="Open Sans Light"/>
                <a:sym typeface="Open Sans Light"/>
              </a:rPr>
              <a:t>01</a:t>
            </a:r>
            <a:endParaRPr sz="4600">
              <a:solidFill>
                <a:schemeClr val="lt1"/>
              </a:solidFill>
              <a:latin typeface="Open Sans Light"/>
              <a:ea typeface="Open Sans Light"/>
              <a:cs typeface="Open Sans Light"/>
              <a:sym typeface="Open Sans Light"/>
            </a:endParaRPr>
          </a:p>
        </p:txBody>
      </p:sp>
      <p:sp>
        <p:nvSpPr>
          <p:cNvPr id="908" name="Google Shape;908;p34"/>
          <p:cNvSpPr txBox="1"/>
          <p:nvPr/>
        </p:nvSpPr>
        <p:spPr>
          <a:xfrm>
            <a:off x="3475707" y="7394775"/>
            <a:ext cx="5738632" cy="1399807"/>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 </a:t>
            </a:r>
            <a:endParaRPr sz="2400">
              <a:solidFill>
                <a:schemeClr val="dk2"/>
              </a:solidFill>
              <a:latin typeface="Open Sans Light"/>
              <a:ea typeface="Open Sans Light"/>
              <a:cs typeface="Open Sans Light"/>
              <a:sym typeface="Open Sans Light"/>
            </a:endParaRPr>
          </a:p>
        </p:txBody>
      </p:sp>
      <p:sp>
        <p:nvSpPr>
          <p:cNvPr id="909" name="Google Shape;909;p34"/>
          <p:cNvSpPr/>
          <p:nvPr/>
        </p:nvSpPr>
        <p:spPr>
          <a:xfrm>
            <a:off x="1676400" y="7462508"/>
            <a:ext cx="1245326" cy="1245326"/>
          </a:xfrm>
          <a:prstGeom prst="teardrop">
            <a:avLst>
              <a:gd fmla="val 10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10" name="Google Shape;910;p34"/>
          <p:cNvSpPr txBox="1"/>
          <p:nvPr/>
        </p:nvSpPr>
        <p:spPr>
          <a:xfrm>
            <a:off x="1796538" y="7716976"/>
            <a:ext cx="1005050" cy="70788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600">
                <a:solidFill>
                  <a:schemeClr val="lt1"/>
                </a:solidFill>
                <a:latin typeface="Open Sans Light"/>
                <a:ea typeface="Open Sans Light"/>
                <a:cs typeface="Open Sans Light"/>
                <a:sym typeface="Open Sans Light"/>
              </a:rPr>
              <a:t>02</a:t>
            </a:r>
            <a:endParaRPr sz="4600">
              <a:solidFill>
                <a:schemeClr val="lt1"/>
              </a:solidFill>
              <a:latin typeface="Open Sans Light"/>
              <a:ea typeface="Open Sans Light"/>
              <a:cs typeface="Open Sans Light"/>
              <a:sym typeface="Open Sans Light"/>
            </a:endParaRPr>
          </a:p>
        </p:txBody>
      </p:sp>
      <p:sp>
        <p:nvSpPr>
          <p:cNvPr id="911" name="Google Shape;911;p34"/>
          <p:cNvSpPr txBox="1"/>
          <p:nvPr/>
        </p:nvSpPr>
        <p:spPr>
          <a:xfrm>
            <a:off x="3475707" y="9684385"/>
            <a:ext cx="5738632" cy="1399807"/>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 </a:t>
            </a:r>
            <a:endParaRPr sz="2400">
              <a:solidFill>
                <a:schemeClr val="dk2"/>
              </a:solidFill>
              <a:latin typeface="Open Sans Light"/>
              <a:ea typeface="Open Sans Light"/>
              <a:cs typeface="Open Sans Light"/>
              <a:sym typeface="Open Sans Light"/>
            </a:endParaRPr>
          </a:p>
        </p:txBody>
      </p:sp>
      <p:sp>
        <p:nvSpPr>
          <p:cNvPr id="912" name="Google Shape;912;p34"/>
          <p:cNvSpPr/>
          <p:nvPr/>
        </p:nvSpPr>
        <p:spPr>
          <a:xfrm>
            <a:off x="1676400" y="9752118"/>
            <a:ext cx="1245326" cy="1245326"/>
          </a:xfrm>
          <a:prstGeom prst="teardrop">
            <a:avLst>
              <a:gd fmla="val 100000"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13" name="Google Shape;913;p34"/>
          <p:cNvSpPr txBox="1"/>
          <p:nvPr/>
        </p:nvSpPr>
        <p:spPr>
          <a:xfrm>
            <a:off x="1796538" y="10006586"/>
            <a:ext cx="1005050" cy="70788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600">
                <a:solidFill>
                  <a:schemeClr val="lt1"/>
                </a:solidFill>
                <a:latin typeface="Open Sans Light"/>
                <a:ea typeface="Open Sans Light"/>
                <a:cs typeface="Open Sans Light"/>
                <a:sym typeface="Open Sans Light"/>
              </a:rPr>
              <a:t>03</a:t>
            </a:r>
            <a:endParaRPr sz="4600">
              <a:solidFill>
                <a:schemeClr val="lt1"/>
              </a:solidFill>
              <a:latin typeface="Open Sans Light"/>
              <a:ea typeface="Open Sans Light"/>
              <a:cs typeface="Open Sans Light"/>
              <a:sym typeface="Open Sans Light"/>
            </a:endParaRPr>
          </a:p>
        </p:txBody>
      </p:sp>
      <p:sp>
        <p:nvSpPr>
          <p:cNvPr id="914" name="Google Shape;914;p34"/>
          <p:cNvSpPr/>
          <p:nvPr/>
        </p:nvSpPr>
        <p:spPr>
          <a:xfrm>
            <a:off x="12192000" y="0"/>
            <a:ext cx="12192000" cy="137160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15" name="Google Shape;915;p34"/>
          <p:cNvSpPr txBox="1"/>
          <p:nvPr/>
        </p:nvSpPr>
        <p:spPr>
          <a:xfrm>
            <a:off x="15067898" y="12183022"/>
            <a:ext cx="6440202"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8"/>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2"/>
                </a:solidFill>
                <a:latin typeface="Open Sans Light"/>
                <a:ea typeface="Open Sans Light"/>
                <a:cs typeface="Open Sans Light"/>
                <a:sym typeface="Open Sans Light"/>
              </a:rPr>
              <a:t>Introduction</a:t>
            </a:r>
            <a:endParaRPr b="0" i="0" sz="7400" u="none" cap="none" strike="noStrike">
              <a:solidFill>
                <a:schemeClr val="accent2"/>
              </a:solidFill>
              <a:latin typeface="Open Sans Light"/>
              <a:ea typeface="Open Sans Light"/>
              <a:cs typeface="Open Sans Light"/>
              <a:sym typeface="Open Sans Light"/>
            </a:endParaRPr>
          </a:p>
        </p:txBody>
      </p:sp>
      <p:sp>
        <p:nvSpPr>
          <p:cNvPr id="86" name="Google Shape;86;p8"/>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87" name="Google Shape;87;p8"/>
          <p:cNvSpPr txBox="1"/>
          <p:nvPr/>
        </p:nvSpPr>
        <p:spPr>
          <a:xfrm>
            <a:off x="1676401" y="4256993"/>
            <a:ext cx="5753483" cy="3102388"/>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  Sed ut perspic iatis.</a:t>
            </a:r>
            <a:endParaRPr sz="2400">
              <a:solidFill>
                <a:schemeClr val="dk2"/>
              </a:solidFill>
              <a:latin typeface="Open Sans Light"/>
              <a:ea typeface="Open Sans Light"/>
              <a:cs typeface="Open Sans Light"/>
              <a:sym typeface="Open Sans Light"/>
            </a:endParaRPr>
          </a:p>
        </p:txBody>
      </p:sp>
      <p:sp>
        <p:nvSpPr>
          <p:cNvPr id="88" name="Google Shape;88;p8"/>
          <p:cNvSpPr txBox="1"/>
          <p:nvPr/>
        </p:nvSpPr>
        <p:spPr>
          <a:xfrm>
            <a:off x="1679568" y="3365841"/>
            <a:ext cx="57508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First Title Here</a:t>
            </a:r>
            <a:endParaRPr sz="4200">
              <a:solidFill>
                <a:schemeClr val="dk2"/>
              </a:solidFill>
              <a:latin typeface="Open Sans Light"/>
              <a:ea typeface="Open Sans Light"/>
              <a:cs typeface="Open Sans Light"/>
              <a:sym typeface="Open Sans Light"/>
            </a:endParaRPr>
          </a:p>
        </p:txBody>
      </p:sp>
      <p:sp>
        <p:nvSpPr>
          <p:cNvPr id="89" name="Google Shape;89;p8"/>
          <p:cNvSpPr txBox="1"/>
          <p:nvPr/>
        </p:nvSpPr>
        <p:spPr>
          <a:xfrm>
            <a:off x="9315014" y="4256993"/>
            <a:ext cx="5753483" cy="5065426"/>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a:t>
            </a:r>
            <a:endParaRPr sz="2400">
              <a:solidFill>
                <a:schemeClr val="dk2"/>
              </a:solidFill>
              <a:latin typeface="Open Sans Light"/>
              <a:ea typeface="Open Sans Light"/>
              <a:cs typeface="Open Sans Light"/>
              <a:sym typeface="Open Sans Light"/>
            </a:endParaRPr>
          </a:p>
          <a:p>
            <a:pPr indent="0" lvl="0" marL="0" marR="0" rtl="0" algn="l">
              <a:lnSpc>
                <a:spcPct val="140000"/>
              </a:lnSpc>
              <a:spcBef>
                <a:spcPts val="360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a:t>
            </a:r>
            <a:endParaRPr/>
          </a:p>
        </p:txBody>
      </p:sp>
      <p:sp>
        <p:nvSpPr>
          <p:cNvPr id="90" name="Google Shape;90;p8"/>
          <p:cNvSpPr txBox="1"/>
          <p:nvPr/>
        </p:nvSpPr>
        <p:spPr>
          <a:xfrm>
            <a:off x="9318181" y="3365841"/>
            <a:ext cx="57508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Second Title Here</a:t>
            </a:r>
            <a:endParaRPr sz="4200">
              <a:solidFill>
                <a:schemeClr val="dk2"/>
              </a:solidFill>
              <a:latin typeface="Open Sans Light"/>
              <a:ea typeface="Open Sans Light"/>
              <a:cs typeface="Open Sans Light"/>
              <a:sym typeface="Open Sans Light"/>
            </a:endParaRPr>
          </a:p>
        </p:txBody>
      </p:sp>
      <p:sp>
        <p:nvSpPr>
          <p:cNvPr id="91" name="Google Shape;91;p8"/>
          <p:cNvSpPr txBox="1"/>
          <p:nvPr/>
        </p:nvSpPr>
        <p:spPr>
          <a:xfrm>
            <a:off x="16954117" y="4256993"/>
            <a:ext cx="5753483" cy="7183505"/>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  Sed ut perspic iatis unde omnis iste natus error sit volup tatem accus antium lroem ipsum.</a:t>
            </a:r>
            <a:endParaRPr/>
          </a:p>
          <a:p>
            <a:pPr indent="0" lvl="0" marL="0" marR="0" rtl="0" algn="l">
              <a:lnSpc>
                <a:spcPct val="140000"/>
              </a:lnSpc>
              <a:spcBef>
                <a:spcPts val="360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a:t>
            </a:r>
            <a:endParaRPr sz="2400">
              <a:solidFill>
                <a:schemeClr val="dk2"/>
              </a:solidFill>
              <a:latin typeface="Open Sans Light"/>
              <a:ea typeface="Open Sans Light"/>
              <a:cs typeface="Open Sans Light"/>
              <a:sym typeface="Open Sans Light"/>
            </a:endParaRPr>
          </a:p>
        </p:txBody>
      </p:sp>
      <p:sp>
        <p:nvSpPr>
          <p:cNvPr id="92" name="Google Shape;92;p8"/>
          <p:cNvSpPr txBox="1"/>
          <p:nvPr/>
        </p:nvSpPr>
        <p:spPr>
          <a:xfrm>
            <a:off x="16957284" y="3365841"/>
            <a:ext cx="57508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Third Title Here</a:t>
            </a:r>
            <a:endParaRPr sz="4200">
              <a:solidFill>
                <a:schemeClr val="dk2"/>
              </a:solidFill>
              <a:latin typeface="Open Sans Light"/>
              <a:ea typeface="Open Sans Light"/>
              <a:cs typeface="Open Sans Light"/>
              <a:sym typeface="Open Sans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9" name="Shape 919"/>
        <p:cNvGrpSpPr/>
        <p:nvPr/>
      </p:nvGrpSpPr>
      <p:grpSpPr>
        <a:xfrm>
          <a:off x="0" y="0"/>
          <a:ext cx="0" cy="0"/>
          <a:chOff x="0" y="0"/>
          <a:chExt cx="0" cy="0"/>
        </a:xfrm>
      </p:grpSpPr>
      <p:sp>
        <p:nvSpPr>
          <p:cNvPr id="920" name="Google Shape;920;p35"/>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Business </a:t>
            </a:r>
            <a:r>
              <a:rPr b="0" i="0" lang="en-US" sz="7400" u="none" cap="none" strike="noStrike">
                <a:solidFill>
                  <a:schemeClr val="accent2"/>
                </a:solidFill>
                <a:latin typeface="Open Sans Light"/>
                <a:ea typeface="Open Sans Light"/>
                <a:cs typeface="Open Sans Light"/>
                <a:sym typeface="Open Sans Light"/>
              </a:rPr>
              <a:t>Steps</a:t>
            </a:r>
            <a:endParaRPr b="0" i="0" sz="7400" u="none" cap="none" strike="noStrike">
              <a:solidFill>
                <a:schemeClr val="accent2"/>
              </a:solidFill>
              <a:latin typeface="Open Sans Light"/>
              <a:ea typeface="Open Sans Light"/>
              <a:cs typeface="Open Sans Light"/>
              <a:sym typeface="Open Sans Light"/>
            </a:endParaRPr>
          </a:p>
        </p:txBody>
      </p:sp>
      <p:sp>
        <p:nvSpPr>
          <p:cNvPr id="921" name="Google Shape;921;p35"/>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922" name="Google Shape;922;p35"/>
          <p:cNvSpPr txBox="1"/>
          <p:nvPr/>
        </p:nvSpPr>
        <p:spPr>
          <a:xfrm>
            <a:off x="1679568" y="5334341"/>
            <a:ext cx="4420440"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Research</a:t>
            </a:r>
            <a:endParaRPr sz="4200">
              <a:solidFill>
                <a:schemeClr val="dk2"/>
              </a:solidFill>
              <a:latin typeface="Open Sans Light"/>
              <a:ea typeface="Open Sans Light"/>
              <a:cs typeface="Open Sans Light"/>
              <a:sym typeface="Open Sans Light"/>
            </a:endParaRPr>
          </a:p>
        </p:txBody>
      </p:sp>
      <p:sp>
        <p:nvSpPr>
          <p:cNvPr id="923" name="Google Shape;923;p35"/>
          <p:cNvSpPr txBox="1"/>
          <p:nvPr/>
        </p:nvSpPr>
        <p:spPr>
          <a:xfrm>
            <a:off x="1679568" y="6112790"/>
            <a:ext cx="4420440"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924" name="Google Shape;924;p35"/>
          <p:cNvSpPr txBox="1"/>
          <p:nvPr/>
        </p:nvSpPr>
        <p:spPr>
          <a:xfrm>
            <a:off x="1679568" y="8435957"/>
            <a:ext cx="4420440"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Delivery</a:t>
            </a:r>
            <a:endParaRPr sz="4200">
              <a:solidFill>
                <a:schemeClr val="dk2"/>
              </a:solidFill>
              <a:latin typeface="Open Sans Light"/>
              <a:ea typeface="Open Sans Light"/>
              <a:cs typeface="Open Sans Light"/>
              <a:sym typeface="Open Sans Light"/>
            </a:endParaRPr>
          </a:p>
        </p:txBody>
      </p:sp>
      <p:sp>
        <p:nvSpPr>
          <p:cNvPr id="925" name="Google Shape;925;p35"/>
          <p:cNvSpPr txBox="1"/>
          <p:nvPr/>
        </p:nvSpPr>
        <p:spPr>
          <a:xfrm>
            <a:off x="1679568" y="9214406"/>
            <a:ext cx="4420440"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926" name="Google Shape;926;p35"/>
          <p:cNvSpPr txBox="1"/>
          <p:nvPr/>
        </p:nvSpPr>
        <p:spPr>
          <a:xfrm>
            <a:off x="18287159" y="5334341"/>
            <a:ext cx="442044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Plan</a:t>
            </a:r>
            <a:endParaRPr sz="4200">
              <a:solidFill>
                <a:schemeClr val="dk2"/>
              </a:solidFill>
              <a:latin typeface="Open Sans Light"/>
              <a:ea typeface="Open Sans Light"/>
              <a:cs typeface="Open Sans Light"/>
              <a:sym typeface="Open Sans Light"/>
            </a:endParaRPr>
          </a:p>
        </p:txBody>
      </p:sp>
      <p:sp>
        <p:nvSpPr>
          <p:cNvPr id="927" name="Google Shape;927;p35"/>
          <p:cNvSpPr txBox="1"/>
          <p:nvPr/>
        </p:nvSpPr>
        <p:spPr>
          <a:xfrm>
            <a:off x="18287159" y="6112790"/>
            <a:ext cx="4420440"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928" name="Google Shape;928;p35"/>
          <p:cNvSpPr txBox="1"/>
          <p:nvPr/>
        </p:nvSpPr>
        <p:spPr>
          <a:xfrm>
            <a:off x="18287159" y="8435957"/>
            <a:ext cx="442044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Produce</a:t>
            </a:r>
            <a:endParaRPr sz="4200">
              <a:solidFill>
                <a:schemeClr val="dk2"/>
              </a:solidFill>
              <a:latin typeface="Open Sans Light"/>
              <a:ea typeface="Open Sans Light"/>
              <a:cs typeface="Open Sans Light"/>
              <a:sym typeface="Open Sans Light"/>
            </a:endParaRPr>
          </a:p>
        </p:txBody>
      </p:sp>
      <p:sp>
        <p:nvSpPr>
          <p:cNvPr id="929" name="Google Shape;929;p35"/>
          <p:cNvSpPr txBox="1"/>
          <p:nvPr/>
        </p:nvSpPr>
        <p:spPr>
          <a:xfrm>
            <a:off x="18287159" y="9214406"/>
            <a:ext cx="4420440"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grpSp>
        <p:nvGrpSpPr>
          <p:cNvPr id="930" name="Google Shape;930;p35"/>
          <p:cNvGrpSpPr/>
          <p:nvPr/>
        </p:nvGrpSpPr>
        <p:grpSpPr>
          <a:xfrm>
            <a:off x="8070850" y="3563482"/>
            <a:ext cx="8242301" cy="6887640"/>
            <a:chOff x="7794625" y="3600450"/>
            <a:chExt cx="8242301" cy="6887640"/>
          </a:xfrm>
        </p:grpSpPr>
        <p:sp>
          <p:nvSpPr>
            <p:cNvPr id="931" name="Google Shape;931;p35"/>
            <p:cNvSpPr/>
            <p:nvPr/>
          </p:nvSpPr>
          <p:spPr>
            <a:xfrm>
              <a:off x="12807950" y="4594225"/>
              <a:ext cx="828675" cy="274638"/>
            </a:xfrm>
            <a:custGeom>
              <a:pathLst>
                <a:path extrusionOk="0" h="141" w="427">
                  <a:moveTo>
                    <a:pt x="409" y="113"/>
                  </a:moveTo>
                  <a:cubicBezTo>
                    <a:pt x="399" y="113"/>
                    <a:pt x="399" y="113"/>
                    <a:pt x="399" y="113"/>
                  </a:cubicBezTo>
                  <a:cubicBezTo>
                    <a:pt x="399" y="57"/>
                    <a:pt x="399" y="57"/>
                    <a:pt x="399" y="57"/>
                  </a:cubicBezTo>
                  <a:cubicBezTo>
                    <a:pt x="399" y="26"/>
                    <a:pt x="373" y="0"/>
                    <a:pt x="342" y="0"/>
                  </a:cubicBezTo>
                  <a:cubicBezTo>
                    <a:pt x="85" y="0"/>
                    <a:pt x="85" y="0"/>
                    <a:pt x="85" y="0"/>
                  </a:cubicBezTo>
                  <a:cubicBezTo>
                    <a:pt x="53" y="0"/>
                    <a:pt x="28" y="26"/>
                    <a:pt x="28" y="57"/>
                  </a:cubicBezTo>
                  <a:cubicBezTo>
                    <a:pt x="28" y="113"/>
                    <a:pt x="28" y="113"/>
                    <a:pt x="28" y="113"/>
                  </a:cubicBezTo>
                  <a:cubicBezTo>
                    <a:pt x="19" y="113"/>
                    <a:pt x="19" y="113"/>
                    <a:pt x="19" y="113"/>
                  </a:cubicBezTo>
                  <a:cubicBezTo>
                    <a:pt x="9" y="113"/>
                    <a:pt x="0" y="122"/>
                    <a:pt x="0" y="132"/>
                  </a:cubicBezTo>
                  <a:cubicBezTo>
                    <a:pt x="0" y="141"/>
                    <a:pt x="0" y="141"/>
                    <a:pt x="0" y="141"/>
                  </a:cubicBezTo>
                  <a:cubicBezTo>
                    <a:pt x="117" y="141"/>
                    <a:pt x="117" y="141"/>
                    <a:pt x="117" y="141"/>
                  </a:cubicBezTo>
                  <a:cubicBezTo>
                    <a:pt x="117" y="132"/>
                    <a:pt x="117" y="132"/>
                    <a:pt x="117" y="132"/>
                  </a:cubicBezTo>
                  <a:cubicBezTo>
                    <a:pt x="117" y="122"/>
                    <a:pt x="109" y="113"/>
                    <a:pt x="98" y="113"/>
                  </a:cubicBezTo>
                  <a:cubicBezTo>
                    <a:pt x="87" y="113"/>
                    <a:pt x="87" y="113"/>
                    <a:pt x="87" y="113"/>
                  </a:cubicBezTo>
                  <a:cubicBezTo>
                    <a:pt x="87" y="67"/>
                    <a:pt x="87" y="67"/>
                    <a:pt x="87" y="67"/>
                  </a:cubicBezTo>
                  <a:cubicBezTo>
                    <a:pt x="87" y="57"/>
                    <a:pt x="96" y="48"/>
                    <a:pt x="106" y="48"/>
                  </a:cubicBezTo>
                  <a:cubicBezTo>
                    <a:pt x="320" y="48"/>
                    <a:pt x="320" y="48"/>
                    <a:pt x="320" y="48"/>
                  </a:cubicBezTo>
                  <a:cubicBezTo>
                    <a:pt x="331" y="48"/>
                    <a:pt x="339" y="57"/>
                    <a:pt x="339" y="67"/>
                  </a:cubicBezTo>
                  <a:cubicBezTo>
                    <a:pt x="339" y="113"/>
                    <a:pt x="339" y="113"/>
                    <a:pt x="339" y="113"/>
                  </a:cubicBezTo>
                  <a:cubicBezTo>
                    <a:pt x="329" y="113"/>
                    <a:pt x="329" y="113"/>
                    <a:pt x="329" y="113"/>
                  </a:cubicBezTo>
                  <a:cubicBezTo>
                    <a:pt x="319" y="113"/>
                    <a:pt x="311" y="122"/>
                    <a:pt x="311" y="132"/>
                  </a:cubicBezTo>
                  <a:cubicBezTo>
                    <a:pt x="311" y="141"/>
                    <a:pt x="311" y="141"/>
                    <a:pt x="311" y="141"/>
                  </a:cubicBezTo>
                  <a:cubicBezTo>
                    <a:pt x="427" y="141"/>
                    <a:pt x="427" y="141"/>
                    <a:pt x="427" y="141"/>
                  </a:cubicBezTo>
                  <a:cubicBezTo>
                    <a:pt x="427" y="132"/>
                    <a:pt x="427" y="132"/>
                    <a:pt x="427" y="132"/>
                  </a:cubicBezTo>
                  <a:cubicBezTo>
                    <a:pt x="427" y="122"/>
                    <a:pt x="419" y="113"/>
                    <a:pt x="409" y="11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32" name="Google Shape;932;p35"/>
            <p:cNvSpPr/>
            <p:nvPr/>
          </p:nvSpPr>
          <p:spPr>
            <a:xfrm>
              <a:off x="10202863" y="4594225"/>
              <a:ext cx="828675" cy="274638"/>
            </a:xfrm>
            <a:custGeom>
              <a:pathLst>
                <a:path extrusionOk="0" h="141" w="427">
                  <a:moveTo>
                    <a:pt x="408" y="113"/>
                  </a:moveTo>
                  <a:cubicBezTo>
                    <a:pt x="399" y="113"/>
                    <a:pt x="399" y="113"/>
                    <a:pt x="399" y="113"/>
                  </a:cubicBezTo>
                  <a:cubicBezTo>
                    <a:pt x="399" y="57"/>
                    <a:pt x="399" y="57"/>
                    <a:pt x="399" y="57"/>
                  </a:cubicBezTo>
                  <a:cubicBezTo>
                    <a:pt x="399" y="26"/>
                    <a:pt x="373" y="0"/>
                    <a:pt x="342" y="0"/>
                  </a:cubicBezTo>
                  <a:cubicBezTo>
                    <a:pt x="84" y="0"/>
                    <a:pt x="84" y="0"/>
                    <a:pt x="84" y="0"/>
                  </a:cubicBezTo>
                  <a:cubicBezTo>
                    <a:pt x="53" y="0"/>
                    <a:pt x="28" y="26"/>
                    <a:pt x="28" y="57"/>
                  </a:cubicBezTo>
                  <a:cubicBezTo>
                    <a:pt x="28" y="113"/>
                    <a:pt x="28" y="113"/>
                    <a:pt x="28" y="113"/>
                  </a:cubicBezTo>
                  <a:cubicBezTo>
                    <a:pt x="19" y="113"/>
                    <a:pt x="19" y="113"/>
                    <a:pt x="19" y="113"/>
                  </a:cubicBezTo>
                  <a:cubicBezTo>
                    <a:pt x="9" y="113"/>
                    <a:pt x="0" y="122"/>
                    <a:pt x="0" y="132"/>
                  </a:cubicBezTo>
                  <a:cubicBezTo>
                    <a:pt x="0" y="141"/>
                    <a:pt x="0" y="141"/>
                    <a:pt x="0" y="141"/>
                  </a:cubicBezTo>
                  <a:cubicBezTo>
                    <a:pt x="117" y="141"/>
                    <a:pt x="117" y="141"/>
                    <a:pt x="117" y="141"/>
                  </a:cubicBezTo>
                  <a:cubicBezTo>
                    <a:pt x="117" y="132"/>
                    <a:pt x="117" y="132"/>
                    <a:pt x="117" y="132"/>
                  </a:cubicBezTo>
                  <a:cubicBezTo>
                    <a:pt x="117" y="122"/>
                    <a:pt x="109" y="113"/>
                    <a:pt x="98" y="113"/>
                  </a:cubicBezTo>
                  <a:cubicBezTo>
                    <a:pt x="87" y="113"/>
                    <a:pt x="87" y="113"/>
                    <a:pt x="87" y="113"/>
                  </a:cubicBezTo>
                  <a:cubicBezTo>
                    <a:pt x="87" y="67"/>
                    <a:pt x="87" y="67"/>
                    <a:pt x="87" y="67"/>
                  </a:cubicBezTo>
                  <a:cubicBezTo>
                    <a:pt x="87" y="57"/>
                    <a:pt x="96" y="48"/>
                    <a:pt x="106" y="48"/>
                  </a:cubicBezTo>
                  <a:cubicBezTo>
                    <a:pt x="320" y="48"/>
                    <a:pt x="320" y="48"/>
                    <a:pt x="320" y="48"/>
                  </a:cubicBezTo>
                  <a:cubicBezTo>
                    <a:pt x="331" y="48"/>
                    <a:pt x="339" y="57"/>
                    <a:pt x="339" y="67"/>
                  </a:cubicBezTo>
                  <a:cubicBezTo>
                    <a:pt x="339" y="113"/>
                    <a:pt x="339" y="113"/>
                    <a:pt x="339" y="113"/>
                  </a:cubicBezTo>
                  <a:cubicBezTo>
                    <a:pt x="329" y="113"/>
                    <a:pt x="329" y="113"/>
                    <a:pt x="329" y="113"/>
                  </a:cubicBezTo>
                  <a:cubicBezTo>
                    <a:pt x="319" y="113"/>
                    <a:pt x="310" y="122"/>
                    <a:pt x="310" y="132"/>
                  </a:cubicBezTo>
                  <a:cubicBezTo>
                    <a:pt x="310" y="141"/>
                    <a:pt x="310" y="141"/>
                    <a:pt x="310" y="141"/>
                  </a:cubicBezTo>
                  <a:cubicBezTo>
                    <a:pt x="427" y="141"/>
                    <a:pt x="427" y="141"/>
                    <a:pt x="427" y="141"/>
                  </a:cubicBezTo>
                  <a:cubicBezTo>
                    <a:pt x="427" y="132"/>
                    <a:pt x="427" y="132"/>
                    <a:pt x="427" y="132"/>
                  </a:cubicBezTo>
                  <a:cubicBezTo>
                    <a:pt x="427" y="122"/>
                    <a:pt x="419" y="113"/>
                    <a:pt x="408" y="113"/>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33" name="Google Shape;933;p35"/>
            <p:cNvSpPr/>
            <p:nvPr/>
          </p:nvSpPr>
          <p:spPr>
            <a:xfrm>
              <a:off x="10447338" y="3600450"/>
              <a:ext cx="2936875" cy="1123950"/>
            </a:xfrm>
            <a:custGeom>
              <a:pathLst>
                <a:path extrusionOk="0" h="579" w="1513">
                  <a:moveTo>
                    <a:pt x="172" y="579"/>
                  </a:moveTo>
                  <a:cubicBezTo>
                    <a:pt x="179" y="357"/>
                    <a:pt x="438" y="159"/>
                    <a:pt x="756" y="159"/>
                  </a:cubicBezTo>
                  <a:cubicBezTo>
                    <a:pt x="1075" y="159"/>
                    <a:pt x="1334" y="357"/>
                    <a:pt x="1341" y="579"/>
                  </a:cubicBezTo>
                  <a:cubicBezTo>
                    <a:pt x="1513" y="579"/>
                    <a:pt x="1513" y="579"/>
                    <a:pt x="1513" y="579"/>
                  </a:cubicBezTo>
                  <a:cubicBezTo>
                    <a:pt x="1506" y="247"/>
                    <a:pt x="1170" y="0"/>
                    <a:pt x="756" y="0"/>
                  </a:cubicBezTo>
                  <a:cubicBezTo>
                    <a:pt x="343" y="0"/>
                    <a:pt x="7" y="247"/>
                    <a:pt x="0" y="579"/>
                  </a:cubicBezTo>
                  <a:lnTo>
                    <a:pt x="172" y="579"/>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34" name="Google Shape;934;p35"/>
            <p:cNvSpPr/>
            <p:nvPr/>
          </p:nvSpPr>
          <p:spPr>
            <a:xfrm>
              <a:off x="11914188" y="7165452"/>
              <a:ext cx="3902075" cy="3322638"/>
            </a:xfrm>
            <a:custGeom>
              <a:pathLst>
                <a:path extrusionOk="0" h="1710" w="2009">
                  <a:moveTo>
                    <a:pt x="2008" y="0"/>
                  </a:moveTo>
                  <a:cubicBezTo>
                    <a:pt x="1803" y="157"/>
                    <a:pt x="1320" y="282"/>
                    <a:pt x="706" y="337"/>
                  </a:cubicBezTo>
                  <a:cubicBezTo>
                    <a:pt x="539" y="352"/>
                    <a:pt x="361" y="362"/>
                    <a:pt x="177" y="366"/>
                  </a:cubicBezTo>
                  <a:cubicBezTo>
                    <a:pt x="177" y="595"/>
                    <a:pt x="177" y="595"/>
                    <a:pt x="177" y="595"/>
                  </a:cubicBezTo>
                  <a:cubicBezTo>
                    <a:pt x="177" y="596"/>
                    <a:pt x="177" y="596"/>
                    <a:pt x="177" y="596"/>
                  </a:cubicBezTo>
                  <a:cubicBezTo>
                    <a:pt x="177" y="652"/>
                    <a:pt x="131" y="698"/>
                    <a:pt x="76" y="698"/>
                  </a:cubicBezTo>
                  <a:cubicBezTo>
                    <a:pt x="0" y="698"/>
                    <a:pt x="0" y="698"/>
                    <a:pt x="0" y="698"/>
                  </a:cubicBezTo>
                  <a:cubicBezTo>
                    <a:pt x="0" y="1710"/>
                    <a:pt x="0" y="1710"/>
                    <a:pt x="0" y="1710"/>
                  </a:cubicBezTo>
                  <a:cubicBezTo>
                    <a:pt x="706" y="1710"/>
                    <a:pt x="706" y="1710"/>
                    <a:pt x="706" y="1710"/>
                  </a:cubicBezTo>
                  <a:cubicBezTo>
                    <a:pt x="1756" y="1710"/>
                    <a:pt x="1756" y="1710"/>
                    <a:pt x="1756" y="1710"/>
                  </a:cubicBezTo>
                  <a:cubicBezTo>
                    <a:pt x="1895" y="1710"/>
                    <a:pt x="2009" y="1596"/>
                    <a:pt x="2009" y="1457"/>
                  </a:cubicBezTo>
                  <a:cubicBezTo>
                    <a:pt x="2009" y="1003"/>
                    <a:pt x="2009" y="44"/>
                    <a:pt x="2009" y="1"/>
                  </a:cubicBezTo>
                  <a:cubicBezTo>
                    <a:pt x="2008" y="1"/>
                    <a:pt x="2009" y="1"/>
                    <a:pt x="2008" y="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35" name="Google Shape;935;p35"/>
            <p:cNvSpPr/>
            <p:nvPr/>
          </p:nvSpPr>
          <p:spPr>
            <a:xfrm>
              <a:off x="8015288" y="7165452"/>
              <a:ext cx="3898900" cy="3322638"/>
            </a:xfrm>
            <a:custGeom>
              <a:pathLst>
                <a:path extrusionOk="0" h="1710" w="2008">
                  <a:moveTo>
                    <a:pt x="1836" y="596"/>
                  </a:moveTo>
                  <a:cubicBezTo>
                    <a:pt x="1836" y="595"/>
                    <a:pt x="1836" y="595"/>
                    <a:pt x="1836" y="595"/>
                  </a:cubicBezTo>
                  <a:cubicBezTo>
                    <a:pt x="1836" y="366"/>
                    <a:pt x="1836" y="366"/>
                    <a:pt x="1836" y="366"/>
                  </a:cubicBezTo>
                  <a:cubicBezTo>
                    <a:pt x="1651" y="362"/>
                    <a:pt x="1472" y="352"/>
                    <a:pt x="1303" y="337"/>
                  </a:cubicBezTo>
                  <a:cubicBezTo>
                    <a:pt x="689" y="282"/>
                    <a:pt x="206" y="157"/>
                    <a:pt x="1" y="0"/>
                  </a:cubicBezTo>
                  <a:cubicBezTo>
                    <a:pt x="0" y="1"/>
                    <a:pt x="1" y="1"/>
                    <a:pt x="0" y="1"/>
                  </a:cubicBezTo>
                  <a:cubicBezTo>
                    <a:pt x="0" y="44"/>
                    <a:pt x="0" y="1003"/>
                    <a:pt x="0" y="1457"/>
                  </a:cubicBezTo>
                  <a:cubicBezTo>
                    <a:pt x="0" y="1596"/>
                    <a:pt x="114" y="1710"/>
                    <a:pt x="253" y="1710"/>
                  </a:cubicBezTo>
                  <a:cubicBezTo>
                    <a:pt x="1303" y="1710"/>
                    <a:pt x="1303" y="1710"/>
                    <a:pt x="1303" y="1710"/>
                  </a:cubicBezTo>
                  <a:cubicBezTo>
                    <a:pt x="2008" y="1710"/>
                    <a:pt x="2008" y="1710"/>
                    <a:pt x="2008" y="1710"/>
                  </a:cubicBezTo>
                  <a:cubicBezTo>
                    <a:pt x="2008" y="698"/>
                    <a:pt x="2008" y="698"/>
                    <a:pt x="2008" y="698"/>
                  </a:cubicBezTo>
                  <a:cubicBezTo>
                    <a:pt x="1938" y="698"/>
                    <a:pt x="1938" y="698"/>
                    <a:pt x="1938" y="698"/>
                  </a:cubicBezTo>
                  <a:cubicBezTo>
                    <a:pt x="1882" y="698"/>
                    <a:pt x="1836" y="652"/>
                    <a:pt x="1836" y="596"/>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36" name="Google Shape;936;p35"/>
            <p:cNvSpPr/>
            <p:nvPr/>
          </p:nvSpPr>
          <p:spPr>
            <a:xfrm>
              <a:off x="11914188" y="4868863"/>
              <a:ext cx="4122738" cy="3017838"/>
            </a:xfrm>
            <a:custGeom>
              <a:pathLst>
                <a:path extrusionOk="0" h="1554" w="2123">
                  <a:moveTo>
                    <a:pt x="1870" y="0"/>
                  </a:moveTo>
                  <a:cubicBezTo>
                    <a:pt x="706" y="0"/>
                    <a:pt x="706" y="0"/>
                    <a:pt x="706" y="0"/>
                  </a:cubicBezTo>
                  <a:cubicBezTo>
                    <a:pt x="0" y="0"/>
                    <a:pt x="0" y="0"/>
                    <a:pt x="0" y="0"/>
                  </a:cubicBezTo>
                  <a:cubicBezTo>
                    <a:pt x="0" y="1260"/>
                    <a:pt x="0" y="1260"/>
                    <a:pt x="0" y="1260"/>
                  </a:cubicBezTo>
                  <a:cubicBezTo>
                    <a:pt x="76" y="1260"/>
                    <a:pt x="76" y="1260"/>
                    <a:pt x="76" y="1260"/>
                  </a:cubicBezTo>
                  <a:cubicBezTo>
                    <a:pt x="131" y="1260"/>
                    <a:pt x="177" y="1306"/>
                    <a:pt x="177" y="1362"/>
                  </a:cubicBezTo>
                  <a:cubicBezTo>
                    <a:pt x="177" y="1399"/>
                    <a:pt x="177" y="1399"/>
                    <a:pt x="177" y="1399"/>
                  </a:cubicBezTo>
                  <a:cubicBezTo>
                    <a:pt x="177" y="1554"/>
                    <a:pt x="177" y="1554"/>
                    <a:pt x="177" y="1554"/>
                  </a:cubicBezTo>
                  <a:cubicBezTo>
                    <a:pt x="361" y="1550"/>
                    <a:pt x="539" y="1540"/>
                    <a:pt x="706" y="1525"/>
                  </a:cubicBezTo>
                  <a:cubicBezTo>
                    <a:pt x="1314" y="1471"/>
                    <a:pt x="1794" y="1348"/>
                    <a:pt x="2002" y="1193"/>
                  </a:cubicBezTo>
                  <a:cubicBezTo>
                    <a:pt x="2040" y="1169"/>
                    <a:pt x="2071" y="1136"/>
                    <a:pt x="2093" y="1097"/>
                  </a:cubicBezTo>
                  <a:cubicBezTo>
                    <a:pt x="2097" y="1089"/>
                    <a:pt x="2101" y="1080"/>
                    <a:pt x="2104" y="1072"/>
                  </a:cubicBezTo>
                  <a:cubicBezTo>
                    <a:pt x="2116" y="1043"/>
                    <a:pt x="2123" y="1011"/>
                    <a:pt x="2123" y="977"/>
                  </a:cubicBezTo>
                  <a:cubicBezTo>
                    <a:pt x="2123" y="254"/>
                    <a:pt x="2123" y="254"/>
                    <a:pt x="2123" y="254"/>
                  </a:cubicBezTo>
                  <a:cubicBezTo>
                    <a:pt x="2123" y="114"/>
                    <a:pt x="2009" y="0"/>
                    <a:pt x="1870"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37" name="Google Shape;937;p35"/>
            <p:cNvSpPr/>
            <p:nvPr/>
          </p:nvSpPr>
          <p:spPr>
            <a:xfrm>
              <a:off x="7794625" y="4868863"/>
              <a:ext cx="4119563" cy="3017838"/>
            </a:xfrm>
            <a:custGeom>
              <a:pathLst>
                <a:path extrusionOk="0" h="1554" w="2122">
                  <a:moveTo>
                    <a:pt x="1950" y="1399"/>
                  </a:moveTo>
                  <a:cubicBezTo>
                    <a:pt x="1950" y="1362"/>
                    <a:pt x="1950" y="1362"/>
                    <a:pt x="1950" y="1362"/>
                  </a:cubicBezTo>
                  <a:cubicBezTo>
                    <a:pt x="1950" y="1306"/>
                    <a:pt x="1996" y="1260"/>
                    <a:pt x="2052" y="1260"/>
                  </a:cubicBezTo>
                  <a:cubicBezTo>
                    <a:pt x="2122" y="1260"/>
                    <a:pt x="2122" y="1260"/>
                    <a:pt x="2122" y="1260"/>
                  </a:cubicBezTo>
                  <a:cubicBezTo>
                    <a:pt x="2122" y="0"/>
                    <a:pt x="2122" y="0"/>
                    <a:pt x="2122" y="0"/>
                  </a:cubicBezTo>
                  <a:cubicBezTo>
                    <a:pt x="1417" y="0"/>
                    <a:pt x="1417" y="0"/>
                    <a:pt x="1417" y="0"/>
                  </a:cubicBezTo>
                  <a:cubicBezTo>
                    <a:pt x="253" y="0"/>
                    <a:pt x="253" y="0"/>
                    <a:pt x="253" y="0"/>
                  </a:cubicBezTo>
                  <a:cubicBezTo>
                    <a:pt x="114" y="0"/>
                    <a:pt x="0" y="114"/>
                    <a:pt x="0" y="254"/>
                  </a:cubicBezTo>
                  <a:cubicBezTo>
                    <a:pt x="0" y="977"/>
                    <a:pt x="0" y="977"/>
                    <a:pt x="0" y="977"/>
                  </a:cubicBezTo>
                  <a:cubicBezTo>
                    <a:pt x="0" y="1011"/>
                    <a:pt x="7" y="1043"/>
                    <a:pt x="19" y="1072"/>
                  </a:cubicBezTo>
                  <a:cubicBezTo>
                    <a:pt x="22" y="1080"/>
                    <a:pt x="26" y="1089"/>
                    <a:pt x="30" y="1097"/>
                  </a:cubicBezTo>
                  <a:cubicBezTo>
                    <a:pt x="52" y="1136"/>
                    <a:pt x="83" y="1169"/>
                    <a:pt x="121" y="1193"/>
                  </a:cubicBezTo>
                  <a:cubicBezTo>
                    <a:pt x="329" y="1348"/>
                    <a:pt x="809" y="1471"/>
                    <a:pt x="1417" y="1525"/>
                  </a:cubicBezTo>
                  <a:cubicBezTo>
                    <a:pt x="1586" y="1540"/>
                    <a:pt x="1765" y="1550"/>
                    <a:pt x="1950" y="1554"/>
                  </a:cubicBezTo>
                  <a:lnTo>
                    <a:pt x="1950" y="1399"/>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38" name="Google Shape;938;p35"/>
            <p:cNvSpPr/>
            <p:nvPr/>
          </p:nvSpPr>
          <p:spPr>
            <a:xfrm>
              <a:off x="11580813" y="7316788"/>
              <a:ext cx="677863" cy="1212850"/>
            </a:xfrm>
            <a:custGeom>
              <a:pathLst>
                <a:path extrusionOk="0" h="625" w="349">
                  <a:moveTo>
                    <a:pt x="349" y="523"/>
                  </a:moveTo>
                  <a:cubicBezTo>
                    <a:pt x="349" y="579"/>
                    <a:pt x="303" y="625"/>
                    <a:pt x="248" y="625"/>
                  </a:cubicBezTo>
                  <a:cubicBezTo>
                    <a:pt x="102" y="625"/>
                    <a:pt x="102" y="625"/>
                    <a:pt x="102" y="625"/>
                  </a:cubicBezTo>
                  <a:cubicBezTo>
                    <a:pt x="46" y="625"/>
                    <a:pt x="0" y="579"/>
                    <a:pt x="0" y="523"/>
                  </a:cubicBezTo>
                  <a:cubicBezTo>
                    <a:pt x="0" y="102"/>
                    <a:pt x="0" y="102"/>
                    <a:pt x="0" y="102"/>
                  </a:cubicBezTo>
                  <a:cubicBezTo>
                    <a:pt x="0" y="46"/>
                    <a:pt x="46" y="0"/>
                    <a:pt x="102" y="0"/>
                  </a:cubicBezTo>
                  <a:cubicBezTo>
                    <a:pt x="248" y="0"/>
                    <a:pt x="248" y="0"/>
                    <a:pt x="248" y="0"/>
                  </a:cubicBezTo>
                  <a:cubicBezTo>
                    <a:pt x="303" y="0"/>
                    <a:pt x="349" y="46"/>
                    <a:pt x="349" y="102"/>
                  </a:cubicBezTo>
                  <a:lnTo>
                    <a:pt x="349" y="523"/>
                  </a:lnTo>
                  <a:close/>
                </a:path>
              </a:pathLst>
            </a:custGeom>
            <a:solidFill>
              <a:schemeClr val="lt1"/>
            </a:solid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grpSp>
      <p:sp>
        <p:nvSpPr>
          <p:cNvPr id="939" name="Google Shape;939;p35"/>
          <p:cNvSpPr/>
          <p:nvPr/>
        </p:nvSpPr>
        <p:spPr>
          <a:xfrm>
            <a:off x="13506466" y="5629160"/>
            <a:ext cx="1184224" cy="1302852"/>
          </a:xfrm>
          <a:custGeom>
            <a:pathLst>
              <a:path extrusionOk="0" h="1728" w="1571">
                <a:moveTo>
                  <a:pt x="1199" y="221"/>
                </a:moveTo>
                <a:cubicBezTo>
                  <a:pt x="1159" y="221"/>
                  <a:pt x="1159" y="221"/>
                  <a:pt x="1159" y="221"/>
                </a:cubicBezTo>
                <a:cubicBezTo>
                  <a:pt x="1159" y="153"/>
                  <a:pt x="1159" y="153"/>
                  <a:pt x="1159" y="153"/>
                </a:cubicBezTo>
                <a:cubicBezTo>
                  <a:pt x="1159" y="114"/>
                  <a:pt x="1127" y="81"/>
                  <a:pt x="1087" y="81"/>
                </a:cubicBezTo>
                <a:cubicBezTo>
                  <a:pt x="951" y="81"/>
                  <a:pt x="951" y="81"/>
                  <a:pt x="951" y="81"/>
                </a:cubicBezTo>
                <a:cubicBezTo>
                  <a:pt x="951" y="14"/>
                  <a:pt x="951" y="14"/>
                  <a:pt x="951" y="14"/>
                </a:cubicBezTo>
                <a:cubicBezTo>
                  <a:pt x="951" y="6"/>
                  <a:pt x="944" y="0"/>
                  <a:pt x="936" y="0"/>
                </a:cubicBezTo>
                <a:cubicBezTo>
                  <a:pt x="929" y="0"/>
                  <a:pt x="922" y="6"/>
                  <a:pt x="922" y="14"/>
                </a:cubicBezTo>
                <a:cubicBezTo>
                  <a:pt x="922" y="81"/>
                  <a:pt x="922" y="81"/>
                  <a:pt x="922" y="81"/>
                </a:cubicBezTo>
                <a:cubicBezTo>
                  <a:pt x="828" y="81"/>
                  <a:pt x="828" y="81"/>
                  <a:pt x="828" y="81"/>
                </a:cubicBezTo>
                <a:cubicBezTo>
                  <a:pt x="828" y="14"/>
                  <a:pt x="828" y="14"/>
                  <a:pt x="828" y="14"/>
                </a:cubicBezTo>
                <a:cubicBezTo>
                  <a:pt x="828" y="6"/>
                  <a:pt x="822" y="0"/>
                  <a:pt x="814" y="0"/>
                </a:cubicBezTo>
                <a:cubicBezTo>
                  <a:pt x="806" y="0"/>
                  <a:pt x="799" y="6"/>
                  <a:pt x="799" y="14"/>
                </a:cubicBezTo>
                <a:cubicBezTo>
                  <a:pt x="799" y="81"/>
                  <a:pt x="799" y="81"/>
                  <a:pt x="799" y="81"/>
                </a:cubicBezTo>
                <a:cubicBezTo>
                  <a:pt x="705" y="81"/>
                  <a:pt x="705" y="81"/>
                  <a:pt x="705" y="81"/>
                </a:cubicBezTo>
                <a:cubicBezTo>
                  <a:pt x="705" y="14"/>
                  <a:pt x="705" y="14"/>
                  <a:pt x="705" y="14"/>
                </a:cubicBezTo>
                <a:cubicBezTo>
                  <a:pt x="705" y="6"/>
                  <a:pt x="699" y="0"/>
                  <a:pt x="691" y="0"/>
                </a:cubicBezTo>
                <a:cubicBezTo>
                  <a:pt x="683" y="0"/>
                  <a:pt x="676" y="6"/>
                  <a:pt x="676" y="14"/>
                </a:cubicBezTo>
                <a:cubicBezTo>
                  <a:pt x="676" y="81"/>
                  <a:pt x="676" y="81"/>
                  <a:pt x="676" y="81"/>
                </a:cubicBezTo>
                <a:cubicBezTo>
                  <a:pt x="582" y="81"/>
                  <a:pt x="582" y="81"/>
                  <a:pt x="582" y="81"/>
                </a:cubicBezTo>
                <a:cubicBezTo>
                  <a:pt x="582" y="14"/>
                  <a:pt x="582" y="14"/>
                  <a:pt x="582" y="14"/>
                </a:cubicBezTo>
                <a:cubicBezTo>
                  <a:pt x="582" y="6"/>
                  <a:pt x="576" y="0"/>
                  <a:pt x="568" y="0"/>
                </a:cubicBezTo>
                <a:cubicBezTo>
                  <a:pt x="560" y="0"/>
                  <a:pt x="554" y="6"/>
                  <a:pt x="554" y="14"/>
                </a:cubicBezTo>
                <a:cubicBezTo>
                  <a:pt x="554" y="81"/>
                  <a:pt x="554" y="81"/>
                  <a:pt x="554" y="81"/>
                </a:cubicBezTo>
                <a:cubicBezTo>
                  <a:pt x="460" y="81"/>
                  <a:pt x="460" y="81"/>
                  <a:pt x="460" y="81"/>
                </a:cubicBezTo>
                <a:cubicBezTo>
                  <a:pt x="460" y="14"/>
                  <a:pt x="460" y="14"/>
                  <a:pt x="460" y="14"/>
                </a:cubicBezTo>
                <a:cubicBezTo>
                  <a:pt x="460" y="6"/>
                  <a:pt x="453" y="0"/>
                  <a:pt x="445" y="0"/>
                </a:cubicBezTo>
                <a:cubicBezTo>
                  <a:pt x="437" y="0"/>
                  <a:pt x="431" y="6"/>
                  <a:pt x="431" y="14"/>
                </a:cubicBezTo>
                <a:cubicBezTo>
                  <a:pt x="431" y="81"/>
                  <a:pt x="431" y="81"/>
                  <a:pt x="431" y="81"/>
                </a:cubicBezTo>
                <a:cubicBezTo>
                  <a:pt x="337" y="81"/>
                  <a:pt x="337" y="81"/>
                  <a:pt x="337" y="81"/>
                </a:cubicBezTo>
                <a:cubicBezTo>
                  <a:pt x="337" y="14"/>
                  <a:pt x="337" y="14"/>
                  <a:pt x="337" y="14"/>
                </a:cubicBezTo>
                <a:cubicBezTo>
                  <a:pt x="337" y="6"/>
                  <a:pt x="330" y="0"/>
                  <a:pt x="322" y="0"/>
                </a:cubicBezTo>
                <a:cubicBezTo>
                  <a:pt x="314" y="0"/>
                  <a:pt x="308" y="6"/>
                  <a:pt x="308" y="14"/>
                </a:cubicBezTo>
                <a:cubicBezTo>
                  <a:pt x="308" y="81"/>
                  <a:pt x="308" y="81"/>
                  <a:pt x="308" y="81"/>
                </a:cubicBezTo>
                <a:cubicBezTo>
                  <a:pt x="214" y="81"/>
                  <a:pt x="214" y="81"/>
                  <a:pt x="214" y="81"/>
                </a:cubicBezTo>
                <a:cubicBezTo>
                  <a:pt x="214" y="14"/>
                  <a:pt x="214" y="14"/>
                  <a:pt x="214" y="14"/>
                </a:cubicBezTo>
                <a:cubicBezTo>
                  <a:pt x="214" y="6"/>
                  <a:pt x="207" y="0"/>
                  <a:pt x="199" y="0"/>
                </a:cubicBezTo>
                <a:cubicBezTo>
                  <a:pt x="192" y="0"/>
                  <a:pt x="185" y="6"/>
                  <a:pt x="185" y="14"/>
                </a:cubicBezTo>
                <a:cubicBezTo>
                  <a:pt x="185" y="81"/>
                  <a:pt x="185" y="81"/>
                  <a:pt x="185" y="81"/>
                </a:cubicBezTo>
                <a:cubicBezTo>
                  <a:pt x="72" y="81"/>
                  <a:pt x="72" y="81"/>
                  <a:pt x="72" y="81"/>
                </a:cubicBezTo>
                <a:cubicBezTo>
                  <a:pt x="33" y="81"/>
                  <a:pt x="0" y="114"/>
                  <a:pt x="0" y="153"/>
                </a:cubicBezTo>
                <a:cubicBezTo>
                  <a:pt x="0" y="1545"/>
                  <a:pt x="0" y="1545"/>
                  <a:pt x="0" y="1545"/>
                </a:cubicBezTo>
                <a:cubicBezTo>
                  <a:pt x="0" y="1585"/>
                  <a:pt x="33" y="1617"/>
                  <a:pt x="72" y="1617"/>
                </a:cubicBezTo>
                <a:cubicBezTo>
                  <a:pt x="141" y="1617"/>
                  <a:pt x="141" y="1617"/>
                  <a:pt x="141" y="1617"/>
                </a:cubicBezTo>
                <a:cubicBezTo>
                  <a:pt x="141" y="1656"/>
                  <a:pt x="141" y="1656"/>
                  <a:pt x="141" y="1656"/>
                </a:cubicBezTo>
                <a:cubicBezTo>
                  <a:pt x="141" y="1696"/>
                  <a:pt x="174" y="1728"/>
                  <a:pt x="213" y="1728"/>
                </a:cubicBezTo>
                <a:cubicBezTo>
                  <a:pt x="1199" y="1728"/>
                  <a:pt x="1199" y="1728"/>
                  <a:pt x="1199" y="1728"/>
                </a:cubicBezTo>
                <a:cubicBezTo>
                  <a:pt x="1239" y="1728"/>
                  <a:pt x="1271" y="1696"/>
                  <a:pt x="1271" y="1656"/>
                </a:cubicBezTo>
                <a:cubicBezTo>
                  <a:pt x="1271" y="293"/>
                  <a:pt x="1271" y="293"/>
                  <a:pt x="1271" y="293"/>
                </a:cubicBezTo>
                <a:cubicBezTo>
                  <a:pt x="1271" y="254"/>
                  <a:pt x="1239" y="221"/>
                  <a:pt x="1199" y="221"/>
                </a:cubicBezTo>
                <a:close/>
                <a:moveTo>
                  <a:pt x="29" y="1545"/>
                </a:moveTo>
                <a:cubicBezTo>
                  <a:pt x="29" y="153"/>
                  <a:pt x="29" y="153"/>
                  <a:pt x="29" y="153"/>
                </a:cubicBezTo>
                <a:cubicBezTo>
                  <a:pt x="29" y="130"/>
                  <a:pt x="48" y="110"/>
                  <a:pt x="72" y="110"/>
                </a:cubicBezTo>
                <a:cubicBezTo>
                  <a:pt x="185" y="110"/>
                  <a:pt x="185" y="110"/>
                  <a:pt x="185" y="110"/>
                </a:cubicBezTo>
                <a:cubicBezTo>
                  <a:pt x="185" y="158"/>
                  <a:pt x="185" y="158"/>
                  <a:pt x="185" y="158"/>
                </a:cubicBezTo>
                <a:cubicBezTo>
                  <a:pt x="185" y="166"/>
                  <a:pt x="192" y="173"/>
                  <a:pt x="199" y="173"/>
                </a:cubicBezTo>
                <a:cubicBezTo>
                  <a:pt x="207" y="173"/>
                  <a:pt x="214" y="166"/>
                  <a:pt x="214" y="158"/>
                </a:cubicBezTo>
                <a:cubicBezTo>
                  <a:pt x="214" y="110"/>
                  <a:pt x="214" y="110"/>
                  <a:pt x="214" y="110"/>
                </a:cubicBezTo>
                <a:cubicBezTo>
                  <a:pt x="308" y="110"/>
                  <a:pt x="308" y="110"/>
                  <a:pt x="308" y="110"/>
                </a:cubicBezTo>
                <a:cubicBezTo>
                  <a:pt x="308" y="158"/>
                  <a:pt x="308" y="158"/>
                  <a:pt x="308" y="158"/>
                </a:cubicBezTo>
                <a:cubicBezTo>
                  <a:pt x="308" y="166"/>
                  <a:pt x="314" y="173"/>
                  <a:pt x="322" y="173"/>
                </a:cubicBezTo>
                <a:cubicBezTo>
                  <a:pt x="330" y="173"/>
                  <a:pt x="337" y="166"/>
                  <a:pt x="337" y="158"/>
                </a:cubicBezTo>
                <a:cubicBezTo>
                  <a:pt x="337" y="110"/>
                  <a:pt x="337" y="110"/>
                  <a:pt x="337" y="110"/>
                </a:cubicBezTo>
                <a:cubicBezTo>
                  <a:pt x="431" y="110"/>
                  <a:pt x="431" y="110"/>
                  <a:pt x="431" y="110"/>
                </a:cubicBezTo>
                <a:cubicBezTo>
                  <a:pt x="431" y="158"/>
                  <a:pt x="431" y="158"/>
                  <a:pt x="431" y="158"/>
                </a:cubicBezTo>
                <a:cubicBezTo>
                  <a:pt x="431" y="166"/>
                  <a:pt x="437" y="173"/>
                  <a:pt x="445" y="173"/>
                </a:cubicBezTo>
                <a:cubicBezTo>
                  <a:pt x="453" y="173"/>
                  <a:pt x="460" y="166"/>
                  <a:pt x="460" y="158"/>
                </a:cubicBezTo>
                <a:cubicBezTo>
                  <a:pt x="460" y="110"/>
                  <a:pt x="460" y="110"/>
                  <a:pt x="460" y="110"/>
                </a:cubicBezTo>
                <a:cubicBezTo>
                  <a:pt x="554" y="110"/>
                  <a:pt x="554" y="110"/>
                  <a:pt x="554" y="110"/>
                </a:cubicBezTo>
                <a:cubicBezTo>
                  <a:pt x="554" y="158"/>
                  <a:pt x="554" y="158"/>
                  <a:pt x="554" y="158"/>
                </a:cubicBezTo>
                <a:cubicBezTo>
                  <a:pt x="554" y="166"/>
                  <a:pt x="560" y="173"/>
                  <a:pt x="568" y="173"/>
                </a:cubicBezTo>
                <a:cubicBezTo>
                  <a:pt x="576" y="173"/>
                  <a:pt x="582" y="166"/>
                  <a:pt x="582" y="158"/>
                </a:cubicBezTo>
                <a:cubicBezTo>
                  <a:pt x="582" y="110"/>
                  <a:pt x="582" y="110"/>
                  <a:pt x="582" y="110"/>
                </a:cubicBezTo>
                <a:cubicBezTo>
                  <a:pt x="676" y="110"/>
                  <a:pt x="676" y="110"/>
                  <a:pt x="676" y="110"/>
                </a:cubicBezTo>
                <a:cubicBezTo>
                  <a:pt x="676" y="158"/>
                  <a:pt x="676" y="158"/>
                  <a:pt x="676" y="158"/>
                </a:cubicBezTo>
                <a:cubicBezTo>
                  <a:pt x="676" y="166"/>
                  <a:pt x="683" y="173"/>
                  <a:pt x="691" y="173"/>
                </a:cubicBezTo>
                <a:cubicBezTo>
                  <a:pt x="699" y="173"/>
                  <a:pt x="705" y="166"/>
                  <a:pt x="705" y="158"/>
                </a:cubicBezTo>
                <a:cubicBezTo>
                  <a:pt x="705" y="110"/>
                  <a:pt x="705" y="110"/>
                  <a:pt x="705" y="110"/>
                </a:cubicBezTo>
                <a:cubicBezTo>
                  <a:pt x="799" y="110"/>
                  <a:pt x="799" y="110"/>
                  <a:pt x="799" y="110"/>
                </a:cubicBezTo>
                <a:cubicBezTo>
                  <a:pt x="799" y="158"/>
                  <a:pt x="799" y="158"/>
                  <a:pt x="799" y="158"/>
                </a:cubicBezTo>
                <a:cubicBezTo>
                  <a:pt x="799" y="166"/>
                  <a:pt x="806" y="173"/>
                  <a:pt x="814" y="173"/>
                </a:cubicBezTo>
                <a:cubicBezTo>
                  <a:pt x="822" y="173"/>
                  <a:pt x="828" y="166"/>
                  <a:pt x="828" y="158"/>
                </a:cubicBezTo>
                <a:cubicBezTo>
                  <a:pt x="828" y="110"/>
                  <a:pt x="828" y="110"/>
                  <a:pt x="828" y="110"/>
                </a:cubicBezTo>
                <a:cubicBezTo>
                  <a:pt x="922" y="110"/>
                  <a:pt x="922" y="110"/>
                  <a:pt x="922" y="110"/>
                </a:cubicBezTo>
                <a:cubicBezTo>
                  <a:pt x="922" y="158"/>
                  <a:pt x="922" y="158"/>
                  <a:pt x="922" y="158"/>
                </a:cubicBezTo>
                <a:cubicBezTo>
                  <a:pt x="922" y="166"/>
                  <a:pt x="929" y="173"/>
                  <a:pt x="936" y="173"/>
                </a:cubicBezTo>
                <a:cubicBezTo>
                  <a:pt x="944" y="173"/>
                  <a:pt x="951" y="166"/>
                  <a:pt x="951" y="158"/>
                </a:cubicBezTo>
                <a:cubicBezTo>
                  <a:pt x="951" y="110"/>
                  <a:pt x="951" y="110"/>
                  <a:pt x="951" y="110"/>
                </a:cubicBezTo>
                <a:cubicBezTo>
                  <a:pt x="1087" y="110"/>
                  <a:pt x="1087" y="110"/>
                  <a:pt x="1087" y="110"/>
                </a:cubicBezTo>
                <a:cubicBezTo>
                  <a:pt x="1111" y="110"/>
                  <a:pt x="1130" y="130"/>
                  <a:pt x="1130" y="153"/>
                </a:cubicBezTo>
                <a:cubicBezTo>
                  <a:pt x="1130" y="236"/>
                  <a:pt x="1130" y="236"/>
                  <a:pt x="1130" y="236"/>
                </a:cubicBezTo>
                <a:cubicBezTo>
                  <a:pt x="1130" y="1545"/>
                  <a:pt x="1130" y="1545"/>
                  <a:pt x="1130" y="1545"/>
                </a:cubicBezTo>
                <a:cubicBezTo>
                  <a:pt x="1130" y="1569"/>
                  <a:pt x="1111" y="1588"/>
                  <a:pt x="1087" y="1588"/>
                </a:cubicBezTo>
                <a:cubicBezTo>
                  <a:pt x="156" y="1588"/>
                  <a:pt x="156" y="1588"/>
                  <a:pt x="156" y="1588"/>
                </a:cubicBezTo>
                <a:cubicBezTo>
                  <a:pt x="72" y="1588"/>
                  <a:pt x="72" y="1588"/>
                  <a:pt x="72" y="1588"/>
                </a:cubicBezTo>
                <a:cubicBezTo>
                  <a:pt x="48" y="1588"/>
                  <a:pt x="29" y="1569"/>
                  <a:pt x="29" y="1545"/>
                </a:cubicBezTo>
                <a:close/>
                <a:moveTo>
                  <a:pt x="1242" y="1656"/>
                </a:moveTo>
                <a:cubicBezTo>
                  <a:pt x="1242" y="1680"/>
                  <a:pt x="1223" y="1699"/>
                  <a:pt x="1199" y="1699"/>
                </a:cubicBezTo>
                <a:cubicBezTo>
                  <a:pt x="213" y="1699"/>
                  <a:pt x="213" y="1699"/>
                  <a:pt x="213" y="1699"/>
                </a:cubicBezTo>
                <a:cubicBezTo>
                  <a:pt x="189" y="1699"/>
                  <a:pt x="170" y="1680"/>
                  <a:pt x="170" y="1656"/>
                </a:cubicBezTo>
                <a:cubicBezTo>
                  <a:pt x="170" y="1617"/>
                  <a:pt x="170" y="1617"/>
                  <a:pt x="170" y="1617"/>
                </a:cubicBezTo>
                <a:cubicBezTo>
                  <a:pt x="1087" y="1617"/>
                  <a:pt x="1087" y="1617"/>
                  <a:pt x="1087" y="1617"/>
                </a:cubicBezTo>
                <a:cubicBezTo>
                  <a:pt x="1127" y="1617"/>
                  <a:pt x="1159" y="1585"/>
                  <a:pt x="1159" y="1545"/>
                </a:cubicBezTo>
                <a:cubicBezTo>
                  <a:pt x="1159" y="250"/>
                  <a:pt x="1159" y="250"/>
                  <a:pt x="1159" y="250"/>
                </a:cubicBezTo>
                <a:cubicBezTo>
                  <a:pt x="1199" y="250"/>
                  <a:pt x="1199" y="250"/>
                  <a:pt x="1199" y="250"/>
                </a:cubicBezTo>
                <a:cubicBezTo>
                  <a:pt x="1223" y="250"/>
                  <a:pt x="1242" y="269"/>
                  <a:pt x="1242" y="293"/>
                </a:cubicBezTo>
                <a:lnTo>
                  <a:pt x="1242" y="1656"/>
                </a:lnTo>
                <a:close/>
                <a:moveTo>
                  <a:pt x="222" y="745"/>
                </a:moveTo>
                <a:cubicBezTo>
                  <a:pt x="306" y="661"/>
                  <a:pt x="306" y="661"/>
                  <a:pt x="306" y="661"/>
                </a:cubicBezTo>
                <a:cubicBezTo>
                  <a:pt x="222" y="577"/>
                  <a:pt x="222" y="577"/>
                  <a:pt x="222" y="577"/>
                </a:cubicBezTo>
                <a:cubicBezTo>
                  <a:pt x="216" y="571"/>
                  <a:pt x="216" y="562"/>
                  <a:pt x="222" y="556"/>
                </a:cubicBezTo>
                <a:cubicBezTo>
                  <a:pt x="227" y="551"/>
                  <a:pt x="236" y="551"/>
                  <a:pt x="242" y="556"/>
                </a:cubicBezTo>
                <a:cubicBezTo>
                  <a:pt x="326" y="640"/>
                  <a:pt x="326" y="640"/>
                  <a:pt x="326" y="640"/>
                </a:cubicBezTo>
                <a:cubicBezTo>
                  <a:pt x="410" y="556"/>
                  <a:pt x="410" y="556"/>
                  <a:pt x="410" y="556"/>
                </a:cubicBezTo>
                <a:cubicBezTo>
                  <a:pt x="416" y="551"/>
                  <a:pt x="425" y="551"/>
                  <a:pt x="430" y="556"/>
                </a:cubicBezTo>
                <a:cubicBezTo>
                  <a:pt x="436" y="562"/>
                  <a:pt x="436" y="571"/>
                  <a:pt x="430" y="577"/>
                </a:cubicBezTo>
                <a:cubicBezTo>
                  <a:pt x="346" y="661"/>
                  <a:pt x="346" y="661"/>
                  <a:pt x="346" y="661"/>
                </a:cubicBezTo>
                <a:cubicBezTo>
                  <a:pt x="430" y="745"/>
                  <a:pt x="430" y="745"/>
                  <a:pt x="430" y="745"/>
                </a:cubicBezTo>
                <a:cubicBezTo>
                  <a:pt x="436" y="750"/>
                  <a:pt x="436" y="760"/>
                  <a:pt x="430" y="765"/>
                </a:cubicBezTo>
                <a:cubicBezTo>
                  <a:pt x="427" y="768"/>
                  <a:pt x="424" y="769"/>
                  <a:pt x="420" y="769"/>
                </a:cubicBezTo>
                <a:cubicBezTo>
                  <a:pt x="416" y="769"/>
                  <a:pt x="413" y="768"/>
                  <a:pt x="410" y="765"/>
                </a:cubicBezTo>
                <a:cubicBezTo>
                  <a:pt x="326" y="681"/>
                  <a:pt x="326" y="681"/>
                  <a:pt x="326" y="681"/>
                </a:cubicBezTo>
                <a:cubicBezTo>
                  <a:pt x="242" y="765"/>
                  <a:pt x="242" y="765"/>
                  <a:pt x="242" y="765"/>
                </a:cubicBezTo>
                <a:cubicBezTo>
                  <a:pt x="239" y="768"/>
                  <a:pt x="235" y="769"/>
                  <a:pt x="232" y="769"/>
                </a:cubicBezTo>
                <a:cubicBezTo>
                  <a:pt x="228" y="769"/>
                  <a:pt x="224" y="768"/>
                  <a:pt x="222" y="765"/>
                </a:cubicBezTo>
                <a:cubicBezTo>
                  <a:pt x="216" y="760"/>
                  <a:pt x="216" y="750"/>
                  <a:pt x="222" y="745"/>
                </a:cubicBezTo>
                <a:close/>
                <a:moveTo>
                  <a:pt x="938" y="1048"/>
                </a:moveTo>
                <a:cubicBezTo>
                  <a:pt x="854" y="1132"/>
                  <a:pt x="854" y="1132"/>
                  <a:pt x="854" y="1132"/>
                </a:cubicBezTo>
                <a:cubicBezTo>
                  <a:pt x="938" y="1216"/>
                  <a:pt x="938" y="1216"/>
                  <a:pt x="938" y="1216"/>
                </a:cubicBezTo>
                <a:cubicBezTo>
                  <a:pt x="943" y="1221"/>
                  <a:pt x="943" y="1230"/>
                  <a:pt x="938" y="1236"/>
                </a:cubicBezTo>
                <a:cubicBezTo>
                  <a:pt x="935" y="1239"/>
                  <a:pt x="931" y="1240"/>
                  <a:pt x="928" y="1240"/>
                </a:cubicBezTo>
                <a:cubicBezTo>
                  <a:pt x="924" y="1240"/>
                  <a:pt x="920" y="1239"/>
                  <a:pt x="917" y="1236"/>
                </a:cubicBezTo>
                <a:cubicBezTo>
                  <a:pt x="833" y="1152"/>
                  <a:pt x="833" y="1152"/>
                  <a:pt x="833" y="1152"/>
                </a:cubicBezTo>
                <a:cubicBezTo>
                  <a:pt x="749" y="1236"/>
                  <a:pt x="749" y="1236"/>
                  <a:pt x="749" y="1236"/>
                </a:cubicBezTo>
                <a:cubicBezTo>
                  <a:pt x="747" y="1239"/>
                  <a:pt x="743" y="1240"/>
                  <a:pt x="739" y="1240"/>
                </a:cubicBezTo>
                <a:cubicBezTo>
                  <a:pt x="736" y="1240"/>
                  <a:pt x="732" y="1239"/>
                  <a:pt x="729" y="1236"/>
                </a:cubicBezTo>
                <a:cubicBezTo>
                  <a:pt x="723" y="1230"/>
                  <a:pt x="723" y="1221"/>
                  <a:pt x="729" y="1216"/>
                </a:cubicBezTo>
                <a:cubicBezTo>
                  <a:pt x="813" y="1132"/>
                  <a:pt x="813" y="1132"/>
                  <a:pt x="813" y="1132"/>
                </a:cubicBezTo>
                <a:cubicBezTo>
                  <a:pt x="729" y="1048"/>
                  <a:pt x="729" y="1048"/>
                  <a:pt x="729" y="1048"/>
                </a:cubicBezTo>
                <a:cubicBezTo>
                  <a:pt x="723" y="1042"/>
                  <a:pt x="723" y="1033"/>
                  <a:pt x="729" y="1027"/>
                </a:cubicBezTo>
                <a:cubicBezTo>
                  <a:pt x="735" y="1022"/>
                  <a:pt x="744" y="1022"/>
                  <a:pt x="749" y="1027"/>
                </a:cubicBezTo>
                <a:cubicBezTo>
                  <a:pt x="833" y="1111"/>
                  <a:pt x="833" y="1111"/>
                  <a:pt x="833" y="1111"/>
                </a:cubicBezTo>
                <a:cubicBezTo>
                  <a:pt x="917" y="1027"/>
                  <a:pt x="917" y="1027"/>
                  <a:pt x="917" y="1027"/>
                </a:cubicBezTo>
                <a:cubicBezTo>
                  <a:pt x="923" y="1022"/>
                  <a:pt x="932" y="1022"/>
                  <a:pt x="938" y="1027"/>
                </a:cubicBezTo>
                <a:cubicBezTo>
                  <a:pt x="943" y="1033"/>
                  <a:pt x="943" y="1042"/>
                  <a:pt x="938" y="1048"/>
                </a:cubicBezTo>
                <a:close/>
                <a:moveTo>
                  <a:pt x="297" y="1400"/>
                </a:moveTo>
                <a:cubicBezTo>
                  <a:pt x="357" y="1400"/>
                  <a:pt x="406" y="1351"/>
                  <a:pt x="406" y="1291"/>
                </a:cubicBezTo>
                <a:cubicBezTo>
                  <a:pt x="406" y="1231"/>
                  <a:pt x="357" y="1183"/>
                  <a:pt x="297" y="1183"/>
                </a:cubicBezTo>
                <a:cubicBezTo>
                  <a:pt x="237" y="1183"/>
                  <a:pt x="189" y="1231"/>
                  <a:pt x="189" y="1291"/>
                </a:cubicBezTo>
                <a:cubicBezTo>
                  <a:pt x="189" y="1351"/>
                  <a:pt x="237" y="1400"/>
                  <a:pt x="297" y="1400"/>
                </a:cubicBezTo>
                <a:close/>
                <a:moveTo>
                  <a:pt x="297" y="1211"/>
                </a:moveTo>
                <a:cubicBezTo>
                  <a:pt x="341" y="1211"/>
                  <a:pt x="377" y="1247"/>
                  <a:pt x="377" y="1291"/>
                </a:cubicBezTo>
                <a:cubicBezTo>
                  <a:pt x="377" y="1335"/>
                  <a:pt x="341" y="1371"/>
                  <a:pt x="297" y="1371"/>
                </a:cubicBezTo>
                <a:cubicBezTo>
                  <a:pt x="253" y="1371"/>
                  <a:pt x="217" y="1335"/>
                  <a:pt x="217" y="1291"/>
                </a:cubicBezTo>
                <a:cubicBezTo>
                  <a:pt x="217" y="1247"/>
                  <a:pt x="253" y="1211"/>
                  <a:pt x="297" y="1211"/>
                </a:cubicBezTo>
                <a:close/>
                <a:moveTo>
                  <a:pt x="862" y="552"/>
                </a:moveTo>
                <a:cubicBezTo>
                  <a:pt x="922" y="552"/>
                  <a:pt x="971" y="504"/>
                  <a:pt x="971" y="444"/>
                </a:cubicBezTo>
                <a:cubicBezTo>
                  <a:pt x="971" y="384"/>
                  <a:pt x="922" y="335"/>
                  <a:pt x="862" y="335"/>
                </a:cubicBezTo>
                <a:cubicBezTo>
                  <a:pt x="802" y="335"/>
                  <a:pt x="754" y="384"/>
                  <a:pt x="754" y="444"/>
                </a:cubicBezTo>
                <a:cubicBezTo>
                  <a:pt x="754" y="504"/>
                  <a:pt x="802" y="552"/>
                  <a:pt x="862" y="552"/>
                </a:cubicBezTo>
                <a:close/>
                <a:moveTo>
                  <a:pt x="862" y="364"/>
                </a:moveTo>
                <a:cubicBezTo>
                  <a:pt x="906" y="364"/>
                  <a:pt x="942" y="400"/>
                  <a:pt x="942" y="444"/>
                </a:cubicBezTo>
                <a:cubicBezTo>
                  <a:pt x="942" y="488"/>
                  <a:pt x="906" y="523"/>
                  <a:pt x="862" y="523"/>
                </a:cubicBezTo>
                <a:cubicBezTo>
                  <a:pt x="818" y="523"/>
                  <a:pt x="782" y="488"/>
                  <a:pt x="782" y="444"/>
                </a:cubicBezTo>
                <a:cubicBezTo>
                  <a:pt x="782" y="400"/>
                  <a:pt x="818" y="364"/>
                  <a:pt x="862" y="364"/>
                </a:cubicBezTo>
                <a:close/>
                <a:moveTo>
                  <a:pt x="1557" y="185"/>
                </a:moveTo>
                <a:cubicBezTo>
                  <a:pt x="1412" y="185"/>
                  <a:pt x="1412" y="185"/>
                  <a:pt x="1412" y="185"/>
                </a:cubicBezTo>
                <a:cubicBezTo>
                  <a:pt x="1405" y="185"/>
                  <a:pt x="1398" y="191"/>
                  <a:pt x="1398" y="199"/>
                </a:cubicBezTo>
                <a:cubicBezTo>
                  <a:pt x="1398" y="317"/>
                  <a:pt x="1398" y="317"/>
                  <a:pt x="1398" y="317"/>
                </a:cubicBezTo>
                <a:cubicBezTo>
                  <a:pt x="1398" y="1522"/>
                  <a:pt x="1398" y="1522"/>
                  <a:pt x="1398" y="1522"/>
                </a:cubicBezTo>
                <a:cubicBezTo>
                  <a:pt x="1398" y="1523"/>
                  <a:pt x="1399" y="1525"/>
                  <a:pt x="1399" y="1526"/>
                </a:cubicBezTo>
                <a:cubicBezTo>
                  <a:pt x="1399" y="1527"/>
                  <a:pt x="1399" y="1527"/>
                  <a:pt x="1399" y="1527"/>
                </a:cubicBezTo>
                <a:cubicBezTo>
                  <a:pt x="1471" y="1708"/>
                  <a:pt x="1471" y="1708"/>
                  <a:pt x="1471" y="1708"/>
                </a:cubicBezTo>
                <a:cubicBezTo>
                  <a:pt x="1473" y="1714"/>
                  <a:pt x="1479" y="1717"/>
                  <a:pt x="1485" y="1717"/>
                </a:cubicBezTo>
                <a:cubicBezTo>
                  <a:pt x="1490" y="1717"/>
                  <a:pt x="1496" y="1714"/>
                  <a:pt x="1498" y="1708"/>
                </a:cubicBezTo>
                <a:cubicBezTo>
                  <a:pt x="1570" y="1527"/>
                  <a:pt x="1570" y="1527"/>
                  <a:pt x="1570" y="1527"/>
                </a:cubicBezTo>
                <a:cubicBezTo>
                  <a:pt x="1570" y="1527"/>
                  <a:pt x="1570" y="1527"/>
                  <a:pt x="1570" y="1526"/>
                </a:cubicBezTo>
                <a:cubicBezTo>
                  <a:pt x="1571" y="1525"/>
                  <a:pt x="1571" y="1523"/>
                  <a:pt x="1571" y="1522"/>
                </a:cubicBezTo>
                <a:cubicBezTo>
                  <a:pt x="1571" y="317"/>
                  <a:pt x="1571" y="317"/>
                  <a:pt x="1571" y="317"/>
                </a:cubicBezTo>
                <a:cubicBezTo>
                  <a:pt x="1571" y="199"/>
                  <a:pt x="1571" y="199"/>
                  <a:pt x="1571" y="199"/>
                </a:cubicBezTo>
                <a:cubicBezTo>
                  <a:pt x="1571" y="191"/>
                  <a:pt x="1565" y="185"/>
                  <a:pt x="1557" y="185"/>
                </a:cubicBezTo>
                <a:close/>
                <a:moveTo>
                  <a:pt x="1427" y="331"/>
                </a:moveTo>
                <a:cubicBezTo>
                  <a:pt x="1542" y="331"/>
                  <a:pt x="1542" y="331"/>
                  <a:pt x="1542" y="331"/>
                </a:cubicBezTo>
                <a:cubicBezTo>
                  <a:pt x="1542" y="1508"/>
                  <a:pt x="1542" y="1508"/>
                  <a:pt x="1542" y="1508"/>
                </a:cubicBezTo>
                <a:cubicBezTo>
                  <a:pt x="1427" y="1508"/>
                  <a:pt x="1427" y="1508"/>
                  <a:pt x="1427" y="1508"/>
                </a:cubicBezTo>
                <a:lnTo>
                  <a:pt x="1427" y="331"/>
                </a:lnTo>
                <a:close/>
                <a:moveTo>
                  <a:pt x="1427" y="214"/>
                </a:moveTo>
                <a:cubicBezTo>
                  <a:pt x="1542" y="214"/>
                  <a:pt x="1542" y="214"/>
                  <a:pt x="1542" y="214"/>
                </a:cubicBezTo>
                <a:cubicBezTo>
                  <a:pt x="1542" y="303"/>
                  <a:pt x="1542" y="303"/>
                  <a:pt x="1542" y="303"/>
                </a:cubicBezTo>
                <a:cubicBezTo>
                  <a:pt x="1427" y="303"/>
                  <a:pt x="1427" y="303"/>
                  <a:pt x="1427" y="303"/>
                </a:cubicBezTo>
                <a:lnTo>
                  <a:pt x="1427" y="214"/>
                </a:lnTo>
                <a:close/>
                <a:moveTo>
                  <a:pt x="1485" y="1664"/>
                </a:moveTo>
                <a:cubicBezTo>
                  <a:pt x="1434" y="1536"/>
                  <a:pt x="1434" y="1536"/>
                  <a:pt x="1434" y="1536"/>
                </a:cubicBezTo>
                <a:cubicBezTo>
                  <a:pt x="1535" y="1536"/>
                  <a:pt x="1535" y="1536"/>
                  <a:pt x="1535" y="1536"/>
                </a:cubicBezTo>
                <a:lnTo>
                  <a:pt x="1485" y="1664"/>
                </a:lnTo>
                <a:close/>
                <a:moveTo>
                  <a:pt x="481" y="898"/>
                </a:moveTo>
                <a:cubicBezTo>
                  <a:pt x="717" y="859"/>
                  <a:pt x="717" y="859"/>
                  <a:pt x="717" y="859"/>
                </a:cubicBezTo>
                <a:cubicBezTo>
                  <a:pt x="789" y="847"/>
                  <a:pt x="848" y="778"/>
                  <a:pt x="848" y="705"/>
                </a:cubicBezTo>
                <a:cubicBezTo>
                  <a:pt x="848" y="661"/>
                  <a:pt x="848" y="661"/>
                  <a:pt x="848" y="661"/>
                </a:cubicBezTo>
                <a:cubicBezTo>
                  <a:pt x="765" y="749"/>
                  <a:pt x="765" y="749"/>
                  <a:pt x="765" y="749"/>
                </a:cubicBezTo>
                <a:cubicBezTo>
                  <a:pt x="744" y="729"/>
                  <a:pt x="744" y="729"/>
                  <a:pt x="744" y="729"/>
                </a:cubicBezTo>
                <a:cubicBezTo>
                  <a:pt x="862" y="603"/>
                  <a:pt x="862" y="603"/>
                  <a:pt x="862" y="603"/>
                </a:cubicBezTo>
                <a:cubicBezTo>
                  <a:pt x="979" y="730"/>
                  <a:pt x="979" y="730"/>
                  <a:pt x="979" y="730"/>
                </a:cubicBezTo>
                <a:cubicBezTo>
                  <a:pt x="958" y="750"/>
                  <a:pt x="958" y="750"/>
                  <a:pt x="958" y="750"/>
                </a:cubicBezTo>
                <a:cubicBezTo>
                  <a:pt x="877" y="661"/>
                  <a:pt x="877" y="661"/>
                  <a:pt x="877" y="661"/>
                </a:cubicBezTo>
                <a:cubicBezTo>
                  <a:pt x="877" y="705"/>
                  <a:pt x="877" y="705"/>
                  <a:pt x="877" y="705"/>
                </a:cubicBezTo>
                <a:cubicBezTo>
                  <a:pt x="877" y="791"/>
                  <a:pt x="807" y="873"/>
                  <a:pt x="722" y="887"/>
                </a:cubicBezTo>
                <a:cubicBezTo>
                  <a:pt x="485" y="927"/>
                  <a:pt x="485" y="927"/>
                  <a:pt x="485" y="927"/>
                </a:cubicBezTo>
                <a:cubicBezTo>
                  <a:pt x="385" y="943"/>
                  <a:pt x="312" y="1030"/>
                  <a:pt x="312" y="1132"/>
                </a:cubicBezTo>
                <a:cubicBezTo>
                  <a:pt x="312" y="1140"/>
                  <a:pt x="305" y="1146"/>
                  <a:pt x="297" y="1146"/>
                </a:cubicBezTo>
                <a:cubicBezTo>
                  <a:pt x="289" y="1146"/>
                  <a:pt x="283" y="1140"/>
                  <a:pt x="283" y="1132"/>
                </a:cubicBezTo>
                <a:cubicBezTo>
                  <a:pt x="283" y="1015"/>
                  <a:pt x="366" y="917"/>
                  <a:pt x="481" y="89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40" name="Google Shape;940;p35"/>
          <p:cNvSpPr/>
          <p:nvPr/>
        </p:nvSpPr>
        <p:spPr>
          <a:xfrm>
            <a:off x="9447196" y="5634570"/>
            <a:ext cx="1334684" cy="1292030"/>
          </a:xfrm>
          <a:custGeom>
            <a:pathLst>
              <a:path extrusionOk="0" h="2058" w="2126">
                <a:moveTo>
                  <a:pt x="1750" y="308"/>
                </a:moveTo>
                <a:cubicBezTo>
                  <a:pt x="1525" y="83"/>
                  <a:pt x="1159" y="83"/>
                  <a:pt x="934" y="308"/>
                </a:cubicBezTo>
                <a:cubicBezTo>
                  <a:pt x="710" y="533"/>
                  <a:pt x="710" y="898"/>
                  <a:pt x="934" y="1123"/>
                </a:cubicBezTo>
                <a:cubicBezTo>
                  <a:pt x="1047" y="1235"/>
                  <a:pt x="1194" y="1292"/>
                  <a:pt x="1342" y="1292"/>
                </a:cubicBezTo>
                <a:cubicBezTo>
                  <a:pt x="1490" y="1292"/>
                  <a:pt x="1637" y="1235"/>
                  <a:pt x="1750" y="1123"/>
                </a:cubicBezTo>
                <a:cubicBezTo>
                  <a:pt x="1974" y="898"/>
                  <a:pt x="1974" y="533"/>
                  <a:pt x="1750" y="308"/>
                </a:cubicBezTo>
                <a:close/>
                <a:moveTo>
                  <a:pt x="1720" y="1093"/>
                </a:moveTo>
                <a:cubicBezTo>
                  <a:pt x="1511" y="1301"/>
                  <a:pt x="1173" y="1301"/>
                  <a:pt x="964" y="1093"/>
                </a:cubicBezTo>
                <a:cubicBezTo>
                  <a:pt x="756" y="885"/>
                  <a:pt x="756" y="546"/>
                  <a:pt x="964" y="338"/>
                </a:cubicBezTo>
                <a:cubicBezTo>
                  <a:pt x="1069" y="234"/>
                  <a:pt x="1205" y="182"/>
                  <a:pt x="1342" y="182"/>
                </a:cubicBezTo>
                <a:cubicBezTo>
                  <a:pt x="1479" y="182"/>
                  <a:pt x="1615" y="234"/>
                  <a:pt x="1720" y="338"/>
                </a:cubicBezTo>
                <a:cubicBezTo>
                  <a:pt x="1928" y="546"/>
                  <a:pt x="1928" y="885"/>
                  <a:pt x="1720" y="1093"/>
                </a:cubicBezTo>
                <a:close/>
                <a:moveTo>
                  <a:pt x="1847" y="210"/>
                </a:moveTo>
                <a:cubicBezTo>
                  <a:pt x="1712" y="75"/>
                  <a:pt x="1533" y="0"/>
                  <a:pt x="1342" y="0"/>
                </a:cubicBezTo>
                <a:cubicBezTo>
                  <a:pt x="1342" y="0"/>
                  <a:pt x="1342" y="0"/>
                  <a:pt x="1342" y="0"/>
                </a:cubicBezTo>
                <a:cubicBezTo>
                  <a:pt x="1151" y="0"/>
                  <a:pt x="971" y="75"/>
                  <a:pt x="836" y="210"/>
                </a:cubicBezTo>
                <a:cubicBezTo>
                  <a:pt x="635" y="411"/>
                  <a:pt x="572" y="713"/>
                  <a:pt x="677" y="978"/>
                </a:cubicBezTo>
                <a:cubicBezTo>
                  <a:pt x="683" y="993"/>
                  <a:pt x="690" y="1007"/>
                  <a:pt x="696" y="1021"/>
                </a:cubicBezTo>
                <a:cubicBezTo>
                  <a:pt x="613" y="1105"/>
                  <a:pt x="613" y="1105"/>
                  <a:pt x="613" y="1105"/>
                </a:cubicBezTo>
                <a:cubicBezTo>
                  <a:pt x="588" y="1129"/>
                  <a:pt x="588" y="1170"/>
                  <a:pt x="613" y="1195"/>
                </a:cubicBezTo>
                <a:cubicBezTo>
                  <a:pt x="625" y="1206"/>
                  <a:pt x="625" y="1206"/>
                  <a:pt x="625" y="1206"/>
                </a:cubicBezTo>
                <a:cubicBezTo>
                  <a:pt x="43" y="1788"/>
                  <a:pt x="43" y="1788"/>
                  <a:pt x="43" y="1788"/>
                </a:cubicBezTo>
                <a:cubicBezTo>
                  <a:pt x="15" y="1816"/>
                  <a:pt x="0" y="1853"/>
                  <a:pt x="0" y="1893"/>
                </a:cubicBezTo>
                <a:cubicBezTo>
                  <a:pt x="0" y="1933"/>
                  <a:pt x="15" y="1970"/>
                  <a:pt x="43" y="1998"/>
                </a:cubicBezTo>
                <a:cubicBezTo>
                  <a:pt x="59" y="2014"/>
                  <a:pt x="59" y="2014"/>
                  <a:pt x="59" y="2014"/>
                </a:cubicBezTo>
                <a:cubicBezTo>
                  <a:pt x="88" y="2043"/>
                  <a:pt x="126" y="2058"/>
                  <a:pt x="164" y="2058"/>
                </a:cubicBezTo>
                <a:cubicBezTo>
                  <a:pt x="202" y="2058"/>
                  <a:pt x="240" y="2043"/>
                  <a:pt x="269" y="2014"/>
                </a:cubicBezTo>
                <a:cubicBezTo>
                  <a:pt x="851" y="1432"/>
                  <a:pt x="851" y="1432"/>
                  <a:pt x="851" y="1432"/>
                </a:cubicBezTo>
                <a:cubicBezTo>
                  <a:pt x="862" y="1443"/>
                  <a:pt x="862" y="1443"/>
                  <a:pt x="862" y="1443"/>
                </a:cubicBezTo>
                <a:cubicBezTo>
                  <a:pt x="874" y="1455"/>
                  <a:pt x="890" y="1461"/>
                  <a:pt x="907" y="1461"/>
                </a:cubicBezTo>
                <a:cubicBezTo>
                  <a:pt x="923" y="1461"/>
                  <a:pt x="939" y="1455"/>
                  <a:pt x="952" y="1443"/>
                </a:cubicBezTo>
                <a:cubicBezTo>
                  <a:pt x="1034" y="1360"/>
                  <a:pt x="1034" y="1360"/>
                  <a:pt x="1034" y="1360"/>
                </a:cubicBezTo>
                <a:cubicBezTo>
                  <a:pt x="1049" y="1367"/>
                  <a:pt x="1064" y="1374"/>
                  <a:pt x="1079" y="1380"/>
                </a:cubicBezTo>
                <a:cubicBezTo>
                  <a:pt x="1165" y="1414"/>
                  <a:pt x="1254" y="1431"/>
                  <a:pt x="1342" y="1431"/>
                </a:cubicBezTo>
                <a:cubicBezTo>
                  <a:pt x="1528" y="1431"/>
                  <a:pt x="1711" y="1358"/>
                  <a:pt x="1848" y="1221"/>
                </a:cubicBezTo>
                <a:cubicBezTo>
                  <a:pt x="2126" y="942"/>
                  <a:pt x="2126" y="489"/>
                  <a:pt x="1847" y="210"/>
                </a:cubicBezTo>
                <a:close/>
                <a:moveTo>
                  <a:pt x="239" y="1984"/>
                </a:moveTo>
                <a:cubicBezTo>
                  <a:pt x="198" y="2026"/>
                  <a:pt x="131" y="2026"/>
                  <a:pt x="89" y="1984"/>
                </a:cubicBezTo>
                <a:cubicBezTo>
                  <a:pt x="73" y="1968"/>
                  <a:pt x="73" y="1968"/>
                  <a:pt x="73" y="1968"/>
                </a:cubicBezTo>
                <a:cubicBezTo>
                  <a:pt x="53" y="1948"/>
                  <a:pt x="42" y="1921"/>
                  <a:pt x="42" y="1893"/>
                </a:cubicBezTo>
                <a:cubicBezTo>
                  <a:pt x="42" y="1865"/>
                  <a:pt x="53" y="1838"/>
                  <a:pt x="73" y="1818"/>
                </a:cubicBezTo>
                <a:cubicBezTo>
                  <a:pt x="655" y="1236"/>
                  <a:pt x="655" y="1236"/>
                  <a:pt x="655" y="1236"/>
                </a:cubicBezTo>
                <a:cubicBezTo>
                  <a:pt x="821" y="1403"/>
                  <a:pt x="821" y="1403"/>
                  <a:pt x="821" y="1403"/>
                </a:cubicBezTo>
                <a:lnTo>
                  <a:pt x="239" y="1984"/>
                </a:lnTo>
                <a:close/>
                <a:moveTo>
                  <a:pt x="922" y="1413"/>
                </a:moveTo>
                <a:cubicBezTo>
                  <a:pt x="913" y="1421"/>
                  <a:pt x="900" y="1421"/>
                  <a:pt x="892" y="1413"/>
                </a:cubicBezTo>
                <a:cubicBezTo>
                  <a:pt x="881" y="1403"/>
                  <a:pt x="881" y="1403"/>
                  <a:pt x="881" y="1403"/>
                </a:cubicBezTo>
                <a:cubicBezTo>
                  <a:pt x="881" y="1402"/>
                  <a:pt x="881" y="1402"/>
                  <a:pt x="881" y="1402"/>
                </a:cubicBezTo>
                <a:cubicBezTo>
                  <a:pt x="655" y="1176"/>
                  <a:pt x="655" y="1176"/>
                  <a:pt x="655" y="1176"/>
                </a:cubicBezTo>
                <a:cubicBezTo>
                  <a:pt x="655" y="1176"/>
                  <a:pt x="655" y="1176"/>
                  <a:pt x="655" y="1176"/>
                </a:cubicBezTo>
                <a:cubicBezTo>
                  <a:pt x="643" y="1165"/>
                  <a:pt x="643" y="1165"/>
                  <a:pt x="643" y="1165"/>
                </a:cubicBezTo>
                <a:cubicBezTo>
                  <a:pt x="635" y="1156"/>
                  <a:pt x="635" y="1143"/>
                  <a:pt x="643" y="1135"/>
                </a:cubicBezTo>
                <a:cubicBezTo>
                  <a:pt x="716" y="1061"/>
                  <a:pt x="716" y="1061"/>
                  <a:pt x="716" y="1061"/>
                </a:cubicBezTo>
                <a:cubicBezTo>
                  <a:pt x="719" y="1066"/>
                  <a:pt x="722" y="1070"/>
                  <a:pt x="724" y="1075"/>
                </a:cubicBezTo>
                <a:cubicBezTo>
                  <a:pt x="728" y="1081"/>
                  <a:pt x="732" y="1088"/>
                  <a:pt x="736" y="1094"/>
                </a:cubicBezTo>
                <a:cubicBezTo>
                  <a:pt x="742" y="1103"/>
                  <a:pt x="748" y="1112"/>
                  <a:pt x="754" y="1122"/>
                </a:cubicBezTo>
                <a:cubicBezTo>
                  <a:pt x="758" y="1127"/>
                  <a:pt x="762" y="1133"/>
                  <a:pt x="766" y="1139"/>
                </a:cubicBezTo>
                <a:cubicBezTo>
                  <a:pt x="773" y="1148"/>
                  <a:pt x="781" y="1158"/>
                  <a:pt x="788" y="1167"/>
                </a:cubicBezTo>
                <a:cubicBezTo>
                  <a:pt x="792" y="1172"/>
                  <a:pt x="796" y="1177"/>
                  <a:pt x="799" y="1181"/>
                </a:cubicBezTo>
                <a:cubicBezTo>
                  <a:pt x="811" y="1195"/>
                  <a:pt x="823" y="1208"/>
                  <a:pt x="836" y="1221"/>
                </a:cubicBezTo>
                <a:cubicBezTo>
                  <a:pt x="849" y="1234"/>
                  <a:pt x="862" y="1246"/>
                  <a:pt x="876" y="1257"/>
                </a:cubicBezTo>
                <a:cubicBezTo>
                  <a:pt x="880" y="1261"/>
                  <a:pt x="885" y="1265"/>
                  <a:pt x="890" y="1269"/>
                </a:cubicBezTo>
                <a:cubicBezTo>
                  <a:pt x="899" y="1276"/>
                  <a:pt x="908" y="1284"/>
                  <a:pt x="918" y="1291"/>
                </a:cubicBezTo>
                <a:cubicBezTo>
                  <a:pt x="923" y="1295"/>
                  <a:pt x="929" y="1299"/>
                  <a:pt x="935" y="1303"/>
                </a:cubicBezTo>
                <a:cubicBezTo>
                  <a:pt x="944" y="1309"/>
                  <a:pt x="953" y="1315"/>
                  <a:pt x="962" y="1321"/>
                </a:cubicBezTo>
                <a:cubicBezTo>
                  <a:pt x="968" y="1325"/>
                  <a:pt x="974" y="1328"/>
                  <a:pt x="981" y="1332"/>
                </a:cubicBezTo>
                <a:cubicBezTo>
                  <a:pt x="985" y="1335"/>
                  <a:pt x="990" y="1338"/>
                  <a:pt x="994" y="1340"/>
                </a:cubicBezTo>
                <a:lnTo>
                  <a:pt x="922" y="1413"/>
                </a:lnTo>
                <a:close/>
                <a:moveTo>
                  <a:pt x="1818" y="1191"/>
                </a:moveTo>
                <a:cubicBezTo>
                  <a:pt x="1628" y="1381"/>
                  <a:pt x="1344" y="1440"/>
                  <a:pt x="1095" y="1341"/>
                </a:cubicBezTo>
                <a:cubicBezTo>
                  <a:pt x="1076" y="1334"/>
                  <a:pt x="1057" y="1325"/>
                  <a:pt x="1039" y="1316"/>
                </a:cubicBezTo>
                <a:cubicBezTo>
                  <a:pt x="975" y="1284"/>
                  <a:pt x="917" y="1242"/>
                  <a:pt x="866" y="1191"/>
                </a:cubicBezTo>
                <a:cubicBezTo>
                  <a:pt x="853" y="1178"/>
                  <a:pt x="841" y="1165"/>
                  <a:pt x="829" y="1151"/>
                </a:cubicBezTo>
                <a:cubicBezTo>
                  <a:pt x="818" y="1137"/>
                  <a:pt x="807" y="1123"/>
                  <a:pt x="796" y="1109"/>
                </a:cubicBezTo>
                <a:cubicBezTo>
                  <a:pt x="775" y="1079"/>
                  <a:pt x="757" y="1049"/>
                  <a:pt x="741" y="1017"/>
                </a:cubicBezTo>
                <a:cubicBezTo>
                  <a:pt x="741" y="1016"/>
                  <a:pt x="741" y="1016"/>
                  <a:pt x="741" y="1016"/>
                </a:cubicBezTo>
                <a:cubicBezTo>
                  <a:pt x="732" y="999"/>
                  <a:pt x="724" y="981"/>
                  <a:pt x="717" y="963"/>
                </a:cubicBezTo>
                <a:cubicBezTo>
                  <a:pt x="618" y="713"/>
                  <a:pt x="677" y="430"/>
                  <a:pt x="866" y="240"/>
                </a:cubicBezTo>
                <a:cubicBezTo>
                  <a:pt x="993" y="113"/>
                  <a:pt x="1162" y="43"/>
                  <a:pt x="1342" y="43"/>
                </a:cubicBezTo>
                <a:cubicBezTo>
                  <a:pt x="1342" y="43"/>
                  <a:pt x="1342" y="43"/>
                  <a:pt x="1342" y="43"/>
                </a:cubicBezTo>
                <a:cubicBezTo>
                  <a:pt x="1522" y="43"/>
                  <a:pt x="1690" y="113"/>
                  <a:pt x="1817" y="240"/>
                </a:cubicBezTo>
                <a:cubicBezTo>
                  <a:pt x="1945" y="367"/>
                  <a:pt x="2015" y="536"/>
                  <a:pt x="2015" y="716"/>
                </a:cubicBezTo>
                <a:cubicBezTo>
                  <a:pt x="2015" y="895"/>
                  <a:pt x="1945" y="1064"/>
                  <a:pt x="1818" y="1191"/>
                </a:cubicBezTo>
                <a:close/>
                <a:moveTo>
                  <a:pt x="1512" y="620"/>
                </a:moveTo>
                <a:cubicBezTo>
                  <a:pt x="1494" y="589"/>
                  <a:pt x="1468" y="563"/>
                  <a:pt x="1437" y="545"/>
                </a:cubicBezTo>
                <a:cubicBezTo>
                  <a:pt x="1423" y="538"/>
                  <a:pt x="1409" y="532"/>
                  <a:pt x="1395" y="528"/>
                </a:cubicBezTo>
                <a:cubicBezTo>
                  <a:pt x="1361" y="518"/>
                  <a:pt x="1323" y="518"/>
                  <a:pt x="1289" y="528"/>
                </a:cubicBezTo>
                <a:cubicBezTo>
                  <a:pt x="1275" y="532"/>
                  <a:pt x="1261" y="538"/>
                  <a:pt x="1247" y="545"/>
                </a:cubicBezTo>
                <a:cubicBezTo>
                  <a:pt x="1216" y="563"/>
                  <a:pt x="1190" y="589"/>
                  <a:pt x="1172" y="621"/>
                </a:cubicBezTo>
                <a:cubicBezTo>
                  <a:pt x="1164" y="634"/>
                  <a:pt x="1159" y="648"/>
                  <a:pt x="1155" y="662"/>
                </a:cubicBezTo>
                <a:cubicBezTo>
                  <a:pt x="1150" y="679"/>
                  <a:pt x="1147" y="697"/>
                  <a:pt x="1147" y="715"/>
                </a:cubicBezTo>
                <a:cubicBezTo>
                  <a:pt x="1147" y="733"/>
                  <a:pt x="1150" y="751"/>
                  <a:pt x="1155" y="768"/>
                </a:cubicBezTo>
                <a:cubicBezTo>
                  <a:pt x="1159" y="783"/>
                  <a:pt x="1164" y="797"/>
                  <a:pt x="1172" y="810"/>
                </a:cubicBezTo>
                <a:cubicBezTo>
                  <a:pt x="1190" y="842"/>
                  <a:pt x="1216" y="868"/>
                  <a:pt x="1247" y="885"/>
                </a:cubicBezTo>
                <a:cubicBezTo>
                  <a:pt x="1261" y="893"/>
                  <a:pt x="1275" y="899"/>
                  <a:pt x="1289" y="903"/>
                </a:cubicBezTo>
                <a:cubicBezTo>
                  <a:pt x="1306" y="908"/>
                  <a:pt x="1324" y="910"/>
                  <a:pt x="1342" y="910"/>
                </a:cubicBezTo>
                <a:cubicBezTo>
                  <a:pt x="1360" y="910"/>
                  <a:pt x="1378" y="908"/>
                  <a:pt x="1395" y="903"/>
                </a:cubicBezTo>
                <a:cubicBezTo>
                  <a:pt x="1409" y="899"/>
                  <a:pt x="1423" y="893"/>
                  <a:pt x="1437" y="885"/>
                </a:cubicBezTo>
                <a:cubicBezTo>
                  <a:pt x="1468" y="868"/>
                  <a:pt x="1494" y="842"/>
                  <a:pt x="1512" y="810"/>
                </a:cubicBezTo>
                <a:cubicBezTo>
                  <a:pt x="1520" y="797"/>
                  <a:pt x="1525" y="783"/>
                  <a:pt x="1529" y="769"/>
                </a:cubicBezTo>
                <a:cubicBezTo>
                  <a:pt x="1534" y="751"/>
                  <a:pt x="1537" y="734"/>
                  <a:pt x="1537" y="715"/>
                </a:cubicBezTo>
                <a:cubicBezTo>
                  <a:pt x="1537" y="697"/>
                  <a:pt x="1534" y="679"/>
                  <a:pt x="1529" y="662"/>
                </a:cubicBezTo>
                <a:cubicBezTo>
                  <a:pt x="1525" y="648"/>
                  <a:pt x="1519" y="634"/>
                  <a:pt x="1512" y="620"/>
                </a:cubicBezTo>
                <a:close/>
                <a:moveTo>
                  <a:pt x="1488" y="757"/>
                </a:moveTo>
                <a:cubicBezTo>
                  <a:pt x="1485" y="768"/>
                  <a:pt x="1481" y="779"/>
                  <a:pt x="1475" y="790"/>
                </a:cubicBezTo>
                <a:cubicBezTo>
                  <a:pt x="1461" y="814"/>
                  <a:pt x="1441" y="835"/>
                  <a:pt x="1416" y="848"/>
                </a:cubicBezTo>
                <a:cubicBezTo>
                  <a:pt x="1406" y="854"/>
                  <a:pt x="1395" y="859"/>
                  <a:pt x="1383" y="862"/>
                </a:cubicBezTo>
                <a:cubicBezTo>
                  <a:pt x="1357" y="870"/>
                  <a:pt x="1328" y="870"/>
                  <a:pt x="1300" y="862"/>
                </a:cubicBezTo>
                <a:cubicBezTo>
                  <a:pt x="1289" y="859"/>
                  <a:pt x="1278" y="854"/>
                  <a:pt x="1268" y="848"/>
                </a:cubicBezTo>
                <a:cubicBezTo>
                  <a:pt x="1243" y="835"/>
                  <a:pt x="1223" y="814"/>
                  <a:pt x="1209" y="790"/>
                </a:cubicBezTo>
                <a:cubicBezTo>
                  <a:pt x="1203" y="779"/>
                  <a:pt x="1199" y="768"/>
                  <a:pt x="1196" y="757"/>
                </a:cubicBezTo>
                <a:cubicBezTo>
                  <a:pt x="1192" y="743"/>
                  <a:pt x="1190" y="730"/>
                  <a:pt x="1190" y="715"/>
                </a:cubicBezTo>
                <a:cubicBezTo>
                  <a:pt x="1190" y="701"/>
                  <a:pt x="1192" y="687"/>
                  <a:pt x="1196" y="674"/>
                </a:cubicBezTo>
                <a:cubicBezTo>
                  <a:pt x="1199" y="663"/>
                  <a:pt x="1203" y="652"/>
                  <a:pt x="1209" y="641"/>
                </a:cubicBezTo>
                <a:cubicBezTo>
                  <a:pt x="1223" y="617"/>
                  <a:pt x="1243" y="596"/>
                  <a:pt x="1268" y="583"/>
                </a:cubicBezTo>
                <a:cubicBezTo>
                  <a:pt x="1278" y="577"/>
                  <a:pt x="1289" y="572"/>
                  <a:pt x="1301" y="569"/>
                </a:cubicBezTo>
                <a:cubicBezTo>
                  <a:pt x="1314" y="565"/>
                  <a:pt x="1328" y="563"/>
                  <a:pt x="1342" y="563"/>
                </a:cubicBezTo>
                <a:cubicBezTo>
                  <a:pt x="1356" y="563"/>
                  <a:pt x="1370" y="565"/>
                  <a:pt x="1384" y="569"/>
                </a:cubicBezTo>
                <a:cubicBezTo>
                  <a:pt x="1395" y="572"/>
                  <a:pt x="1406" y="577"/>
                  <a:pt x="1416" y="582"/>
                </a:cubicBezTo>
                <a:cubicBezTo>
                  <a:pt x="1441" y="596"/>
                  <a:pt x="1461" y="616"/>
                  <a:pt x="1475" y="641"/>
                </a:cubicBezTo>
                <a:cubicBezTo>
                  <a:pt x="1481" y="652"/>
                  <a:pt x="1485" y="663"/>
                  <a:pt x="1488" y="674"/>
                </a:cubicBezTo>
                <a:cubicBezTo>
                  <a:pt x="1492" y="687"/>
                  <a:pt x="1494" y="701"/>
                  <a:pt x="1494" y="715"/>
                </a:cubicBezTo>
                <a:cubicBezTo>
                  <a:pt x="1494" y="730"/>
                  <a:pt x="1492" y="744"/>
                  <a:pt x="1488" y="757"/>
                </a:cubicBezTo>
                <a:close/>
                <a:moveTo>
                  <a:pt x="1662" y="629"/>
                </a:moveTo>
                <a:cubicBezTo>
                  <a:pt x="1632" y="629"/>
                  <a:pt x="1632" y="629"/>
                  <a:pt x="1632" y="629"/>
                </a:cubicBezTo>
                <a:cubicBezTo>
                  <a:pt x="1627" y="609"/>
                  <a:pt x="1619" y="590"/>
                  <a:pt x="1609" y="571"/>
                </a:cubicBezTo>
                <a:cubicBezTo>
                  <a:pt x="1630" y="550"/>
                  <a:pt x="1630" y="550"/>
                  <a:pt x="1630" y="550"/>
                </a:cubicBezTo>
                <a:cubicBezTo>
                  <a:pt x="1639" y="541"/>
                  <a:pt x="1644" y="529"/>
                  <a:pt x="1644" y="516"/>
                </a:cubicBezTo>
                <a:cubicBezTo>
                  <a:pt x="1644" y="503"/>
                  <a:pt x="1639" y="491"/>
                  <a:pt x="1630" y="482"/>
                </a:cubicBezTo>
                <a:cubicBezTo>
                  <a:pt x="1575" y="428"/>
                  <a:pt x="1575" y="428"/>
                  <a:pt x="1575" y="428"/>
                </a:cubicBezTo>
                <a:cubicBezTo>
                  <a:pt x="1557" y="409"/>
                  <a:pt x="1526" y="409"/>
                  <a:pt x="1508" y="428"/>
                </a:cubicBezTo>
                <a:cubicBezTo>
                  <a:pt x="1486" y="449"/>
                  <a:pt x="1486" y="449"/>
                  <a:pt x="1486" y="449"/>
                </a:cubicBezTo>
                <a:cubicBezTo>
                  <a:pt x="1467" y="439"/>
                  <a:pt x="1448" y="431"/>
                  <a:pt x="1428" y="425"/>
                </a:cubicBezTo>
                <a:cubicBezTo>
                  <a:pt x="1428" y="395"/>
                  <a:pt x="1428" y="395"/>
                  <a:pt x="1428" y="395"/>
                </a:cubicBezTo>
                <a:cubicBezTo>
                  <a:pt x="1428" y="369"/>
                  <a:pt x="1407" y="347"/>
                  <a:pt x="1381" y="347"/>
                </a:cubicBezTo>
                <a:cubicBezTo>
                  <a:pt x="1304" y="347"/>
                  <a:pt x="1304" y="347"/>
                  <a:pt x="1304" y="347"/>
                </a:cubicBezTo>
                <a:cubicBezTo>
                  <a:pt x="1277" y="347"/>
                  <a:pt x="1256" y="369"/>
                  <a:pt x="1256" y="395"/>
                </a:cubicBezTo>
                <a:cubicBezTo>
                  <a:pt x="1256" y="425"/>
                  <a:pt x="1256" y="425"/>
                  <a:pt x="1256" y="425"/>
                </a:cubicBezTo>
                <a:cubicBezTo>
                  <a:pt x="1236" y="431"/>
                  <a:pt x="1216" y="439"/>
                  <a:pt x="1198" y="449"/>
                </a:cubicBezTo>
                <a:cubicBezTo>
                  <a:pt x="1176" y="428"/>
                  <a:pt x="1176" y="428"/>
                  <a:pt x="1176" y="428"/>
                </a:cubicBezTo>
                <a:cubicBezTo>
                  <a:pt x="1158" y="409"/>
                  <a:pt x="1128" y="409"/>
                  <a:pt x="1109" y="428"/>
                </a:cubicBezTo>
                <a:cubicBezTo>
                  <a:pt x="1055" y="482"/>
                  <a:pt x="1055" y="482"/>
                  <a:pt x="1055" y="482"/>
                </a:cubicBezTo>
                <a:cubicBezTo>
                  <a:pt x="1046" y="491"/>
                  <a:pt x="1040" y="503"/>
                  <a:pt x="1040" y="516"/>
                </a:cubicBezTo>
                <a:cubicBezTo>
                  <a:pt x="1040" y="529"/>
                  <a:pt x="1046" y="541"/>
                  <a:pt x="1055" y="550"/>
                </a:cubicBezTo>
                <a:cubicBezTo>
                  <a:pt x="1076" y="571"/>
                  <a:pt x="1076" y="571"/>
                  <a:pt x="1076" y="571"/>
                </a:cubicBezTo>
                <a:cubicBezTo>
                  <a:pt x="1065" y="590"/>
                  <a:pt x="1057" y="610"/>
                  <a:pt x="1052" y="629"/>
                </a:cubicBezTo>
                <a:cubicBezTo>
                  <a:pt x="1022" y="629"/>
                  <a:pt x="1022" y="629"/>
                  <a:pt x="1022" y="629"/>
                </a:cubicBezTo>
                <a:cubicBezTo>
                  <a:pt x="995" y="629"/>
                  <a:pt x="974" y="651"/>
                  <a:pt x="974" y="677"/>
                </a:cubicBezTo>
                <a:cubicBezTo>
                  <a:pt x="974" y="754"/>
                  <a:pt x="974" y="754"/>
                  <a:pt x="974" y="754"/>
                </a:cubicBezTo>
                <a:cubicBezTo>
                  <a:pt x="974" y="780"/>
                  <a:pt x="995" y="802"/>
                  <a:pt x="1022" y="802"/>
                </a:cubicBezTo>
                <a:cubicBezTo>
                  <a:pt x="1052" y="802"/>
                  <a:pt x="1052" y="802"/>
                  <a:pt x="1052" y="802"/>
                </a:cubicBezTo>
                <a:cubicBezTo>
                  <a:pt x="1057" y="821"/>
                  <a:pt x="1065" y="841"/>
                  <a:pt x="1076" y="860"/>
                </a:cubicBezTo>
                <a:cubicBezTo>
                  <a:pt x="1055" y="881"/>
                  <a:pt x="1055" y="881"/>
                  <a:pt x="1055" y="881"/>
                </a:cubicBezTo>
                <a:cubicBezTo>
                  <a:pt x="1045" y="890"/>
                  <a:pt x="1040" y="902"/>
                  <a:pt x="1040" y="915"/>
                </a:cubicBezTo>
                <a:cubicBezTo>
                  <a:pt x="1040" y="928"/>
                  <a:pt x="1046" y="940"/>
                  <a:pt x="1055" y="949"/>
                </a:cubicBezTo>
                <a:cubicBezTo>
                  <a:pt x="1109" y="1003"/>
                  <a:pt x="1109" y="1003"/>
                  <a:pt x="1109" y="1003"/>
                </a:cubicBezTo>
                <a:cubicBezTo>
                  <a:pt x="1127" y="1021"/>
                  <a:pt x="1158" y="1021"/>
                  <a:pt x="1176" y="1003"/>
                </a:cubicBezTo>
                <a:cubicBezTo>
                  <a:pt x="1198" y="982"/>
                  <a:pt x="1198" y="982"/>
                  <a:pt x="1198" y="982"/>
                </a:cubicBezTo>
                <a:cubicBezTo>
                  <a:pt x="1216" y="992"/>
                  <a:pt x="1236" y="1000"/>
                  <a:pt x="1256" y="1006"/>
                </a:cubicBezTo>
                <a:cubicBezTo>
                  <a:pt x="1256" y="1036"/>
                  <a:pt x="1256" y="1036"/>
                  <a:pt x="1256" y="1036"/>
                </a:cubicBezTo>
                <a:cubicBezTo>
                  <a:pt x="1256" y="1062"/>
                  <a:pt x="1277" y="1084"/>
                  <a:pt x="1304" y="1084"/>
                </a:cubicBezTo>
                <a:cubicBezTo>
                  <a:pt x="1381" y="1084"/>
                  <a:pt x="1381" y="1084"/>
                  <a:pt x="1381" y="1084"/>
                </a:cubicBezTo>
                <a:cubicBezTo>
                  <a:pt x="1407" y="1084"/>
                  <a:pt x="1428" y="1062"/>
                  <a:pt x="1428" y="1036"/>
                </a:cubicBezTo>
                <a:cubicBezTo>
                  <a:pt x="1428" y="1006"/>
                  <a:pt x="1428" y="1006"/>
                  <a:pt x="1428" y="1006"/>
                </a:cubicBezTo>
                <a:cubicBezTo>
                  <a:pt x="1448" y="1000"/>
                  <a:pt x="1468" y="992"/>
                  <a:pt x="1486" y="982"/>
                </a:cubicBezTo>
                <a:cubicBezTo>
                  <a:pt x="1508" y="1003"/>
                  <a:pt x="1508" y="1003"/>
                  <a:pt x="1508" y="1003"/>
                </a:cubicBezTo>
                <a:cubicBezTo>
                  <a:pt x="1526" y="1022"/>
                  <a:pt x="1557" y="1021"/>
                  <a:pt x="1575" y="1003"/>
                </a:cubicBezTo>
                <a:cubicBezTo>
                  <a:pt x="1630" y="949"/>
                  <a:pt x="1630" y="949"/>
                  <a:pt x="1630" y="949"/>
                </a:cubicBezTo>
                <a:cubicBezTo>
                  <a:pt x="1639" y="940"/>
                  <a:pt x="1644" y="928"/>
                  <a:pt x="1644" y="915"/>
                </a:cubicBezTo>
                <a:cubicBezTo>
                  <a:pt x="1644" y="902"/>
                  <a:pt x="1639" y="890"/>
                  <a:pt x="1630" y="881"/>
                </a:cubicBezTo>
                <a:cubicBezTo>
                  <a:pt x="1609" y="860"/>
                  <a:pt x="1609" y="860"/>
                  <a:pt x="1609" y="860"/>
                </a:cubicBezTo>
                <a:cubicBezTo>
                  <a:pt x="1619" y="841"/>
                  <a:pt x="1627" y="821"/>
                  <a:pt x="1632" y="802"/>
                </a:cubicBezTo>
                <a:cubicBezTo>
                  <a:pt x="1662" y="802"/>
                  <a:pt x="1662" y="802"/>
                  <a:pt x="1662" y="802"/>
                </a:cubicBezTo>
                <a:cubicBezTo>
                  <a:pt x="1689" y="802"/>
                  <a:pt x="1710" y="780"/>
                  <a:pt x="1710" y="754"/>
                </a:cubicBezTo>
                <a:cubicBezTo>
                  <a:pt x="1710" y="677"/>
                  <a:pt x="1710" y="677"/>
                  <a:pt x="1710" y="677"/>
                </a:cubicBezTo>
                <a:cubicBezTo>
                  <a:pt x="1710" y="651"/>
                  <a:pt x="1689" y="629"/>
                  <a:pt x="1662" y="629"/>
                </a:cubicBezTo>
                <a:close/>
                <a:moveTo>
                  <a:pt x="1668" y="754"/>
                </a:moveTo>
                <a:cubicBezTo>
                  <a:pt x="1668" y="757"/>
                  <a:pt x="1665" y="759"/>
                  <a:pt x="1662" y="759"/>
                </a:cubicBezTo>
                <a:cubicBezTo>
                  <a:pt x="1616" y="759"/>
                  <a:pt x="1616" y="759"/>
                  <a:pt x="1616" y="759"/>
                </a:cubicBezTo>
                <a:cubicBezTo>
                  <a:pt x="1599" y="762"/>
                  <a:pt x="1599" y="762"/>
                  <a:pt x="1599" y="762"/>
                </a:cubicBezTo>
                <a:cubicBezTo>
                  <a:pt x="1593" y="787"/>
                  <a:pt x="1593" y="787"/>
                  <a:pt x="1593" y="787"/>
                </a:cubicBezTo>
                <a:cubicBezTo>
                  <a:pt x="1587" y="806"/>
                  <a:pt x="1580" y="825"/>
                  <a:pt x="1570" y="843"/>
                </a:cubicBezTo>
                <a:cubicBezTo>
                  <a:pt x="1555" y="866"/>
                  <a:pt x="1555" y="866"/>
                  <a:pt x="1555" y="866"/>
                </a:cubicBezTo>
                <a:cubicBezTo>
                  <a:pt x="1600" y="911"/>
                  <a:pt x="1600" y="911"/>
                  <a:pt x="1600" y="911"/>
                </a:cubicBezTo>
                <a:cubicBezTo>
                  <a:pt x="1600" y="919"/>
                  <a:pt x="1600" y="919"/>
                  <a:pt x="1600" y="919"/>
                </a:cubicBezTo>
                <a:cubicBezTo>
                  <a:pt x="1545" y="973"/>
                  <a:pt x="1545" y="973"/>
                  <a:pt x="1545" y="973"/>
                </a:cubicBezTo>
                <a:cubicBezTo>
                  <a:pt x="1543" y="975"/>
                  <a:pt x="1540" y="975"/>
                  <a:pt x="1538" y="973"/>
                </a:cubicBezTo>
                <a:cubicBezTo>
                  <a:pt x="1505" y="940"/>
                  <a:pt x="1505" y="940"/>
                  <a:pt x="1505" y="940"/>
                </a:cubicBezTo>
                <a:cubicBezTo>
                  <a:pt x="1491" y="930"/>
                  <a:pt x="1491" y="930"/>
                  <a:pt x="1491" y="930"/>
                </a:cubicBezTo>
                <a:cubicBezTo>
                  <a:pt x="1469" y="943"/>
                  <a:pt x="1469" y="943"/>
                  <a:pt x="1469" y="943"/>
                </a:cubicBezTo>
                <a:cubicBezTo>
                  <a:pt x="1451" y="953"/>
                  <a:pt x="1432" y="961"/>
                  <a:pt x="1413" y="966"/>
                </a:cubicBezTo>
                <a:cubicBezTo>
                  <a:pt x="1386" y="973"/>
                  <a:pt x="1386" y="973"/>
                  <a:pt x="1386" y="973"/>
                </a:cubicBezTo>
                <a:cubicBezTo>
                  <a:pt x="1386" y="1036"/>
                  <a:pt x="1386" y="1036"/>
                  <a:pt x="1386" y="1036"/>
                </a:cubicBezTo>
                <a:cubicBezTo>
                  <a:pt x="1386" y="1039"/>
                  <a:pt x="1384" y="1041"/>
                  <a:pt x="1381" y="1041"/>
                </a:cubicBezTo>
                <a:cubicBezTo>
                  <a:pt x="1304" y="1041"/>
                  <a:pt x="1304" y="1041"/>
                  <a:pt x="1304" y="1041"/>
                </a:cubicBezTo>
                <a:cubicBezTo>
                  <a:pt x="1301" y="1041"/>
                  <a:pt x="1298" y="1039"/>
                  <a:pt x="1298" y="1036"/>
                </a:cubicBezTo>
                <a:cubicBezTo>
                  <a:pt x="1298" y="989"/>
                  <a:pt x="1298" y="989"/>
                  <a:pt x="1298" y="989"/>
                </a:cubicBezTo>
                <a:cubicBezTo>
                  <a:pt x="1296" y="972"/>
                  <a:pt x="1296" y="972"/>
                  <a:pt x="1296" y="972"/>
                </a:cubicBezTo>
                <a:cubicBezTo>
                  <a:pt x="1271" y="966"/>
                  <a:pt x="1271" y="966"/>
                  <a:pt x="1271" y="966"/>
                </a:cubicBezTo>
                <a:cubicBezTo>
                  <a:pt x="1252" y="961"/>
                  <a:pt x="1233" y="953"/>
                  <a:pt x="1215" y="943"/>
                </a:cubicBezTo>
                <a:cubicBezTo>
                  <a:pt x="1191" y="928"/>
                  <a:pt x="1191" y="928"/>
                  <a:pt x="1191" y="928"/>
                </a:cubicBezTo>
                <a:cubicBezTo>
                  <a:pt x="1146" y="973"/>
                  <a:pt x="1146" y="973"/>
                  <a:pt x="1146" y="973"/>
                </a:cubicBezTo>
                <a:cubicBezTo>
                  <a:pt x="1139" y="973"/>
                  <a:pt x="1139" y="973"/>
                  <a:pt x="1139" y="973"/>
                </a:cubicBezTo>
                <a:cubicBezTo>
                  <a:pt x="1085" y="919"/>
                  <a:pt x="1085" y="919"/>
                  <a:pt x="1085" y="919"/>
                </a:cubicBezTo>
                <a:cubicBezTo>
                  <a:pt x="1085" y="911"/>
                  <a:pt x="1085" y="911"/>
                  <a:pt x="1085" y="911"/>
                </a:cubicBezTo>
                <a:cubicBezTo>
                  <a:pt x="1085" y="911"/>
                  <a:pt x="1085" y="911"/>
                  <a:pt x="1085" y="911"/>
                </a:cubicBezTo>
                <a:cubicBezTo>
                  <a:pt x="1117" y="878"/>
                  <a:pt x="1117" y="878"/>
                  <a:pt x="1117" y="878"/>
                </a:cubicBezTo>
                <a:cubicBezTo>
                  <a:pt x="1128" y="864"/>
                  <a:pt x="1128" y="864"/>
                  <a:pt x="1128" y="864"/>
                </a:cubicBezTo>
                <a:cubicBezTo>
                  <a:pt x="1114" y="842"/>
                  <a:pt x="1114" y="842"/>
                  <a:pt x="1114" y="842"/>
                </a:cubicBezTo>
                <a:cubicBezTo>
                  <a:pt x="1104" y="824"/>
                  <a:pt x="1097" y="806"/>
                  <a:pt x="1091" y="786"/>
                </a:cubicBezTo>
                <a:cubicBezTo>
                  <a:pt x="1085" y="759"/>
                  <a:pt x="1085" y="759"/>
                  <a:pt x="1085" y="759"/>
                </a:cubicBezTo>
                <a:cubicBezTo>
                  <a:pt x="1022" y="759"/>
                  <a:pt x="1022" y="759"/>
                  <a:pt x="1022" y="759"/>
                </a:cubicBezTo>
                <a:cubicBezTo>
                  <a:pt x="1019" y="759"/>
                  <a:pt x="1016" y="757"/>
                  <a:pt x="1016" y="754"/>
                </a:cubicBezTo>
                <a:cubicBezTo>
                  <a:pt x="1016" y="677"/>
                  <a:pt x="1016" y="677"/>
                  <a:pt x="1016" y="677"/>
                </a:cubicBezTo>
                <a:cubicBezTo>
                  <a:pt x="1016" y="674"/>
                  <a:pt x="1019" y="672"/>
                  <a:pt x="1022" y="672"/>
                </a:cubicBezTo>
                <a:cubicBezTo>
                  <a:pt x="1068" y="672"/>
                  <a:pt x="1068" y="672"/>
                  <a:pt x="1068" y="672"/>
                </a:cubicBezTo>
                <a:cubicBezTo>
                  <a:pt x="1085" y="669"/>
                  <a:pt x="1085" y="669"/>
                  <a:pt x="1085" y="669"/>
                </a:cubicBezTo>
                <a:cubicBezTo>
                  <a:pt x="1092" y="644"/>
                  <a:pt x="1092" y="644"/>
                  <a:pt x="1092" y="644"/>
                </a:cubicBezTo>
                <a:cubicBezTo>
                  <a:pt x="1097" y="625"/>
                  <a:pt x="1104" y="607"/>
                  <a:pt x="1114" y="588"/>
                </a:cubicBezTo>
                <a:cubicBezTo>
                  <a:pt x="1129" y="565"/>
                  <a:pt x="1129" y="565"/>
                  <a:pt x="1129" y="565"/>
                </a:cubicBezTo>
                <a:cubicBezTo>
                  <a:pt x="1085" y="520"/>
                  <a:pt x="1085" y="520"/>
                  <a:pt x="1085" y="520"/>
                </a:cubicBezTo>
                <a:cubicBezTo>
                  <a:pt x="1085" y="512"/>
                  <a:pt x="1085" y="512"/>
                  <a:pt x="1085" y="512"/>
                </a:cubicBezTo>
                <a:cubicBezTo>
                  <a:pt x="1085" y="512"/>
                  <a:pt x="1085" y="512"/>
                  <a:pt x="1085" y="512"/>
                </a:cubicBezTo>
                <a:cubicBezTo>
                  <a:pt x="1139" y="458"/>
                  <a:pt x="1139" y="458"/>
                  <a:pt x="1139" y="458"/>
                </a:cubicBezTo>
                <a:cubicBezTo>
                  <a:pt x="1141" y="456"/>
                  <a:pt x="1145" y="456"/>
                  <a:pt x="1146" y="458"/>
                </a:cubicBezTo>
                <a:cubicBezTo>
                  <a:pt x="1179" y="491"/>
                  <a:pt x="1179" y="491"/>
                  <a:pt x="1179" y="491"/>
                </a:cubicBezTo>
                <a:cubicBezTo>
                  <a:pt x="1193" y="501"/>
                  <a:pt x="1193" y="501"/>
                  <a:pt x="1193" y="501"/>
                </a:cubicBezTo>
                <a:cubicBezTo>
                  <a:pt x="1215" y="488"/>
                  <a:pt x="1215" y="488"/>
                  <a:pt x="1215" y="488"/>
                </a:cubicBezTo>
                <a:cubicBezTo>
                  <a:pt x="1233" y="478"/>
                  <a:pt x="1252" y="470"/>
                  <a:pt x="1271" y="465"/>
                </a:cubicBezTo>
                <a:cubicBezTo>
                  <a:pt x="1298" y="458"/>
                  <a:pt x="1298" y="458"/>
                  <a:pt x="1298" y="458"/>
                </a:cubicBezTo>
                <a:cubicBezTo>
                  <a:pt x="1298" y="395"/>
                  <a:pt x="1298" y="395"/>
                  <a:pt x="1298" y="395"/>
                </a:cubicBezTo>
                <a:cubicBezTo>
                  <a:pt x="1298" y="392"/>
                  <a:pt x="1301" y="390"/>
                  <a:pt x="1304" y="390"/>
                </a:cubicBezTo>
                <a:cubicBezTo>
                  <a:pt x="1381" y="390"/>
                  <a:pt x="1381" y="390"/>
                  <a:pt x="1381" y="390"/>
                </a:cubicBezTo>
                <a:cubicBezTo>
                  <a:pt x="1384" y="390"/>
                  <a:pt x="1386" y="392"/>
                  <a:pt x="1386" y="395"/>
                </a:cubicBezTo>
                <a:cubicBezTo>
                  <a:pt x="1386" y="441"/>
                  <a:pt x="1386" y="441"/>
                  <a:pt x="1386" y="441"/>
                </a:cubicBezTo>
                <a:cubicBezTo>
                  <a:pt x="1388" y="459"/>
                  <a:pt x="1388" y="459"/>
                  <a:pt x="1388" y="459"/>
                </a:cubicBezTo>
                <a:cubicBezTo>
                  <a:pt x="1413" y="465"/>
                  <a:pt x="1413" y="465"/>
                  <a:pt x="1413" y="465"/>
                </a:cubicBezTo>
                <a:cubicBezTo>
                  <a:pt x="1432" y="470"/>
                  <a:pt x="1451" y="478"/>
                  <a:pt x="1469" y="488"/>
                </a:cubicBezTo>
                <a:cubicBezTo>
                  <a:pt x="1493" y="502"/>
                  <a:pt x="1493" y="502"/>
                  <a:pt x="1493" y="502"/>
                </a:cubicBezTo>
                <a:cubicBezTo>
                  <a:pt x="1537" y="458"/>
                  <a:pt x="1537" y="458"/>
                  <a:pt x="1537" y="458"/>
                </a:cubicBezTo>
                <a:cubicBezTo>
                  <a:pt x="1540" y="456"/>
                  <a:pt x="1543" y="456"/>
                  <a:pt x="1545" y="458"/>
                </a:cubicBezTo>
                <a:cubicBezTo>
                  <a:pt x="1600" y="512"/>
                  <a:pt x="1600" y="512"/>
                  <a:pt x="1600" y="512"/>
                </a:cubicBezTo>
                <a:cubicBezTo>
                  <a:pt x="1615" y="497"/>
                  <a:pt x="1615" y="497"/>
                  <a:pt x="1615" y="497"/>
                </a:cubicBezTo>
                <a:cubicBezTo>
                  <a:pt x="1600" y="520"/>
                  <a:pt x="1600" y="520"/>
                  <a:pt x="1600" y="520"/>
                </a:cubicBezTo>
                <a:cubicBezTo>
                  <a:pt x="1567" y="553"/>
                  <a:pt x="1567" y="553"/>
                  <a:pt x="1567" y="553"/>
                </a:cubicBezTo>
                <a:cubicBezTo>
                  <a:pt x="1557" y="567"/>
                  <a:pt x="1557" y="567"/>
                  <a:pt x="1557" y="567"/>
                </a:cubicBezTo>
                <a:cubicBezTo>
                  <a:pt x="1570" y="588"/>
                  <a:pt x="1570" y="588"/>
                  <a:pt x="1570" y="588"/>
                </a:cubicBezTo>
                <a:cubicBezTo>
                  <a:pt x="1580" y="606"/>
                  <a:pt x="1587" y="625"/>
                  <a:pt x="1593" y="644"/>
                </a:cubicBezTo>
                <a:cubicBezTo>
                  <a:pt x="1599" y="672"/>
                  <a:pt x="1599" y="672"/>
                  <a:pt x="1599" y="672"/>
                </a:cubicBezTo>
                <a:cubicBezTo>
                  <a:pt x="1662" y="672"/>
                  <a:pt x="1662" y="672"/>
                  <a:pt x="1662" y="672"/>
                </a:cubicBezTo>
                <a:cubicBezTo>
                  <a:pt x="1665" y="672"/>
                  <a:pt x="1668" y="674"/>
                  <a:pt x="1668" y="677"/>
                </a:cubicBezTo>
                <a:lnTo>
                  <a:pt x="1668" y="754"/>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41" name="Google Shape;941;p35"/>
          <p:cNvSpPr/>
          <p:nvPr/>
        </p:nvSpPr>
        <p:spPr>
          <a:xfrm>
            <a:off x="9419922" y="8667123"/>
            <a:ext cx="1976432" cy="976658"/>
          </a:xfrm>
          <a:custGeom>
            <a:pathLst>
              <a:path extrusionOk="0" h="1052" w="2133">
                <a:moveTo>
                  <a:pt x="2133" y="453"/>
                </a:moveTo>
                <a:cubicBezTo>
                  <a:pt x="2133" y="463"/>
                  <a:pt x="2125" y="471"/>
                  <a:pt x="2115" y="471"/>
                </a:cubicBezTo>
                <a:cubicBezTo>
                  <a:pt x="1650" y="471"/>
                  <a:pt x="1650" y="471"/>
                  <a:pt x="1650" y="471"/>
                </a:cubicBezTo>
                <a:cubicBezTo>
                  <a:pt x="1640" y="471"/>
                  <a:pt x="1632" y="463"/>
                  <a:pt x="1632" y="453"/>
                </a:cubicBezTo>
                <a:cubicBezTo>
                  <a:pt x="1632" y="443"/>
                  <a:pt x="1640" y="435"/>
                  <a:pt x="1650" y="435"/>
                </a:cubicBezTo>
                <a:cubicBezTo>
                  <a:pt x="2115" y="435"/>
                  <a:pt x="2115" y="435"/>
                  <a:pt x="2115" y="435"/>
                </a:cubicBezTo>
                <a:cubicBezTo>
                  <a:pt x="2125" y="435"/>
                  <a:pt x="2133" y="443"/>
                  <a:pt x="2133" y="453"/>
                </a:cubicBezTo>
                <a:close/>
                <a:moveTo>
                  <a:pt x="1650" y="309"/>
                </a:moveTo>
                <a:cubicBezTo>
                  <a:pt x="1922" y="309"/>
                  <a:pt x="1922" y="309"/>
                  <a:pt x="1922" y="309"/>
                </a:cubicBezTo>
                <a:cubicBezTo>
                  <a:pt x="1932" y="309"/>
                  <a:pt x="1940" y="301"/>
                  <a:pt x="1940" y="291"/>
                </a:cubicBezTo>
                <a:cubicBezTo>
                  <a:pt x="1940" y="281"/>
                  <a:pt x="1932" y="273"/>
                  <a:pt x="1922" y="273"/>
                </a:cubicBezTo>
                <a:cubicBezTo>
                  <a:pt x="1650" y="273"/>
                  <a:pt x="1650" y="273"/>
                  <a:pt x="1650" y="273"/>
                </a:cubicBezTo>
                <a:cubicBezTo>
                  <a:pt x="1640" y="273"/>
                  <a:pt x="1632" y="281"/>
                  <a:pt x="1632" y="291"/>
                </a:cubicBezTo>
                <a:cubicBezTo>
                  <a:pt x="1632" y="301"/>
                  <a:pt x="1640" y="309"/>
                  <a:pt x="1650" y="309"/>
                </a:cubicBezTo>
                <a:close/>
                <a:moveTo>
                  <a:pt x="1922" y="598"/>
                </a:moveTo>
                <a:cubicBezTo>
                  <a:pt x="1650" y="598"/>
                  <a:pt x="1650" y="598"/>
                  <a:pt x="1650" y="598"/>
                </a:cubicBezTo>
                <a:cubicBezTo>
                  <a:pt x="1640" y="598"/>
                  <a:pt x="1632" y="606"/>
                  <a:pt x="1632" y="616"/>
                </a:cubicBezTo>
                <a:cubicBezTo>
                  <a:pt x="1632" y="626"/>
                  <a:pt x="1640" y="634"/>
                  <a:pt x="1650" y="634"/>
                </a:cubicBezTo>
                <a:cubicBezTo>
                  <a:pt x="1922" y="634"/>
                  <a:pt x="1922" y="634"/>
                  <a:pt x="1922" y="634"/>
                </a:cubicBezTo>
                <a:cubicBezTo>
                  <a:pt x="1932" y="634"/>
                  <a:pt x="1940" y="626"/>
                  <a:pt x="1940" y="616"/>
                </a:cubicBezTo>
                <a:cubicBezTo>
                  <a:pt x="1940" y="606"/>
                  <a:pt x="1932" y="598"/>
                  <a:pt x="1922" y="598"/>
                </a:cubicBezTo>
                <a:close/>
                <a:moveTo>
                  <a:pt x="1554" y="125"/>
                </a:moveTo>
                <a:cubicBezTo>
                  <a:pt x="1554" y="906"/>
                  <a:pt x="1554" y="906"/>
                  <a:pt x="1554" y="906"/>
                </a:cubicBezTo>
                <a:cubicBezTo>
                  <a:pt x="1554" y="916"/>
                  <a:pt x="1546" y="924"/>
                  <a:pt x="1536" y="924"/>
                </a:cubicBezTo>
                <a:cubicBezTo>
                  <a:pt x="1309" y="924"/>
                  <a:pt x="1309" y="924"/>
                  <a:pt x="1309" y="924"/>
                </a:cubicBezTo>
                <a:cubicBezTo>
                  <a:pt x="1293" y="998"/>
                  <a:pt x="1228" y="1052"/>
                  <a:pt x="1151" y="1052"/>
                </a:cubicBezTo>
                <a:cubicBezTo>
                  <a:pt x="1073" y="1052"/>
                  <a:pt x="1009" y="998"/>
                  <a:pt x="993" y="924"/>
                </a:cubicBezTo>
                <a:cubicBezTo>
                  <a:pt x="549" y="924"/>
                  <a:pt x="549" y="924"/>
                  <a:pt x="549" y="924"/>
                </a:cubicBezTo>
                <a:cubicBezTo>
                  <a:pt x="442" y="924"/>
                  <a:pt x="442" y="924"/>
                  <a:pt x="442" y="924"/>
                </a:cubicBezTo>
                <a:cubicBezTo>
                  <a:pt x="426" y="998"/>
                  <a:pt x="361" y="1052"/>
                  <a:pt x="284" y="1052"/>
                </a:cubicBezTo>
                <a:cubicBezTo>
                  <a:pt x="206" y="1052"/>
                  <a:pt x="141" y="998"/>
                  <a:pt x="125" y="924"/>
                </a:cubicBezTo>
                <a:cubicBezTo>
                  <a:pt x="20" y="924"/>
                  <a:pt x="20" y="924"/>
                  <a:pt x="20" y="924"/>
                </a:cubicBezTo>
                <a:cubicBezTo>
                  <a:pt x="10" y="924"/>
                  <a:pt x="2" y="916"/>
                  <a:pt x="2" y="906"/>
                </a:cubicBezTo>
                <a:cubicBezTo>
                  <a:pt x="2" y="509"/>
                  <a:pt x="2" y="509"/>
                  <a:pt x="2" y="509"/>
                </a:cubicBezTo>
                <a:cubicBezTo>
                  <a:pt x="1" y="507"/>
                  <a:pt x="0" y="504"/>
                  <a:pt x="0" y="501"/>
                </a:cubicBezTo>
                <a:cubicBezTo>
                  <a:pt x="0" y="498"/>
                  <a:pt x="1" y="496"/>
                  <a:pt x="2" y="493"/>
                </a:cubicBezTo>
                <a:cubicBezTo>
                  <a:pt x="2" y="382"/>
                  <a:pt x="2" y="382"/>
                  <a:pt x="2" y="382"/>
                </a:cubicBezTo>
                <a:cubicBezTo>
                  <a:pt x="2" y="273"/>
                  <a:pt x="91" y="185"/>
                  <a:pt x="199" y="185"/>
                </a:cubicBezTo>
                <a:cubicBezTo>
                  <a:pt x="531" y="185"/>
                  <a:pt x="531" y="185"/>
                  <a:pt x="531" y="185"/>
                </a:cubicBezTo>
                <a:cubicBezTo>
                  <a:pt x="531" y="18"/>
                  <a:pt x="531" y="18"/>
                  <a:pt x="531" y="18"/>
                </a:cubicBezTo>
                <a:cubicBezTo>
                  <a:pt x="531" y="8"/>
                  <a:pt x="539" y="0"/>
                  <a:pt x="549" y="0"/>
                </a:cubicBezTo>
                <a:cubicBezTo>
                  <a:pt x="1428" y="0"/>
                  <a:pt x="1428" y="0"/>
                  <a:pt x="1428" y="0"/>
                </a:cubicBezTo>
                <a:cubicBezTo>
                  <a:pt x="1498" y="0"/>
                  <a:pt x="1554" y="56"/>
                  <a:pt x="1554" y="125"/>
                </a:cubicBezTo>
                <a:close/>
                <a:moveTo>
                  <a:pt x="531" y="221"/>
                </a:moveTo>
                <a:cubicBezTo>
                  <a:pt x="470" y="221"/>
                  <a:pt x="470" y="221"/>
                  <a:pt x="470" y="221"/>
                </a:cubicBezTo>
                <a:cubicBezTo>
                  <a:pt x="470" y="483"/>
                  <a:pt x="470" y="483"/>
                  <a:pt x="470" y="483"/>
                </a:cubicBezTo>
                <a:cubicBezTo>
                  <a:pt x="531" y="483"/>
                  <a:pt x="531" y="483"/>
                  <a:pt x="531" y="483"/>
                </a:cubicBezTo>
                <a:lnTo>
                  <a:pt x="531" y="221"/>
                </a:lnTo>
                <a:close/>
                <a:moveTo>
                  <a:pt x="38" y="382"/>
                </a:moveTo>
                <a:cubicBezTo>
                  <a:pt x="38" y="483"/>
                  <a:pt x="38" y="483"/>
                  <a:pt x="38" y="483"/>
                </a:cubicBezTo>
                <a:cubicBezTo>
                  <a:pt x="434" y="483"/>
                  <a:pt x="434" y="483"/>
                  <a:pt x="434" y="483"/>
                </a:cubicBezTo>
                <a:cubicBezTo>
                  <a:pt x="434" y="221"/>
                  <a:pt x="434" y="221"/>
                  <a:pt x="434" y="221"/>
                </a:cubicBezTo>
                <a:cubicBezTo>
                  <a:pt x="199" y="221"/>
                  <a:pt x="199" y="221"/>
                  <a:pt x="199" y="221"/>
                </a:cubicBezTo>
                <a:cubicBezTo>
                  <a:pt x="110" y="221"/>
                  <a:pt x="38" y="293"/>
                  <a:pt x="38" y="382"/>
                </a:cubicBezTo>
                <a:close/>
                <a:moveTo>
                  <a:pt x="409" y="904"/>
                </a:moveTo>
                <a:cubicBezTo>
                  <a:pt x="410" y="900"/>
                  <a:pt x="410" y="895"/>
                  <a:pt x="410" y="890"/>
                </a:cubicBezTo>
                <a:cubicBezTo>
                  <a:pt x="410" y="820"/>
                  <a:pt x="353" y="764"/>
                  <a:pt x="284" y="764"/>
                </a:cubicBezTo>
                <a:cubicBezTo>
                  <a:pt x="214" y="764"/>
                  <a:pt x="157" y="820"/>
                  <a:pt x="157" y="890"/>
                </a:cubicBezTo>
                <a:cubicBezTo>
                  <a:pt x="157" y="895"/>
                  <a:pt x="158" y="900"/>
                  <a:pt x="158" y="904"/>
                </a:cubicBezTo>
                <a:cubicBezTo>
                  <a:pt x="165" y="968"/>
                  <a:pt x="219" y="1016"/>
                  <a:pt x="284" y="1016"/>
                </a:cubicBezTo>
                <a:cubicBezTo>
                  <a:pt x="348" y="1016"/>
                  <a:pt x="402" y="968"/>
                  <a:pt x="409" y="904"/>
                </a:cubicBezTo>
                <a:close/>
                <a:moveTo>
                  <a:pt x="446" y="888"/>
                </a:moveTo>
                <a:cubicBezTo>
                  <a:pt x="531" y="888"/>
                  <a:pt x="531" y="888"/>
                  <a:pt x="531" y="888"/>
                </a:cubicBezTo>
                <a:cubicBezTo>
                  <a:pt x="531" y="519"/>
                  <a:pt x="531" y="519"/>
                  <a:pt x="531" y="519"/>
                </a:cubicBezTo>
                <a:cubicBezTo>
                  <a:pt x="458" y="519"/>
                  <a:pt x="458" y="519"/>
                  <a:pt x="458" y="519"/>
                </a:cubicBezTo>
                <a:cubicBezTo>
                  <a:pt x="456" y="520"/>
                  <a:pt x="454" y="520"/>
                  <a:pt x="452" y="520"/>
                </a:cubicBezTo>
                <a:cubicBezTo>
                  <a:pt x="450" y="520"/>
                  <a:pt x="448" y="520"/>
                  <a:pt x="446" y="519"/>
                </a:cubicBezTo>
                <a:cubicBezTo>
                  <a:pt x="38" y="519"/>
                  <a:pt x="38" y="519"/>
                  <a:pt x="38" y="519"/>
                </a:cubicBezTo>
                <a:cubicBezTo>
                  <a:pt x="38" y="888"/>
                  <a:pt x="38" y="888"/>
                  <a:pt x="38" y="888"/>
                </a:cubicBezTo>
                <a:cubicBezTo>
                  <a:pt x="121" y="888"/>
                  <a:pt x="121" y="888"/>
                  <a:pt x="121" y="888"/>
                </a:cubicBezTo>
                <a:cubicBezTo>
                  <a:pt x="121" y="882"/>
                  <a:pt x="123" y="876"/>
                  <a:pt x="123" y="871"/>
                </a:cubicBezTo>
                <a:cubicBezTo>
                  <a:pt x="124" y="866"/>
                  <a:pt x="124" y="861"/>
                  <a:pt x="125" y="856"/>
                </a:cubicBezTo>
                <a:cubicBezTo>
                  <a:pt x="126" y="851"/>
                  <a:pt x="128" y="845"/>
                  <a:pt x="130" y="840"/>
                </a:cubicBezTo>
                <a:cubicBezTo>
                  <a:pt x="132" y="835"/>
                  <a:pt x="133" y="831"/>
                  <a:pt x="135" y="826"/>
                </a:cubicBezTo>
                <a:cubicBezTo>
                  <a:pt x="137" y="821"/>
                  <a:pt x="140" y="816"/>
                  <a:pt x="142" y="812"/>
                </a:cubicBezTo>
                <a:cubicBezTo>
                  <a:pt x="145" y="807"/>
                  <a:pt x="147" y="803"/>
                  <a:pt x="150" y="799"/>
                </a:cubicBezTo>
                <a:cubicBezTo>
                  <a:pt x="153" y="794"/>
                  <a:pt x="156" y="790"/>
                  <a:pt x="160" y="786"/>
                </a:cubicBezTo>
                <a:cubicBezTo>
                  <a:pt x="163" y="782"/>
                  <a:pt x="166" y="778"/>
                  <a:pt x="169" y="775"/>
                </a:cubicBezTo>
                <a:cubicBezTo>
                  <a:pt x="173" y="771"/>
                  <a:pt x="178" y="768"/>
                  <a:pt x="182" y="764"/>
                </a:cubicBezTo>
                <a:cubicBezTo>
                  <a:pt x="186" y="761"/>
                  <a:pt x="189" y="758"/>
                  <a:pt x="193" y="755"/>
                </a:cubicBezTo>
                <a:cubicBezTo>
                  <a:pt x="198" y="752"/>
                  <a:pt x="204" y="750"/>
                  <a:pt x="209" y="747"/>
                </a:cubicBezTo>
                <a:cubicBezTo>
                  <a:pt x="213" y="745"/>
                  <a:pt x="217" y="742"/>
                  <a:pt x="221" y="740"/>
                </a:cubicBezTo>
                <a:cubicBezTo>
                  <a:pt x="227" y="738"/>
                  <a:pt x="234" y="736"/>
                  <a:pt x="240" y="734"/>
                </a:cubicBezTo>
                <a:cubicBezTo>
                  <a:pt x="244" y="733"/>
                  <a:pt x="247" y="732"/>
                  <a:pt x="251" y="731"/>
                </a:cubicBezTo>
                <a:cubicBezTo>
                  <a:pt x="262" y="729"/>
                  <a:pt x="273" y="728"/>
                  <a:pt x="284" y="728"/>
                </a:cubicBezTo>
                <a:cubicBezTo>
                  <a:pt x="295" y="728"/>
                  <a:pt x="306" y="729"/>
                  <a:pt x="316" y="731"/>
                </a:cubicBezTo>
                <a:cubicBezTo>
                  <a:pt x="319" y="732"/>
                  <a:pt x="322" y="733"/>
                  <a:pt x="326" y="734"/>
                </a:cubicBezTo>
                <a:cubicBezTo>
                  <a:pt x="333" y="736"/>
                  <a:pt x="340" y="738"/>
                  <a:pt x="346" y="740"/>
                </a:cubicBezTo>
                <a:cubicBezTo>
                  <a:pt x="350" y="742"/>
                  <a:pt x="353" y="744"/>
                  <a:pt x="357" y="746"/>
                </a:cubicBezTo>
                <a:cubicBezTo>
                  <a:pt x="363" y="749"/>
                  <a:pt x="369" y="752"/>
                  <a:pt x="374" y="755"/>
                </a:cubicBezTo>
                <a:cubicBezTo>
                  <a:pt x="377" y="758"/>
                  <a:pt x="380" y="761"/>
                  <a:pt x="384" y="763"/>
                </a:cubicBezTo>
                <a:cubicBezTo>
                  <a:pt x="389" y="767"/>
                  <a:pt x="394" y="771"/>
                  <a:pt x="398" y="775"/>
                </a:cubicBezTo>
                <a:cubicBezTo>
                  <a:pt x="401" y="778"/>
                  <a:pt x="404" y="782"/>
                  <a:pt x="406" y="785"/>
                </a:cubicBezTo>
                <a:cubicBezTo>
                  <a:pt x="410" y="790"/>
                  <a:pt x="414" y="794"/>
                  <a:pt x="418" y="799"/>
                </a:cubicBezTo>
                <a:cubicBezTo>
                  <a:pt x="420" y="803"/>
                  <a:pt x="422" y="807"/>
                  <a:pt x="424" y="811"/>
                </a:cubicBezTo>
                <a:cubicBezTo>
                  <a:pt x="427" y="816"/>
                  <a:pt x="430" y="821"/>
                  <a:pt x="433" y="826"/>
                </a:cubicBezTo>
                <a:cubicBezTo>
                  <a:pt x="435" y="830"/>
                  <a:pt x="436" y="835"/>
                  <a:pt x="437" y="840"/>
                </a:cubicBezTo>
                <a:cubicBezTo>
                  <a:pt x="439" y="845"/>
                  <a:pt x="441" y="851"/>
                  <a:pt x="442" y="856"/>
                </a:cubicBezTo>
                <a:cubicBezTo>
                  <a:pt x="443" y="861"/>
                  <a:pt x="443" y="866"/>
                  <a:pt x="444" y="871"/>
                </a:cubicBezTo>
                <a:cubicBezTo>
                  <a:pt x="445" y="876"/>
                  <a:pt x="446" y="882"/>
                  <a:pt x="446" y="888"/>
                </a:cubicBezTo>
                <a:close/>
                <a:moveTo>
                  <a:pt x="1277" y="904"/>
                </a:moveTo>
                <a:cubicBezTo>
                  <a:pt x="1277" y="899"/>
                  <a:pt x="1277" y="895"/>
                  <a:pt x="1277" y="890"/>
                </a:cubicBezTo>
                <a:cubicBezTo>
                  <a:pt x="1277" y="820"/>
                  <a:pt x="1221" y="764"/>
                  <a:pt x="1151" y="764"/>
                </a:cubicBezTo>
                <a:cubicBezTo>
                  <a:pt x="1081" y="764"/>
                  <a:pt x="1025" y="820"/>
                  <a:pt x="1025" y="890"/>
                </a:cubicBezTo>
                <a:cubicBezTo>
                  <a:pt x="1025" y="895"/>
                  <a:pt x="1025" y="900"/>
                  <a:pt x="1025" y="904"/>
                </a:cubicBezTo>
                <a:cubicBezTo>
                  <a:pt x="1032" y="968"/>
                  <a:pt x="1086" y="1016"/>
                  <a:pt x="1151" y="1016"/>
                </a:cubicBezTo>
                <a:cubicBezTo>
                  <a:pt x="1216" y="1016"/>
                  <a:pt x="1270" y="968"/>
                  <a:pt x="1277" y="904"/>
                </a:cubicBezTo>
                <a:close/>
                <a:moveTo>
                  <a:pt x="1518" y="125"/>
                </a:moveTo>
                <a:cubicBezTo>
                  <a:pt x="1518" y="76"/>
                  <a:pt x="1478" y="36"/>
                  <a:pt x="1428" y="36"/>
                </a:cubicBezTo>
                <a:cubicBezTo>
                  <a:pt x="567" y="36"/>
                  <a:pt x="567" y="36"/>
                  <a:pt x="567" y="36"/>
                </a:cubicBezTo>
                <a:cubicBezTo>
                  <a:pt x="567" y="203"/>
                  <a:pt x="567" y="203"/>
                  <a:pt x="567" y="203"/>
                </a:cubicBezTo>
                <a:cubicBezTo>
                  <a:pt x="567" y="888"/>
                  <a:pt x="567" y="888"/>
                  <a:pt x="567" y="888"/>
                </a:cubicBezTo>
                <a:cubicBezTo>
                  <a:pt x="989" y="888"/>
                  <a:pt x="989" y="888"/>
                  <a:pt x="989" y="888"/>
                </a:cubicBezTo>
                <a:cubicBezTo>
                  <a:pt x="989" y="882"/>
                  <a:pt x="990" y="876"/>
                  <a:pt x="991" y="871"/>
                </a:cubicBezTo>
                <a:cubicBezTo>
                  <a:pt x="991" y="866"/>
                  <a:pt x="991" y="861"/>
                  <a:pt x="992" y="856"/>
                </a:cubicBezTo>
                <a:cubicBezTo>
                  <a:pt x="994" y="851"/>
                  <a:pt x="996" y="845"/>
                  <a:pt x="997" y="840"/>
                </a:cubicBezTo>
                <a:cubicBezTo>
                  <a:pt x="999" y="835"/>
                  <a:pt x="1000" y="831"/>
                  <a:pt x="1002" y="826"/>
                </a:cubicBezTo>
                <a:cubicBezTo>
                  <a:pt x="1004" y="821"/>
                  <a:pt x="1007" y="816"/>
                  <a:pt x="1010" y="812"/>
                </a:cubicBezTo>
                <a:cubicBezTo>
                  <a:pt x="1012" y="807"/>
                  <a:pt x="1014" y="803"/>
                  <a:pt x="1017" y="799"/>
                </a:cubicBezTo>
                <a:cubicBezTo>
                  <a:pt x="1020" y="794"/>
                  <a:pt x="1024" y="790"/>
                  <a:pt x="1027" y="786"/>
                </a:cubicBezTo>
                <a:cubicBezTo>
                  <a:pt x="1030" y="782"/>
                  <a:pt x="1033" y="778"/>
                  <a:pt x="1037" y="775"/>
                </a:cubicBezTo>
                <a:cubicBezTo>
                  <a:pt x="1041" y="771"/>
                  <a:pt x="1045" y="768"/>
                  <a:pt x="1050" y="764"/>
                </a:cubicBezTo>
                <a:cubicBezTo>
                  <a:pt x="1053" y="761"/>
                  <a:pt x="1057" y="758"/>
                  <a:pt x="1061" y="755"/>
                </a:cubicBezTo>
                <a:cubicBezTo>
                  <a:pt x="1066" y="752"/>
                  <a:pt x="1071" y="750"/>
                  <a:pt x="1076" y="747"/>
                </a:cubicBezTo>
                <a:cubicBezTo>
                  <a:pt x="1080" y="745"/>
                  <a:pt x="1084" y="742"/>
                  <a:pt x="1088" y="740"/>
                </a:cubicBezTo>
                <a:cubicBezTo>
                  <a:pt x="1094" y="738"/>
                  <a:pt x="1101" y="736"/>
                  <a:pt x="1108" y="734"/>
                </a:cubicBezTo>
                <a:cubicBezTo>
                  <a:pt x="1111" y="733"/>
                  <a:pt x="1115" y="732"/>
                  <a:pt x="1118" y="731"/>
                </a:cubicBezTo>
                <a:cubicBezTo>
                  <a:pt x="1129" y="729"/>
                  <a:pt x="1140" y="728"/>
                  <a:pt x="1151" y="728"/>
                </a:cubicBezTo>
                <a:cubicBezTo>
                  <a:pt x="1162" y="728"/>
                  <a:pt x="1173" y="729"/>
                  <a:pt x="1183" y="731"/>
                </a:cubicBezTo>
                <a:cubicBezTo>
                  <a:pt x="1187" y="732"/>
                  <a:pt x="1191" y="733"/>
                  <a:pt x="1194" y="734"/>
                </a:cubicBezTo>
                <a:cubicBezTo>
                  <a:pt x="1201" y="736"/>
                  <a:pt x="1208" y="738"/>
                  <a:pt x="1214" y="740"/>
                </a:cubicBezTo>
                <a:cubicBezTo>
                  <a:pt x="1218" y="742"/>
                  <a:pt x="1222" y="745"/>
                  <a:pt x="1226" y="747"/>
                </a:cubicBezTo>
                <a:cubicBezTo>
                  <a:pt x="1231" y="750"/>
                  <a:pt x="1236" y="752"/>
                  <a:pt x="1241" y="755"/>
                </a:cubicBezTo>
                <a:cubicBezTo>
                  <a:pt x="1245" y="758"/>
                  <a:pt x="1249" y="761"/>
                  <a:pt x="1252" y="764"/>
                </a:cubicBezTo>
                <a:cubicBezTo>
                  <a:pt x="1257" y="768"/>
                  <a:pt x="1261" y="771"/>
                  <a:pt x="1265" y="775"/>
                </a:cubicBezTo>
                <a:cubicBezTo>
                  <a:pt x="1269" y="778"/>
                  <a:pt x="1271" y="782"/>
                  <a:pt x="1275" y="786"/>
                </a:cubicBezTo>
                <a:cubicBezTo>
                  <a:pt x="1278" y="790"/>
                  <a:pt x="1282" y="794"/>
                  <a:pt x="1285" y="799"/>
                </a:cubicBezTo>
                <a:cubicBezTo>
                  <a:pt x="1288" y="803"/>
                  <a:pt x="1290" y="807"/>
                  <a:pt x="1292" y="812"/>
                </a:cubicBezTo>
                <a:cubicBezTo>
                  <a:pt x="1295" y="816"/>
                  <a:pt x="1298" y="821"/>
                  <a:pt x="1300" y="826"/>
                </a:cubicBezTo>
                <a:cubicBezTo>
                  <a:pt x="1302" y="831"/>
                  <a:pt x="1303" y="835"/>
                  <a:pt x="1304" y="840"/>
                </a:cubicBezTo>
                <a:cubicBezTo>
                  <a:pt x="1306" y="845"/>
                  <a:pt x="1308" y="851"/>
                  <a:pt x="1310" y="856"/>
                </a:cubicBezTo>
                <a:cubicBezTo>
                  <a:pt x="1311" y="861"/>
                  <a:pt x="1311" y="866"/>
                  <a:pt x="1311" y="871"/>
                </a:cubicBezTo>
                <a:cubicBezTo>
                  <a:pt x="1312" y="876"/>
                  <a:pt x="1313" y="882"/>
                  <a:pt x="1313" y="888"/>
                </a:cubicBezTo>
                <a:cubicBezTo>
                  <a:pt x="1518" y="888"/>
                  <a:pt x="1518" y="888"/>
                  <a:pt x="1518" y="888"/>
                </a:cubicBezTo>
                <a:lnTo>
                  <a:pt x="1518" y="12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942" name="Google Shape;942;p35"/>
          <p:cNvSpPr/>
          <p:nvPr/>
        </p:nvSpPr>
        <p:spPr>
          <a:xfrm>
            <a:off x="13304034" y="8486757"/>
            <a:ext cx="1589088" cy="1243012"/>
          </a:xfrm>
          <a:custGeom>
            <a:pathLst>
              <a:path extrusionOk="0" h="2367" w="3026">
                <a:moveTo>
                  <a:pt x="2650" y="1614"/>
                </a:moveTo>
                <a:cubicBezTo>
                  <a:pt x="377" y="1614"/>
                  <a:pt x="377" y="1614"/>
                  <a:pt x="377" y="1614"/>
                </a:cubicBezTo>
                <a:cubicBezTo>
                  <a:pt x="169" y="1614"/>
                  <a:pt x="0" y="1783"/>
                  <a:pt x="0" y="1991"/>
                </a:cubicBezTo>
                <a:cubicBezTo>
                  <a:pt x="0" y="2198"/>
                  <a:pt x="169" y="2367"/>
                  <a:pt x="377" y="2367"/>
                </a:cubicBezTo>
                <a:cubicBezTo>
                  <a:pt x="2650" y="2367"/>
                  <a:pt x="2650" y="2367"/>
                  <a:pt x="2650" y="2367"/>
                </a:cubicBezTo>
                <a:cubicBezTo>
                  <a:pt x="2857" y="2367"/>
                  <a:pt x="3026" y="2198"/>
                  <a:pt x="3026" y="1991"/>
                </a:cubicBezTo>
                <a:cubicBezTo>
                  <a:pt x="3026" y="1783"/>
                  <a:pt x="2857" y="1614"/>
                  <a:pt x="2650" y="1614"/>
                </a:cubicBezTo>
                <a:close/>
                <a:moveTo>
                  <a:pt x="2650" y="2314"/>
                </a:moveTo>
                <a:cubicBezTo>
                  <a:pt x="377" y="2314"/>
                  <a:pt x="377" y="2314"/>
                  <a:pt x="377" y="2314"/>
                </a:cubicBezTo>
                <a:cubicBezTo>
                  <a:pt x="199" y="2314"/>
                  <a:pt x="54" y="2169"/>
                  <a:pt x="54" y="1991"/>
                </a:cubicBezTo>
                <a:cubicBezTo>
                  <a:pt x="54" y="1813"/>
                  <a:pt x="199" y="1668"/>
                  <a:pt x="377" y="1668"/>
                </a:cubicBezTo>
                <a:cubicBezTo>
                  <a:pt x="2650" y="1668"/>
                  <a:pt x="2650" y="1668"/>
                  <a:pt x="2650" y="1668"/>
                </a:cubicBezTo>
                <a:cubicBezTo>
                  <a:pt x="2828" y="1668"/>
                  <a:pt x="2973" y="1813"/>
                  <a:pt x="2973" y="1991"/>
                </a:cubicBezTo>
                <a:cubicBezTo>
                  <a:pt x="2973" y="2169"/>
                  <a:pt x="2828" y="2314"/>
                  <a:pt x="2650" y="2314"/>
                </a:cubicBezTo>
                <a:close/>
                <a:moveTo>
                  <a:pt x="464" y="1789"/>
                </a:moveTo>
                <a:cubicBezTo>
                  <a:pt x="353" y="1789"/>
                  <a:pt x="263" y="1880"/>
                  <a:pt x="263" y="1991"/>
                </a:cubicBezTo>
                <a:cubicBezTo>
                  <a:pt x="263" y="2102"/>
                  <a:pt x="353" y="2192"/>
                  <a:pt x="464" y="2192"/>
                </a:cubicBezTo>
                <a:cubicBezTo>
                  <a:pt x="575" y="2192"/>
                  <a:pt x="666" y="2102"/>
                  <a:pt x="666" y="1991"/>
                </a:cubicBezTo>
                <a:cubicBezTo>
                  <a:pt x="666" y="1880"/>
                  <a:pt x="575" y="1789"/>
                  <a:pt x="464" y="1789"/>
                </a:cubicBezTo>
                <a:close/>
                <a:moveTo>
                  <a:pt x="464" y="2139"/>
                </a:moveTo>
                <a:cubicBezTo>
                  <a:pt x="382" y="2139"/>
                  <a:pt x="316" y="2073"/>
                  <a:pt x="316" y="1991"/>
                </a:cubicBezTo>
                <a:cubicBezTo>
                  <a:pt x="316" y="1909"/>
                  <a:pt x="382" y="1843"/>
                  <a:pt x="464" y="1843"/>
                </a:cubicBezTo>
                <a:cubicBezTo>
                  <a:pt x="546" y="1843"/>
                  <a:pt x="612" y="1909"/>
                  <a:pt x="612" y="1991"/>
                </a:cubicBezTo>
                <a:cubicBezTo>
                  <a:pt x="612" y="2073"/>
                  <a:pt x="546" y="2139"/>
                  <a:pt x="464" y="2139"/>
                </a:cubicBezTo>
                <a:close/>
                <a:moveTo>
                  <a:pt x="989" y="1789"/>
                </a:moveTo>
                <a:cubicBezTo>
                  <a:pt x="878" y="1789"/>
                  <a:pt x="787" y="1880"/>
                  <a:pt x="787" y="1991"/>
                </a:cubicBezTo>
                <a:cubicBezTo>
                  <a:pt x="787" y="2102"/>
                  <a:pt x="878" y="2192"/>
                  <a:pt x="989" y="2192"/>
                </a:cubicBezTo>
                <a:cubicBezTo>
                  <a:pt x="1100" y="2192"/>
                  <a:pt x="1190" y="2102"/>
                  <a:pt x="1190" y="1991"/>
                </a:cubicBezTo>
                <a:cubicBezTo>
                  <a:pt x="1190" y="1880"/>
                  <a:pt x="1100" y="1789"/>
                  <a:pt x="989" y="1789"/>
                </a:cubicBezTo>
                <a:close/>
                <a:moveTo>
                  <a:pt x="989" y="2139"/>
                </a:moveTo>
                <a:cubicBezTo>
                  <a:pt x="907" y="2139"/>
                  <a:pt x="841" y="2073"/>
                  <a:pt x="841" y="1991"/>
                </a:cubicBezTo>
                <a:cubicBezTo>
                  <a:pt x="841" y="1909"/>
                  <a:pt x="907" y="1843"/>
                  <a:pt x="989" y="1843"/>
                </a:cubicBezTo>
                <a:cubicBezTo>
                  <a:pt x="1070" y="1843"/>
                  <a:pt x="1137" y="1909"/>
                  <a:pt x="1137" y="1991"/>
                </a:cubicBezTo>
                <a:cubicBezTo>
                  <a:pt x="1137" y="2073"/>
                  <a:pt x="1070" y="2139"/>
                  <a:pt x="989" y="2139"/>
                </a:cubicBezTo>
                <a:close/>
                <a:moveTo>
                  <a:pt x="1513" y="1789"/>
                </a:moveTo>
                <a:cubicBezTo>
                  <a:pt x="1402" y="1789"/>
                  <a:pt x="1312" y="1880"/>
                  <a:pt x="1312" y="1991"/>
                </a:cubicBezTo>
                <a:cubicBezTo>
                  <a:pt x="1312" y="2102"/>
                  <a:pt x="1402" y="2192"/>
                  <a:pt x="1513" y="2192"/>
                </a:cubicBezTo>
                <a:cubicBezTo>
                  <a:pt x="1624" y="2192"/>
                  <a:pt x="1715" y="2102"/>
                  <a:pt x="1715" y="1991"/>
                </a:cubicBezTo>
                <a:cubicBezTo>
                  <a:pt x="1715" y="1880"/>
                  <a:pt x="1624" y="1789"/>
                  <a:pt x="1513" y="1789"/>
                </a:cubicBezTo>
                <a:close/>
                <a:moveTo>
                  <a:pt x="1513" y="2139"/>
                </a:moveTo>
                <a:cubicBezTo>
                  <a:pt x="1432" y="2139"/>
                  <a:pt x="1365" y="2073"/>
                  <a:pt x="1365" y="1991"/>
                </a:cubicBezTo>
                <a:cubicBezTo>
                  <a:pt x="1365" y="1909"/>
                  <a:pt x="1432" y="1843"/>
                  <a:pt x="1513" y="1843"/>
                </a:cubicBezTo>
                <a:cubicBezTo>
                  <a:pt x="1595" y="1843"/>
                  <a:pt x="1661" y="1909"/>
                  <a:pt x="1661" y="1991"/>
                </a:cubicBezTo>
                <a:cubicBezTo>
                  <a:pt x="1661" y="2073"/>
                  <a:pt x="1595" y="2139"/>
                  <a:pt x="1513" y="2139"/>
                </a:cubicBezTo>
                <a:close/>
                <a:moveTo>
                  <a:pt x="2038" y="1789"/>
                </a:moveTo>
                <a:cubicBezTo>
                  <a:pt x="1927" y="1789"/>
                  <a:pt x="1836" y="1880"/>
                  <a:pt x="1836" y="1991"/>
                </a:cubicBezTo>
                <a:cubicBezTo>
                  <a:pt x="1836" y="2102"/>
                  <a:pt x="1927" y="2192"/>
                  <a:pt x="2038" y="2192"/>
                </a:cubicBezTo>
                <a:cubicBezTo>
                  <a:pt x="2149" y="2192"/>
                  <a:pt x="2239" y="2102"/>
                  <a:pt x="2239" y="1991"/>
                </a:cubicBezTo>
                <a:cubicBezTo>
                  <a:pt x="2239" y="1880"/>
                  <a:pt x="2149" y="1789"/>
                  <a:pt x="2038" y="1789"/>
                </a:cubicBezTo>
                <a:close/>
                <a:moveTo>
                  <a:pt x="2038" y="2139"/>
                </a:moveTo>
                <a:cubicBezTo>
                  <a:pt x="1956" y="2139"/>
                  <a:pt x="1890" y="2073"/>
                  <a:pt x="1890" y="1991"/>
                </a:cubicBezTo>
                <a:cubicBezTo>
                  <a:pt x="1890" y="1909"/>
                  <a:pt x="1956" y="1843"/>
                  <a:pt x="2038" y="1843"/>
                </a:cubicBezTo>
                <a:cubicBezTo>
                  <a:pt x="2120" y="1843"/>
                  <a:pt x="2186" y="1909"/>
                  <a:pt x="2186" y="1991"/>
                </a:cubicBezTo>
                <a:cubicBezTo>
                  <a:pt x="2186" y="2073"/>
                  <a:pt x="2120" y="2139"/>
                  <a:pt x="2038" y="2139"/>
                </a:cubicBezTo>
                <a:close/>
                <a:moveTo>
                  <a:pt x="2562" y="1789"/>
                </a:moveTo>
                <a:cubicBezTo>
                  <a:pt x="2451" y="1789"/>
                  <a:pt x="2361" y="1880"/>
                  <a:pt x="2361" y="1991"/>
                </a:cubicBezTo>
                <a:cubicBezTo>
                  <a:pt x="2361" y="2102"/>
                  <a:pt x="2451" y="2192"/>
                  <a:pt x="2562" y="2192"/>
                </a:cubicBezTo>
                <a:cubicBezTo>
                  <a:pt x="2674" y="2192"/>
                  <a:pt x="2764" y="2102"/>
                  <a:pt x="2764" y="1991"/>
                </a:cubicBezTo>
                <a:cubicBezTo>
                  <a:pt x="2764" y="1880"/>
                  <a:pt x="2674" y="1789"/>
                  <a:pt x="2562" y="1789"/>
                </a:cubicBezTo>
                <a:close/>
                <a:moveTo>
                  <a:pt x="2562" y="2139"/>
                </a:moveTo>
                <a:cubicBezTo>
                  <a:pt x="2481" y="2139"/>
                  <a:pt x="2414" y="2073"/>
                  <a:pt x="2414" y="1991"/>
                </a:cubicBezTo>
                <a:cubicBezTo>
                  <a:pt x="2414" y="1909"/>
                  <a:pt x="2481" y="1843"/>
                  <a:pt x="2562" y="1843"/>
                </a:cubicBezTo>
                <a:cubicBezTo>
                  <a:pt x="2644" y="1843"/>
                  <a:pt x="2711" y="1909"/>
                  <a:pt x="2711" y="1991"/>
                </a:cubicBezTo>
                <a:cubicBezTo>
                  <a:pt x="2711" y="2073"/>
                  <a:pt x="2644" y="2139"/>
                  <a:pt x="2562" y="2139"/>
                </a:cubicBezTo>
                <a:close/>
                <a:moveTo>
                  <a:pt x="657" y="1454"/>
                </a:moveTo>
                <a:cubicBezTo>
                  <a:pt x="2369" y="1454"/>
                  <a:pt x="2369" y="1454"/>
                  <a:pt x="2369" y="1454"/>
                </a:cubicBezTo>
                <a:cubicBezTo>
                  <a:pt x="2384" y="1454"/>
                  <a:pt x="2396" y="1442"/>
                  <a:pt x="2396" y="1427"/>
                </a:cubicBezTo>
                <a:cubicBezTo>
                  <a:pt x="2396" y="27"/>
                  <a:pt x="2396" y="27"/>
                  <a:pt x="2396" y="27"/>
                </a:cubicBezTo>
                <a:cubicBezTo>
                  <a:pt x="2396" y="12"/>
                  <a:pt x="2384" y="0"/>
                  <a:pt x="2369" y="0"/>
                </a:cubicBezTo>
                <a:cubicBezTo>
                  <a:pt x="1747" y="0"/>
                  <a:pt x="1747" y="0"/>
                  <a:pt x="1747" y="0"/>
                </a:cubicBezTo>
                <a:cubicBezTo>
                  <a:pt x="1280" y="0"/>
                  <a:pt x="1280" y="0"/>
                  <a:pt x="1280" y="0"/>
                </a:cubicBezTo>
                <a:cubicBezTo>
                  <a:pt x="657" y="0"/>
                  <a:pt x="657" y="0"/>
                  <a:pt x="657" y="0"/>
                </a:cubicBezTo>
                <a:cubicBezTo>
                  <a:pt x="643" y="0"/>
                  <a:pt x="631" y="12"/>
                  <a:pt x="631" y="27"/>
                </a:cubicBezTo>
                <a:cubicBezTo>
                  <a:pt x="631" y="1427"/>
                  <a:pt x="631" y="1427"/>
                  <a:pt x="631" y="1427"/>
                </a:cubicBezTo>
                <a:cubicBezTo>
                  <a:pt x="631" y="1442"/>
                  <a:pt x="643" y="1454"/>
                  <a:pt x="657" y="1454"/>
                </a:cubicBezTo>
                <a:close/>
                <a:moveTo>
                  <a:pt x="1720" y="54"/>
                </a:moveTo>
                <a:cubicBezTo>
                  <a:pt x="1720" y="430"/>
                  <a:pt x="1720" y="430"/>
                  <a:pt x="1720" y="430"/>
                </a:cubicBezTo>
                <a:cubicBezTo>
                  <a:pt x="1527" y="237"/>
                  <a:pt x="1527" y="237"/>
                  <a:pt x="1527" y="237"/>
                </a:cubicBezTo>
                <a:cubicBezTo>
                  <a:pt x="1522" y="232"/>
                  <a:pt x="1515" y="229"/>
                  <a:pt x="1508" y="229"/>
                </a:cubicBezTo>
                <a:cubicBezTo>
                  <a:pt x="1508" y="229"/>
                  <a:pt x="1508" y="229"/>
                  <a:pt x="1508" y="229"/>
                </a:cubicBezTo>
                <a:cubicBezTo>
                  <a:pt x="1500" y="229"/>
                  <a:pt x="1494" y="232"/>
                  <a:pt x="1489" y="238"/>
                </a:cubicBezTo>
                <a:cubicBezTo>
                  <a:pt x="1307" y="427"/>
                  <a:pt x="1307" y="427"/>
                  <a:pt x="1307" y="427"/>
                </a:cubicBezTo>
                <a:cubicBezTo>
                  <a:pt x="1307" y="54"/>
                  <a:pt x="1307" y="54"/>
                  <a:pt x="1307" y="54"/>
                </a:cubicBezTo>
                <a:lnTo>
                  <a:pt x="1720" y="54"/>
                </a:lnTo>
                <a:close/>
                <a:moveTo>
                  <a:pt x="684" y="54"/>
                </a:moveTo>
                <a:cubicBezTo>
                  <a:pt x="1253" y="54"/>
                  <a:pt x="1253" y="54"/>
                  <a:pt x="1253" y="54"/>
                </a:cubicBezTo>
                <a:cubicBezTo>
                  <a:pt x="1253" y="494"/>
                  <a:pt x="1253" y="494"/>
                  <a:pt x="1253" y="494"/>
                </a:cubicBezTo>
                <a:cubicBezTo>
                  <a:pt x="1253" y="505"/>
                  <a:pt x="1260" y="515"/>
                  <a:pt x="1270" y="519"/>
                </a:cubicBezTo>
                <a:cubicBezTo>
                  <a:pt x="1273" y="520"/>
                  <a:pt x="1277" y="521"/>
                  <a:pt x="1280" y="521"/>
                </a:cubicBezTo>
                <a:cubicBezTo>
                  <a:pt x="1287" y="521"/>
                  <a:pt x="1294" y="518"/>
                  <a:pt x="1299" y="512"/>
                </a:cubicBezTo>
                <a:cubicBezTo>
                  <a:pt x="1508" y="294"/>
                  <a:pt x="1508" y="294"/>
                  <a:pt x="1508" y="294"/>
                </a:cubicBezTo>
                <a:cubicBezTo>
                  <a:pt x="1728" y="513"/>
                  <a:pt x="1728" y="513"/>
                  <a:pt x="1728" y="513"/>
                </a:cubicBezTo>
                <a:cubicBezTo>
                  <a:pt x="1736" y="520"/>
                  <a:pt x="1747" y="523"/>
                  <a:pt x="1757" y="519"/>
                </a:cubicBezTo>
                <a:cubicBezTo>
                  <a:pt x="1767" y="514"/>
                  <a:pt x="1773" y="505"/>
                  <a:pt x="1773" y="494"/>
                </a:cubicBezTo>
                <a:cubicBezTo>
                  <a:pt x="1773" y="54"/>
                  <a:pt x="1773" y="54"/>
                  <a:pt x="1773" y="54"/>
                </a:cubicBezTo>
                <a:cubicBezTo>
                  <a:pt x="2342" y="54"/>
                  <a:pt x="2342" y="54"/>
                  <a:pt x="2342" y="54"/>
                </a:cubicBezTo>
                <a:cubicBezTo>
                  <a:pt x="2342" y="1401"/>
                  <a:pt x="2342" y="1401"/>
                  <a:pt x="2342" y="1401"/>
                </a:cubicBezTo>
                <a:cubicBezTo>
                  <a:pt x="684" y="1401"/>
                  <a:pt x="684" y="1401"/>
                  <a:pt x="684" y="1401"/>
                </a:cubicBezTo>
                <a:lnTo>
                  <a:pt x="684" y="54"/>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6" name="Shape 946"/>
        <p:cNvGrpSpPr/>
        <p:nvPr/>
      </p:nvGrpSpPr>
      <p:grpSpPr>
        <a:xfrm>
          <a:off x="0" y="0"/>
          <a:ext cx="0" cy="0"/>
          <a:chOff x="0" y="0"/>
          <a:chExt cx="0" cy="0"/>
        </a:xfrm>
      </p:grpSpPr>
      <p:sp>
        <p:nvSpPr>
          <p:cNvPr id="947" name="Google Shape;947;p36"/>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Market </a:t>
            </a:r>
            <a:r>
              <a:rPr b="0" i="0" lang="en-US" sz="7400" u="none" cap="none" strike="noStrike">
                <a:solidFill>
                  <a:schemeClr val="accent2"/>
                </a:solidFill>
                <a:latin typeface="Open Sans Light"/>
                <a:ea typeface="Open Sans Light"/>
                <a:cs typeface="Open Sans Light"/>
                <a:sym typeface="Open Sans Light"/>
              </a:rPr>
              <a:t>Strategy</a:t>
            </a:r>
            <a:endParaRPr b="0" i="0" sz="7400" u="none" cap="none" strike="noStrike">
              <a:solidFill>
                <a:schemeClr val="accent2"/>
              </a:solidFill>
              <a:latin typeface="Open Sans Light"/>
              <a:ea typeface="Open Sans Light"/>
              <a:cs typeface="Open Sans Light"/>
              <a:sym typeface="Open Sans Light"/>
            </a:endParaRPr>
          </a:p>
        </p:txBody>
      </p:sp>
      <p:sp>
        <p:nvSpPr>
          <p:cNvPr id="948" name="Google Shape;948;p36"/>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949" name="Google Shape;949;p36"/>
          <p:cNvSpPr/>
          <p:nvPr/>
        </p:nvSpPr>
        <p:spPr>
          <a:xfrm>
            <a:off x="9731111" y="9236633"/>
            <a:ext cx="1011238" cy="2300288"/>
          </a:xfrm>
          <a:custGeom>
            <a:pathLst>
              <a:path extrusionOk="0" h="966" w="424">
                <a:moveTo>
                  <a:pt x="277" y="55"/>
                </a:moveTo>
                <a:cubicBezTo>
                  <a:pt x="266" y="12"/>
                  <a:pt x="210" y="0"/>
                  <a:pt x="183" y="35"/>
                </a:cubicBezTo>
                <a:cubicBezTo>
                  <a:pt x="125" y="111"/>
                  <a:pt x="65" y="223"/>
                  <a:pt x="37" y="379"/>
                </a:cubicBezTo>
                <a:cubicBezTo>
                  <a:pt x="0" y="583"/>
                  <a:pt x="35" y="782"/>
                  <a:pt x="72" y="914"/>
                </a:cubicBezTo>
                <a:cubicBezTo>
                  <a:pt x="86" y="964"/>
                  <a:pt x="157" y="966"/>
                  <a:pt x="173" y="916"/>
                </a:cubicBezTo>
                <a:cubicBezTo>
                  <a:pt x="200" y="834"/>
                  <a:pt x="238" y="738"/>
                  <a:pt x="278" y="678"/>
                </a:cubicBezTo>
                <a:cubicBezTo>
                  <a:pt x="324" y="611"/>
                  <a:pt x="367" y="562"/>
                  <a:pt x="403" y="527"/>
                </a:cubicBezTo>
                <a:cubicBezTo>
                  <a:pt x="419" y="512"/>
                  <a:pt x="424" y="488"/>
                  <a:pt x="415" y="468"/>
                </a:cubicBezTo>
                <a:cubicBezTo>
                  <a:pt x="370" y="363"/>
                  <a:pt x="317" y="221"/>
                  <a:pt x="277" y="55"/>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50" name="Google Shape;950;p36"/>
          <p:cNvSpPr/>
          <p:nvPr/>
        </p:nvSpPr>
        <p:spPr>
          <a:xfrm>
            <a:off x="13643241" y="9236633"/>
            <a:ext cx="1009650" cy="2300288"/>
          </a:xfrm>
          <a:custGeom>
            <a:pathLst>
              <a:path extrusionOk="0" h="966" w="424">
                <a:moveTo>
                  <a:pt x="387" y="379"/>
                </a:moveTo>
                <a:cubicBezTo>
                  <a:pt x="359" y="223"/>
                  <a:pt x="299" y="111"/>
                  <a:pt x="240" y="35"/>
                </a:cubicBezTo>
                <a:cubicBezTo>
                  <a:pt x="213" y="0"/>
                  <a:pt x="157" y="12"/>
                  <a:pt x="147" y="55"/>
                </a:cubicBezTo>
                <a:cubicBezTo>
                  <a:pt x="106" y="221"/>
                  <a:pt x="53" y="363"/>
                  <a:pt x="8" y="468"/>
                </a:cubicBezTo>
                <a:cubicBezTo>
                  <a:pt x="0" y="488"/>
                  <a:pt x="4" y="512"/>
                  <a:pt x="20" y="527"/>
                </a:cubicBezTo>
                <a:cubicBezTo>
                  <a:pt x="56" y="562"/>
                  <a:pt x="100" y="611"/>
                  <a:pt x="145" y="678"/>
                </a:cubicBezTo>
                <a:cubicBezTo>
                  <a:pt x="186" y="738"/>
                  <a:pt x="223" y="834"/>
                  <a:pt x="250" y="916"/>
                </a:cubicBezTo>
                <a:cubicBezTo>
                  <a:pt x="267" y="966"/>
                  <a:pt x="338" y="964"/>
                  <a:pt x="352" y="914"/>
                </a:cubicBezTo>
                <a:cubicBezTo>
                  <a:pt x="388" y="782"/>
                  <a:pt x="424" y="583"/>
                  <a:pt x="387" y="379"/>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51" name="Google Shape;951;p36"/>
          <p:cNvSpPr txBox="1"/>
          <p:nvPr/>
        </p:nvSpPr>
        <p:spPr>
          <a:xfrm>
            <a:off x="3769308" y="4645422"/>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Define</a:t>
            </a:r>
            <a:endParaRPr sz="4200">
              <a:solidFill>
                <a:schemeClr val="dk2"/>
              </a:solidFill>
              <a:latin typeface="Open Sans Light"/>
              <a:ea typeface="Open Sans Light"/>
              <a:cs typeface="Open Sans Light"/>
              <a:sym typeface="Open Sans Light"/>
            </a:endParaRPr>
          </a:p>
        </p:txBody>
      </p:sp>
      <p:sp>
        <p:nvSpPr>
          <p:cNvPr id="952" name="Google Shape;952;p36"/>
          <p:cNvSpPr txBox="1"/>
          <p:nvPr/>
        </p:nvSpPr>
        <p:spPr>
          <a:xfrm>
            <a:off x="3769308" y="5423871"/>
            <a:ext cx="4188489"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953" name="Google Shape;953;p36"/>
          <p:cNvSpPr txBox="1"/>
          <p:nvPr/>
        </p:nvSpPr>
        <p:spPr>
          <a:xfrm>
            <a:off x="16450373" y="4645422"/>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Target</a:t>
            </a:r>
            <a:endParaRPr sz="4200">
              <a:solidFill>
                <a:schemeClr val="dk2"/>
              </a:solidFill>
              <a:latin typeface="Open Sans Light"/>
              <a:ea typeface="Open Sans Light"/>
              <a:cs typeface="Open Sans Light"/>
              <a:sym typeface="Open Sans Light"/>
            </a:endParaRPr>
          </a:p>
        </p:txBody>
      </p:sp>
      <p:sp>
        <p:nvSpPr>
          <p:cNvPr id="954" name="Google Shape;954;p36"/>
          <p:cNvSpPr txBox="1"/>
          <p:nvPr/>
        </p:nvSpPr>
        <p:spPr>
          <a:xfrm>
            <a:off x="16450373" y="5423871"/>
            <a:ext cx="4188489"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955" name="Google Shape;955;p36"/>
          <p:cNvSpPr txBox="1"/>
          <p:nvPr/>
        </p:nvSpPr>
        <p:spPr>
          <a:xfrm>
            <a:off x="2722642" y="7855413"/>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Review</a:t>
            </a:r>
            <a:endParaRPr sz="4200">
              <a:solidFill>
                <a:schemeClr val="dk2"/>
              </a:solidFill>
              <a:latin typeface="Open Sans Light"/>
              <a:ea typeface="Open Sans Light"/>
              <a:cs typeface="Open Sans Light"/>
              <a:sym typeface="Open Sans Light"/>
            </a:endParaRPr>
          </a:p>
        </p:txBody>
      </p:sp>
      <p:sp>
        <p:nvSpPr>
          <p:cNvPr id="956" name="Google Shape;956;p36"/>
          <p:cNvSpPr txBox="1"/>
          <p:nvPr/>
        </p:nvSpPr>
        <p:spPr>
          <a:xfrm>
            <a:off x="2722642" y="8633862"/>
            <a:ext cx="4188489"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957" name="Google Shape;957;p36"/>
          <p:cNvSpPr txBox="1"/>
          <p:nvPr/>
        </p:nvSpPr>
        <p:spPr>
          <a:xfrm>
            <a:off x="17472869" y="7855413"/>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Approach</a:t>
            </a:r>
            <a:endParaRPr sz="4200">
              <a:solidFill>
                <a:schemeClr val="dk2"/>
              </a:solidFill>
              <a:latin typeface="Open Sans Light"/>
              <a:ea typeface="Open Sans Light"/>
              <a:cs typeface="Open Sans Light"/>
              <a:sym typeface="Open Sans Light"/>
            </a:endParaRPr>
          </a:p>
        </p:txBody>
      </p:sp>
      <p:sp>
        <p:nvSpPr>
          <p:cNvPr id="958" name="Google Shape;958;p36"/>
          <p:cNvSpPr txBox="1"/>
          <p:nvPr/>
        </p:nvSpPr>
        <p:spPr>
          <a:xfrm>
            <a:off x="17472869" y="8633862"/>
            <a:ext cx="4188489"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959" name="Google Shape;959;p36"/>
          <p:cNvSpPr/>
          <p:nvPr/>
        </p:nvSpPr>
        <p:spPr>
          <a:xfrm>
            <a:off x="8508015" y="4730196"/>
            <a:ext cx="1123114" cy="112311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60" name="Google Shape;960;p36"/>
          <p:cNvSpPr txBox="1"/>
          <p:nvPr/>
        </p:nvSpPr>
        <p:spPr>
          <a:xfrm>
            <a:off x="8803281" y="4925039"/>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1</a:t>
            </a:r>
            <a:endParaRPr sz="4800">
              <a:solidFill>
                <a:schemeClr val="lt1"/>
              </a:solidFill>
              <a:latin typeface="Open Sans Light"/>
              <a:ea typeface="Open Sans Light"/>
              <a:cs typeface="Open Sans Light"/>
              <a:sym typeface="Open Sans Light"/>
            </a:endParaRPr>
          </a:p>
        </p:txBody>
      </p:sp>
      <p:sp>
        <p:nvSpPr>
          <p:cNvPr id="961" name="Google Shape;961;p36"/>
          <p:cNvSpPr/>
          <p:nvPr/>
        </p:nvSpPr>
        <p:spPr>
          <a:xfrm>
            <a:off x="14752872" y="4730196"/>
            <a:ext cx="1123114" cy="1123114"/>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62" name="Google Shape;962;p36"/>
          <p:cNvSpPr txBox="1"/>
          <p:nvPr/>
        </p:nvSpPr>
        <p:spPr>
          <a:xfrm>
            <a:off x="15048138" y="4925039"/>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2</a:t>
            </a:r>
            <a:endParaRPr sz="4800">
              <a:solidFill>
                <a:schemeClr val="lt1"/>
              </a:solidFill>
              <a:latin typeface="Open Sans Light"/>
              <a:ea typeface="Open Sans Light"/>
              <a:cs typeface="Open Sans Light"/>
              <a:sym typeface="Open Sans Light"/>
            </a:endParaRPr>
          </a:p>
        </p:txBody>
      </p:sp>
      <p:sp>
        <p:nvSpPr>
          <p:cNvPr id="963" name="Google Shape;963;p36"/>
          <p:cNvSpPr/>
          <p:nvPr/>
        </p:nvSpPr>
        <p:spPr>
          <a:xfrm>
            <a:off x="7469375" y="7844861"/>
            <a:ext cx="1123114" cy="1123114"/>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64" name="Google Shape;964;p36"/>
          <p:cNvSpPr txBox="1"/>
          <p:nvPr/>
        </p:nvSpPr>
        <p:spPr>
          <a:xfrm>
            <a:off x="7764641" y="8039704"/>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3</a:t>
            </a:r>
            <a:endParaRPr sz="4800">
              <a:solidFill>
                <a:schemeClr val="lt1"/>
              </a:solidFill>
              <a:latin typeface="Open Sans Light"/>
              <a:ea typeface="Open Sans Light"/>
              <a:cs typeface="Open Sans Light"/>
              <a:sym typeface="Open Sans Light"/>
            </a:endParaRPr>
          </a:p>
        </p:txBody>
      </p:sp>
      <p:sp>
        <p:nvSpPr>
          <p:cNvPr id="965" name="Google Shape;965;p36"/>
          <p:cNvSpPr/>
          <p:nvPr/>
        </p:nvSpPr>
        <p:spPr>
          <a:xfrm>
            <a:off x="15791513" y="7844861"/>
            <a:ext cx="1123114" cy="1123114"/>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66" name="Google Shape;966;p36"/>
          <p:cNvSpPr txBox="1"/>
          <p:nvPr/>
        </p:nvSpPr>
        <p:spPr>
          <a:xfrm>
            <a:off x="16086778" y="8039704"/>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4</a:t>
            </a:r>
            <a:endParaRPr sz="4800">
              <a:solidFill>
                <a:schemeClr val="lt1"/>
              </a:solidFill>
              <a:latin typeface="Open Sans Light"/>
              <a:ea typeface="Open Sans Light"/>
              <a:cs typeface="Open Sans Light"/>
              <a:sym typeface="Open Sans Light"/>
            </a:endParaRPr>
          </a:p>
        </p:txBody>
      </p:sp>
      <p:sp>
        <p:nvSpPr>
          <p:cNvPr id="967" name="Google Shape;967;p36"/>
          <p:cNvSpPr/>
          <p:nvPr/>
        </p:nvSpPr>
        <p:spPr>
          <a:xfrm>
            <a:off x="10097294" y="7601508"/>
            <a:ext cx="2095500" cy="3116263"/>
          </a:xfrm>
          <a:custGeom>
            <a:pathLst>
              <a:path extrusionOk="0" h="1309" w="879">
                <a:moveTo>
                  <a:pt x="879" y="1239"/>
                </a:moveTo>
                <a:cubicBezTo>
                  <a:pt x="704" y="1239"/>
                  <a:pt x="544" y="1260"/>
                  <a:pt x="424" y="1295"/>
                </a:cubicBezTo>
                <a:cubicBezTo>
                  <a:pt x="374" y="1309"/>
                  <a:pt x="321" y="1285"/>
                  <a:pt x="299" y="1238"/>
                </a:cubicBezTo>
                <a:cubicBezTo>
                  <a:pt x="198" y="1025"/>
                  <a:pt x="0" y="525"/>
                  <a:pt x="79" y="0"/>
                </a:cubicBezTo>
                <a:cubicBezTo>
                  <a:pt x="879" y="0"/>
                  <a:pt x="879" y="0"/>
                  <a:pt x="879" y="0"/>
                </a:cubicBezTo>
                <a:lnTo>
                  <a:pt x="879" y="1239"/>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68" name="Google Shape;968;p36"/>
          <p:cNvSpPr/>
          <p:nvPr/>
        </p:nvSpPr>
        <p:spPr>
          <a:xfrm>
            <a:off x="10286207" y="3534333"/>
            <a:ext cx="1906588" cy="4067175"/>
          </a:xfrm>
          <a:custGeom>
            <a:pathLst>
              <a:path extrusionOk="0" h="1708" w="800">
                <a:moveTo>
                  <a:pt x="0" y="1708"/>
                </a:moveTo>
                <a:cubicBezTo>
                  <a:pt x="3" y="1688"/>
                  <a:pt x="6" y="1668"/>
                  <a:pt x="10" y="1648"/>
                </a:cubicBezTo>
                <a:cubicBezTo>
                  <a:pt x="13" y="1632"/>
                  <a:pt x="16" y="1615"/>
                  <a:pt x="20" y="1598"/>
                </a:cubicBezTo>
                <a:cubicBezTo>
                  <a:pt x="208" y="694"/>
                  <a:pt x="800" y="0"/>
                  <a:pt x="800" y="0"/>
                </a:cubicBezTo>
                <a:cubicBezTo>
                  <a:pt x="800" y="1598"/>
                  <a:pt x="800" y="1598"/>
                  <a:pt x="800" y="1598"/>
                </a:cubicBezTo>
                <a:cubicBezTo>
                  <a:pt x="800" y="1708"/>
                  <a:pt x="800" y="1708"/>
                  <a:pt x="800" y="1708"/>
                </a:cubicBezTo>
                <a:lnTo>
                  <a:pt x="0" y="170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69" name="Google Shape;969;p36"/>
          <p:cNvSpPr/>
          <p:nvPr/>
        </p:nvSpPr>
        <p:spPr>
          <a:xfrm>
            <a:off x="12192794" y="7601508"/>
            <a:ext cx="2093913" cy="3116263"/>
          </a:xfrm>
          <a:custGeom>
            <a:pathLst>
              <a:path extrusionOk="0" h="1309" w="879">
                <a:moveTo>
                  <a:pt x="0" y="1239"/>
                </a:moveTo>
                <a:cubicBezTo>
                  <a:pt x="176" y="1239"/>
                  <a:pt x="336" y="1260"/>
                  <a:pt x="455" y="1295"/>
                </a:cubicBezTo>
                <a:cubicBezTo>
                  <a:pt x="505" y="1309"/>
                  <a:pt x="558" y="1285"/>
                  <a:pt x="581" y="1238"/>
                </a:cubicBezTo>
                <a:cubicBezTo>
                  <a:pt x="682" y="1025"/>
                  <a:pt x="879" y="525"/>
                  <a:pt x="801" y="0"/>
                </a:cubicBezTo>
                <a:cubicBezTo>
                  <a:pt x="0" y="0"/>
                  <a:pt x="0" y="0"/>
                  <a:pt x="0" y="0"/>
                </a:cubicBezTo>
                <a:lnTo>
                  <a:pt x="0" y="1239"/>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70" name="Google Shape;970;p36"/>
          <p:cNvSpPr/>
          <p:nvPr/>
        </p:nvSpPr>
        <p:spPr>
          <a:xfrm>
            <a:off x="12192794" y="3534333"/>
            <a:ext cx="1908175" cy="4067175"/>
          </a:xfrm>
          <a:custGeom>
            <a:pathLst>
              <a:path extrusionOk="0" h="1708" w="801">
                <a:moveTo>
                  <a:pt x="801" y="1708"/>
                </a:moveTo>
                <a:cubicBezTo>
                  <a:pt x="798" y="1688"/>
                  <a:pt x="795" y="1668"/>
                  <a:pt x="791" y="1648"/>
                </a:cubicBezTo>
                <a:cubicBezTo>
                  <a:pt x="788" y="1632"/>
                  <a:pt x="784" y="1615"/>
                  <a:pt x="781" y="1598"/>
                </a:cubicBezTo>
                <a:cubicBezTo>
                  <a:pt x="593" y="694"/>
                  <a:pt x="0" y="0"/>
                  <a:pt x="0" y="0"/>
                </a:cubicBezTo>
                <a:cubicBezTo>
                  <a:pt x="0" y="1598"/>
                  <a:pt x="0" y="1598"/>
                  <a:pt x="0" y="1598"/>
                </a:cubicBezTo>
                <a:cubicBezTo>
                  <a:pt x="0" y="1708"/>
                  <a:pt x="0" y="1708"/>
                  <a:pt x="0" y="1708"/>
                </a:cubicBezTo>
                <a:lnTo>
                  <a:pt x="801" y="1708"/>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71" name="Google Shape;971;p36"/>
          <p:cNvSpPr/>
          <p:nvPr/>
        </p:nvSpPr>
        <p:spPr>
          <a:xfrm>
            <a:off x="11484769" y="6893483"/>
            <a:ext cx="1416050" cy="1414463"/>
          </a:xfrm>
          <a:prstGeom prst="ellipse">
            <a:avLst/>
          </a:prstGeom>
          <a:solidFill>
            <a:schemeClr val="lt1"/>
          </a:solidFill>
          <a:ln cap="flat"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72" name="Google Shape;972;p36"/>
          <p:cNvSpPr/>
          <p:nvPr/>
        </p:nvSpPr>
        <p:spPr>
          <a:xfrm>
            <a:off x="11160919" y="10551083"/>
            <a:ext cx="2041525" cy="336550"/>
          </a:xfrm>
          <a:custGeom>
            <a:pathLst>
              <a:path extrusionOk="0" h="141" w="857">
                <a:moveTo>
                  <a:pt x="847" y="74"/>
                </a:moveTo>
                <a:cubicBezTo>
                  <a:pt x="847" y="72"/>
                  <a:pt x="847" y="72"/>
                  <a:pt x="847" y="72"/>
                </a:cubicBezTo>
                <a:cubicBezTo>
                  <a:pt x="843" y="58"/>
                  <a:pt x="833" y="46"/>
                  <a:pt x="820" y="38"/>
                </a:cubicBezTo>
                <a:cubicBezTo>
                  <a:pt x="711" y="14"/>
                  <a:pt x="577" y="0"/>
                  <a:pt x="433" y="0"/>
                </a:cubicBezTo>
                <a:cubicBezTo>
                  <a:pt x="284" y="0"/>
                  <a:pt x="146" y="15"/>
                  <a:pt x="34" y="41"/>
                </a:cubicBezTo>
                <a:cubicBezTo>
                  <a:pt x="22" y="49"/>
                  <a:pt x="13" y="60"/>
                  <a:pt x="10" y="73"/>
                </a:cubicBezTo>
                <a:cubicBezTo>
                  <a:pt x="10" y="74"/>
                  <a:pt x="10" y="74"/>
                  <a:pt x="10" y="74"/>
                </a:cubicBezTo>
                <a:cubicBezTo>
                  <a:pt x="0" y="108"/>
                  <a:pt x="31" y="141"/>
                  <a:pt x="73" y="141"/>
                </a:cubicBezTo>
                <a:cubicBezTo>
                  <a:pt x="784" y="141"/>
                  <a:pt x="784" y="141"/>
                  <a:pt x="784" y="141"/>
                </a:cubicBezTo>
                <a:cubicBezTo>
                  <a:pt x="826" y="141"/>
                  <a:pt x="857" y="108"/>
                  <a:pt x="847" y="74"/>
                </a:cubicBezTo>
                <a:close/>
              </a:path>
            </a:pathLst>
          </a:custGeom>
          <a:solidFill>
            <a:schemeClr val="dk1"/>
          </a:solidFill>
          <a:ln cap="flat" cmpd="sng" w="381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73" name="Google Shape;973;p36"/>
          <p:cNvSpPr/>
          <p:nvPr/>
        </p:nvSpPr>
        <p:spPr>
          <a:xfrm>
            <a:off x="12380454" y="5665418"/>
            <a:ext cx="1002632" cy="998698"/>
          </a:xfrm>
          <a:custGeom>
            <a:pathLst>
              <a:path extrusionOk="0" h="1998" w="2002">
                <a:moveTo>
                  <a:pt x="1232" y="579"/>
                </a:moveTo>
                <a:cubicBezTo>
                  <a:pt x="1134" y="517"/>
                  <a:pt x="1022" y="484"/>
                  <a:pt x="906" y="484"/>
                </a:cubicBezTo>
                <a:cubicBezTo>
                  <a:pt x="571" y="484"/>
                  <a:pt x="298" y="757"/>
                  <a:pt x="298" y="1092"/>
                </a:cubicBezTo>
                <a:cubicBezTo>
                  <a:pt x="298" y="1427"/>
                  <a:pt x="571" y="1700"/>
                  <a:pt x="906" y="1700"/>
                </a:cubicBezTo>
                <a:cubicBezTo>
                  <a:pt x="1241" y="1700"/>
                  <a:pt x="1514" y="1427"/>
                  <a:pt x="1514" y="1092"/>
                </a:cubicBezTo>
                <a:cubicBezTo>
                  <a:pt x="1514" y="971"/>
                  <a:pt x="1478" y="854"/>
                  <a:pt x="1411" y="754"/>
                </a:cubicBezTo>
                <a:cubicBezTo>
                  <a:pt x="1404" y="743"/>
                  <a:pt x="1406" y="729"/>
                  <a:pt x="1417" y="721"/>
                </a:cubicBezTo>
                <a:cubicBezTo>
                  <a:pt x="1428" y="714"/>
                  <a:pt x="1442" y="717"/>
                  <a:pt x="1449" y="728"/>
                </a:cubicBezTo>
                <a:cubicBezTo>
                  <a:pt x="1521" y="836"/>
                  <a:pt x="1560" y="961"/>
                  <a:pt x="1560" y="1092"/>
                </a:cubicBezTo>
                <a:cubicBezTo>
                  <a:pt x="1560" y="1452"/>
                  <a:pt x="1266" y="1746"/>
                  <a:pt x="906" y="1746"/>
                </a:cubicBezTo>
                <a:cubicBezTo>
                  <a:pt x="545" y="1746"/>
                  <a:pt x="252" y="1452"/>
                  <a:pt x="252" y="1092"/>
                </a:cubicBezTo>
                <a:cubicBezTo>
                  <a:pt x="252" y="731"/>
                  <a:pt x="545" y="438"/>
                  <a:pt x="906" y="438"/>
                </a:cubicBezTo>
                <a:cubicBezTo>
                  <a:pt x="1031" y="438"/>
                  <a:pt x="1152" y="473"/>
                  <a:pt x="1257" y="540"/>
                </a:cubicBezTo>
                <a:cubicBezTo>
                  <a:pt x="1267" y="547"/>
                  <a:pt x="1270" y="561"/>
                  <a:pt x="1264" y="572"/>
                </a:cubicBezTo>
                <a:cubicBezTo>
                  <a:pt x="1257" y="583"/>
                  <a:pt x="1242" y="586"/>
                  <a:pt x="1232" y="579"/>
                </a:cubicBezTo>
                <a:close/>
                <a:moveTo>
                  <a:pt x="906" y="737"/>
                </a:moveTo>
                <a:cubicBezTo>
                  <a:pt x="960" y="737"/>
                  <a:pt x="1012" y="748"/>
                  <a:pt x="1060" y="772"/>
                </a:cubicBezTo>
                <a:cubicBezTo>
                  <a:pt x="1072" y="777"/>
                  <a:pt x="1085" y="772"/>
                  <a:pt x="1091" y="761"/>
                </a:cubicBezTo>
                <a:cubicBezTo>
                  <a:pt x="1097" y="749"/>
                  <a:pt x="1092" y="736"/>
                  <a:pt x="1080" y="730"/>
                </a:cubicBezTo>
                <a:cubicBezTo>
                  <a:pt x="1026" y="704"/>
                  <a:pt x="967" y="690"/>
                  <a:pt x="906" y="690"/>
                </a:cubicBezTo>
                <a:cubicBezTo>
                  <a:pt x="684" y="690"/>
                  <a:pt x="504" y="870"/>
                  <a:pt x="504" y="1092"/>
                </a:cubicBezTo>
                <a:cubicBezTo>
                  <a:pt x="504" y="1313"/>
                  <a:pt x="684" y="1494"/>
                  <a:pt x="906" y="1494"/>
                </a:cubicBezTo>
                <a:cubicBezTo>
                  <a:pt x="1127" y="1494"/>
                  <a:pt x="1307" y="1313"/>
                  <a:pt x="1307" y="1092"/>
                </a:cubicBezTo>
                <a:cubicBezTo>
                  <a:pt x="1307" y="1027"/>
                  <a:pt x="1292" y="963"/>
                  <a:pt x="1262" y="905"/>
                </a:cubicBezTo>
                <a:cubicBezTo>
                  <a:pt x="1256" y="894"/>
                  <a:pt x="1242" y="890"/>
                  <a:pt x="1230" y="896"/>
                </a:cubicBezTo>
                <a:cubicBezTo>
                  <a:pt x="1219" y="902"/>
                  <a:pt x="1215" y="916"/>
                  <a:pt x="1221" y="927"/>
                </a:cubicBezTo>
                <a:cubicBezTo>
                  <a:pt x="1247" y="977"/>
                  <a:pt x="1261" y="1034"/>
                  <a:pt x="1261" y="1092"/>
                </a:cubicBezTo>
                <a:cubicBezTo>
                  <a:pt x="1261" y="1288"/>
                  <a:pt x="1102" y="1447"/>
                  <a:pt x="906" y="1447"/>
                </a:cubicBezTo>
                <a:cubicBezTo>
                  <a:pt x="710" y="1447"/>
                  <a:pt x="550" y="1288"/>
                  <a:pt x="550" y="1092"/>
                </a:cubicBezTo>
                <a:cubicBezTo>
                  <a:pt x="550" y="896"/>
                  <a:pt x="710" y="737"/>
                  <a:pt x="906" y="737"/>
                </a:cubicBezTo>
                <a:close/>
                <a:moveTo>
                  <a:pt x="1747" y="286"/>
                </a:moveTo>
                <a:cubicBezTo>
                  <a:pt x="1710" y="324"/>
                  <a:pt x="1710" y="324"/>
                  <a:pt x="1710" y="324"/>
                </a:cubicBezTo>
                <a:cubicBezTo>
                  <a:pt x="1927" y="382"/>
                  <a:pt x="1927" y="382"/>
                  <a:pt x="1927" y="382"/>
                </a:cubicBezTo>
                <a:cubicBezTo>
                  <a:pt x="1890" y="419"/>
                  <a:pt x="1890" y="419"/>
                  <a:pt x="1890" y="419"/>
                </a:cubicBezTo>
                <a:cubicBezTo>
                  <a:pt x="1673" y="361"/>
                  <a:pt x="1673" y="361"/>
                  <a:pt x="1673" y="361"/>
                </a:cubicBezTo>
                <a:cubicBezTo>
                  <a:pt x="1636" y="398"/>
                  <a:pt x="1636" y="398"/>
                  <a:pt x="1636" y="398"/>
                </a:cubicBezTo>
                <a:cubicBezTo>
                  <a:pt x="1853" y="456"/>
                  <a:pt x="1853" y="456"/>
                  <a:pt x="1853" y="456"/>
                </a:cubicBezTo>
                <a:cubicBezTo>
                  <a:pt x="1815" y="494"/>
                  <a:pt x="1815" y="494"/>
                  <a:pt x="1815" y="494"/>
                </a:cubicBezTo>
                <a:cubicBezTo>
                  <a:pt x="1599" y="435"/>
                  <a:pt x="1599" y="435"/>
                  <a:pt x="1599" y="435"/>
                </a:cubicBezTo>
                <a:cubicBezTo>
                  <a:pt x="997" y="1035"/>
                  <a:pt x="997" y="1035"/>
                  <a:pt x="997" y="1035"/>
                </a:cubicBezTo>
                <a:cubicBezTo>
                  <a:pt x="1008" y="1052"/>
                  <a:pt x="1014" y="1071"/>
                  <a:pt x="1014" y="1092"/>
                </a:cubicBezTo>
                <a:cubicBezTo>
                  <a:pt x="1014" y="1151"/>
                  <a:pt x="965" y="1200"/>
                  <a:pt x="906" y="1200"/>
                </a:cubicBezTo>
                <a:cubicBezTo>
                  <a:pt x="846" y="1200"/>
                  <a:pt x="798" y="1151"/>
                  <a:pt x="798" y="1092"/>
                </a:cubicBezTo>
                <a:cubicBezTo>
                  <a:pt x="798" y="1032"/>
                  <a:pt x="846" y="984"/>
                  <a:pt x="906" y="984"/>
                </a:cubicBezTo>
                <a:cubicBezTo>
                  <a:pt x="928" y="984"/>
                  <a:pt x="948" y="991"/>
                  <a:pt x="965" y="1002"/>
                </a:cubicBezTo>
                <a:cubicBezTo>
                  <a:pt x="1566" y="402"/>
                  <a:pt x="1566" y="402"/>
                  <a:pt x="1566" y="402"/>
                </a:cubicBezTo>
                <a:cubicBezTo>
                  <a:pt x="1508" y="186"/>
                  <a:pt x="1508" y="186"/>
                  <a:pt x="1508" y="186"/>
                </a:cubicBezTo>
                <a:cubicBezTo>
                  <a:pt x="1545" y="148"/>
                  <a:pt x="1545" y="148"/>
                  <a:pt x="1545" y="148"/>
                </a:cubicBezTo>
                <a:cubicBezTo>
                  <a:pt x="1603" y="366"/>
                  <a:pt x="1603" y="366"/>
                  <a:pt x="1603" y="366"/>
                </a:cubicBezTo>
                <a:cubicBezTo>
                  <a:pt x="1641" y="328"/>
                  <a:pt x="1641" y="328"/>
                  <a:pt x="1641" y="328"/>
                </a:cubicBezTo>
                <a:cubicBezTo>
                  <a:pt x="1583" y="111"/>
                  <a:pt x="1583" y="111"/>
                  <a:pt x="1583" y="111"/>
                </a:cubicBezTo>
                <a:cubicBezTo>
                  <a:pt x="1620" y="74"/>
                  <a:pt x="1620" y="74"/>
                  <a:pt x="1620" y="74"/>
                </a:cubicBezTo>
                <a:cubicBezTo>
                  <a:pt x="1678" y="291"/>
                  <a:pt x="1678" y="291"/>
                  <a:pt x="1678" y="291"/>
                </a:cubicBezTo>
                <a:cubicBezTo>
                  <a:pt x="1715" y="254"/>
                  <a:pt x="1715" y="254"/>
                  <a:pt x="1715" y="254"/>
                </a:cubicBezTo>
                <a:cubicBezTo>
                  <a:pt x="1657" y="37"/>
                  <a:pt x="1657" y="37"/>
                  <a:pt x="1657" y="37"/>
                </a:cubicBezTo>
                <a:cubicBezTo>
                  <a:pt x="1694" y="0"/>
                  <a:pt x="1694" y="0"/>
                  <a:pt x="1694" y="0"/>
                </a:cubicBezTo>
                <a:cubicBezTo>
                  <a:pt x="1752" y="217"/>
                  <a:pt x="1752" y="217"/>
                  <a:pt x="1752" y="217"/>
                </a:cubicBezTo>
                <a:cubicBezTo>
                  <a:pt x="1790" y="179"/>
                  <a:pt x="1790" y="179"/>
                  <a:pt x="1790" y="179"/>
                </a:cubicBezTo>
                <a:cubicBezTo>
                  <a:pt x="1823" y="211"/>
                  <a:pt x="1823" y="211"/>
                  <a:pt x="1823" y="211"/>
                </a:cubicBezTo>
                <a:cubicBezTo>
                  <a:pt x="1785" y="249"/>
                  <a:pt x="1785" y="249"/>
                  <a:pt x="1785" y="249"/>
                </a:cubicBezTo>
                <a:cubicBezTo>
                  <a:pt x="2002" y="308"/>
                  <a:pt x="2002" y="308"/>
                  <a:pt x="2002" y="308"/>
                </a:cubicBezTo>
                <a:cubicBezTo>
                  <a:pt x="1964" y="345"/>
                  <a:pt x="1964" y="345"/>
                  <a:pt x="1964" y="345"/>
                </a:cubicBezTo>
                <a:lnTo>
                  <a:pt x="1747" y="286"/>
                </a:lnTo>
                <a:close/>
                <a:moveTo>
                  <a:pt x="963" y="1069"/>
                </a:moveTo>
                <a:cubicBezTo>
                  <a:pt x="914" y="1118"/>
                  <a:pt x="914" y="1118"/>
                  <a:pt x="914" y="1118"/>
                </a:cubicBezTo>
                <a:cubicBezTo>
                  <a:pt x="910" y="1122"/>
                  <a:pt x="904" y="1125"/>
                  <a:pt x="898" y="1125"/>
                </a:cubicBezTo>
                <a:cubicBezTo>
                  <a:pt x="892" y="1125"/>
                  <a:pt x="886" y="1122"/>
                  <a:pt x="881" y="1118"/>
                </a:cubicBezTo>
                <a:cubicBezTo>
                  <a:pt x="872" y="1109"/>
                  <a:pt x="872" y="1094"/>
                  <a:pt x="881" y="1085"/>
                </a:cubicBezTo>
                <a:cubicBezTo>
                  <a:pt x="931" y="1036"/>
                  <a:pt x="931" y="1036"/>
                  <a:pt x="931" y="1036"/>
                </a:cubicBezTo>
                <a:cubicBezTo>
                  <a:pt x="923" y="1032"/>
                  <a:pt x="915" y="1030"/>
                  <a:pt x="906" y="1030"/>
                </a:cubicBezTo>
                <a:cubicBezTo>
                  <a:pt x="872" y="1030"/>
                  <a:pt x="844" y="1058"/>
                  <a:pt x="844" y="1092"/>
                </a:cubicBezTo>
                <a:cubicBezTo>
                  <a:pt x="844" y="1126"/>
                  <a:pt x="872" y="1154"/>
                  <a:pt x="906" y="1154"/>
                </a:cubicBezTo>
                <a:cubicBezTo>
                  <a:pt x="940" y="1154"/>
                  <a:pt x="968" y="1126"/>
                  <a:pt x="968" y="1092"/>
                </a:cubicBezTo>
                <a:cubicBezTo>
                  <a:pt x="968" y="1084"/>
                  <a:pt x="966" y="1076"/>
                  <a:pt x="963" y="1069"/>
                </a:cubicBezTo>
                <a:close/>
                <a:moveTo>
                  <a:pt x="1589" y="532"/>
                </a:moveTo>
                <a:cubicBezTo>
                  <a:pt x="1579" y="540"/>
                  <a:pt x="1577" y="554"/>
                  <a:pt x="1585" y="564"/>
                </a:cubicBezTo>
                <a:cubicBezTo>
                  <a:pt x="1703" y="716"/>
                  <a:pt x="1766" y="899"/>
                  <a:pt x="1766" y="1092"/>
                </a:cubicBezTo>
                <a:cubicBezTo>
                  <a:pt x="1766" y="1566"/>
                  <a:pt x="1380" y="1952"/>
                  <a:pt x="906" y="1952"/>
                </a:cubicBezTo>
                <a:cubicBezTo>
                  <a:pt x="432" y="1952"/>
                  <a:pt x="46" y="1566"/>
                  <a:pt x="46" y="1092"/>
                </a:cubicBezTo>
                <a:cubicBezTo>
                  <a:pt x="46" y="618"/>
                  <a:pt x="432" y="232"/>
                  <a:pt x="906" y="232"/>
                </a:cubicBezTo>
                <a:cubicBezTo>
                  <a:pt x="1091" y="232"/>
                  <a:pt x="1267" y="290"/>
                  <a:pt x="1415" y="399"/>
                </a:cubicBezTo>
                <a:cubicBezTo>
                  <a:pt x="1425" y="406"/>
                  <a:pt x="1440" y="404"/>
                  <a:pt x="1447" y="394"/>
                </a:cubicBezTo>
                <a:cubicBezTo>
                  <a:pt x="1455" y="384"/>
                  <a:pt x="1453" y="369"/>
                  <a:pt x="1443" y="362"/>
                </a:cubicBezTo>
                <a:cubicBezTo>
                  <a:pt x="1286" y="247"/>
                  <a:pt x="1101" y="186"/>
                  <a:pt x="906" y="186"/>
                </a:cubicBezTo>
                <a:cubicBezTo>
                  <a:pt x="406" y="186"/>
                  <a:pt x="0" y="592"/>
                  <a:pt x="0" y="1092"/>
                </a:cubicBezTo>
                <a:cubicBezTo>
                  <a:pt x="0" y="1592"/>
                  <a:pt x="406" y="1998"/>
                  <a:pt x="906" y="1998"/>
                </a:cubicBezTo>
                <a:cubicBezTo>
                  <a:pt x="1406" y="1998"/>
                  <a:pt x="1812" y="1592"/>
                  <a:pt x="1812" y="1092"/>
                </a:cubicBezTo>
                <a:cubicBezTo>
                  <a:pt x="1812" y="888"/>
                  <a:pt x="1746" y="696"/>
                  <a:pt x="1621" y="536"/>
                </a:cubicBezTo>
                <a:cubicBezTo>
                  <a:pt x="1614" y="526"/>
                  <a:pt x="1599" y="524"/>
                  <a:pt x="1589" y="53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74" name="Google Shape;974;p36"/>
          <p:cNvSpPr/>
          <p:nvPr/>
        </p:nvSpPr>
        <p:spPr>
          <a:xfrm>
            <a:off x="10775352" y="8593650"/>
            <a:ext cx="1023938" cy="1046162"/>
          </a:xfrm>
          <a:custGeom>
            <a:pathLst>
              <a:path extrusionOk="0" h="1519" w="1481">
                <a:moveTo>
                  <a:pt x="460" y="651"/>
                </a:moveTo>
                <a:cubicBezTo>
                  <a:pt x="454" y="647"/>
                  <a:pt x="452" y="637"/>
                  <a:pt x="457" y="630"/>
                </a:cubicBezTo>
                <a:cubicBezTo>
                  <a:pt x="462" y="623"/>
                  <a:pt x="471" y="622"/>
                  <a:pt x="478" y="627"/>
                </a:cubicBezTo>
                <a:cubicBezTo>
                  <a:pt x="565" y="689"/>
                  <a:pt x="565" y="689"/>
                  <a:pt x="565" y="689"/>
                </a:cubicBezTo>
                <a:cubicBezTo>
                  <a:pt x="709" y="504"/>
                  <a:pt x="709" y="504"/>
                  <a:pt x="709" y="504"/>
                </a:cubicBezTo>
                <a:cubicBezTo>
                  <a:pt x="714" y="497"/>
                  <a:pt x="724" y="496"/>
                  <a:pt x="730" y="501"/>
                </a:cubicBezTo>
                <a:cubicBezTo>
                  <a:pt x="737" y="506"/>
                  <a:pt x="738" y="516"/>
                  <a:pt x="733" y="522"/>
                </a:cubicBezTo>
                <a:cubicBezTo>
                  <a:pt x="580" y="719"/>
                  <a:pt x="580" y="719"/>
                  <a:pt x="580" y="719"/>
                </a:cubicBezTo>
                <a:cubicBezTo>
                  <a:pt x="578" y="723"/>
                  <a:pt x="573" y="725"/>
                  <a:pt x="569" y="725"/>
                </a:cubicBezTo>
                <a:cubicBezTo>
                  <a:pt x="565" y="725"/>
                  <a:pt x="562" y="724"/>
                  <a:pt x="560" y="722"/>
                </a:cubicBezTo>
                <a:lnTo>
                  <a:pt x="460" y="651"/>
                </a:lnTo>
                <a:close/>
                <a:moveTo>
                  <a:pt x="435" y="796"/>
                </a:moveTo>
                <a:cubicBezTo>
                  <a:pt x="340" y="701"/>
                  <a:pt x="340" y="547"/>
                  <a:pt x="435" y="452"/>
                </a:cubicBezTo>
                <a:cubicBezTo>
                  <a:pt x="530" y="357"/>
                  <a:pt x="684" y="357"/>
                  <a:pt x="779" y="452"/>
                </a:cubicBezTo>
                <a:cubicBezTo>
                  <a:pt x="874" y="547"/>
                  <a:pt x="874" y="701"/>
                  <a:pt x="779" y="796"/>
                </a:cubicBezTo>
                <a:cubicBezTo>
                  <a:pt x="732" y="843"/>
                  <a:pt x="669" y="867"/>
                  <a:pt x="607" y="867"/>
                </a:cubicBezTo>
                <a:cubicBezTo>
                  <a:pt x="545" y="867"/>
                  <a:pt x="483" y="843"/>
                  <a:pt x="435" y="796"/>
                </a:cubicBezTo>
                <a:close/>
                <a:moveTo>
                  <a:pt x="457" y="775"/>
                </a:moveTo>
                <a:cubicBezTo>
                  <a:pt x="540" y="858"/>
                  <a:pt x="675" y="857"/>
                  <a:pt x="758" y="775"/>
                </a:cubicBezTo>
                <a:cubicBezTo>
                  <a:pt x="841" y="692"/>
                  <a:pt x="841" y="556"/>
                  <a:pt x="758" y="473"/>
                </a:cubicBezTo>
                <a:cubicBezTo>
                  <a:pt x="716" y="432"/>
                  <a:pt x="662" y="411"/>
                  <a:pt x="607" y="411"/>
                </a:cubicBezTo>
                <a:cubicBezTo>
                  <a:pt x="553" y="411"/>
                  <a:pt x="498" y="432"/>
                  <a:pt x="457" y="473"/>
                </a:cubicBezTo>
                <a:cubicBezTo>
                  <a:pt x="374" y="556"/>
                  <a:pt x="374" y="692"/>
                  <a:pt x="457" y="775"/>
                </a:cubicBezTo>
                <a:close/>
                <a:moveTo>
                  <a:pt x="406" y="928"/>
                </a:moveTo>
                <a:cubicBezTo>
                  <a:pt x="128" y="1206"/>
                  <a:pt x="128" y="1206"/>
                  <a:pt x="128" y="1206"/>
                </a:cubicBezTo>
                <a:cubicBezTo>
                  <a:pt x="115" y="1219"/>
                  <a:pt x="98" y="1226"/>
                  <a:pt x="80" y="1226"/>
                </a:cubicBezTo>
                <a:cubicBezTo>
                  <a:pt x="62" y="1226"/>
                  <a:pt x="45" y="1219"/>
                  <a:pt x="33" y="1206"/>
                </a:cubicBezTo>
                <a:cubicBezTo>
                  <a:pt x="26" y="1200"/>
                  <a:pt x="26" y="1200"/>
                  <a:pt x="26" y="1200"/>
                </a:cubicBezTo>
                <a:cubicBezTo>
                  <a:pt x="0" y="1173"/>
                  <a:pt x="0" y="1130"/>
                  <a:pt x="26" y="1104"/>
                </a:cubicBezTo>
                <a:cubicBezTo>
                  <a:pt x="304" y="826"/>
                  <a:pt x="304" y="826"/>
                  <a:pt x="304" y="826"/>
                </a:cubicBezTo>
                <a:cubicBezTo>
                  <a:pt x="303" y="825"/>
                  <a:pt x="303" y="825"/>
                  <a:pt x="303" y="825"/>
                </a:cubicBezTo>
                <a:cubicBezTo>
                  <a:pt x="291" y="813"/>
                  <a:pt x="291" y="792"/>
                  <a:pt x="303" y="779"/>
                </a:cubicBezTo>
                <a:cubicBezTo>
                  <a:pt x="334" y="748"/>
                  <a:pt x="334" y="748"/>
                  <a:pt x="334" y="748"/>
                </a:cubicBezTo>
                <a:cubicBezTo>
                  <a:pt x="332" y="744"/>
                  <a:pt x="330" y="739"/>
                  <a:pt x="328" y="734"/>
                </a:cubicBezTo>
                <a:cubicBezTo>
                  <a:pt x="284" y="623"/>
                  <a:pt x="310" y="496"/>
                  <a:pt x="395" y="412"/>
                </a:cubicBezTo>
                <a:cubicBezTo>
                  <a:pt x="512" y="295"/>
                  <a:pt x="702" y="295"/>
                  <a:pt x="819" y="412"/>
                </a:cubicBezTo>
                <a:cubicBezTo>
                  <a:pt x="936" y="529"/>
                  <a:pt x="936" y="719"/>
                  <a:pt x="819" y="836"/>
                </a:cubicBezTo>
                <a:cubicBezTo>
                  <a:pt x="762" y="894"/>
                  <a:pt x="685" y="924"/>
                  <a:pt x="607" y="924"/>
                </a:cubicBezTo>
                <a:cubicBezTo>
                  <a:pt x="570" y="924"/>
                  <a:pt x="533" y="917"/>
                  <a:pt x="497" y="903"/>
                </a:cubicBezTo>
                <a:cubicBezTo>
                  <a:pt x="492" y="901"/>
                  <a:pt x="487" y="899"/>
                  <a:pt x="482" y="896"/>
                </a:cubicBezTo>
                <a:cubicBezTo>
                  <a:pt x="451" y="927"/>
                  <a:pt x="451" y="927"/>
                  <a:pt x="451" y="927"/>
                </a:cubicBezTo>
                <a:cubicBezTo>
                  <a:pt x="445" y="934"/>
                  <a:pt x="437" y="937"/>
                  <a:pt x="428" y="937"/>
                </a:cubicBezTo>
                <a:cubicBezTo>
                  <a:pt x="420" y="937"/>
                  <a:pt x="412" y="934"/>
                  <a:pt x="406" y="928"/>
                </a:cubicBezTo>
                <a:close/>
                <a:moveTo>
                  <a:pt x="356" y="723"/>
                </a:moveTo>
                <a:cubicBezTo>
                  <a:pt x="359" y="731"/>
                  <a:pt x="362" y="738"/>
                  <a:pt x="366" y="745"/>
                </a:cubicBezTo>
                <a:cubicBezTo>
                  <a:pt x="366" y="745"/>
                  <a:pt x="366" y="745"/>
                  <a:pt x="366" y="745"/>
                </a:cubicBezTo>
                <a:cubicBezTo>
                  <a:pt x="375" y="763"/>
                  <a:pt x="386" y="780"/>
                  <a:pt x="399" y="796"/>
                </a:cubicBezTo>
                <a:cubicBezTo>
                  <a:pt x="405" y="802"/>
                  <a:pt x="410" y="809"/>
                  <a:pt x="416" y="815"/>
                </a:cubicBezTo>
                <a:cubicBezTo>
                  <a:pt x="437" y="835"/>
                  <a:pt x="460" y="852"/>
                  <a:pt x="486" y="865"/>
                </a:cubicBezTo>
                <a:cubicBezTo>
                  <a:pt x="493" y="869"/>
                  <a:pt x="500" y="872"/>
                  <a:pt x="508" y="875"/>
                </a:cubicBezTo>
                <a:cubicBezTo>
                  <a:pt x="608" y="915"/>
                  <a:pt x="722" y="891"/>
                  <a:pt x="798" y="815"/>
                </a:cubicBezTo>
                <a:cubicBezTo>
                  <a:pt x="903" y="710"/>
                  <a:pt x="903" y="538"/>
                  <a:pt x="798" y="433"/>
                </a:cubicBezTo>
                <a:cubicBezTo>
                  <a:pt x="745" y="381"/>
                  <a:pt x="676" y="354"/>
                  <a:pt x="607" y="354"/>
                </a:cubicBezTo>
                <a:cubicBezTo>
                  <a:pt x="538" y="354"/>
                  <a:pt x="469" y="381"/>
                  <a:pt x="416" y="433"/>
                </a:cubicBezTo>
                <a:cubicBezTo>
                  <a:pt x="340" y="509"/>
                  <a:pt x="317" y="623"/>
                  <a:pt x="356" y="723"/>
                </a:cubicBezTo>
                <a:close/>
                <a:moveTo>
                  <a:pt x="325" y="804"/>
                </a:moveTo>
                <a:cubicBezTo>
                  <a:pt x="325" y="804"/>
                  <a:pt x="325" y="804"/>
                  <a:pt x="325" y="804"/>
                </a:cubicBezTo>
                <a:cubicBezTo>
                  <a:pt x="427" y="906"/>
                  <a:pt x="427" y="906"/>
                  <a:pt x="427" y="906"/>
                </a:cubicBezTo>
                <a:cubicBezTo>
                  <a:pt x="428" y="907"/>
                  <a:pt x="429" y="907"/>
                  <a:pt x="430" y="906"/>
                </a:cubicBezTo>
                <a:cubicBezTo>
                  <a:pt x="454" y="882"/>
                  <a:pt x="454" y="882"/>
                  <a:pt x="454" y="882"/>
                </a:cubicBezTo>
                <a:cubicBezTo>
                  <a:pt x="453" y="882"/>
                  <a:pt x="453" y="882"/>
                  <a:pt x="453" y="881"/>
                </a:cubicBezTo>
                <a:cubicBezTo>
                  <a:pt x="443" y="876"/>
                  <a:pt x="434" y="869"/>
                  <a:pt x="426" y="863"/>
                </a:cubicBezTo>
                <a:cubicBezTo>
                  <a:pt x="424" y="861"/>
                  <a:pt x="422" y="860"/>
                  <a:pt x="420" y="858"/>
                </a:cubicBezTo>
                <a:cubicBezTo>
                  <a:pt x="411" y="851"/>
                  <a:pt x="403" y="844"/>
                  <a:pt x="395" y="836"/>
                </a:cubicBezTo>
                <a:cubicBezTo>
                  <a:pt x="387" y="828"/>
                  <a:pt x="380" y="820"/>
                  <a:pt x="373" y="811"/>
                </a:cubicBezTo>
                <a:cubicBezTo>
                  <a:pt x="371" y="809"/>
                  <a:pt x="369" y="807"/>
                  <a:pt x="368" y="805"/>
                </a:cubicBezTo>
                <a:cubicBezTo>
                  <a:pt x="361" y="796"/>
                  <a:pt x="355" y="787"/>
                  <a:pt x="349" y="778"/>
                </a:cubicBezTo>
                <a:cubicBezTo>
                  <a:pt x="349" y="777"/>
                  <a:pt x="349" y="777"/>
                  <a:pt x="349" y="777"/>
                </a:cubicBezTo>
                <a:cubicBezTo>
                  <a:pt x="325" y="801"/>
                  <a:pt x="325" y="801"/>
                  <a:pt x="325" y="801"/>
                </a:cubicBezTo>
                <a:cubicBezTo>
                  <a:pt x="324" y="802"/>
                  <a:pt x="324" y="803"/>
                  <a:pt x="325" y="804"/>
                </a:cubicBezTo>
                <a:close/>
                <a:moveTo>
                  <a:pt x="384" y="906"/>
                </a:moveTo>
                <a:cubicBezTo>
                  <a:pt x="325" y="847"/>
                  <a:pt x="325" y="847"/>
                  <a:pt x="325" y="847"/>
                </a:cubicBezTo>
                <a:cubicBezTo>
                  <a:pt x="47" y="1126"/>
                  <a:pt x="47" y="1126"/>
                  <a:pt x="47" y="1126"/>
                </a:cubicBezTo>
                <a:cubicBezTo>
                  <a:pt x="40" y="1133"/>
                  <a:pt x="36" y="1142"/>
                  <a:pt x="36" y="1152"/>
                </a:cubicBezTo>
                <a:cubicBezTo>
                  <a:pt x="36" y="1162"/>
                  <a:pt x="40" y="1171"/>
                  <a:pt x="47" y="1178"/>
                </a:cubicBezTo>
                <a:cubicBezTo>
                  <a:pt x="54" y="1185"/>
                  <a:pt x="54" y="1185"/>
                  <a:pt x="54" y="1185"/>
                </a:cubicBezTo>
                <a:cubicBezTo>
                  <a:pt x="68" y="1199"/>
                  <a:pt x="92" y="1199"/>
                  <a:pt x="106" y="1185"/>
                </a:cubicBezTo>
                <a:lnTo>
                  <a:pt x="384" y="906"/>
                </a:lnTo>
                <a:close/>
                <a:moveTo>
                  <a:pt x="1481" y="259"/>
                </a:moveTo>
                <a:cubicBezTo>
                  <a:pt x="1481" y="1453"/>
                  <a:pt x="1481" y="1453"/>
                  <a:pt x="1481" y="1453"/>
                </a:cubicBezTo>
                <a:cubicBezTo>
                  <a:pt x="1481" y="1489"/>
                  <a:pt x="1452" y="1519"/>
                  <a:pt x="1416" y="1519"/>
                </a:cubicBezTo>
                <a:cubicBezTo>
                  <a:pt x="552" y="1519"/>
                  <a:pt x="552" y="1519"/>
                  <a:pt x="552" y="1519"/>
                </a:cubicBezTo>
                <a:cubicBezTo>
                  <a:pt x="516" y="1519"/>
                  <a:pt x="487" y="1489"/>
                  <a:pt x="487" y="1453"/>
                </a:cubicBezTo>
                <a:cubicBezTo>
                  <a:pt x="487" y="1421"/>
                  <a:pt x="487" y="1421"/>
                  <a:pt x="487" y="1421"/>
                </a:cubicBezTo>
                <a:cubicBezTo>
                  <a:pt x="429" y="1421"/>
                  <a:pt x="429" y="1421"/>
                  <a:pt x="429" y="1421"/>
                </a:cubicBezTo>
                <a:cubicBezTo>
                  <a:pt x="392" y="1421"/>
                  <a:pt x="363" y="1392"/>
                  <a:pt x="363" y="1356"/>
                </a:cubicBezTo>
                <a:cubicBezTo>
                  <a:pt x="363" y="1032"/>
                  <a:pt x="363" y="1032"/>
                  <a:pt x="363" y="1032"/>
                </a:cubicBezTo>
                <a:cubicBezTo>
                  <a:pt x="363" y="1024"/>
                  <a:pt x="370" y="1017"/>
                  <a:pt x="378" y="1017"/>
                </a:cubicBezTo>
                <a:cubicBezTo>
                  <a:pt x="386" y="1017"/>
                  <a:pt x="393" y="1024"/>
                  <a:pt x="393" y="1032"/>
                </a:cubicBezTo>
                <a:cubicBezTo>
                  <a:pt x="393" y="1356"/>
                  <a:pt x="393" y="1356"/>
                  <a:pt x="393" y="1356"/>
                </a:cubicBezTo>
                <a:cubicBezTo>
                  <a:pt x="393" y="1375"/>
                  <a:pt x="409" y="1391"/>
                  <a:pt x="429" y="1391"/>
                </a:cubicBezTo>
                <a:cubicBezTo>
                  <a:pt x="502" y="1391"/>
                  <a:pt x="502" y="1391"/>
                  <a:pt x="502" y="1391"/>
                </a:cubicBezTo>
                <a:cubicBezTo>
                  <a:pt x="1318" y="1391"/>
                  <a:pt x="1318" y="1391"/>
                  <a:pt x="1318" y="1391"/>
                </a:cubicBezTo>
                <a:cubicBezTo>
                  <a:pt x="1337" y="1391"/>
                  <a:pt x="1353" y="1375"/>
                  <a:pt x="1353" y="1356"/>
                </a:cubicBezTo>
                <a:cubicBezTo>
                  <a:pt x="1353" y="209"/>
                  <a:pt x="1353" y="209"/>
                  <a:pt x="1353" y="209"/>
                </a:cubicBezTo>
                <a:cubicBezTo>
                  <a:pt x="1353" y="136"/>
                  <a:pt x="1353" y="136"/>
                  <a:pt x="1353" y="136"/>
                </a:cubicBezTo>
                <a:cubicBezTo>
                  <a:pt x="1353" y="117"/>
                  <a:pt x="1337" y="101"/>
                  <a:pt x="1318" y="101"/>
                </a:cubicBezTo>
                <a:cubicBezTo>
                  <a:pt x="1201" y="101"/>
                  <a:pt x="1201" y="101"/>
                  <a:pt x="1201" y="101"/>
                </a:cubicBezTo>
                <a:cubicBezTo>
                  <a:pt x="1201" y="141"/>
                  <a:pt x="1201" y="141"/>
                  <a:pt x="1201" y="141"/>
                </a:cubicBezTo>
                <a:cubicBezTo>
                  <a:pt x="1201" y="149"/>
                  <a:pt x="1194" y="156"/>
                  <a:pt x="1186" y="156"/>
                </a:cubicBezTo>
                <a:cubicBezTo>
                  <a:pt x="1177" y="156"/>
                  <a:pt x="1171" y="149"/>
                  <a:pt x="1171" y="141"/>
                </a:cubicBezTo>
                <a:cubicBezTo>
                  <a:pt x="1171" y="101"/>
                  <a:pt x="1171" y="101"/>
                  <a:pt x="1171" y="101"/>
                </a:cubicBezTo>
                <a:cubicBezTo>
                  <a:pt x="1093" y="101"/>
                  <a:pt x="1093" y="101"/>
                  <a:pt x="1093" y="101"/>
                </a:cubicBezTo>
                <a:cubicBezTo>
                  <a:pt x="1093" y="141"/>
                  <a:pt x="1093" y="141"/>
                  <a:pt x="1093" y="141"/>
                </a:cubicBezTo>
                <a:cubicBezTo>
                  <a:pt x="1093" y="149"/>
                  <a:pt x="1086" y="156"/>
                  <a:pt x="1078" y="156"/>
                </a:cubicBezTo>
                <a:cubicBezTo>
                  <a:pt x="1070" y="156"/>
                  <a:pt x="1063" y="149"/>
                  <a:pt x="1063" y="141"/>
                </a:cubicBezTo>
                <a:cubicBezTo>
                  <a:pt x="1063" y="101"/>
                  <a:pt x="1063" y="101"/>
                  <a:pt x="1063" y="101"/>
                </a:cubicBezTo>
                <a:cubicBezTo>
                  <a:pt x="986" y="101"/>
                  <a:pt x="986" y="101"/>
                  <a:pt x="986" y="101"/>
                </a:cubicBezTo>
                <a:cubicBezTo>
                  <a:pt x="986" y="141"/>
                  <a:pt x="986" y="141"/>
                  <a:pt x="986" y="141"/>
                </a:cubicBezTo>
                <a:cubicBezTo>
                  <a:pt x="986" y="149"/>
                  <a:pt x="979" y="156"/>
                  <a:pt x="970" y="156"/>
                </a:cubicBezTo>
                <a:cubicBezTo>
                  <a:pt x="962" y="156"/>
                  <a:pt x="955" y="149"/>
                  <a:pt x="955" y="141"/>
                </a:cubicBezTo>
                <a:cubicBezTo>
                  <a:pt x="955" y="101"/>
                  <a:pt x="955" y="101"/>
                  <a:pt x="955" y="101"/>
                </a:cubicBezTo>
                <a:cubicBezTo>
                  <a:pt x="878" y="101"/>
                  <a:pt x="878" y="101"/>
                  <a:pt x="878" y="101"/>
                </a:cubicBezTo>
                <a:cubicBezTo>
                  <a:pt x="878" y="141"/>
                  <a:pt x="878" y="141"/>
                  <a:pt x="878" y="141"/>
                </a:cubicBezTo>
                <a:cubicBezTo>
                  <a:pt x="878" y="149"/>
                  <a:pt x="871" y="156"/>
                  <a:pt x="863" y="156"/>
                </a:cubicBezTo>
                <a:cubicBezTo>
                  <a:pt x="855" y="156"/>
                  <a:pt x="848" y="149"/>
                  <a:pt x="848" y="141"/>
                </a:cubicBezTo>
                <a:cubicBezTo>
                  <a:pt x="848" y="101"/>
                  <a:pt x="848" y="101"/>
                  <a:pt x="848" y="101"/>
                </a:cubicBezTo>
                <a:cubicBezTo>
                  <a:pt x="770" y="101"/>
                  <a:pt x="770" y="101"/>
                  <a:pt x="770" y="101"/>
                </a:cubicBezTo>
                <a:cubicBezTo>
                  <a:pt x="770" y="141"/>
                  <a:pt x="770" y="141"/>
                  <a:pt x="770" y="141"/>
                </a:cubicBezTo>
                <a:cubicBezTo>
                  <a:pt x="770" y="149"/>
                  <a:pt x="764" y="156"/>
                  <a:pt x="755" y="156"/>
                </a:cubicBezTo>
                <a:cubicBezTo>
                  <a:pt x="747" y="156"/>
                  <a:pt x="740" y="149"/>
                  <a:pt x="740" y="141"/>
                </a:cubicBezTo>
                <a:cubicBezTo>
                  <a:pt x="740" y="101"/>
                  <a:pt x="740" y="101"/>
                  <a:pt x="740" y="101"/>
                </a:cubicBezTo>
                <a:cubicBezTo>
                  <a:pt x="663" y="101"/>
                  <a:pt x="663" y="101"/>
                  <a:pt x="663" y="101"/>
                </a:cubicBezTo>
                <a:cubicBezTo>
                  <a:pt x="663" y="141"/>
                  <a:pt x="663" y="141"/>
                  <a:pt x="663" y="141"/>
                </a:cubicBezTo>
                <a:cubicBezTo>
                  <a:pt x="663" y="149"/>
                  <a:pt x="656" y="156"/>
                  <a:pt x="648" y="156"/>
                </a:cubicBezTo>
                <a:cubicBezTo>
                  <a:pt x="639" y="156"/>
                  <a:pt x="633" y="149"/>
                  <a:pt x="633" y="141"/>
                </a:cubicBezTo>
                <a:cubicBezTo>
                  <a:pt x="633" y="101"/>
                  <a:pt x="633" y="101"/>
                  <a:pt x="633" y="101"/>
                </a:cubicBezTo>
                <a:cubicBezTo>
                  <a:pt x="555" y="101"/>
                  <a:pt x="555" y="101"/>
                  <a:pt x="555" y="101"/>
                </a:cubicBezTo>
                <a:cubicBezTo>
                  <a:pt x="555" y="141"/>
                  <a:pt x="555" y="141"/>
                  <a:pt x="555" y="141"/>
                </a:cubicBezTo>
                <a:cubicBezTo>
                  <a:pt x="555" y="149"/>
                  <a:pt x="548" y="156"/>
                  <a:pt x="540" y="156"/>
                </a:cubicBezTo>
                <a:cubicBezTo>
                  <a:pt x="532" y="156"/>
                  <a:pt x="525" y="149"/>
                  <a:pt x="525" y="141"/>
                </a:cubicBezTo>
                <a:cubicBezTo>
                  <a:pt x="525" y="101"/>
                  <a:pt x="525" y="101"/>
                  <a:pt x="525" y="101"/>
                </a:cubicBezTo>
                <a:cubicBezTo>
                  <a:pt x="429" y="101"/>
                  <a:pt x="429" y="101"/>
                  <a:pt x="429" y="101"/>
                </a:cubicBezTo>
                <a:cubicBezTo>
                  <a:pt x="409" y="101"/>
                  <a:pt x="393" y="117"/>
                  <a:pt x="393" y="136"/>
                </a:cubicBezTo>
                <a:cubicBezTo>
                  <a:pt x="393" y="339"/>
                  <a:pt x="393" y="339"/>
                  <a:pt x="393" y="339"/>
                </a:cubicBezTo>
                <a:cubicBezTo>
                  <a:pt x="393" y="348"/>
                  <a:pt x="386" y="354"/>
                  <a:pt x="378" y="354"/>
                </a:cubicBezTo>
                <a:cubicBezTo>
                  <a:pt x="370" y="354"/>
                  <a:pt x="363" y="348"/>
                  <a:pt x="363" y="339"/>
                </a:cubicBezTo>
                <a:cubicBezTo>
                  <a:pt x="363" y="136"/>
                  <a:pt x="363" y="136"/>
                  <a:pt x="363" y="136"/>
                </a:cubicBezTo>
                <a:cubicBezTo>
                  <a:pt x="363" y="100"/>
                  <a:pt x="392" y="71"/>
                  <a:pt x="429" y="71"/>
                </a:cubicBezTo>
                <a:cubicBezTo>
                  <a:pt x="525" y="71"/>
                  <a:pt x="525" y="71"/>
                  <a:pt x="525" y="71"/>
                </a:cubicBezTo>
                <a:cubicBezTo>
                  <a:pt x="525" y="15"/>
                  <a:pt x="525" y="15"/>
                  <a:pt x="525" y="15"/>
                </a:cubicBezTo>
                <a:cubicBezTo>
                  <a:pt x="525" y="6"/>
                  <a:pt x="532" y="0"/>
                  <a:pt x="540" y="0"/>
                </a:cubicBezTo>
                <a:cubicBezTo>
                  <a:pt x="548" y="0"/>
                  <a:pt x="555" y="6"/>
                  <a:pt x="555" y="15"/>
                </a:cubicBezTo>
                <a:cubicBezTo>
                  <a:pt x="555" y="71"/>
                  <a:pt x="555" y="71"/>
                  <a:pt x="555" y="71"/>
                </a:cubicBezTo>
                <a:cubicBezTo>
                  <a:pt x="633" y="71"/>
                  <a:pt x="633" y="71"/>
                  <a:pt x="633" y="71"/>
                </a:cubicBezTo>
                <a:cubicBezTo>
                  <a:pt x="633" y="15"/>
                  <a:pt x="633" y="15"/>
                  <a:pt x="633" y="15"/>
                </a:cubicBezTo>
                <a:cubicBezTo>
                  <a:pt x="633" y="6"/>
                  <a:pt x="639" y="0"/>
                  <a:pt x="648" y="0"/>
                </a:cubicBezTo>
                <a:cubicBezTo>
                  <a:pt x="656" y="0"/>
                  <a:pt x="663" y="6"/>
                  <a:pt x="663" y="15"/>
                </a:cubicBezTo>
                <a:cubicBezTo>
                  <a:pt x="663" y="71"/>
                  <a:pt x="663" y="71"/>
                  <a:pt x="663" y="71"/>
                </a:cubicBezTo>
                <a:cubicBezTo>
                  <a:pt x="740" y="71"/>
                  <a:pt x="740" y="71"/>
                  <a:pt x="740" y="71"/>
                </a:cubicBezTo>
                <a:cubicBezTo>
                  <a:pt x="740" y="15"/>
                  <a:pt x="740" y="15"/>
                  <a:pt x="740" y="15"/>
                </a:cubicBezTo>
                <a:cubicBezTo>
                  <a:pt x="740" y="6"/>
                  <a:pt x="747" y="0"/>
                  <a:pt x="755" y="0"/>
                </a:cubicBezTo>
                <a:cubicBezTo>
                  <a:pt x="764" y="0"/>
                  <a:pt x="770" y="6"/>
                  <a:pt x="770" y="15"/>
                </a:cubicBezTo>
                <a:cubicBezTo>
                  <a:pt x="770" y="71"/>
                  <a:pt x="770" y="71"/>
                  <a:pt x="770" y="71"/>
                </a:cubicBezTo>
                <a:cubicBezTo>
                  <a:pt x="848" y="71"/>
                  <a:pt x="848" y="71"/>
                  <a:pt x="848" y="71"/>
                </a:cubicBezTo>
                <a:cubicBezTo>
                  <a:pt x="848" y="15"/>
                  <a:pt x="848" y="15"/>
                  <a:pt x="848" y="15"/>
                </a:cubicBezTo>
                <a:cubicBezTo>
                  <a:pt x="848" y="6"/>
                  <a:pt x="855" y="0"/>
                  <a:pt x="863" y="0"/>
                </a:cubicBezTo>
                <a:cubicBezTo>
                  <a:pt x="871" y="0"/>
                  <a:pt x="878" y="6"/>
                  <a:pt x="878" y="15"/>
                </a:cubicBezTo>
                <a:cubicBezTo>
                  <a:pt x="878" y="71"/>
                  <a:pt x="878" y="71"/>
                  <a:pt x="878" y="71"/>
                </a:cubicBezTo>
                <a:cubicBezTo>
                  <a:pt x="955" y="71"/>
                  <a:pt x="955" y="71"/>
                  <a:pt x="955" y="71"/>
                </a:cubicBezTo>
                <a:cubicBezTo>
                  <a:pt x="955" y="15"/>
                  <a:pt x="955" y="15"/>
                  <a:pt x="955" y="15"/>
                </a:cubicBezTo>
                <a:cubicBezTo>
                  <a:pt x="955" y="6"/>
                  <a:pt x="962" y="0"/>
                  <a:pt x="970" y="0"/>
                </a:cubicBezTo>
                <a:cubicBezTo>
                  <a:pt x="979" y="0"/>
                  <a:pt x="986" y="6"/>
                  <a:pt x="986" y="15"/>
                </a:cubicBezTo>
                <a:cubicBezTo>
                  <a:pt x="986" y="71"/>
                  <a:pt x="986" y="71"/>
                  <a:pt x="986" y="71"/>
                </a:cubicBezTo>
                <a:cubicBezTo>
                  <a:pt x="1063" y="71"/>
                  <a:pt x="1063" y="71"/>
                  <a:pt x="1063" y="71"/>
                </a:cubicBezTo>
                <a:cubicBezTo>
                  <a:pt x="1063" y="15"/>
                  <a:pt x="1063" y="15"/>
                  <a:pt x="1063" y="15"/>
                </a:cubicBezTo>
                <a:cubicBezTo>
                  <a:pt x="1063" y="6"/>
                  <a:pt x="1070" y="0"/>
                  <a:pt x="1078" y="0"/>
                </a:cubicBezTo>
                <a:cubicBezTo>
                  <a:pt x="1086" y="0"/>
                  <a:pt x="1093" y="6"/>
                  <a:pt x="1093" y="15"/>
                </a:cubicBezTo>
                <a:cubicBezTo>
                  <a:pt x="1093" y="71"/>
                  <a:pt x="1093" y="71"/>
                  <a:pt x="1093" y="71"/>
                </a:cubicBezTo>
                <a:cubicBezTo>
                  <a:pt x="1171" y="71"/>
                  <a:pt x="1171" y="71"/>
                  <a:pt x="1171" y="71"/>
                </a:cubicBezTo>
                <a:cubicBezTo>
                  <a:pt x="1171" y="15"/>
                  <a:pt x="1171" y="15"/>
                  <a:pt x="1171" y="15"/>
                </a:cubicBezTo>
                <a:cubicBezTo>
                  <a:pt x="1171" y="6"/>
                  <a:pt x="1177" y="0"/>
                  <a:pt x="1186" y="0"/>
                </a:cubicBezTo>
                <a:cubicBezTo>
                  <a:pt x="1194" y="0"/>
                  <a:pt x="1201" y="6"/>
                  <a:pt x="1201" y="15"/>
                </a:cubicBezTo>
                <a:cubicBezTo>
                  <a:pt x="1201" y="71"/>
                  <a:pt x="1201" y="71"/>
                  <a:pt x="1201" y="71"/>
                </a:cubicBezTo>
                <a:cubicBezTo>
                  <a:pt x="1318" y="71"/>
                  <a:pt x="1318" y="71"/>
                  <a:pt x="1318" y="71"/>
                </a:cubicBezTo>
                <a:cubicBezTo>
                  <a:pt x="1354" y="71"/>
                  <a:pt x="1383" y="100"/>
                  <a:pt x="1383" y="136"/>
                </a:cubicBezTo>
                <a:cubicBezTo>
                  <a:pt x="1383" y="193"/>
                  <a:pt x="1383" y="193"/>
                  <a:pt x="1383" y="193"/>
                </a:cubicBezTo>
                <a:cubicBezTo>
                  <a:pt x="1416" y="193"/>
                  <a:pt x="1416" y="193"/>
                  <a:pt x="1416" y="193"/>
                </a:cubicBezTo>
                <a:cubicBezTo>
                  <a:pt x="1452" y="193"/>
                  <a:pt x="1481" y="223"/>
                  <a:pt x="1481" y="259"/>
                </a:cubicBezTo>
                <a:close/>
                <a:moveTo>
                  <a:pt x="1451" y="259"/>
                </a:moveTo>
                <a:cubicBezTo>
                  <a:pt x="1451" y="240"/>
                  <a:pt x="1435" y="224"/>
                  <a:pt x="1416" y="224"/>
                </a:cubicBezTo>
                <a:cubicBezTo>
                  <a:pt x="1383" y="224"/>
                  <a:pt x="1383" y="224"/>
                  <a:pt x="1383" y="224"/>
                </a:cubicBezTo>
                <a:cubicBezTo>
                  <a:pt x="1383" y="1356"/>
                  <a:pt x="1383" y="1356"/>
                  <a:pt x="1383" y="1356"/>
                </a:cubicBezTo>
                <a:cubicBezTo>
                  <a:pt x="1383" y="1392"/>
                  <a:pt x="1354" y="1421"/>
                  <a:pt x="1318" y="1421"/>
                </a:cubicBezTo>
                <a:cubicBezTo>
                  <a:pt x="517" y="1421"/>
                  <a:pt x="517" y="1421"/>
                  <a:pt x="517" y="1421"/>
                </a:cubicBezTo>
                <a:cubicBezTo>
                  <a:pt x="517" y="1453"/>
                  <a:pt x="517" y="1453"/>
                  <a:pt x="517" y="1453"/>
                </a:cubicBezTo>
                <a:cubicBezTo>
                  <a:pt x="517" y="1473"/>
                  <a:pt x="533" y="1488"/>
                  <a:pt x="552" y="1488"/>
                </a:cubicBezTo>
                <a:cubicBezTo>
                  <a:pt x="1416" y="1488"/>
                  <a:pt x="1416" y="1488"/>
                  <a:pt x="1416" y="1488"/>
                </a:cubicBezTo>
                <a:cubicBezTo>
                  <a:pt x="1435" y="1488"/>
                  <a:pt x="1451" y="1473"/>
                  <a:pt x="1451" y="1453"/>
                </a:cubicBezTo>
                <a:lnTo>
                  <a:pt x="1451" y="259"/>
                </a:lnTo>
                <a:close/>
                <a:moveTo>
                  <a:pt x="1061" y="867"/>
                </a:moveTo>
                <a:cubicBezTo>
                  <a:pt x="1069" y="867"/>
                  <a:pt x="1076" y="873"/>
                  <a:pt x="1076" y="882"/>
                </a:cubicBezTo>
                <a:cubicBezTo>
                  <a:pt x="1076" y="1301"/>
                  <a:pt x="1076" y="1301"/>
                  <a:pt x="1076" y="1301"/>
                </a:cubicBezTo>
                <a:cubicBezTo>
                  <a:pt x="1076" y="1309"/>
                  <a:pt x="1069" y="1316"/>
                  <a:pt x="1061" y="1316"/>
                </a:cubicBezTo>
                <a:cubicBezTo>
                  <a:pt x="951" y="1316"/>
                  <a:pt x="951" y="1316"/>
                  <a:pt x="951" y="1316"/>
                </a:cubicBezTo>
                <a:cubicBezTo>
                  <a:pt x="942" y="1316"/>
                  <a:pt x="936" y="1309"/>
                  <a:pt x="936" y="1301"/>
                </a:cubicBezTo>
                <a:cubicBezTo>
                  <a:pt x="936" y="882"/>
                  <a:pt x="936" y="882"/>
                  <a:pt x="936" y="882"/>
                </a:cubicBezTo>
                <a:cubicBezTo>
                  <a:pt x="936" y="873"/>
                  <a:pt x="942" y="867"/>
                  <a:pt x="951" y="867"/>
                </a:cubicBezTo>
                <a:lnTo>
                  <a:pt x="1061" y="867"/>
                </a:lnTo>
                <a:close/>
                <a:moveTo>
                  <a:pt x="1046" y="897"/>
                </a:moveTo>
                <a:cubicBezTo>
                  <a:pt x="966" y="897"/>
                  <a:pt x="966" y="897"/>
                  <a:pt x="966" y="897"/>
                </a:cubicBezTo>
                <a:cubicBezTo>
                  <a:pt x="966" y="1286"/>
                  <a:pt x="966" y="1286"/>
                  <a:pt x="966" y="1286"/>
                </a:cubicBezTo>
                <a:cubicBezTo>
                  <a:pt x="1046" y="1286"/>
                  <a:pt x="1046" y="1286"/>
                  <a:pt x="1046" y="1286"/>
                </a:cubicBezTo>
                <a:lnTo>
                  <a:pt x="1046" y="897"/>
                </a:lnTo>
                <a:close/>
                <a:moveTo>
                  <a:pt x="877" y="993"/>
                </a:moveTo>
                <a:cubicBezTo>
                  <a:pt x="886" y="993"/>
                  <a:pt x="892" y="1000"/>
                  <a:pt x="892" y="1008"/>
                </a:cubicBezTo>
                <a:cubicBezTo>
                  <a:pt x="892" y="1301"/>
                  <a:pt x="892" y="1301"/>
                  <a:pt x="892" y="1301"/>
                </a:cubicBezTo>
                <a:cubicBezTo>
                  <a:pt x="892" y="1309"/>
                  <a:pt x="886" y="1316"/>
                  <a:pt x="877" y="1316"/>
                </a:cubicBezTo>
                <a:cubicBezTo>
                  <a:pt x="768" y="1316"/>
                  <a:pt x="768" y="1316"/>
                  <a:pt x="768" y="1316"/>
                </a:cubicBezTo>
                <a:cubicBezTo>
                  <a:pt x="759" y="1316"/>
                  <a:pt x="752" y="1309"/>
                  <a:pt x="752" y="1301"/>
                </a:cubicBezTo>
                <a:cubicBezTo>
                  <a:pt x="752" y="1008"/>
                  <a:pt x="752" y="1008"/>
                  <a:pt x="752" y="1008"/>
                </a:cubicBezTo>
                <a:cubicBezTo>
                  <a:pt x="752" y="1000"/>
                  <a:pt x="759" y="993"/>
                  <a:pt x="768" y="993"/>
                </a:cubicBezTo>
                <a:lnTo>
                  <a:pt x="877" y="993"/>
                </a:lnTo>
                <a:close/>
                <a:moveTo>
                  <a:pt x="862" y="1023"/>
                </a:moveTo>
                <a:cubicBezTo>
                  <a:pt x="783" y="1023"/>
                  <a:pt x="783" y="1023"/>
                  <a:pt x="783" y="1023"/>
                </a:cubicBezTo>
                <a:cubicBezTo>
                  <a:pt x="783" y="1286"/>
                  <a:pt x="783" y="1286"/>
                  <a:pt x="783" y="1286"/>
                </a:cubicBezTo>
                <a:cubicBezTo>
                  <a:pt x="862" y="1286"/>
                  <a:pt x="862" y="1286"/>
                  <a:pt x="862" y="1286"/>
                </a:cubicBezTo>
                <a:lnTo>
                  <a:pt x="862" y="1023"/>
                </a:lnTo>
                <a:close/>
                <a:moveTo>
                  <a:pt x="1244" y="766"/>
                </a:moveTo>
                <a:cubicBezTo>
                  <a:pt x="1252" y="766"/>
                  <a:pt x="1259" y="773"/>
                  <a:pt x="1259" y="781"/>
                </a:cubicBezTo>
                <a:cubicBezTo>
                  <a:pt x="1259" y="1301"/>
                  <a:pt x="1259" y="1301"/>
                  <a:pt x="1259" y="1301"/>
                </a:cubicBezTo>
                <a:cubicBezTo>
                  <a:pt x="1259" y="1309"/>
                  <a:pt x="1252" y="1316"/>
                  <a:pt x="1244" y="1316"/>
                </a:cubicBezTo>
                <a:cubicBezTo>
                  <a:pt x="1134" y="1316"/>
                  <a:pt x="1134" y="1316"/>
                  <a:pt x="1134" y="1316"/>
                </a:cubicBezTo>
                <a:cubicBezTo>
                  <a:pt x="1126" y="1316"/>
                  <a:pt x="1119" y="1309"/>
                  <a:pt x="1119" y="1301"/>
                </a:cubicBezTo>
                <a:cubicBezTo>
                  <a:pt x="1119" y="781"/>
                  <a:pt x="1119" y="781"/>
                  <a:pt x="1119" y="781"/>
                </a:cubicBezTo>
                <a:cubicBezTo>
                  <a:pt x="1119" y="773"/>
                  <a:pt x="1126" y="766"/>
                  <a:pt x="1134" y="766"/>
                </a:cubicBezTo>
                <a:lnTo>
                  <a:pt x="1244" y="766"/>
                </a:lnTo>
                <a:close/>
                <a:moveTo>
                  <a:pt x="1229" y="796"/>
                </a:moveTo>
                <a:cubicBezTo>
                  <a:pt x="1149" y="796"/>
                  <a:pt x="1149" y="796"/>
                  <a:pt x="1149" y="796"/>
                </a:cubicBezTo>
                <a:cubicBezTo>
                  <a:pt x="1149" y="1286"/>
                  <a:pt x="1149" y="1286"/>
                  <a:pt x="1149" y="1286"/>
                </a:cubicBezTo>
                <a:cubicBezTo>
                  <a:pt x="1229" y="1286"/>
                  <a:pt x="1229" y="1286"/>
                  <a:pt x="1229" y="1286"/>
                </a:cubicBezTo>
                <a:lnTo>
                  <a:pt x="1229" y="796"/>
                </a:lnTo>
                <a:close/>
                <a:moveTo>
                  <a:pt x="1265" y="578"/>
                </a:moveTo>
                <a:cubicBezTo>
                  <a:pt x="1265" y="632"/>
                  <a:pt x="1221" y="676"/>
                  <a:pt x="1167" y="676"/>
                </a:cubicBezTo>
                <a:cubicBezTo>
                  <a:pt x="1113" y="676"/>
                  <a:pt x="1069" y="632"/>
                  <a:pt x="1069" y="578"/>
                </a:cubicBezTo>
                <a:cubicBezTo>
                  <a:pt x="1069" y="523"/>
                  <a:pt x="1113" y="479"/>
                  <a:pt x="1167" y="479"/>
                </a:cubicBezTo>
                <a:cubicBezTo>
                  <a:pt x="1221" y="479"/>
                  <a:pt x="1265" y="523"/>
                  <a:pt x="1265" y="578"/>
                </a:cubicBezTo>
                <a:close/>
                <a:moveTo>
                  <a:pt x="1235" y="578"/>
                </a:moveTo>
                <a:cubicBezTo>
                  <a:pt x="1235" y="540"/>
                  <a:pt x="1204" y="510"/>
                  <a:pt x="1167" y="510"/>
                </a:cubicBezTo>
                <a:cubicBezTo>
                  <a:pt x="1129" y="510"/>
                  <a:pt x="1099" y="540"/>
                  <a:pt x="1099" y="578"/>
                </a:cubicBezTo>
                <a:cubicBezTo>
                  <a:pt x="1099" y="615"/>
                  <a:pt x="1129" y="645"/>
                  <a:pt x="1167" y="645"/>
                </a:cubicBezTo>
                <a:cubicBezTo>
                  <a:pt x="1204" y="645"/>
                  <a:pt x="1235" y="615"/>
                  <a:pt x="1235" y="57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75" name="Google Shape;975;p36"/>
          <p:cNvSpPr/>
          <p:nvPr/>
        </p:nvSpPr>
        <p:spPr>
          <a:xfrm>
            <a:off x="11063886" y="5625146"/>
            <a:ext cx="779290" cy="1174132"/>
          </a:xfrm>
          <a:custGeom>
            <a:pathLst>
              <a:path extrusionOk="0" h="1950" w="1291">
                <a:moveTo>
                  <a:pt x="834" y="619"/>
                </a:moveTo>
                <a:cubicBezTo>
                  <a:pt x="814" y="584"/>
                  <a:pt x="785" y="555"/>
                  <a:pt x="750" y="535"/>
                </a:cubicBezTo>
                <a:cubicBezTo>
                  <a:pt x="734" y="526"/>
                  <a:pt x="719" y="520"/>
                  <a:pt x="703" y="515"/>
                </a:cubicBezTo>
                <a:cubicBezTo>
                  <a:pt x="664" y="504"/>
                  <a:pt x="622" y="504"/>
                  <a:pt x="583" y="515"/>
                </a:cubicBezTo>
                <a:cubicBezTo>
                  <a:pt x="567" y="520"/>
                  <a:pt x="551" y="526"/>
                  <a:pt x="536" y="535"/>
                </a:cubicBezTo>
                <a:cubicBezTo>
                  <a:pt x="500" y="555"/>
                  <a:pt x="471" y="584"/>
                  <a:pt x="451" y="619"/>
                </a:cubicBezTo>
                <a:cubicBezTo>
                  <a:pt x="443" y="635"/>
                  <a:pt x="436" y="651"/>
                  <a:pt x="432" y="666"/>
                </a:cubicBezTo>
                <a:cubicBezTo>
                  <a:pt x="426" y="686"/>
                  <a:pt x="424" y="706"/>
                  <a:pt x="424" y="726"/>
                </a:cubicBezTo>
                <a:cubicBezTo>
                  <a:pt x="424" y="747"/>
                  <a:pt x="426" y="767"/>
                  <a:pt x="432" y="786"/>
                </a:cubicBezTo>
                <a:cubicBezTo>
                  <a:pt x="436" y="802"/>
                  <a:pt x="443" y="818"/>
                  <a:pt x="451" y="833"/>
                </a:cubicBezTo>
                <a:cubicBezTo>
                  <a:pt x="471" y="869"/>
                  <a:pt x="500" y="898"/>
                  <a:pt x="536" y="918"/>
                </a:cubicBezTo>
                <a:cubicBezTo>
                  <a:pt x="551" y="926"/>
                  <a:pt x="567" y="933"/>
                  <a:pt x="583" y="937"/>
                </a:cubicBezTo>
                <a:cubicBezTo>
                  <a:pt x="602" y="943"/>
                  <a:pt x="623" y="946"/>
                  <a:pt x="643" y="946"/>
                </a:cubicBezTo>
                <a:cubicBezTo>
                  <a:pt x="663" y="946"/>
                  <a:pt x="683" y="943"/>
                  <a:pt x="703" y="937"/>
                </a:cubicBezTo>
                <a:cubicBezTo>
                  <a:pt x="719" y="933"/>
                  <a:pt x="735" y="926"/>
                  <a:pt x="750" y="918"/>
                </a:cubicBezTo>
                <a:cubicBezTo>
                  <a:pt x="785" y="898"/>
                  <a:pt x="814" y="869"/>
                  <a:pt x="834" y="833"/>
                </a:cubicBezTo>
                <a:cubicBezTo>
                  <a:pt x="843" y="818"/>
                  <a:pt x="849" y="802"/>
                  <a:pt x="854" y="786"/>
                </a:cubicBezTo>
                <a:cubicBezTo>
                  <a:pt x="859" y="767"/>
                  <a:pt x="862" y="747"/>
                  <a:pt x="862" y="726"/>
                </a:cubicBezTo>
                <a:cubicBezTo>
                  <a:pt x="862" y="706"/>
                  <a:pt x="859" y="686"/>
                  <a:pt x="854" y="667"/>
                </a:cubicBezTo>
                <a:cubicBezTo>
                  <a:pt x="849" y="650"/>
                  <a:pt x="843" y="634"/>
                  <a:pt x="834" y="619"/>
                </a:cubicBezTo>
                <a:close/>
                <a:moveTo>
                  <a:pt x="818" y="776"/>
                </a:moveTo>
                <a:cubicBezTo>
                  <a:pt x="815" y="790"/>
                  <a:pt x="809" y="803"/>
                  <a:pt x="802" y="815"/>
                </a:cubicBezTo>
                <a:cubicBezTo>
                  <a:pt x="786" y="845"/>
                  <a:pt x="761" y="869"/>
                  <a:pt x="732" y="886"/>
                </a:cubicBezTo>
                <a:cubicBezTo>
                  <a:pt x="719" y="893"/>
                  <a:pt x="706" y="898"/>
                  <a:pt x="693" y="902"/>
                </a:cubicBezTo>
                <a:cubicBezTo>
                  <a:pt x="660" y="911"/>
                  <a:pt x="626" y="911"/>
                  <a:pt x="593" y="902"/>
                </a:cubicBezTo>
                <a:cubicBezTo>
                  <a:pt x="580" y="898"/>
                  <a:pt x="566" y="893"/>
                  <a:pt x="554" y="886"/>
                </a:cubicBezTo>
                <a:cubicBezTo>
                  <a:pt x="524" y="869"/>
                  <a:pt x="500" y="845"/>
                  <a:pt x="484" y="815"/>
                </a:cubicBezTo>
                <a:cubicBezTo>
                  <a:pt x="477" y="802"/>
                  <a:pt x="471" y="789"/>
                  <a:pt x="467" y="776"/>
                </a:cubicBezTo>
                <a:cubicBezTo>
                  <a:pt x="463" y="760"/>
                  <a:pt x="460" y="743"/>
                  <a:pt x="460" y="726"/>
                </a:cubicBezTo>
                <a:cubicBezTo>
                  <a:pt x="460" y="709"/>
                  <a:pt x="463" y="693"/>
                  <a:pt x="468" y="676"/>
                </a:cubicBezTo>
                <a:cubicBezTo>
                  <a:pt x="471" y="663"/>
                  <a:pt x="477" y="650"/>
                  <a:pt x="484" y="637"/>
                </a:cubicBezTo>
                <a:cubicBezTo>
                  <a:pt x="500" y="608"/>
                  <a:pt x="524" y="583"/>
                  <a:pt x="554" y="567"/>
                </a:cubicBezTo>
                <a:cubicBezTo>
                  <a:pt x="566" y="560"/>
                  <a:pt x="580" y="555"/>
                  <a:pt x="593" y="551"/>
                </a:cubicBezTo>
                <a:cubicBezTo>
                  <a:pt x="609" y="546"/>
                  <a:pt x="626" y="544"/>
                  <a:pt x="643" y="544"/>
                </a:cubicBezTo>
                <a:cubicBezTo>
                  <a:pt x="660" y="544"/>
                  <a:pt x="677" y="546"/>
                  <a:pt x="693" y="551"/>
                </a:cubicBezTo>
                <a:cubicBezTo>
                  <a:pt x="706" y="554"/>
                  <a:pt x="719" y="560"/>
                  <a:pt x="732" y="567"/>
                </a:cubicBezTo>
                <a:cubicBezTo>
                  <a:pt x="761" y="583"/>
                  <a:pt x="786" y="608"/>
                  <a:pt x="802" y="637"/>
                </a:cubicBezTo>
                <a:cubicBezTo>
                  <a:pt x="809" y="650"/>
                  <a:pt x="815" y="663"/>
                  <a:pt x="818" y="677"/>
                </a:cubicBezTo>
                <a:cubicBezTo>
                  <a:pt x="823" y="693"/>
                  <a:pt x="825" y="709"/>
                  <a:pt x="825" y="726"/>
                </a:cubicBezTo>
                <a:cubicBezTo>
                  <a:pt x="825" y="743"/>
                  <a:pt x="823" y="760"/>
                  <a:pt x="818" y="776"/>
                </a:cubicBezTo>
                <a:close/>
                <a:moveTo>
                  <a:pt x="1014" y="632"/>
                </a:moveTo>
                <a:cubicBezTo>
                  <a:pt x="975" y="632"/>
                  <a:pt x="975" y="632"/>
                  <a:pt x="975" y="632"/>
                </a:cubicBezTo>
                <a:cubicBezTo>
                  <a:pt x="975" y="632"/>
                  <a:pt x="974" y="632"/>
                  <a:pt x="974" y="632"/>
                </a:cubicBezTo>
                <a:cubicBezTo>
                  <a:pt x="967" y="607"/>
                  <a:pt x="957" y="582"/>
                  <a:pt x="944" y="558"/>
                </a:cubicBezTo>
                <a:cubicBezTo>
                  <a:pt x="944" y="558"/>
                  <a:pt x="944" y="558"/>
                  <a:pt x="944" y="558"/>
                </a:cubicBezTo>
                <a:cubicBezTo>
                  <a:pt x="972" y="530"/>
                  <a:pt x="972" y="530"/>
                  <a:pt x="972" y="530"/>
                </a:cubicBezTo>
                <a:cubicBezTo>
                  <a:pt x="991" y="511"/>
                  <a:pt x="991" y="480"/>
                  <a:pt x="972" y="461"/>
                </a:cubicBezTo>
                <a:cubicBezTo>
                  <a:pt x="908" y="398"/>
                  <a:pt x="908" y="398"/>
                  <a:pt x="908" y="398"/>
                </a:cubicBezTo>
                <a:cubicBezTo>
                  <a:pt x="889" y="379"/>
                  <a:pt x="858" y="379"/>
                  <a:pt x="839" y="398"/>
                </a:cubicBezTo>
                <a:cubicBezTo>
                  <a:pt x="811" y="425"/>
                  <a:pt x="811" y="425"/>
                  <a:pt x="811" y="425"/>
                </a:cubicBezTo>
                <a:cubicBezTo>
                  <a:pt x="811" y="425"/>
                  <a:pt x="811" y="425"/>
                  <a:pt x="811" y="425"/>
                </a:cubicBezTo>
                <a:cubicBezTo>
                  <a:pt x="787" y="412"/>
                  <a:pt x="762" y="402"/>
                  <a:pt x="737" y="395"/>
                </a:cubicBezTo>
                <a:cubicBezTo>
                  <a:pt x="737" y="395"/>
                  <a:pt x="737" y="395"/>
                  <a:pt x="737" y="395"/>
                </a:cubicBezTo>
                <a:cubicBezTo>
                  <a:pt x="737" y="355"/>
                  <a:pt x="737" y="355"/>
                  <a:pt x="737" y="355"/>
                </a:cubicBezTo>
                <a:cubicBezTo>
                  <a:pt x="737" y="328"/>
                  <a:pt x="715" y="306"/>
                  <a:pt x="688" y="306"/>
                </a:cubicBezTo>
                <a:cubicBezTo>
                  <a:pt x="598" y="306"/>
                  <a:pt x="598" y="306"/>
                  <a:pt x="598" y="306"/>
                </a:cubicBezTo>
                <a:cubicBezTo>
                  <a:pt x="571" y="306"/>
                  <a:pt x="549" y="328"/>
                  <a:pt x="549" y="355"/>
                </a:cubicBezTo>
                <a:cubicBezTo>
                  <a:pt x="549" y="395"/>
                  <a:pt x="549" y="395"/>
                  <a:pt x="549" y="395"/>
                </a:cubicBezTo>
                <a:cubicBezTo>
                  <a:pt x="549" y="395"/>
                  <a:pt x="549" y="395"/>
                  <a:pt x="549" y="395"/>
                </a:cubicBezTo>
                <a:cubicBezTo>
                  <a:pt x="524" y="402"/>
                  <a:pt x="499" y="412"/>
                  <a:pt x="475" y="425"/>
                </a:cubicBezTo>
                <a:cubicBezTo>
                  <a:pt x="475" y="425"/>
                  <a:pt x="475" y="425"/>
                  <a:pt x="475" y="425"/>
                </a:cubicBezTo>
                <a:cubicBezTo>
                  <a:pt x="447" y="398"/>
                  <a:pt x="447" y="398"/>
                  <a:pt x="447" y="398"/>
                </a:cubicBezTo>
                <a:cubicBezTo>
                  <a:pt x="428" y="379"/>
                  <a:pt x="396" y="379"/>
                  <a:pt x="377" y="398"/>
                </a:cubicBezTo>
                <a:cubicBezTo>
                  <a:pt x="314" y="461"/>
                  <a:pt x="314" y="461"/>
                  <a:pt x="314" y="461"/>
                </a:cubicBezTo>
                <a:cubicBezTo>
                  <a:pt x="305" y="470"/>
                  <a:pt x="300" y="482"/>
                  <a:pt x="300" y="495"/>
                </a:cubicBezTo>
                <a:cubicBezTo>
                  <a:pt x="300" y="509"/>
                  <a:pt x="305" y="521"/>
                  <a:pt x="314" y="530"/>
                </a:cubicBezTo>
                <a:cubicBezTo>
                  <a:pt x="342" y="558"/>
                  <a:pt x="342" y="558"/>
                  <a:pt x="342" y="558"/>
                </a:cubicBezTo>
                <a:cubicBezTo>
                  <a:pt x="342" y="558"/>
                  <a:pt x="342" y="558"/>
                  <a:pt x="342" y="558"/>
                </a:cubicBezTo>
                <a:cubicBezTo>
                  <a:pt x="328" y="582"/>
                  <a:pt x="318" y="607"/>
                  <a:pt x="311" y="632"/>
                </a:cubicBezTo>
                <a:cubicBezTo>
                  <a:pt x="311" y="632"/>
                  <a:pt x="311" y="632"/>
                  <a:pt x="311" y="632"/>
                </a:cubicBezTo>
                <a:cubicBezTo>
                  <a:pt x="272" y="632"/>
                  <a:pt x="272" y="632"/>
                  <a:pt x="272" y="632"/>
                </a:cubicBezTo>
                <a:cubicBezTo>
                  <a:pt x="245" y="632"/>
                  <a:pt x="223" y="655"/>
                  <a:pt x="223" y="682"/>
                </a:cubicBezTo>
                <a:cubicBezTo>
                  <a:pt x="223" y="771"/>
                  <a:pt x="223" y="771"/>
                  <a:pt x="223" y="771"/>
                </a:cubicBezTo>
                <a:cubicBezTo>
                  <a:pt x="223" y="798"/>
                  <a:pt x="245" y="820"/>
                  <a:pt x="272" y="820"/>
                </a:cubicBezTo>
                <a:cubicBezTo>
                  <a:pt x="311" y="820"/>
                  <a:pt x="311" y="820"/>
                  <a:pt x="311" y="820"/>
                </a:cubicBezTo>
                <a:cubicBezTo>
                  <a:pt x="311" y="820"/>
                  <a:pt x="311" y="820"/>
                  <a:pt x="311" y="820"/>
                </a:cubicBezTo>
                <a:cubicBezTo>
                  <a:pt x="318" y="845"/>
                  <a:pt x="328" y="870"/>
                  <a:pt x="342" y="894"/>
                </a:cubicBezTo>
                <a:cubicBezTo>
                  <a:pt x="342" y="894"/>
                  <a:pt x="342" y="894"/>
                  <a:pt x="342" y="895"/>
                </a:cubicBezTo>
                <a:cubicBezTo>
                  <a:pt x="314" y="922"/>
                  <a:pt x="314" y="922"/>
                  <a:pt x="314" y="922"/>
                </a:cubicBezTo>
                <a:cubicBezTo>
                  <a:pt x="305" y="932"/>
                  <a:pt x="300" y="944"/>
                  <a:pt x="300" y="957"/>
                </a:cubicBezTo>
                <a:cubicBezTo>
                  <a:pt x="300" y="970"/>
                  <a:pt x="305" y="983"/>
                  <a:pt x="314" y="992"/>
                </a:cubicBezTo>
                <a:cubicBezTo>
                  <a:pt x="377" y="1055"/>
                  <a:pt x="377" y="1055"/>
                  <a:pt x="377" y="1055"/>
                </a:cubicBezTo>
                <a:cubicBezTo>
                  <a:pt x="397" y="1074"/>
                  <a:pt x="428" y="1074"/>
                  <a:pt x="447" y="1055"/>
                </a:cubicBezTo>
                <a:cubicBezTo>
                  <a:pt x="475" y="1027"/>
                  <a:pt x="475" y="1027"/>
                  <a:pt x="475" y="1027"/>
                </a:cubicBezTo>
                <a:cubicBezTo>
                  <a:pt x="475" y="1027"/>
                  <a:pt x="475" y="1027"/>
                  <a:pt x="475" y="1027"/>
                </a:cubicBezTo>
                <a:cubicBezTo>
                  <a:pt x="499" y="1041"/>
                  <a:pt x="524" y="1051"/>
                  <a:pt x="549" y="1058"/>
                </a:cubicBezTo>
                <a:cubicBezTo>
                  <a:pt x="549" y="1058"/>
                  <a:pt x="549" y="1058"/>
                  <a:pt x="549" y="1058"/>
                </a:cubicBezTo>
                <a:cubicBezTo>
                  <a:pt x="549" y="1097"/>
                  <a:pt x="549" y="1097"/>
                  <a:pt x="549" y="1097"/>
                </a:cubicBezTo>
                <a:cubicBezTo>
                  <a:pt x="549" y="1124"/>
                  <a:pt x="571" y="1146"/>
                  <a:pt x="598" y="1146"/>
                </a:cubicBezTo>
                <a:cubicBezTo>
                  <a:pt x="688" y="1146"/>
                  <a:pt x="688" y="1146"/>
                  <a:pt x="688" y="1146"/>
                </a:cubicBezTo>
                <a:cubicBezTo>
                  <a:pt x="715" y="1146"/>
                  <a:pt x="737" y="1124"/>
                  <a:pt x="737" y="1097"/>
                </a:cubicBezTo>
                <a:cubicBezTo>
                  <a:pt x="737" y="1058"/>
                  <a:pt x="737" y="1058"/>
                  <a:pt x="737" y="1058"/>
                </a:cubicBezTo>
                <a:cubicBezTo>
                  <a:pt x="737" y="1058"/>
                  <a:pt x="737" y="1058"/>
                  <a:pt x="737" y="1058"/>
                </a:cubicBezTo>
                <a:cubicBezTo>
                  <a:pt x="762" y="1051"/>
                  <a:pt x="787" y="1041"/>
                  <a:pt x="811" y="1027"/>
                </a:cubicBezTo>
                <a:cubicBezTo>
                  <a:pt x="811" y="1027"/>
                  <a:pt x="811" y="1027"/>
                  <a:pt x="811" y="1027"/>
                </a:cubicBezTo>
                <a:cubicBezTo>
                  <a:pt x="839" y="1055"/>
                  <a:pt x="839" y="1055"/>
                  <a:pt x="839" y="1055"/>
                </a:cubicBezTo>
                <a:cubicBezTo>
                  <a:pt x="858" y="1074"/>
                  <a:pt x="889" y="1074"/>
                  <a:pt x="908" y="1055"/>
                </a:cubicBezTo>
                <a:cubicBezTo>
                  <a:pt x="972" y="992"/>
                  <a:pt x="972" y="992"/>
                  <a:pt x="972" y="992"/>
                </a:cubicBezTo>
                <a:cubicBezTo>
                  <a:pt x="991" y="973"/>
                  <a:pt x="991" y="942"/>
                  <a:pt x="972" y="922"/>
                </a:cubicBezTo>
                <a:cubicBezTo>
                  <a:pt x="944" y="895"/>
                  <a:pt x="944" y="895"/>
                  <a:pt x="944" y="895"/>
                </a:cubicBezTo>
                <a:cubicBezTo>
                  <a:pt x="944" y="895"/>
                  <a:pt x="944" y="894"/>
                  <a:pt x="944" y="894"/>
                </a:cubicBezTo>
                <a:cubicBezTo>
                  <a:pt x="957" y="871"/>
                  <a:pt x="967" y="846"/>
                  <a:pt x="974" y="820"/>
                </a:cubicBezTo>
                <a:cubicBezTo>
                  <a:pt x="974" y="820"/>
                  <a:pt x="974" y="820"/>
                  <a:pt x="975" y="820"/>
                </a:cubicBezTo>
                <a:cubicBezTo>
                  <a:pt x="1014" y="820"/>
                  <a:pt x="1014" y="820"/>
                  <a:pt x="1014" y="820"/>
                </a:cubicBezTo>
                <a:cubicBezTo>
                  <a:pt x="1041" y="820"/>
                  <a:pt x="1063" y="798"/>
                  <a:pt x="1063" y="771"/>
                </a:cubicBezTo>
                <a:cubicBezTo>
                  <a:pt x="1063" y="682"/>
                  <a:pt x="1063" y="682"/>
                  <a:pt x="1063" y="682"/>
                </a:cubicBezTo>
                <a:cubicBezTo>
                  <a:pt x="1063" y="655"/>
                  <a:pt x="1041" y="632"/>
                  <a:pt x="1014" y="632"/>
                </a:cubicBezTo>
                <a:close/>
                <a:moveTo>
                  <a:pt x="1026" y="771"/>
                </a:moveTo>
                <a:cubicBezTo>
                  <a:pt x="1026" y="778"/>
                  <a:pt x="1021" y="783"/>
                  <a:pt x="1014" y="783"/>
                </a:cubicBezTo>
                <a:cubicBezTo>
                  <a:pt x="946" y="783"/>
                  <a:pt x="946" y="783"/>
                  <a:pt x="946" y="783"/>
                </a:cubicBezTo>
                <a:cubicBezTo>
                  <a:pt x="941" y="801"/>
                  <a:pt x="941" y="801"/>
                  <a:pt x="941" y="801"/>
                </a:cubicBezTo>
                <a:cubicBezTo>
                  <a:pt x="941" y="804"/>
                  <a:pt x="940" y="807"/>
                  <a:pt x="939" y="810"/>
                </a:cubicBezTo>
                <a:cubicBezTo>
                  <a:pt x="933" y="833"/>
                  <a:pt x="924" y="855"/>
                  <a:pt x="912" y="876"/>
                </a:cubicBezTo>
                <a:cubicBezTo>
                  <a:pt x="910" y="879"/>
                  <a:pt x="909" y="882"/>
                  <a:pt x="907" y="885"/>
                </a:cubicBezTo>
                <a:cubicBezTo>
                  <a:pt x="897" y="900"/>
                  <a:pt x="897" y="900"/>
                  <a:pt x="897" y="900"/>
                </a:cubicBezTo>
                <a:cubicBezTo>
                  <a:pt x="945" y="948"/>
                  <a:pt x="945" y="948"/>
                  <a:pt x="945" y="948"/>
                </a:cubicBezTo>
                <a:cubicBezTo>
                  <a:pt x="950" y="953"/>
                  <a:pt x="950" y="961"/>
                  <a:pt x="946" y="966"/>
                </a:cubicBezTo>
                <a:cubicBezTo>
                  <a:pt x="882" y="1029"/>
                  <a:pt x="882" y="1029"/>
                  <a:pt x="882" y="1029"/>
                </a:cubicBezTo>
                <a:cubicBezTo>
                  <a:pt x="877" y="1034"/>
                  <a:pt x="870" y="1034"/>
                  <a:pt x="865" y="1029"/>
                </a:cubicBezTo>
                <a:cubicBezTo>
                  <a:pt x="817" y="981"/>
                  <a:pt x="817" y="981"/>
                  <a:pt x="817" y="981"/>
                </a:cubicBezTo>
                <a:cubicBezTo>
                  <a:pt x="802" y="990"/>
                  <a:pt x="802" y="990"/>
                  <a:pt x="802" y="990"/>
                </a:cubicBezTo>
                <a:cubicBezTo>
                  <a:pt x="799" y="992"/>
                  <a:pt x="796" y="994"/>
                  <a:pt x="793" y="995"/>
                </a:cubicBezTo>
                <a:cubicBezTo>
                  <a:pt x="772" y="1007"/>
                  <a:pt x="749" y="1016"/>
                  <a:pt x="727" y="1022"/>
                </a:cubicBezTo>
                <a:cubicBezTo>
                  <a:pt x="724" y="1023"/>
                  <a:pt x="720" y="1024"/>
                  <a:pt x="717" y="1025"/>
                </a:cubicBezTo>
                <a:cubicBezTo>
                  <a:pt x="700" y="1029"/>
                  <a:pt x="700" y="1029"/>
                  <a:pt x="700" y="1029"/>
                </a:cubicBezTo>
                <a:cubicBezTo>
                  <a:pt x="700" y="1097"/>
                  <a:pt x="700" y="1097"/>
                  <a:pt x="700" y="1097"/>
                </a:cubicBezTo>
                <a:cubicBezTo>
                  <a:pt x="700" y="1104"/>
                  <a:pt x="694" y="1109"/>
                  <a:pt x="688" y="1109"/>
                </a:cubicBezTo>
                <a:cubicBezTo>
                  <a:pt x="598" y="1109"/>
                  <a:pt x="598" y="1109"/>
                  <a:pt x="598" y="1109"/>
                </a:cubicBezTo>
                <a:cubicBezTo>
                  <a:pt x="591" y="1109"/>
                  <a:pt x="586" y="1104"/>
                  <a:pt x="586" y="1097"/>
                </a:cubicBezTo>
                <a:cubicBezTo>
                  <a:pt x="586" y="1029"/>
                  <a:pt x="586" y="1029"/>
                  <a:pt x="586" y="1029"/>
                </a:cubicBezTo>
                <a:cubicBezTo>
                  <a:pt x="568" y="1025"/>
                  <a:pt x="568" y="1025"/>
                  <a:pt x="568" y="1025"/>
                </a:cubicBezTo>
                <a:cubicBezTo>
                  <a:pt x="565" y="1024"/>
                  <a:pt x="562" y="1023"/>
                  <a:pt x="559" y="1022"/>
                </a:cubicBezTo>
                <a:cubicBezTo>
                  <a:pt x="536" y="1016"/>
                  <a:pt x="514" y="1007"/>
                  <a:pt x="493" y="995"/>
                </a:cubicBezTo>
                <a:cubicBezTo>
                  <a:pt x="490" y="994"/>
                  <a:pt x="487" y="992"/>
                  <a:pt x="484" y="990"/>
                </a:cubicBezTo>
                <a:cubicBezTo>
                  <a:pt x="469" y="981"/>
                  <a:pt x="469" y="981"/>
                  <a:pt x="469" y="981"/>
                </a:cubicBezTo>
                <a:cubicBezTo>
                  <a:pt x="421" y="1029"/>
                  <a:pt x="421" y="1029"/>
                  <a:pt x="421" y="1029"/>
                </a:cubicBezTo>
                <a:cubicBezTo>
                  <a:pt x="416" y="1034"/>
                  <a:pt x="408" y="1034"/>
                  <a:pt x="403" y="1029"/>
                </a:cubicBezTo>
                <a:cubicBezTo>
                  <a:pt x="340" y="966"/>
                  <a:pt x="340" y="966"/>
                  <a:pt x="340" y="966"/>
                </a:cubicBezTo>
                <a:cubicBezTo>
                  <a:pt x="338" y="963"/>
                  <a:pt x="337" y="960"/>
                  <a:pt x="337" y="957"/>
                </a:cubicBezTo>
                <a:cubicBezTo>
                  <a:pt x="337" y="954"/>
                  <a:pt x="338" y="951"/>
                  <a:pt x="340" y="948"/>
                </a:cubicBezTo>
                <a:cubicBezTo>
                  <a:pt x="389" y="900"/>
                  <a:pt x="389" y="900"/>
                  <a:pt x="389" y="900"/>
                </a:cubicBezTo>
                <a:cubicBezTo>
                  <a:pt x="379" y="885"/>
                  <a:pt x="379" y="885"/>
                  <a:pt x="379" y="885"/>
                </a:cubicBezTo>
                <a:cubicBezTo>
                  <a:pt x="377" y="882"/>
                  <a:pt x="376" y="879"/>
                  <a:pt x="374" y="876"/>
                </a:cubicBezTo>
                <a:cubicBezTo>
                  <a:pt x="362" y="855"/>
                  <a:pt x="353" y="833"/>
                  <a:pt x="347" y="810"/>
                </a:cubicBezTo>
                <a:cubicBezTo>
                  <a:pt x="346" y="807"/>
                  <a:pt x="345" y="803"/>
                  <a:pt x="344" y="797"/>
                </a:cubicBezTo>
                <a:cubicBezTo>
                  <a:pt x="340" y="783"/>
                  <a:pt x="340" y="783"/>
                  <a:pt x="340" y="783"/>
                </a:cubicBezTo>
                <a:cubicBezTo>
                  <a:pt x="272" y="783"/>
                  <a:pt x="272" y="783"/>
                  <a:pt x="272" y="783"/>
                </a:cubicBezTo>
                <a:cubicBezTo>
                  <a:pt x="265" y="783"/>
                  <a:pt x="260" y="778"/>
                  <a:pt x="260" y="771"/>
                </a:cubicBezTo>
                <a:cubicBezTo>
                  <a:pt x="260" y="682"/>
                  <a:pt x="260" y="682"/>
                  <a:pt x="260" y="682"/>
                </a:cubicBezTo>
                <a:cubicBezTo>
                  <a:pt x="260" y="675"/>
                  <a:pt x="265" y="669"/>
                  <a:pt x="272" y="669"/>
                </a:cubicBezTo>
                <a:cubicBezTo>
                  <a:pt x="326" y="669"/>
                  <a:pt x="326" y="669"/>
                  <a:pt x="326" y="669"/>
                </a:cubicBezTo>
                <a:cubicBezTo>
                  <a:pt x="341" y="667"/>
                  <a:pt x="341" y="667"/>
                  <a:pt x="341" y="667"/>
                </a:cubicBezTo>
                <a:cubicBezTo>
                  <a:pt x="344" y="653"/>
                  <a:pt x="344" y="653"/>
                  <a:pt x="344" y="653"/>
                </a:cubicBezTo>
                <a:cubicBezTo>
                  <a:pt x="345" y="649"/>
                  <a:pt x="346" y="646"/>
                  <a:pt x="347" y="642"/>
                </a:cubicBezTo>
                <a:cubicBezTo>
                  <a:pt x="353" y="620"/>
                  <a:pt x="362" y="598"/>
                  <a:pt x="374" y="576"/>
                </a:cubicBezTo>
                <a:cubicBezTo>
                  <a:pt x="376" y="573"/>
                  <a:pt x="377" y="570"/>
                  <a:pt x="379" y="568"/>
                </a:cubicBezTo>
                <a:cubicBezTo>
                  <a:pt x="389" y="552"/>
                  <a:pt x="389" y="552"/>
                  <a:pt x="389" y="552"/>
                </a:cubicBezTo>
                <a:cubicBezTo>
                  <a:pt x="340" y="504"/>
                  <a:pt x="340" y="504"/>
                  <a:pt x="340" y="504"/>
                </a:cubicBezTo>
                <a:cubicBezTo>
                  <a:pt x="338" y="502"/>
                  <a:pt x="337" y="499"/>
                  <a:pt x="337" y="495"/>
                </a:cubicBezTo>
                <a:cubicBezTo>
                  <a:pt x="337" y="492"/>
                  <a:pt x="338" y="489"/>
                  <a:pt x="340" y="487"/>
                </a:cubicBezTo>
                <a:cubicBezTo>
                  <a:pt x="403" y="424"/>
                  <a:pt x="403" y="424"/>
                  <a:pt x="403" y="424"/>
                </a:cubicBezTo>
                <a:cubicBezTo>
                  <a:pt x="408" y="419"/>
                  <a:pt x="416" y="419"/>
                  <a:pt x="421" y="424"/>
                </a:cubicBezTo>
                <a:cubicBezTo>
                  <a:pt x="469" y="472"/>
                  <a:pt x="469" y="472"/>
                  <a:pt x="469" y="472"/>
                </a:cubicBezTo>
                <a:cubicBezTo>
                  <a:pt x="484" y="463"/>
                  <a:pt x="484" y="463"/>
                  <a:pt x="484" y="463"/>
                </a:cubicBezTo>
                <a:cubicBezTo>
                  <a:pt x="487" y="461"/>
                  <a:pt x="490" y="459"/>
                  <a:pt x="493" y="457"/>
                </a:cubicBezTo>
                <a:cubicBezTo>
                  <a:pt x="514" y="446"/>
                  <a:pt x="536" y="436"/>
                  <a:pt x="559" y="430"/>
                </a:cubicBezTo>
                <a:cubicBezTo>
                  <a:pt x="562" y="429"/>
                  <a:pt x="566" y="428"/>
                  <a:pt x="572" y="427"/>
                </a:cubicBezTo>
                <a:cubicBezTo>
                  <a:pt x="586" y="424"/>
                  <a:pt x="586" y="424"/>
                  <a:pt x="586" y="424"/>
                </a:cubicBezTo>
                <a:cubicBezTo>
                  <a:pt x="586" y="355"/>
                  <a:pt x="586" y="355"/>
                  <a:pt x="586" y="355"/>
                </a:cubicBezTo>
                <a:cubicBezTo>
                  <a:pt x="586" y="348"/>
                  <a:pt x="591" y="343"/>
                  <a:pt x="598" y="343"/>
                </a:cubicBezTo>
                <a:cubicBezTo>
                  <a:pt x="688" y="343"/>
                  <a:pt x="688" y="343"/>
                  <a:pt x="688" y="343"/>
                </a:cubicBezTo>
                <a:cubicBezTo>
                  <a:pt x="694" y="343"/>
                  <a:pt x="700" y="349"/>
                  <a:pt x="700" y="355"/>
                </a:cubicBezTo>
                <a:cubicBezTo>
                  <a:pt x="700" y="409"/>
                  <a:pt x="700" y="409"/>
                  <a:pt x="700" y="409"/>
                </a:cubicBezTo>
                <a:cubicBezTo>
                  <a:pt x="702" y="424"/>
                  <a:pt x="702" y="424"/>
                  <a:pt x="702" y="424"/>
                </a:cubicBezTo>
                <a:cubicBezTo>
                  <a:pt x="717" y="428"/>
                  <a:pt x="717" y="428"/>
                  <a:pt x="717" y="428"/>
                </a:cubicBezTo>
                <a:cubicBezTo>
                  <a:pt x="720" y="428"/>
                  <a:pt x="723" y="429"/>
                  <a:pt x="727" y="430"/>
                </a:cubicBezTo>
                <a:cubicBezTo>
                  <a:pt x="749" y="436"/>
                  <a:pt x="772" y="445"/>
                  <a:pt x="793" y="457"/>
                </a:cubicBezTo>
                <a:cubicBezTo>
                  <a:pt x="796" y="459"/>
                  <a:pt x="799" y="461"/>
                  <a:pt x="802" y="462"/>
                </a:cubicBezTo>
                <a:cubicBezTo>
                  <a:pt x="817" y="472"/>
                  <a:pt x="817" y="472"/>
                  <a:pt x="817" y="472"/>
                </a:cubicBezTo>
                <a:cubicBezTo>
                  <a:pt x="865" y="424"/>
                  <a:pt x="865" y="424"/>
                  <a:pt x="865" y="424"/>
                </a:cubicBezTo>
                <a:cubicBezTo>
                  <a:pt x="870" y="419"/>
                  <a:pt x="877" y="419"/>
                  <a:pt x="882" y="424"/>
                </a:cubicBezTo>
                <a:cubicBezTo>
                  <a:pt x="945" y="487"/>
                  <a:pt x="945" y="487"/>
                  <a:pt x="945" y="487"/>
                </a:cubicBezTo>
                <a:cubicBezTo>
                  <a:pt x="950" y="492"/>
                  <a:pt x="950" y="499"/>
                  <a:pt x="945" y="504"/>
                </a:cubicBezTo>
                <a:cubicBezTo>
                  <a:pt x="897" y="552"/>
                  <a:pt x="897" y="552"/>
                  <a:pt x="897" y="552"/>
                </a:cubicBezTo>
                <a:cubicBezTo>
                  <a:pt x="907" y="568"/>
                  <a:pt x="907" y="568"/>
                  <a:pt x="907" y="568"/>
                </a:cubicBezTo>
                <a:cubicBezTo>
                  <a:pt x="909" y="570"/>
                  <a:pt x="910" y="573"/>
                  <a:pt x="912" y="576"/>
                </a:cubicBezTo>
                <a:cubicBezTo>
                  <a:pt x="924" y="597"/>
                  <a:pt x="933" y="619"/>
                  <a:pt x="939" y="642"/>
                </a:cubicBezTo>
                <a:cubicBezTo>
                  <a:pt x="940" y="645"/>
                  <a:pt x="941" y="649"/>
                  <a:pt x="941" y="652"/>
                </a:cubicBezTo>
                <a:cubicBezTo>
                  <a:pt x="946" y="669"/>
                  <a:pt x="946" y="669"/>
                  <a:pt x="946" y="669"/>
                </a:cubicBezTo>
                <a:cubicBezTo>
                  <a:pt x="1014" y="669"/>
                  <a:pt x="1014" y="669"/>
                  <a:pt x="1014" y="669"/>
                </a:cubicBezTo>
                <a:cubicBezTo>
                  <a:pt x="1021" y="669"/>
                  <a:pt x="1026" y="675"/>
                  <a:pt x="1026" y="682"/>
                </a:cubicBezTo>
                <a:lnTo>
                  <a:pt x="1026" y="771"/>
                </a:lnTo>
                <a:close/>
                <a:moveTo>
                  <a:pt x="1259" y="498"/>
                </a:moveTo>
                <a:cubicBezTo>
                  <a:pt x="1196" y="231"/>
                  <a:pt x="959" y="31"/>
                  <a:pt x="684" y="12"/>
                </a:cubicBezTo>
                <a:cubicBezTo>
                  <a:pt x="505" y="0"/>
                  <a:pt x="334" y="60"/>
                  <a:pt x="203" y="182"/>
                </a:cubicBezTo>
                <a:cubicBezTo>
                  <a:pt x="74" y="302"/>
                  <a:pt x="0" y="473"/>
                  <a:pt x="0" y="649"/>
                </a:cubicBezTo>
                <a:cubicBezTo>
                  <a:pt x="0" y="736"/>
                  <a:pt x="17" y="821"/>
                  <a:pt x="52" y="901"/>
                </a:cubicBezTo>
                <a:cubicBezTo>
                  <a:pt x="51" y="902"/>
                  <a:pt x="51" y="902"/>
                  <a:pt x="51" y="902"/>
                </a:cubicBezTo>
                <a:cubicBezTo>
                  <a:pt x="54" y="904"/>
                  <a:pt x="54" y="904"/>
                  <a:pt x="54" y="904"/>
                </a:cubicBezTo>
                <a:cubicBezTo>
                  <a:pt x="62" y="919"/>
                  <a:pt x="89" y="965"/>
                  <a:pt x="120" y="1021"/>
                </a:cubicBezTo>
                <a:cubicBezTo>
                  <a:pt x="170" y="1110"/>
                  <a:pt x="235" y="1228"/>
                  <a:pt x="260" y="1284"/>
                </a:cubicBezTo>
                <a:cubicBezTo>
                  <a:pt x="278" y="1324"/>
                  <a:pt x="309" y="1416"/>
                  <a:pt x="332" y="1485"/>
                </a:cubicBezTo>
                <a:cubicBezTo>
                  <a:pt x="339" y="1505"/>
                  <a:pt x="352" y="1522"/>
                  <a:pt x="369" y="1533"/>
                </a:cubicBezTo>
                <a:cubicBezTo>
                  <a:pt x="369" y="1611"/>
                  <a:pt x="369" y="1611"/>
                  <a:pt x="369" y="1611"/>
                </a:cubicBezTo>
                <a:cubicBezTo>
                  <a:pt x="369" y="1648"/>
                  <a:pt x="369" y="1648"/>
                  <a:pt x="369" y="1648"/>
                </a:cubicBezTo>
                <a:cubicBezTo>
                  <a:pt x="369" y="1712"/>
                  <a:pt x="369" y="1712"/>
                  <a:pt x="369" y="1712"/>
                </a:cubicBezTo>
                <a:cubicBezTo>
                  <a:pt x="369" y="1749"/>
                  <a:pt x="369" y="1749"/>
                  <a:pt x="369" y="1749"/>
                </a:cubicBezTo>
                <a:cubicBezTo>
                  <a:pt x="369" y="1769"/>
                  <a:pt x="369" y="1769"/>
                  <a:pt x="369" y="1769"/>
                </a:cubicBezTo>
                <a:cubicBezTo>
                  <a:pt x="369" y="1804"/>
                  <a:pt x="391" y="1833"/>
                  <a:pt x="422" y="1844"/>
                </a:cubicBezTo>
                <a:cubicBezTo>
                  <a:pt x="424" y="1903"/>
                  <a:pt x="472" y="1950"/>
                  <a:pt x="532" y="1950"/>
                </a:cubicBezTo>
                <a:cubicBezTo>
                  <a:pt x="745" y="1950"/>
                  <a:pt x="745" y="1950"/>
                  <a:pt x="745" y="1950"/>
                </a:cubicBezTo>
                <a:cubicBezTo>
                  <a:pt x="804" y="1950"/>
                  <a:pt x="852" y="1903"/>
                  <a:pt x="855" y="1844"/>
                </a:cubicBezTo>
                <a:cubicBezTo>
                  <a:pt x="886" y="1833"/>
                  <a:pt x="908" y="1804"/>
                  <a:pt x="908" y="1769"/>
                </a:cubicBezTo>
                <a:cubicBezTo>
                  <a:pt x="908" y="1749"/>
                  <a:pt x="908" y="1749"/>
                  <a:pt x="908" y="1749"/>
                </a:cubicBezTo>
                <a:cubicBezTo>
                  <a:pt x="908" y="1712"/>
                  <a:pt x="908" y="1712"/>
                  <a:pt x="908" y="1712"/>
                </a:cubicBezTo>
                <a:cubicBezTo>
                  <a:pt x="908" y="1648"/>
                  <a:pt x="908" y="1648"/>
                  <a:pt x="908" y="1648"/>
                </a:cubicBezTo>
                <a:cubicBezTo>
                  <a:pt x="908" y="1611"/>
                  <a:pt x="908" y="1611"/>
                  <a:pt x="908" y="1611"/>
                </a:cubicBezTo>
                <a:cubicBezTo>
                  <a:pt x="908" y="1533"/>
                  <a:pt x="908" y="1533"/>
                  <a:pt x="908" y="1533"/>
                </a:cubicBezTo>
                <a:cubicBezTo>
                  <a:pt x="925" y="1522"/>
                  <a:pt x="938" y="1505"/>
                  <a:pt x="944" y="1485"/>
                </a:cubicBezTo>
                <a:cubicBezTo>
                  <a:pt x="977" y="1387"/>
                  <a:pt x="1003" y="1316"/>
                  <a:pt x="1017" y="1284"/>
                </a:cubicBezTo>
                <a:cubicBezTo>
                  <a:pt x="1042" y="1226"/>
                  <a:pt x="1109" y="1106"/>
                  <a:pt x="1149" y="1033"/>
                </a:cubicBezTo>
                <a:cubicBezTo>
                  <a:pt x="1157" y="1033"/>
                  <a:pt x="1157" y="1033"/>
                  <a:pt x="1157" y="1033"/>
                </a:cubicBezTo>
                <a:cubicBezTo>
                  <a:pt x="1157" y="1019"/>
                  <a:pt x="1157" y="1019"/>
                  <a:pt x="1157" y="1019"/>
                </a:cubicBezTo>
                <a:cubicBezTo>
                  <a:pt x="1188" y="965"/>
                  <a:pt x="1213" y="921"/>
                  <a:pt x="1222" y="907"/>
                </a:cubicBezTo>
                <a:cubicBezTo>
                  <a:pt x="1223" y="905"/>
                  <a:pt x="1224" y="903"/>
                  <a:pt x="1224" y="902"/>
                </a:cubicBezTo>
                <a:cubicBezTo>
                  <a:pt x="1224" y="902"/>
                  <a:pt x="1224" y="902"/>
                  <a:pt x="1224" y="902"/>
                </a:cubicBezTo>
                <a:cubicBezTo>
                  <a:pt x="1228" y="898"/>
                  <a:pt x="1228" y="898"/>
                  <a:pt x="1228" y="898"/>
                </a:cubicBezTo>
                <a:cubicBezTo>
                  <a:pt x="1228" y="894"/>
                  <a:pt x="1228" y="894"/>
                  <a:pt x="1228" y="894"/>
                </a:cubicBezTo>
                <a:cubicBezTo>
                  <a:pt x="1280" y="768"/>
                  <a:pt x="1291" y="632"/>
                  <a:pt x="1259" y="498"/>
                </a:cubicBezTo>
                <a:close/>
                <a:moveTo>
                  <a:pt x="745" y="1913"/>
                </a:moveTo>
                <a:cubicBezTo>
                  <a:pt x="532" y="1913"/>
                  <a:pt x="532" y="1913"/>
                  <a:pt x="532" y="1913"/>
                </a:cubicBezTo>
                <a:cubicBezTo>
                  <a:pt x="494" y="1913"/>
                  <a:pt x="464" y="1885"/>
                  <a:pt x="459" y="1849"/>
                </a:cubicBezTo>
                <a:cubicBezTo>
                  <a:pt x="818" y="1849"/>
                  <a:pt x="818" y="1849"/>
                  <a:pt x="818" y="1849"/>
                </a:cubicBezTo>
                <a:cubicBezTo>
                  <a:pt x="813" y="1885"/>
                  <a:pt x="782" y="1913"/>
                  <a:pt x="745" y="1913"/>
                </a:cubicBezTo>
                <a:close/>
                <a:moveTo>
                  <a:pt x="871" y="1769"/>
                </a:moveTo>
                <a:cubicBezTo>
                  <a:pt x="871" y="1793"/>
                  <a:pt x="852" y="1812"/>
                  <a:pt x="828" y="1812"/>
                </a:cubicBezTo>
                <a:cubicBezTo>
                  <a:pt x="449" y="1812"/>
                  <a:pt x="449" y="1812"/>
                  <a:pt x="449" y="1812"/>
                </a:cubicBezTo>
                <a:cubicBezTo>
                  <a:pt x="425" y="1812"/>
                  <a:pt x="406" y="1793"/>
                  <a:pt x="406" y="1769"/>
                </a:cubicBezTo>
                <a:cubicBezTo>
                  <a:pt x="406" y="1749"/>
                  <a:pt x="406" y="1749"/>
                  <a:pt x="406" y="1749"/>
                </a:cubicBezTo>
                <a:cubicBezTo>
                  <a:pt x="871" y="1749"/>
                  <a:pt x="871" y="1749"/>
                  <a:pt x="871" y="1749"/>
                </a:cubicBezTo>
                <a:lnTo>
                  <a:pt x="871" y="1769"/>
                </a:lnTo>
                <a:close/>
                <a:moveTo>
                  <a:pt x="871" y="1712"/>
                </a:moveTo>
                <a:cubicBezTo>
                  <a:pt x="406" y="1712"/>
                  <a:pt x="406" y="1712"/>
                  <a:pt x="406" y="1712"/>
                </a:cubicBezTo>
                <a:cubicBezTo>
                  <a:pt x="406" y="1648"/>
                  <a:pt x="406" y="1648"/>
                  <a:pt x="406" y="1648"/>
                </a:cubicBezTo>
                <a:cubicBezTo>
                  <a:pt x="871" y="1648"/>
                  <a:pt x="871" y="1648"/>
                  <a:pt x="871" y="1648"/>
                </a:cubicBezTo>
                <a:lnTo>
                  <a:pt x="871" y="1712"/>
                </a:lnTo>
                <a:close/>
                <a:moveTo>
                  <a:pt x="871" y="1548"/>
                </a:moveTo>
                <a:cubicBezTo>
                  <a:pt x="871" y="1611"/>
                  <a:pt x="871" y="1611"/>
                  <a:pt x="871" y="1611"/>
                </a:cubicBezTo>
                <a:cubicBezTo>
                  <a:pt x="406" y="1611"/>
                  <a:pt x="406" y="1611"/>
                  <a:pt x="406" y="1611"/>
                </a:cubicBezTo>
                <a:cubicBezTo>
                  <a:pt x="406" y="1548"/>
                  <a:pt x="406" y="1548"/>
                  <a:pt x="406" y="1548"/>
                </a:cubicBezTo>
                <a:cubicBezTo>
                  <a:pt x="419" y="1548"/>
                  <a:pt x="419" y="1548"/>
                  <a:pt x="419" y="1548"/>
                </a:cubicBezTo>
                <a:cubicBezTo>
                  <a:pt x="858" y="1548"/>
                  <a:pt x="858" y="1548"/>
                  <a:pt x="858" y="1548"/>
                </a:cubicBezTo>
                <a:lnTo>
                  <a:pt x="871" y="1548"/>
                </a:lnTo>
                <a:close/>
                <a:moveTo>
                  <a:pt x="1193" y="882"/>
                </a:moveTo>
                <a:cubicBezTo>
                  <a:pt x="1191" y="887"/>
                  <a:pt x="1191" y="887"/>
                  <a:pt x="1191" y="887"/>
                </a:cubicBezTo>
                <a:cubicBezTo>
                  <a:pt x="1182" y="902"/>
                  <a:pt x="1157" y="944"/>
                  <a:pt x="1128" y="997"/>
                </a:cubicBezTo>
                <a:cubicBezTo>
                  <a:pt x="1122" y="1006"/>
                  <a:pt x="1122" y="1006"/>
                  <a:pt x="1122" y="1006"/>
                </a:cubicBezTo>
                <a:cubicBezTo>
                  <a:pt x="1082" y="1078"/>
                  <a:pt x="1010" y="1208"/>
                  <a:pt x="983" y="1269"/>
                </a:cubicBezTo>
                <a:cubicBezTo>
                  <a:pt x="965" y="1311"/>
                  <a:pt x="933" y="1403"/>
                  <a:pt x="910" y="1474"/>
                </a:cubicBezTo>
                <a:cubicBezTo>
                  <a:pt x="902" y="1496"/>
                  <a:pt x="881" y="1511"/>
                  <a:pt x="858" y="1511"/>
                </a:cubicBezTo>
                <a:cubicBezTo>
                  <a:pt x="419" y="1511"/>
                  <a:pt x="419" y="1511"/>
                  <a:pt x="419" y="1511"/>
                </a:cubicBezTo>
                <a:cubicBezTo>
                  <a:pt x="395" y="1511"/>
                  <a:pt x="375" y="1496"/>
                  <a:pt x="367" y="1474"/>
                </a:cubicBezTo>
                <a:cubicBezTo>
                  <a:pt x="344" y="1403"/>
                  <a:pt x="312" y="1311"/>
                  <a:pt x="294" y="1269"/>
                </a:cubicBezTo>
                <a:cubicBezTo>
                  <a:pt x="268" y="1211"/>
                  <a:pt x="203" y="1093"/>
                  <a:pt x="152" y="1003"/>
                </a:cubicBezTo>
                <a:cubicBezTo>
                  <a:pt x="121" y="947"/>
                  <a:pt x="94" y="901"/>
                  <a:pt x="86" y="887"/>
                </a:cubicBezTo>
                <a:cubicBezTo>
                  <a:pt x="85" y="884"/>
                  <a:pt x="85" y="884"/>
                  <a:pt x="85" y="884"/>
                </a:cubicBezTo>
                <a:cubicBezTo>
                  <a:pt x="53" y="810"/>
                  <a:pt x="37" y="731"/>
                  <a:pt x="37" y="649"/>
                </a:cubicBezTo>
                <a:cubicBezTo>
                  <a:pt x="37" y="483"/>
                  <a:pt x="107" y="322"/>
                  <a:pt x="228" y="209"/>
                </a:cubicBezTo>
                <a:cubicBezTo>
                  <a:pt x="351" y="94"/>
                  <a:pt x="513" y="37"/>
                  <a:pt x="682" y="49"/>
                </a:cubicBezTo>
                <a:cubicBezTo>
                  <a:pt x="941" y="67"/>
                  <a:pt x="1163" y="255"/>
                  <a:pt x="1223" y="507"/>
                </a:cubicBezTo>
                <a:cubicBezTo>
                  <a:pt x="1253" y="633"/>
                  <a:pt x="1243" y="763"/>
                  <a:pt x="1193" y="88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76" name="Google Shape;976;p36"/>
          <p:cNvSpPr/>
          <p:nvPr/>
        </p:nvSpPr>
        <p:spPr>
          <a:xfrm>
            <a:off x="12545294" y="8714292"/>
            <a:ext cx="1172268" cy="917684"/>
          </a:xfrm>
          <a:custGeom>
            <a:pathLst>
              <a:path extrusionOk="0" h="1804" w="2305">
                <a:moveTo>
                  <a:pt x="1611" y="1367"/>
                </a:moveTo>
                <a:cubicBezTo>
                  <a:pt x="1342" y="1098"/>
                  <a:pt x="1342" y="1098"/>
                  <a:pt x="1342" y="1098"/>
                </a:cubicBezTo>
                <a:cubicBezTo>
                  <a:pt x="1367" y="1073"/>
                  <a:pt x="1367" y="1073"/>
                  <a:pt x="1367" y="1073"/>
                </a:cubicBezTo>
                <a:cubicBezTo>
                  <a:pt x="1636" y="1342"/>
                  <a:pt x="1636" y="1342"/>
                  <a:pt x="1636" y="1342"/>
                </a:cubicBezTo>
                <a:lnTo>
                  <a:pt x="1611" y="1367"/>
                </a:lnTo>
                <a:close/>
                <a:moveTo>
                  <a:pt x="1207" y="1233"/>
                </a:moveTo>
                <a:cubicBezTo>
                  <a:pt x="1544" y="1569"/>
                  <a:pt x="1544" y="1569"/>
                  <a:pt x="1544" y="1569"/>
                </a:cubicBezTo>
                <a:cubicBezTo>
                  <a:pt x="1569" y="1544"/>
                  <a:pt x="1569" y="1544"/>
                  <a:pt x="1569" y="1544"/>
                </a:cubicBezTo>
                <a:cubicBezTo>
                  <a:pt x="1233" y="1208"/>
                  <a:pt x="1233" y="1208"/>
                  <a:pt x="1233" y="1208"/>
                </a:cubicBezTo>
                <a:lnTo>
                  <a:pt x="1207" y="1233"/>
                </a:lnTo>
                <a:close/>
                <a:moveTo>
                  <a:pt x="2027" y="842"/>
                </a:moveTo>
                <a:cubicBezTo>
                  <a:pt x="1716" y="1153"/>
                  <a:pt x="1716" y="1153"/>
                  <a:pt x="1716" y="1153"/>
                </a:cubicBezTo>
                <a:cubicBezTo>
                  <a:pt x="1771" y="1208"/>
                  <a:pt x="1771" y="1208"/>
                  <a:pt x="1771" y="1208"/>
                </a:cubicBezTo>
                <a:cubicBezTo>
                  <a:pt x="1792" y="1229"/>
                  <a:pt x="1804" y="1257"/>
                  <a:pt x="1804" y="1287"/>
                </a:cubicBezTo>
                <a:cubicBezTo>
                  <a:pt x="1804" y="1318"/>
                  <a:pt x="1792" y="1346"/>
                  <a:pt x="1771" y="1367"/>
                </a:cubicBezTo>
                <a:cubicBezTo>
                  <a:pt x="1751" y="1388"/>
                  <a:pt x="1723" y="1399"/>
                  <a:pt x="1694" y="1400"/>
                </a:cubicBezTo>
                <a:cubicBezTo>
                  <a:pt x="1704" y="1409"/>
                  <a:pt x="1704" y="1409"/>
                  <a:pt x="1704" y="1409"/>
                </a:cubicBezTo>
                <a:cubicBezTo>
                  <a:pt x="1725" y="1431"/>
                  <a:pt x="1737" y="1459"/>
                  <a:pt x="1737" y="1489"/>
                </a:cubicBezTo>
                <a:cubicBezTo>
                  <a:pt x="1737" y="1519"/>
                  <a:pt x="1725" y="1548"/>
                  <a:pt x="1704" y="1569"/>
                </a:cubicBezTo>
                <a:cubicBezTo>
                  <a:pt x="1677" y="1596"/>
                  <a:pt x="1636" y="1608"/>
                  <a:pt x="1600" y="1600"/>
                </a:cubicBezTo>
                <a:cubicBezTo>
                  <a:pt x="1607" y="1636"/>
                  <a:pt x="1597" y="1676"/>
                  <a:pt x="1569" y="1704"/>
                </a:cubicBezTo>
                <a:cubicBezTo>
                  <a:pt x="1547" y="1726"/>
                  <a:pt x="1518" y="1737"/>
                  <a:pt x="1489" y="1737"/>
                </a:cubicBezTo>
                <a:cubicBezTo>
                  <a:pt x="1460" y="1737"/>
                  <a:pt x="1431" y="1726"/>
                  <a:pt x="1409" y="1704"/>
                </a:cubicBezTo>
                <a:cubicBezTo>
                  <a:pt x="1400" y="1695"/>
                  <a:pt x="1400" y="1695"/>
                  <a:pt x="1400" y="1695"/>
                </a:cubicBezTo>
                <a:cubicBezTo>
                  <a:pt x="1399" y="1724"/>
                  <a:pt x="1388" y="1751"/>
                  <a:pt x="1367" y="1771"/>
                </a:cubicBezTo>
                <a:cubicBezTo>
                  <a:pt x="1345" y="1793"/>
                  <a:pt x="1316" y="1804"/>
                  <a:pt x="1287" y="1804"/>
                </a:cubicBezTo>
                <a:cubicBezTo>
                  <a:pt x="1258" y="1804"/>
                  <a:pt x="1230" y="1793"/>
                  <a:pt x="1208" y="1771"/>
                </a:cubicBezTo>
                <a:cubicBezTo>
                  <a:pt x="1153" y="1716"/>
                  <a:pt x="1153" y="1716"/>
                  <a:pt x="1153" y="1716"/>
                </a:cubicBezTo>
                <a:cubicBezTo>
                  <a:pt x="1098" y="1771"/>
                  <a:pt x="1098" y="1771"/>
                  <a:pt x="1098" y="1771"/>
                </a:cubicBezTo>
                <a:cubicBezTo>
                  <a:pt x="1076" y="1793"/>
                  <a:pt x="1047" y="1804"/>
                  <a:pt x="1018" y="1804"/>
                </a:cubicBezTo>
                <a:cubicBezTo>
                  <a:pt x="989" y="1804"/>
                  <a:pt x="960" y="1793"/>
                  <a:pt x="938" y="1771"/>
                </a:cubicBezTo>
                <a:cubicBezTo>
                  <a:pt x="918" y="1751"/>
                  <a:pt x="906" y="1723"/>
                  <a:pt x="905" y="1695"/>
                </a:cubicBezTo>
                <a:cubicBezTo>
                  <a:pt x="896" y="1704"/>
                  <a:pt x="896" y="1704"/>
                  <a:pt x="896" y="1704"/>
                </a:cubicBezTo>
                <a:cubicBezTo>
                  <a:pt x="874" y="1726"/>
                  <a:pt x="845" y="1737"/>
                  <a:pt x="817" y="1737"/>
                </a:cubicBezTo>
                <a:cubicBezTo>
                  <a:pt x="788" y="1737"/>
                  <a:pt x="758" y="1726"/>
                  <a:pt x="736" y="1704"/>
                </a:cubicBezTo>
                <a:cubicBezTo>
                  <a:pt x="715" y="1682"/>
                  <a:pt x="703" y="1654"/>
                  <a:pt x="703" y="1624"/>
                </a:cubicBezTo>
                <a:cubicBezTo>
                  <a:pt x="703" y="1615"/>
                  <a:pt x="704" y="1607"/>
                  <a:pt x="706" y="1599"/>
                </a:cubicBezTo>
                <a:cubicBezTo>
                  <a:pt x="698" y="1601"/>
                  <a:pt x="690" y="1602"/>
                  <a:pt x="682" y="1602"/>
                </a:cubicBezTo>
                <a:cubicBezTo>
                  <a:pt x="653" y="1602"/>
                  <a:pt x="624" y="1591"/>
                  <a:pt x="602" y="1569"/>
                </a:cubicBezTo>
                <a:cubicBezTo>
                  <a:pt x="581" y="1548"/>
                  <a:pt x="569" y="1520"/>
                  <a:pt x="569" y="1489"/>
                </a:cubicBezTo>
                <a:cubicBezTo>
                  <a:pt x="569" y="1459"/>
                  <a:pt x="581" y="1431"/>
                  <a:pt x="602" y="1409"/>
                </a:cubicBezTo>
                <a:cubicBezTo>
                  <a:pt x="611" y="1400"/>
                  <a:pt x="611" y="1400"/>
                  <a:pt x="611" y="1400"/>
                </a:cubicBezTo>
                <a:cubicBezTo>
                  <a:pt x="583" y="1399"/>
                  <a:pt x="556" y="1389"/>
                  <a:pt x="534" y="1367"/>
                </a:cubicBezTo>
                <a:cubicBezTo>
                  <a:pt x="513" y="1346"/>
                  <a:pt x="501" y="1318"/>
                  <a:pt x="501" y="1287"/>
                </a:cubicBezTo>
                <a:cubicBezTo>
                  <a:pt x="501" y="1257"/>
                  <a:pt x="513" y="1229"/>
                  <a:pt x="534" y="1208"/>
                </a:cubicBezTo>
                <a:cubicBezTo>
                  <a:pt x="589" y="1153"/>
                  <a:pt x="589" y="1153"/>
                  <a:pt x="589" y="1153"/>
                </a:cubicBezTo>
                <a:cubicBezTo>
                  <a:pt x="278" y="842"/>
                  <a:pt x="278" y="842"/>
                  <a:pt x="278" y="842"/>
                </a:cubicBezTo>
                <a:cubicBezTo>
                  <a:pt x="227" y="892"/>
                  <a:pt x="227" y="892"/>
                  <a:pt x="227" y="892"/>
                </a:cubicBezTo>
                <a:cubicBezTo>
                  <a:pt x="0" y="665"/>
                  <a:pt x="0" y="665"/>
                  <a:pt x="0" y="665"/>
                </a:cubicBezTo>
                <a:cubicBezTo>
                  <a:pt x="665" y="0"/>
                  <a:pt x="665" y="0"/>
                  <a:pt x="665" y="0"/>
                </a:cubicBezTo>
                <a:cubicBezTo>
                  <a:pt x="892" y="228"/>
                  <a:pt x="892" y="228"/>
                  <a:pt x="892" y="228"/>
                </a:cubicBezTo>
                <a:cubicBezTo>
                  <a:pt x="842" y="278"/>
                  <a:pt x="842" y="278"/>
                  <a:pt x="842" y="278"/>
                </a:cubicBezTo>
                <a:cubicBezTo>
                  <a:pt x="1153" y="589"/>
                  <a:pt x="1153" y="589"/>
                  <a:pt x="1153" y="589"/>
                </a:cubicBezTo>
                <a:cubicBezTo>
                  <a:pt x="1464" y="278"/>
                  <a:pt x="1464" y="278"/>
                  <a:pt x="1464" y="278"/>
                </a:cubicBezTo>
                <a:cubicBezTo>
                  <a:pt x="1413" y="228"/>
                  <a:pt x="1413" y="228"/>
                  <a:pt x="1413" y="228"/>
                </a:cubicBezTo>
                <a:cubicBezTo>
                  <a:pt x="1640" y="0"/>
                  <a:pt x="1640" y="0"/>
                  <a:pt x="1640" y="0"/>
                </a:cubicBezTo>
                <a:cubicBezTo>
                  <a:pt x="2305" y="665"/>
                  <a:pt x="2305" y="665"/>
                  <a:pt x="2305" y="665"/>
                </a:cubicBezTo>
                <a:cubicBezTo>
                  <a:pt x="2078" y="892"/>
                  <a:pt x="2078" y="892"/>
                  <a:pt x="2078" y="892"/>
                </a:cubicBezTo>
                <a:lnTo>
                  <a:pt x="2027" y="842"/>
                </a:lnTo>
                <a:close/>
                <a:moveTo>
                  <a:pt x="227" y="842"/>
                </a:moveTo>
                <a:cubicBezTo>
                  <a:pt x="842" y="228"/>
                  <a:pt x="842" y="228"/>
                  <a:pt x="842" y="228"/>
                </a:cubicBezTo>
                <a:cubicBezTo>
                  <a:pt x="665" y="51"/>
                  <a:pt x="665" y="51"/>
                  <a:pt x="665" y="51"/>
                </a:cubicBezTo>
                <a:cubicBezTo>
                  <a:pt x="51" y="665"/>
                  <a:pt x="51" y="665"/>
                  <a:pt x="51" y="665"/>
                </a:cubicBezTo>
                <a:lnTo>
                  <a:pt x="227" y="842"/>
                </a:lnTo>
                <a:close/>
                <a:moveTo>
                  <a:pt x="1489" y="253"/>
                </a:moveTo>
                <a:cubicBezTo>
                  <a:pt x="1489" y="253"/>
                  <a:pt x="1489" y="253"/>
                  <a:pt x="1489" y="253"/>
                </a:cubicBezTo>
                <a:cubicBezTo>
                  <a:pt x="2053" y="816"/>
                  <a:pt x="2053" y="816"/>
                  <a:pt x="2053" y="816"/>
                </a:cubicBezTo>
                <a:cubicBezTo>
                  <a:pt x="2053" y="816"/>
                  <a:pt x="2053" y="816"/>
                  <a:pt x="2053" y="816"/>
                </a:cubicBezTo>
                <a:cubicBezTo>
                  <a:pt x="2078" y="842"/>
                  <a:pt x="2078" y="842"/>
                  <a:pt x="2078" y="842"/>
                </a:cubicBezTo>
                <a:cubicBezTo>
                  <a:pt x="2255" y="665"/>
                  <a:pt x="2255" y="665"/>
                  <a:pt x="2255" y="665"/>
                </a:cubicBezTo>
                <a:cubicBezTo>
                  <a:pt x="1640" y="51"/>
                  <a:pt x="1640" y="51"/>
                  <a:pt x="1640" y="51"/>
                </a:cubicBezTo>
                <a:cubicBezTo>
                  <a:pt x="1464" y="228"/>
                  <a:pt x="1464" y="228"/>
                  <a:pt x="1464" y="228"/>
                </a:cubicBezTo>
                <a:lnTo>
                  <a:pt x="1489" y="253"/>
                </a:lnTo>
                <a:close/>
                <a:moveTo>
                  <a:pt x="669" y="1342"/>
                </a:moveTo>
                <a:cubicBezTo>
                  <a:pt x="804" y="1207"/>
                  <a:pt x="804" y="1207"/>
                  <a:pt x="804" y="1207"/>
                </a:cubicBezTo>
                <a:cubicBezTo>
                  <a:pt x="818" y="1193"/>
                  <a:pt x="826" y="1174"/>
                  <a:pt x="826" y="1153"/>
                </a:cubicBezTo>
                <a:cubicBezTo>
                  <a:pt x="826" y="1144"/>
                  <a:pt x="824" y="1136"/>
                  <a:pt x="822" y="1128"/>
                </a:cubicBezTo>
                <a:cubicBezTo>
                  <a:pt x="818" y="1117"/>
                  <a:pt x="812" y="1107"/>
                  <a:pt x="804" y="1098"/>
                </a:cubicBezTo>
                <a:cubicBezTo>
                  <a:pt x="774" y="1069"/>
                  <a:pt x="723" y="1069"/>
                  <a:pt x="694" y="1098"/>
                </a:cubicBezTo>
                <a:cubicBezTo>
                  <a:pt x="615" y="1178"/>
                  <a:pt x="615" y="1178"/>
                  <a:pt x="615" y="1178"/>
                </a:cubicBezTo>
                <a:cubicBezTo>
                  <a:pt x="615" y="1178"/>
                  <a:pt x="615" y="1178"/>
                  <a:pt x="615" y="1178"/>
                </a:cubicBezTo>
                <a:cubicBezTo>
                  <a:pt x="560" y="1233"/>
                  <a:pt x="560" y="1233"/>
                  <a:pt x="560" y="1233"/>
                </a:cubicBezTo>
                <a:cubicBezTo>
                  <a:pt x="545" y="1247"/>
                  <a:pt x="537" y="1267"/>
                  <a:pt x="537" y="1287"/>
                </a:cubicBezTo>
                <a:cubicBezTo>
                  <a:pt x="537" y="1308"/>
                  <a:pt x="545" y="1328"/>
                  <a:pt x="560" y="1342"/>
                </a:cubicBezTo>
                <a:cubicBezTo>
                  <a:pt x="590" y="1372"/>
                  <a:pt x="639" y="1372"/>
                  <a:pt x="669" y="1342"/>
                </a:cubicBezTo>
                <a:close/>
                <a:moveTo>
                  <a:pt x="736" y="1544"/>
                </a:moveTo>
                <a:cubicBezTo>
                  <a:pt x="1005" y="1275"/>
                  <a:pt x="1005" y="1275"/>
                  <a:pt x="1005" y="1275"/>
                </a:cubicBezTo>
                <a:cubicBezTo>
                  <a:pt x="1011" y="1270"/>
                  <a:pt x="1015" y="1264"/>
                  <a:pt x="1018" y="1257"/>
                </a:cubicBezTo>
                <a:cubicBezTo>
                  <a:pt x="1024" y="1246"/>
                  <a:pt x="1028" y="1234"/>
                  <a:pt x="1028" y="1220"/>
                </a:cubicBezTo>
                <a:cubicBezTo>
                  <a:pt x="1028" y="1209"/>
                  <a:pt x="1026" y="1199"/>
                  <a:pt x="1021" y="1189"/>
                </a:cubicBezTo>
                <a:cubicBezTo>
                  <a:pt x="1019" y="1185"/>
                  <a:pt x="1017" y="1180"/>
                  <a:pt x="1014" y="1176"/>
                </a:cubicBezTo>
                <a:cubicBezTo>
                  <a:pt x="1012" y="1173"/>
                  <a:pt x="1009" y="1169"/>
                  <a:pt x="1006" y="1166"/>
                </a:cubicBezTo>
                <a:cubicBezTo>
                  <a:pt x="1002" y="1163"/>
                  <a:pt x="999" y="1160"/>
                  <a:pt x="995" y="1157"/>
                </a:cubicBezTo>
                <a:cubicBezTo>
                  <a:pt x="995" y="1157"/>
                  <a:pt x="994" y="1156"/>
                  <a:pt x="994" y="1156"/>
                </a:cubicBezTo>
                <a:cubicBezTo>
                  <a:pt x="991" y="1154"/>
                  <a:pt x="989" y="1153"/>
                  <a:pt x="986" y="1152"/>
                </a:cubicBezTo>
                <a:cubicBezTo>
                  <a:pt x="984" y="1151"/>
                  <a:pt x="982" y="1150"/>
                  <a:pt x="980" y="1149"/>
                </a:cubicBezTo>
                <a:cubicBezTo>
                  <a:pt x="978" y="1148"/>
                  <a:pt x="975" y="1147"/>
                  <a:pt x="972" y="1146"/>
                </a:cubicBezTo>
                <a:cubicBezTo>
                  <a:pt x="970" y="1146"/>
                  <a:pt x="968" y="1145"/>
                  <a:pt x="966" y="1145"/>
                </a:cubicBezTo>
                <a:cubicBezTo>
                  <a:pt x="961" y="1144"/>
                  <a:pt x="956" y="1143"/>
                  <a:pt x="951" y="1143"/>
                </a:cubicBezTo>
                <a:cubicBezTo>
                  <a:pt x="951" y="1143"/>
                  <a:pt x="951" y="1143"/>
                  <a:pt x="951" y="1143"/>
                </a:cubicBezTo>
                <a:cubicBezTo>
                  <a:pt x="946" y="1143"/>
                  <a:pt x="941" y="1144"/>
                  <a:pt x="936" y="1145"/>
                </a:cubicBezTo>
                <a:cubicBezTo>
                  <a:pt x="935" y="1145"/>
                  <a:pt x="935" y="1145"/>
                  <a:pt x="934" y="1145"/>
                </a:cubicBezTo>
                <a:cubicBezTo>
                  <a:pt x="930" y="1146"/>
                  <a:pt x="926" y="1147"/>
                  <a:pt x="921" y="1149"/>
                </a:cubicBezTo>
                <a:cubicBezTo>
                  <a:pt x="920" y="1149"/>
                  <a:pt x="919" y="1150"/>
                  <a:pt x="918" y="1151"/>
                </a:cubicBezTo>
                <a:cubicBezTo>
                  <a:pt x="914" y="1152"/>
                  <a:pt x="911" y="1154"/>
                  <a:pt x="908" y="1156"/>
                </a:cubicBezTo>
                <a:cubicBezTo>
                  <a:pt x="906" y="1157"/>
                  <a:pt x="905" y="1159"/>
                  <a:pt x="903" y="1160"/>
                </a:cubicBezTo>
                <a:cubicBezTo>
                  <a:pt x="901" y="1162"/>
                  <a:pt x="898" y="1164"/>
                  <a:pt x="896" y="1166"/>
                </a:cubicBezTo>
                <a:cubicBezTo>
                  <a:pt x="829" y="1233"/>
                  <a:pt x="829" y="1233"/>
                  <a:pt x="829" y="1233"/>
                </a:cubicBezTo>
                <a:cubicBezTo>
                  <a:pt x="829" y="1233"/>
                  <a:pt x="829" y="1233"/>
                  <a:pt x="829" y="1233"/>
                </a:cubicBezTo>
                <a:cubicBezTo>
                  <a:pt x="829" y="1233"/>
                  <a:pt x="829" y="1233"/>
                  <a:pt x="829" y="1233"/>
                </a:cubicBezTo>
                <a:cubicBezTo>
                  <a:pt x="694" y="1368"/>
                  <a:pt x="694" y="1368"/>
                  <a:pt x="694" y="1368"/>
                </a:cubicBezTo>
                <a:cubicBezTo>
                  <a:pt x="694" y="1368"/>
                  <a:pt x="694" y="1368"/>
                  <a:pt x="694" y="1368"/>
                </a:cubicBezTo>
                <a:cubicBezTo>
                  <a:pt x="627" y="1435"/>
                  <a:pt x="627" y="1435"/>
                  <a:pt x="627" y="1435"/>
                </a:cubicBezTo>
                <a:cubicBezTo>
                  <a:pt x="613" y="1449"/>
                  <a:pt x="605" y="1469"/>
                  <a:pt x="605" y="1489"/>
                </a:cubicBezTo>
                <a:cubicBezTo>
                  <a:pt x="605" y="1510"/>
                  <a:pt x="613" y="1529"/>
                  <a:pt x="627" y="1544"/>
                </a:cubicBezTo>
                <a:cubicBezTo>
                  <a:pt x="657" y="1574"/>
                  <a:pt x="706" y="1574"/>
                  <a:pt x="736" y="1544"/>
                </a:cubicBezTo>
                <a:close/>
                <a:moveTo>
                  <a:pt x="1073" y="1477"/>
                </a:moveTo>
                <a:cubicBezTo>
                  <a:pt x="1140" y="1409"/>
                  <a:pt x="1140" y="1409"/>
                  <a:pt x="1140" y="1409"/>
                </a:cubicBezTo>
                <a:cubicBezTo>
                  <a:pt x="1155" y="1395"/>
                  <a:pt x="1162" y="1376"/>
                  <a:pt x="1162" y="1355"/>
                </a:cubicBezTo>
                <a:cubicBezTo>
                  <a:pt x="1162" y="1334"/>
                  <a:pt x="1154" y="1315"/>
                  <a:pt x="1140" y="1300"/>
                </a:cubicBezTo>
                <a:cubicBezTo>
                  <a:pt x="1135" y="1296"/>
                  <a:pt x="1131" y="1292"/>
                  <a:pt x="1125" y="1289"/>
                </a:cubicBezTo>
                <a:cubicBezTo>
                  <a:pt x="1124" y="1288"/>
                  <a:pt x="1122" y="1287"/>
                  <a:pt x="1121" y="1287"/>
                </a:cubicBezTo>
                <a:cubicBezTo>
                  <a:pt x="1117" y="1285"/>
                  <a:pt x="1113" y="1283"/>
                  <a:pt x="1108" y="1281"/>
                </a:cubicBezTo>
                <a:cubicBezTo>
                  <a:pt x="1107" y="1281"/>
                  <a:pt x="1105" y="1280"/>
                  <a:pt x="1103" y="1280"/>
                </a:cubicBezTo>
                <a:cubicBezTo>
                  <a:pt x="1098" y="1279"/>
                  <a:pt x="1092" y="1278"/>
                  <a:pt x="1086" y="1278"/>
                </a:cubicBezTo>
                <a:cubicBezTo>
                  <a:pt x="1086" y="1278"/>
                  <a:pt x="1086" y="1278"/>
                  <a:pt x="1085" y="1278"/>
                </a:cubicBezTo>
                <a:cubicBezTo>
                  <a:pt x="1079" y="1278"/>
                  <a:pt x="1072" y="1278"/>
                  <a:pt x="1065" y="1280"/>
                </a:cubicBezTo>
                <a:cubicBezTo>
                  <a:pt x="1053" y="1283"/>
                  <a:pt x="1041" y="1290"/>
                  <a:pt x="1031" y="1300"/>
                </a:cubicBezTo>
                <a:cubicBezTo>
                  <a:pt x="762" y="1569"/>
                  <a:pt x="762" y="1569"/>
                  <a:pt x="762" y="1569"/>
                </a:cubicBezTo>
                <a:cubicBezTo>
                  <a:pt x="747" y="1584"/>
                  <a:pt x="739" y="1603"/>
                  <a:pt x="739" y="1624"/>
                </a:cubicBezTo>
                <a:cubicBezTo>
                  <a:pt x="739" y="1644"/>
                  <a:pt x="747" y="1664"/>
                  <a:pt x="762" y="1678"/>
                </a:cubicBezTo>
                <a:cubicBezTo>
                  <a:pt x="792" y="1708"/>
                  <a:pt x="841" y="1709"/>
                  <a:pt x="871" y="1679"/>
                </a:cubicBezTo>
                <a:lnTo>
                  <a:pt x="1073" y="1477"/>
                </a:lnTo>
                <a:close/>
                <a:moveTo>
                  <a:pt x="1127" y="1691"/>
                </a:moveTo>
                <a:cubicBezTo>
                  <a:pt x="1207" y="1611"/>
                  <a:pt x="1207" y="1611"/>
                  <a:pt x="1207" y="1611"/>
                </a:cubicBezTo>
                <a:cubicBezTo>
                  <a:pt x="1222" y="1597"/>
                  <a:pt x="1230" y="1577"/>
                  <a:pt x="1230" y="1557"/>
                </a:cubicBezTo>
                <a:cubicBezTo>
                  <a:pt x="1230" y="1552"/>
                  <a:pt x="1229" y="1546"/>
                  <a:pt x="1228" y="1541"/>
                </a:cubicBezTo>
                <a:cubicBezTo>
                  <a:pt x="1228" y="1540"/>
                  <a:pt x="1227" y="1538"/>
                  <a:pt x="1227" y="1536"/>
                </a:cubicBezTo>
                <a:cubicBezTo>
                  <a:pt x="1226" y="1533"/>
                  <a:pt x="1225" y="1530"/>
                  <a:pt x="1224" y="1527"/>
                </a:cubicBezTo>
                <a:cubicBezTo>
                  <a:pt x="1223" y="1525"/>
                  <a:pt x="1222" y="1523"/>
                  <a:pt x="1220" y="1520"/>
                </a:cubicBezTo>
                <a:cubicBezTo>
                  <a:pt x="1219" y="1518"/>
                  <a:pt x="1218" y="1516"/>
                  <a:pt x="1217" y="1514"/>
                </a:cubicBezTo>
                <a:cubicBezTo>
                  <a:pt x="1215" y="1511"/>
                  <a:pt x="1213" y="1509"/>
                  <a:pt x="1211" y="1506"/>
                </a:cubicBezTo>
                <a:cubicBezTo>
                  <a:pt x="1210" y="1505"/>
                  <a:pt x="1209" y="1503"/>
                  <a:pt x="1207" y="1502"/>
                </a:cubicBezTo>
                <a:cubicBezTo>
                  <a:pt x="1207" y="1502"/>
                  <a:pt x="1207" y="1502"/>
                  <a:pt x="1207" y="1502"/>
                </a:cubicBezTo>
                <a:cubicBezTo>
                  <a:pt x="1198" y="1492"/>
                  <a:pt x="1186" y="1486"/>
                  <a:pt x="1174" y="1483"/>
                </a:cubicBezTo>
                <a:cubicBezTo>
                  <a:pt x="1148" y="1475"/>
                  <a:pt x="1119" y="1481"/>
                  <a:pt x="1098" y="1502"/>
                </a:cubicBezTo>
                <a:cubicBezTo>
                  <a:pt x="964" y="1637"/>
                  <a:pt x="964" y="1637"/>
                  <a:pt x="964" y="1637"/>
                </a:cubicBezTo>
                <a:cubicBezTo>
                  <a:pt x="949" y="1651"/>
                  <a:pt x="941" y="1671"/>
                  <a:pt x="941" y="1691"/>
                </a:cubicBezTo>
                <a:cubicBezTo>
                  <a:pt x="941" y="1712"/>
                  <a:pt x="949" y="1731"/>
                  <a:pt x="964" y="1746"/>
                </a:cubicBezTo>
                <a:cubicBezTo>
                  <a:pt x="994" y="1776"/>
                  <a:pt x="1043" y="1776"/>
                  <a:pt x="1073" y="1746"/>
                </a:cubicBezTo>
                <a:lnTo>
                  <a:pt x="1127" y="1691"/>
                </a:lnTo>
                <a:close/>
                <a:moveTo>
                  <a:pt x="1365" y="1691"/>
                </a:moveTo>
                <a:cubicBezTo>
                  <a:pt x="1365" y="1671"/>
                  <a:pt x="1357" y="1651"/>
                  <a:pt x="1342" y="1637"/>
                </a:cubicBezTo>
                <a:cubicBezTo>
                  <a:pt x="1266" y="1560"/>
                  <a:pt x="1266" y="1560"/>
                  <a:pt x="1266" y="1560"/>
                </a:cubicBezTo>
                <a:cubicBezTo>
                  <a:pt x="1266" y="1564"/>
                  <a:pt x="1265" y="1568"/>
                  <a:pt x="1264" y="1571"/>
                </a:cubicBezTo>
                <a:cubicBezTo>
                  <a:pt x="1264" y="1574"/>
                  <a:pt x="1264" y="1577"/>
                  <a:pt x="1263" y="1580"/>
                </a:cubicBezTo>
                <a:cubicBezTo>
                  <a:pt x="1262" y="1584"/>
                  <a:pt x="1261" y="1589"/>
                  <a:pt x="1259" y="1593"/>
                </a:cubicBezTo>
                <a:cubicBezTo>
                  <a:pt x="1258" y="1595"/>
                  <a:pt x="1258" y="1598"/>
                  <a:pt x="1257" y="1601"/>
                </a:cubicBezTo>
                <a:cubicBezTo>
                  <a:pt x="1255" y="1605"/>
                  <a:pt x="1252" y="1609"/>
                  <a:pt x="1250" y="1614"/>
                </a:cubicBezTo>
                <a:cubicBezTo>
                  <a:pt x="1249" y="1616"/>
                  <a:pt x="1248" y="1618"/>
                  <a:pt x="1246" y="1620"/>
                </a:cubicBezTo>
                <a:cubicBezTo>
                  <a:pt x="1242" y="1626"/>
                  <a:pt x="1238" y="1631"/>
                  <a:pt x="1233" y="1637"/>
                </a:cubicBezTo>
                <a:cubicBezTo>
                  <a:pt x="1178" y="1691"/>
                  <a:pt x="1178" y="1691"/>
                  <a:pt x="1178" y="1691"/>
                </a:cubicBezTo>
                <a:cubicBezTo>
                  <a:pt x="1233" y="1746"/>
                  <a:pt x="1233" y="1746"/>
                  <a:pt x="1233" y="1746"/>
                </a:cubicBezTo>
                <a:cubicBezTo>
                  <a:pt x="1263" y="1776"/>
                  <a:pt x="1312" y="1776"/>
                  <a:pt x="1342" y="1746"/>
                </a:cubicBezTo>
                <a:cubicBezTo>
                  <a:pt x="1342" y="1746"/>
                  <a:pt x="1342" y="1746"/>
                  <a:pt x="1342" y="1746"/>
                </a:cubicBezTo>
                <a:cubicBezTo>
                  <a:pt x="1357" y="1731"/>
                  <a:pt x="1365" y="1712"/>
                  <a:pt x="1365" y="1691"/>
                </a:cubicBezTo>
                <a:close/>
                <a:moveTo>
                  <a:pt x="1746" y="1233"/>
                </a:moveTo>
                <a:cubicBezTo>
                  <a:pt x="1287" y="775"/>
                  <a:pt x="1287" y="775"/>
                  <a:pt x="1287" y="775"/>
                </a:cubicBezTo>
                <a:cubicBezTo>
                  <a:pt x="1098" y="964"/>
                  <a:pt x="1098" y="964"/>
                  <a:pt x="1098" y="964"/>
                </a:cubicBezTo>
                <a:cubicBezTo>
                  <a:pt x="1098" y="964"/>
                  <a:pt x="1098" y="964"/>
                  <a:pt x="1098" y="964"/>
                </a:cubicBezTo>
                <a:cubicBezTo>
                  <a:pt x="1076" y="985"/>
                  <a:pt x="1049" y="998"/>
                  <a:pt x="1018" y="997"/>
                </a:cubicBezTo>
                <a:cubicBezTo>
                  <a:pt x="988" y="997"/>
                  <a:pt x="959" y="985"/>
                  <a:pt x="938" y="964"/>
                </a:cubicBezTo>
                <a:cubicBezTo>
                  <a:pt x="931" y="957"/>
                  <a:pt x="926" y="949"/>
                  <a:pt x="921" y="941"/>
                </a:cubicBezTo>
                <a:cubicBezTo>
                  <a:pt x="911" y="924"/>
                  <a:pt x="905" y="904"/>
                  <a:pt x="905" y="884"/>
                </a:cubicBezTo>
                <a:cubicBezTo>
                  <a:pt x="905" y="870"/>
                  <a:pt x="908" y="858"/>
                  <a:pt x="912" y="845"/>
                </a:cubicBezTo>
                <a:cubicBezTo>
                  <a:pt x="918" y="830"/>
                  <a:pt x="926" y="816"/>
                  <a:pt x="938" y="804"/>
                </a:cubicBezTo>
                <a:cubicBezTo>
                  <a:pt x="1127" y="615"/>
                  <a:pt x="1127" y="615"/>
                  <a:pt x="1127" y="615"/>
                </a:cubicBezTo>
                <a:cubicBezTo>
                  <a:pt x="816" y="304"/>
                  <a:pt x="816" y="304"/>
                  <a:pt x="816" y="304"/>
                </a:cubicBezTo>
                <a:cubicBezTo>
                  <a:pt x="303" y="816"/>
                  <a:pt x="303" y="816"/>
                  <a:pt x="303" y="816"/>
                </a:cubicBezTo>
                <a:cubicBezTo>
                  <a:pt x="615" y="1127"/>
                  <a:pt x="615" y="1127"/>
                  <a:pt x="615" y="1127"/>
                </a:cubicBezTo>
                <a:cubicBezTo>
                  <a:pt x="669" y="1073"/>
                  <a:pt x="669" y="1073"/>
                  <a:pt x="669" y="1073"/>
                </a:cubicBezTo>
                <a:cubicBezTo>
                  <a:pt x="674" y="1068"/>
                  <a:pt x="679" y="1064"/>
                  <a:pt x="685" y="1060"/>
                </a:cubicBezTo>
                <a:cubicBezTo>
                  <a:pt x="685" y="1060"/>
                  <a:pt x="686" y="1059"/>
                  <a:pt x="686" y="1059"/>
                </a:cubicBezTo>
                <a:cubicBezTo>
                  <a:pt x="688" y="1058"/>
                  <a:pt x="689" y="1058"/>
                  <a:pt x="690" y="1057"/>
                </a:cubicBezTo>
                <a:cubicBezTo>
                  <a:pt x="715" y="1042"/>
                  <a:pt x="745" y="1038"/>
                  <a:pt x="773" y="1044"/>
                </a:cubicBezTo>
                <a:cubicBezTo>
                  <a:pt x="794" y="1048"/>
                  <a:pt x="813" y="1058"/>
                  <a:pt x="829" y="1073"/>
                </a:cubicBezTo>
                <a:cubicBezTo>
                  <a:pt x="833" y="1077"/>
                  <a:pt x="837" y="1082"/>
                  <a:pt x="840" y="1086"/>
                </a:cubicBezTo>
                <a:cubicBezTo>
                  <a:pt x="841" y="1087"/>
                  <a:pt x="842" y="1088"/>
                  <a:pt x="842" y="1089"/>
                </a:cubicBezTo>
                <a:cubicBezTo>
                  <a:pt x="844" y="1092"/>
                  <a:pt x="846" y="1095"/>
                  <a:pt x="847" y="1098"/>
                </a:cubicBezTo>
                <a:cubicBezTo>
                  <a:pt x="849" y="1102"/>
                  <a:pt x="851" y="1105"/>
                  <a:pt x="853" y="1109"/>
                </a:cubicBezTo>
                <a:cubicBezTo>
                  <a:pt x="854" y="1111"/>
                  <a:pt x="855" y="1114"/>
                  <a:pt x="855" y="1117"/>
                </a:cubicBezTo>
                <a:cubicBezTo>
                  <a:pt x="857" y="1121"/>
                  <a:pt x="858" y="1125"/>
                  <a:pt x="859" y="1129"/>
                </a:cubicBezTo>
                <a:cubicBezTo>
                  <a:pt x="860" y="1132"/>
                  <a:pt x="860" y="1135"/>
                  <a:pt x="860" y="1137"/>
                </a:cubicBezTo>
                <a:cubicBezTo>
                  <a:pt x="861" y="1141"/>
                  <a:pt x="862" y="1145"/>
                  <a:pt x="862" y="1149"/>
                </a:cubicBezTo>
                <a:cubicBezTo>
                  <a:pt x="871" y="1140"/>
                  <a:pt x="871" y="1140"/>
                  <a:pt x="871" y="1140"/>
                </a:cubicBezTo>
                <a:cubicBezTo>
                  <a:pt x="873" y="1138"/>
                  <a:pt x="876" y="1137"/>
                  <a:pt x="878" y="1135"/>
                </a:cubicBezTo>
                <a:cubicBezTo>
                  <a:pt x="881" y="1132"/>
                  <a:pt x="885" y="1129"/>
                  <a:pt x="888" y="1126"/>
                </a:cubicBezTo>
                <a:cubicBezTo>
                  <a:pt x="892" y="1124"/>
                  <a:pt x="896" y="1122"/>
                  <a:pt x="899" y="1120"/>
                </a:cubicBezTo>
                <a:cubicBezTo>
                  <a:pt x="902" y="1119"/>
                  <a:pt x="905" y="1117"/>
                  <a:pt x="908" y="1116"/>
                </a:cubicBezTo>
                <a:cubicBezTo>
                  <a:pt x="912" y="1114"/>
                  <a:pt x="917" y="1113"/>
                  <a:pt x="922" y="1112"/>
                </a:cubicBezTo>
                <a:cubicBezTo>
                  <a:pt x="924" y="1111"/>
                  <a:pt x="926" y="1110"/>
                  <a:pt x="929" y="1109"/>
                </a:cubicBezTo>
                <a:cubicBezTo>
                  <a:pt x="936" y="1108"/>
                  <a:pt x="944" y="1107"/>
                  <a:pt x="951" y="1107"/>
                </a:cubicBezTo>
                <a:cubicBezTo>
                  <a:pt x="951" y="1107"/>
                  <a:pt x="951" y="1107"/>
                  <a:pt x="951" y="1107"/>
                </a:cubicBezTo>
                <a:cubicBezTo>
                  <a:pt x="951" y="1107"/>
                  <a:pt x="952" y="1107"/>
                  <a:pt x="952" y="1107"/>
                </a:cubicBezTo>
                <a:cubicBezTo>
                  <a:pt x="959" y="1107"/>
                  <a:pt x="966" y="1108"/>
                  <a:pt x="973" y="1109"/>
                </a:cubicBezTo>
                <a:cubicBezTo>
                  <a:pt x="977" y="1110"/>
                  <a:pt x="981" y="1112"/>
                  <a:pt x="985" y="1113"/>
                </a:cubicBezTo>
                <a:cubicBezTo>
                  <a:pt x="988" y="1114"/>
                  <a:pt x="991" y="1115"/>
                  <a:pt x="994" y="1116"/>
                </a:cubicBezTo>
                <a:cubicBezTo>
                  <a:pt x="998" y="1117"/>
                  <a:pt x="1001" y="1120"/>
                  <a:pt x="1005" y="1122"/>
                </a:cubicBezTo>
                <a:cubicBezTo>
                  <a:pt x="1008" y="1123"/>
                  <a:pt x="1011" y="1124"/>
                  <a:pt x="1013" y="1126"/>
                </a:cubicBezTo>
                <a:cubicBezTo>
                  <a:pt x="1016" y="1128"/>
                  <a:pt x="1018" y="1130"/>
                  <a:pt x="1020" y="1132"/>
                </a:cubicBezTo>
                <a:cubicBezTo>
                  <a:pt x="1024" y="1135"/>
                  <a:pt x="1028" y="1137"/>
                  <a:pt x="1031" y="1140"/>
                </a:cubicBezTo>
                <a:cubicBezTo>
                  <a:pt x="1034" y="1143"/>
                  <a:pt x="1036" y="1147"/>
                  <a:pt x="1039" y="1150"/>
                </a:cubicBezTo>
                <a:cubicBezTo>
                  <a:pt x="1045" y="1158"/>
                  <a:pt x="1051" y="1167"/>
                  <a:pt x="1055" y="1177"/>
                </a:cubicBezTo>
                <a:cubicBezTo>
                  <a:pt x="1061" y="1190"/>
                  <a:pt x="1064" y="1205"/>
                  <a:pt x="1064" y="1220"/>
                </a:cubicBezTo>
                <a:cubicBezTo>
                  <a:pt x="1064" y="1228"/>
                  <a:pt x="1063" y="1236"/>
                  <a:pt x="1061" y="1244"/>
                </a:cubicBezTo>
                <a:cubicBezTo>
                  <a:pt x="1061" y="1244"/>
                  <a:pt x="1061" y="1244"/>
                  <a:pt x="1061" y="1244"/>
                </a:cubicBezTo>
                <a:cubicBezTo>
                  <a:pt x="1066" y="1243"/>
                  <a:pt x="1071" y="1243"/>
                  <a:pt x="1075" y="1243"/>
                </a:cubicBezTo>
                <a:cubicBezTo>
                  <a:pt x="1080" y="1243"/>
                  <a:pt x="1084" y="1242"/>
                  <a:pt x="1088" y="1242"/>
                </a:cubicBezTo>
                <a:cubicBezTo>
                  <a:pt x="1093" y="1242"/>
                  <a:pt x="1099" y="1243"/>
                  <a:pt x="1105" y="1244"/>
                </a:cubicBezTo>
                <a:cubicBezTo>
                  <a:pt x="1109" y="1245"/>
                  <a:pt x="1112" y="1245"/>
                  <a:pt x="1116" y="1246"/>
                </a:cubicBezTo>
                <a:cubicBezTo>
                  <a:pt x="1122" y="1248"/>
                  <a:pt x="1128" y="1251"/>
                  <a:pt x="1134" y="1254"/>
                </a:cubicBezTo>
                <a:cubicBezTo>
                  <a:pt x="1137" y="1255"/>
                  <a:pt x="1140" y="1256"/>
                  <a:pt x="1142" y="1257"/>
                </a:cubicBezTo>
                <a:cubicBezTo>
                  <a:pt x="1150" y="1262"/>
                  <a:pt x="1158" y="1268"/>
                  <a:pt x="1165" y="1275"/>
                </a:cubicBezTo>
                <a:cubicBezTo>
                  <a:pt x="1186" y="1296"/>
                  <a:pt x="1198" y="1325"/>
                  <a:pt x="1198" y="1355"/>
                </a:cubicBezTo>
                <a:cubicBezTo>
                  <a:pt x="1198" y="1385"/>
                  <a:pt x="1187" y="1414"/>
                  <a:pt x="1165" y="1435"/>
                </a:cubicBezTo>
                <a:cubicBezTo>
                  <a:pt x="1156" y="1444"/>
                  <a:pt x="1156" y="1444"/>
                  <a:pt x="1156" y="1444"/>
                </a:cubicBezTo>
                <a:cubicBezTo>
                  <a:pt x="1160" y="1444"/>
                  <a:pt x="1163" y="1444"/>
                  <a:pt x="1167" y="1445"/>
                </a:cubicBezTo>
                <a:cubicBezTo>
                  <a:pt x="1170" y="1445"/>
                  <a:pt x="1173" y="1445"/>
                  <a:pt x="1176" y="1446"/>
                </a:cubicBezTo>
                <a:cubicBezTo>
                  <a:pt x="1180" y="1447"/>
                  <a:pt x="1184" y="1448"/>
                  <a:pt x="1188" y="1450"/>
                </a:cubicBezTo>
                <a:cubicBezTo>
                  <a:pt x="1191" y="1451"/>
                  <a:pt x="1193" y="1451"/>
                  <a:pt x="1196" y="1452"/>
                </a:cubicBezTo>
                <a:cubicBezTo>
                  <a:pt x="1201" y="1454"/>
                  <a:pt x="1205" y="1457"/>
                  <a:pt x="1209" y="1459"/>
                </a:cubicBezTo>
                <a:cubicBezTo>
                  <a:pt x="1211" y="1460"/>
                  <a:pt x="1213" y="1461"/>
                  <a:pt x="1215" y="1462"/>
                </a:cubicBezTo>
                <a:cubicBezTo>
                  <a:pt x="1221" y="1466"/>
                  <a:pt x="1227" y="1471"/>
                  <a:pt x="1233" y="1477"/>
                </a:cubicBezTo>
                <a:cubicBezTo>
                  <a:pt x="1435" y="1679"/>
                  <a:pt x="1435" y="1679"/>
                  <a:pt x="1435" y="1679"/>
                </a:cubicBezTo>
                <a:cubicBezTo>
                  <a:pt x="1464" y="1708"/>
                  <a:pt x="1515" y="1708"/>
                  <a:pt x="1544" y="1679"/>
                </a:cubicBezTo>
                <a:cubicBezTo>
                  <a:pt x="1574" y="1648"/>
                  <a:pt x="1574" y="1599"/>
                  <a:pt x="1544" y="1569"/>
                </a:cubicBezTo>
                <a:cubicBezTo>
                  <a:pt x="1569" y="1544"/>
                  <a:pt x="1569" y="1544"/>
                  <a:pt x="1569" y="1544"/>
                </a:cubicBezTo>
                <a:cubicBezTo>
                  <a:pt x="1598" y="1573"/>
                  <a:pt x="1649" y="1573"/>
                  <a:pt x="1678" y="1544"/>
                </a:cubicBezTo>
                <a:cubicBezTo>
                  <a:pt x="1693" y="1529"/>
                  <a:pt x="1701" y="1510"/>
                  <a:pt x="1701" y="1489"/>
                </a:cubicBezTo>
                <a:cubicBezTo>
                  <a:pt x="1701" y="1468"/>
                  <a:pt x="1693" y="1449"/>
                  <a:pt x="1678" y="1435"/>
                </a:cubicBezTo>
                <a:cubicBezTo>
                  <a:pt x="1611" y="1368"/>
                  <a:pt x="1611" y="1368"/>
                  <a:pt x="1611" y="1368"/>
                </a:cubicBezTo>
                <a:cubicBezTo>
                  <a:pt x="1636" y="1342"/>
                  <a:pt x="1636" y="1342"/>
                  <a:pt x="1636" y="1342"/>
                </a:cubicBezTo>
                <a:cubicBezTo>
                  <a:pt x="1651" y="1357"/>
                  <a:pt x="1670" y="1365"/>
                  <a:pt x="1691" y="1365"/>
                </a:cubicBezTo>
                <a:cubicBezTo>
                  <a:pt x="1691" y="1365"/>
                  <a:pt x="1691" y="1365"/>
                  <a:pt x="1691" y="1365"/>
                </a:cubicBezTo>
                <a:cubicBezTo>
                  <a:pt x="1712" y="1365"/>
                  <a:pt x="1731" y="1356"/>
                  <a:pt x="1746" y="1342"/>
                </a:cubicBezTo>
                <a:cubicBezTo>
                  <a:pt x="1760" y="1327"/>
                  <a:pt x="1768" y="1308"/>
                  <a:pt x="1768" y="1287"/>
                </a:cubicBezTo>
                <a:cubicBezTo>
                  <a:pt x="1768" y="1267"/>
                  <a:pt x="1760" y="1247"/>
                  <a:pt x="1746" y="1233"/>
                </a:cubicBezTo>
                <a:close/>
                <a:moveTo>
                  <a:pt x="2002" y="816"/>
                </a:moveTo>
                <a:cubicBezTo>
                  <a:pt x="1489" y="303"/>
                  <a:pt x="1489" y="303"/>
                  <a:pt x="1489" y="303"/>
                </a:cubicBezTo>
                <a:cubicBezTo>
                  <a:pt x="1178" y="615"/>
                  <a:pt x="1178" y="615"/>
                  <a:pt x="1178" y="615"/>
                </a:cubicBezTo>
                <a:cubicBezTo>
                  <a:pt x="1178" y="615"/>
                  <a:pt x="1178" y="615"/>
                  <a:pt x="1178" y="615"/>
                </a:cubicBezTo>
                <a:cubicBezTo>
                  <a:pt x="964" y="829"/>
                  <a:pt x="964" y="829"/>
                  <a:pt x="964" y="829"/>
                </a:cubicBezTo>
                <a:cubicBezTo>
                  <a:pt x="956" y="837"/>
                  <a:pt x="950" y="847"/>
                  <a:pt x="946" y="857"/>
                </a:cubicBezTo>
                <a:cubicBezTo>
                  <a:pt x="943" y="865"/>
                  <a:pt x="941" y="874"/>
                  <a:pt x="941" y="884"/>
                </a:cubicBezTo>
                <a:cubicBezTo>
                  <a:pt x="941" y="896"/>
                  <a:pt x="944" y="907"/>
                  <a:pt x="949" y="918"/>
                </a:cubicBezTo>
                <a:cubicBezTo>
                  <a:pt x="953" y="925"/>
                  <a:pt x="958" y="932"/>
                  <a:pt x="964" y="938"/>
                </a:cubicBezTo>
                <a:cubicBezTo>
                  <a:pt x="978" y="953"/>
                  <a:pt x="998" y="961"/>
                  <a:pt x="1018" y="961"/>
                </a:cubicBezTo>
                <a:cubicBezTo>
                  <a:pt x="1018" y="961"/>
                  <a:pt x="1018" y="961"/>
                  <a:pt x="1018" y="961"/>
                </a:cubicBezTo>
                <a:cubicBezTo>
                  <a:pt x="1034" y="961"/>
                  <a:pt x="1049" y="956"/>
                  <a:pt x="1061" y="948"/>
                </a:cubicBezTo>
                <a:cubicBezTo>
                  <a:pt x="1065" y="945"/>
                  <a:pt x="1069" y="942"/>
                  <a:pt x="1073" y="938"/>
                </a:cubicBezTo>
                <a:cubicBezTo>
                  <a:pt x="1287" y="724"/>
                  <a:pt x="1287" y="724"/>
                  <a:pt x="1287" y="724"/>
                </a:cubicBezTo>
                <a:cubicBezTo>
                  <a:pt x="1691" y="1127"/>
                  <a:pt x="1691" y="1127"/>
                  <a:pt x="1691" y="1127"/>
                </a:cubicBezTo>
                <a:lnTo>
                  <a:pt x="2002" y="816"/>
                </a:lnTo>
                <a:close/>
                <a:moveTo>
                  <a:pt x="253" y="573"/>
                </a:moveTo>
                <a:cubicBezTo>
                  <a:pt x="320" y="640"/>
                  <a:pt x="320" y="640"/>
                  <a:pt x="320" y="640"/>
                </a:cubicBezTo>
                <a:cubicBezTo>
                  <a:pt x="253" y="707"/>
                  <a:pt x="253" y="707"/>
                  <a:pt x="253" y="707"/>
                </a:cubicBezTo>
                <a:cubicBezTo>
                  <a:pt x="185" y="640"/>
                  <a:pt x="185" y="640"/>
                  <a:pt x="185" y="640"/>
                </a:cubicBezTo>
                <a:lnTo>
                  <a:pt x="253" y="573"/>
                </a:lnTo>
                <a:close/>
                <a:moveTo>
                  <a:pt x="269" y="640"/>
                </a:moveTo>
                <a:cubicBezTo>
                  <a:pt x="253" y="623"/>
                  <a:pt x="253" y="623"/>
                  <a:pt x="253" y="623"/>
                </a:cubicBezTo>
                <a:cubicBezTo>
                  <a:pt x="236" y="640"/>
                  <a:pt x="236" y="640"/>
                  <a:pt x="236" y="640"/>
                </a:cubicBezTo>
                <a:cubicBezTo>
                  <a:pt x="253" y="657"/>
                  <a:pt x="253" y="657"/>
                  <a:pt x="253" y="657"/>
                </a:cubicBezTo>
                <a:lnTo>
                  <a:pt x="269" y="640"/>
                </a:lnTo>
                <a:close/>
                <a:moveTo>
                  <a:pt x="2053" y="707"/>
                </a:moveTo>
                <a:cubicBezTo>
                  <a:pt x="1985" y="640"/>
                  <a:pt x="1985" y="640"/>
                  <a:pt x="1985" y="640"/>
                </a:cubicBezTo>
                <a:cubicBezTo>
                  <a:pt x="2053" y="573"/>
                  <a:pt x="2053" y="573"/>
                  <a:pt x="2053" y="573"/>
                </a:cubicBezTo>
                <a:cubicBezTo>
                  <a:pt x="2120" y="640"/>
                  <a:pt x="2120" y="640"/>
                  <a:pt x="2120" y="640"/>
                </a:cubicBezTo>
                <a:lnTo>
                  <a:pt x="2053" y="707"/>
                </a:lnTo>
                <a:close/>
                <a:moveTo>
                  <a:pt x="2036" y="640"/>
                </a:moveTo>
                <a:cubicBezTo>
                  <a:pt x="2053" y="657"/>
                  <a:pt x="2053" y="657"/>
                  <a:pt x="2053" y="657"/>
                </a:cubicBezTo>
                <a:cubicBezTo>
                  <a:pt x="2069" y="640"/>
                  <a:pt x="2069" y="640"/>
                  <a:pt x="2069" y="640"/>
                </a:cubicBezTo>
                <a:cubicBezTo>
                  <a:pt x="2053" y="623"/>
                  <a:pt x="2053" y="623"/>
                  <a:pt x="2053" y="623"/>
                </a:cubicBezTo>
                <a:lnTo>
                  <a:pt x="2036" y="64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0" name="Shape 980"/>
        <p:cNvGrpSpPr/>
        <p:nvPr/>
      </p:nvGrpSpPr>
      <p:grpSpPr>
        <a:xfrm>
          <a:off x="0" y="0"/>
          <a:ext cx="0" cy="0"/>
          <a:chOff x="0" y="0"/>
          <a:chExt cx="0" cy="0"/>
        </a:xfrm>
      </p:grpSpPr>
      <p:sp>
        <p:nvSpPr>
          <p:cNvPr id="981" name="Google Shape;981;p37"/>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Startup </a:t>
            </a:r>
            <a:r>
              <a:rPr b="0" i="0" lang="en-US" sz="7400" u="none" cap="none" strike="noStrike">
                <a:solidFill>
                  <a:schemeClr val="accent2"/>
                </a:solidFill>
                <a:latin typeface="Open Sans Light"/>
                <a:ea typeface="Open Sans Light"/>
                <a:cs typeface="Open Sans Light"/>
                <a:sym typeface="Open Sans Light"/>
              </a:rPr>
              <a:t>Strategy</a:t>
            </a:r>
            <a:endParaRPr b="0" i="0" sz="7400" u="none" cap="none" strike="noStrike">
              <a:solidFill>
                <a:schemeClr val="accent2"/>
              </a:solidFill>
              <a:latin typeface="Open Sans Light"/>
              <a:ea typeface="Open Sans Light"/>
              <a:cs typeface="Open Sans Light"/>
              <a:sym typeface="Open Sans Light"/>
            </a:endParaRPr>
          </a:p>
        </p:txBody>
      </p:sp>
      <p:sp>
        <p:nvSpPr>
          <p:cNvPr id="982" name="Google Shape;982;p37"/>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983" name="Google Shape;983;p37"/>
          <p:cNvSpPr/>
          <p:nvPr/>
        </p:nvSpPr>
        <p:spPr>
          <a:xfrm>
            <a:off x="12192000" y="6054123"/>
            <a:ext cx="1032098" cy="2091310"/>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84" name="Google Shape;984;p37"/>
          <p:cNvSpPr/>
          <p:nvPr/>
        </p:nvSpPr>
        <p:spPr>
          <a:xfrm>
            <a:off x="12192000" y="3139169"/>
            <a:ext cx="1032098" cy="2914954"/>
          </a:xfrm>
          <a:custGeom>
            <a:pathLst>
              <a:path extrusionOk="0" h="1090" w="386">
                <a:moveTo>
                  <a:pt x="386" y="1090"/>
                </a:moveTo>
                <a:cubicBezTo>
                  <a:pt x="386" y="745"/>
                  <a:pt x="386" y="745"/>
                  <a:pt x="386" y="745"/>
                </a:cubicBezTo>
                <a:cubicBezTo>
                  <a:pt x="386" y="745"/>
                  <a:pt x="386" y="745"/>
                  <a:pt x="386" y="745"/>
                </a:cubicBezTo>
                <a:cubicBezTo>
                  <a:pt x="384" y="701"/>
                  <a:pt x="384" y="701"/>
                  <a:pt x="384" y="701"/>
                </a:cubicBezTo>
                <a:cubicBezTo>
                  <a:pt x="364" y="185"/>
                  <a:pt x="0" y="0"/>
                  <a:pt x="0" y="0"/>
                </a:cubicBezTo>
                <a:cubicBezTo>
                  <a:pt x="0" y="0"/>
                  <a:pt x="0" y="0"/>
                  <a:pt x="0" y="0"/>
                </a:cubicBezTo>
                <a:cubicBezTo>
                  <a:pt x="0" y="1090"/>
                  <a:pt x="0" y="1090"/>
                  <a:pt x="0" y="1090"/>
                </a:cubicBezTo>
                <a:lnTo>
                  <a:pt x="386" y="109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85" name="Google Shape;985;p37"/>
          <p:cNvSpPr/>
          <p:nvPr/>
        </p:nvSpPr>
        <p:spPr>
          <a:xfrm>
            <a:off x="12192000" y="8145433"/>
            <a:ext cx="2126901" cy="2911565"/>
          </a:xfrm>
          <a:custGeom>
            <a:pathLst>
              <a:path extrusionOk="0" h="1089" w="795">
                <a:moveTo>
                  <a:pt x="0" y="0"/>
                </a:moveTo>
                <a:cubicBezTo>
                  <a:pt x="0" y="741"/>
                  <a:pt x="0" y="741"/>
                  <a:pt x="0" y="741"/>
                </a:cubicBezTo>
                <a:cubicBezTo>
                  <a:pt x="354" y="741"/>
                  <a:pt x="354" y="741"/>
                  <a:pt x="354" y="741"/>
                </a:cubicBezTo>
                <a:cubicBezTo>
                  <a:pt x="795" y="1089"/>
                  <a:pt x="795" y="1089"/>
                  <a:pt x="795" y="1089"/>
                </a:cubicBezTo>
                <a:cubicBezTo>
                  <a:pt x="795" y="706"/>
                  <a:pt x="795" y="706"/>
                  <a:pt x="795" y="706"/>
                </a:cubicBezTo>
                <a:cubicBezTo>
                  <a:pt x="795" y="652"/>
                  <a:pt x="771" y="600"/>
                  <a:pt x="728" y="563"/>
                </a:cubicBezTo>
                <a:cubicBezTo>
                  <a:pt x="386" y="301"/>
                  <a:pt x="386" y="301"/>
                  <a:pt x="386" y="301"/>
                </a:cubicBezTo>
                <a:cubicBezTo>
                  <a:pt x="386" y="0"/>
                  <a:pt x="386" y="0"/>
                  <a:pt x="386" y="0"/>
                </a:cubicBez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86" name="Google Shape;986;p37"/>
          <p:cNvSpPr/>
          <p:nvPr/>
        </p:nvSpPr>
        <p:spPr>
          <a:xfrm>
            <a:off x="11161598" y="6054123"/>
            <a:ext cx="1030402" cy="2091310"/>
          </a:xfrm>
          <a:custGeom>
            <a:pathLst>
              <a:path extrusionOk="0" h="1234" w="608">
                <a:moveTo>
                  <a:pt x="0" y="1234"/>
                </a:moveTo>
                <a:lnTo>
                  <a:pt x="608" y="1234"/>
                </a:lnTo>
                <a:lnTo>
                  <a:pt x="608" y="0"/>
                </a:lnTo>
                <a:lnTo>
                  <a:pt x="2" y="0"/>
                </a:lnTo>
                <a:lnTo>
                  <a:pt x="0" y="1234"/>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87" name="Google Shape;987;p37"/>
          <p:cNvSpPr/>
          <p:nvPr/>
        </p:nvSpPr>
        <p:spPr>
          <a:xfrm>
            <a:off x="11164987" y="3139169"/>
            <a:ext cx="1027013" cy="2914954"/>
          </a:xfrm>
          <a:custGeom>
            <a:pathLst>
              <a:path extrusionOk="0" h="1090" w="384">
                <a:moveTo>
                  <a:pt x="0" y="701"/>
                </a:moveTo>
                <a:cubicBezTo>
                  <a:pt x="0" y="1090"/>
                  <a:pt x="0" y="1090"/>
                  <a:pt x="0" y="1090"/>
                </a:cubicBezTo>
                <a:cubicBezTo>
                  <a:pt x="384" y="1090"/>
                  <a:pt x="384" y="1090"/>
                  <a:pt x="384" y="1090"/>
                </a:cubicBezTo>
                <a:cubicBezTo>
                  <a:pt x="384" y="0"/>
                  <a:pt x="384" y="0"/>
                  <a:pt x="384" y="0"/>
                </a:cubicBezTo>
                <a:cubicBezTo>
                  <a:pt x="384" y="0"/>
                  <a:pt x="20" y="185"/>
                  <a:pt x="0" y="70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88" name="Google Shape;988;p37"/>
          <p:cNvSpPr/>
          <p:nvPr/>
        </p:nvSpPr>
        <p:spPr>
          <a:xfrm>
            <a:off x="10065101" y="8145433"/>
            <a:ext cx="2126901" cy="2911565"/>
          </a:xfrm>
          <a:custGeom>
            <a:pathLst>
              <a:path extrusionOk="0" h="1089" w="795">
                <a:moveTo>
                  <a:pt x="410" y="0"/>
                </a:moveTo>
                <a:cubicBezTo>
                  <a:pt x="409" y="301"/>
                  <a:pt x="409" y="301"/>
                  <a:pt x="409" y="301"/>
                </a:cubicBezTo>
                <a:cubicBezTo>
                  <a:pt x="67" y="563"/>
                  <a:pt x="67" y="563"/>
                  <a:pt x="67" y="563"/>
                </a:cubicBezTo>
                <a:cubicBezTo>
                  <a:pt x="25" y="600"/>
                  <a:pt x="0" y="652"/>
                  <a:pt x="0" y="706"/>
                </a:cubicBezTo>
                <a:cubicBezTo>
                  <a:pt x="0" y="1089"/>
                  <a:pt x="0" y="1089"/>
                  <a:pt x="0" y="1089"/>
                </a:cubicBezTo>
                <a:cubicBezTo>
                  <a:pt x="441" y="741"/>
                  <a:pt x="441" y="741"/>
                  <a:pt x="441" y="741"/>
                </a:cubicBezTo>
                <a:cubicBezTo>
                  <a:pt x="795" y="741"/>
                  <a:pt x="795" y="741"/>
                  <a:pt x="795" y="741"/>
                </a:cubicBezTo>
                <a:cubicBezTo>
                  <a:pt x="795" y="0"/>
                  <a:pt x="795" y="0"/>
                  <a:pt x="795" y="0"/>
                </a:cubicBezTo>
                <a:lnTo>
                  <a:pt x="410" y="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89" name="Google Shape;989;p37"/>
          <p:cNvSpPr/>
          <p:nvPr/>
        </p:nvSpPr>
        <p:spPr>
          <a:xfrm>
            <a:off x="11281925" y="10290974"/>
            <a:ext cx="1821847" cy="444022"/>
          </a:xfrm>
          <a:custGeom>
            <a:pathLst>
              <a:path extrusionOk="0" h="262" w="1075">
                <a:moveTo>
                  <a:pt x="914" y="0"/>
                </a:moveTo>
                <a:lnTo>
                  <a:pt x="537" y="0"/>
                </a:lnTo>
                <a:lnTo>
                  <a:pt x="160" y="0"/>
                </a:lnTo>
                <a:lnTo>
                  <a:pt x="0" y="262"/>
                </a:lnTo>
                <a:lnTo>
                  <a:pt x="537" y="262"/>
                </a:lnTo>
                <a:lnTo>
                  <a:pt x="1075" y="262"/>
                </a:lnTo>
                <a:lnTo>
                  <a:pt x="914"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90" name="Google Shape;990;p37"/>
          <p:cNvSpPr/>
          <p:nvPr/>
        </p:nvSpPr>
        <p:spPr>
          <a:xfrm>
            <a:off x="11889691" y="10924808"/>
            <a:ext cx="606119" cy="1481203"/>
          </a:xfrm>
          <a:custGeom>
            <a:pathLst>
              <a:path extrusionOk="0" h="1387475" w="567764">
                <a:moveTo>
                  <a:pt x="283513" y="303212"/>
                </a:moveTo>
                <a:cubicBezTo>
                  <a:pt x="283513" y="303212"/>
                  <a:pt x="213220" y="303212"/>
                  <a:pt x="173052" y="375960"/>
                </a:cubicBezTo>
                <a:cubicBezTo>
                  <a:pt x="122843" y="471285"/>
                  <a:pt x="180584" y="744717"/>
                  <a:pt x="283513" y="835025"/>
                </a:cubicBezTo>
                <a:cubicBezTo>
                  <a:pt x="388952" y="744717"/>
                  <a:pt x="446693" y="471285"/>
                  <a:pt x="393973" y="375960"/>
                </a:cubicBezTo>
                <a:cubicBezTo>
                  <a:pt x="356316" y="303212"/>
                  <a:pt x="283513" y="303212"/>
                  <a:pt x="283513" y="303212"/>
                </a:cubicBezTo>
                <a:close/>
                <a:moveTo>
                  <a:pt x="283180" y="0"/>
                </a:moveTo>
                <a:cubicBezTo>
                  <a:pt x="283180" y="0"/>
                  <a:pt x="438846" y="0"/>
                  <a:pt x="526721" y="190340"/>
                </a:cubicBezTo>
                <a:cubicBezTo>
                  <a:pt x="637193" y="440786"/>
                  <a:pt x="514167" y="1149551"/>
                  <a:pt x="283180" y="1387475"/>
                </a:cubicBezTo>
                <a:cubicBezTo>
                  <a:pt x="54704" y="1149551"/>
                  <a:pt x="-70832" y="440786"/>
                  <a:pt x="42151" y="190340"/>
                </a:cubicBezTo>
                <a:cubicBezTo>
                  <a:pt x="127515" y="0"/>
                  <a:pt x="283180" y="0"/>
                  <a:pt x="283180"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91" name="Google Shape;991;p37"/>
          <p:cNvSpPr/>
          <p:nvPr/>
        </p:nvSpPr>
        <p:spPr>
          <a:xfrm>
            <a:off x="11881863" y="5170740"/>
            <a:ext cx="623664" cy="623664"/>
          </a:xfrm>
          <a:prstGeom prst="ellipse">
            <a:avLst/>
          </a:prstGeom>
          <a:solidFill>
            <a:schemeClr val="lt1"/>
          </a:solidFill>
          <a:ln cap="rnd" cmpd="sng" w="19050">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992" name="Google Shape;992;p37"/>
          <p:cNvSpPr txBox="1"/>
          <p:nvPr/>
        </p:nvSpPr>
        <p:spPr>
          <a:xfrm>
            <a:off x="11549891" y="4166122"/>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1</a:t>
            </a:r>
            <a:endParaRPr sz="4800">
              <a:solidFill>
                <a:schemeClr val="lt1"/>
              </a:solidFill>
              <a:latin typeface="Open Sans Light"/>
              <a:ea typeface="Open Sans Light"/>
              <a:cs typeface="Open Sans Light"/>
              <a:sym typeface="Open Sans Light"/>
            </a:endParaRPr>
          </a:p>
        </p:txBody>
      </p:sp>
      <p:sp>
        <p:nvSpPr>
          <p:cNvPr id="993" name="Google Shape;993;p37"/>
          <p:cNvSpPr txBox="1"/>
          <p:nvPr/>
        </p:nvSpPr>
        <p:spPr>
          <a:xfrm>
            <a:off x="12392610" y="4166122"/>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2</a:t>
            </a:r>
            <a:endParaRPr sz="4800">
              <a:solidFill>
                <a:schemeClr val="lt1"/>
              </a:solidFill>
              <a:latin typeface="Open Sans Light"/>
              <a:ea typeface="Open Sans Light"/>
              <a:cs typeface="Open Sans Light"/>
              <a:sym typeface="Open Sans Light"/>
            </a:endParaRPr>
          </a:p>
        </p:txBody>
      </p:sp>
      <p:sp>
        <p:nvSpPr>
          <p:cNvPr id="994" name="Google Shape;994;p37"/>
          <p:cNvSpPr txBox="1"/>
          <p:nvPr/>
        </p:nvSpPr>
        <p:spPr>
          <a:xfrm>
            <a:off x="11454641" y="6724697"/>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3</a:t>
            </a:r>
            <a:endParaRPr sz="4800">
              <a:solidFill>
                <a:schemeClr val="lt1"/>
              </a:solidFill>
              <a:latin typeface="Open Sans Light"/>
              <a:ea typeface="Open Sans Light"/>
              <a:cs typeface="Open Sans Light"/>
              <a:sym typeface="Open Sans Light"/>
            </a:endParaRPr>
          </a:p>
        </p:txBody>
      </p:sp>
      <p:sp>
        <p:nvSpPr>
          <p:cNvPr id="995" name="Google Shape;995;p37"/>
          <p:cNvSpPr txBox="1"/>
          <p:nvPr/>
        </p:nvSpPr>
        <p:spPr>
          <a:xfrm>
            <a:off x="12449760" y="6724697"/>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4</a:t>
            </a:r>
            <a:endParaRPr sz="4800">
              <a:solidFill>
                <a:schemeClr val="lt1"/>
              </a:solidFill>
              <a:latin typeface="Open Sans Light"/>
              <a:ea typeface="Open Sans Light"/>
              <a:cs typeface="Open Sans Light"/>
              <a:sym typeface="Open Sans Light"/>
            </a:endParaRPr>
          </a:p>
        </p:txBody>
      </p:sp>
      <p:sp>
        <p:nvSpPr>
          <p:cNvPr id="996" name="Google Shape;996;p37"/>
          <p:cNvSpPr txBox="1"/>
          <p:nvPr/>
        </p:nvSpPr>
        <p:spPr>
          <a:xfrm>
            <a:off x="11454641" y="8816007"/>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5</a:t>
            </a:r>
            <a:endParaRPr sz="4800">
              <a:solidFill>
                <a:schemeClr val="lt1"/>
              </a:solidFill>
              <a:latin typeface="Open Sans Light"/>
              <a:ea typeface="Open Sans Light"/>
              <a:cs typeface="Open Sans Light"/>
              <a:sym typeface="Open Sans Light"/>
            </a:endParaRPr>
          </a:p>
        </p:txBody>
      </p:sp>
      <p:sp>
        <p:nvSpPr>
          <p:cNvPr id="997" name="Google Shape;997;p37"/>
          <p:cNvSpPr txBox="1"/>
          <p:nvPr/>
        </p:nvSpPr>
        <p:spPr>
          <a:xfrm>
            <a:off x="12449760" y="8816007"/>
            <a:ext cx="53258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lt1"/>
                </a:solidFill>
                <a:latin typeface="Open Sans Light"/>
                <a:ea typeface="Open Sans Light"/>
                <a:cs typeface="Open Sans Light"/>
                <a:sym typeface="Open Sans Light"/>
              </a:rPr>
              <a:t>6</a:t>
            </a:r>
            <a:endParaRPr sz="4800">
              <a:solidFill>
                <a:schemeClr val="lt1"/>
              </a:solidFill>
              <a:latin typeface="Open Sans Light"/>
              <a:ea typeface="Open Sans Light"/>
              <a:cs typeface="Open Sans Light"/>
              <a:sym typeface="Open Sans Light"/>
            </a:endParaRPr>
          </a:p>
        </p:txBody>
      </p:sp>
      <p:sp>
        <p:nvSpPr>
          <p:cNvPr id="998" name="Google Shape;998;p37"/>
          <p:cNvSpPr/>
          <p:nvPr/>
        </p:nvSpPr>
        <p:spPr>
          <a:xfrm>
            <a:off x="8634766" y="3658404"/>
            <a:ext cx="1123114" cy="112311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999" name="Google Shape;999;p37"/>
          <p:cNvSpPr/>
          <p:nvPr/>
        </p:nvSpPr>
        <p:spPr>
          <a:xfrm>
            <a:off x="14545153" y="3658404"/>
            <a:ext cx="1123114" cy="112311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00" name="Google Shape;1000;p37"/>
          <p:cNvSpPr/>
          <p:nvPr/>
        </p:nvSpPr>
        <p:spPr>
          <a:xfrm>
            <a:off x="7699257" y="6239159"/>
            <a:ext cx="1123114" cy="1123114"/>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01" name="Google Shape;1001;p37"/>
          <p:cNvSpPr/>
          <p:nvPr/>
        </p:nvSpPr>
        <p:spPr>
          <a:xfrm>
            <a:off x="15531484" y="6239159"/>
            <a:ext cx="1123114" cy="1123114"/>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02" name="Google Shape;1002;p37"/>
          <p:cNvSpPr/>
          <p:nvPr/>
        </p:nvSpPr>
        <p:spPr>
          <a:xfrm>
            <a:off x="6661432" y="9298057"/>
            <a:ext cx="1123114" cy="1123114"/>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03" name="Google Shape;1003;p37"/>
          <p:cNvSpPr/>
          <p:nvPr/>
        </p:nvSpPr>
        <p:spPr>
          <a:xfrm>
            <a:off x="16599455" y="9298057"/>
            <a:ext cx="1123114" cy="1123114"/>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04" name="Google Shape;1004;p37"/>
          <p:cNvSpPr/>
          <p:nvPr/>
        </p:nvSpPr>
        <p:spPr>
          <a:xfrm>
            <a:off x="7983837" y="6476813"/>
            <a:ext cx="553954" cy="619816"/>
          </a:xfrm>
          <a:custGeom>
            <a:pathLst>
              <a:path extrusionOk="0" h="1736" w="1551">
                <a:moveTo>
                  <a:pt x="775" y="1177"/>
                </a:moveTo>
                <a:cubicBezTo>
                  <a:pt x="995" y="1177"/>
                  <a:pt x="1251" y="897"/>
                  <a:pt x="1251" y="536"/>
                </a:cubicBezTo>
                <a:cubicBezTo>
                  <a:pt x="1251" y="211"/>
                  <a:pt x="1064" y="0"/>
                  <a:pt x="775" y="0"/>
                </a:cubicBezTo>
                <a:cubicBezTo>
                  <a:pt x="487" y="0"/>
                  <a:pt x="300" y="211"/>
                  <a:pt x="300" y="536"/>
                </a:cubicBezTo>
                <a:cubicBezTo>
                  <a:pt x="300" y="890"/>
                  <a:pt x="588" y="1177"/>
                  <a:pt x="775" y="1177"/>
                </a:cubicBezTo>
                <a:close/>
                <a:moveTo>
                  <a:pt x="775" y="60"/>
                </a:moveTo>
                <a:cubicBezTo>
                  <a:pt x="1032" y="60"/>
                  <a:pt x="1191" y="242"/>
                  <a:pt x="1191" y="536"/>
                </a:cubicBezTo>
                <a:cubicBezTo>
                  <a:pt x="1191" y="858"/>
                  <a:pt x="964" y="1118"/>
                  <a:pt x="775" y="1118"/>
                </a:cubicBezTo>
                <a:cubicBezTo>
                  <a:pt x="615" y="1118"/>
                  <a:pt x="360" y="852"/>
                  <a:pt x="360" y="536"/>
                </a:cubicBezTo>
                <a:cubicBezTo>
                  <a:pt x="360" y="242"/>
                  <a:pt x="519" y="60"/>
                  <a:pt x="775" y="60"/>
                </a:cubicBezTo>
                <a:close/>
                <a:moveTo>
                  <a:pt x="1545" y="1556"/>
                </a:moveTo>
                <a:cubicBezTo>
                  <a:pt x="1537" y="1543"/>
                  <a:pt x="1334" y="1233"/>
                  <a:pt x="1045" y="1093"/>
                </a:cubicBezTo>
                <a:cubicBezTo>
                  <a:pt x="1032" y="1087"/>
                  <a:pt x="1016" y="1091"/>
                  <a:pt x="1008" y="1102"/>
                </a:cubicBezTo>
                <a:cubicBezTo>
                  <a:pt x="917" y="1223"/>
                  <a:pt x="816" y="1311"/>
                  <a:pt x="775" y="1344"/>
                </a:cubicBezTo>
                <a:cubicBezTo>
                  <a:pt x="735" y="1311"/>
                  <a:pt x="633" y="1223"/>
                  <a:pt x="543" y="1102"/>
                </a:cubicBezTo>
                <a:cubicBezTo>
                  <a:pt x="535" y="1091"/>
                  <a:pt x="519" y="1087"/>
                  <a:pt x="506" y="1093"/>
                </a:cubicBezTo>
                <a:cubicBezTo>
                  <a:pt x="217" y="1233"/>
                  <a:pt x="14" y="1543"/>
                  <a:pt x="6" y="1556"/>
                </a:cubicBezTo>
                <a:cubicBezTo>
                  <a:pt x="1" y="1564"/>
                  <a:pt x="0" y="1573"/>
                  <a:pt x="2" y="1582"/>
                </a:cubicBezTo>
                <a:cubicBezTo>
                  <a:pt x="5" y="1590"/>
                  <a:pt x="11" y="1597"/>
                  <a:pt x="19" y="1600"/>
                </a:cubicBezTo>
                <a:cubicBezTo>
                  <a:pt x="33" y="1606"/>
                  <a:pt x="363" y="1736"/>
                  <a:pt x="775" y="1736"/>
                </a:cubicBezTo>
                <a:cubicBezTo>
                  <a:pt x="1188" y="1736"/>
                  <a:pt x="1517" y="1606"/>
                  <a:pt x="1531" y="1600"/>
                </a:cubicBezTo>
                <a:cubicBezTo>
                  <a:pt x="1540" y="1597"/>
                  <a:pt x="1546" y="1590"/>
                  <a:pt x="1549" y="1582"/>
                </a:cubicBezTo>
                <a:cubicBezTo>
                  <a:pt x="1551" y="1573"/>
                  <a:pt x="1550" y="1564"/>
                  <a:pt x="1545" y="1556"/>
                </a:cubicBezTo>
                <a:close/>
                <a:moveTo>
                  <a:pt x="775" y="1676"/>
                </a:moveTo>
                <a:cubicBezTo>
                  <a:pt x="451" y="1676"/>
                  <a:pt x="173" y="1591"/>
                  <a:pt x="77" y="1558"/>
                </a:cubicBezTo>
                <a:cubicBezTo>
                  <a:pt x="134" y="1479"/>
                  <a:pt x="298" y="1269"/>
                  <a:pt x="511" y="1158"/>
                </a:cubicBezTo>
                <a:cubicBezTo>
                  <a:pt x="627" y="1308"/>
                  <a:pt x="752" y="1401"/>
                  <a:pt x="758" y="1406"/>
                </a:cubicBezTo>
                <a:cubicBezTo>
                  <a:pt x="768" y="1413"/>
                  <a:pt x="783" y="1413"/>
                  <a:pt x="793" y="1406"/>
                </a:cubicBezTo>
                <a:cubicBezTo>
                  <a:pt x="799" y="1401"/>
                  <a:pt x="924" y="1308"/>
                  <a:pt x="1040" y="1158"/>
                </a:cubicBezTo>
                <a:cubicBezTo>
                  <a:pt x="1252" y="1269"/>
                  <a:pt x="1417" y="1479"/>
                  <a:pt x="1474" y="1558"/>
                </a:cubicBezTo>
                <a:cubicBezTo>
                  <a:pt x="1378" y="1591"/>
                  <a:pt x="1100" y="1676"/>
                  <a:pt x="775" y="1676"/>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05" name="Google Shape;1005;p37"/>
          <p:cNvSpPr/>
          <p:nvPr/>
        </p:nvSpPr>
        <p:spPr>
          <a:xfrm>
            <a:off x="8854860" y="3835698"/>
            <a:ext cx="726696" cy="720114"/>
          </a:xfrm>
          <a:custGeom>
            <a:pathLst>
              <a:path extrusionOk="0" h="2507" w="2525">
                <a:moveTo>
                  <a:pt x="2081" y="444"/>
                </a:moveTo>
                <a:cubicBezTo>
                  <a:pt x="1814" y="178"/>
                  <a:pt x="1381" y="178"/>
                  <a:pt x="1115" y="444"/>
                </a:cubicBezTo>
                <a:cubicBezTo>
                  <a:pt x="849" y="710"/>
                  <a:pt x="849" y="1144"/>
                  <a:pt x="1115" y="1410"/>
                </a:cubicBezTo>
                <a:cubicBezTo>
                  <a:pt x="1248" y="1543"/>
                  <a:pt x="1423" y="1609"/>
                  <a:pt x="1598" y="1609"/>
                </a:cubicBezTo>
                <a:cubicBezTo>
                  <a:pt x="1773" y="1609"/>
                  <a:pt x="1948" y="1543"/>
                  <a:pt x="2081" y="1410"/>
                </a:cubicBezTo>
                <a:cubicBezTo>
                  <a:pt x="2347" y="1144"/>
                  <a:pt x="2347" y="710"/>
                  <a:pt x="2081" y="444"/>
                </a:cubicBezTo>
                <a:close/>
                <a:moveTo>
                  <a:pt x="2035" y="1364"/>
                </a:moveTo>
                <a:cubicBezTo>
                  <a:pt x="1918" y="1481"/>
                  <a:pt x="1763" y="1545"/>
                  <a:pt x="1598" y="1545"/>
                </a:cubicBezTo>
                <a:cubicBezTo>
                  <a:pt x="1433" y="1545"/>
                  <a:pt x="1278" y="1481"/>
                  <a:pt x="1161" y="1364"/>
                </a:cubicBezTo>
                <a:cubicBezTo>
                  <a:pt x="1044" y="1247"/>
                  <a:pt x="980" y="1092"/>
                  <a:pt x="980" y="927"/>
                </a:cubicBezTo>
                <a:cubicBezTo>
                  <a:pt x="980" y="762"/>
                  <a:pt x="1044" y="607"/>
                  <a:pt x="1161" y="490"/>
                </a:cubicBezTo>
                <a:cubicBezTo>
                  <a:pt x="1278" y="373"/>
                  <a:pt x="1433" y="309"/>
                  <a:pt x="1598" y="309"/>
                </a:cubicBezTo>
                <a:cubicBezTo>
                  <a:pt x="1763" y="309"/>
                  <a:pt x="1918" y="373"/>
                  <a:pt x="2035" y="490"/>
                </a:cubicBezTo>
                <a:cubicBezTo>
                  <a:pt x="2152" y="607"/>
                  <a:pt x="2216" y="762"/>
                  <a:pt x="2216" y="927"/>
                </a:cubicBezTo>
                <a:cubicBezTo>
                  <a:pt x="2216" y="1092"/>
                  <a:pt x="2152" y="1247"/>
                  <a:pt x="2035" y="1364"/>
                </a:cubicBezTo>
                <a:close/>
                <a:moveTo>
                  <a:pt x="2195" y="329"/>
                </a:moveTo>
                <a:cubicBezTo>
                  <a:pt x="1866" y="0"/>
                  <a:pt x="1330" y="0"/>
                  <a:pt x="1000" y="329"/>
                </a:cubicBezTo>
                <a:cubicBezTo>
                  <a:pt x="762" y="568"/>
                  <a:pt x="688" y="924"/>
                  <a:pt x="812" y="1238"/>
                </a:cubicBezTo>
                <a:cubicBezTo>
                  <a:pt x="818" y="1253"/>
                  <a:pt x="826" y="1269"/>
                  <a:pt x="833" y="1284"/>
                </a:cubicBezTo>
                <a:cubicBezTo>
                  <a:pt x="739" y="1378"/>
                  <a:pt x="739" y="1378"/>
                  <a:pt x="739" y="1378"/>
                </a:cubicBezTo>
                <a:cubicBezTo>
                  <a:pt x="707" y="1410"/>
                  <a:pt x="707" y="1462"/>
                  <a:pt x="739" y="1494"/>
                </a:cubicBezTo>
                <a:cubicBezTo>
                  <a:pt x="747" y="1502"/>
                  <a:pt x="747" y="1502"/>
                  <a:pt x="747" y="1502"/>
                </a:cubicBezTo>
                <a:cubicBezTo>
                  <a:pt x="71" y="2179"/>
                  <a:pt x="71" y="2179"/>
                  <a:pt x="71" y="2179"/>
                </a:cubicBezTo>
                <a:cubicBezTo>
                  <a:pt x="0" y="2249"/>
                  <a:pt x="0" y="2364"/>
                  <a:pt x="71" y="2435"/>
                </a:cubicBezTo>
                <a:cubicBezTo>
                  <a:pt x="90" y="2454"/>
                  <a:pt x="90" y="2454"/>
                  <a:pt x="90" y="2454"/>
                </a:cubicBezTo>
                <a:cubicBezTo>
                  <a:pt x="124" y="2488"/>
                  <a:pt x="170" y="2507"/>
                  <a:pt x="218" y="2507"/>
                </a:cubicBezTo>
                <a:cubicBezTo>
                  <a:pt x="267" y="2507"/>
                  <a:pt x="312" y="2488"/>
                  <a:pt x="346" y="2454"/>
                </a:cubicBezTo>
                <a:cubicBezTo>
                  <a:pt x="1023" y="1778"/>
                  <a:pt x="1023" y="1778"/>
                  <a:pt x="1023" y="1778"/>
                </a:cubicBezTo>
                <a:cubicBezTo>
                  <a:pt x="1030" y="1785"/>
                  <a:pt x="1030" y="1785"/>
                  <a:pt x="1030" y="1785"/>
                </a:cubicBezTo>
                <a:cubicBezTo>
                  <a:pt x="1046" y="1800"/>
                  <a:pt x="1067" y="1808"/>
                  <a:pt x="1088" y="1808"/>
                </a:cubicBezTo>
                <a:cubicBezTo>
                  <a:pt x="1109" y="1808"/>
                  <a:pt x="1130" y="1800"/>
                  <a:pt x="1146" y="1785"/>
                </a:cubicBezTo>
                <a:cubicBezTo>
                  <a:pt x="1239" y="1691"/>
                  <a:pt x="1239" y="1691"/>
                  <a:pt x="1239" y="1691"/>
                </a:cubicBezTo>
                <a:cubicBezTo>
                  <a:pt x="1255" y="1699"/>
                  <a:pt x="1271" y="1707"/>
                  <a:pt x="1287" y="1713"/>
                </a:cubicBezTo>
                <a:cubicBezTo>
                  <a:pt x="1388" y="1753"/>
                  <a:pt x="1494" y="1772"/>
                  <a:pt x="1598" y="1772"/>
                </a:cubicBezTo>
                <a:cubicBezTo>
                  <a:pt x="1818" y="1772"/>
                  <a:pt x="2034" y="1686"/>
                  <a:pt x="2196" y="1525"/>
                </a:cubicBezTo>
                <a:cubicBezTo>
                  <a:pt x="2525" y="1195"/>
                  <a:pt x="2525" y="659"/>
                  <a:pt x="2195" y="329"/>
                </a:cubicBezTo>
                <a:close/>
                <a:moveTo>
                  <a:pt x="301" y="2408"/>
                </a:moveTo>
                <a:cubicBezTo>
                  <a:pt x="257" y="2453"/>
                  <a:pt x="180" y="2453"/>
                  <a:pt x="136" y="2408"/>
                </a:cubicBezTo>
                <a:cubicBezTo>
                  <a:pt x="116" y="2389"/>
                  <a:pt x="116" y="2389"/>
                  <a:pt x="116" y="2389"/>
                </a:cubicBezTo>
                <a:cubicBezTo>
                  <a:pt x="71" y="2344"/>
                  <a:pt x="71" y="2270"/>
                  <a:pt x="116" y="2224"/>
                </a:cubicBezTo>
                <a:cubicBezTo>
                  <a:pt x="793" y="1548"/>
                  <a:pt x="793" y="1548"/>
                  <a:pt x="793" y="1548"/>
                </a:cubicBezTo>
                <a:cubicBezTo>
                  <a:pt x="977" y="1732"/>
                  <a:pt x="977" y="1732"/>
                  <a:pt x="977" y="1732"/>
                </a:cubicBezTo>
                <a:lnTo>
                  <a:pt x="301" y="2408"/>
                </a:lnTo>
                <a:close/>
                <a:moveTo>
                  <a:pt x="1100" y="1739"/>
                </a:moveTo>
                <a:cubicBezTo>
                  <a:pt x="1093" y="1746"/>
                  <a:pt x="1082" y="1746"/>
                  <a:pt x="1075" y="1739"/>
                </a:cubicBezTo>
                <a:cubicBezTo>
                  <a:pt x="1068" y="1732"/>
                  <a:pt x="1068" y="1732"/>
                  <a:pt x="1068" y="1732"/>
                </a:cubicBezTo>
                <a:cubicBezTo>
                  <a:pt x="1069" y="1732"/>
                  <a:pt x="1069" y="1732"/>
                  <a:pt x="1069" y="1732"/>
                </a:cubicBezTo>
                <a:cubicBezTo>
                  <a:pt x="793" y="1456"/>
                  <a:pt x="793" y="1456"/>
                  <a:pt x="793" y="1456"/>
                </a:cubicBezTo>
                <a:cubicBezTo>
                  <a:pt x="793" y="1456"/>
                  <a:pt x="793" y="1456"/>
                  <a:pt x="793" y="1456"/>
                </a:cubicBezTo>
                <a:cubicBezTo>
                  <a:pt x="784" y="1448"/>
                  <a:pt x="784" y="1448"/>
                  <a:pt x="784" y="1448"/>
                </a:cubicBezTo>
                <a:cubicBezTo>
                  <a:pt x="778" y="1441"/>
                  <a:pt x="778" y="1430"/>
                  <a:pt x="784" y="1423"/>
                </a:cubicBezTo>
                <a:cubicBezTo>
                  <a:pt x="863" y="1345"/>
                  <a:pt x="863" y="1345"/>
                  <a:pt x="863" y="1345"/>
                </a:cubicBezTo>
                <a:cubicBezTo>
                  <a:pt x="865" y="1348"/>
                  <a:pt x="868" y="1352"/>
                  <a:pt x="870" y="1356"/>
                </a:cubicBezTo>
                <a:cubicBezTo>
                  <a:pt x="874" y="1362"/>
                  <a:pt x="878" y="1369"/>
                  <a:pt x="882" y="1376"/>
                </a:cubicBezTo>
                <a:cubicBezTo>
                  <a:pt x="889" y="1387"/>
                  <a:pt x="897" y="1398"/>
                  <a:pt x="904" y="1410"/>
                </a:cubicBezTo>
                <a:cubicBezTo>
                  <a:pt x="909" y="1416"/>
                  <a:pt x="913" y="1422"/>
                  <a:pt x="918" y="1428"/>
                </a:cubicBezTo>
                <a:cubicBezTo>
                  <a:pt x="926" y="1440"/>
                  <a:pt x="935" y="1451"/>
                  <a:pt x="945" y="1463"/>
                </a:cubicBezTo>
                <a:cubicBezTo>
                  <a:pt x="949" y="1468"/>
                  <a:pt x="953" y="1473"/>
                  <a:pt x="957" y="1478"/>
                </a:cubicBezTo>
                <a:cubicBezTo>
                  <a:pt x="971" y="1494"/>
                  <a:pt x="985" y="1509"/>
                  <a:pt x="1000" y="1525"/>
                </a:cubicBezTo>
                <a:cubicBezTo>
                  <a:pt x="1015" y="1539"/>
                  <a:pt x="1030" y="1553"/>
                  <a:pt x="1046" y="1567"/>
                </a:cubicBezTo>
                <a:cubicBezTo>
                  <a:pt x="1051" y="1571"/>
                  <a:pt x="1056" y="1575"/>
                  <a:pt x="1061" y="1579"/>
                </a:cubicBezTo>
                <a:cubicBezTo>
                  <a:pt x="1072" y="1588"/>
                  <a:pt x="1083" y="1597"/>
                  <a:pt x="1095" y="1606"/>
                </a:cubicBezTo>
                <a:cubicBezTo>
                  <a:pt x="1101" y="1610"/>
                  <a:pt x="1107" y="1615"/>
                  <a:pt x="1114" y="1619"/>
                </a:cubicBezTo>
                <a:cubicBezTo>
                  <a:pt x="1125" y="1627"/>
                  <a:pt x="1136" y="1634"/>
                  <a:pt x="1147" y="1642"/>
                </a:cubicBezTo>
                <a:cubicBezTo>
                  <a:pt x="1154" y="1646"/>
                  <a:pt x="1160" y="1650"/>
                  <a:pt x="1167" y="1654"/>
                </a:cubicBezTo>
                <a:cubicBezTo>
                  <a:pt x="1171" y="1656"/>
                  <a:pt x="1174" y="1658"/>
                  <a:pt x="1178" y="1661"/>
                </a:cubicBezTo>
                <a:lnTo>
                  <a:pt x="1100" y="1739"/>
                </a:lnTo>
                <a:close/>
                <a:moveTo>
                  <a:pt x="2150" y="1479"/>
                </a:moveTo>
                <a:cubicBezTo>
                  <a:pt x="1930" y="1699"/>
                  <a:pt x="1601" y="1768"/>
                  <a:pt x="1311" y="1653"/>
                </a:cubicBezTo>
                <a:cubicBezTo>
                  <a:pt x="1289" y="1644"/>
                  <a:pt x="1267" y="1635"/>
                  <a:pt x="1246" y="1624"/>
                </a:cubicBezTo>
                <a:cubicBezTo>
                  <a:pt x="1172" y="1587"/>
                  <a:pt x="1105" y="1538"/>
                  <a:pt x="1046" y="1479"/>
                </a:cubicBezTo>
                <a:cubicBezTo>
                  <a:pt x="1031" y="1464"/>
                  <a:pt x="1017" y="1448"/>
                  <a:pt x="1003" y="1433"/>
                </a:cubicBezTo>
                <a:cubicBezTo>
                  <a:pt x="962" y="1385"/>
                  <a:pt x="928" y="1332"/>
                  <a:pt x="900" y="1276"/>
                </a:cubicBezTo>
                <a:cubicBezTo>
                  <a:pt x="900" y="1276"/>
                  <a:pt x="900" y="1276"/>
                  <a:pt x="900" y="1276"/>
                </a:cubicBezTo>
                <a:cubicBezTo>
                  <a:pt x="890" y="1256"/>
                  <a:pt x="880" y="1235"/>
                  <a:pt x="872" y="1214"/>
                </a:cubicBezTo>
                <a:cubicBezTo>
                  <a:pt x="757" y="925"/>
                  <a:pt x="826" y="595"/>
                  <a:pt x="1046" y="375"/>
                </a:cubicBezTo>
                <a:cubicBezTo>
                  <a:pt x="1198" y="223"/>
                  <a:pt x="1398" y="147"/>
                  <a:pt x="1598" y="147"/>
                </a:cubicBezTo>
                <a:cubicBezTo>
                  <a:pt x="1798" y="147"/>
                  <a:pt x="1998" y="223"/>
                  <a:pt x="2150" y="375"/>
                </a:cubicBezTo>
                <a:cubicBezTo>
                  <a:pt x="2454" y="680"/>
                  <a:pt x="2454" y="1175"/>
                  <a:pt x="2150" y="1479"/>
                </a:cubicBezTo>
                <a:close/>
                <a:moveTo>
                  <a:pt x="1711" y="504"/>
                </a:moveTo>
                <a:cubicBezTo>
                  <a:pt x="1705" y="521"/>
                  <a:pt x="1687" y="530"/>
                  <a:pt x="1670" y="524"/>
                </a:cubicBezTo>
                <a:cubicBezTo>
                  <a:pt x="1634" y="512"/>
                  <a:pt x="1596" y="506"/>
                  <a:pt x="1557" y="506"/>
                </a:cubicBezTo>
                <a:cubicBezTo>
                  <a:pt x="1356" y="506"/>
                  <a:pt x="1193" y="669"/>
                  <a:pt x="1193" y="870"/>
                </a:cubicBezTo>
                <a:cubicBezTo>
                  <a:pt x="1193" y="888"/>
                  <a:pt x="1179" y="902"/>
                  <a:pt x="1161" y="902"/>
                </a:cubicBezTo>
                <a:cubicBezTo>
                  <a:pt x="1143" y="902"/>
                  <a:pt x="1129" y="888"/>
                  <a:pt x="1129" y="870"/>
                </a:cubicBezTo>
                <a:cubicBezTo>
                  <a:pt x="1129" y="634"/>
                  <a:pt x="1321" y="442"/>
                  <a:pt x="1557" y="442"/>
                </a:cubicBezTo>
                <a:cubicBezTo>
                  <a:pt x="1602" y="442"/>
                  <a:pt x="1647" y="449"/>
                  <a:pt x="1690" y="463"/>
                </a:cubicBezTo>
                <a:cubicBezTo>
                  <a:pt x="1707" y="468"/>
                  <a:pt x="1717" y="487"/>
                  <a:pt x="1711" y="50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06" name="Google Shape;1006;p37"/>
          <p:cNvSpPr/>
          <p:nvPr/>
        </p:nvSpPr>
        <p:spPr>
          <a:xfrm>
            <a:off x="14771241" y="3866363"/>
            <a:ext cx="671513" cy="668337"/>
          </a:xfrm>
          <a:custGeom>
            <a:pathLst>
              <a:path extrusionOk="0" h="2232" w="2237">
                <a:moveTo>
                  <a:pt x="1197" y="0"/>
                </a:moveTo>
                <a:cubicBezTo>
                  <a:pt x="1178" y="0"/>
                  <a:pt x="1163" y="15"/>
                  <a:pt x="1163" y="34"/>
                </a:cubicBezTo>
                <a:cubicBezTo>
                  <a:pt x="1163" y="1039"/>
                  <a:pt x="1163" y="1039"/>
                  <a:pt x="1163" y="1039"/>
                </a:cubicBezTo>
                <a:cubicBezTo>
                  <a:pt x="1163" y="1058"/>
                  <a:pt x="1178" y="1073"/>
                  <a:pt x="1197" y="1073"/>
                </a:cubicBezTo>
                <a:cubicBezTo>
                  <a:pt x="2202" y="1073"/>
                  <a:pt x="2202" y="1073"/>
                  <a:pt x="2202" y="1073"/>
                </a:cubicBezTo>
                <a:cubicBezTo>
                  <a:pt x="2221" y="1073"/>
                  <a:pt x="2237" y="1058"/>
                  <a:pt x="2237" y="1039"/>
                </a:cubicBezTo>
                <a:cubicBezTo>
                  <a:pt x="2237" y="466"/>
                  <a:pt x="1770" y="0"/>
                  <a:pt x="1197" y="0"/>
                </a:cubicBezTo>
                <a:close/>
                <a:moveTo>
                  <a:pt x="1232" y="1004"/>
                </a:moveTo>
                <a:cubicBezTo>
                  <a:pt x="1232" y="69"/>
                  <a:pt x="1232" y="69"/>
                  <a:pt x="1232" y="69"/>
                </a:cubicBezTo>
                <a:cubicBezTo>
                  <a:pt x="1740" y="87"/>
                  <a:pt x="2149" y="497"/>
                  <a:pt x="2167" y="1004"/>
                </a:cubicBezTo>
                <a:lnTo>
                  <a:pt x="1232" y="1004"/>
                </a:lnTo>
                <a:close/>
                <a:moveTo>
                  <a:pt x="2044" y="1158"/>
                </a:moveTo>
                <a:cubicBezTo>
                  <a:pt x="1073" y="1158"/>
                  <a:pt x="1073" y="1158"/>
                  <a:pt x="1073" y="1158"/>
                </a:cubicBezTo>
                <a:cubicBezTo>
                  <a:pt x="1073" y="188"/>
                  <a:pt x="1073" y="188"/>
                  <a:pt x="1073" y="188"/>
                </a:cubicBezTo>
                <a:cubicBezTo>
                  <a:pt x="1073" y="169"/>
                  <a:pt x="1058" y="153"/>
                  <a:pt x="1039" y="153"/>
                </a:cubicBezTo>
                <a:cubicBezTo>
                  <a:pt x="466" y="153"/>
                  <a:pt x="0" y="619"/>
                  <a:pt x="0" y="1192"/>
                </a:cubicBezTo>
                <a:cubicBezTo>
                  <a:pt x="0" y="1765"/>
                  <a:pt x="466" y="2232"/>
                  <a:pt x="1039" y="2232"/>
                </a:cubicBezTo>
                <a:cubicBezTo>
                  <a:pt x="1612" y="2232"/>
                  <a:pt x="2078" y="1765"/>
                  <a:pt x="2078" y="1192"/>
                </a:cubicBezTo>
                <a:cubicBezTo>
                  <a:pt x="2078" y="1173"/>
                  <a:pt x="2063" y="1158"/>
                  <a:pt x="2044" y="1158"/>
                </a:cubicBezTo>
                <a:close/>
                <a:moveTo>
                  <a:pt x="1039" y="2163"/>
                </a:moveTo>
                <a:cubicBezTo>
                  <a:pt x="504" y="2163"/>
                  <a:pt x="69" y="1727"/>
                  <a:pt x="69" y="1192"/>
                </a:cubicBezTo>
                <a:cubicBezTo>
                  <a:pt x="69" y="669"/>
                  <a:pt x="485" y="241"/>
                  <a:pt x="1004" y="223"/>
                </a:cubicBezTo>
                <a:cubicBezTo>
                  <a:pt x="1004" y="1192"/>
                  <a:pt x="1004" y="1192"/>
                  <a:pt x="1004" y="1192"/>
                </a:cubicBezTo>
                <a:cubicBezTo>
                  <a:pt x="1004" y="1211"/>
                  <a:pt x="1020" y="1227"/>
                  <a:pt x="1039" y="1227"/>
                </a:cubicBezTo>
                <a:cubicBezTo>
                  <a:pt x="2009" y="1227"/>
                  <a:pt x="2009" y="1227"/>
                  <a:pt x="2009" y="1227"/>
                </a:cubicBezTo>
                <a:cubicBezTo>
                  <a:pt x="1990" y="1746"/>
                  <a:pt x="1562" y="2163"/>
                  <a:pt x="1039" y="216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07" name="Google Shape;1007;p37"/>
          <p:cNvSpPr txBox="1"/>
          <p:nvPr/>
        </p:nvSpPr>
        <p:spPr>
          <a:xfrm>
            <a:off x="3634272" y="3605595"/>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Discovery</a:t>
            </a:r>
            <a:endParaRPr sz="4200">
              <a:solidFill>
                <a:schemeClr val="dk2"/>
              </a:solidFill>
              <a:latin typeface="Open Sans Light"/>
              <a:ea typeface="Open Sans Light"/>
              <a:cs typeface="Open Sans Light"/>
              <a:sym typeface="Open Sans Light"/>
            </a:endParaRPr>
          </a:p>
        </p:txBody>
      </p:sp>
      <p:sp>
        <p:nvSpPr>
          <p:cNvPr id="1008" name="Google Shape;1008;p37"/>
          <p:cNvSpPr txBox="1"/>
          <p:nvPr/>
        </p:nvSpPr>
        <p:spPr>
          <a:xfrm>
            <a:off x="3634272" y="4384044"/>
            <a:ext cx="4188489"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09" name="Google Shape;1009;p37"/>
          <p:cNvSpPr txBox="1"/>
          <p:nvPr/>
        </p:nvSpPr>
        <p:spPr>
          <a:xfrm>
            <a:off x="2710543" y="6276504"/>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Discovery</a:t>
            </a:r>
            <a:endParaRPr sz="4200">
              <a:solidFill>
                <a:schemeClr val="dk2"/>
              </a:solidFill>
              <a:latin typeface="Open Sans Light"/>
              <a:ea typeface="Open Sans Light"/>
              <a:cs typeface="Open Sans Light"/>
              <a:sym typeface="Open Sans Light"/>
            </a:endParaRPr>
          </a:p>
        </p:txBody>
      </p:sp>
      <p:sp>
        <p:nvSpPr>
          <p:cNvPr id="1010" name="Google Shape;1010;p37"/>
          <p:cNvSpPr txBox="1"/>
          <p:nvPr/>
        </p:nvSpPr>
        <p:spPr>
          <a:xfrm>
            <a:off x="2710543" y="7054953"/>
            <a:ext cx="4188489"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11" name="Google Shape;1011;p37"/>
          <p:cNvSpPr txBox="1"/>
          <p:nvPr/>
        </p:nvSpPr>
        <p:spPr>
          <a:xfrm>
            <a:off x="1676399" y="9211926"/>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Product</a:t>
            </a:r>
            <a:endParaRPr sz="4200">
              <a:solidFill>
                <a:schemeClr val="dk2"/>
              </a:solidFill>
              <a:latin typeface="Open Sans Light"/>
              <a:ea typeface="Open Sans Light"/>
              <a:cs typeface="Open Sans Light"/>
              <a:sym typeface="Open Sans Light"/>
            </a:endParaRPr>
          </a:p>
        </p:txBody>
      </p:sp>
      <p:sp>
        <p:nvSpPr>
          <p:cNvPr id="1012" name="Google Shape;1012;p37"/>
          <p:cNvSpPr txBox="1"/>
          <p:nvPr/>
        </p:nvSpPr>
        <p:spPr>
          <a:xfrm>
            <a:off x="1676399" y="9990375"/>
            <a:ext cx="4188489"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13" name="Google Shape;1013;p37"/>
          <p:cNvSpPr txBox="1"/>
          <p:nvPr/>
        </p:nvSpPr>
        <p:spPr>
          <a:xfrm>
            <a:off x="16455613" y="3605595"/>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Market</a:t>
            </a:r>
            <a:endParaRPr sz="4200">
              <a:solidFill>
                <a:schemeClr val="dk2"/>
              </a:solidFill>
              <a:latin typeface="Open Sans Light"/>
              <a:ea typeface="Open Sans Light"/>
              <a:cs typeface="Open Sans Light"/>
              <a:sym typeface="Open Sans Light"/>
            </a:endParaRPr>
          </a:p>
        </p:txBody>
      </p:sp>
      <p:sp>
        <p:nvSpPr>
          <p:cNvPr id="1014" name="Google Shape;1014;p37"/>
          <p:cNvSpPr txBox="1"/>
          <p:nvPr/>
        </p:nvSpPr>
        <p:spPr>
          <a:xfrm>
            <a:off x="16455613" y="4384044"/>
            <a:ext cx="4188489"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15" name="Google Shape;1015;p37"/>
          <p:cNvSpPr txBox="1"/>
          <p:nvPr/>
        </p:nvSpPr>
        <p:spPr>
          <a:xfrm>
            <a:off x="17451833" y="6276504"/>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Planning</a:t>
            </a:r>
            <a:endParaRPr sz="4200">
              <a:solidFill>
                <a:schemeClr val="dk2"/>
              </a:solidFill>
              <a:latin typeface="Open Sans Light"/>
              <a:ea typeface="Open Sans Light"/>
              <a:cs typeface="Open Sans Light"/>
              <a:sym typeface="Open Sans Light"/>
            </a:endParaRPr>
          </a:p>
        </p:txBody>
      </p:sp>
      <p:sp>
        <p:nvSpPr>
          <p:cNvPr id="1016" name="Google Shape;1016;p37"/>
          <p:cNvSpPr txBox="1"/>
          <p:nvPr/>
        </p:nvSpPr>
        <p:spPr>
          <a:xfrm>
            <a:off x="17451833" y="7054953"/>
            <a:ext cx="4188489"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17" name="Google Shape;1017;p37"/>
          <p:cNvSpPr txBox="1"/>
          <p:nvPr/>
        </p:nvSpPr>
        <p:spPr>
          <a:xfrm>
            <a:off x="18519111" y="9211926"/>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Delivery</a:t>
            </a:r>
            <a:endParaRPr sz="4200">
              <a:solidFill>
                <a:schemeClr val="dk2"/>
              </a:solidFill>
              <a:latin typeface="Open Sans Light"/>
              <a:ea typeface="Open Sans Light"/>
              <a:cs typeface="Open Sans Light"/>
              <a:sym typeface="Open Sans Light"/>
            </a:endParaRPr>
          </a:p>
        </p:txBody>
      </p:sp>
      <p:sp>
        <p:nvSpPr>
          <p:cNvPr id="1018" name="Google Shape;1018;p37"/>
          <p:cNvSpPr txBox="1"/>
          <p:nvPr/>
        </p:nvSpPr>
        <p:spPr>
          <a:xfrm>
            <a:off x="18519111" y="9990375"/>
            <a:ext cx="4188489"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19" name="Google Shape;1019;p37"/>
          <p:cNvSpPr/>
          <p:nvPr/>
        </p:nvSpPr>
        <p:spPr>
          <a:xfrm>
            <a:off x="6843296" y="9525000"/>
            <a:ext cx="759386" cy="595314"/>
          </a:xfrm>
          <a:custGeom>
            <a:pathLst>
              <a:path extrusionOk="0" h="1890" w="2413">
                <a:moveTo>
                  <a:pt x="2107" y="1277"/>
                </a:moveTo>
                <a:cubicBezTo>
                  <a:pt x="307" y="1277"/>
                  <a:pt x="307" y="1277"/>
                  <a:pt x="307" y="1277"/>
                </a:cubicBezTo>
                <a:cubicBezTo>
                  <a:pt x="138" y="1277"/>
                  <a:pt x="0" y="1415"/>
                  <a:pt x="0" y="1584"/>
                </a:cubicBezTo>
                <a:cubicBezTo>
                  <a:pt x="0" y="1753"/>
                  <a:pt x="138" y="1890"/>
                  <a:pt x="307" y="1890"/>
                </a:cubicBezTo>
                <a:cubicBezTo>
                  <a:pt x="2107" y="1890"/>
                  <a:pt x="2107" y="1890"/>
                  <a:pt x="2107" y="1890"/>
                </a:cubicBezTo>
                <a:cubicBezTo>
                  <a:pt x="2276" y="1890"/>
                  <a:pt x="2413" y="1753"/>
                  <a:pt x="2413" y="1584"/>
                </a:cubicBezTo>
                <a:cubicBezTo>
                  <a:pt x="2413" y="1415"/>
                  <a:pt x="2276" y="1277"/>
                  <a:pt x="2107" y="1277"/>
                </a:cubicBezTo>
                <a:close/>
                <a:moveTo>
                  <a:pt x="2107" y="1831"/>
                </a:moveTo>
                <a:cubicBezTo>
                  <a:pt x="307" y="1831"/>
                  <a:pt x="307" y="1831"/>
                  <a:pt x="307" y="1831"/>
                </a:cubicBezTo>
                <a:cubicBezTo>
                  <a:pt x="171" y="1831"/>
                  <a:pt x="60" y="1720"/>
                  <a:pt x="60" y="1584"/>
                </a:cubicBezTo>
                <a:cubicBezTo>
                  <a:pt x="60" y="1448"/>
                  <a:pt x="171" y="1337"/>
                  <a:pt x="307" y="1337"/>
                </a:cubicBezTo>
                <a:cubicBezTo>
                  <a:pt x="2107" y="1337"/>
                  <a:pt x="2107" y="1337"/>
                  <a:pt x="2107" y="1337"/>
                </a:cubicBezTo>
                <a:cubicBezTo>
                  <a:pt x="2243" y="1337"/>
                  <a:pt x="2354" y="1448"/>
                  <a:pt x="2354" y="1584"/>
                </a:cubicBezTo>
                <a:cubicBezTo>
                  <a:pt x="2354" y="1720"/>
                  <a:pt x="2243" y="1831"/>
                  <a:pt x="2107" y="1831"/>
                </a:cubicBezTo>
                <a:close/>
                <a:moveTo>
                  <a:pt x="376" y="1416"/>
                </a:moveTo>
                <a:cubicBezTo>
                  <a:pt x="284" y="1416"/>
                  <a:pt x="208" y="1491"/>
                  <a:pt x="208" y="1584"/>
                </a:cubicBezTo>
                <a:cubicBezTo>
                  <a:pt x="208" y="1677"/>
                  <a:pt x="284" y="1752"/>
                  <a:pt x="376" y="1752"/>
                </a:cubicBezTo>
                <a:cubicBezTo>
                  <a:pt x="469" y="1752"/>
                  <a:pt x="544" y="1677"/>
                  <a:pt x="544" y="1584"/>
                </a:cubicBezTo>
                <a:cubicBezTo>
                  <a:pt x="544" y="1491"/>
                  <a:pt x="469" y="1416"/>
                  <a:pt x="376" y="1416"/>
                </a:cubicBezTo>
                <a:close/>
                <a:moveTo>
                  <a:pt x="376" y="1693"/>
                </a:moveTo>
                <a:cubicBezTo>
                  <a:pt x="316" y="1693"/>
                  <a:pt x="267" y="1644"/>
                  <a:pt x="267" y="1584"/>
                </a:cubicBezTo>
                <a:cubicBezTo>
                  <a:pt x="267" y="1524"/>
                  <a:pt x="316" y="1475"/>
                  <a:pt x="376" y="1475"/>
                </a:cubicBezTo>
                <a:cubicBezTo>
                  <a:pt x="436" y="1475"/>
                  <a:pt x="485" y="1524"/>
                  <a:pt x="485" y="1584"/>
                </a:cubicBezTo>
                <a:cubicBezTo>
                  <a:pt x="485" y="1644"/>
                  <a:pt x="436" y="1693"/>
                  <a:pt x="376" y="1693"/>
                </a:cubicBezTo>
                <a:close/>
                <a:moveTo>
                  <a:pt x="791" y="1416"/>
                </a:moveTo>
                <a:cubicBezTo>
                  <a:pt x="699" y="1416"/>
                  <a:pt x="623" y="1491"/>
                  <a:pt x="623" y="1584"/>
                </a:cubicBezTo>
                <a:cubicBezTo>
                  <a:pt x="623" y="1677"/>
                  <a:pt x="699" y="1752"/>
                  <a:pt x="791" y="1752"/>
                </a:cubicBezTo>
                <a:cubicBezTo>
                  <a:pt x="884" y="1752"/>
                  <a:pt x="960" y="1677"/>
                  <a:pt x="960" y="1584"/>
                </a:cubicBezTo>
                <a:cubicBezTo>
                  <a:pt x="960" y="1491"/>
                  <a:pt x="884" y="1416"/>
                  <a:pt x="791" y="1416"/>
                </a:cubicBezTo>
                <a:close/>
                <a:moveTo>
                  <a:pt x="791" y="1693"/>
                </a:moveTo>
                <a:cubicBezTo>
                  <a:pt x="731" y="1693"/>
                  <a:pt x="683" y="1644"/>
                  <a:pt x="683" y="1584"/>
                </a:cubicBezTo>
                <a:cubicBezTo>
                  <a:pt x="683" y="1524"/>
                  <a:pt x="731" y="1475"/>
                  <a:pt x="791" y="1475"/>
                </a:cubicBezTo>
                <a:cubicBezTo>
                  <a:pt x="852" y="1475"/>
                  <a:pt x="900" y="1524"/>
                  <a:pt x="900" y="1584"/>
                </a:cubicBezTo>
                <a:cubicBezTo>
                  <a:pt x="900" y="1644"/>
                  <a:pt x="852" y="1693"/>
                  <a:pt x="791" y="1693"/>
                </a:cubicBezTo>
                <a:close/>
                <a:moveTo>
                  <a:pt x="1207" y="1416"/>
                </a:moveTo>
                <a:cubicBezTo>
                  <a:pt x="1114" y="1416"/>
                  <a:pt x="1039" y="1491"/>
                  <a:pt x="1039" y="1584"/>
                </a:cubicBezTo>
                <a:cubicBezTo>
                  <a:pt x="1039" y="1677"/>
                  <a:pt x="1114" y="1752"/>
                  <a:pt x="1207" y="1752"/>
                </a:cubicBezTo>
                <a:cubicBezTo>
                  <a:pt x="1299" y="1752"/>
                  <a:pt x="1375" y="1677"/>
                  <a:pt x="1375" y="1584"/>
                </a:cubicBezTo>
                <a:cubicBezTo>
                  <a:pt x="1375" y="1491"/>
                  <a:pt x="1299" y="1416"/>
                  <a:pt x="1207" y="1416"/>
                </a:cubicBezTo>
                <a:close/>
                <a:moveTo>
                  <a:pt x="1207" y="1693"/>
                </a:moveTo>
                <a:cubicBezTo>
                  <a:pt x="1147" y="1693"/>
                  <a:pt x="1098" y="1644"/>
                  <a:pt x="1098" y="1584"/>
                </a:cubicBezTo>
                <a:cubicBezTo>
                  <a:pt x="1098" y="1524"/>
                  <a:pt x="1147" y="1475"/>
                  <a:pt x="1207" y="1475"/>
                </a:cubicBezTo>
                <a:cubicBezTo>
                  <a:pt x="1267" y="1475"/>
                  <a:pt x="1316" y="1524"/>
                  <a:pt x="1316" y="1584"/>
                </a:cubicBezTo>
                <a:cubicBezTo>
                  <a:pt x="1316" y="1644"/>
                  <a:pt x="1267" y="1693"/>
                  <a:pt x="1207" y="1693"/>
                </a:cubicBezTo>
                <a:close/>
                <a:moveTo>
                  <a:pt x="1622" y="1416"/>
                </a:moveTo>
                <a:cubicBezTo>
                  <a:pt x="1529" y="1416"/>
                  <a:pt x="1454" y="1491"/>
                  <a:pt x="1454" y="1584"/>
                </a:cubicBezTo>
                <a:cubicBezTo>
                  <a:pt x="1454" y="1677"/>
                  <a:pt x="1529" y="1752"/>
                  <a:pt x="1622" y="1752"/>
                </a:cubicBezTo>
                <a:cubicBezTo>
                  <a:pt x="1715" y="1752"/>
                  <a:pt x="1790" y="1677"/>
                  <a:pt x="1790" y="1584"/>
                </a:cubicBezTo>
                <a:cubicBezTo>
                  <a:pt x="1790" y="1491"/>
                  <a:pt x="1715" y="1416"/>
                  <a:pt x="1622" y="1416"/>
                </a:cubicBezTo>
                <a:close/>
                <a:moveTo>
                  <a:pt x="1622" y="1693"/>
                </a:moveTo>
                <a:cubicBezTo>
                  <a:pt x="1562" y="1693"/>
                  <a:pt x="1513" y="1644"/>
                  <a:pt x="1513" y="1584"/>
                </a:cubicBezTo>
                <a:cubicBezTo>
                  <a:pt x="1513" y="1524"/>
                  <a:pt x="1562" y="1475"/>
                  <a:pt x="1622" y="1475"/>
                </a:cubicBezTo>
                <a:cubicBezTo>
                  <a:pt x="1682" y="1475"/>
                  <a:pt x="1731" y="1524"/>
                  <a:pt x="1731" y="1584"/>
                </a:cubicBezTo>
                <a:cubicBezTo>
                  <a:pt x="1731" y="1644"/>
                  <a:pt x="1682" y="1693"/>
                  <a:pt x="1622" y="1693"/>
                </a:cubicBezTo>
                <a:close/>
                <a:moveTo>
                  <a:pt x="2037" y="1416"/>
                </a:moveTo>
                <a:cubicBezTo>
                  <a:pt x="1945" y="1416"/>
                  <a:pt x="1869" y="1491"/>
                  <a:pt x="1869" y="1584"/>
                </a:cubicBezTo>
                <a:cubicBezTo>
                  <a:pt x="1869" y="1677"/>
                  <a:pt x="1945" y="1752"/>
                  <a:pt x="2037" y="1752"/>
                </a:cubicBezTo>
                <a:cubicBezTo>
                  <a:pt x="2130" y="1752"/>
                  <a:pt x="2206" y="1677"/>
                  <a:pt x="2206" y="1584"/>
                </a:cubicBezTo>
                <a:cubicBezTo>
                  <a:pt x="2206" y="1491"/>
                  <a:pt x="2130" y="1416"/>
                  <a:pt x="2037" y="1416"/>
                </a:cubicBezTo>
                <a:close/>
                <a:moveTo>
                  <a:pt x="2037" y="1693"/>
                </a:moveTo>
                <a:cubicBezTo>
                  <a:pt x="1977" y="1693"/>
                  <a:pt x="1929" y="1644"/>
                  <a:pt x="1929" y="1584"/>
                </a:cubicBezTo>
                <a:cubicBezTo>
                  <a:pt x="1929" y="1524"/>
                  <a:pt x="1977" y="1475"/>
                  <a:pt x="2037" y="1475"/>
                </a:cubicBezTo>
                <a:cubicBezTo>
                  <a:pt x="2097" y="1475"/>
                  <a:pt x="2146" y="1524"/>
                  <a:pt x="2146" y="1584"/>
                </a:cubicBezTo>
                <a:cubicBezTo>
                  <a:pt x="2146" y="1644"/>
                  <a:pt x="2097" y="1693"/>
                  <a:pt x="2037" y="1693"/>
                </a:cubicBezTo>
                <a:close/>
                <a:moveTo>
                  <a:pt x="529" y="1168"/>
                </a:moveTo>
                <a:cubicBezTo>
                  <a:pt x="1884" y="1168"/>
                  <a:pt x="1884" y="1168"/>
                  <a:pt x="1884" y="1168"/>
                </a:cubicBezTo>
                <a:cubicBezTo>
                  <a:pt x="1901" y="1168"/>
                  <a:pt x="1914" y="1154"/>
                  <a:pt x="1914" y="1138"/>
                </a:cubicBezTo>
                <a:cubicBezTo>
                  <a:pt x="1914" y="29"/>
                  <a:pt x="1914" y="29"/>
                  <a:pt x="1914" y="29"/>
                </a:cubicBezTo>
                <a:cubicBezTo>
                  <a:pt x="1914" y="13"/>
                  <a:pt x="1901" y="0"/>
                  <a:pt x="1884" y="0"/>
                </a:cubicBezTo>
                <a:cubicBezTo>
                  <a:pt x="1392" y="0"/>
                  <a:pt x="1392" y="0"/>
                  <a:pt x="1392" y="0"/>
                </a:cubicBezTo>
                <a:cubicBezTo>
                  <a:pt x="1022" y="0"/>
                  <a:pt x="1022" y="0"/>
                  <a:pt x="1022" y="0"/>
                </a:cubicBezTo>
                <a:cubicBezTo>
                  <a:pt x="529" y="0"/>
                  <a:pt x="529" y="0"/>
                  <a:pt x="529" y="0"/>
                </a:cubicBezTo>
                <a:cubicBezTo>
                  <a:pt x="513" y="0"/>
                  <a:pt x="500" y="13"/>
                  <a:pt x="500" y="29"/>
                </a:cubicBezTo>
                <a:cubicBezTo>
                  <a:pt x="500" y="1138"/>
                  <a:pt x="500" y="1138"/>
                  <a:pt x="500" y="1138"/>
                </a:cubicBezTo>
                <a:cubicBezTo>
                  <a:pt x="500" y="1154"/>
                  <a:pt x="513" y="1168"/>
                  <a:pt x="529" y="1168"/>
                </a:cubicBezTo>
                <a:close/>
                <a:moveTo>
                  <a:pt x="1362" y="59"/>
                </a:moveTo>
                <a:cubicBezTo>
                  <a:pt x="1362" y="327"/>
                  <a:pt x="1362" y="327"/>
                  <a:pt x="1362" y="327"/>
                </a:cubicBezTo>
                <a:cubicBezTo>
                  <a:pt x="1223" y="190"/>
                  <a:pt x="1223" y="190"/>
                  <a:pt x="1223" y="190"/>
                </a:cubicBezTo>
                <a:cubicBezTo>
                  <a:pt x="1218" y="184"/>
                  <a:pt x="1210" y="181"/>
                  <a:pt x="1202" y="181"/>
                </a:cubicBezTo>
                <a:cubicBezTo>
                  <a:pt x="1202" y="181"/>
                  <a:pt x="1202" y="181"/>
                  <a:pt x="1202" y="181"/>
                </a:cubicBezTo>
                <a:cubicBezTo>
                  <a:pt x="1194" y="181"/>
                  <a:pt x="1187" y="184"/>
                  <a:pt x="1181" y="190"/>
                </a:cubicBezTo>
                <a:cubicBezTo>
                  <a:pt x="1052" y="325"/>
                  <a:pt x="1052" y="325"/>
                  <a:pt x="1052" y="325"/>
                </a:cubicBezTo>
                <a:cubicBezTo>
                  <a:pt x="1052" y="59"/>
                  <a:pt x="1052" y="59"/>
                  <a:pt x="1052" y="59"/>
                </a:cubicBezTo>
                <a:lnTo>
                  <a:pt x="1362" y="59"/>
                </a:lnTo>
                <a:close/>
                <a:moveTo>
                  <a:pt x="559" y="59"/>
                </a:moveTo>
                <a:cubicBezTo>
                  <a:pt x="992" y="59"/>
                  <a:pt x="992" y="59"/>
                  <a:pt x="992" y="59"/>
                </a:cubicBezTo>
                <a:cubicBezTo>
                  <a:pt x="992" y="399"/>
                  <a:pt x="992" y="399"/>
                  <a:pt x="992" y="399"/>
                </a:cubicBezTo>
                <a:cubicBezTo>
                  <a:pt x="992" y="411"/>
                  <a:pt x="1000" y="422"/>
                  <a:pt x="1011" y="426"/>
                </a:cubicBezTo>
                <a:cubicBezTo>
                  <a:pt x="1015" y="428"/>
                  <a:pt x="1018" y="428"/>
                  <a:pt x="1022" y="428"/>
                </a:cubicBezTo>
                <a:cubicBezTo>
                  <a:pt x="1030" y="428"/>
                  <a:pt x="1038" y="425"/>
                  <a:pt x="1043" y="419"/>
                </a:cubicBezTo>
                <a:cubicBezTo>
                  <a:pt x="1203" y="253"/>
                  <a:pt x="1203" y="253"/>
                  <a:pt x="1203" y="253"/>
                </a:cubicBezTo>
                <a:cubicBezTo>
                  <a:pt x="1371" y="420"/>
                  <a:pt x="1371" y="420"/>
                  <a:pt x="1371" y="420"/>
                </a:cubicBezTo>
                <a:cubicBezTo>
                  <a:pt x="1379" y="428"/>
                  <a:pt x="1392" y="431"/>
                  <a:pt x="1403" y="426"/>
                </a:cubicBezTo>
                <a:cubicBezTo>
                  <a:pt x="1414" y="422"/>
                  <a:pt x="1421" y="411"/>
                  <a:pt x="1421" y="399"/>
                </a:cubicBezTo>
                <a:cubicBezTo>
                  <a:pt x="1421" y="59"/>
                  <a:pt x="1421" y="59"/>
                  <a:pt x="1421" y="59"/>
                </a:cubicBezTo>
                <a:cubicBezTo>
                  <a:pt x="1855" y="59"/>
                  <a:pt x="1855" y="59"/>
                  <a:pt x="1855" y="59"/>
                </a:cubicBezTo>
                <a:cubicBezTo>
                  <a:pt x="1855" y="1108"/>
                  <a:pt x="1855" y="1108"/>
                  <a:pt x="1855" y="1108"/>
                </a:cubicBezTo>
                <a:cubicBezTo>
                  <a:pt x="559" y="1108"/>
                  <a:pt x="559" y="1108"/>
                  <a:pt x="559" y="1108"/>
                </a:cubicBezTo>
                <a:lnTo>
                  <a:pt x="559" y="59"/>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20" name="Google Shape;1020;p37"/>
          <p:cNvSpPr/>
          <p:nvPr/>
        </p:nvSpPr>
        <p:spPr>
          <a:xfrm>
            <a:off x="16683311" y="9639923"/>
            <a:ext cx="880790" cy="436668"/>
          </a:xfrm>
          <a:custGeom>
            <a:pathLst>
              <a:path extrusionOk="0" h="1632" w="3290">
                <a:moveTo>
                  <a:pt x="3290" y="778"/>
                </a:moveTo>
                <a:cubicBezTo>
                  <a:pt x="3290" y="773"/>
                  <a:pt x="3289" y="768"/>
                  <a:pt x="3287" y="763"/>
                </a:cubicBezTo>
                <a:cubicBezTo>
                  <a:pt x="3287" y="595"/>
                  <a:pt x="3287" y="595"/>
                  <a:pt x="3287" y="595"/>
                </a:cubicBezTo>
                <a:cubicBezTo>
                  <a:pt x="3287" y="423"/>
                  <a:pt x="3147" y="284"/>
                  <a:pt x="2976" y="284"/>
                </a:cubicBezTo>
                <a:cubicBezTo>
                  <a:pt x="2475" y="284"/>
                  <a:pt x="2475" y="284"/>
                  <a:pt x="2475" y="284"/>
                </a:cubicBezTo>
                <a:cubicBezTo>
                  <a:pt x="2475" y="36"/>
                  <a:pt x="2475" y="36"/>
                  <a:pt x="2475" y="36"/>
                </a:cubicBezTo>
                <a:cubicBezTo>
                  <a:pt x="2475" y="16"/>
                  <a:pt x="2459" y="0"/>
                  <a:pt x="2439" y="0"/>
                </a:cubicBezTo>
                <a:cubicBezTo>
                  <a:pt x="1089" y="0"/>
                  <a:pt x="1089" y="0"/>
                  <a:pt x="1089" y="0"/>
                </a:cubicBezTo>
                <a:cubicBezTo>
                  <a:pt x="979" y="0"/>
                  <a:pt x="889" y="90"/>
                  <a:pt x="889" y="201"/>
                </a:cubicBezTo>
                <a:cubicBezTo>
                  <a:pt x="889" y="1399"/>
                  <a:pt x="889" y="1399"/>
                  <a:pt x="889" y="1399"/>
                </a:cubicBezTo>
                <a:cubicBezTo>
                  <a:pt x="889" y="1418"/>
                  <a:pt x="905" y="1434"/>
                  <a:pt x="925" y="1434"/>
                </a:cubicBezTo>
                <a:cubicBezTo>
                  <a:pt x="1266" y="1434"/>
                  <a:pt x="1266" y="1434"/>
                  <a:pt x="1266" y="1434"/>
                </a:cubicBezTo>
                <a:cubicBezTo>
                  <a:pt x="1293" y="1549"/>
                  <a:pt x="1395" y="1632"/>
                  <a:pt x="1515" y="1632"/>
                </a:cubicBezTo>
                <a:cubicBezTo>
                  <a:pt x="1635" y="1632"/>
                  <a:pt x="1737" y="1549"/>
                  <a:pt x="1765" y="1434"/>
                </a:cubicBezTo>
                <a:cubicBezTo>
                  <a:pt x="2439" y="1434"/>
                  <a:pt x="2439" y="1434"/>
                  <a:pt x="2439" y="1434"/>
                </a:cubicBezTo>
                <a:cubicBezTo>
                  <a:pt x="2597" y="1434"/>
                  <a:pt x="2597" y="1434"/>
                  <a:pt x="2597" y="1434"/>
                </a:cubicBezTo>
                <a:cubicBezTo>
                  <a:pt x="2624" y="1549"/>
                  <a:pt x="2726" y="1632"/>
                  <a:pt x="2847" y="1632"/>
                </a:cubicBezTo>
                <a:cubicBezTo>
                  <a:pt x="2967" y="1632"/>
                  <a:pt x="3068" y="1549"/>
                  <a:pt x="3096" y="1434"/>
                </a:cubicBezTo>
                <a:cubicBezTo>
                  <a:pt x="3251" y="1434"/>
                  <a:pt x="3251" y="1434"/>
                  <a:pt x="3251" y="1434"/>
                </a:cubicBezTo>
                <a:cubicBezTo>
                  <a:pt x="3271" y="1434"/>
                  <a:pt x="3287" y="1418"/>
                  <a:pt x="3287" y="1399"/>
                </a:cubicBezTo>
                <a:cubicBezTo>
                  <a:pt x="3287" y="792"/>
                  <a:pt x="3287" y="792"/>
                  <a:pt x="3287" y="792"/>
                </a:cubicBezTo>
                <a:cubicBezTo>
                  <a:pt x="3289" y="788"/>
                  <a:pt x="3290" y="783"/>
                  <a:pt x="3290" y="778"/>
                </a:cubicBezTo>
                <a:close/>
                <a:moveTo>
                  <a:pt x="3215" y="595"/>
                </a:moveTo>
                <a:cubicBezTo>
                  <a:pt x="3215" y="742"/>
                  <a:pt x="3215" y="742"/>
                  <a:pt x="3215" y="742"/>
                </a:cubicBezTo>
                <a:cubicBezTo>
                  <a:pt x="2624" y="742"/>
                  <a:pt x="2624" y="742"/>
                  <a:pt x="2624" y="742"/>
                </a:cubicBezTo>
                <a:cubicBezTo>
                  <a:pt x="2624" y="355"/>
                  <a:pt x="2624" y="355"/>
                  <a:pt x="2624" y="355"/>
                </a:cubicBezTo>
                <a:cubicBezTo>
                  <a:pt x="2976" y="355"/>
                  <a:pt x="2976" y="355"/>
                  <a:pt x="2976" y="355"/>
                </a:cubicBezTo>
                <a:cubicBezTo>
                  <a:pt x="3108" y="355"/>
                  <a:pt x="3215" y="463"/>
                  <a:pt x="3215" y="595"/>
                </a:cubicBezTo>
                <a:close/>
                <a:moveTo>
                  <a:pt x="2553" y="355"/>
                </a:moveTo>
                <a:cubicBezTo>
                  <a:pt x="2553" y="742"/>
                  <a:pt x="2553" y="742"/>
                  <a:pt x="2553" y="742"/>
                </a:cubicBezTo>
                <a:cubicBezTo>
                  <a:pt x="2475" y="742"/>
                  <a:pt x="2475" y="742"/>
                  <a:pt x="2475" y="742"/>
                </a:cubicBezTo>
                <a:cubicBezTo>
                  <a:pt x="2475" y="355"/>
                  <a:pt x="2475" y="355"/>
                  <a:pt x="2475" y="355"/>
                </a:cubicBezTo>
                <a:lnTo>
                  <a:pt x="2553" y="355"/>
                </a:lnTo>
                <a:close/>
                <a:moveTo>
                  <a:pt x="960" y="201"/>
                </a:moveTo>
                <a:cubicBezTo>
                  <a:pt x="960" y="130"/>
                  <a:pt x="1018" y="72"/>
                  <a:pt x="1089" y="72"/>
                </a:cubicBezTo>
                <a:cubicBezTo>
                  <a:pt x="2404" y="72"/>
                  <a:pt x="2404" y="72"/>
                  <a:pt x="2404" y="72"/>
                </a:cubicBezTo>
                <a:cubicBezTo>
                  <a:pt x="2404" y="320"/>
                  <a:pt x="2404" y="320"/>
                  <a:pt x="2404" y="320"/>
                </a:cubicBezTo>
                <a:cubicBezTo>
                  <a:pt x="2404" y="1363"/>
                  <a:pt x="2404" y="1363"/>
                  <a:pt x="2404" y="1363"/>
                </a:cubicBezTo>
                <a:cubicBezTo>
                  <a:pt x="1772" y="1363"/>
                  <a:pt x="1772" y="1363"/>
                  <a:pt x="1772" y="1363"/>
                </a:cubicBezTo>
                <a:cubicBezTo>
                  <a:pt x="1772" y="1356"/>
                  <a:pt x="1770" y="1349"/>
                  <a:pt x="1769" y="1342"/>
                </a:cubicBezTo>
                <a:cubicBezTo>
                  <a:pt x="1768" y="1334"/>
                  <a:pt x="1768" y="1326"/>
                  <a:pt x="1766" y="1318"/>
                </a:cubicBezTo>
                <a:cubicBezTo>
                  <a:pt x="1764" y="1309"/>
                  <a:pt x="1761" y="1301"/>
                  <a:pt x="1758" y="1293"/>
                </a:cubicBezTo>
                <a:cubicBezTo>
                  <a:pt x="1756" y="1285"/>
                  <a:pt x="1754" y="1278"/>
                  <a:pt x="1750" y="1271"/>
                </a:cubicBezTo>
                <a:cubicBezTo>
                  <a:pt x="1747" y="1263"/>
                  <a:pt x="1742" y="1255"/>
                  <a:pt x="1738" y="1248"/>
                </a:cubicBezTo>
                <a:cubicBezTo>
                  <a:pt x="1734" y="1241"/>
                  <a:pt x="1731" y="1234"/>
                  <a:pt x="1726" y="1228"/>
                </a:cubicBezTo>
                <a:cubicBezTo>
                  <a:pt x="1721" y="1221"/>
                  <a:pt x="1715" y="1214"/>
                  <a:pt x="1710" y="1208"/>
                </a:cubicBezTo>
                <a:cubicBezTo>
                  <a:pt x="1705" y="1202"/>
                  <a:pt x="1700" y="1196"/>
                  <a:pt x="1695" y="1191"/>
                </a:cubicBezTo>
                <a:cubicBezTo>
                  <a:pt x="1689" y="1185"/>
                  <a:pt x="1681" y="1179"/>
                  <a:pt x="1674" y="1173"/>
                </a:cubicBezTo>
                <a:cubicBezTo>
                  <a:pt x="1668" y="1169"/>
                  <a:pt x="1663" y="1164"/>
                  <a:pt x="1657" y="1160"/>
                </a:cubicBezTo>
                <a:cubicBezTo>
                  <a:pt x="1649" y="1155"/>
                  <a:pt x="1641" y="1151"/>
                  <a:pt x="1632" y="1146"/>
                </a:cubicBezTo>
                <a:cubicBezTo>
                  <a:pt x="1626" y="1143"/>
                  <a:pt x="1620" y="1140"/>
                  <a:pt x="1614" y="1137"/>
                </a:cubicBezTo>
                <a:cubicBezTo>
                  <a:pt x="1604" y="1133"/>
                  <a:pt x="1593" y="1130"/>
                  <a:pt x="1583" y="1127"/>
                </a:cubicBezTo>
                <a:cubicBezTo>
                  <a:pt x="1577" y="1126"/>
                  <a:pt x="1572" y="1124"/>
                  <a:pt x="1566" y="1122"/>
                </a:cubicBezTo>
                <a:cubicBezTo>
                  <a:pt x="1550" y="1119"/>
                  <a:pt x="1533" y="1117"/>
                  <a:pt x="1515" y="1117"/>
                </a:cubicBezTo>
                <a:cubicBezTo>
                  <a:pt x="1498" y="1117"/>
                  <a:pt x="1481" y="1119"/>
                  <a:pt x="1464" y="1122"/>
                </a:cubicBezTo>
                <a:cubicBezTo>
                  <a:pt x="1459" y="1124"/>
                  <a:pt x="1453" y="1126"/>
                  <a:pt x="1448" y="1127"/>
                </a:cubicBezTo>
                <a:cubicBezTo>
                  <a:pt x="1437" y="1130"/>
                  <a:pt x="1427" y="1133"/>
                  <a:pt x="1417" y="1137"/>
                </a:cubicBezTo>
                <a:cubicBezTo>
                  <a:pt x="1410" y="1140"/>
                  <a:pt x="1405" y="1143"/>
                  <a:pt x="1399" y="1146"/>
                </a:cubicBezTo>
                <a:cubicBezTo>
                  <a:pt x="1390" y="1151"/>
                  <a:pt x="1381" y="1155"/>
                  <a:pt x="1373" y="1160"/>
                </a:cubicBezTo>
                <a:cubicBezTo>
                  <a:pt x="1368" y="1164"/>
                  <a:pt x="1362" y="1169"/>
                  <a:pt x="1357" y="1173"/>
                </a:cubicBezTo>
                <a:cubicBezTo>
                  <a:pt x="1350" y="1179"/>
                  <a:pt x="1342" y="1185"/>
                  <a:pt x="1336" y="1191"/>
                </a:cubicBezTo>
                <a:cubicBezTo>
                  <a:pt x="1330" y="1196"/>
                  <a:pt x="1326" y="1202"/>
                  <a:pt x="1321" y="1208"/>
                </a:cubicBezTo>
                <a:cubicBezTo>
                  <a:pt x="1315" y="1214"/>
                  <a:pt x="1309" y="1221"/>
                  <a:pt x="1304" y="1228"/>
                </a:cubicBezTo>
                <a:cubicBezTo>
                  <a:pt x="1300" y="1234"/>
                  <a:pt x="1297" y="1241"/>
                  <a:pt x="1293" y="1248"/>
                </a:cubicBezTo>
                <a:cubicBezTo>
                  <a:pt x="1289" y="1255"/>
                  <a:pt x="1284" y="1263"/>
                  <a:pt x="1280" y="1271"/>
                </a:cubicBezTo>
                <a:cubicBezTo>
                  <a:pt x="1277" y="1278"/>
                  <a:pt x="1275" y="1285"/>
                  <a:pt x="1273" y="1293"/>
                </a:cubicBezTo>
                <a:cubicBezTo>
                  <a:pt x="1270" y="1301"/>
                  <a:pt x="1267" y="1309"/>
                  <a:pt x="1265" y="1318"/>
                </a:cubicBezTo>
                <a:cubicBezTo>
                  <a:pt x="1263" y="1326"/>
                  <a:pt x="1263" y="1334"/>
                  <a:pt x="1261" y="1342"/>
                </a:cubicBezTo>
                <a:cubicBezTo>
                  <a:pt x="1261" y="1349"/>
                  <a:pt x="1259" y="1356"/>
                  <a:pt x="1258" y="1363"/>
                </a:cubicBezTo>
                <a:cubicBezTo>
                  <a:pt x="960" y="1363"/>
                  <a:pt x="960" y="1363"/>
                  <a:pt x="960" y="1363"/>
                </a:cubicBezTo>
                <a:lnTo>
                  <a:pt x="960" y="201"/>
                </a:lnTo>
                <a:close/>
                <a:moveTo>
                  <a:pt x="1515" y="1560"/>
                </a:moveTo>
                <a:cubicBezTo>
                  <a:pt x="1420" y="1560"/>
                  <a:pt x="1341" y="1489"/>
                  <a:pt x="1331" y="1396"/>
                </a:cubicBezTo>
                <a:cubicBezTo>
                  <a:pt x="1330" y="1389"/>
                  <a:pt x="1330" y="1382"/>
                  <a:pt x="1330" y="1374"/>
                </a:cubicBezTo>
                <a:cubicBezTo>
                  <a:pt x="1330" y="1272"/>
                  <a:pt x="1413" y="1189"/>
                  <a:pt x="1515" y="1189"/>
                </a:cubicBezTo>
                <a:cubicBezTo>
                  <a:pt x="1618" y="1189"/>
                  <a:pt x="1701" y="1272"/>
                  <a:pt x="1701" y="1374"/>
                </a:cubicBezTo>
                <a:cubicBezTo>
                  <a:pt x="1701" y="1381"/>
                  <a:pt x="1701" y="1388"/>
                  <a:pt x="1700" y="1395"/>
                </a:cubicBezTo>
                <a:cubicBezTo>
                  <a:pt x="1690" y="1489"/>
                  <a:pt x="1610" y="1560"/>
                  <a:pt x="1515" y="1560"/>
                </a:cubicBezTo>
                <a:close/>
                <a:moveTo>
                  <a:pt x="2847" y="1560"/>
                </a:moveTo>
                <a:cubicBezTo>
                  <a:pt x="2751" y="1560"/>
                  <a:pt x="2672" y="1489"/>
                  <a:pt x="2662" y="1396"/>
                </a:cubicBezTo>
                <a:cubicBezTo>
                  <a:pt x="2661" y="1389"/>
                  <a:pt x="2661" y="1382"/>
                  <a:pt x="2661" y="1374"/>
                </a:cubicBezTo>
                <a:cubicBezTo>
                  <a:pt x="2661" y="1272"/>
                  <a:pt x="2744" y="1189"/>
                  <a:pt x="2847" y="1189"/>
                </a:cubicBezTo>
                <a:cubicBezTo>
                  <a:pt x="2949" y="1189"/>
                  <a:pt x="3032" y="1272"/>
                  <a:pt x="3032" y="1374"/>
                </a:cubicBezTo>
                <a:cubicBezTo>
                  <a:pt x="3032" y="1381"/>
                  <a:pt x="3032" y="1388"/>
                  <a:pt x="3031" y="1395"/>
                </a:cubicBezTo>
                <a:cubicBezTo>
                  <a:pt x="3021" y="1489"/>
                  <a:pt x="2942" y="1560"/>
                  <a:pt x="2847" y="1560"/>
                </a:cubicBezTo>
                <a:close/>
                <a:moveTo>
                  <a:pt x="3103" y="1363"/>
                </a:moveTo>
                <a:cubicBezTo>
                  <a:pt x="3103" y="1356"/>
                  <a:pt x="3101" y="1349"/>
                  <a:pt x="3100" y="1342"/>
                </a:cubicBezTo>
                <a:cubicBezTo>
                  <a:pt x="3099" y="1334"/>
                  <a:pt x="3099" y="1326"/>
                  <a:pt x="3097" y="1318"/>
                </a:cubicBezTo>
                <a:cubicBezTo>
                  <a:pt x="3095" y="1309"/>
                  <a:pt x="3092" y="1301"/>
                  <a:pt x="3089" y="1293"/>
                </a:cubicBezTo>
                <a:cubicBezTo>
                  <a:pt x="3087" y="1285"/>
                  <a:pt x="3085" y="1278"/>
                  <a:pt x="3082" y="1271"/>
                </a:cubicBezTo>
                <a:cubicBezTo>
                  <a:pt x="3078" y="1263"/>
                  <a:pt x="3073" y="1255"/>
                  <a:pt x="3069" y="1248"/>
                </a:cubicBezTo>
                <a:cubicBezTo>
                  <a:pt x="3065" y="1241"/>
                  <a:pt x="3062" y="1234"/>
                  <a:pt x="3058" y="1228"/>
                </a:cubicBezTo>
                <a:cubicBezTo>
                  <a:pt x="3052" y="1221"/>
                  <a:pt x="3046" y="1214"/>
                  <a:pt x="3041" y="1208"/>
                </a:cubicBezTo>
                <a:cubicBezTo>
                  <a:pt x="3036" y="1202"/>
                  <a:pt x="3031" y="1196"/>
                  <a:pt x="3026" y="1191"/>
                </a:cubicBezTo>
                <a:cubicBezTo>
                  <a:pt x="3020" y="1185"/>
                  <a:pt x="3012" y="1179"/>
                  <a:pt x="3005" y="1173"/>
                </a:cubicBezTo>
                <a:cubicBezTo>
                  <a:pt x="3000" y="1169"/>
                  <a:pt x="2994" y="1164"/>
                  <a:pt x="2988" y="1160"/>
                </a:cubicBezTo>
                <a:cubicBezTo>
                  <a:pt x="2980" y="1155"/>
                  <a:pt x="2972" y="1151"/>
                  <a:pt x="2963" y="1146"/>
                </a:cubicBezTo>
                <a:cubicBezTo>
                  <a:pt x="2957" y="1143"/>
                  <a:pt x="2951" y="1140"/>
                  <a:pt x="2945" y="1137"/>
                </a:cubicBezTo>
                <a:cubicBezTo>
                  <a:pt x="2935" y="1133"/>
                  <a:pt x="2925" y="1130"/>
                  <a:pt x="2914" y="1127"/>
                </a:cubicBezTo>
                <a:cubicBezTo>
                  <a:pt x="2908" y="1126"/>
                  <a:pt x="2903" y="1124"/>
                  <a:pt x="2898" y="1122"/>
                </a:cubicBezTo>
                <a:cubicBezTo>
                  <a:pt x="2881" y="1119"/>
                  <a:pt x="2864" y="1117"/>
                  <a:pt x="2847" y="1117"/>
                </a:cubicBezTo>
                <a:cubicBezTo>
                  <a:pt x="2829" y="1117"/>
                  <a:pt x="2812" y="1119"/>
                  <a:pt x="2795" y="1122"/>
                </a:cubicBezTo>
                <a:cubicBezTo>
                  <a:pt x="2790" y="1124"/>
                  <a:pt x="2785" y="1126"/>
                  <a:pt x="2779" y="1127"/>
                </a:cubicBezTo>
                <a:cubicBezTo>
                  <a:pt x="2768" y="1130"/>
                  <a:pt x="2758" y="1133"/>
                  <a:pt x="2748" y="1137"/>
                </a:cubicBezTo>
                <a:cubicBezTo>
                  <a:pt x="2742" y="1140"/>
                  <a:pt x="2736" y="1143"/>
                  <a:pt x="2730" y="1146"/>
                </a:cubicBezTo>
                <a:cubicBezTo>
                  <a:pt x="2721" y="1151"/>
                  <a:pt x="2713" y="1155"/>
                  <a:pt x="2705" y="1160"/>
                </a:cubicBezTo>
                <a:cubicBezTo>
                  <a:pt x="2699" y="1164"/>
                  <a:pt x="2694" y="1169"/>
                  <a:pt x="2688" y="1173"/>
                </a:cubicBezTo>
                <a:cubicBezTo>
                  <a:pt x="2681" y="1179"/>
                  <a:pt x="2673" y="1185"/>
                  <a:pt x="2667" y="1191"/>
                </a:cubicBezTo>
                <a:cubicBezTo>
                  <a:pt x="2662" y="1196"/>
                  <a:pt x="2657" y="1202"/>
                  <a:pt x="2652" y="1208"/>
                </a:cubicBezTo>
                <a:cubicBezTo>
                  <a:pt x="2647" y="1214"/>
                  <a:pt x="2641" y="1221"/>
                  <a:pt x="2635" y="1228"/>
                </a:cubicBezTo>
                <a:cubicBezTo>
                  <a:pt x="2631" y="1234"/>
                  <a:pt x="2628" y="1241"/>
                  <a:pt x="2624" y="1248"/>
                </a:cubicBezTo>
                <a:cubicBezTo>
                  <a:pt x="2620" y="1255"/>
                  <a:pt x="2615" y="1263"/>
                  <a:pt x="2612" y="1271"/>
                </a:cubicBezTo>
                <a:cubicBezTo>
                  <a:pt x="2608" y="1278"/>
                  <a:pt x="2606" y="1285"/>
                  <a:pt x="2604" y="1293"/>
                </a:cubicBezTo>
                <a:cubicBezTo>
                  <a:pt x="2601" y="1301"/>
                  <a:pt x="2598" y="1309"/>
                  <a:pt x="2596" y="1318"/>
                </a:cubicBezTo>
                <a:cubicBezTo>
                  <a:pt x="2594" y="1326"/>
                  <a:pt x="2594" y="1334"/>
                  <a:pt x="2593" y="1342"/>
                </a:cubicBezTo>
                <a:cubicBezTo>
                  <a:pt x="2592" y="1349"/>
                  <a:pt x="2590" y="1356"/>
                  <a:pt x="2590" y="1363"/>
                </a:cubicBezTo>
                <a:cubicBezTo>
                  <a:pt x="2475" y="1363"/>
                  <a:pt x="2475" y="1363"/>
                  <a:pt x="2475" y="1363"/>
                </a:cubicBezTo>
                <a:cubicBezTo>
                  <a:pt x="2475" y="814"/>
                  <a:pt x="2475" y="814"/>
                  <a:pt x="2475" y="814"/>
                </a:cubicBezTo>
                <a:cubicBezTo>
                  <a:pt x="2579" y="814"/>
                  <a:pt x="2579" y="814"/>
                  <a:pt x="2579" y="814"/>
                </a:cubicBezTo>
                <a:cubicBezTo>
                  <a:pt x="2582" y="814"/>
                  <a:pt x="2585" y="815"/>
                  <a:pt x="2588" y="815"/>
                </a:cubicBezTo>
                <a:cubicBezTo>
                  <a:pt x="2592" y="815"/>
                  <a:pt x="2595" y="814"/>
                  <a:pt x="2598" y="814"/>
                </a:cubicBezTo>
                <a:cubicBezTo>
                  <a:pt x="3215" y="814"/>
                  <a:pt x="3215" y="814"/>
                  <a:pt x="3215" y="814"/>
                </a:cubicBezTo>
                <a:cubicBezTo>
                  <a:pt x="3215" y="1363"/>
                  <a:pt x="3215" y="1363"/>
                  <a:pt x="3215" y="1363"/>
                </a:cubicBezTo>
                <a:lnTo>
                  <a:pt x="3103" y="1363"/>
                </a:lnTo>
                <a:close/>
                <a:moveTo>
                  <a:pt x="786" y="704"/>
                </a:moveTo>
                <a:cubicBezTo>
                  <a:pt x="786" y="724"/>
                  <a:pt x="770" y="740"/>
                  <a:pt x="750" y="740"/>
                </a:cubicBezTo>
                <a:cubicBezTo>
                  <a:pt x="36" y="740"/>
                  <a:pt x="36" y="740"/>
                  <a:pt x="36" y="740"/>
                </a:cubicBezTo>
                <a:cubicBezTo>
                  <a:pt x="16" y="740"/>
                  <a:pt x="0" y="724"/>
                  <a:pt x="0" y="704"/>
                </a:cubicBezTo>
                <a:cubicBezTo>
                  <a:pt x="0" y="685"/>
                  <a:pt x="16" y="669"/>
                  <a:pt x="36" y="669"/>
                </a:cubicBezTo>
                <a:cubicBezTo>
                  <a:pt x="750" y="669"/>
                  <a:pt x="750" y="669"/>
                  <a:pt x="750" y="669"/>
                </a:cubicBezTo>
                <a:cubicBezTo>
                  <a:pt x="770" y="669"/>
                  <a:pt x="786" y="685"/>
                  <a:pt x="786" y="704"/>
                </a:cubicBezTo>
                <a:close/>
                <a:moveTo>
                  <a:pt x="786" y="455"/>
                </a:moveTo>
                <a:cubicBezTo>
                  <a:pt x="786" y="474"/>
                  <a:pt x="770" y="490"/>
                  <a:pt x="750" y="490"/>
                </a:cubicBezTo>
                <a:cubicBezTo>
                  <a:pt x="331" y="490"/>
                  <a:pt x="331" y="490"/>
                  <a:pt x="331" y="490"/>
                </a:cubicBezTo>
                <a:cubicBezTo>
                  <a:pt x="312" y="490"/>
                  <a:pt x="296" y="474"/>
                  <a:pt x="296" y="455"/>
                </a:cubicBezTo>
                <a:cubicBezTo>
                  <a:pt x="296" y="435"/>
                  <a:pt x="312" y="419"/>
                  <a:pt x="331" y="419"/>
                </a:cubicBezTo>
                <a:cubicBezTo>
                  <a:pt x="750" y="419"/>
                  <a:pt x="750" y="419"/>
                  <a:pt x="750" y="419"/>
                </a:cubicBezTo>
                <a:cubicBezTo>
                  <a:pt x="770" y="419"/>
                  <a:pt x="786" y="435"/>
                  <a:pt x="786" y="455"/>
                </a:cubicBezTo>
                <a:close/>
                <a:moveTo>
                  <a:pt x="786" y="954"/>
                </a:moveTo>
                <a:cubicBezTo>
                  <a:pt x="786" y="974"/>
                  <a:pt x="770" y="990"/>
                  <a:pt x="750" y="990"/>
                </a:cubicBezTo>
                <a:cubicBezTo>
                  <a:pt x="331" y="990"/>
                  <a:pt x="331" y="990"/>
                  <a:pt x="331" y="990"/>
                </a:cubicBezTo>
                <a:cubicBezTo>
                  <a:pt x="312" y="990"/>
                  <a:pt x="296" y="974"/>
                  <a:pt x="296" y="954"/>
                </a:cubicBezTo>
                <a:cubicBezTo>
                  <a:pt x="296" y="934"/>
                  <a:pt x="312" y="918"/>
                  <a:pt x="331" y="918"/>
                </a:cubicBezTo>
                <a:cubicBezTo>
                  <a:pt x="750" y="918"/>
                  <a:pt x="750" y="918"/>
                  <a:pt x="750" y="918"/>
                </a:cubicBezTo>
                <a:cubicBezTo>
                  <a:pt x="770" y="918"/>
                  <a:pt x="786" y="934"/>
                  <a:pt x="786" y="95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21" name="Google Shape;1021;p37"/>
          <p:cNvSpPr/>
          <p:nvPr/>
        </p:nvSpPr>
        <p:spPr>
          <a:xfrm>
            <a:off x="15795623" y="6457068"/>
            <a:ext cx="515940" cy="687296"/>
          </a:xfrm>
          <a:custGeom>
            <a:pathLst>
              <a:path extrusionOk="0" h="1613" w="1205">
                <a:moveTo>
                  <a:pt x="50" y="620"/>
                </a:moveTo>
                <a:cubicBezTo>
                  <a:pt x="176" y="494"/>
                  <a:pt x="176" y="494"/>
                  <a:pt x="176" y="494"/>
                </a:cubicBezTo>
                <a:cubicBezTo>
                  <a:pt x="50" y="368"/>
                  <a:pt x="50" y="368"/>
                  <a:pt x="50" y="368"/>
                </a:cubicBezTo>
                <a:cubicBezTo>
                  <a:pt x="41" y="359"/>
                  <a:pt x="41" y="344"/>
                  <a:pt x="50" y="335"/>
                </a:cubicBezTo>
                <a:cubicBezTo>
                  <a:pt x="59" y="326"/>
                  <a:pt x="74" y="326"/>
                  <a:pt x="83" y="335"/>
                </a:cubicBezTo>
                <a:cubicBezTo>
                  <a:pt x="209" y="462"/>
                  <a:pt x="209" y="462"/>
                  <a:pt x="209" y="462"/>
                </a:cubicBezTo>
                <a:cubicBezTo>
                  <a:pt x="335" y="335"/>
                  <a:pt x="335" y="335"/>
                  <a:pt x="335" y="335"/>
                </a:cubicBezTo>
                <a:cubicBezTo>
                  <a:pt x="344" y="326"/>
                  <a:pt x="358" y="326"/>
                  <a:pt x="367" y="335"/>
                </a:cubicBezTo>
                <a:cubicBezTo>
                  <a:pt x="376" y="344"/>
                  <a:pt x="376" y="359"/>
                  <a:pt x="367" y="368"/>
                </a:cubicBezTo>
                <a:cubicBezTo>
                  <a:pt x="241" y="494"/>
                  <a:pt x="241" y="494"/>
                  <a:pt x="241" y="494"/>
                </a:cubicBezTo>
                <a:cubicBezTo>
                  <a:pt x="367" y="620"/>
                  <a:pt x="367" y="620"/>
                  <a:pt x="367" y="620"/>
                </a:cubicBezTo>
                <a:cubicBezTo>
                  <a:pt x="376" y="629"/>
                  <a:pt x="376" y="644"/>
                  <a:pt x="367" y="653"/>
                </a:cubicBezTo>
                <a:cubicBezTo>
                  <a:pt x="363" y="657"/>
                  <a:pt x="357" y="659"/>
                  <a:pt x="351" y="659"/>
                </a:cubicBezTo>
                <a:cubicBezTo>
                  <a:pt x="345" y="659"/>
                  <a:pt x="339" y="657"/>
                  <a:pt x="335" y="653"/>
                </a:cubicBezTo>
                <a:cubicBezTo>
                  <a:pt x="209" y="526"/>
                  <a:pt x="209" y="526"/>
                  <a:pt x="209" y="526"/>
                </a:cubicBezTo>
                <a:cubicBezTo>
                  <a:pt x="83" y="653"/>
                  <a:pt x="83" y="653"/>
                  <a:pt x="83" y="653"/>
                </a:cubicBezTo>
                <a:cubicBezTo>
                  <a:pt x="78" y="657"/>
                  <a:pt x="72" y="659"/>
                  <a:pt x="66" y="659"/>
                </a:cubicBezTo>
                <a:cubicBezTo>
                  <a:pt x="61" y="659"/>
                  <a:pt x="55" y="657"/>
                  <a:pt x="50" y="653"/>
                </a:cubicBezTo>
                <a:cubicBezTo>
                  <a:pt x="41" y="644"/>
                  <a:pt x="41" y="629"/>
                  <a:pt x="50" y="620"/>
                </a:cubicBezTo>
                <a:close/>
                <a:moveTo>
                  <a:pt x="1135" y="1047"/>
                </a:moveTo>
                <a:cubicBezTo>
                  <a:pt x="1126" y="1038"/>
                  <a:pt x="1111" y="1038"/>
                  <a:pt x="1102" y="1047"/>
                </a:cubicBezTo>
                <a:cubicBezTo>
                  <a:pt x="976" y="1174"/>
                  <a:pt x="976" y="1174"/>
                  <a:pt x="976" y="1174"/>
                </a:cubicBezTo>
                <a:cubicBezTo>
                  <a:pt x="850" y="1047"/>
                  <a:pt x="850" y="1047"/>
                  <a:pt x="850" y="1047"/>
                </a:cubicBezTo>
                <a:cubicBezTo>
                  <a:pt x="841" y="1038"/>
                  <a:pt x="826" y="1038"/>
                  <a:pt x="818" y="1047"/>
                </a:cubicBezTo>
                <a:cubicBezTo>
                  <a:pt x="809" y="1056"/>
                  <a:pt x="809" y="1071"/>
                  <a:pt x="818" y="1080"/>
                </a:cubicBezTo>
                <a:cubicBezTo>
                  <a:pt x="944" y="1206"/>
                  <a:pt x="944" y="1206"/>
                  <a:pt x="944" y="1206"/>
                </a:cubicBezTo>
                <a:cubicBezTo>
                  <a:pt x="818" y="1332"/>
                  <a:pt x="818" y="1332"/>
                  <a:pt x="818" y="1332"/>
                </a:cubicBezTo>
                <a:cubicBezTo>
                  <a:pt x="809" y="1341"/>
                  <a:pt x="809" y="1356"/>
                  <a:pt x="818" y="1365"/>
                </a:cubicBezTo>
                <a:cubicBezTo>
                  <a:pt x="822" y="1369"/>
                  <a:pt x="828" y="1371"/>
                  <a:pt x="834" y="1371"/>
                </a:cubicBezTo>
                <a:cubicBezTo>
                  <a:pt x="840" y="1371"/>
                  <a:pt x="845" y="1369"/>
                  <a:pt x="850" y="1365"/>
                </a:cubicBezTo>
                <a:cubicBezTo>
                  <a:pt x="976" y="1238"/>
                  <a:pt x="976" y="1238"/>
                  <a:pt x="976" y="1238"/>
                </a:cubicBezTo>
                <a:cubicBezTo>
                  <a:pt x="1102" y="1365"/>
                  <a:pt x="1102" y="1365"/>
                  <a:pt x="1102" y="1365"/>
                </a:cubicBezTo>
                <a:cubicBezTo>
                  <a:pt x="1107" y="1369"/>
                  <a:pt x="1113" y="1371"/>
                  <a:pt x="1119" y="1371"/>
                </a:cubicBezTo>
                <a:cubicBezTo>
                  <a:pt x="1124" y="1371"/>
                  <a:pt x="1130" y="1369"/>
                  <a:pt x="1135" y="1365"/>
                </a:cubicBezTo>
                <a:cubicBezTo>
                  <a:pt x="1144" y="1356"/>
                  <a:pt x="1144" y="1341"/>
                  <a:pt x="1135" y="1332"/>
                </a:cubicBezTo>
                <a:cubicBezTo>
                  <a:pt x="1008" y="1206"/>
                  <a:pt x="1008" y="1206"/>
                  <a:pt x="1008" y="1206"/>
                </a:cubicBezTo>
                <a:cubicBezTo>
                  <a:pt x="1135" y="1080"/>
                  <a:pt x="1135" y="1080"/>
                  <a:pt x="1135" y="1080"/>
                </a:cubicBezTo>
                <a:cubicBezTo>
                  <a:pt x="1144" y="1071"/>
                  <a:pt x="1144" y="1056"/>
                  <a:pt x="1135" y="1047"/>
                </a:cubicBezTo>
                <a:close/>
                <a:moveTo>
                  <a:pt x="331" y="1447"/>
                </a:moveTo>
                <a:cubicBezTo>
                  <a:pt x="331" y="1538"/>
                  <a:pt x="256" y="1613"/>
                  <a:pt x="165" y="1613"/>
                </a:cubicBezTo>
                <a:cubicBezTo>
                  <a:pt x="74" y="1613"/>
                  <a:pt x="0" y="1538"/>
                  <a:pt x="0" y="1447"/>
                </a:cubicBezTo>
                <a:cubicBezTo>
                  <a:pt x="0" y="1356"/>
                  <a:pt x="74" y="1282"/>
                  <a:pt x="165" y="1282"/>
                </a:cubicBezTo>
                <a:cubicBezTo>
                  <a:pt x="256" y="1282"/>
                  <a:pt x="331" y="1356"/>
                  <a:pt x="331" y="1447"/>
                </a:cubicBezTo>
                <a:close/>
                <a:moveTo>
                  <a:pt x="285" y="1447"/>
                </a:moveTo>
                <a:cubicBezTo>
                  <a:pt x="285" y="1381"/>
                  <a:pt x="231" y="1328"/>
                  <a:pt x="165" y="1328"/>
                </a:cubicBezTo>
                <a:cubicBezTo>
                  <a:pt x="99" y="1328"/>
                  <a:pt x="46" y="1381"/>
                  <a:pt x="46" y="1447"/>
                </a:cubicBezTo>
                <a:cubicBezTo>
                  <a:pt x="46" y="1513"/>
                  <a:pt x="99" y="1567"/>
                  <a:pt x="165" y="1567"/>
                </a:cubicBezTo>
                <a:cubicBezTo>
                  <a:pt x="231" y="1567"/>
                  <a:pt x="285" y="1513"/>
                  <a:pt x="285" y="1447"/>
                </a:cubicBezTo>
                <a:close/>
                <a:moveTo>
                  <a:pt x="854" y="166"/>
                </a:moveTo>
                <a:cubicBezTo>
                  <a:pt x="854" y="75"/>
                  <a:pt x="928" y="0"/>
                  <a:pt x="1020" y="0"/>
                </a:cubicBezTo>
                <a:cubicBezTo>
                  <a:pt x="1111" y="0"/>
                  <a:pt x="1185" y="75"/>
                  <a:pt x="1185" y="166"/>
                </a:cubicBezTo>
                <a:cubicBezTo>
                  <a:pt x="1185" y="257"/>
                  <a:pt x="1111" y="331"/>
                  <a:pt x="1020" y="331"/>
                </a:cubicBezTo>
                <a:cubicBezTo>
                  <a:pt x="928" y="331"/>
                  <a:pt x="854" y="257"/>
                  <a:pt x="854" y="166"/>
                </a:cubicBezTo>
                <a:close/>
                <a:moveTo>
                  <a:pt x="900" y="166"/>
                </a:moveTo>
                <a:cubicBezTo>
                  <a:pt x="900" y="232"/>
                  <a:pt x="954" y="285"/>
                  <a:pt x="1020" y="285"/>
                </a:cubicBezTo>
                <a:cubicBezTo>
                  <a:pt x="1086" y="285"/>
                  <a:pt x="1139" y="232"/>
                  <a:pt x="1139" y="166"/>
                </a:cubicBezTo>
                <a:cubicBezTo>
                  <a:pt x="1139" y="100"/>
                  <a:pt x="1086" y="46"/>
                  <a:pt x="1020" y="46"/>
                </a:cubicBezTo>
                <a:cubicBezTo>
                  <a:pt x="954" y="46"/>
                  <a:pt x="900" y="100"/>
                  <a:pt x="900" y="166"/>
                </a:cubicBezTo>
                <a:close/>
                <a:moveTo>
                  <a:pt x="1020" y="407"/>
                </a:moveTo>
                <a:cubicBezTo>
                  <a:pt x="831" y="607"/>
                  <a:pt x="831" y="607"/>
                  <a:pt x="831" y="607"/>
                </a:cubicBezTo>
                <a:cubicBezTo>
                  <a:pt x="864" y="638"/>
                  <a:pt x="864" y="638"/>
                  <a:pt x="864" y="638"/>
                </a:cubicBezTo>
                <a:cubicBezTo>
                  <a:pt x="997" y="498"/>
                  <a:pt x="997" y="498"/>
                  <a:pt x="997" y="498"/>
                </a:cubicBezTo>
                <a:cubicBezTo>
                  <a:pt x="997" y="560"/>
                  <a:pt x="997" y="560"/>
                  <a:pt x="997" y="560"/>
                </a:cubicBezTo>
                <a:cubicBezTo>
                  <a:pt x="997" y="670"/>
                  <a:pt x="909" y="774"/>
                  <a:pt x="800" y="792"/>
                </a:cubicBezTo>
                <a:cubicBezTo>
                  <a:pt x="442" y="852"/>
                  <a:pt x="442" y="852"/>
                  <a:pt x="442" y="852"/>
                </a:cubicBezTo>
                <a:cubicBezTo>
                  <a:pt x="269" y="881"/>
                  <a:pt x="142" y="1030"/>
                  <a:pt x="142" y="1206"/>
                </a:cubicBezTo>
                <a:cubicBezTo>
                  <a:pt x="142" y="1219"/>
                  <a:pt x="153" y="1229"/>
                  <a:pt x="165" y="1229"/>
                </a:cubicBezTo>
                <a:cubicBezTo>
                  <a:pt x="178" y="1229"/>
                  <a:pt x="188" y="1219"/>
                  <a:pt x="188" y="1206"/>
                </a:cubicBezTo>
                <a:cubicBezTo>
                  <a:pt x="188" y="1052"/>
                  <a:pt x="298" y="922"/>
                  <a:pt x="450" y="897"/>
                </a:cubicBezTo>
                <a:cubicBezTo>
                  <a:pt x="808" y="837"/>
                  <a:pt x="808" y="837"/>
                  <a:pt x="808" y="837"/>
                </a:cubicBezTo>
                <a:cubicBezTo>
                  <a:pt x="937" y="816"/>
                  <a:pt x="1043" y="691"/>
                  <a:pt x="1043" y="560"/>
                </a:cubicBezTo>
                <a:cubicBezTo>
                  <a:pt x="1043" y="500"/>
                  <a:pt x="1043" y="500"/>
                  <a:pt x="1043" y="500"/>
                </a:cubicBezTo>
                <a:cubicBezTo>
                  <a:pt x="1171" y="641"/>
                  <a:pt x="1171" y="641"/>
                  <a:pt x="1171" y="641"/>
                </a:cubicBezTo>
                <a:cubicBezTo>
                  <a:pt x="1205" y="610"/>
                  <a:pt x="1205" y="610"/>
                  <a:pt x="1205" y="610"/>
                </a:cubicBezTo>
                <a:lnTo>
                  <a:pt x="1020" y="40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5" name="Shape 1025"/>
        <p:cNvGrpSpPr/>
        <p:nvPr/>
      </p:nvGrpSpPr>
      <p:grpSpPr>
        <a:xfrm>
          <a:off x="0" y="0"/>
          <a:ext cx="0" cy="0"/>
          <a:chOff x="0" y="0"/>
          <a:chExt cx="0" cy="0"/>
        </a:xfrm>
      </p:grpSpPr>
      <p:sp>
        <p:nvSpPr>
          <p:cNvPr id="1026" name="Google Shape;1026;p38"/>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New Business </a:t>
            </a:r>
            <a:r>
              <a:rPr b="0" i="0" lang="en-US" sz="7400" u="none" cap="none" strike="noStrike">
                <a:solidFill>
                  <a:schemeClr val="accent2"/>
                </a:solidFill>
                <a:latin typeface="Open Sans Light"/>
                <a:ea typeface="Open Sans Light"/>
                <a:cs typeface="Open Sans Light"/>
                <a:sym typeface="Open Sans Light"/>
              </a:rPr>
              <a:t>Ideas</a:t>
            </a:r>
            <a:endParaRPr b="0" i="0" sz="7400" u="none" cap="none" strike="noStrike">
              <a:solidFill>
                <a:schemeClr val="accent2"/>
              </a:solidFill>
              <a:latin typeface="Open Sans Light"/>
              <a:ea typeface="Open Sans Light"/>
              <a:cs typeface="Open Sans Light"/>
              <a:sym typeface="Open Sans Light"/>
            </a:endParaRPr>
          </a:p>
        </p:txBody>
      </p:sp>
      <p:sp>
        <p:nvSpPr>
          <p:cNvPr id="1027" name="Google Shape;1027;p38"/>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028" name="Google Shape;1028;p38"/>
          <p:cNvSpPr/>
          <p:nvPr/>
        </p:nvSpPr>
        <p:spPr>
          <a:xfrm>
            <a:off x="12267450" y="8200215"/>
            <a:ext cx="4371975" cy="1054100"/>
          </a:xfrm>
          <a:custGeom>
            <a:pathLst>
              <a:path extrusionOk="0" h="664" w="2754">
                <a:moveTo>
                  <a:pt x="2555" y="664"/>
                </a:moveTo>
                <a:lnTo>
                  <a:pt x="0" y="664"/>
                </a:lnTo>
                <a:lnTo>
                  <a:pt x="0" y="0"/>
                </a:lnTo>
                <a:lnTo>
                  <a:pt x="2555" y="0"/>
                </a:lnTo>
                <a:lnTo>
                  <a:pt x="2754" y="332"/>
                </a:lnTo>
                <a:lnTo>
                  <a:pt x="2555" y="664"/>
                </a:lnTo>
                <a:close/>
              </a:path>
            </a:pathLst>
          </a:custGeom>
          <a:solidFill>
            <a:srgbClr val="8EDDE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29" name="Google Shape;1029;p38"/>
          <p:cNvSpPr/>
          <p:nvPr/>
        </p:nvSpPr>
        <p:spPr>
          <a:xfrm>
            <a:off x="7746163" y="8200215"/>
            <a:ext cx="4371975" cy="1054100"/>
          </a:xfrm>
          <a:custGeom>
            <a:pathLst>
              <a:path extrusionOk="0" h="664" w="2754">
                <a:moveTo>
                  <a:pt x="200" y="664"/>
                </a:moveTo>
                <a:lnTo>
                  <a:pt x="2754" y="664"/>
                </a:lnTo>
                <a:lnTo>
                  <a:pt x="2754" y="0"/>
                </a:lnTo>
                <a:lnTo>
                  <a:pt x="200" y="0"/>
                </a:lnTo>
                <a:lnTo>
                  <a:pt x="0" y="332"/>
                </a:lnTo>
                <a:lnTo>
                  <a:pt x="200" y="664"/>
                </a:lnTo>
                <a:close/>
              </a:path>
            </a:pathLst>
          </a:custGeom>
          <a:solidFill>
            <a:srgbClr val="83E8F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0" name="Google Shape;1030;p38"/>
          <p:cNvSpPr/>
          <p:nvPr/>
        </p:nvSpPr>
        <p:spPr>
          <a:xfrm>
            <a:off x="12769850" y="6122177"/>
            <a:ext cx="5637213" cy="1054100"/>
          </a:xfrm>
          <a:custGeom>
            <a:pathLst>
              <a:path extrusionOk="0" h="664" w="3551">
                <a:moveTo>
                  <a:pt x="3352" y="664"/>
                </a:moveTo>
                <a:lnTo>
                  <a:pt x="0" y="664"/>
                </a:lnTo>
                <a:lnTo>
                  <a:pt x="0" y="0"/>
                </a:lnTo>
                <a:lnTo>
                  <a:pt x="3352" y="0"/>
                </a:lnTo>
                <a:lnTo>
                  <a:pt x="3551" y="332"/>
                </a:lnTo>
                <a:lnTo>
                  <a:pt x="3352" y="664"/>
                </a:lnTo>
                <a:close/>
              </a:path>
            </a:pathLst>
          </a:custGeom>
          <a:solidFill>
            <a:srgbClr val="A9CBE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1" name="Google Shape;1031;p38"/>
          <p:cNvSpPr/>
          <p:nvPr/>
        </p:nvSpPr>
        <p:spPr>
          <a:xfrm>
            <a:off x="5978525" y="6122177"/>
            <a:ext cx="5637213" cy="1054100"/>
          </a:xfrm>
          <a:custGeom>
            <a:pathLst>
              <a:path extrusionOk="0" h="664" w="3551">
                <a:moveTo>
                  <a:pt x="199" y="664"/>
                </a:moveTo>
                <a:lnTo>
                  <a:pt x="3551" y="664"/>
                </a:lnTo>
                <a:lnTo>
                  <a:pt x="3551" y="0"/>
                </a:lnTo>
                <a:lnTo>
                  <a:pt x="199" y="0"/>
                </a:lnTo>
                <a:lnTo>
                  <a:pt x="0" y="332"/>
                </a:lnTo>
                <a:lnTo>
                  <a:pt x="199" y="664"/>
                </a:lnTo>
                <a:close/>
              </a:path>
            </a:pathLst>
          </a:custGeom>
          <a:solidFill>
            <a:srgbClr val="BAD1E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2" name="Google Shape;1032;p38"/>
          <p:cNvSpPr/>
          <p:nvPr/>
        </p:nvSpPr>
        <p:spPr>
          <a:xfrm>
            <a:off x="12769850" y="4044140"/>
            <a:ext cx="4371975" cy="1054100"/>
          </a:xfrm>
          <a:custGeom>
            <a:pathLst>
              <a:path extrusionOk="0" h="664" w="2754">
                <a:moveTo>
                  <a:pt x="2555" y="664"/>
                </a:moveTo>
                <a:lnTo>
                  <a:pt x="0" y="664"/>
                </a:lnTo>
                <a:lnTo>
                  <a:pt x="0" y="0"/>
                </a:lnTo>
                <a:lnTo>
                  <a:pt x="2555" y="0"/>
                </a:lnTo>
                <a:lnTo>
                  <a:pt x="2754" y="332"/>
                </a:lnTo>
                <a:lnTo>
                  <a:pt x="2555" y="664"/>
                </a:lnTo>
                <a:close/>
              </a:path>
            </a:pathLst>
          </a:custGeom>
          <a:solidFill>
            <a:srgbClr val="ACE5E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3" name="Google Shape;1033;p38"/>
          <p:cNvSpPr/>
          <p:nvPr/>
        </p:nvSpPr>
        <p:spPr>
          <a:xfrm>
            <a:off x="7243763" y="4044140"/>
            <a:ext cx="4371975" cy="1054100"/>
          </a:xfrm>
          <a:custGeom>
            <a:pathLst>
              <a:path extrusionOk="0" h="664" w="2754">
                <a:moveTo>
                  <a:pt x="200" y="664"/>
                </a:moveTo>
                <a:lnTo>
                  <a:pt x="2754" y="664"/>
                </a:lnTo>
                <a:lnTo>
                  <a:pt x="2754" y="0"/>
                </a:lnTo>
                <a:lnTo>
                  <a:pt x="200" y="0"/>
                </a:lnTo>
                <a:lnTo>
                  <a:pt x="0" y="332"/>
                </a:lnTo>
                <a:lnTo>
                  <a:pt x="200" y="664"/>
                </a:lnTo>
                <a:close/>
              </a:path>
            </a:pathLst>
          </a:custGeom>
          <a:solidFill>
            <a:srgbClr val="8BEBF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4" name="Google Shape;1034;p38"/>
          <p:cNvSpPr/>
          <p:nvPr/>
        </p:nvSpPr>
        <p:spPr>
          <a:xfrm>
            <a:off x="17799050" y="5823727"/>
            <a:ext cx="977900" cy="825500"/>
          </a:xfrm>
          <a:custGeom>
            <a:pathLst>
              <a:path extrusionOk="0" h="520" w="616">
                <a:moveTo>
                  <a:pt x="616" y="520"/>
                </a:moveTo>
                <a:lnTo>
                  <a:pt x="347" y="520"/>
                </a:lnTo>
                <a:lnTo>
                  <a:pt x="0" y="0"/>
                </a:lnTo>
                <a:lnTo>
                  <a:pt x="269" y="0"/>
                </a:lnTo>
                <a:lnTo>
                  <a:pt x="616" y="52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5" name="Google Shape;1035;p38"/>
          <p:cNvSpPr/>
          <p:nvPr/>
        </p:nvSpPr>
        <p:spPr>
          <a:xfrm>
            <a:off x="17799050" y="6649227"/>
            <a:ext cx="977900" cy="828675"/>
          </a:xfrm>
          <a:custGeom>
            <a:pathLst>
              <a:path extrusionOk="0" h="522" w="616">
                <a:moveTo>
                  <a:pt x="616" y="0"/>
                </a:moveTo>
                <a:lnTo>
                  <a:pt x="347" y="0"/>
                </a:lnTo>
                <a:lnTo>
                  <a:pt x="0" y="522"/>
                </a:lnTo>
                <a:lnTo>
                  <a:pt x="269" y="522"/>
                </a:lnTo>
                <a:lnTo>
                  <a:pt x="616"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6" name="Google Shape;1036;p38"/>
          <p:cNvSpPr/>
          <p:nvPr/>
        </p:nvSpPr>
        <p:spPr>
          <a:xfrm>
            <a:off x="5610225" y="5823727"/>
            <a:ext cx="977900" cy="825500"/>
          </a:xfrm>
          <a:custGeom>
            <a:pathLst>
              <a:path extrusionOk="0" h="520" w="616">
                <a:moveTo>
                  <a:pt x="0" y="520"/>
                </a:moveTo>
                <a:lnTo>
                  <a:pt x="269" y="520"/>
                </a:lnTo>
                <a:lnTo>
                  <a:pt x="616" y="0"/>
                </a:lnTo>
                <a:lnTo>
                  <a:pt x="347" y="0"/>
                </a:lnTo>
                <a:lnTo>
                  <a:pt x="0" y="52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7" name="Google Shape;1037;p38"/>
          <p:cNvSpPr/>
          <p:nvPr/>
        </p:nvSpPr>
        <p:spPr>
          <a:xfrm>
            <a:off x="5610225" y="6649227"/>
            <a:ext cx="977900" cy="828675"/>
          </a:xfrm>
          <a:custGeom>
            <a:pathLst>
              <a:path extrusionOk="0" h="522" w="616">
                <a:moveTo>
                  <a:pt x="0" y="0"/>
                </a:moveTo>
                <a:lnTo>
                  <a:pt x="269" y="0"/>
                </a:lnTo>
                <a:lnTo>
                  <a:pt x="616" y="522"/>
                </a:lnTo>
                <a:lnTo>
                  <a:pt x="347" y="522"/>
                </a:ln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8" name="Google Shape;1038;p38"/>
          <p:cNvSpPr/>
          <p:nvPr/>
        </p:nvSpPr>
        <p:spPr>
          <a:xfrm>
            <a:off x="12195175" y="3531377"/>
            <a:ext cx="2417763" cy="2078038"/>
          </a:xfrm>
          <a:custGeom>
            <a:pathLst>
              <a:path extrusionOk="0" h="788" w="917">
                <a:moveTo>
                  <a:pt x="901" y="707"/>
                </a:moveTo>
                <a:cubicBezTo>
                  <a:pt x="808" y="318"/>
                  <a:pt x="465" y="29"/>
                  <a:pt x="66" y="1"/>
                </a:cubicBezTo>
                <a:cubicBezTo>
                  <a:pt x="55" y="1"/>
                  <a:pt x="27" y="0"/>
                  <a:pt x="0" y="0"/>
                </a:cubicBezTo>
                <a:cubicBezTo>
                  <a:pt x="0" y="788"/>
                  <a:pt x="0" y="788"/>
                  <a:pt x="0" y="788"/>
                </a:cubicBezTo>
                <a:cubicBezTo>
                  <a:pt x="917" y="788"/>
                  <a:pt x="917" y="788"/>
                  <a:pt x="917" y="788"/>
                </a:cubicBezTo>
                <a:cubicBezTo>
                  <a:pt x="913" y="761"/>
                  <a:pt x="907" y="734"/>
                  <a:pt x="901" y="707"/>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39" name="Google Shape;1039;p38"/>
          <p:cNvSpPr/>
          <p:nvPr/>
        </p:nvSpPr>
        <p:spPr>
          <a:xfrm>
            <a:off x="12195175" y="5609415"/>
            <a:ext cx="2489200" cy="2078038"/>
          </a:xfrm>
          <a:custGeom>
            <a:pathLst>
              <a:path extrusionOk="0" h="788" w="944">
                <a:moveTo>
                  <a:pt x="0" y="788"/>
                </a:moveTo>
                <a:cubicBezTo>
                  <a:pt x="698" y="788"/>
                  <a:pt x="698" y="788"/>
                  <a:pt x="698" y="788"/>
                </a:cubicBezTo>
                <a:cubicBezTo>
                  <a:pt x="715" y="750"/>
                  <a:pt x="732" y="715"/>
                  <a:pt x="747" y="687"/>
                </a:cubicBezTo>
                <a:cubicBezTo>
                  <a:pt x="854" y="500"/>
                  <a:pt x="854" y="500"/>
                  <a:pt x="854" y="500"/>
                </a:cubicBezTo>
                <a:cubicBezTo>
                  <a:pt x="922" y="351"/>
                  <a:pt x="944" y="178"/>
                  <a:pt x="917" y="0"/>
                </a:cubicBezTo>
                <a:cubicBezTo>
                  <a:pt x="0" y="0"/>
                  <a:pt x="0" y="0"/>
                  <a:pt x="0" y="0"/>
                </a:cubicBezTo>
                <a:lnTo>
                  <a:pt x="0" y="788"/>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40" name="Google Shape;1040;p38"/>
          <p:cNvSpPr/>
          <p:nvPr/>
        </p:nvSpPr>
        <p:spPr>
          <a:xfrm>
            <a:off x="12195175" y="7687452"/>
            <a:ext cx="1841500" cy="2079625"/>
          </a:xfrm>
          <a:custGeom>
            <a:pathLst>
              <a:path extrusionOk="0" h="788" w="698">
                <a:moveTo>
                  <a:pt x="0" y="0"/>
                </a:moveTo>
                <a:cubicBezTo>
                  <a:pt x="0" y="788"/>
                  <a:pt x="0" y="788"/>
                  <a:pt x="0" y="788"/>
                </a:cubicBezTo>
                <a:cubicBezTo>
                  <a:pt x="327" y="788"/>
                  <a:pt x="327" y="788"/>
                  <a:pt x="327" y="788"/>
                </a:cubicBezTo>
                <a:cubicBezTo>
                  <a:pt x="374" y="788"/>
                  <a:pt x="416" y="758"/>
                  <a:pt x="431" y="714"/>
                </a:cubicBezTo>
                <a:cubicBezTo>
                  <a:pt x="464" y="614"/>
                  <a:pt x="513" y="473"/>
                  <a:pt x="540" y="410"/>
                </a:cubicBezTo>
                <a:cubicBezTo>
                  <a:pt x="569" y="344"/>
                  <a:pt x="635" y="146"/>
                  <a:pt x="698" y="0"/>
                </a:cubicBezTo>
                <a:lnTo>
                  <a:pt x="0"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41" name="Google Shape;1041;p38"/>
          <p:cNvSpPr/>
          <p:nvPr/>
        </p:nvSpPr>
        <p:spPr>
          <a:xfrm>
            <a:off x="10352088" y="7687452"/>
            <a:ext cx="1843088" cy="2079625"/>
          </a:xfrm>
          <a:custGeom>
            <a:pathLst>
              <a:path extrusionOk="0" h="788" w="699">
                <a:moveTo>
                  <a:pt x="699" y="0"/>
                </a:moveTo>
                <a:cubicBezTo>
                  <a:pt x="0" y="0"/>
                  <a:pt x="0" y="0"/>
                  <a:pt x="0" y="0"/>
                </a:cubicBezTo>
                <a:cubicBezTo>
                  <a:pt x="64" y="146"/>
                  <a:pt x="129" y="344"/>
                  <a:pt x="158" y="410"/>
                </a:cubicBezTo>
                <a:cubicBezTo>
                  <a:pt x="186" y="473"/>
                  <a:pt x="235" y="614"/>
                  <a:pt x="268" y="714"/>
                </a:cubicBezTo>
                <a:cubicBezTo>
                  <a:pt x="282" y="758"/>
                  <a:pt x="324" y="788"/>
                  <a:pt x="371" y="788"/>
                </a:cubicBezTo>
                <a:cubicBezTo>
                  <a:pt x="699" y="788"/>
                  <a:pt x="699" y="788"/>
                  <a:pt x="699" y="788"/>
                </a:cubicBezTo>
                <a:lnTo>
                  <a:pt x="699" y="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42" name="Google Shape;1042;p38"/>
          <p:cNvSpPr/>
          <p:nvPr/>
        </p:nvSpPr>
        <p:spPr>
          <a:xfrm>
            <a:off x="9704388" y="5609415"/>
            <a:ext cx="2490788" cy="2078038"/>
          </a:xfrm>
          <a:custGeom>
            <a:pathLst>
              <a:path extrusionOk="0" h="788" w="945">
                <a:moveTo>
                  <a:pt x="945" y="0"/>
                </a:moveTo>
                <a:cubicBezTo>
                  <a:pt x="28" y="0"/>
                  <a:pt x="28" y="0"/>
                  <a:pt x="28" y="0"/>
                </a:cubicBezTo>
                <a:cubicBezTo>
                  <a:pt x="0" y="178"/>
                  <a:pt x="23" y="351"/>
                  <a:pt x="90" y="500"/>
                </a:cubicBezTo>
                <a:cubicBezTo>
                  <a:pt x="197" y="687"/>
                  <a:pt x="197" y="687"/>
                  <a:pt x="197" y="687"/>
                </a:cubicBezTo>
                <a:cubicBezTo>
                  <a:pt x="213" y="715"/>
                  <a:pt x="229" y="750"/>
                  <a:pt x="246" y="788"/>
                </a:cubicBezTo>
                <a:cubicBezTo>
                  <a:pt x="945" y="788"/>
                  <a:pt x="945" y="788"/>
                  <a:pt x="945" y="788"/>
                </a:cubicBezTo>
                <a:lnTo>
                  <a:pt x="945"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43" name="Google Shape;1043;p38"/>
          <p:cNvSpPr/>
          <p:nvPr/>
        </p:nvSpPr>
        <p:spPr>
          <a:xfrm>
            <a:off x="9777413" y="3531377"/>
            <a:ext cx="2417763" cy="2078038"/>
          </a:xfrm>
          <a:custGeom>
            <a:pathLst>
              <a:path extrusionOk="0" h="788" w="917">
                <a:moveTo>
                  <a:pt x="917" y="788"/>
                </a:moveTo>
                <a:cubicBezTo>
                  <a:pt x="917" y="0"/>
                  <a:pt x="917" y="0"/>
                  <a:pt x="917" y="0"/>
                </a:cubicBezTo>
                <a:cubicBezTo>
                  <a:pt x="889" y="0"/>
                  <a:pt x="862" y="1"/>
                  <a:pt x="851" y="1"/>
                </a:cubicBezTo>
                <a:cubicBezTo>
                  <a:pt x="452" y="29"/>
                  <a:pt x="108" y="318"/>
                  <a:pt x="16" y="707"/>
                </a:cubicBezTo>
                <a:cubicBezTo>
                  <a:pt x="9" y="734"/>
                  <a:pt x="4" y="761"/>
                  <a:pt x="0" y="788"/>
                </a:cubicBezTo>
                <a:lnTo>
                  <a:pt x="917" y="78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44" name="Google Shape;1044;p38"/>
          <p:cNvSpPr/>
          <p:nvPr/>
        </p:nvSpPr>
        <p:spPr>
          <a:xfrm>
            <a:off x="11201400" y="9955989"/>
            <a:ext cx="1982788" cy="1830388"/>
          </a:xfrm>
          <a:custGeom>
            <a:pathLst>
              <a:path extrusionOk="0" h="1830388" w="1982788">
                <a:moveTo>
                  <a:pt x="206375" y="1476375"/>
                </a:moveTo>
                <a:lnTo>
                  <a:pt x="1778000" y="1476375"/>
                </a:lnTo>
                <a:cubicBezTo>
                  <a:pt x="1770089" y="1671875"/>
                  <a:pt x="1611872" y="1830388"/>
                  <a:pt x="1414100" y="1830388"/>
                </a:cubicBezTo>
                <a:cubicBezTo>
                  <a:pt x="1414100" y="1830388"/>
                  <a:pt x="1414100" y="1830388"/>
                  <a:pt x="570275" y="1830388"/>
                </a:cubicBezTo>
                <a:cubicBezTo>
                  <a:pt x="372503" y="1830388"/>
                  <a:pt x="214286" y="1671875"/>
                  <a:pt x="206375" y="1476375"/>
                </a:cubicBezTo>
                <a:close/>
                <a:moveTo>
                  <a:pt x="0" y="1000125"/>
                </a:moveTo>
                <a:lnTo>
                  <a:pt x="1982788" y="1000125"/>
                </a:lnTo>
                <a:cubicBezTo>
                  <a:pt x="1982788" y="1000125"/>
                  <a:pt x="1982788" y="1000125"/>
                  <a:pt x="1982788" y="1097519"/>
                </a:cubicBezTo>
                <a:cubicBezTo>
                  <a:pt x="1982788" y="1213338"/>
                  <a:pt x="1887867" y="1308100"/>
                  <a:pt x="1771853" y="1308100"/>
                </a:cubicBezTo>
                <a:cubicBezTo>
                  <a:pt x="1771853" y="1308100"/>
                  <a:pt x="1771853" y="1308100"/>
                  <a:pt x="210935" y="1308100"/>
                </a:cubicBezTo>
                <a:cubicBezTo>
                  <a:pt x="94921" y="1308100"/>
                  <a:pt x="0" y="1213338"/>
                  <a:pt x="0" y="1097519"/>
                </a:cubicBezTo>
                <a:cubicBezTo>
                  <a:pt x="0" y="1097519"/>
                  <a:pt x="0" y="1097519"/>
                  <a:pt x="0" y="1000125"/>
                </a:cubicBezTo>
                <a:close/>
                <a:moveTo>
                  <a:pt x="0" y="522287"/>
                </a:moveTo>
                <a:lnTo>
                  <a:pt x="1982788" y="522287"/>
                </a:lnTo>
                <a:lnTo>
                  <a:pt x="1982788" y="830262"/>
                </a:lnTo>
                <a:lnTo>
                  <a:pt x="0" y="830262"/>
                </a:lnTo>
                <a:close/>
                <a:moveTo>
                  <a:pt x="210935" y="0"/>
                </a:moveTo>
                <a:cubicBezTo>
                  <a:pt x="210935" y="0"/>
                  <a:pt x="210935" y="0"/>
                  <a:pt x="1771853" y="0"/>
                </a:cubicBezTo>
                <a:cubicBezTo>
                  <a:pt x="1887867" y="0"/>
                  <a:pt x="1982788" y="95108"/>
                  <a:pt x="1982788" y="211351"/>
                </a:cubicBezTo>
                <a:cubicBezTo>
                  <a:pt x="1982788" y="211351"/>
                  <a:pt x="1982788" y="211351"/>
                  <a:pt x="1982788" y="354013"/>
                </a:cubicBezTo>
                <a:lnTo>
                  <a:pt x="0" y="354013"/>
                </a:lnTo>
                <a:cubicBezTo>
                  <a:pt x="0" y="354013"/>
                  <a:pt x="0" y="354013"/>
                  <a:pt x="0" y="211351"/>
                </a:cubicBezTo>
                <a:cubicBezTo>
                  <a:pt x="0" y="95108"/>
                  <a:pt x="94921" y="0"/>
                  <a:pt x="210935"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45" name="Google Shape;1045;p38"/>
          <p:cNvSpPr txBox="1"/>
          <p:nvPr/>
        </p:nvSpPr>
        <p:spPr>
          <a:xfrm>
            <a:off x="1676400" y="6020866"/>
            <a:ext cx="3240753" cy="132036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46" name="Google Shape;1046;p38"/>
          <p:cNvSpPr txBox="1"/>
          <p:nvPr/>
        </p:nvSpPr>
        <p:spPr>
          <a:xfrm>
            <a:off x="3055273" y="3863791"/>
            <a:ext cx="3240753" cy="132036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47" name="Google Shape;1047;p38"/>
          <p:cNvSpPr txBox="1"/>
          <p:nvPr/>
        </p:nvSpPr>
        <p:spPr>
          <a:xfrm>
            <a:off x="3557673" y="8119316"/>
            <a:ext cx="3240753" cy="132036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48" name="Google Shape;1048;p38"/>
          <p:cNvSpPr txBox="1"/>
          <p:nvPr/>
        </p:nvSpPr>
        <p:spPr>
          <a:xfrm>
            <a:off x="19466847" y="6020866"/>
            <a:ext cx="3240753"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49" name="Google Shape;1049;p38"/>
          <p:cNvSpPr txBox="1"/>
          <p:nvPr/>
        </p:nvSpPr>
        <p:spPr>
          <a:xfrm>
            <a:off x="18084134" y="3863791"/>
            <a:ext cx="3240753"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50" name="Google Shape;1050;p38"/>
          <p:cNvSpPr txBox="1"/>
          <p:nvPr/>
        </p:nvSpPr>
        <p:spPr>
          <a:xfrm>
            <a:off x="17581734" y="8119317"/>
            <a:ext cx="3240753"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51" name="Google Shape;1051;p38"/>
          <p:cNvSpPr txBox="1"/>
          <p:nvPr/>
        </p:nvSpPr>
        <p:spPr>
          <a:xfrm>
            <a:off x="10679655" y="4158440"/>
            <a:ext cx="973906" cy="92333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6000">
                <a:solidFill>
                  <a:schemeClr val="lt1"/>
                </a:solidFill>
                <a:latin typeface="Open Sans Light"/>
                <a:ea typeface="Open Sans Light"/>
                <a:cs typeface="Open Sans Light"/>
                <a:sym typeface="Open Sans Light"/>
              </a:rPr>
              <a:t>A</a:t>
            </a:r>
            <a:endParaRPr sz="6000">
              <a:solidFill>
                <a:schemeClr val="lt1"/>
              </a:solidFill>
              <a:latin typeface="Open Sans Light"/>
              <a:ea typeface="Open Sans Light"/>
              <a:cs typeface="Open Sans Light"/>
              <a:sym typeface="Open Sans Light"/>
            </a:endParaRPr>
          </a:p>
        </p:txBody>
      </p:sp>
      <p:sp>
        <p:nvSpPr>
          <p:cNvPr id="1052" name="Google Shape;1052;p38"/>
          <p:cNvSpPr txBox="1"/>
          <p:nvPr/>
        </p:nvSpPr>
        <p:spPr>
          <a:xfrm>
            <a:off x="12628972" y="4158440"/>
            <a:ext cx="973906" cy="92333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6000">
                <a:solidFill>
                  <a:schemeClr val="lt1"/>
                </a:solidFill>
                <a:latin typeface="Open Sans Light"/>
                <a:ea typeface="Open Sans Light"/>
                <a:cs typeface="Open Sans Light"/>
                <a:sym typeface="Open Sans Light"/>
              </a:rPr>
              <a:t>B</a:t>
            </a:r>
            <a:endParaRPr sz="6000">
              <a:solidFill>
                <a:schemeClr val="lt1"/>
              </a:solidFill>
              <a:latin typeface="Open Sans Light"/>
              <a:ea typeface="Open Sans Light"/>
              <a:cs typeface="Open Sans Light"/>
              <a:sym typeface="Open Sans Light"/>
            </a:endParaRPr>
          </a:p>
        </p:txBody>
      </p:sp>
      <p:sp>
        <p:nvSpPr>
          <p:cNvPr id="1053" name="Google Shape;1053;p38"/>
          <p:cNvSpPr txBox="1"/>
          <p:nvPr/>
        </p:nvSpPr>
        <p:spPr>
          <a:xfrm>
            <a:off x="10581430" y="6118307"/>
            <a:ext cx="973906" cy="92333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6000">
                <a:solidFill>
                  <a:schemeClr val="lt1"/>
                </a:solidFill>
                <a:latin typeface="Open Sans Light"/>
                <a:ea typeface="Open Sans Light"/>
                <a:cs typeface="Open Sans Light"/>
                <a:sym typeface="Open Sans Light"/>
              </a:rPr>
              <a:t>C</a:t>
            </a:r>
            <a:endParaRPr sz="6000">
              <a:solidFill>
                <a:schemeClr val="lt1"/>
              </a:solidFill>
              <a:latin typeface="Open Sans Light"/>
              <a:ea typeface="Open Sans Light"/>
              <a:cs typeface="Open Sans Light"/>
              <a:sym typeface="Open Sans Light"/>
            </a:endParaRPr>
          </a:p>
        </p:txBody>
      </p:sp>
      <p:sp>
        <p:nvSpPr>
          <p:cNvPr id="1054" name="Google Shape;1054;p38"/>
          <p:cNvSpPr txBox="1"/>
          <p:nvPr/>
        </p:nvSpPr>
        <p:spPr>
          <a:xfrm>
            <a:off x="12828665" y="6118307"/>
            <a:ext cx="973906" cy="92333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6000">
                <a:solidFill>
                  <a:schemeClr val="lt1"/>
                </a:solidFill>
                <a:latin typeface="Open Sans Light"/>
                <a:ea typeface="Open Sans Light"/>
                <a:cs typeface="Open Sans Light"/>
                <a:sym typeface="Open Sans Light"/>
              </a:rPr>
              <a:t>D</a:t>
            </a:r>
            <a:endParaRPr sz="6000">
              <a:solidFill>
                <a:schemeClr val="lt1"/>
              </a:solidFill>
              <a:latin typeface="Open Sans Light"/>
              <a:ea typeface="Open Sans Light"/>
              <a:cs typeface="Open Sans Light"/>
              <a:sym typeface="Open Sans Light"/>
            </a:endParaRPr>
          </a:p>
        </p:txBody>
      </p:sp>
      <p:sp>
        <p:nvSpPr>
          <p:cNvPr id="1055" name="Google Shape;1055;p38"/>
          <p:cNvSpPr txBox="1"/>
          <p:nvPr/>
        </p:nvSpPr>
        <p:spPr>
          <a:xfrm>
            <a:off x="11065713" y="8311457"/>
            <a:ext cx="973906" cy="92333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6000">
                <a:solidFill>
                  <a:schemeClr val="lt1"/>
                </a:solidFill>
                <a:latin typeface="Open Sans Light"/>
                <a:ea typeface="Open Sans Light"/>
                <a:cs typeface="Open Sans Light"/>
                <a:sym typeface="Open Sans Light"/>
              </a:rPr>
              <a:t>E</a:t>
            </a:r>
            <a:endParaRPr sz="6000">
              <a:solidFill>
                <a:schemeClr val="lt1"/>
              </a:solidFill>
              <a:latin typeface="Open Sans Light"/>
              <a:ea typeface="Open Sans Light"/>
              <a:cs typeface="Open Sans Light"/>
              <a:sym typeface="Open Sans Light"/>
            </a:endParaRPr>
          </a:p>
        </p:txBody>
      </p:sp>
      <p:sp>
        <p:nvSpPr>
          <p:cNvPr id="1056" name="Google Shape;1056;p38"/>
          <p:cNvSpPr txBox="1"/>
          <p:nvPr/>
        </p:nvSpPr>
        <p:spPr>
          <a:xfrm>
            <a:off x="12344381" y="8311457"/>
            <a:ext cx="973906" cy="92333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6000">
                <a:solidFill>
                  <a:schemeClr val="lt1"/>
                </a:solidFill>
                <a:latin typeface="Open Sans Light"/>
                <a:ea typeface="Open Sans Light"/>
                <a:cs typeface="Open Sans Light"/>
                <a:sym typeface="Open Sans Light"/>
              </a:rPr>
              <a:t>F</a:t>
            </a:r>
            <a:endParaRPr sz="6000">
              <a:solidFill>
                <a:schemeClr val="lt1"/>
              </a:solidFill>
              <a:latin typeface="Open Sans Light"/>
              <a:ea typeface="Open Sans Light"/>
              <a:cs typeface="Open Sans Light"/>
              <a:sym typeface="Open Sans Light"/>
            </a:endParaRPr>
          </a:p>
        </p:txBody>
      </p:sp>
      <p:sp>
        <p:nvSpPr>
          <p:cNvPr id="1057" name="Google Shape;1057;p38"/>
          <p:cNvSpPr txBox="1"/>
          <p:nvPr/>
        </p:nvSpPr>
        <p:spPr>
          <a:xfrm>
            <a:off x="7486022" y="4298792"/>
            <a:ext cx="2446128"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Strategy</a:t>
            </a:r>
            <a:endParaRPr sz="3400">
              <a:solidFill>
                <a:schemeClr val="dk2"/>
              </a:solidFill>
              <a:latin typeface="Open Sans Light"/>
              <a:ea typeface="Open Sans Light"/>
              <a:cs typeface="Open Sans Light"/>
              <a:sym typeface="Open Sans Light"/>
            </a:endParaRPr>
          </a:p>
        </p:txBody>
      </p:sp>
      <p:sp>
        <p:nvSpPr>
          <p:cNvPr id="1058" name="Google Shape;1058;p38"/>
          <p:cNvSpPr txBox="1"/>
          <p:nvPr/>
        </p:nvSpPr>
        <p:spPr>
          <a:xfrm>
            <a:off x="8130068" y="8500412"/>
            <a:ext cx="2446128"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Reward</a:t>
            </a:r>
            <a:endParaRPr sz="3400">
              <a:solidFill>
                <a:schemeClr val="dk2"/>
              </a:solidFill>
              <a:latin typeface="Open Sans Light"/>
              <a:ea typeface="Open Sans Light"/>
              <a:cs typeface="Open Sans Light"/>
              <a:sym typeface="Open Sans Light"/>
            </a:endParaRPr>
          </a:p>
        </p:txBody>
      </p:sp>
      <p:sp>
        <p:nvSpPr>
          <p:cNvPr id="1059" name="Google Shape;1059;p38"/>
          <p:cNvSpPr txBox="1"/>
          <p:nvPr/>
        </p:nvSpPr>
        <p:spPr>
          <a:xfrm>
            <a:off x="6258771" y="6354138"/>
            <a:ext cx="3384762"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Teamwork</a:t>
            </a:r>
            <a:endParaRPr sz="3400">
              <a:solidFill>
                <a:schemeClr val="dk2"/>
              </a:solidFill>
              <a:latin typeface="Open Sans Light"/>
              <a:ea typeface="Open Sans Light"/>
              <a:cs typeface="Open Sans Light"/>
              <a:sym typeface="Open Sans Light"/>
            </a:endParaRPr>
          </a:p>
        </p:txBody>
      </p:sp>
      <p:sp>
        <p:nvSpPr>
          <p:cNvPr id="1060" name="Google Shape;1060;p38"/>
          <p:cNvSpPr txBox="1"/>
          <p:nvPr/>
        </p:nvSpPr>
        <p:spPr>
          <a:xfrm>
            <a:off x="14350313" y="4298792"/>
            <a:ext cx="2446128"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Success</a:t>
            </a:r>
            <a:endParaRPr sz="3400">
              <a:solidFill>
                <a:schemeClr val="dk2"/>
              </a:solidFill>
              <a:latin typeface="Open Sans Light"/>
              <a:ea typeface="Open Sans Light"/>
              <a:cs typeface="Open Sans Light"/>
              <a:sym typeface="Open Sans Light"/>
            </a:endParaRPr>
          </a:p>
        </p:txBody>
      </p:sp>
      <p:sp>
        <p:nvSpPr>
          <p:cNvPr id="1061" name="Google Shape;1061;p38"/>
          <p:cNvSpPr txBox="1"/>
          <p:nvPr/>
        </p:nvSpPr>
        <p:spPr>
          <a:xfrm>
            <a:off x="14670011" y="6354138"/>
            <a:ext cx="3384762"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Leadership</a:t>
            </a:r>
            <a:endParaRPr sz="3400">
              <a:solidFill>
                <a:schemeClr val="dk2"/>
              </a:solidFill>
              <a:latin typeface="Open Sans Light"/>
              <a:ea typeface="Open Sans Light"/>
              <a:cs typeface="Open Sans Light"/>
              <a:sym typeface="Open Sans Light"/>
            </a:endParaRPr>
          </a:p>
        </p:txBody>
      </p:sp>
      <p:sp>
        <p:nvSpPr>
          <p:cNvPr id="1062" name="Google Shape;1062;p38"/>
          <p:cNvSpPr txBox="1"/>
          <p:nvPr/>
        </p:nvSpPr>
        <p:spPr>
          <a:xfrm>
            <a:off x="13799500" y="8500412"/>
            <a:ext cx="2446128"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dk2"/>
                </a:solidFill>
                <a:latin typeface="Open Sans Light"/>
                <a:ea typeface="Open Sans Light"/>
                <a:cs typeface="Open Sans Light"/>
                <a:sym typeface="Open Sans Light"/>
              </a:rPr>
              <a:t>Efficiency</a:t>
            </a:r>
            <a:endParaRPr sz="3400">
              <a:solidFill>
                <a:schemeClr val="dk2"/>
              </a:solidFill>
              <a:latin typeface="Open Sans Light"/>
              <a:ea typeface="Open Sans Light"/>
              <a:cs typeface="Open Sans Light"/>
              <a:sym typeface="Open Sans Light"/>
            </a:endParaRPr>
          </a:p>
        </p:txBody>
      </p:sp>
      <p:sp>
        <p:nvSpPr>
          <p:cNvPr id="1063" name="Google Shape;1063;p38"/>
          <p:cNvSpPr/>
          <p:nvPr/>
        </p:nvSpPr>
        <p:spPr>
          <a:xfrm>
            <a:off x="16533813" y="3745690"/>
            <a:ext cx="977900" cy="825500"/>
          </a:xfrm>
          <a:custGeom>
            <a:pathLst>
              <a:path extrusionOk="0" h="520" w="616">
                <a:moveTo>
                  <a:pt x="616" y="520"/>
                </a:moveTo>
                <a:lnTo>
                  <a:pt x="347" y="520"/>
                </a:lnTo>
                <a:lnTo>
                  <a:pt x="0" y="0"/>
                </a:lnTo>
                <a:lnTo>
                  <a:pt x="269" y="0"/>
                </a:lnTo>
                <a:lnTo>
                  <a:pt x="616" y="52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64" name="Google Shape;1064;p38"/>
          <p:cNvSpPr/>
          <p:nvPr/>
        </p:nvSpPr>
        <p:spPr>
          <a:xfrm>
            <a:off x="16533813" y="4571190"/>
            <a:ext cx="977900" cy="827088"/>
          </a:xfrm>
          <a:custGeom>
            <a:pathLst>
              <a:path extrusionOk="0" h="521" w="616">
                <a:moveTo>
                  <a:pt x="616" y="0"/>
                </a:moveTo>
                <a:lnTo>
                  <a:pt x="347" y="0"/>
                </a:lnTo>
                <a:lnTo>
                  <a:pt x="0" y="521"/>
                </a:lnTo>
                <a:lnTo>
                  <a:pt x="269" y="521"/>
                </a:lnTo>
                <a:lnTo>
                  <a:pt x="616"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65" name="Google Shape;1065;p38"/>
          <p:cNvSpPr/>
          <p:nvPr/>
        </p:nvSpPr>
        <p:spPr>
          <a:xfrm>
            <a:off x="6875463" y="3745690"/>
            <a:ext cx="977900" cy="825500"/>
          </a:xfrm>
          <a:custGeom>
            <a:pathLst>
              <a:path extrusionOk="0" h="520" w="616">
                <a:moveTo>
                  <a:pt x="0" y="520"/>
                </a:moveTo>
                <a:lnTo>
                  <a:pt x="269" y="520"/>
                </a:lnTo>
                <a:lnTo>
                  <a:pt x="616" y="0"/>
                </a:lnTo>
                <a:lnTo>
                  <a:pt x="347" y="0"/>
                </a:lnTo>
                <a:lnTo>
                  <a:pt x="0" y="52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66" name="Google Shape;1066;p38"/>
          <p:cNvSpPr/>
          <p:nvPr/>
        </p:nvSpPr>
        <p:spPr>
          <a:xfrm>
            <a:off x="6875463" y="4571190"/>
            <a:ext cx="977900" cy="827088"/>
          </a:xfrm>
          <a:custGeom>
            <a:pathLst>
              <a:path extrusionOk="0" h="521" w="616">
                <a:moveTo>
                  <a:pt x="0" y="0"/>
                </a:moveTo>
                <a:lnTo>
                  <a:pt x="269" y="0"/>
                </a:lnTo>
                <a:lnTo>
                  <a:pt x="616" y="521"/>
                </a:lnTo>
                <a:lnTo>
                  <a:pt x="347" y="521"/>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67" name="Google Shape;1067;p38"/>
          <p:cNvSpPr/>
          <p:nvPr/>
        </p:nvSpPr>
        <p:spPr>
          <a:xfrm>
            <a:off x="7377863" y="7901765"/>
            <a:ext cx="977900" cy="825500"/>
          </a:xfrm>
          <a:custGeom>
            <a:pathLst>
              <a:path extrusionOk="0" h="520" w="616">
                <a:moveTo>
                  <a:pt x="0" y="520"/>
                </a:moveTo>
                <a:lnTo>
                  <a:pt x="269" y="520"/>
                </a:lnTo>
                <a:lnTo>
                  <a:pt x="616" y="0"/>
                </a:lnTo>
                <a:lnTo>
                  <a:pt x="347" y="0"/>
                </a:lnTo>
                <a:lnTo>
                  <a:pt x="0" y="52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68" name="Google Shape;1068;p38"/>
          <p:cNvSpPr/>
          <p:nvPr/>
        </p:nvSpPr>
        <p:spPr>
          <a:xfrm>
            <a:off x="7377863" y="8727265"/>
            <a:ext cx="977900" cy="828675"/>
          </a:xfrm>
          <a:custGeom>
            <a:pathLst>
              <a:path extrusionOk="0" h="522" w="616">
                <a:moveTo>
                  <a:pt x="0" y="0"/>
                </a:moveTo>
                <a:lnTo>
                  <a:pt x="269" y="0"/>
                </a:lnTo>
                <a:lnTo>
                  <a:pt x="616" y="522"/>
                </a:lnTo>
                <a:lnTo>
                  <a:pt x="347" y="522"/>
                </a:lnTo>
                <a:lnTo>
                  <a:pt x="0" y="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69" name="Google Shape;1069;p38"/>
          <p:cNvSpPr/>
          <p:nvPr/>
        </p:nvSpPr>
        <p:spPr>
          <a:xfrm>
            <a:off x="16031413" y="7901765"/>
            <a:ext cx="977900" cy="825500"/>
          </a:xfrm>
          <a:custGeom>
            <a:pathLst>
              <a:path extrusionOk="0" h="520" w="616">
                <a:moveTo>
                  <a:pt x="616" y="520"/>
                </a:moveTo>
                <a:lnTo>
                  <a:pt x="347" y="520"/>
                </a:lnTo>
                <a:lnTo>
                  <a:pt x="0" y="0"/>
                </a:lnTo>
                <a:lnTo>
                  <a:pt x="269" y="0"/>
                </a:lnTo>
                <a:lnTo>
                  <a:pt x="616" y="52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70" name="Google Shape;1070;p38"/>
          <p:cNvSpPr/>
          <p:nvPr/>
        </p:nvSpPr>
        <p:spPr>
          <a:xfrm>
            <a:off x="16031413" y="8727265"/>
            <a:ext cx="977900" cy="828675"/>
          </a:xfrm>
          <a:custGeom>
            <a:pathLst>
              <a:path extrusionOk="0" h="522" w="616">
                <a:moveTo>
                  <a:pt x="616" y="0"/>
                </a:moveTo>
                <a:lnTo>
                  <a:pt x="347" y="0"/>
                </a:lnTo>
                <a:lnTo>
                  <a:pt x="0" y="522"/>
                </a:lnTo>
                <a:lnTo>
                  <a:pt x="269" y="522"/>
                </a:lnTo>
                <a:lnTo>
                  <a:pt x="616"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4" name="Shape 1074"/>
        <p:cNvGrpSpPr/>
        <p:nvPr/>
      </p:nvGrpSpPr>
      <p:grpSpPr>
        <a:xfrm>
          <a:off x="0" y="0"/>
          <a:ext cx="0" cy="0"/>
          <a:chOff x="0" y="0"/>
          <a:chExt cx="0" cy="0"/>
        </a:xfrm>
      </p:grpSpPr>
      <p:sp>
        <p:nvSpPr>
          <p:cNvPr id="1075" name="Google Shape;1075;p39"/>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Success </a:t>
            </a:r>
            <a:r>
              <a:rPr b="0" i="0" lang="en-US" sz="7400" u="none" cap="none" strike="noStrike">
                <a:solidFill>
                  <a:schemeClr val="accent2"/>
                </a:solidFill>
                <a:latin typeface="Open Sans Light"/>
                <a:ea typeface="Open Sans Light"/>
                <a:cs typeface="Open Sans Light"/>
                <a:sym typeface="Open Sans Light"/>
              </a:rPr>
              <a:t>Infographic</a:t>
            </a:r>
            <a:endParaRPr b="0" i="0" sz="7400" u="none" cap="none" strike="noStrike">
              <a:solidFill>
                <a:schemeClr val="accent2"/>
              </a:solidFill>
              <a:latin typeface="Open Sans Light"/>
              <a:ea typeface="Open Sans Light"/>
              <a:cs typeface="Open Sans Light"/>
              <a:sym typeface="Open Sans Light"/>
            </a:endParaRPr>
          </a:p>
        </p:txBody>
      </p:sp>
      <p:sp>
        <p:nvSpPr>
          <p:cNvPr id="1076" name="Google Shape;1076;p39"/>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077" name="Google Shape;1077;p39"/>
          <p:cNvSpPr/>
          <p:nvPr/>
        </p:nvSpPr>
        <p:spPr>
          <a:xfrm>
            <a:off x="9844088" y="3584575"/>
            <a:ext cx="4695825" cy="79136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78" name="Google Shape;1078;p39"/>
          <p:cNvSpPr/>
          <p:nvPr/>
        </p:nvSpPr>
        <p:spPr>
          <a:xfrm>
            <a:off x="11242676" y="9742488"/>
            <a:ext cx="1898650" cy="1752600"/>
          </a:xfrm>
          <a:custGeom>
            <a:pathLst>
              <a:path extrusionOk="0" h="1752600" w="1898650">
                <a:moveTo>
                  <a:pt x="196850" y="1414462"/>
                </a:moveTo>
                <a:lnTo>
                  <a:pt x="1701800" y="1414462"/>
                </a:lnTo>
                <a:cubicBezTo>
                  <a:pt x="1696741" y="1601195"/>
                  <a:pt x="1542452" y="1752600"/>
                  <a:pt x="1352753" y="1752600"/>
                </a:cubicBezTo>
                <a:cubicBezTo>
                  <a:pt x="1352753" y="1752600"/>
                  <a:pt x="1352753" y="1752600"/>
                  <a:pt x="545897" y="1752600"/>
                </a:cubicBezTo>
                <a:cubicBezTo>
                  <a:pt x="356198" y="1752600"/>
                  <a:pt x="201909" y="1601195"/>
                  <a:pt x="196850" y="1414462"/>
                </a:cubicBezTo>
                <a:close/>
                <a:moveTo>
                  <a:pt x="0" y="957262"/>
                </a:moveTo>
                <a:lnTo>
                  <a:pt x="1898650" y="957262"/>
                </a:lnTo>
                <a:cubicBezTo>
                  <a:pt x="1898650" y="957262"/>
                  <a:pt x="1898650" y="957262"/>
                  <a:pt x="1898650" y="1050640"/>
                </a:cubicBezTo>
                <a:cubicBezTo>
                  <a:pt x="1898650" y="1161683"/>
                  <a:pt x="1810164" y="1252537"/>
                  <a:pt x="1696397" y="1252537"/>
                </a:cubicBezTo>
                <a:cubicBezTo>
                  <a:pt x="1696397" y="1252537"/>
                  <a:pt x="1696397" y="1252537"/>
                  <a:pt x="202253" y="1252537"/>
                </a:cubicBezTo>
                <a:cubicBezTo>
                  <a:pt x="88486" y="1252537"/>
                  <a:pt x="0" y="1161683"/>
                  <a:pt x="0" y="1050640"/>
                </a:cubicBezTo>
                <a:cubicBezTo>
                  <a:pt x="0" y="1050640"/>
                  <a:pt x="0" y="1050640"/>
                  <a:pt x="0" y="957262"/>
                </a:cubicBezTo>
                <a:close/>
                <a:moveTo>
                  <a:pt x="0" y="500062"/>
                </a:moveTo>
                <a:lnTo>
                  <a:pt x="1898650" y="500062"/>
                </a:lnTo>
                <a:lnTo>
                  <a:pt x="1898650" y="795337"/>
                </a:lnTo>
                <a:lnTo>
                  <a:pt x="0" y="795337"/>
                </a:lnTo>
                <a:close/>
                <a:moveTo>
                  <a:pt x="202253" y="0"/>
                </a:moveTo>
                <a:cubicBezTo>
                  <a:pt x="202253" y="0"/>
                  <a:pt x="202253" y="0"/>
                  <a:pt x="1696397" y="0"/>
                </a:cubicBezTo>
                <a:cubicBezTo>
                  <a:pt x="1810164" y="0"/>
                  <a:pt x="1898650" y="90843"/>
                  <a:pt x="1898650" y="201873"/>
                </a:cubicBezTo>
                <a:cubicBezTo>
                  <a:pt x="1898650" y="201873"/>
                  <a:pt x="1898650" y="201873"/>
                  <a:pt x="1898650" y="338138"/>
                </a:cubicBezTo>
                <a:lnTo>
                  <a:pt x="0" y="338138"/>
                </a:lnTo>
                <a:cubicBezTo>
                  <a:pt x="0" y="338138"/>
                  <a:pt x="0" y="338138"/>
                  <a:pt x="0" y="201873"/>
                </a:cubicBezTo>
                <a:cubicBezTo>
                  <a:pt x="0" y="90843"/>
                  <a:pt x="88486" y="0"/>
                  <a:pt x="202253" y="0"/>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79" name="Google Shape;1079;p39"/>
          <p:cNvSpPr/>
          <p:nvPr/>
        </p:nvSpPr>
        <p:spPr>
          <a:xfrm>
            <a:off x="10006013" y="3587750"/>
            <a:ext cx="4375150" cy="1492250"/>
          </a:xfrm>
          <a:custGeom>
            <a:pathLst>
              <a:path extrusionOk="0" h="591" w="1730">
                <a:moveTo>
                  <a:pt x="0" y="591"/>
                </a:moveTo>
                <a:cubicBezTo>
                  <a:pt x="1730" y="591"/>
                  <a:pt x="1730" y="591"/>
                  <a:pt x="1730" y="591"/>
                </a:cubicBezTo>
                <a:cubicBezTo>
                  <a:pt x="1603" y="262"/>
                  <a:pt x="1289" y="26"/>
                  <a:pt x="931" y="1"/>
                </a:cubicBezTo>
                <a:cubicBezTo>
                  <a:pt x="920" y="1"/>
                  <a:pt x="893" y="0"/>
                  <a:pt x="865" y="0"/>
                </a:cubicBezTo>
                <a:cubicBezTo>
                  <a:pt x="838" y="0"/>
                  <a:pt x="810" y="1"/>
                  <a:pt x="799" y="1"/>
                </a:cubicBezTo>
                <a:cubicBezTo>
                  <a:pt x="441" y="26"/>
                  <a:pt x="127" y="262"/>
                  <a:pt x="0" y="59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80" name="Google Shape;1080;p39"/>
          <p:cNvSpPr/>
          <p:nvPr/>
        </p:nvSpPr>
        <p:spPr>
          <a:xfrm>
            <a:off x="9821863" y="5080000"/>
            <a:ext cx="4743450" cy="1493838"/>
          </a:xfrm>
          <a:custGeom>
            <a:pathLst>
              <a:path extrusionOk="0" h="591" w="1876">
                <a:moveTo>
                  <a:pt x="37" y="116"/>
                </a:moveTo>
                <a:cubicBezTo>
                  <a:pt x="31" y="143"/>
                  <a:pt x="25" y="170"/>
                  <a:pt x="21" y="197"/>
                </a:cubicBezTo>
                <a:cubicBezTo>
                  <a:pt x="0" y="335"/>
                  <a:pt x="8" y="469"/>
                  <a:pt x="45" y="591"/>
                </a:cubicBezTo>
                <a:cubicBezTo>
                  <a:pt x="1832" y="591"/>
                  <a:pt x="1832" y="591"/>
                  <a:pt x="1832" y="591"/>
                </a:cubicBezTo>
                <a:cubicBezTo>
                  <a:pt x="1868" y="469"/>
                  <a:pt x="1876" y="335"/>
                  <a:pt x="1855" y="197"/>
                </a:cubicBezTo>
                <a:cubicBezTo>
                  <a:pt x="1851" y="170"/>
                  <a:pt x="1846" y="143"/>
                  <a:pt x="1839" y="116"/>
                </a:cubicBezTo>
                <a:cubicBezTo>
                  <a:pt x="1830" y="76"/>
                  <a:pt x="1818" y="38"/>
                  <a:pt x="1803" y="0"/>
                </a:cubicBezTo>
                <a:cubicBezTo>
                  <a:pt x="73" y="0"/>
                  <a:pt x="73" y="0"/>
                  <a:pt x="73" y="0"/>
                </a:cubicBezTo>
                <a:cubicBezTo>
                  <a:pt x="59" y="38"/>
                  <a:pt x="47" y="76"/>
                  <a:pt x="37" y="116"/>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81" name="Google Shape;1081;p39"/>
          <p:cNvSpPr/>
          <p:nvPr/>
        </p:nvSpPr>
        <p:spPr>
          <a:xfrm>
            <a:off x="9934576" y="6573838"/>
            <a:ext cx="4519613" cy="1492250"/>
          </a:xfrm>
          <a:custGeom>
            <a:pathLst>
              <a:path extrusionOk="0" h="591" w="1787">
                <a:moveTo>
                  <a:pt x="0" y="0"/>
                </a:moveTo>
                <a:cubicBezTo>
                  <a:pt x="10" y="36"/>
                  <a:pt x="23" y="72"/>
                  <a:pt x="39" y="106"/>
                </a:cubicBezTo>
                <a:cubicBezTo>
                  <a:pt x="146" y="293"/>
                  <a:pt x="146" y="293"/>
                  <a:pt x="146" y="293"/>
                </a:cubicBezTo>
                <a:cubicBezTo>
                  <a:pt x="161" y="321"/>
                  <a:pt x="178" y="356"/>
                  <a:pt x="195" y="394"/>
                </a:cubicBezTo>
                <a:cubicBezTo>
                  <a:pt x="221" y="455"/>
                  <a:pt x="248" y="525"/>
                  <a:pt x="273" y="591"/>
                </a:cubicBezTo>
                <a:cubicBezTo>
                  <a:pt x="1514" y="591"/>
                  <a:pt x="1514" y="591"/>
                  <a:pt x="1514" y="591"/>
                </a:cubicBezTo>
                <a:cubicBezTo>
                  <a:pt x="1538" y="525"/>
                  <a:pt x="1565" y="455"/>
                  <a:pt x="1592" y="394"/>
                </a:cubicBezTo>
                <a:cubicBezTo>
                  <a:pt x="1608" y="356"/>
                  <a:pt x="1625" y="321"/>
                  <a:pt x="1641" y="293"/>
                </a:cubicBezTo>
                <a:cubicBezTo>
                  <a:pt x="1747" y="106"/>
                  <a:pt x="1747" y="106"/>
                  <a:pt x="1747" y="106"/>
                </a:cubicBezTo>
                <a:cubicBezTo>
                  <a:pt x="1763" y="72"/>
                  <a:pt x="1776" y="36"/>
                  <a:pt x="1787" y="0"/>
                </a:cubicBezTo>
                <a:lnTo>
                  <a:pt x="0" y="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82" name="Google Shape;1082;p39"/>
          <p:cNvSpPr/>
          <p:nvPr/>
        </p:nvSpPr>
        <p:spPr>
          <a:xfrm>
            <a:off x="10625138" y="8066088"/>
            <a:ext cx="3138488" cy="1493838"/>
          </a:xfrm>
          <a:custGeom>
            <a:pathLst>
              <a:path extrusionOk="0" h="591" w="1241">
                <a:moveTo>
                  <a:pt x="1051" y="517"/>
                </a:moveTo>
                <a:cubicBezTo>
                  <a:pt x="1084" y="417"/>
                  <a:pt x="1133" y="275"/>
                  <a:pt x="1161" y="213"/>
                </a:cubicBezTo>
                <a:cubicBezTo>
                  <a:pt x="1178" y="174"/>
                  <a:pt x="1207" y="92"/>
                  <a:pt x="1241" y="0"/>
                </a:cubicBezTo>
                <a:cubicBezTo>
                  <a:pt x="0" y="0"/>
                  <a:pt x="0" y="0"/>
                  <a:pt x="0" y="0"/>
                </a:cubicBezTo>
                <a:cubicBezTo>
                  <a:pt x="34" y="92"/>
                  <a:pt x="63" y="174"/>
                  <a:pt x="80" y="213"/>
                </a:cubicBezTo>
                <a:cubicBezTo>
                  <a:pt x="107" y="275"/>
                  <a:pt x="156" y="417"/>
                  <a:pt x="189" y="517"/>
                </a:cubicBezTo>
                <a:cubicBezTo>
                  <a:pt x="204" y="561"/>
                  <a:pt x="246" y="591"/>
                  <a:pt x="293" y="591"/>
                </a:cubicBezTo>
                <a:cubicBezTo>
                  <a:pt x="620" y="591"/>
                  <a:pt x="620" y="591"/>
                  <a:pt x="620" y="591"/>
                </a:cubicBezTo>
                <a:cubicBezTo>
                  <a:pt x="948" y="591"/>
                  <a:pt x="948" y="591"/>
                  <a:pt x="948" y="591"/>
                </a:cubicBezTo>
                <a:cubicBezTo>
                  <a:pt x="995" y="591"/>
                  <a:pt x="1037" y="561"/>
                  <a:pt x="1051" y="517"/>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083" name="Google Shape;1083;p39"/>
          <p:cNvSpPr/>
          <p:nvPr/>
        </p:nvSpPr>
        <p:spPr>
          <a:xfrm>
            <a:off x="15808045" y="3657601"/>
            <a:ext cx="1352550" cy="1352548"/>
          </a:xfrm>
          <a:prstGeom prst="ellipse">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84" name="Google Shape;1084;p39"/>
          <p:cNvSpPr/>
          <p:nvPr/>
        </p:nvSpPr>
        <p:spPr>
          <a:xfrm>
            <a:off x="7223405" y="5150645"/>
            <a:ext cx="1352550" cy="1352548"/>
          </a:xfrm>
          <a:prstGeom prst="ellipse">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85" name="Google Shape;1085;p39"/>
          <p:cNvSpPr/>
          <p:nvPr/>
        </p:nvSpPr>
        <p:spPr>
          <a:xfrm>
            <a:off x="15808045" y="6643689"/>
            <a:ext cx="1352550" cy="1352548"/>
          </a:xfrm>
          <a:prstGeom prst="ellipse">
            <a:avLst/>
          </a:pr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86" name="Google Shape;1086;p39"/>
          <p:cNvSpPr/>
          <p:nvPr/>
        </p:nvSpPr>
        <p:spPr>
          <a:xfrm>
            <a:off x="7223405" y="8136733"/>
            <a:ext cx="1352550" cy="1352548"/>
          </a:xfrm>
          <a:prstGeom prst="ellipse">
            <a:avLst/>
          </a:prstGeom>
          <a:no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1087" name="Google Shape;1087;p39"/>
          <p:cNvCxnSpPr>
            <a:stCxn id="1084" idx="6"/>
          </p:cNvCxnSpPr>
          <p:nvPr/>
        </p:nvCxnSpPr>
        <p:spPr>
          <a:xfrm>
            <a:off x="8575955" y="5826919"/>
            <a:ext cx="1268100" cy="0"/>
          </a:xfrm>
          <a:prstGeom prst="straightConnector1">
            <a:avLst/>
          </a:prstGeom>
          <a:noFill/>
          <a:ln cap="flat" cmpd="sng" w="19050">
            <a:solidFill>
              <a:schemeClr val="accent2"/>
            </a:solidFill>
            <a:prstDash val="solid"/>
            <a:miter lim="800000"/>
            <a:headEnd len="sm" w="sm" type="none"/>
            <a:tailEnd len="sm" w="sm" type="none"/>
          </a:ln>
        </p:spPr>
      </p:cxnSp>
      <p:cxnSp>
        <p:nvCxnSpPr>
          <p:cNvPr id="1088" name="Google Shape;1088;p39"/>
          <p:cNvCxnSpPr>
            <a:stCxn id="1086" idx="6"/>
          </p:cNvCxnSpPr>
          <p:nvPr/>
        </p:nvCxnSpPr>
        <p:spPr>
          <a:xfrm>
            <a:off x="8575955" y="8813007"/>
            <a:ext cx="2371500" cy="0"/>
          </a:xfrm>
          <a:prstGeom prst="straightConnector1">
            <a:avLst/>
          </a:prstGeom>
          <a:noFill/>
          <a:ln cap="flat" cmpd="sng" w="19050">
            <a:solidFill>
              <a:schemeClr val="accent4"/>
            </a:solidFill>
            <a:prstDash val="solid"/>
            <a:miter lim="800000"/>
            <a:headEnd len="sm" w="sm" type="none"/>
            <a:tailEnd len="sm" w="sm" type="none"/>
          </a:ln>
        </p:spPr>
      </p:cxnSp>
      <p:cxnSp>
        <p:nvCxnSpPr>
          <p:cNvPr id="1089" name="Google Shape;1089;p39"/>
          <p:cNvCxnSpPr>
            <a:stCxn id="1083" idx="2"/>
          </p:cNvCxnSpPr>
          <p:nvPr/>
        </p:nvCxnSpPr>
        <p:spPr>
          <a:xfrm rot="10800000">
            <a:off x="13878445" y="4333875"/>
            <a:ext cx="1929600" cy="0"/>
          </a:xfrm>
          <a:prstGeom prst="straightConnector1">
            <a:avLst/>
          </a:prstGeom>
          <a:noFill/>
          <a:ln cap="flat" cmpd="sng" w="19050">
            <a:solidFill>
              <a:schemeClr val="accent1"/>
            </a:solidFill>
            <a:prstDash val="solid"/>
            <a:miter lim="800000"/>
            <a:headEnd len="sm" w="sm" type="none"/>
            <a:tailEnd len="sm" w="sm" type="none"/>
          </a:ln>
        </p:spPr>
      </p:cxnSp>
      <p:cxnSp>
        <p:nvCxnSpPr>
          <p:cNvPr id="1090" name="Google Shape;1090;p39"/>
          <p:cNvCxnSpPr>
            <a:stCxn id="1085" idx="2"/>
          </p:cNvCxnSpPr>
          <p:nvPr/>
        </p:nvCxnSpPr>
        <p:spPr>
          <a:xfrm rot="10800000">
            <a:off x="14061445" y="7319963"/>
            <a:ext cx="1746600" cy="0"/>
          </a:xfrm>
          <a:prstGeom prst="straightConnector1">
            <a:avLst/>
          </a:prstGeom>
          <a:noFill/>
          <a:ln cap="flat" cmpd="sng" w="19050">
            <a:solidFill>
              <a:schemeClr val="accent3"/>
            </a:solidFill>
            <a:prstDash val="solid"/>
            <a:miter lim="800000"/>
            <a:headEnd len="sm" w="sm" type="none"/>
            <a:tailEnd len="sm" w="sm" type="none"/>
          </a:ln>
        </p:spPr>
      </p:cxnSp>
      <p:sp>
        <p:nvSpPr>
          <p:cNvPr id="1091" name="Google Shape;1091;p39"/>
          <p:cNvSpPr txBox="1"/>
          <p:nvPr/>
        </p:nvSpPr>
        <p:spPr>
          <a:xfrm>
            <a:off x="10651067" y="4165558"/>
            <a:ext cx="308186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lt1"/>
                </a:solidFill>
                <a:latin typeface="Open Sans Light"/>
                <a:ea typeface="Open Sans Light"/>
                <a:cs typeface="Open Sans Light"/>
                <a:sym typeface="Open Sans Light"/>
              </a:rPr>
              <a:t>Idea</a:t>
            </a:r>
            <a:endParaRPr sz="3400">
              <a:solidFill>
                <a:schemeClr val="lt1"/>
              </a:solidFill>
              <a:latin typeface="Open Sans Light"/>
              <a:ea typeface="Open Sans Light"/>
              <a:cs typeface="Open Sans Light"/>
              <a:sym typeface="Open Sans Light"/>
            </a:endParaRPr>
          </a:p>
        </p:txBody>
      </p:sp>
      <p:sp>
        <p:nvSpPr>
          <p:cNvPr id="1092" name="Google Shape;1092;p39"/>
          <p:cNvSpPr txBox="1"/>
          <p:nvPr/>
        </p:nvSpPr>
        <p:spPr>
          <a:xfrm>
            <a:off x="10651067" y="5581406"/>
            <a:ext cx="308186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lt1"/>
                </a:solidFill>
                <a:latin typeface="Open Sans Light"/>
                <a:ea typeface="Open Sans Light"/>
                <a:cs typeface="Open Sans Light"/>
                <a:sym typeface="Open Sans Light"/>
              </a:rPr>
              <a:t>Planning</a:t>
            </a:r>
            <a:endParaRPr sz="3400">
              <a:solidFill>
                <a:schemeClr val="lt1"/>
              </a:solidFill>
              <a:latin typeface="Open Sans Light"/>
              <a:ea typeface="Open Sans Light"/>
              <a:cs typeface="Open Sans Light"/>
              <a:sym typeface="Open Sans Light"/>
            </a:endParaRPr>
          </a:p>
        </p:txBody>
      </p:sp>
      <p:sp>
        <p:nvSpPr>
          <p:cNvPr id="1093" name="Google Shape;1093;p39"/>
          <p:cNvSpPr txBox="1"/>
          <p:nvPr/>
        </p:nvSpPr>
        <p:spPr>
          <a:xfrm>
            <a:off x="10651067" y="7057051"/>
            <a:ext cx="308186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lt1"/>
                </a:solidFill>
                <a:latin typeface="Open Sans Light"/>
                <a:ea typeface="Open Sans Light"/>
                <a:cs typeface="Open Sans Light"/>
                <a:sym typeface="Open Sans Light"/>
              </a:rPr>
              <a:t>Strategy</a:t>
            </a:r>
            <a:endParaRPr sz="3400">
              <a:solidFill>
                <a:schemeClr val="lt1"/>
              </a:solidFill>
              <a:latin typeface="Open Sans Light"/>
              <a:ea typeface="Open Sans Light"/>
              <a:cs typeface="Open Sans Light"/>
              <a:sym typeface="Open Sans Light"/>
            </a:endParaRPr>
          </a:p>
        </p:txBody>
      </p:sp>
      <p:sp>
        <p:nvSpPr>
          <p:cNvPr id="1094" name="Google Shape;1094;p39"/>
          <p:cNvSpPr txBox="1"/>
          <p:nvPr/>
        </p:nvSpPr>
        <p:spPr>
          <a:xfrm>
            <a:off x="10651067" y="8551397"/>
            <a:ext cx="3081866" cy="52322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400">
                <a:solidFill>
                  <a:schemeClr val="lt1"/>
                </a:solidFill>
                <a:latin typeface="Open Sans Light"/>
                <a:ea typeface="Open Sans Light"/>
                <a:cs typeface="Open Sans Light"/>
                <a:sym typeface="Open Sans Light"/>
              </a:rPr>
              <a:t>Success</a:t>
            </a:r>
            <a:endParaRPr sz="3400">
              <a:solidFill>
                <a:schemeClr val="lt1"/>
              </a:solidFill>
              <a:latin typeface="Open Sans Light"/>
              <a:ea typeface="Open Sans Light"/>
              <a:cs typeface="Open Sans Light"/>
              <a:sym typeface="Open Sans Light"/>
            </a:endParaRPr>
          </a:p>
        </p:txBody>
      </p:sp>
      <p:sp>
        <p:nvSpPr>
          <p:cNvPr id="1095" name="Google Shape;1095;p39"/>
          <p:cNvSpPr txBox="1"/>
          <p:nvPr/>
        </p:nvSpPr>
        <p:spPr>
          <a:xfrm>
            <a:off x="3055273" y="5167281"/>
            <a:ext cx="3240753" cy="1283172"/>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96" name="Google Shape;1096;p39"/>
          <p:cNvSpPr txBox="1"/>
          <p:nvPr/>
        </p:nvSpPr>
        <p:spPr>
          <a:xfrm>
            <a:off x="3055273" y="8153369"/>
            <a:ext cx="3240753" cy="1283172"/>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97" name="Google Shape;1097;p39"/>
          <p:cNvSpPr txBox="1"/>
          <p:nvPr/>
        </p:nvSpPr>
        <p:spPr>
          <a:xfrm>
            <a:off x="18087975" y="3674237"/>
            <a:ext cx="3240753"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98" name="Google Shape;1098;p39"/>
          <p:cNvSpPr txBox="1"/>
          <p:nvPr/>
        </p:nvSpPr>
        <p:spPr>
          <a:xfrm>
            <a:off x="18087975" y="6659023"/>
            <a:ext cx="3240753"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099" name="Google Shape;1099;p39"/>
          <p:cNvSpPr/>
          <p:nvPr/>
        </p:nvSpPr>
        <p:spPr>
          <a:xfrm>
            <a:off x="7515240" y="5397858"/>
            <a:ext cx="663576" cy="883965"/>
          </a:xfrm>
          <a:custGeom>
            <a:pathLst>
              <a:path extrusionOk="0" h="1613" w="1205">
                <a:moveTo>
                  <a:pt x="50" y="620"/>
                </a:moveTo>
                <a:cubicBezTo>
                  <a:pt x="176" y="494"/>
                  <a:pt x="176" y="494"/>
                  <a:pt x="176" y="494"/>
                </a:cubicBezTo>
                <a:cubicBezTo>
                  <a:pt x="50" y="368"/>
                  <a:pt x="50" y="368"/>
                  <a:pt x="50" y="368"/>
                </a:cubicBezTo>
                <a:cubicBezTo>
                  <a:pt x="41" y="359"/>
                  <a:pt x="41" y="344"/>
                  <a:pt x="50" y="335"/>
                </a:cubicBezTo>
                <a:cubicBezTo>
                  <a:pt x="59" y="326"/>
                  <a:pt x="74" y="326"/>
                  <a:pt x="83" y="335"/>
                </a:cubicBezTo>
                <a:cubicBezTo>
                  <a:pt x="209" y="462"/>
                  <a:pt x="209" y="462"/>
                  <a:pt x="209" y="462"/>
                </a:cubicBezTo>
                <a:cubicBezTo>
                  <a:pt x="335" y="335"/>
                  <a:pt x="335" y="335"/>
                  <a:pt x="335" y="335"/>
                </a:cubicBezTo>
                <a:cubicBezTo>
                  <a:pt x="344" y="326"/>
                  <a:pt x="358" y="326"/>
                  <a:pt x="367" y="335"/>
                </a:cubicBezTo>
                <a:cubicBezTo>
                  <a:pt x="376" y="344"/>
                  <a:pt x="376" y="359"/>
                  <a:pt x="367" y="368"/>
                </a:cubicBezTo>
                <a:cubicBezTo>
                  <a:pt x="241" y="494"/>
                  <a:pt x="241" y="494"/>
                  <a:pt x="241" y="494"/>
                </a:cubicBezTo>
                <a:cubicBezTo>
                  <a:pt x="367" y="620"/>
                  <a:pt x="367" y="620"/>
                  <a:pt x="367" y="620"/>
                </a:cubicBezTo>
                <a:cubicBezTo>
                  <a:pt x="376" y="629"/>
                  <a:pt x="376" y="644"/>
                  <a:pt x="367" y="653"/>
                </a:cubicBezTo>
                <a:cubicBezTo>
                  <a:pt x="363" y="657"/>
                  <a:pt x="357" y="659"/>
                  <a:pt x="351" y="659"/>
                </a:cubicBezTo>
                <a:cubicBezTo>
                  <a:pt x="345" y="659"/>
                  <a:pt x="339" y="657"/>
                  <a:pt x="335" y="653"/>
                </a:cubicBezTo>
                <a:cubicBezTo>
                  <a:pt x="209" y="526"/>
                  <a:pt x="209" y="526"/>
                  <a:pt x="209" y="526"/>
                </a:cubicBezTo>
                <a:cubicBezTo>
                  <a:pt x="83" y="653"/>
                  <a:pt x="83" y="653"/>
                  <a:pt x="83" y="653"/>
                </a:cubicBezTo>
                <a:cubicBezTo>
                  <a:pt x="78" y="657"/>
                  <a:pt x="72" y="659"/>
                  <a:pt x="66" y="659"/>
                </a:cubicBezTo>
                <a:cubicBezTo>
                  <a:pt x="61" y="659"/>
                  <a:pt x="55" y="657"/>
                  <a:pt x="50" y="653"/>
                </a:cubicBezTo>
                <a:cubicBezTo>
                  <a:pt x="41" y="644"/>
                  <a:pt x="41" y="629"/>
                  <a:pt x="50" y="620"/>
                </a:cubicBezTo>
                <a:close/>
                <a:moveTo>
                  <a:pt x="1135" y="1047"/>
                </a:moveTo>
                <a:cubicBezTo>
                  <a:pt x="1126" y="1038"/>
                  <a:pt x="1111" y="1038"/>
                  <a:pt x="1102" y="1047"/>
                </a:cubicBezTo>
                <a:cubicBezTo>
                  <a:pt x="976" y="1174"/>
                  <a:pt x="976" y="1174"/>
                  <a:pt x="976" y="1174"/>
                </a:cubicBezTo>
                <a:cubicBezTo>
                  <a:pt x="850" y="1047"/>
                  <a:pt x="850" y="1047"/>
                  <a:pt x="850" y="1047"/>
                </a:cubicBezTo>
                <a:cubicBezTo>
                  <a:pt x="841" y="1038"/>
                  <a:pt x="826" y="1038"/>
                  <a:pt x="818" y="1047"/>
                </a:cubicBezTo>
                <a:cubicBezTo>
                  <a:pt x="809" y="1056"/>
                  <a:pt x="809" y="1071"/>
                  <a:pt x="818" y="1080"/>
                </a:cubicBezTo>
                <a:cubicBezTo>
                  <a:pt x="944" y="1206"/>
                  <a:pt x="944" y="1206"/>
                  <a:pt x="944" y="1206"/>
                </a:cubicBezTo>
                <a:cubicBezTo>
                  <a:pt x="818" y="1332"/>
                  <a:pt x="818" y="1332"/>
                  <a:pt x="818" y="1332"/>
                </a:cubicBezTo>
                <a:cubicBezTo>
                  <a:pt x="809" y="1341"/>
                  <a:pt x="809" y="1356"/>
                  <a:pt x="818" y="1365"/>
                </a:cubicBezTo>
                <a:cubicBezTo>
                  <a:pt x="822" y="1369"/>
                  <a:pt x="828" y="1371"/>
                  <a:pt x="834" y="1371"/>
                </a:cubicBezTo>
                <a:cubicBezTo>
                  <a:pt x="840" y="1371"/>
                  <a:pt x="845" y="1369"/>
                  <a:pt x="850" y="1365"/>
                </a:cubicBezTo>
                <a:cubicBezTo>
                  <a:pt x="976" y="1238"/>
                  <a:pt x="976" y="1238"/>
                  <a:pt x="976" y="1238"/>
                </a:cubicBezTo>
                <a:cubicBezTo>
                  <a:pt x="1102" y="1365"/>
                  <a:pt x="1102" y="1365"/>
                  <a:pt x="1102" y="1365"/>
                </a:cubicBezTo>
                <a:cubicBezTo>
                  <a:pt x="1107" y="1369"/>
                  <a:pt x="1113" y="1371"/>
                  <a:pt x="1119" y="1371"/>
                </a:cubicBezTo>
                <a:cubicBezTo>
                  <a:pt x="1124" y="1371"/>
                  <a:pt x="1130" y="1369"/>
                  <a:pt x="1135" y="1365"/>
                </a:cubicBezTo>
                <a:cubicBezTo>
                  <a:pt x="1144" y="1356"/>
                  <a:pt x="1144" y="1341"/>
                  <a:pt x="1135" y="1332"/>
                </a:cubicBezTo>
                <a:cubicBezTo>
                  <a:pt x="1008" y="1206"/>
                  <a:pt x="1008" y="1206"/>
                  <a:pt x="1008" y="1206"/>
                </a:cubicBezTo>
                <a:cubicBezTo>
                  <a:pt x="1135" y="1080"/>
                  <a:pt x="1135" y="1080"/>
                  <a:pt x="1135" y="1080"/>
                </a:cubicBezTo>
                <a:cubicBezTo>
                  <a:pt x="1144" y="1071"/>
                  <a:pt x="1144" y="1056"/>
                  <a:pt x="1135" y="1047"/>
                </a:cubicBezTo>
                <a:close/>
                <a:moveTo>
                  <a:pt x="331" y="1447"/>
                </a:moveTo>
                <a:cubicBezTo>
                  <a:pt x="331" y="1538"/>
                  <a:pt x="256" y="1613"/>
                  <a:pt x="165" y="1613"/>
                </a:cubicBezTo>
                <a:cubicBezTo>
                  <a:pt x="74" y="1613"/>
                  <a:pt x="0" y="1538"/>
                  <a:pt x="0" y="1447"/>
                </a:cubicBezTo>
                <a:cubicBezTo>
                  <a:pt x="0" y="1356"/>
                  <a:pt x="74" y="1282"/>
                  <a:pt x="165" y="1282"/>
                </a:cubicBezTo>
                <a:cubicBezTo>
                  <a:pt x="256" y="1282"/>
                  <a:pt x="331" y="1356"/>
                  <a:pt x="331" y="1447"/>
                </a:cubicBezTo>
                <a:close/>
                <a:moveTo>
                  <a:pt x="285" y="1447"/>
                </a:moveTo>
                <a:cubicBezTo>
                  <a:pt x="285" y="1381"/>
                  <a:pt x="231" y="1328"/>
                  <a:pt x="165" y="1328"/>
                </a:cubicBezTo>
                <a:cubicBezTo>
                  <a:pt x="99" y="1328"/>
                  <a:pt x="46" y="1381"/>
                  <a:pt x="46" y="1447"/>
                </a:cubicBezTo>
                <a:cubicBezTo>
                  <a:pt x="46" y="1513"/>
                  <a:pt x="99" y="1567"/>
                  <a:pt x="165" y="1567"/>
                </a:cubicBezTo>
                <a:cubicBezTo>
                  <a:pt x="231" y="1567"/>
                  <a:pt x="285" y="1513"/>
                  <a:pt x="285" y="1447"/>
                </a:cubicBezTo>
                <a:close/>
                <a:moveTo>
                  <a:pt x="854" y="166"/>
                </a:moveTo>
                <a:cubicBezTo>
                  <a:pt x="854" y="75"/>
                  <a:pt x="928" y="0"/>
                  <a:pt x="1020" y="0"/>
                </a:cubicBezTo>
                <a:cubicBezTo>
                  <a:pt x="1111" y="0"/>
                  <a:pt x="1185" y="75"/>
                  <a:pt x="1185" y="166"/>
                </a:cubicBezTo>
                <a:cubicBezTo>
                  <a:pt x="1185" y="257"/>
                  <a:pt x="1111" y="331"/>
                  <a:pt x="1020" y="331"/>
                </a:cubicBezTo>
                <a:cubicBezTo>
                  <a:pt x="928" y="331"/>
                  <a:pt x="854" y="257"/>
                  <a:pt x="854" y="166"/>
                </a:cubicBezTo>
                <a:close/>
                <a:moveTo>
                  <a:pt x="900" y="166"/>
                </a:moveTo>
                <a:cubicBezTo>
                  <a:pt x="900" y="232"/>
                  <a:pt x="954" y="285"/>
                  <a:pt x="1020" y="285"/>
                </a:cubicBezTo>
                <a:cubicBezTo>
                  <a:pt x="1086" y="285"/>
                  <a:pt x="1139" y="232"/>
                  <a:pt x="1139" y="166"/>
                </a:cubicBezTo>
                <a:cubicBezTo>
                  <a:pt x="1139" y="100"/>
                  <a:pt x="1086" y="46"/>
                  <a:pt x="1020" y="46"/>
                </a:cubicBezTo>
                <a:cubicBezTo>
                  <a:pt x="954" y="46"/>
                  <a:pt x="900" y="100"/>
                  <a:pt x="900" y="166"/>
                </a:cubicBezTo>
                <a:close/>
                <a:moveTo>
                  <a:pt x="1020" y="407"/>
                </a:moveTo>
                <a:cubicBezTo>
                  <a:pt x="831" y="607"/>
                  <a:pt x="831" y="607"/>
                  <a:pt x="831" y="607"/>
                </a:cubicBezTo>
                <a:cubicBezTo>
                  <a:pt x="864" y="638"/>
                  <a:pt x="864" y="638"/>
                  <a:pt x="864" y="638"/>
                </a:cubicBezTo>
                <a:cubicBezTo>
                  <a:pt x="997" y="498"/>
                  <a:pt x="997" y="498"/>
                  <a:pt x="997" y="498"/>
                </a:cubicBezTo>
                <a:cubicBezTo>
                  <a:pt x="997" y="560"/>
                  <a:pt x="997" y="560"/>
                  <a:pt x="997" y="560"/>
                </a:cubicBezTo>
                <a:cubicBezTo>
                  <a:pt x="997" y="670"/>
                  <a:pt x="909" y="774"/>
                  <a:pt x="800" y="792"/>
                </a:cubicBezTo>
                <a:cubicBezTo>
                  <a:pt x="442" y="852"/>
                  <a:pt x="442" y="852"/>
                  <a:pt x="442" y="852"/>
                </a:cubicBezTo>
                <a:cubicBezTo>
                  <a:pt x="269" y="881"/>
                  <a:pt x="142" y="1030"/>
                  <a:pt x="142" y="1206"/>
                </a:cubicBezTo>
                <a:cubicBezTo>
                  <a:pt x="142" y="1219"/>
                  <a:pt x="153" y="1229"/>
                  <a:pt x="165" y="1229"/>
                </a:cubicBezTo>
                <a:cubicBezTo>
                  <a:pt x="178" y="1229"/>
                  <a:pt x="188" y="1219"/>
                  <a:pt x="188" y="1206"/>
                </a:cubicBezTo>
                <a:cubicBezTo>
                  <a:pt x="188" y="1052"/>
                  <a:pt x="298" y="922"/>
                  <a:pt x="450" y="897"/>
                </a:cubicBezTo>
                <a:cubicBezTo>
                  <a:pt x="808" y="837"/>
                  <a:pt x="808" y="837"/>
                  <a:pt x="808" y="837"/>
                </a:cubicBezTo>
                <a:cubicBezTo>
                  <a:pt x="937" y="816"/>
                  <a:pt x="1043" y="691"/>
                  <a:pt x="1043" y="560"/>
                </a:cubicBezTo>
                <a:cubicBezTo>
                  <a:pt x="1043" y="500"/>
                  <a:pt x="1043" y="500"/>
                  <a:pt x="1043" y="500"/>
                </a:cubicBezTo>
                <a:cubicBezTo>
                  <a:pt x="1171" y="641"/>
                  <a:pt x="1171" y="641"/>
                  <a:pt x="1171" y="641"/>
                </a:cubicBezTo>
                <a:cubicBezTo>
                  <a:pt x="1205" y="610"/>
                  <a:pt x="1205" y="610"/>
                  <a:pt x="1205" y="610"/>
                </a:cubicBezTo>
                <a:lnTo>
                  <a:pt x="1020" y="407"/>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00" name="Google Shape;1100;p39"/>
          <p:cNvSpPr/>
          <p:nvPr/>
        </p:nvSpPr>
        <p:spPr>
          <a:xfrm>
            <a:off x="16021050" y="6886575"/>
            <a:ext cx="844550" cy="863600"/>
          </a:xfrm>
          <a:custGeom>
            <a:pathLst>
              <a:path extrusionOk="0" h="1141" w="1114">
                <a:moveTo>
                  <a:pt x="346" y="489"/>
                </a:moveTo>
                <a:cubicBezTo>
                  <a:pt x="341" y="486"/>
                  <a:pt x="340" y="479"/>
                  <a:pt x="344" y="474"/>
                </a:cubicBezTo>
                <a:cubicBezTo>
                  <a:pt x="347" y="468"/>
                  <a:pt x="355" y="467"/>
                  <a:pt x="360" y="471"/>
                </a:cubicBezTo>
                <a:cubicBezTo>
                  <a:pt x="425" y="518"/>
                  <a:pt x="425" y="518"/>
                  <a:pt x="425" y="518"/>
                </a:cubicBezTo>
                <a:cubicBezTo>
                  <a:pt x="533" y="378"/>
                  <a:pt x="533" y="378"/>
                  <a:pt x="533" y="378"/>
                </a:cubicBezTo>
                <a:cubicBezTo>
                  <a:pt x="537" y="374"/>
                  <a:pt x="544" y="373"/>
                  <a:pt x="549" y="376"/>
                </a:cubicBezTo>
                <a:cubicBezTo>
                  <a:pt x="554" y="380"/>
                  <a:pt x="555" y="387"/>
                  <a:pt x="551" y="392"/>
                </a:cubicBezTo>
                <a:cubicBezTo>
                  <a:pt x="437" y="540"/>
                  <a:pt x="437" y="540"/>
                  <a:pt x="437" y="540"/>
                </a:cubicBezTo>
                <a:cubicBezTo>
                  <a:pt x="435" y="543"/>
                  <a:pt x="431" y="545"/>
                  <a:pt x="428" y="545"/>
                </a:cubicBezTo>
                <a:cubicBezTo>
                  <a:pt x="425" y="545"/>
                  <a:pt x="423" y="544"/>
                  <a:pt x="421" y="543"/>
                </a:cubicBezTo>
                <a:lnTo>
                  <a:pt x="346" y="489"/>
                </a:lnTo>
                <a:close/>
                <a:moveTo>
                  <a:pt x="328" y="598"/>
                </a:moveTo>
                <a:cubicBezTo>
                  <a:pt x="256" y="527"/>
                  <a:pt x="256" y="411"/>
                  <a:pt x="328" y="340"/>
                </a:cubicBezTo>
                <a:cubicBezTo>
                  <a:pt x="399" y="268"/>
                  <a:pt x="515" y="268"/>
                  <a:pt x="586" y="340"/>
                </a:cubicBezTo>
                <a:cubicBezTo>
                  <a:pt x="657" y="411"/>
                  <a:pt x="657" y="527"/>
                  <a:pt x="586" y="598"/>
                </a:cubicBezTo>
                <a:cubicBezTo>
                  <a:pt x="550" y="634"/>
                  <a:pt x="504" y="651"/>
                  <a:pt x="457" y="651"/>
                </a:cubicBezTo>
                <a:cubicBezTo>
                  <a:pt x="410" y="651"/>
                  <a:pt x="363" y="634"/>
                  <a:pt x="328" y="598"/>
                </a:cubicBezTo>
                <a:close/>
                <a:moveTo>
                  <a:pt x="344" y="582"/>
                </a:moveTo>
                <a:cubicBezTo>
                  <a:pt x="406" y="644"/>
                  <a:pt x="508" y="644"/>
                  <a:pt x="570" y="582"/>
                </a:cubicBezTo>
                <a:cubicBezTo>
                  <a:pt x="632" y="520"/>
                  <a:pt x="632" y="418"/>
                  <a:pt x="570" y="356"/>
                </a:cubicBezTo>
                <a:cubicBezTo>
                  <a:pt x="539" y="325"/>
                  <a:pt x="498" y="309"/>
                  <a:pt x="457" y="309"/>
                </a:cubicBezTo>
                <a:cubicBezTo>
                  <a:pt x="416" y="309"/>
                  <a:pt x="375" y="325"/>
                  <a:pt x="344" y="356"/>
                </a:cubicBezTo>
                <a:cubicBezTo>
                  <a:pt x="281" y="418"/>
                  <a:pt x="281" y="520"/>
                  <a:pt x="344" y="582"/>
                </a:cubicBezTo>
                <a:close/>
                <a:moveTo>
                  <a:pt x="305" y="697"/>
                </a:moveTo>
                <a:cubicBezTo>
                  <a:pt x="97" y="906"/>
                  <a:pt x="97" y="906"/>
                  <a:pt x="97" y="906"/>
                </a:cubicBezTo>
                <a:cubicBezTo>
                  <a:pt x="87" y="916"/>
                  <a:pt x="74" y="921"/>
                  <a:pt x="61" y="921"/>
                </a:cubicBezTo>
                <a:cubicBezTo>
                  <a:pt x="47" y="921"/>
                  <a:pt x="35" y="916"/>
                  <a:pt x="25" y="906"/>
                </a:cubicBezTo>
                <a:cubicBezTo>
                  <a:pt x="20" y="901"/>
                  <a:pt x="20" y="901"/>
                  <a:pt x="20" y="901"/>
                </a:cubicBezTo>
                <a:cubicBezTo>
                  <a:pt x="0" y="882"/>
                  <a:pt x="0" y="850"/>
                  <a:pt x="20" y="830"/>
                </a:cubicBezTo>
                <a:cubicBezTo>
                  <a:pt x="229" y="620"/>
                  <a:pt x="229" y="620"/>
                  <a:pt x="229" y="620"/>
                </a:cubicBezTo>
                <a:cubicBezTo>
                  <a:pt x="228" y="620"/>
                  <a:pt x="228" y="620"/>
                  <a:pt x="228" y="620"/>
                </a:cubicBezTo>
                <a:cubicBezTo>
                  <a:pt x="219" y="611"/>
                  <a:pt x="219" y="595"/>
                  <a:pt x="228" y="586"/>
                </a:cubicBezTo>
                <a:cubicBezTo>
                  <a:pt x="252" y="562"/>
                  <a:pt x="252" y="562"/>
                  <a:pt x="252" y="562"/>
                </a:cubicBezTo>
                <a:cubicBezTo>
                  <a:pt x="250" y="559"/>
                  <a:pt x="249" y="555"/>
                  <a:pt x="247" y="552"/>
                </a:cubicBezTo>
                <a:cubicBezTo>
                  <a:pt x="214" y="468"/>
                  <a:pt x="234" y="373"/>
                  <a:pt x="297" y="309"/>
                </a:cubicBezTo>
                <a:cubicBezTo>
                  <a:pt x="385" y="221"/>
                  <a:pt x="528" y="221"/>
                  <a:pt x="616" y="309"/>
                </a:cubicBezTo>
                <a:cubicBezTo>
                  <a:pt x="704" y="397"/>
                  <a:pt x="704" y="540"/>
                  <a:pt x="616" y="628"/>
                </a:cubicBezTo>
                <a:cubicBezTo>
                  <a:pt x="573" y="671"/>
                  <a:pt x="516" y="694"/>
                  <a:pt x="457" y="694"/>
                </a:cubicBezTo>
                <a:cubicBezTo>
                  <a:pt x="429" y="694"/>
                  <a:pt x="401" y="689"/>
                  <a:pt x="374" y="679"/>
                </a:cubicBezTo>
                <a:cubicBezTo>
                  <a:pt x="370" y="677"/>
                  <a:pt x="367" y="675"/>
                  <a:pt x="363" y="674"/>
                </a:cubicBezTo>
                <a:cubicBezTo>
                  <a:pt x="340" y="697"/>
                  <a:pt x="340" y="697"/>
                  <a:pt x="340" y="697"/>
                </a:cubicBezTo>
                <a:cubicBezTo>
                  <a:pt x="335" y="702"/>
                  <a:pt x="329" y="704"/>
                  <a:pt x="322" y="704"/>
                </a:cubicBezTo>
                <a:cubicBezTo>
                  <a:pt x="316" y="704"/>
                  <a:pt x="310" y="702"/>
                  <a:pt x="305" y="697"/>
                </a:cubicBezTo>
                <a:close/>
                <a:moveTo>
                  <a:pt x="268" y="543"/>
                </a:moveTo>
                <a:cubicBezTo>
                  <a:pt x="270" y="549"/>
                  <a:pt x="273" y="554"/>
                  <a:pt x="276" y="560"/>
                </a:cubicBezTo>
                <a:cubicBezTo>
                  <a:pt x="276" y="560"/>
                  <a:pt x="276" y="560"/>
                  <a:pt x="276" y="560"/>
                </a:cubicBezTo>
                <a:cubicBezTo>
                  <a:pt x="282" y="573"/>
                  <a:pt x="291" y="586"/>
                  <a:pt x="301" y="598"/>
                </a:cubicBezTo>
                <a:cubicBezTo>
                  <a:pt x="305" y="603"/>
                  <a:pt x="309" y="608"/>
                  <a:pt x="313" y="612"/>
                </a:cubicBezTo>
                <a:cubicBezTo>
                  <a:pt x="329" y="628"/>
                  <a:pt x="346" y="640"/>
                  <a:pt x="365" y="650"/>
                </a:cubicBezTo>
                <a:cubicBezTo>
                  <a:pt x="371" y="653"/>
                  <a:pt x="377" y="655"/>
                  <a:pt x="382" y="657"/>
                </a:cubicBezTo>
                <a:cubicBezTo>
                  <a:pt x="457" y="687"/>
                  <a:pt x="543" y="669"/>
                  <a:pt x="600" y="612"/>
                </a:cubicBezTo>
                <a:cubicBezTo>
                  <a:pt x="679" y="533"/>
                  <a:pt x="679" y="405"/>
                  <a:pt x="600" y="325"/>
                </a:cubicBezTo>
                <a:cubicBezTo>
                  <a:pt x="561" y="286"/>
                  <a:pt x="509" y="266"/>
                  <a:pt x="457" y="266"/>
                </a:cubicBezTo>
                <a:cubicBezTo>
                  <a:pt x="405" y="266"/>
                  <a:pt x="353" y="286"/>
                  <a:pt x="313" y="325"/>
                </a:cubicBezTo>
                <a:cubicBezTo>
                  <a:pt x="256" y="383"/>
                  <a:pt x="238" y="468"/>
                  <a:pt x="268" y="543"/>
                </a:cubicBezTo>
                <a:close/>
                <a:moveTo>
                  <a:pt x="245" y="604"/>
                </a:moveTo>
                <a:cubicBezTo>
                  <a:pt x="245" y="604"/>
                  <a:pt x="245" y="604"/>
                  <a:pt x="245" y="604"/>
                </a:cubicBezTo>
                <a:cubicBezTo>
                  <a:pt x="321" y="681"/>
                  <a:pt x="321" y="681"/>
                  <a:pt x="321" y="681"/>
                </a:cubicBezTo>
                <a:cubicBezTo>
                  <a:pt x="322" y="681"/>
                  <a:pt x="323" y="681"/>
                  <a:pt x="324" y="681"/>
                </a:cubicBezTo>
                <a:cubicBezTo>
                  <a:pt x="342" y="663"/>
                  <a:pt x="342" y="663"/>
                  <a:pt x="342" y="663"/>
                </a:cubicBezTo>
                <a:cubicBezTo>
                  <a:pt x="341" y="663"/>
                  <a:pt x="341" y="662"/>
                  <a:pt x="341" y="662"/>
                </a:cubicBezTo>
                <a:cubicBezTo>
                  <a:pt x="334" y="658"/>
                  <a:pt x="327" y="653"/>
                  <a:pt x="320" y="648"/>
                </a:cubicBezTo>
                <a:cubicBezTo>
                  <a:pt x="319" y="647"/>
                  <a:pt x="318" y="646"/>
                  <a:pt x="316" y="645"/>
                </a:cubicBezTo>
                <a:cubicBezTo>
                  <a:pt x="310" y="640"/>
                  <a:pt x="303" y="634"/>
                  <a:pt x="297" y="628"/>
                </a:cubicBezTo>
                <a:cubicBezTo>
                  <a:pt x="291" y="622"/>
                  <a:pt x="286" y="616"/>
                  <a:pt x="281" y="609"/>
                </a:cubicBezTo>
                <a:cubicBezTo>
                  <a:pt x="279" y="608"/>
                  <a:pt x="278" y="606"/>
                  <a:pt x="277" y="605"/>
                </a:cubicBezTo>
                <a:cubicBezTo>
                  <a:pt x="272" y="598"/>
                  <a:pt x="267" y="591"/>
                  <a:pt x="263" y="584"/>
                </a:cubicBezTo>
                <a:cubicBezTo>
                  <a:pt x="263" y="584"/>
                  <a:pt x="263" y="584"/>
                  <a:pt x="263" y="584"/>
                </a:cubicBezTo>
                <a:cubicBezTo>
                  <a:pt x="244" y="602"/>
                  <a:pt x="244" y="602"/>
                  <a:pt x="244" y="602"/>
                </a:cubicBezTo>
                <a:cubicBezTo>
                  <a:pt x="244" y="602"/>
                  <a:pt x="244" y="603"/>
                  <a:pt x="244" y="604"/>
                </a:cubicBezTo>
                <a:lnTo>
                  <a:pt x="245" y="604"/>
                </a:lnTo>
                <a:close/>
                <a:moveTo>
                  <a:pt x="289" y="681"/>
                </a:moveTo>
                <a:cubicBezTo>
                  <a:pt x="245" y="636"/>
                  <a:pt x="245" y="636"/>
                  <a:pt x="245" y="636"/>
                </a:cubicBezTo>
                <a:cubicBezTo>
                  <a:pt x="36" y="846"/>
                  <a:pt x="36" y="846"/>
                  <a:pt x="36" y="846"/>
                </a:cubicBezTo>
                <a:cubicBezTo>
                  <a:pt x="31" y="851"/>
                  <a:pt x="28" y="858"/>
                  <a:pt x="28" y="866"/>
                </a:cubicBezTo>
                <a:cubicBezTo>
                  <a:pt x="28" y="873"/>
                  <a:pt x="31" y="880"/>
                  <a:pt x="36" y="885"/>
                </a:cubicBezTo>
                <a:cubicBezTo>
                  <a:pt x="41" y="890"/>
                  <a:pt x="41" y="890"/>
                  <a:pt x="41" y="890"/>
                </a:cubicBezTo>
                <a:cubicBezTo>
                  <a:pt x="52" y="901"/>
                  <a:pt x="70" y="901"/>
                  <a:pt x="80" y="890"/>
                </a:cubicBezTo>
                <a:lnTo>
                  <a:pt x="289" y="681"/>
                </a:lnTo>
                <a:close/>
                <a:moveTo>
                  <a:pt x="1114" y="195"/>
                </a:moveTo>
                <a:cubicBezTo>
                  <a:pt x="1114" y="1092"/>
                  <a:pt x="1114" y="1092"/>
                  <a:pt x="1114" y="1092"/>
                </a:cubicBezTo>
                <a:cubicBezTo>
                  <a:pt x="1114" y="1119"/>
                  <a:pt x="1092" y="1141"/>
                  <a:pt x="1065" y="1141"/>
                </a:cubicBezTo>
                <a:cubicBezTo>
                  <a:pt x="415" y="1141"/>
                  <a:pt x="415" y="1141"/>
                  <a:pt x="415" y="1141"/>
                </a:cubicBezTo>
                <a:cubicBezTo>
                  <a:pt x="388" y="1141"/>
                  <a:pt x="366" y="1119"/>
                  <a:pt x="366" y="1092"/>
                </a:cubicBezTo>
                <a:cubicBezTo>
                  <a:pt x="366" y="1068"/>
                  <a:pt x="366" y="1068"/>
                  <a:pt x="366" y="1068"/>
                </a:cubicBezTo>
                <a:cubicBezTo>
                  <a:pt x="323" y="1068"/>
                  <a:pt x="323" y="1068"/>
                  <a:pt x="323" y="1068"/>
                </a:cubicBezTo>
                <a:cubicBezTo>
                  <a:pt x="295" y="1068"/>
                  <a:pt x="273" y="1046"/>
                  <a:pt x="273" y="1019"/>
                </a:cubicBezTo>
                <a:cubicBezTo>
                  <a:pt x="273" y="776"/>
                  <a:pt x="273" y="776"/>
                  <a:pt x="273" y="776"/>
                </a:cubicBezTo>
                <a:cubicBezTo>
                  <a:pt x="273" y="769"/>
                  <a:pt x="278" y="764"/>
                  <a:pt x="285" y="764"/>
                </a:cubicBezTo>
                <a:cubicBezTo>
                  <a:pt x="291" y="764"/>
                  <a:pt x="296" y="769"/>
                  <a:pt x="296" y="776"/>
                </a:cubicBezTo>
                <a:cubicBezTo>
                  <a:pt x="296" y="1019"/>
                  <a:pt x="296" y="1019"/>
                  <a:pt x="296" y="1019"/>
                </a:cubicBezTo>
                <a:cubicBezTo>
                  <a:pt x="296" y="1033"/>
                  <a:pt x="308" y="1045"/>
                  <a:pt x="323" y="1045"/>
                </a:cubicBezTo>
                <a:cubicBezTo>
                  <a:pt x="378" y="1045"/>
                  <a:pt x="378" y="1045"/>
                  <a:pt x="378" y="1045"/>
                </a:cubicBezTo>
                <a:cubicBezTo>
                  <a:pt x="991" y="1045"/>
                  <a:pt x="991" y="1045"/>
                  <a:pt x="991" y="1045"/>
                </a:cubicBezTo>
                <a:cubicBezTo>
                  <a:pt x="1005" y="1045"/>
                  <a:pt x="1017" y="1033"/>
                  <a:pt x="1017" y="1019"/>
                </a:cubicBezTo>
                <a:cubicBezTo>
                  <a:pt x="1017" y="157"/>
                  <a:pt x="1017" y="157"/>
                  <a:pt x="1017" y="157"/>
                </a:cubicBezTo>
                <a:cubicBezTo>
                  <a:pt x="1017" y="102"/>
                  <a:pt x="1017" y="102"/>
                  <a:pt x="1017" y="102"/>
                </a:cubicBezTo>
                <a:cubicBezTo>
                  <a:pt x="1017" y="88"/>
                  <a:pt x="1005" y="76"/>
                  <a:pt x="991" y="76"/>
                </a:cubicBezTo>
                <a:cubicBezTo>
                  <a:pt x="903" y="76"/>
                  <a:pt x="903" y="76"/>
                  <a:pt x="903" y="76"/>
                </a:cubicBezTo>
                <a:cubicBezTo>
                  <a:pt x="903" y="106"/>
                  <a:pt x="903" y="106"/>
                  <a:pt x="903" y="106"/>
                </a:cubicBezTo>
                <a:cubicBezTo>
                  <a:pt x="903" y="112"/>
                  <a:pt x="898" y="117"/>
                  <a:pt x="892" y="117"/>
                </a:cubicBezTo>
                <a:cubicBezTo>
                  <a:pt x="885" y="117"/>
                  <a:pt x="880" y="112"/>
                  <a:pt x="880" y="106"/>
                </a:cubicBezTo>
                <a:cubicBezTo>
                  <a:pt x="880" y="76"/>
                  <a:pt x="880" y="76"/>
                  <a:pt x="880" y="76"/>
                </a:cubicBezTo>
                <a:cubicBezTo>
                  <a:pt x="822" y="76"/>
                  <a:pt x="822" y="76"/>
                  <a:pt x="822" y="76"/>
                </a:cubicBezTo>
                <a:cubicBezTo>
                  <a:pt x="822" y="106"/>
                  <a:pt x="822" y="106"/>
                  <a:pt x="822" y="106"/>
                </a:cubicBezTo>
                <a:cubicBezTo>
                  <a:pt x="822" y="112"/>
                  <a:pt x="817" y="117"/>
                  <a:pt x="811" y="117"/>
                </a:cubicBezTo>
                <a:cubicBezTo>
                  <a:pt x="804" y="117"/>
                  <a:pt x="799" y="112"/>
                  <a:pt x="799" y="106"/>
                </a:cubicBezTo>
                <a:cubicBezTo>
                  <a:pt x="799" y="76"/>
                  <a:pt x="799" y="76"/>
                  <a:pt x="799" y="76"/>
                </a:cubicBezTo>
                <a:cubicBezTo>
                  <a:pt x="741" y="76"/>
                  <a:pt x="741" y="76"/>
                  <a:pt x="741" y="76"/>
                </a:cubicBezTo>
                <a:cubicBezTo>
                  <a:pt x="741" y="106"/>
                  <a:pt x="741" y="106"/>
                  <a:pt x="741" y="106"/>
                </a:cubicBezTo>
                <a:cubicBezTo>
                  <a:pt x="741" y="112"/>
                  <a:pt x="736" y="117"/>
                  <a:pt x="730" y="117"/>
                </a:cubicBezTo>
                <a:cubicBezTo>
                  <a:pt x="724" y="117"/>
                  <a:pt x="719" y="112"/>
                  <a:pt x="719" y="106"/>
                </a:cubicBezTo>
                <a:cubicBezTo>
                  <a:pt x="719" y="76"/>
                  <a:pt x="719" y="76"/>
                  <a:pt x="719" y="76"/>
                </a:cubicBezTo>
                <a:cubicBezTo>
                  <a:pt x="660" y="76"/>
                  <a:pt x="660" y="76"/>
                  <a:pt x="660" y="76"/>
                </a:cubicBezTo>
                <a:cubicBezTo>
                  <a:pt x="660" y="106"/>
                  <a:pt x="660" y="106"/>
                  <a:pt x="660" y="106"/>
                </a:cubicBezTo>
                <a:cubicBezTo>
                  <a:pt x="660" y="112"/>
                  <a:pt x="655" y="117"/>
                  <a:pt x="649" y="117"/>
                </a:cubicBezTo>
                <a:cubicBezTo>
                  <a:pt x="643" y="117"/>
                  <a:pt x="638" y="112"/>
                  <a:pt x="638" y="106"/>
                </a:cubicBezTo>
                <a:cubicBezTo>
                  <a:pt x="638" y="76"/>
                  <a:pt x="638" y="76"/>
                  <a:pt x="638" y="76"/>
                </a:cubicBezTo>
                <a:cubicBezTo>
                  <a:pt x="580" y="76"/>
                  <a:pt x="580" y="76"/>
                  <a:pt x="580" y="76"/>
                </a:cubicBezTo>
                <a:cubicBezTo>
                  <a:pt x="580" y="106"/>
                  <a:pt x="580" y="106"/>
                  <a:pt x="580" y="106"/>
                </a:cubicBezTo>
                <a:cubicBezTo>
                  <a:pt x="580" y="112"/>
                  <a:pt x="574" y="117"/>
                  <a:pt x="568" y="117"/>
                </a:cubicBezTo>
                <a:cubicBezTo>
                  <a:pt x="562" y="117"/>
                  <a:pt x="557" y="112"/>
                  <a:pt x="557" y="106"/>
                </a:cubicBezTo>
                <a:cubicBezTo>
                  <a:pt x="557" y="76"/>
                  <a:pt x="557" y="76"/>
                  <a:pt x="557" y="76"/>
                </a:cubicBezTo>
                <a:cubicBezTo>
                  <a:pt x="499" y="76"/>
                  <a:pt x="499" y="76"/>
                  <a:pt x="499" y="76"/>
                </a:cubicBezTo>
                <a:cubicBezTo>
                  <a:pt x="499" y="106"/>
                  <a:pt x="499" y="106"/>
                  <a:pt x="499" y="106"/>
                </a:cubicBezTo>
                <a:cubicBezTo>
                  <a:pt x="499" y="112"/>
                  <a:pt x="494" y="117"/>
                  <a:pt x="487" y="117"/>
                </a:cubicBezTo>
                <a:cubicBezTo>
                  <a:pt x="481" y="117"/>
                  <a:pt x="476" y="112"/>
                  <a:pt x="476" y="106"/>
                </a:cubicBezTo>
                <a:cubicBezTo>
                  <a:pt x="476" y="76"/>
                  <a:pt x="476" y="76"/>
                  <a:pt x="476" y="76"/>
                </a:cubicBezTo>
                <a:cubicBezTo>
                  <a:pt x="418" y="76"/>
                  <a:pt x="418" y="76"/>
                  <a:pt x="418" y="76"/>
                </a:cubicBezTo>
                <a:cubicBezTo>
                  <a:pt x="418" y="106"/>
                  <a:pt x="418" y="106"/>
                  <a:pt x="418" y="106"/>
                </a:cubicBezTo>
                <a:cubicBezTo>
                  <a:pt x="418" y="112"/>
                  <a:pt x="413" y="117"/>
                  <a:pt x="406" y="117"/>
                </a:cubicBezTo>
                <a:cubicBezTo>
                  <a:pt x="400" y="117"/>
                  <a:pt x="395" y="112"/>
                  <a:pt x="395" y="106"/>
                </a:cubicBezTo>
                <a:cubicBezTo>
                  <a:pt x="395" y="76"/>
                  <a:pt x="395" y="76"/>
                  <a:pt x="395" y="76"/>
                </a:cubicBezTo>
                <a:cubicBezTo>
                  <a:pt x="323" y="76"/>
                  <a:pt x="323" y="76"/>
                  <a:pt x="323" y="76"/>
                </a:cubicBezTo>
                <a:cubicBezTo>
                  <a:pt x="308" y="76"/>
                  <a:pt x="296" y="88"/>
                  <a:pt x="296" y="102"/>
                </a:cubicBezTo>
                <a:cubicBezTo>
                  <a:pt x="296" y="255"/>
                  <a:pt x="296" y="255"/>
                  <a:pt x="296" y="255"/>
                </a:cubicBezTo>
                <a:cubicBezTo>
                  <a:pt x="296" y="261"/>
                  <a:pt x="291" y="266"/>
                  <a:pt x="285" y="266"/>
                </a:cubicBezTo>
                <a:cubicBezTo>
                  <a:pt x="278" y="266"/>
                  <a:pt x="273" y="261"/>
                  <a:pt x="273" y="255"/>
                </a:cubicBezTo>
                <a:cubicBezTo>
                  <a:pt x="273" y="102"/>
                  <a:pt x="273" y="102"/>
                  <a:pt x="273" y="102"/>
                </a:cubicBezTo>
                <a:cubicBezTo>
                  <a:pt x="273" y="75"/>
                  <a:pt x="295" y="53"/>
                  <a:pt x="323" y="53"/>
                </a:cubicBezTo>
                <a:cubicBezTo>
                  <a:pt x="395" y="53"/>
                  <a:pt x="395" y="53"/>
                  <a:pt x="395" y="53"/>
                </a:cubicBezTo>
                <a:cubicBezTo>
                  <a:pt x="395" y="11"/>
                  <a:pt x="395" y="11"/>
                  <a:pt x="395" y="11"/>
                </a:cubicBezTo>
                <a:cubicBezTo>
                  <a:pt x="395" y="5"/>
                  <a:pt x="400" y="0"/>
                  <a:pt x="406" y="0"/>
                </a:cubicBezTo>
                <a:cubicBezTo>
                  <a:pt x="413" y="0"/>
                  <a:pt x="418" y="5"/>
                  <a:pt x="418" y="11"/>
                </a:cubicBezTo>
                <a:cubicBezTo>
                  <a:pt x="418" y="53"/>
                  <a:pt x="418" y="53"/>
                  <a:pt x="418" y="53"/>
                </a:cubicBezTo>
                <a:cubicBezTo>
                  <a:pt x="476" y="53"/>
                  <a:pt x="476" y="53"/>
                  <a:pt x="476" y="53"/>
                </a:cubicBezTo>
                <a:cubicBezTo>
                  <a:pt x="476" y="11"/>
                  <a:pt x="476" y="11"/>
                  <a:pt x="476" y="11"/>
                </a:cubicBezTo>
                <a:cubicBezTo>
                  <a:pt x="476" y="5"/>
                  <a:pt x="481" y="0"/>
                  <a:pt x="487" y="0"/>
                </a:cubicBezTo>
                <a:cubicBezTo>
                  <a:pt x="494" y="0"/>
                  <a:pt x="499" y="5"/>
                  <a:pt x="499" y="11"/>
                </a:cubicBezTo>
                <a:cubicBezTo>
                  <a:pt x="499" y="53"/>
                  <a:pt x="499" y="53"/>
                  <a:pt x="499" y="53"/>
                </a:cubicBezTo>
                <a:cubicBezTo>
                  <a:pt x="557" y="53"/>
                  <a:pt x="557" y="53"/>
                  <a:pt x="557" y="53"/>
                </a:cubicBezTo>
                <a:cubicBezTo>
                  <a:pt x="557" y="11"/>
                  <a:pt x="557" y="11"/>
                  <a:pt x="557" y="11"/>
                </a:cubicBezTo>
                <a:cubicBezTo>
                  <a:pt x="557" y="5"/>
                  <a:pt x="562" y="0"/>
                  <a:pt x="568" y="0"/>
                </a:cubicBezTo>
                <a:cubicBezTo>
                  <a:pt x="574" y="0"/>
                  <a:pt x="580" y="5"/>
                  <a:pt x="580" y="11"/>
                </a:cubicBezTo>
                <a:cubicBezTo>
                  <a:pt x="580" y="53"/>
                  <a:pt x="580" y="53"/>
                  <a:pt x="580" y="53"/>
                </a:cubicBezTo>
                <a:cubicBezTo>
                  <a:pt x="638" y="53"/>
                  <a:pt x="638" y="53"/>
                  <a:pt x="638" y="53"/>
                </a:cubicBezTo>
                <a:cubicBezTo>
                  <a:pt x="638" y="11"/>
                  <a:pt x="638" y="11"/>
                  <a:pt x="638" y="11"/>
                </a:cubicBezTo>
                <a:cubicBezTo>
                  <a:pt x="638" y="5"/>
                  <a:pt x="643" y="0"/>
                  <a:pt x="649" y="0"/>
                </a:cubicBezTo>
                <a:cubicBezTo>
                  <a:pt x="655" y="0"/>
                  <a:pt x="660" y="5"/>
                  <a:pt x="660" y="11"/>
                </a:cubicBezTo>
                <a:cubicBezTo>
                  <a:pt x="660" y="53"/>
                  <a:pt x="660" y="53"/>
                  <a:pt x="660" y="53"/>
                </a:cubicBezTo>
                <a:cubicBezTo>
                  <a:pt x="719" y="53"/>
                  <a:pt x="719" y="53"/>
                  <a:pt x="719" y="53"/>
                </a:cubicBezTo>
                <a:cubicBezTo>
                  <a:pt x="719" y="11"/>
                  <a:pt x="719" y="11"/>
                  <a:pt x="719" y="11"/>
                </a:cubicBezTo>
                <a:cubicBezTo>
                  <a:pt x="719" y="5"/>
                  <a:pt x="724" y="0"/>
                  <a:pt x="730" y="0"/>
                </a:cubicBezTo>
                <a:cubicBezTo>
                  <a:pt x="736" y="0"/>
                  <a:pt x="741" y="5"/>
                  <a:pt x="741" y="11"/>
                </a:cubicBezTo>
                <a:cubicBezTo>
                  <a:pt x="741" y="53"/>
                  <a:pt x="741" y="53"/>
                  <a:pt x="741" y="53"/>
                </a:cubicBezTo>
                <a:cubicBezTo>
                  <a:pt x="799" y="53"/>
                  <a:pt x="799" y="53"/>
                  <a:pt x="799" y="53"/>
                </a:cubicBezTo>
                <a:cubicBezTo>
                  <a:pt x="799" y="11"/>
                  <a:pt x="799" y="11"/>
                  <a:pt x="799" y="11"/>
                </a:cubicBezTo>
                <a:cubicBezTo>
                  <a:pt x="799" y="5"/>
                  <a:pt x="804" y="0"/>
                  <a:pt x="811" y="0"/>
                </a:cubicBezTo>
                <a:cubicBezTo>
                  <a:pt x="817" y="0"/>
                  <a:pt x="822" y="5"/>
                  <a:pt x="822" y="11"/>
                </a:cubicBezTo>
                <a:cubicBezTo>
                  <a:pt x="822" y="53"/>
                  <a:pt x="822" y="53"/>
                  <a:pt x="822" y="53"/>
                </a:cubicBezTo>
                <a:cubicBezTo>
                  <a:pt x="880" y="53"/>
                  <a:pt x="880" y="53"/>
                  <a:pt x="880" y="53"/>
                </a:cubicBezTo>
                <a:cubicBezTo>
                  <a:pt x="880" y="11"/>
                  <a:pt x="880" y="11"/>
                  <a:pt x="880" y="11"/>
                </a:cubicBezTo>
                <a:cubicBezTo>
                  <a:pt x="880" y="5"/>
                  <a:pt x="885" y="0"/>
                  <a:pt x="892" y="0"/>
                </a:cubicBezTo>
                <a:cubicBezTo>
                  <a:pt x="898" y="0"/>
                  <a:pt x="903" y="5"/>
                  <a:pt x="903" y="11"/>
                </a:cubicBezTo>
                <a:cubicBezTo>
                  <a:pt x="903" y="53"/>
                  <a:pt x="903" y="53"/>
                  <a:pt x="903" y="53"/>
                </a:cubicBezTo>
                <a:cubicBezTo>
                  <a:pt x="991" y="53"/>
                  <a:pt x="991" y="53"/>
                  <a:pt x="991" y="53"/>
                </a:cubicBezTo>
                <a:cubicBezTo>
                  <a:pt x="1018" y="53"/>
                  <a:pt x="1040" y="75"/>
                  <a:pt x="1040" y="102"/>
                </a:cubicBezTo>
                <a:cubicBezTo>
                  <a:pt x="1040" y="145"/>
                  <a:pt x="1040" y="145"/>
                  <a:pt x="1040" y="145"/>
                </a:cubicBezTo>
                <a:cubicBezTo>
                  <a:pt x="1065" y="145"/>
                  <a:pt x="1065" y="145"/>
                  <a:pt x="1065" y="145"/>
                </a:cubicBezTo>
                <a:cubicBezTo>
                  <a:pt x="1092" y="145"/>
                  <a:pt x="1114" y="167"/>
                  <a:pt x="1114" y="195"/>
                </a:cubicBezTo>
                <a:close/>
                <a:moveTo>
                  <a:pt x="1091" y="195"/>
                </a:moveTo>
                <a:cubicBezTo>
                  <a:pt x="1091" y="180"/>
                  <a:pt x="1079" y="168"/>
                  <a:pt x="1065" y="168"/>
                </a:cubicBezTo>
                <a:cubicBezTo>
                  <a:pt x="1040" y="168"/>
                  <a:pt x="1040" y="168"/>
                  <a:pt x="1040" y="168"/>
                </a:cubicBezTo>
                <a:cubicBezTo>
                  <a:pt x="1040" y="1019"/>
                  <a:pt x="1040" y="1019"/>
                  <a:pt x="1040" y="1019"/>
                </a:cubicBezTo>
                <a:cubicBezTo>
                  <a:pt x="1040" y="1046"/>
                  <a:pt x="1018" y="1068"/>
                  <a:pt x="991" y="1068"/>
                </a:cubicBezTo>
                <a:cubicBezTo>
                  <a:pt x="389" y="1068"/>
                  <a:pt x="389" y="1068"/>
                  <a:pt x="389" y="1068"/>
                </a:cubicBezTo>
                <a:cubicBezTo>
                  <a:pt x="389" y="1092"/>
                  <a:pt x="389" y="1092"/>
                  <a:pt x="389" y="1092"/>
                </a:cubicBezTo>
                <a:cubicBezTo>
                  <a:pt x="389" y="1107"/>
                  <a:pt x="401" y="1118"/>
                  <a:pt x="415" y="1118"/>
                </a:cubicBezTo>
                <a:cubicBezTo>
                  <a:pt x="1065" y="1118"/>
                  <a:pt x="1065" y="1118"/>
                  <a:pt x="1065" y="1118"/>
                </a:cubicBezTo>
                <a:cubicBezTo>
                  <a:pt x="1079" y="1118"/>
                  <a:pt x="1091" y="1107"/>
                  <a:pt x="1091" y="1092"/>
                </a:cubicBezTo>
                <a:lnTo>
                  <a:pt x="1091" y="195"/>
                </a:lnTo>
                <a:close/>
                <a:moveTo>
                  <a:pt x="798" y="651"/>
                </a:moveTo>
                <a:cubicBezTo>
                  <a:pt x="804" y="651"/>
                  <a:pt x="809" y="656"/>
                  <a:pt x="809" y="663"/>
                </a:cubicBezTo>
                <a:cubicBezTo>
                  <a:pt x="809" y="977"/>
                  <a:pt x="809" y="977"/>
                  <a:pt x="809" y="977"/>
                </a:cubicBezTo>
                <a:cubicBezTo>
                  <a:pt x="809" y="984"/>
                  <a:pt x="804" y="989"/>
                  <a:pt x="798" y="989"/>
                </a:cubicBezTo>
                <a:cubicBezTo>
                  <a:pt x="715" y="989"/>
                  <a:pt x="715" y="989"/>
                  <a:pt x="715" y="989"/>
                </a:cubicBezTo>
                <a:cubicBezTo>
                  <a:pt x="709" y="989"/>
                  <a:pt x="704" y="984"/>
                  <a:pt x="704" y="977"/>
                </a:cubicBezTo>
                <a:cubicBezTo>
                  <a:pt x="704" y="663"/>
                  <a:pt x="704" y="663"/>
                  <a:pt x="704" y="663"/>
                </a:cubicBezTo>
                <a:cubicBezTo>
                  <a:pt x="704" y="656"/>
                  <a:pt x="709" y="651"/>
                  <a:pt x="715" y="651"/>
                </a:cubicBezTo>
                <a:lnTo>
                  <a:pt x="798" y="651"/>
                </a:lnTo>
                <a:close/>
                <a:moveTo>
                  <a:pt x="786" y="674"/>
                </a:moveTo>
                <a:cubicBezTo>
                  <a:pt x="726" y="674"/>
                  <a:pt x="726" y="674"/>
                  <a:pt x="726" y="674"/>
                </a:cubicBezTo>
                <a:cubicBezTo>
                  <a:pt x="726" y="966"/>
                  <a:pt x="726" y="966"/>
                  <a:pt x="726" y="966"/>
                </a:cubicBezTo>
                <a:cubicBezTo>
                  <a:pt x="786" y="966"/>
                  <a:pt x="786" y="966"/>
                  <a:pt x="786" y="966"/>
                </a:cubicBezTo>
                <a:lnTo>
                  <a:pt x="786" y="674"/>
                </a:lnTo>
                <a:close/>
                <a:moveTo>
                  <a:pt x="660" y="746"/>
                </a:moveTo>
                <a:cubicBezTo>
                  <a:pt x="666" y="746"/>
                  <a:pt x="671" y="751"/>
                  <a:pt x="671" y="757"/>
                </a:cubicBezTo>
                <a:cubicBezTo>
                  <a:pt x="671" y="977"/>
                  <a:pt x="671" y="977"/>
                  <a:pt x="671" y="977"/>
                </a:cubicBezTo>
                <a:cubicBezTo>
                  <a:pt x="671" y="984"/>
                  <a:pt x="666" y="989"/>
                  <a:pt x="660" y="989"/>
                </a:cubicBezTo>
                <a:cubicBezTo>
                  <a:pt x="577" y="989"/>
                  <a:pt x="577" y="989"/>
                  <a:pt x="577" y="989"/>
                </a:cubicBezTo>
                <a:cubicBezTo>
                  <a:pt x="571" y="989"/>
                  <a:pt x="566" y="984"/>
                  <a:pt x="566" y="977"/>
                </a:cubicBezTo>
                <a:cubicBezTo>
                  <a:pt x="566" y="757"/>
                  <a:pt x="566" y="757"/>
                  <a:pt x="566" y="757"/>
                </a:cubicBezTo>
                <a:cubicBezTo>
                  <a:pt x="566" y="751"/>
                  <a:pt x="571" y="746"/>
                  <a:pt x="577" y="746"/>
                </a:cubicBezTo>
                <a:lnTo>
                  <a:pt x="660" y="746"/>
                </a:lnTo>
                <a:close/>
                <a:moveTo>
                  <a:pt x="649" y="769"/>
                </a:moveTo>
                <a:cubicBezTo>
                  <a:pt x="589" y="769"/>
                  <a:pt x="589" y="769"/>
                  <a:pt x="589" y="769"/>
                </a:cubicBezTo>
                <a:cubicBezTo>
                  <a:pt x="589" y="966"/>
                  <a:pt x="589" y="966"/>
                  <a:pt x="589" y="966"/>
                </a:cubicBezTo>
                <a:cubicBezTo>
                  <a:pt x="649" y="966"/>
                  <a:pt x="649" y="966"/>
                  <a:pt x="649" y="966"/>
                </a:cubicBezTo>
                <a:lnTo>
                  <a:pt x="649" y="769"/>
                </a:lnTo>
                <a:close/>
                <a:moveTo>
                  <a:pt x="935" y="575"/>
                </a:moveTo>
                <a:cubicBezTo>
                  <a:pt x="942" y="575"/>
                  <a:pt x="947" y="581"/>
                  <a:pt x="947" y="587"/>
                </a:cubicBezTo>
                <a:cubicBezTo>
                  <a:pt x="947" y="977"/>
                  <a:pt x="947" y="977"/>
                  <a:pt x="947" y="977"/>
                </a:cubicBezTo>
                <a:cubicBezTo>
                  <a:pt x="947" y="984"/>
                  <a:pt x="942" y="989"/>
                  <a:pt x="935" y="989"/>
                </a:cubicBezTo>
                <a:cubicBezTo>
                  <a:pt x="853" y="989"/>
                  <a:pt x="853" y="989"/>
                  <a:pt x="853" y="989"/>
                </a:cubicBezTo>
                <a:cubicBezTo>
                  <a:pt x="847" y="989"/>
                  <a:pt x="842" y="984"/>
                  <a:pt x="842" y="977"/>
                </a:cubicBezTo>
                <a:cubicBezTo>
                  <a:pt x="842" y="587"/>
                  <a:pt x="842" y="587"/>
                  <a:pt x="842" y="587"/>
                </a:cubicBezTo>
                <a:cubicBezTo>
                  <a:pt x="842" y="581"/>
                  <a:pt x="847" y="575"/>
                  <a:pt x="853" y="575"/>
                </a:cubicBezTo>
                <a:lnTo>
                  <a:pt x="935" y="575"/>
                </a:lnTo>
                <a:close/>
                <a:moveTo>
                  <a:pt x="924" y="598"/>
                </a:moveTo>
                <a:cubicBezTo>
                  <a:pt x="864" y="598"/>
                  <a:pt x="864" y="598"/>
                  <a:pt x="864" y="598"/>
                </a:cubicBezTo>
                <a:cubicBezTo>
                  <a:pt x="864" y="966"/>
                  <a:pt x="864" y="966"/>
                  <a:pt x="864" y="966"/>
                </a:cubicBezTo>
                <a:cubicBezTo>
                  <a:pt x="924" y="966"/>
                  <a:pt x="924" y="966"/>
                  <a:pt x="924" y="966"/>
                </a:cubicBezTo>
                <a:lnTo>
                  <a:pt x="924" y="598"/>
                </a:lnTo>
                <a:close/>
                <a:moveTo>
                  <a:pt x="951" y="434"/>
                </a:moveTo>
                <a:cubicBezTo>
                  <a:pt x="951" y="475"/>
                  <a:pt x="918" y="508"/>
                  <a:pt x="877" y="508"/>
                </a:cubicBezTo>
                <a:cubicBezTo>
                  <a:pt x="837" y="508"/>
                  <a:pt x="804" y="475"/>
                  <a:pt x="804" y="434"/>
                </a:cubicBezTo>
                <a:cubicBezTo>
                  <a:pt x="804" y="393"/>
                  <a:pt x="837" y="360"/>
                  <a:pt x="877" y="360"/>
                </a:cubicBezTo>
                <a:cubicBezTo>
                  <a:pt x="918" y="360"/>
                  <a:pt x="951" y="393"/>
                  <a:pt x="951" y="434"/>
                </a:cubicBezTo>
                <a:close/>
                <a:moveTo>
                  <a:pt x="928" y="434"/>
                </a:moveTo>
                <a:cubicBezTo>
                  <a:pt x="928" y="406"/>
                  <a:pt x="906" y="383"/>
                  <a:pt x="877" y="383"/>
                </a:cubicBezTo>
                <a:cubicBezTo>
                  <a:pt x="849" y="383"/>
                  <a:pt x="826" y="406"/>
                  <a:pt x="826" y="434"/>
                </a:cubicBezTo>
                <a:cubicBezTo>
                  <a:pt x="826" y="462"/>
                  <a:pt x="849" y="485"/>
                  <a:pt x="877" y="485"/>
                </a:cubicBezTo>
                <a:cubicBezTo>
                  <a:pt x="906" y="485"/>
                  <a:pt x="928" y="462"/>
                  <a:pt x="928" y="434"/>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01" name="Google Shape;1101;p39"/>
          <p:cNvSpPr/>
          <p:nvPr/>
        </p:nvSpPr>
        <p:spPr>
          <a:xfrm>
            <a:off x="16188252" y="3870326"/>
            <a:ext cx="592138" cy="892175"/>
          </a:xfrm>
          <a:custGeom>
            <a:pathLst>
              <a:path extrusionOk="0" h="1758" w="1164">
                <a:moveTo>
                  <a:pt x="1147" y="694"/>
                </a:moveTo>
                <a:cubicBezTo>
                  <a:pt x="1164" y="612"/>
                  <a:pt x="1163" y="527"/>
                  <a:pt x="1143" y="443"/>
                </a:cubicBezTo>
                <a:cubicBezTo>
                  <a:pt x="1085" y="201"/>
                  <a:pt x="871" y="19"/>
                  <a:pt x="621" y="2"/>
                </a:cubicBezTo>
                <a:cubicBezTo>
                  <a:pt x="608" y="1"/>
                  <a:pt x="596" y="1"/>
                  <a:pt x="583" y="1"/>
                </a:cubicBezTo>
                <a:cubicBezTo>
                  <a:pt x="582" y="1"/>
                  <a:pt x="581" y="0"/>
                  <a:pt x="580" y="0"/>
                </a:cubicBezTo>
                <a:cubicBezTo>
                  <a:pt x="579" y="0"/>
                  <a:pt x="578" y="1"/>
                  <a:pt x="577" y="1"/>
                </a:cubicBezTo>
                <a:cubicBezTo>
                  <a:pt x="430" y="2"/>
                  <a:pt x="292" y="55"/>
                  <a:pt x="184" y="156"/>
                </a:cubicBezTo>
                <a:cubicBezTo>
                  <a:pt x="67" y="265"/>
                  <a:pt x="0" y="420"/>
                  <a:pt x="0" y="580"/>
                </a:cubicBezTo>
                <a:cubicBezTo>
                  <a:pt x="0" y="659"/>
                  <a:pt x="16" y="736"/>
                  <a:pt x="47" y="808"/>
                </a:cubicBezTo>
                <a:cubicBezTo>
                  <a:pt x="47" y="809"/>
                  <a:pt x="47" y="809"/>
                  <a:pt x="47" y="809"/>
                </a:cubicBezTo>
                <a:cubicBezTo>
                  <a:pt x="49" y="812"/>
                  <a:pt x="49" y="812"/>
                  <a:pt x="49" y="812"/>
                </a:cubicBezTo>
                <a:cubicBezTo>
                  <a:pt x="57" y="825"/>
                  <a:pt x="81" y="866"/>
                  <a:pt x="109" y="917"/>
                </a:cubicBezTo>
                <a:cubicBezTo>
                  <a:pt x="154" y="998"/>
                  <a:pt x="213" y="1104"/>
                  <a:pt x="235" y="1155"/>
                </a:cubicBezTo>
                <a:cubicBezTo>
                  <a:pt x="251" y="1191"/>
                  <a:pt x="280" y="1274"/>
                  <a:pt x="301" y="1336"/>
                </a:cubicBezTo>
                <a:cubicBezTo>
                  <a:pt x="307" y="1354"/>
                  <a:pt x="318" y="1369"/>
                  <a:pt x="333" y="1380"/>
                </a:cubicBezTo>
                <a:cubicBezTo>
                  <a:pt x="333" y="1447"/>
                  <a:pt x="333" y="1447"/>
                  <a:pt x="333" y="1447"/>
                </a:cubicBezTo>
                <a:cubicBezTo>
                  <a:pt x="333" y="1485"/>
                  <a:pt x="333" y="1485"/>
                  <a:pt x="333" y="1485"/>
                </a:cubicBezTo>
                <a:cubicBezTo>
                  <a:pt x="333" y="1538"/>
                  <a:pt x="333" y="1538"/>
                  <a:pt x="333" y="1538"/>
                </a:cubicBezTo>
                <a:cubicBezTo>
                  <a:pt x="333" y="1576"/>
                  <a:pt x="333" y="1576"/>
                  <a:pt x="333" y="1576"/>
                </a:cubicBezTo>
                <a:cubicBezTo>
                  <a:pt x="333" y="1592"/>
                  <a:pt x="333" y="1592"/>
                  <a:pt x="333" y="1592"/>
                </a:cubicBezTo>
                <a:cubicBezTo>
                  <a:pt x="333" y="1624"/>
                  <a:pt x="353" y="1651"/>
                  <a:pt x="381" y="1662"/>
                </a:cubicBezTo>
                <a:cubicBezTo>
                  <a:pt x="385" y="1715"/>
                  <a:pt x="429" y="1758"/>
                  <a:pt x="483" y="1758"/>
                </a:cubicBezTo>
                <a:cubicBezTo>
                  <a:pt x="676" y="1758"/>
                  <a:pt x="676" y="1758"/>
                  <a:pt x="676" y="1758"/>
                </a:cubicBezTo>
                <a:cubicBezTo>
                  <a:pt x="730" y="1758"/>
                  <a:pt x="774" y="1715"/>
                  <a:pt x="778" y="1662"/>
                </a:cubicBezTo>
                <a:cubicBezTo>
                  <a:pt x="806" y="1651"/>
                  <a:pt x="826" y="1624"/>
                  <a:pt x="826" y="1592"/>
                </a:cubicBezTo>
                <a:cubicBezTo>
                  <a:pt x="826" y="1576"/>
                  <a:pt x="826" y="1576"/>
                  <a:pt x="826" y="1576"/>
                </a:cubicBezTo>
                <a:cubicBezTo>
                  <a:pt x="826" y="1538"/>
                  <a:pt x="826" y="1538"/>
                  <a:pt x="826" y="1538"/>
                </a:cubicBezTo>
                <a:cubicBezTo>
                  <a:pt x="826" y="1485"/>
                  <a:pt x="826" y="1485"/>
                  <a:pt x="826" y="1485"/>
                </a:cubicBezTo>
                <a:cubicBezTo>
                  <a:pt x="826" y="1447"/>
                  <a:pt x="826" y="1447"/>
                  <a:pt x="826" y="1447"/>
                </a:cubicBezTo>
                <a:cubicBezTo>
                  <a:pt x="826" y="1380"/>
                  <a:pt x="826" y="1380"/>
                  <a:pt x="826" y="1380"/>
                </a:cubicBezTo>
                <a:cubicBezTo>
                  <a:pt x="841" y="1369"/>
                  <a:pt x="852" y="1354"/>
                  <a:pt x="858" y="1336"/>
                </a:cubicBezTo>
                <a:cubicBezTo>
                  <a:pt x="879" y="1274"/>
                  <a:pt x="908" y="1191"/>
                  <a:pt x="924" y="1154"/>
                </a:cubicBezTo>
                <a:cubicBezTo>
                  <a:pt x="946" y="1103"/>
                  <a:pt x="1006" y="995"/>
                  <a:pt x="1043" y="929"/>
                </a:cubicBezTo>
                <a:cubicBezTo>
                  <a:pt x="1051" y="929"/>
                  <a:pt x="1051" y="929"/>
                  <a:pt x="1051" y="929"/>
                </a:cubicBezTo>
                <a:cubicBezTo>
                  <a:pt x="1051" y="915"/>
                  <a:pt x="1051" y="915"/>
                  <a:pt x="1051" y="915"/>
                </a:cubicBezTo>
                <a:cubicBezTo>
                  <a:pt x="1078" y="866"/>
                  <a:pt x="1101" y="827"/>
                  <a:pt x="1109" y="814"/>
                </a:cubicBezTo>
                <a:cubicBezTo>
                  <a:pt x="1110" y="812"/>
                  <a:pt x="1110" y="811"/>
                  <a:pt x="1111" y="809"/>
                </a:cubicBezTo>
                <a:cubicBezTo>
                  <a:pt x="1115" y="805"/>
                  <a:pt x="1115" y="805"/>
                  <a:pt x="1115" y="805"/>
                </a:cubicBezTo>
                <a:cubicBezTo>
                  <a:pt x="1115" y="801"/>
                  <a:pt x="1115" y="801"/>
                  <a:pt x="1115" y="801"/>
                </a:cubicBezTo>
                <a:cubicBezTo>
                  <a:pt x="1128" y="769"/>
                  <a:pt x="1138" y="736"/>
                  <a:pt x="1145" y="702"/>
                </a:cubicBezTo>
                <a:cubicBezTo>
                  <a:pt x="1146" y="700"/>
                  <a:pt x="1147" y="697"/>
                  <a:pt x="1147" y="695"/>
                </a:cubicBezTo>
                <a:cubicBezTo>
                  <a:pt x="1147" y="695"/>
                  <a:pt x="1147" y="695"/>
                  <a:pt x="1147" y="694"/>
                </a:cubicBezTo>
                <a:close/>
                <a:moveTo>
                  <a:pt x="1106" y="452"/>
                </a:moveTo>
                <a:cubicBezTo>
                  <a:pt x="1123" y="526"/>
                  <a:pt x="1125" y="602"/>
                  <a:pt x="1112" y="676"/>
                </a:cubicBezTo>
                <a:cubicBezTo>
                  <a:pt x="941" y="676"/>
                  <a:pt x="941" y="676"/>
                  <a:pt x="941" y="676"/>
                </a:cubicBezTo>
                <a:cubicBezTo>
                  <a:pt x="931" y="676"/>
                  <a:pt x="922" y="684"/>
                  <a:pt x="922" y="695"/>
                </a:cubicBezTo>
                <a:cubicBezTo>
                  <a:pt x="922" y="701"/>
                  <a:pt x="925" y="706"/>
                  <a:pt x="929" y="709"/>
                </a:cubicBezTo>
                <a:cubicBezTo>
                  <a:pt x="939" y="725"/>
                  <a:pt x="945" y="743"/>
                  <a:pt x="945" y="762"/>
                </a:cubicBezTo>
                <a:cubicBezTo>
                  <a:pt x="945" y="813"/>
                  <a:pt x="903" y="855"/>
                  <a:pt x="851" y="855"/>
                </a:cubicBezTo>
                <a:cubicBezTo>
                  <a:pt x="799" y="855"/>
                  <a:pt x="757" y="813"/>
                  <a:pt x="757" y="762"/>
                </a:cubicBezTo>
                <a:cubicBezTo>
                  <a:pt x="757" y="742"/>
                  <a:pt x="763" y="724"/>
                  <a:pt x="774" y="708"/>
                </a:cubicBezTo>
                <a:cubicBezTo>
                  <a:pt x="778" y="704"/>
                  <a:pt x="780" y="698"/>
                  <a:pt x="779" y="692"/>
                </a:cubicBezTo>
                <a:cubicBezTo>
                  <a:pt x="778" y="683"/>
                  <a:pt x="770" y="676"/>
                  <a:pt x="760" y="676"/>
                </a:cubicBezTo>
                <a:cubicBezTo>
                  <a:pt x="599" y="676"/>
                  <a:pt x="599" y="676"/>
                  <a:pt x="599" y="676"/>
                </a:cubicBezTo>
                <a:cubicBezTo>
                  <a:pt x="599" y="459"/>
                  <a:pt x="599" y="459"/>
                  <a:pt x="599" y="459"/>
                </a:cubicBezTo>
                <a:cubicBezTo>
                  <a:pt x="614" y="465"/>
                  <a:pt x="630" y="468"/>
                  <a:pt x="646" y="468"/>
                </a:cubicBezTo>
                <a:cubicBezTo>
                  <a:pt x="719" y="468"/>
                  <a:pt x="778" y="409"/>
                  <a:pt x="778" y="336"/>
                </a:cubicBezTo>
                <a:cubicBezTo>
                  <a:pt x="778" y="263"/>
                  <a:pt x="719" y="204"/>
                  <a:pt x="646" y="204"/>
                </a:cubicBezTo>
                <a:cubicBezTo>
                  <a:pt x="630" y="204"/>
                  <a:pt x="614" y="207"/>
                  <a:pt x="599" y="213"/>
                </a:cubicBezTo>
                <a:cubicBezTo>
                  <a:pt x="599" y="39"/>
                  <a:pt x="599" y="39"/>
                  <a:pt x="599" y="39"/>
                </a:cubicBezTo>
                <a:cubicBezTo>
                  <a:pt x="605" y="40"/>
                  <a:pt x="612" y="39"/>
                  <a:pt x="618" y="40"/>
                </a:cubicBezTo>
                <a:cubicBezTo>
                  <a:pt x="852" y="56"/>
                  <a:pt x="1052" y="225"/>
                  <a:pt x="1106" y="452"/>
                </a:cubicBezTo>
                <a:close/>
                <a:moveTo>
                  <a:pt x="210" y="184"/>
                </a:moveTo>
                <a:cubicBezTo>
                  <a:pt x="307" y="94"/>
                  <a:pt x="430" y="43"/>
                  <a:pt x="560" y="39"/>
                </a:cubicBezTo>
                <a:cubicBezTo>
                  <a:pt x="560" y="245"/>
                  <a:pt x="560" y="245"/>
                  <a:pt x="560" y="245"/>
                </a:cubicBezTo>
                <a:cubicBezTo>
                  <a:pt x="560" y="252"/>
                  <a:pt x="564" y="259"/>
                  <a:pt x="571" y="262"/>
                </a:cubicBezTo>
                <a:cubicBezTo>
                  <a:pt x="577" y="265"/>
                  <a:pt x="585" y="265"/>
                  <a:pt x="591" y="260"/>
                </a:cubicBezTo>
                <a:cubicBezTo>
                  <a:pt x="607" y="249"/>
                  <a:pt x="626" y="242"/>
                  <a:pt x="646" y="242"/>
                </a:cubicBezTo>
                <a:cubicBezTo>
                  <a:pt x="698" y="242"/>
                  <a:pt x="740" y="284"/>
                  <a:pt x="740" y="336"/>
                </a:cubicBezTo>
                <a:cubicBezTo>
                  <a:pt x="740" y="388"/>
                  <a:pt x="698" y="430"/>
                  <a:pt x="646" y="430"/>
                </a:cubicBezTo>
                <a:cubicBezTo>
                  <a:pt x="626" y="430"/>
                  <a:pt x="607" y="424"/>
                  <a:pt x="591" y="412"/>
                </a:cubicBezTo>
                <a:cubicBezTo>
                  <a:pt x="585" y="408"/>
                  <a:pt x="577" y="407"/>
                  <a:pt x="571" y="410"/>
                </a:cubicBezTo>
                <a:cubicBezTo>
                  <a:pt x="564" y="413"/>
                  <a:pt x="560" y="420"/>
                  <a:pt x="560" y="427"/>
                </a:cubicBezTo>
                <a:cubicBezTo>
                  <a:pt x="560" y="676"/>
                  <a:pt x="560" y="676"/>
                  <a:pt x="560" y="676"/>
                </a:cubicBezTo>
                <a:cubicBezTo>
                  <a:pt x="430" y="676"/>
                  <a:pt x="430" y="676"/>
                  <a:pt x="430" y="676"/>
                </a:cubicBezTo>
                <a:cubicBezTo>
                  <a:pt x="436" y="661"/>
                  <a:pt x="439" y="644"/>
                  <a:pt x="439" y="628"/>
                </a:cubicBezTo>
                <a:cubicBezTo>
                  <a:pt x="439" y="555"/>
                  <a:pt x="379" y="496"/>
                  <a:pt x="307" y="496"/>
                </a:cubicBezTo>
                <a:cubicBezTo>
                  <a:pt x="234" y="496"/>
                  <a:pt x="175" y="555"/>
                  <a:pt x="175" y="628"/>
                </a:cubicBezTo>
                <a:cubicBezTo>
                  <a:pt x="175" y="644"/>
                  <a:pt x="178" y="661"/>
                  <a:pt x="184" y="676"/>
                </a:cubicBezTo>
                <a:cubicBezTo>
                  <a:pt x="47" y="676"/>
                  <a:pt x="47" y="676"/>
                  <a:pt x="47" y="676"/>
                </a:cubicBezTo>
                <a:cubicBezTo>
                  <a:pt x="42" y="644"/>
                  <a:pt x="38" y="612"/>
                  <a:pt x="38" y="580"/>
                </a:cubicBezTo>
                <a:cubicBezTo>
                  <a:pt x="38" y="430"/>
                  <a:pt x="101" y="286"/>
                  <a:pt x="210" y="184"/>
                </a:cubicBezTo>
                <a:close/>
                <a:moveTo>
                  <a:pt x="270" y="1139"/>
                </a:moveTo>
                <a:cubicBezTo>
                  <a:pt x="247" y="1087"/>
                  <a:pt x="188" y="980"/>
                  <a:pt x="142" y="899"/>
                </a:cubicBezTo>
                <a:cubicBezTo>
                  <a:pt x="114" y="848"/>
                  <a:pt x="90" y="806"/>
                  <a:pt x="83" y="794"/>
                </a:cubicBezTo>
                <a:cubicBezTo>
                  <a:pt x="81" y="791"/>
                  <a:pt x="81" y="791"/>
                  <a:pt x="81" y="791"/>
                </a:cubicBezTo>
                <a:cubicBezTo>
                  <a:pt x="71" y="766"/>
                  <a:pt x="62" y="740"/>
                  <a:pt x="56" y="714"/>
                </a:cubicBezTo>
                <a:cubicBezTo>
                  <a:pt x="216" y="714"/>
                  <a:pt x="216" y="714"/>
                  <a:pt x="216" y="714"/>
                </a:cubicBezTo>
                <a:cubicBezTo>
                  <a:pt x="223" y="714"/>
                  <a:pt x="229" y="710"/>
                  <a:pt x="233" y="703"/>
                </a:cubicBezTo>
                <a:cubicBezTo>
                  <a:pt x="236" y="697"/>
                  <a:pt x="235" y="689"/>
                  <a:pt x="231" y="683"/>
                </a:cubicBezTo>
                <a:cubicBezTo>
                  <a:pt x="219" y="667"/>
                  <a:pt x="213" y="648"/>
                  <a:pt x="213" y="628"/>
                </a:cubicBezTo>
                <a:cubicBezTo>
                  <a:pt x="213" y="576"/>
                  <a:pt x="255" y="534"/>
                  <a:pt x="307" y="534"/>
                </a:cubicBezTo>
                <a:cubicBezTo>
                  <a:pt x="358" y="534"/>
                  <a:pt x="401" y="576"/>
                  <a:pt x="401" y="628"/>
                </a:cubicBezTo>
                <a:cubicBezTo>
                  <a:pt x="401" y="647"/>
                  <a:pt x="395" y="666"/>
                  <a:pt x="384" y="682"/>
                </a:cubicBezTo>
                <a:cubicBezTo>
                  <a:pt x="380" y="686"/>
                  <a:pt x="378" y="692"/>
                  <a:pt x="379" y="698"/>
                </a:cubicBezTo>
                <a:cubicBezTo>
                  <a:pt x="380" y="707"/>
                  <a:pt x="388" y="714"/>
                  <a:pt x="398" y="714"/>
                </a:cubicBezTo>
                <a:cubicBezTo>
                  <a:pt x="560" y="714"/>
                  <a:pt x="560" y="714"/>
                  <a:pt x="560" y="714"/>
                </a:cubicBezTo>
                <a:cubicBezTo>
                  <a:pt x="560" y="884"/>
                  <a:pt x="560" y="884"/>
                  <a:pt x="560" y="884"/>
                </a:cubicBezTo>
                <a:cubicBezTo>
                  <a:pt x="545" y="879"/>
                  <a:pt x="529" y="876"/>
                  <a:pt x="513" y="876"/>
                </a:cubicBezTo>
                <a:cubicBezTo>
                  <a:pt x="440" y="876"/>
                  <a:pt x="381" y="935"/>
                  <a:pt x="381" y="1008"/>
                </a:cubicBezTo>
                <a:cubicBezTo>
                  <a:pt x="381" y="1080"/>
                  <a:pt x="440" y="1139"/>
                  <a:pt x="513" y="1139"/>
                </a:cubicBezTo>
                <a:cubicBezTo>
                  <a:pt x="529" y="1139"/>
                  <a:pt x="545" y="1136"/>
                  <a:pt x="560" y="1131"/>
                </a:cubicBezTo>
                <a:cubicBezTo>
                  <a:pt x="560" y="1356"/>
                  <a:pt x="560" y="1356"/>
                  <a:pt x="560" y="1356"/>
                </a:cubicBezTo>
                <a:cubicBezTo>
                  <a:pt x="381" y="1356"/>
                  <a:pt x="381" y="1356"/>
                  <a:pt x="381" y="1356"/>
                </a:cubicBezTo>
                <a:cubicBezTo>
                  <a:pt x="361" y="1356"/>
                  <a:pt x="343" y="1343"/>
                  <a:pt x="337" y="1324"/>
                </a:cubicBezTo>
                <a:cubicBezTo>
                  <a:pt x="316" y="1261"/>
                  <a:pt x="287" y="1177"/>
                  <a:pt x="270" y="1139"/>
                </a:cubicBezTo>
                <a:close/>
                <a:moveTo>
                  <a:pt x="676" y="1719"/>
                </a:moveTo>
                <a:cubicBezTo>
                  <a:pt x="483" y="1719"/>
                  <a:pt x="483" y="1719"/>
                  <a:pt x="483" y="1719"/>
                </a:cubicBezTo>
                <a:cubicBezTo>
                  <a:pt x="452" y="1719"/>
                  <a:pt x="425" y="1697"/>
                  <a:pt x="420" y="1667"/>
                </a:cubicBezTo>
                <a:cubicBezTo>
                  <a:pt x="739" y="1667"/>
                  <a:pt x="739" y="1667"/>
                  <a:pt x="739" y="1667"/>
                </a:cubicBezTo>
                <a:cubicBezTo>
                  <a:pt x="734" y="1697"/>
                  <a:pt x="707" y="1719"/>
                  <a:pt x="676" y="1719"/>
                </a:cubicBezTo>
                <a:close/>
                <a:moveTo>
                  <a:pt x="787" y="1592"/>
                </a:moveTo>
                <a:cubicBezTo>
                  <a:pt x="787" y="1612"/>
                  <a:pt x="771" y="1629"/>
                  <a:pt x="751" y="1629"/>
                </a:cubicBezTo>
                <a:cubicBezTo>
                  <a:pt x="408" y="1629"/>
                  <a:pt x="408" y="1629"/>
                  <a:pt x="408" y="1629"/>
                </a:cubicBezTo>
                <a:cubicBezTo>
                  <a:pt x="388" y="1629"/>
                  <a:pt x="372" y="1612"/>
                  <a:pt x="372" y="1592"/>
                </a:cubicBezTo>
                <a:cubicBezTo>
                  <a:pt x="372" y="1576"/>
                  <a:pt x="372" y="1576"/>
                  <a:pt x="372" y="1576"/>
                </a:cubicBezTo>
                <a:cubicBezTo>
                  <a:pt x="787" y="1576"/>
                  <a:pt x="787" y="1576"/>
                  <a:pt x="787" y="1576"/>
                </a:cubicBezTo>
                <a:lnTo>
                  <a:pt x="787" y="1592"/>
                </a:lnTo>
                <a:close/>
                <a:moveTo>
                  <a:pt x="787" y="1538"/>
                </a:moveTo>
                <a:cubicBezTo>
                  <a:pt x="372" y="1538"/>
                  <a:pt x="372" y="1538"/>
                  <a:pt x="372" y="1538"/>
                </a:cubicBezTo>
                <a:cubicBezTo>
                  <a:pt x="372" y="1485"/>
                  <a:pt x="372" y="1485"/>
                  <a:pt x="372" y="1485"/>
                </a:cubicBezTo>
                <a:cubicBezTo>
                  <a:pt x="787" y="1485"/>
                  <a:pt x="787" y="1485"/>
                  <a:pt x="787" y="1485"/>
                </a:cubicBezTo>
                <a:lnTo>
                  <a:pt x="787" y="1538"/>
                </a:lnTo>
                <a:close/>
                <a:moveTo>
                  <a:pt x="787" y="1394"/>
                </a:moveTo>
                <a:cubicBezTo>
                  <a:pt x="787" y="1447"/>
                  <a:pt x="787" y="1447"/>
                  <a:pt x="787" y="1447"/>
                </a:cubicBezTo>
                <a:cubicBezTo>
                  <a:pt x="372" y="1447"/>
                  <a:pt x="372" y="1447"/>
                  <a:pt x="372" y="1447"/>
                </a:cubicBezTo>
                <a:cubicBezTo>
                  <a:pt x="372" y="1394"/>
                  <a:pt x="372" y="1394"/>
                  <a:pt x="372" y="1394"/>
                </a:cubicBezTo>
                <a:cubicBezTo>
                  <a:pt x="381" y="1394"/>
                  <a:pt x="381" y="1394"/>
                  <a:pt x="381" y="1394"/>
                </a:cubicBezTo>
                <a:cubicBezTo>
                  <a:pt x="778" y="1394"/>
                  <a:pt x="778" y="1394"/>
                  <a:pt x="778" y="1394"/>
                </a:cubicBezTo>
                <a:lnTo>
                  <a:pt x="787" y="1394"/>
                </a:lnTo>
                <a:close/>
                <a:moveTo>
                  <a:pt x="1076" y="793"/>
                </a:moveTo>
                <a:cubicBezTo>
                  <a:pt x="1068" y="807"/>
                  <a:pt x="1047" y="845"/>
                  <a:pt x="1020" y="891"/>
                </a:cubicBezTo>
                <a:cubicBezTo>
                  <a:pt x="1015" y="901"/>
                  <a:pt x="1015" y="901"/>
                  <a:pt x="1015" y="901"/>
                </a:cubicBezTo>
                <a:cubicBezTo>
                  <a:pt x="978" y="966"/>
                  <a:pt x="913" y="1083"/>
                  <a:pt x="889" y="1139"/>
                </a:cubicBezTo>
                <a:cubicBezTo>
                  <a:pt x="872" y="1177"/>
                  <a:pt x="843" y="1261"/>
                  <a:pt x="822" y="1324"/>
                </a:cubicBezTo>
                <a:cubicBezTo>
                  <a:pt x="816" y="1343"/>
                  <a:pt x="798" y="1356"/>
                  <a:pt x="778" y="1356"/>
                </a:cubicBezTo>
                <a:cubicBezTo>
                  <a:pt x="599" y="1356"/>
                  <a:pt x="599" y="1356"/>
                  <a:pt x="599" y="1356"/>
                </a:cubicBezTo>
                <a:cubicBezTo>
                  <a:pt x="599" y="1099"/>
                  <a:pt x="599" y="1099"/>
                  <a:pt x="599" y="1099"/>
                </a:cubicBezTo>
                <a:cubicBezTo>
                  <a:pt x="599" y="1091"/>
                  <a:pt x="595" y="1085"/>
                  <a:pt x="588" y="1082"/>
                </a:cubicBezTo>
                <a:cubicBezTo>
                  <a:pt x="582" y="1078"/>
                  <a:pt x="574" y="1079"/>
                  <a:pt x="568" y="1083"/>
                </a:cubicBezTo>
                <a:cubicBezTo>
                  <a:pt x="552" y="1095"/>
                  <a:pt x="533" y="1101"/>
                  <a:pt x="513" y="1101"/>
                </a:cubicBezTo>
                <a:cubicBezTo>
                  <a:pt x="461" y="1101"/>
                  <a:pt x="419" y="1059"/>
                  <a:pt x="419" y="1008"/>
                </a:cubicBezTo>
                <a:cubicBezTo>
                  <a:pt x="419" y="956"/>
                  <a:pt x="461" y="914"/>
                  <a:pt x="513" y="914"/>
                </a:cubicBezTo>
                <a:cubicBezTo>
                  <a:pt x="532" y="914"/>
                  <a:pt x="551" y="920"/>
                  <a:pt x="567" y="931"/>
                </a:cubicBezTo>
                <a:cubicBezTo>
                  <a:pt x="571" y="934"/>
                  <a:pt x="577" y="936"/>
                  <a:pt x="582" y="935"/>
                </a:cubicBezTo>
                <a:cubicBezTo>
                  <a:pt x="592" y="934"/>
                  <a:pt x="599" y="926"/>
                  <a:pt x="599" y="917"/>
                </a:cubicBezTo>
                <a:cubicBezTo>
                  <a:pt x="599" y="714"/>
                  <a:pt x="599" y="714"/>
                  <a:pt x="599" y="714"/>
                </a:cubicBezTo>
                <a:cubicBezTo>
                  <a:pt x="728" y="714"/>
                  <a:pt x="728" y="714"/>
                  <a:pt x="728" y="714"/>
                </a:cubicBezTo>
                <a:cubicBezTo>
                  <a:pt x="722" y="729"/>
                  <a:pt x="719" y="745"/>
                  <a:pt x="719" y="762"/>
                </a:cubicBezTo>
                <a:cubicBezTo>
                  <a:pt x="719" y="834"/>
                  <a:pt x="778" y="894"/>
                  <a:pt x="851" y="894"/>
                </a:cubicBezTo>
                <a:cubicBezTo>
                  <a:pt x="924" y="894"/>
                  <a:pt x="983" y="834"/>
                  <a:pt x="983" y="762"/>
                </a:cubicBezTo>
                <a:cubicBezTo>
                  <a:pt x="983" y="745"/>
                  <a:pt x="980" y="729"/>
                  <a:pt x="974" y="714"/>
                </a:cubicBezTo>
                <a:cubicBezTo>
                  <a:pt x="1104" y="714"/>
                  <a:pt x="1104" y="714"/>
                  <a:pt x="1104" y="714"/>
                </a:cubicBezTo>
                <a:cubicBezTo>
                  <a:pt x="1097" y="739"/>
                  <a:pt x="1089" y="765"/>
                  <a:pt x="1079" y="790"/>
                </a:cubicBezTo>
                <a:lnTo>
                  <a:pt x="1076" y="793"/>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02" name="Google Shape;1102;p39"/>
          <p:cNvSpPr/>
          <p:nvPr/>
        </p:nvSpPr>
        <p:spPr>
          <a:xfrm>
            <a:off x="7559705" y="8433895"/>
            <a:ext cx="714346" cy="758222"/>
          </a:xfrm>
          <a:custGeom>
            <a:pathLst>
              <a:path extrusionOk="0" h="1836" w="1731">
                <a:moveTo>
                  <a:pt x="1731" y="1812"/>
                </a:moveTo>
                <a:cubicBezTo>
                  <a:pt x="1731" y="1826"/>
                  <a:pt x="1720" y="1836"/>
                  <a:pt x="1707" y="1836"/>
                </a:cubicBezTo>
                <a:cubicBezTo>
                  <a:pt x="24" y="1836"/>
                  <a:pt x="24" y="1836"/>
                  <a:pt x="24" y="1836"/>
                </a:cubicBezTo>
                <a:cubicBezTo>
                  <a:pt x="11" y="1836"/>
                  <a:pt x="0" y="1826"/>
                  <a:pt x="0" y="1812"/>
                </a:cubicBezTo>
                <a:cubicBezTo>
                  <a:pt x="0" y="129"/>
                  <a:pt x="0" y="129"/>
                  <a:pt x="0" y="129"/>
                </a:cubicBezTo>
                <a:cubicBezTo>
                  <a:pt x="0" y="116"/>
                  <a:pt x="11" y="105"/>
                  <a:pt x="24" y="105"/>
                </a:cubicBezTo>
                <a:cubicBezTo>
                  <a:pt x="38" y="105"/>
                  <a:pt x="48" y="116"/>
                  <a:pt x="48" y="129"/>
                </a:cubicBezTo>
                <a:cubicBezTo>
                  <a:pt x="48" y="1788"/>
                  <a:pt x="48" y="1788"/>
                  <a:pt x="48" y="1788"/>
                </a:cubicBezTo>
                <a:cubicBezTo>
                  <a:pt x="1707" y="1788"/>
                  <a:pt x="1707" y="1788"/>
                  <a:pt x="1707" y="1788"/>
                </a:cubicBezTo>
                <a:cubicBezTo>
                  <a:pt x="1720" y="1788"/>
                  <a:pt x="1731" y="1799"/>
                  <a:pt x="1731" y="1812"/>
                </a:cubicBezTo>
                <a:close/>
                <a:moveTo>
                  <a:pt x="1319" y="526"/>
                </a:moveTo>
                <a:cubicBezTo>
                  <a:pt x="1570" y="526"/>
                  <a:pt x="1570" y="526"/>
                  <a:pt x="1570" y="526"/>
                </a:cubicBezTo>
                <a:cubicBezTo>
                  <a:pt x="1601" y="526"/>
                  <a:pt x="1626" y="551"/>
                  <a:pt x="1626" y="582"/>
                </a:cubicBezTo>
                <a:cubicBezTo>
                  <a:pt x="1626" y="1570"/>
                  <a:pt x="1626" y="1570"/>
                  <a:pt x="1626" y="1570"/>
                </a:cubicBezTo>
                <a:cubicBezTo>
                  <a:pt x="1626" y="1601"/>
                  <a:pt x="1601" y="1626"/>
                  <a:pt x="1570" y="1626"/>
                </a:cubicBezTo>
                <a:cubicBezTo>
                  <a:pt x="1319" y="1626"/>
                  <a:pt x="1319" y="1626"/>
                  <a:pt x="1319" y="1626"/>
                </a:cubicBezTo>
                <a:cubicBezTo>
                  <a:pt x="1288" y="1626"/>
                  <a:pt x="1262" y="1601"/>
                  <a:pt x="1262" y="1570"/>
                </a:cubicBezTo>
                <a:cubicBezTo>
                  <a:pt x="1262" y="582"/>
                  <a:pt x="1262" y="582"/>
                  <a:pt x="1262" y="582"/>
                </a:cubicBezTo>
                <a:cubicBezTo>
                  <a:pt x="1262" y="551"/>
                  <a:pt x="1288" y="526"/>
                  <a:pt x="1319" y="526"/>
                </a:cubicBezTo>
                <a:close/>
                <a:moveTo>
                  <a:pt x="1570" y="574"/>
                </a:moveTo>
                <a:cubicBezTo>
                  <a:pt x="1319" y="574"/>
                  <a:pt x="1319" y="574"/>
                  <a:pt x="1319" y="574"/>
                </a:cubicBezTo>
                <a:cubicBezTo>
                  <a:pt x="1314" y="574"/>
                  <a:pt x="1311" y="578"/>
                  <a:pt x="1311" y="582"/>
                </a:cubicBezTo>
                <a:cubicBezTo>
                  <a:pt x="1311" y="1570"/>
                  <a:pt x="1311" y="1570"/>
                  <a:pt x="1311" y="1570"/>
                </a:cubicBezTo>
                <a:cubicBezTo>
                  <a:pt x="1311" y="1574"/>
                  <a:pt x="1314" y="1578"/>
                  <a:pt x="1319" y="1578"/>
                </a:cubicBezTo>
                <a:cubicBezTo>
                  <a:pt x="1570" y="1578"/>
                  <a:pt x="1570" y="1578"/>
                  <a:pt x="1570" y="1578"/>
                </a:cubicBezTo>
                <a:cubicBezTo>
                  <a:pt x="1574" y="1578"/>
                  <a:pt x="1578" y="1574"/>
                  <a:pt x="1578" y="1570"/>
                </a:cubicBezTo>
                <a:cubicBezTo>
                  <a:pt x="1578" y="582"/>
                  <a:pt x="1578" y="582"/>
                  <a:pt x="1578" y="582"/>
                </a:cubicBezTo>
                <a:cubicBezTo>
                  <a:pt x="1578" y="578"/>
                  <a:pt x="1574" y="574"/>
                  <a:pt x="1570" y="574"/>
                </a:cubicBezTo>
                <a:close/>
                <a:moveTo>
                  <a:pt x="1044" y="842"/>
                </a:moveTo>
                <a:cubicBezTo>
                  <a:pt x="1075" y="842"/>
                  <a:pt x="1100" y="867"/>
                  <a:pt x="1100" y="898"/>
                </a:cubicBezTo>
                <a:cubicBezTo>
                  <a:pt x="1100" y="1570"/>
                  <a:pt x="1100" y="1570"/>
                  <a:pt x="1100" y="1570"/>
                </a:cubicBezTo>
                <a:cubicBezTo>
                  <a:pt x="1100" y="1601"/>
                  <a:pt x="1075" y="1626"/>
                  <a:pt x="1044" y="1626"/>
                </a:cubicBezTo>
                <a:cubicBezTo>
                  <a:pt x="793" y="1626"/>
                  <a:pt x="793" y="1626"/>
                  <a:pt x="793" y="1626"/>
                </a:cubicBezTo>
                <a:cubicBezTo>
                  <a:pt x="762" y="1626"/>
                  <a:pt x="736" y="1601"/>
                  <a:pt x="736" y="1570"/>
                </a:cubicBezTo>
                <a:cubicBezTo>
                  <a:pt x="736" y="898"/>
                  <a:pt x="736" y="898"/>
                  <a:pt x="736" y="898"/>
                </a:cubicBezTo>
                <a:cubicBezTo>
                  <a:pt x="736" y="867"/>
                  <a:pt x="762" y="842"/>
                  <a:pt x="793" y="842"/>
                </a:cubicBezTo>
                <a:lnTo>
                  <a:pt x="1044" y="842"/>
                </a:lnTo>
                <a:close/>
                <a:moveTo>
                  <a:pt x="1044" y="890"/>
                </a:moveTo>
                <a:cubicBezTo>
                  <a:pt x="793" y="890"/>
                  <a:pt x="793" y="890"/>
                  <a:pt x="793" y="890"/>
                </a:cubicBezTo>
                <a:cubicBezTo>
                  <a:pt x="788" y="890"/>
                  <a:pt x="785" y="893"/>
                  <a:pt x="785" y="898"/>
                </a:cubicBezTo>
                <a:cubicBezTo>
                  <a:pt x="785" y="1570"/>
                  <a:pt x="785" y="1570"/>
                  <a:pt x="785" y="1570"/>
                </a:cubicBezTo>
                <a:cubicBezTo>
                  <a:pt x="785" y="1574"/>
                  <a:pt x="788" y="1578"/>
                  <a:pt x="793" y="1578"/>
                </a:cubicBezTo>
                <a:cubicBezTo>
                  <a:pt x="1044" y="1578"/>
                  <a:pt x="1044" y="1578"/>
                  <a:pt x="1044" y="1578"/>
                </a:cubicBezTo>
                <a:cubicBezTo>
                  <a:pt x="1048" y="1578"/>
                  <a:pt x="1052" y="1574"/>
                  <a:pt x="1052" y="1570"/>
                </a:cubicBezTo>
                <a:cubicBezTo>
                  <a:pt x="1052" y="898"/>
                  <a:pt x="1052" y="898"/>
                  <a:pt x="1052" y="898"/>
                </a:cubicBezTo>
                <a:cubicBezTo>
                  <a:pt x="1052" y="893"/>
                  <a:pt x="1048" y="890"/>
                  <a:pt x="1044" y="890"/>
                </a:cubicBezTo>
                <a:close/>
                <a:moveTo>
                  <a:pt x="211" y="1570"/>
                </a:moveTo>
                <a:cubicBezTo>
                  <a:pt x="211" y="1108"/>
                  <a:pt x="211" y="1108"/>
                  <a:pt x="211" y="1108"/>
                </a:cubicBezTo>
                <a:cubicBezTo>
                  <a:pt x="211" y="1077"/>
                  <a:pt x="236" y="1052"/>
                  <a:pt x="267" y="1052"/>
                </a:cubicBezTo>
                <a:cubicBezTo>
                  <a:pt x="518" y="1052"/>
                  <a:pt x="518" y="1052"/>
                  <a:pt x="518" y="1052"/>
                </a:cubicBezTo>
                <a:cubicBezTo>
                  <a:pt x="549" y="1052"/>
                  <a:pt x="574" y="1077"/>
                  <a:pt x="574" y="1108"/>
                </a:cubicBezTo>
                <a:cubicBezTo>
                  <a:pt x="574" y="1570"/>
                  <a:pt x="574" y="1570"/>
                  <a:pt x="574" y="1570"/>
                </a:cubicBezTo>
                <a:cubicBezTo>
                  <a:pt x="574" y="1601"/>
                  <a:pt x="549" y="1626"/>
                  <a:pt x="518" y="1626"/>
                </a:cubicBezTo>
                <a:cubicBezTo>
                  <a:pt x="267" y="1626"/>
                  <a:pt x="267" y="1626"/>
                  <a:pt x="267" y="1626"/>
                </a:cubicBezTo>
                <a:cubicBezTo>
                  <a:pt x="236" y="1626"/>
                  <a:pt x="211" y="1601"/>
                  <a:pt x="211" y="1570"/>
                </a:cubicBezTo>
                <a:close/>
                <a:moveTo>
                  <a:pt x="259" y="1570"/>
                </a:moveTo>
                <a:cubicBezTo>
                  <a:pt x="259" y="1574"/>
                  <a:pt x="262" y="1578"/>
                  <a:pt x="267" y="1578"/>
                </a:cubicBezTo>
                <a:cubicBezTo>
                  <a:pt x="518" y="1578"/>
                  <a:pt x="518" y="1578"/>
                  <a:pt x="518" y="1578"/>
                </a:cubicBezTo>
                <a:cubicBezTo>
                  <a:pt x="523" y="1578"/>
                  <a:pt x="526" y="1574"/>
                  <a:pt x="526" y="1570"/>
                </a:cubicBezTo>
                <a:cubicBezTo>
                  <a:pt x="526" y="1108"/>
                  <a:pt x="526" y="1108"/>
                  <a:pt x="526" y="1108"/>
                </a:cubicBezTo>
                <a:cubicBezTo>
                  <a:pt x="526" y="1104"/>
                  <a:pt x="523" y="1100"/>
                  <a:pt x="518" y="1100"/>
                </a:cubicBezTo>
                <a:cubicBezTo>
                  <a:pt x="267" y="1100"/>
                  <a:pt x="267" y="1100"/>
                  <a:pt x="267" y="1100"/>
                </a:cubicBezTo>
                <a:cubicBezTo>
                  <a:pt x="262" y="1100"/>
                  <a:pt x="259" y="1104"/>
                  <a:pt x="259" y="1108"/>
                </a:cubicBezTo>
                <a:lnTo>
                  <a:pt x="259" y="1570"/>
                </a:lnTo>
                <a:close/>
                <a:moveTo>
                  <a:pt x="395" y="923"/>
                </a:moveTo>
                <a:cubicBezTo>
                  <a:pt x="384" y="910"/>
                  <a:pt x="384" y="892"/>
                  <a:pt x="396" y="881"/>
                </a:cubicBezTo>
                <a:cubicBezTo>
                  <a:pt x="1147" y="129"/>
                  <a:pt x="1147" y="129"/>
                  <a:pt x="1147" y="129"/>
                </a:cubicBezTo>
                <a:cubicBezTo>
                  <a:pt x="1070" y="52"/>
                  <a:pt x="1070" y="52"/>
                  <a:pt x="1070" y="52"/>
                </a:cubicBezTo>
                <a:cubicBezTo>
                  <a:pt x="1061" y="44"/>
                  <a:pt x="1059" y="30"/>
                  <a:pt x="1063" y="19"/>
                </a:cubicBezTo>
                <a:cubicBezTo>
                  <a:pt x="1068" y="8"/>
                  <a:pt x="1079" y="0"/>
                  <a:pt x="1092" y="0"/>
                </a:cubicBezTo>
                <a:cubicBezTo>
                  <a:pt x="1385" y="0"/>
                  <a:pt x="1385" y="0"/>
                  <a:pt x="1385" y="0"/>
                </a:cubicBezTo>
                <a:cubicBezTo>
                  <a:pt x="1402" y="0"/>
                  <a:pt x="1416" y="14"/>
                  <a:pt x="1416" y="31"/>
                </a:cubicBezTo>
                <a:cubicBezTo>
                  <a:pt x="1416" y="324"/>
                  <a:pt x="1416" y="324"/>
                  <a:pt x="1416" y="324"/>
                </a:cubicBezTo>
                <a:cubicBezTo>
                  <a:pt x="1416" y="337"/>
                  <a:pt x="1408" y="348"/>
                  <a:pt x="1397" y="353"/>
                </a:cubicBezTo>
                <a:cubicBezTo>
                  <a:pt x="1385" y="357"/>
                  <a:pt x="1372" y="355"/>
                  <a:pt x="1364" y="346"/>
                </a:cubicBezTo>
                <a:cubicBezTo>
                  <a:pt x="1284" y="267"/>
                  <a:pt x="1284" y="267"/>
                  <a:pt x="1284" y="267"/>
                </a:cubicBezTo>
                <a:cubicBezTo>
                  <a:pt x="436" y="927"/>
                  <a:pt x="436" y="927"/>
                  <a:pt x="436" y="927"/>
                </a:cubicBezTo>
                <a:cubicBezTo>
                  <a:pt x="431" y="931"/>
                  <a:pt x="424" y="933"/>
                  <a:pt x="417" y="933"/>
                </a:cubicBezTo>
                <a:cubicBezTo>
                  <a:pt x="409" y="933"/>
                  <a:pt x="401" y="930"/>
                  <a:pt x="395" y="923"/>
                </a:cubicBezTo>
                <a:close/>
                <a:moveTo>
                  <a:pt x="631" y="714"/>
                </a:moveTo>
                <a:cubicBezTo>
                  <a:pt x="1272" y="216"/>
                  <a:pt x="1272" y="216"/>
                  <a:pt x="1272" y="216"/>
                </a:cubicBezTo>
                <a:cubicBezTo>
                  <a:pt x="1281" y="208"/>
                  <a:pt x="1295" y="209"/>
                  <a:pt x="1304" y="218"/>
                </a:cubicBezTo>
                <a:cubicBezTo>
                  <a:pt x="1368" y="282"/>
                  <a:pt x="1368" y="282"/>
                  <a:pt x="1368" y="282"/>
                </a:cubicBezTo>
                <a:cubicBezTo>
                  <a:pt x="1368" y="48"/>
                  <a:pt x="1368" y="48"/>
                  <a:pt x="1368" y="48"/>
                </a:cubicBezTo>
                <a:cubicBezTo>
                  <a:pt x="1134" y="48"/>
                  <a:pt x="1134" y="48"/>
                  <a:pt x="1134" y="48"/>
                </a:cubicBezTo>
                <a:cubicBezTo>
                  <a:pt x="1198" y="112"/>
                  <a:pt x="1198" y="112"/>
                  <a:pt x="1198" y="112"/>
                </a:cubicBezTo>
                <a:cubicBezTo>
                  <a:pt x="1203" y="117"/>
                  <a:pt x="1205" y="123"/>
                  <a:pt x="1205" y="129"/>
                </a:cubicBezTo>
                <a:cubicBezTo>
                  <a:pt x="1205" y="136"/>
                  <a:pt x="1203" y="142"/>
                  <a:pt x="1198" y="147"/>
                </a:cubicBezTo>
                <a:lnTo>
                  <a:pt x="631" y="714"/>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6" name="Shape 1106"/>
        <p:cNvGrpSpPr/>
        <p:nvPr/>
      </p:nvGrpSpPr>
      <p:grpSpPr>
        <a:xfrm>
          <a:off x="0" y="0"/>
          <a:ext cx="0" cy="0"/>
          <a:chOff x="0" y="0"/>
          <a:chExt cx="0" cy="0"/>
        </a:xfrm>
      </p:grpSpPr>
      <p:sp>
        <p:nvSpPr>
          <p:cNvPr id="1107" name="Google Shape;1107;p40"/>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Business </a:t>
            </a:r>
            <a:r>
              <a:rPr b="0" i="0" lang="en-US" sz="7400" u="none" cap="none" strike="noStrike">
                <a:solidFill>
                  <a:schemeClr val="accent2"/>
                </a:solidFill>
                <a:latin typeface="Open Sans Light"/>
                <a:ea typeface="Open Sans Light"/>
                <a:cs typeface="Open Sans Light"/>
                <a:sym typeface="Open Sans Light"/>
              </a:rPr>
              <a:t>Problems</a:t>
            </a:r>
            <a:endParaRPr b="0" i="0" sz="7400" u="none" cap="none" strike="noStrike">
              <a:solidFill>
                <a:schemeClr val="accent2"/>
              </a:solidFill>
              <a:latin typeface="Open Sans Light"/>
              <a:ea typeface="Open Sans Light"/>
              <a:cs typeface="Open Sans Light"/>
              <a:sym typeface="Open Sans Light"/>
            </a:endParaRPr>
          </a:p>
        </p:txBody>
      </p:sp>
      <p:sp>
        <p:nvSpPr>
          <p:cNvPr id="1108" name="Google Shape;1108;p40"/>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cxnSp>
        <p:nvCxnSpPr>
          <p:cNvPr id="1109" name="Google Shape;1109;p40"/>
          <p:cNvCxnSpPr/>
          <p:nvPr/>
        </p:nvCxnSpPr>
        <p:spPr>
          <a:xfrm rot="10800000">
            <a:off x="7456878" y="7479656"/>
            <a:ext cx="2953931" cy="0"/>
          </a:xfrm>
          <a:prstGeom prst="straightConnector1">
            <a:avLst/>
          </a:prstGeom>
          <a:noFill/>
          <a:ln cap="flat" cmpd="sng" w="19050">
            <a:solidFill>
              <a:schemeClr val="accent3"/>
            </a:solidFill>
            <a:prstDash val="solid"/>
            <a:miter lim="800000"/>
            <a:headEnd len="med" w="med" type="none"/>
            <a:tailEnd len="med" w="med" type="none"/>
          </a:ln>
        </p:spPr>
      </p:cxnSp>
      <p:cxnSp>
        <p:nvCxnSpPr>
          <p:cNvPr id="1110" name="Google Shape;1110;p40"/>
          <p:cNvCxnSpPr/>
          <p:nvPr/>
        </p:nvCxnSpPr>
        <p:spPr>
          <a:xfrm rot="10800000">
            <a:off x="13988913" y="7479656"/>
            <a:ext cx="2938210" cy="0"/>
          </a:xfrm>
          <a:prstGeom prst="straightConnector1">
            <a:avLst/>
          </a:prstGeom>
          <a:noFill/>
          <a:ln cap="flat" cmpd="sng" w="19050">
            <a:solidFill>
              <a:schemeClr val="accent4"/>
            </a:solidFill>
            <a:prstDash val="solid"/>
            <a:miter lim="800000"/>
            <a:headEnd len="med" w="med" type="none"/>
            <a:tailEnd len="med" w="med" type="none"/>
          </a:ln>
        </p:spPr>
      </p:cxnSp>
      <p:sp>
        <p:nvSpPr>
          <p:cNvPr id="1111" name="Google Shape;1111;p40"/>
          <p:cNvSpPr/>
          <p:nvPr/>
        </p:nvSpPr>
        <p:spPr>
          <a:xfrm>
            <a:off x="16927123" y="6809634"/>
            <a:ext cx="1253358" cy="1253356"/>
          </a:xfrm>
          <a:prstGeom prst="ellipse">
            <a:avLst/>
          </a:prstGeom>
          <a:no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12" name="Google Shape;1112;p40"/>
          <p:cNvSpPr/>
          <p:nvPr/>
        </p:nvSpPr>
        <p:spPr>
          <a:xfrm>
            <a:off x="6203520" y="6809634"/>
            <a:ext cx="1253358" cy="1253356"/>
          </a:xfrm>
          <a:prstGeom prst="ellipse">
            <a:avLst/>
          </a:pr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13" name="Google Shape;1113;p40"/>
          <p:cNvSpPr txBox="1"/>
          <p:nvPr/>
        </p:nvSpPr>
        <p:spPr>
          <a:xfrm>
            <a:off x="6332776" y="7066980"/>
            <a:ext cx="994846"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03</a:t>
            </a:r>
            <a:endParaRPr sz="4800">
              <a:solidFill>
                <a:schemeClr val="dk2"/>
              </a:solidFill>
              <a:latin typeface="Open Sans Light"/>
              <a:ea typeface="Open Sans Light"/>
              <a:cs typeface="Open Sans Light"/>
              <a:sym typeface="Open Sans Light"/>
            </a:endParaRPr>
          </a:p>
        </p:txBody>
      </p:sp>
      <p:sp>
        <p:nvSpPr>
          <p:cNvPr id="1114" name="Google Shape;1114;p40"/>
          <p:cNvSpPr txBox="1"/>
          <p:nvPr/>
        </p:nvSpPr>
        <p:spPr>
          <a:xfrm>
            <a:off x="17056380" y="7066980"/>
            <a:ext cx="994846"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04</a:t>
            </a:r>
            <a:endParaRPr sz="4800">
              <a:solidFill>
                <a:schemeClr val="dk2"/>
              </a:solidFill>
              <a:latin typeface="Open Sans Light"/>
              <a:ea typeface="Open Sans Light"/>
              <a:cs typeface="Open Sans Light"/>
              <a:sym typeface="Open Sans Light"/>
            </a:endParaRPr>
          </a:p>
        </p:txBody>
      </p:sp>
      <p:sp>
        <p:nvSpPr>
          <p:cNvPr id="1115" name="Google Shape;1115;p40"/>
          <p:cNvSpPr txBox="1"/>
          <p:nvPr/>
        </p:nvSpPr>
        <p:spPr>
          <a:xfrm>
            <a:off x="1671568" y="6701207"/>
            <a:ext cx="4126331"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Why?</a:t>
            </a:r>
            <a:endParaRPr sz="4200">
              <a:solidFill>
                <a:schemeClr val="dk2"/>
              </a:solidFill>
              <a:latin typeface="Open Sans Light"/>
              <a:ea typeface="Open Sans Light"/>
              <a:cs typeface="Open Sans Light"/>
              <a:sym typeface="Open Sans Light"/>
            </a:endParaRPr>
          </a:p>
        </p:txBody>
      </p:sp>
      <p:sp>
        <p:nvSpPr>
          <p:cNvPr id="1116" name="Google Shape;1116;p40"/>
          <p:cNvSpPr txBox="1"/>
          <p:nvPr/>
        </p:nvSpPr>
        <p:spPr>
          <a:xfrm>
            <a:off x="1671568" y="7479656"/>
            <a:ext cx="4126331"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17" name="Google Shape;1117;p40"/>
          <p:cNvSpPr txBox="1"/>
          <p:nvPr/>
        </p:nvSpPr>
        <p:spPr>
          <a:xfrm>
            <a:off x="18581269" y="6701207"/>
            <a:ext cx="4126331"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What?</a:t>
            </a:r>
            <a:endParaRPr sz="4200">
              <a:solidFill>
                <a:schemeClr val="dk2"/>
              </a:solidFill>
              <a:latin typeface="Open Sans Light"/>
              <a:ea typeface="Open Sans Light"/>
              <a:cs typeface="Open Sans Light"/>
              <a:sym typeface="Open Sans Light"/>
            </a:endParaRPr>
          </a:p>
        </p:txBody>
      </p:sp>
      <p:sp>
        <p:nvSpPr>
          <p:cNvPr id="1118" name="Google Shape;1118;p40"/>
          <p:cNvSpPr txBox="1"/>
          <p:nvPr/>
        </p:nvSpPr>
        <p:spPr>
          <a:xfrm>
            <a:off x="18581269" y="7479656"/>
            <a:ext cx="4126331"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19" name="Google Shape;1119;p40"/>
          <p:cNvSpPr/>
          <p:nvPr/>
        </p:nvSpPr>
        <p:spPr>
          <a:xfrm>
            <a:off x="8725958" y="4152186"/>
            <a:ext cx="1684851" cy="2778044"/>
          </a:xfrm>
          <a:custGeom>
            <a:pathLst>
              <a:path extrusionOk="0" h="676" w="410">
                <a:moveTo>
                  <a:pt x="0" y="0"/>
                </a:moveTo>
                <a:cubicBezTo>
                  <a:pt x="129" y="0"/>
                  <a:pt x="129" y="0"/>
                  <a:pt x="129" y="0"/>
                </a:cubicBezTo>
                <a:cubicBezTo>
                  <a:pt x="162" y="0"/>
                  <a:pt x="189" y="26"/>
                  <a:pt x="189" y="60"/>
                </a:cubicBezTo>
                <a:cubicBezTo>
                  <a:pt x="189" y="616"/>
                  <a:pt x="189" y="616"/>
                  <a:pt x="189" y="616"/>
                </a:cubicBezTo>
                <a:cubicBezTo>
                  <a:pt x="189" y="649"/>
                  <a:pt x="216" y="676"/>
                  <a:pt x="249" y="676"/>
                </a:cubicBezTo>
                <a:cubicBezTo>
                  <a:pt x="410" y="676"/>
                  <a:pt x="410" y="676"/>
                  <a:pt x="410" y="676"/>
                </a:cubicBezTo>
              </a:path>
            </a:pathLst>
          </a:custGeom>
          <a:noFill/>
          <a:ln cap="flat" cmpd="sng" w="1905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20" name="Google Shape;1120;p40"/>
          <p:cNvSpPr/>
          <p:nvPr/>
        </p:nvSpPr>
        <p:spPr>
          <a:xfrm>
            <a:off x="13988914" y="4152186"/>
            <a:ext cx="1684851" cy="2778044"/>
          </a:xfrm>
          <a:custGeom>
            <a:pathLst>
              <a:path extrusionOk="0" h="676" w="410">
                <a:moveTo>
                  <a:pt x="410" y="0"/>
                </a:moveTo>
                <a:cubicBezTo>
                  <a:pt x="281" y="0"/>
                  <a:pt x="281" y="0"/>
                  <a:pt x="281" y="0"/>
                </a:cubicBezTo>
                <a:cubicBezTo>
                  <a:pt x="248" y="0"/>
                  <a:pt x="221" y="26"/>
                  <a:pt x="221" y="60"/>
                </a:cubicBezTo>
                <a:cubicBezTo>
                  <a:pt x="221" y="616"/>
                  <a:pt x="221" y="616"/>
                  <a:pt x="221" y="616"/>
                </a:cubicBezTo>
                <a:cubicBezTo>
                  <a:pt x="221" y="649"/>
                  <a:pt x="194" y="676"/>
                  <a:pt x="161" y="676"/>
                </a:cubicBezTo>
                <a:cubicBezTo>
                  <a:pt x="0" y="676"/>
                  <a:pt x="0" y="676"/>
                  <a:pt x="0" y="676"/>
                </a:cubicBezTo>
              </a:path>
            </a:pathLst>
          </a:custGeom>
          <a:noFill/>
          <a:ln cap="flat" cmpd="sng" w="19050">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21" name="Google Shape;1121;p40"/>
          <p:cNvSpPr/>
          <p:nvPr/>
        </p:nvSpPr>
        <p:spPr>
          <a:xfrm>
            <a:off x="15673766" y="3525508"/>
            <a:ext cx="1253358" cy="1253356"/>
          </a:xfrm>
          <a:prstGeom prst="ellipse">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22" name="Google Shape;1122;p40"/>
          <p:cNvSpPr/>
          <p:nvPr/>
        </p:nvSpPr>
        <p:spPr>
          <a:xfrm>
            <a:off x="7456878" y="3525508"/>
            <a:ext cx="1253358" cy="1253356"/>
          </a:xfrm>
          <a:prstGeom prst="ellipse">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23" name="Google Shape;1123;p40"/>
          <p:cNvSpPr txBox="1"/>
          <p:nvPr/>
        </p:nvSpPr>
        <p:spPr>
          <a:xfrm>
            <a:off x="7570834" y="3803611"/>
            <a:ext cx="994846"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01</a:t>
            </a:r>
            <a:endParaRPr sz="4800">
              <a:solidFill>
                <a:schemeClr val="dk2"/>
              </a:solidFill>
              <a:latin typeface="Open Sans Light"/>
              <a:ea typeface="Open Sans Light"/>
              <a:cs typeface="Open Sans Light"/>
              <a:sym typeface="Open Sans Light"/>
            </a:endParaRPr>
          </a:p>
        </p:txBody>
      </p:sp>
      <p:sp>
        <p:nvSpPr>
          <p:cNvPr id="1124" name="Google Shape;1124;p40"/>
          <p:cNvSpPr txBox="1"/>
          <p:nvPr/>
        </p:nvSpPr>
        <p:spPr>
          <a:xfrm>
            <a:off x="15803020" y="3803611"/>
            <a:ext cx="994846"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02</a:t>
            </a:r>
            <a:endParaRPr sz="4800">
              <a:solidFill>
                <a:schemeClr val="dk2"/>
              </a:solidFill>
              <a:latin typeface="Open Sans Light"/>
              <a:ea typeface="Open Sans Light"/>
              <a:cs typeface="Open Sans Light"/>
              <a:sym typeface="Open Sans Light"/>
            </a:endParaRPr>
          </a:p>
        </p:txBody>
      </p:sp>
      <p:sp>
        <p:nvSpPr>
          <p:cNvPr id="1125" name="Google Shape;1125;p40"/>
          <p:cNvSpPr txBox="1"/>
          <p:nvPr/>
        </p:nvSpPr>
        <p:spPr>
          <a:xfrm>
            <a:off x="2858519" y="3499714"/>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Where?</a:t>
            </a:r>
            <a:endParaRPr sz="4200">
              <a:solidFill>
                <a:schemeClr val="dk2"/>
              </a:solidFill>
              <a:latin typeface="Open Sans Light"/>
              <a:ea typeface="Open Sans Light"/>
              <a:cs typeface="Open Sans Light"/>
              <a:sym typeface="Open Sans Light"/>
            </a:endParaRPr>
          </a:p>
        </p:txBody>
      </p:sp>
      <p:sp>
        <p:nvSpPr>
          <p:cNvPr id="1126" name="Google Shape;1126;p40"/>
          <p:cNvSpPr txBox="1"/>
          <p:nvPr/>
        </p:nvSpPr>
        <p:spPr>
          <a:xfrm>
            <a:off x="2858519" y="4278163"/>
            <a:ext cx="4188489"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27" name="Google Shape;1127;p40"/>
          <p:cNvSpPr txBox="1"/>
          <p:nvPr/>
        </p:nvSpPr>
        <p:spPr>
          <a:xfrm>
            <a:off x="17384488" y="3499714"/>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How?</a:t>
            </a:r>
            <a:endParaRPr sz="4200">
              <a:solidFill>
                <a:schemeClr val="dk2"/>
              </a:solidFill>
              <a:latin typeface="Open Sans Light"/>
              <a:ea typeface="Open Sans Light"/>
              <a:cs typeface="Open Sans Light"/>
              <a:sym typeface="Open Sans Light"/>
            </a:endParaRPr>
          </a:p>
        </p:txBody>
      </p:sp>
      <p:sp>
        <p:nvSpPr>
          <p:cNvPr id="1128" name="Google Shape;1128;p40"/>
          <p:cNvSpPr txBox="1"/>
          <p:nvPr/>
        </p:nvSpPr>
        <p:spPr>
          <a:xfrm>
            <a:off x="17384488" y="4278163"/>
            <a:ext cx="4188489"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29" name="Google Shape;1129;p40"/>
          <p:cNvSpPr/>
          <p:nvPr/>
        </p:nvSpPr>
        <p:spPr>
          <a:xfrm>
            <a:off x="8725958" y="7750673"/>
            <a:ext cx="1684851" cy="2778044"/>
          </a:xfrm>
          <a:custGeom>
            <a:pathLst>
              <a:path extrusionOk="0" h="676" w="410">
                <a:moveTo>
                  <a:pt x="0" y="676"/>
                </a:moveTo>
                <a:cubicBezTo>
                  <a:pt x="129" y="676"/>
                  <a:pt x="129" y="676"/>
                  <a:pt x="129" y="676"/>
                </a:cubicBezTo>
                <a:cubicBezTo>
                  <a:pt x="162" y="676"/>
                  <a:pt x="189" y="650"/>
                  <a:pt x="189" y="616"/>
                </a:cubicBezTo>
                <a:cubicBezTo>
                  <a:pt x="189" y="60"/>
                  <a:pt x="189" y="60"/>
                  <a:pt x="189" y="60"/>
                </a:cubicBezTo>
                <a:cubicBezTo>
                  <a:pt x="189" y="27"/>
                  <a:pt x="216" y="0"/>
                  <a:pt x="249" y="0"/>
                </a:cubicBezTo>
                <a:cubicBezTo>
                  <a:pt x="410" y="0"/>
                  <a:pt x="410" y="0"/>
                  <a:pt x="410" y="0"/>
                </a:cubicBezTo>
              </a:path>
            </a:pathLst>
          </a:custGeom>
          <a:noFill/>
          <a:ln cap="flat" cmpd="sng" w="19050">
            <a:solidFill>
              <a:schemeClr val="accent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30" name="Google Shape;1130;p40"/>
          <p:cNvSpPr/>
          <p:nvPr/>
        </p:nvSpPr>
        <p:spPr>
          <a:xfrm>
            <a:off x="13988914" y="7750673"/>
            <a:ext cx="1684851" cy="2778044"/>
          </a:xfrm>
          <a:custGeom>
            <a:pathLst>
              <a:path extrusionOk="0" h="676" w="410">
                <a:moveTo>
                  <a:pt x="410" y="676"/>
                </a:moveTo>
                <a:cubicBezTo>
                  <a:pt x="281" y="676"/>
                  <a:pt x="281" y="676"/>
                  <a:pt x="281" y="676"/>
                </a:cubicBezTo>
                <a:cubicBezTo>
                  <a:pt x="248" y="676"/>
                  <a:pt x="221" y="650"/>
                  <a:pt x="221" y="616"/>
                </a:cubicBezTo>
                <a:cubicBezTo>
                  <a:pt x="221" y="60"/>
                  <a:pt x="221" y="60"/>
                  <a:pt x="221" y="60"/>
                </a:cubicBezTo>
                <a:cubicBezTo>
                  <a:pt x="221" y="27"/>
                  <a:pt x="194" y="0"/>
                  <a:pt x="161" y="0"/>
                </a:cubicBezTo>
                <a:cubicBezTo>
                  <a:pt x="0" y="0"/>
                  <a:pt x="0" y="0"/>
                  <a:pt x="0" y="0"/>
                </a:cubicBezTo>
              </a:path>
            </a:pathLst>
          </a:custGeom>
          <a:noFill/>
          <a:ln cap="flat" cmpd="sng" w="19050">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31" name="Google Shape;1131;p40"/>
          <p:cNvSpPr/>
          <p:nvPr/>
        </p:nvSpPr>
        <p:spPr>
          <a:xfrm>
            <a:off x="15673766" y="9887570"/>
            <a:ext cx="1253358" cy="1253356"/>
          </a:xfrm>
          <a:prstGeom prst="ellipse">
            <a:avLst/>
          </a:prstGeom>
          <a:noFill/>
          <a:ln cap="flat" cmpd="sng" w="19050">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32" name="Google Shape;1132;p40"/>
          <p:cNvSpPr/>
          <p:nvPr/>
        </p:nvSpPr>
        <p:spPr>
          <a:xfrm>
            <a:off x="7456878" y="9887570"/>
            <a:ext cx="1253358" cy="1253356"/>
          </a:xfrm>
          <a:prstGeom prst="ellipse">
            <a:avLst/>
          </a:prstGeom>
          <a:noFill/>
          <a:ln cap="flat" cmpd="sng" w="19050">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33" name="Google Shape;1133;p40"/>
          <p:cNvSpPr txBox="1"/>
          <p:nvPr/>
        </p:nvSpPr>
        <p:spPr>
          <a:xfrm>
            <a:off x="7570834" y="10159383"/>
            <a:ext cx="994846"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05</a:t>
            </a:r>
            <a:endParaRPr sz="4800">
              <a:solidFill>
                <a:schemeClr val="dk2"/>
              </a:solidFill>
              <a:latin typeface="Open Sans Light"/>
              <a:ea typeface="Open Sans Light"/>
              <a:cs typeface="Open Sans Light"/>
              <a:sym typeface="Open Sans Light"/>
            </a:endParaRPr>
          </a:p>
        </p:txBody>
      </p:sp>
      <p:sp>
        <p:nvSpPr>
          <p:cNvPr id="1134" name="Google Shape;1134;p40"/>
          <p:cNvSpPr txBox="1"/>
          <p:nvPr/>
        </p:nvSpPr>
        <p:spPr>
          <a:xfrm>
            <a:off x="15803020" y="10159383"/>
            <a:ext cx="994846"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06</a:t>
            </a:r>
            <a:endParaRPr sz="4800">
              <a:solidFill>
                <a:schemeClr val="dk2"/>
              </a:solidFill>
              <a:latin typeface="Open Sans Light"/>
              <a:ea typeface="Open Sans Light"/>
              <a:cs typeface="Open Sans Light"/>
              <a:sym typeface="Open Sans Light"/>
            </a:endParaRPr>
          </a:p>
        </p:txBody>
      </p:sp>
      <p:sp>
        <p:nvSpPr>
          <p:cNvPr id="1135" name="Google Shape;1135;p40"/>
          <p:cNvSpPr txBox="1"/>
          <p:nvPr/>
        </p:nvSpPr>
        <p:spPr>
          <a:xfrm>
            <a:off x="2858519" y="9857283"/>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Who?</a:t>
            </a:r>
            <a:endParaRPr sz="4200">
              <a:solidFill>
                <a:schemeClr val="dk2"/>
              </a:solidFill>
              <a:latin typeface="Open Sans Light"/>
              <a:ea typeface="Open Sans Light"/>
              <a:cs typeface="Open Sans Light"/>
              <a:sym typeface="Open Sans Light"/>
            </a:endParaRPr>
          </a:p>
        </p:txBody>
      </p:sp>
      <p:sp>
        <p:nvSpPr>
          <p:cNvPr id="1136" name="Google Shape;1136;p40"/>
          <p:cNvSpPr txBox="1"/>
          <p:nvPr/>
        </p:nvSpPr>
        <p:spPr>
          <a:xfrm>
            <a:off x="2858519" y="10635732"/>
            <a:ext cx="4188489"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37" name="Google Shape;1137;p40"/>
          <p:cNvSpPr txBox="1"/>
          <p:nvPr/>
        </p:nvSpPr>
        <p:spPr>
          <a:xfrm>
            <a:off x="17384488" y="9857283"/>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When</a:t>
            </a:r>
            <a:endParaRPr sz="4200">
              <a:solidFill>
                <a:schemeClr val="dk2"/>
              </a:solidFill>
              <a:latin typeface="Open Sans Light"/>
              <a:ea typeface="Open Sans Light"/>
              <a:cs typeface="Open Sans Light"/>
              <a:sym typeface="Open Sans Light"/>
            </a:endParaRPr>
          </a:p>
        </p:txBody>
      </p:sp>
      <p:sp>
        <p:nvSpPr>
          <p:cNvPr id="1138" name="Google Shape;1138;p40"/>
          <p:cNvSpPr txBox="1"/>
          <p:nvPr/>
        </p:nvSpPr>
        <p:spPr>
          <a:xfrm>
            <a:off x="17384488" y="10635732"/>
            <a:ext cx="4188489"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39" name="Google Shape;1139;p40"/>
          <p:cNvSpPr/>
          <p:nvPr/>
        </p:nvSpPr>
        <p:spPr>
          <a:xfrm>
            <a:off x="10215826" y="5502425"/>
            <a:ext cx="3952350" cy="3954462"/>
          </a:xfrm>
          <a:prstGeom prst="ellipse">
            <a:avLst/>
          </a:prstGeom>
          <a:gradFill>
            <a:gsLst>
              <a:gs pos="0">
                <a:schemeClr val="accent1"/>
              </a:gs>
              <a:gs pos="33000">
                <a:schemeClr val="accent2"/>
              </a:gs>
              <a:gs pos="66000">
                <a:schemeClr val="accent3"/>
              </a:gs>
              <a:gs pos="100000">
                <a:schemeClr val="accent4"/>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40" name="Google Shape;1140;p40"/>
          <p:cNvSpPr/>
          <p:nvPr/>
        </p:nvSpPr>
        <p:spPr>
          <a:xfrm>
            <a:off x="11503025" y="6209655"/>
            <a:ext cx="1357313" cy="2520950"/>
          </a:xfrm>
          <a:custGeom>
            <a:pathLst>
              <a:path extrusionOk="0" h="1415" w="760">
                <a:moveTo>
                  <a:pt x="435" y="10"/>
                </a:moveTo>
                <a:cubicBezTo>
                  <a:pt x="270" y="0"/>
                  <a:pt x="67" y="84"/>
                  <a:pt x="12" y="294"/>
                </a:cubicBezTo>
                <a:cubicBezTo>
                  <a:pt x="0" y="341"/>
                  <a:pt x="29" y="390"/>
                  <a:pt x="76" y="403"/>
                </a:cubicBezTo>
                <a:cubicBezTo>
                  <a:pt x="99" y="409"/>
                  <a:pt x="123" y="405"/>
                  <a:pt x="144" y="393"/>
                </a:cubicBezTo>
                <a:cubicBezTo>
                  <a:pt x="165" y="381"/>
                  <a:pt x="179" y="362"/>
                  <a:pt x="185" y="339"/>
                </a:cubicBezTo>
                <a:cubicBezTo>
                  <a:pt x="215" y="226"/>
                  <a:pt x="326" y="182"/>
                  <a:pt x="423" y="189"/>
                </a:cubicBezTo>
                <a:cubicBezTo>
                  <a:pt x="510" y="194"/>
                  <a:pt x="581" y="269"/>
                  <a:pt x="581" y="355"/>
                </a:cubicBezTo>
                <a:cubicBezTo>
                  <a:pt x="581" y="440"/>
                  <a:pt x="529" y="499"/>
                  <a:pt x="445" y="588"/>
                </a:cubicBezTo>
                <a:cubicBezTo>
                  <a:pt x="351" y="688"/>
                  <a:pt x="244" y="801"/>
                  <a:pt x="244" y="987"/>
                </a:cubicBezTo>
                <a:cubicBezTo>
                  <a:pt x="244" y="993"/>
                  <a:pt x="244" y="993"/>
                  <a:pt x="244" y="993"/>
                </a:cubicBezTo>
                <a:cubicBezTo>
                  <a:pt x="244" y="1041"/>
                  <a:pt x="283" y="1079"/>
                  <a:pt x="333" y="1079"/>
                </a:cubicBezTo>
                <a:cubicBezTo>
                  <a:pt x="381" y="1079"/>
                  <a:pt x="422" y="1037"/>
                  <a:pt x="422" y="987"/>
                </a:cubicBezTo>
                <a:cubicBezTo>
                  <a:pt x="422" y="872"/>
                  <a:pt x="493" y="797"/>
                  <a:pt x="575" y="711"/>
                </a:cubicBezTo>
                <a:cubicBezTo>
                  <a:pt x="661" y="619"/>
                  <a:pt x="760" y="515"/>
                  <a:pt x="760" y="355"/>
                </a:cubicBezTo>
                <a:cubicBezTo>
                  <a:pt x="760" y="177"/>
                  <a:pt x="614" y="22"/>
                  <a:pt x="435" y="10"/>
                </a:cubicBezTo>
                <a:close/>
                <a:moveTo>
                  <a:pt x="565" y="702"/>
                </a:moveTo>
                <a:cubicBezTo>
                  <a:pt x="481" y="790"/>
                  <a:pt x="409" y="867"/>
                  <a:pt x="409" y="987"/>
                </a:cubicBezTo>
                <a:cubicBezTo>
                  <a:pt x="409" y="1030"/>
                  <a:pt x="374" y="1066"/>
                  <a:pt x="333" y="1066"/>
                </a:cubicBezTo>
                <a:cubicBezTo>
                  <a:pt x="290" y="1066"/>
                  <a:pt x="257" y="1034"/>
                  <a:pt x="257" y="993"/>
                </a:cubicBezTo>
                <a:cubicBezTo>
                  <a:pt x="257" y="987"/>
                  <a:pt x="257" y="987"/>
                  <a:pt x="257" y="987"/>
                </a:cubicBezTo>
                <a:cubicBezTo>
                  <a:pt x="257" y="806"/>
                  <a:pt x="362" y="695"/>
                  <a:pt x="454" y="597"/>
                </a:cubicBezTo>
                <a:cubicBezTo>
                  <a:pt x="541" y="506"/>
                  <a:pt x="595" y="445"/>
                  <a:pt x="595" y="355"/>
                </a:cubicBezTo>
                <a:cubicBezTo>
                  <a:pt x="595" y="262"/>
                  <a:pt x="518" y="182"/>
                  <a:pt x="424" y="175"/>
                </a:cubicBezTo>
                <a:cubicBezTo>
                  <a:pt x="417" y="175"/>
                  <a:pt x="411" y="175"/>
                  <a:pt x="404" y="175"/>
                </a:cubicBezTo>
                <a:cubicBezTo>
                  <a:pt x="307" y="175"/>
                  <a:pt x="202" y="223"/>
                  <a:pt x="172" y="336"/>
                </a:cubicBezTo>
                <a:cubicBezTo>
                  <a:pt x="167" y="355"/>
                  <a:pt x="155" y="372"/>
                  <a:pt x="137" y="382"/>
                </a:cubicBezTo>
                <a:cubicBezTo>
                  <a:pt x="120" y="392"/>
                  <a:pt x="99" y="395"/>
                  <a:pt x="80" y="390"/>
                </a:cubicBezTo>
                <a:cubicBezTo>
                  <a:pt x="39" y="379"/>
                  <a:pt x="15" y="338"/>
                  <a:pt x="25" y="297"/>
                </a:cubicBezTo>
                <a:cubicBezTo>
                  <a:pt x="78" y="94"/>
                  <a:pt x="274" y="13"/>
                  <a:pt x="434" y="24"/>
                </a:cubicBezTo>
                <a:cubicBezTo>
                  <a:pt x="606" y="35"/>
                  <a:pt x="747" y="183"/>
                  <a:pt x="747" y="355"/>
                </a:cubicBezTo>
                <a:cubicBezTo>
                  <a:pt x="747" y="510"/>
                  <a:pt x="650" y="612"/>
                  <a:pt x="565" y="702"/>
                </a:cubicBezTo>
                <a:close/>
                <a:moveTo>
                  <a:pt x="339" y="1213"/>
                </a:moveTo>
                <a:cubicBezTo>
                  <a:pt x="284" y="1213"/>
                  <a:pt x="239" y="1258"/>
                  <a:pt x="239" y="1314"/>
                </a:cubicBezTo>
                <a:cubicBezTo>
                  <a:pt x="239" y="1369"/>
                  <a:pt x="284" y="1415"/>
                  <a:pt x="339" y="1415"/>
                </a:cubicBezTo>
                <a:cubicBezTo>
                  <a:pt x="395" y="1415"/>
                  <a:pt x="440" y="1369"/>
                  <a:pt x="440" y="1314"/>
                </a:cubicBezTo>
                <a:cubicBezTo>
                  <a:pt x="440" y="1258"/>
                  <a:pt x="395" y="1213"/>
                  <a:pt x="339" y="1213"/>
                </a:cubicBezTo>
                <a:close/>
                <a:moveTo>
                  <a:pt x="339" y="1401"/>
                </a:moveTo>
                <a:cubicBezTo>
                  <a:pt x="291" y="1401"/>
                  <a:pt x="252" y="1362"/>
                  <a:pt x="252" y="1314"/>
                </a:cubicBezTo>
                <a:cubicBezTo>
                  <a:pt x="252" y="1266"/>
                  <a:pt x="291" y="1226"/>
                  <a:pt x="339" y="1226"/>
                </a:cubicBezTo>
                <a:cubicBezTo>
                  <a:pt x="388" y="1226"/>
                  <a:pt x="427" y="1266"/>
                  <a:pt x="427" y="1314"/>
                </a:cubicBezTo>
                <a:cubicBezTo>
                  <a:pt x="427" y="1362"/>
                  <a:pt x="388" y="1401"/>
                  <a:pt x="339" y="1401"/>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4" name="Shape 1144"/>
        <p:cNvGrpSpPr/>
        <p:nvPr/>
      </p:nvGrpSpPr>
      <p:grpSpPr>
        <a:xfrm>
          <a:off x="0" y="0"/>
          <a:ext cx="0" cy="0"/>
          <a:chOff x="0" y="0"/>
          <a:chExt cx="0" cy="0"/>
        </a:xfrm>
      </p:grpSpPr>
      <p:sp>
        <p:nvSpPr>
          <p:cNvPr id="1145" name="Google Shape;1145;p41"/>
          <p:cNvSpPr/>
          <p:nvPr/>
        </p:nvSpPr>
        <p:spPr>
          <a:xfrm>
            <a:off x="6591957" y="4205445"/>
            <a:ext cx="1623768" cy="1623766"/>
          </a:xfrm>
          <a:prstGeom prst="ellipse">
            <a:avLst/>
          </a:prstGeom>
          <a:solidFill>
            <a:srgbClr val="D4E5F1"/>
          </a:solid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1146" name="Google Shape;1146;p41"/>
          <p:cNvCxnSpPr/>
          <p:nvPr/>
        </p:nvCxnSpPr>
        <p:spPr>
          <a:xfrm rot="10800000">
            <a:off x="14660544" y="5017328"/>
            <a:ext cx="1633679" cy="0"/>
          </a:xfrm>
          <a:prstGeom prst="straightConnector1">
            <a:avLst/>
          </a:prstGeom>
          <a:noFill/>
          <a:ln cap="flat" cmpd="sng" w="19050">
            <a:solidFill>
              <a:schemeClr val="accent1"/>
            </a:solidFill>
            <a:prstDash val="solid"/>
            <a:miter lim="800000"/>
            <a:headEnd len="sm" w="sm" type="none"/>
            <a:tailEnd len="sm" w="sm" type="none"/>
          </a:ln>
        </p:spPr>
      </p:cxnSp>
      <p:cxnSp>
        <p:nvCxnSpPr>
          <p:cNvPr id="1147" name="Google Shape;1147;p41"/>
          <p:cNvCxnSpPr/>
          <p:nvPr/>
        </p:nvCxnSpPr>
        <p:spPr>
          <a:xfrm rot="10800000">
            <a:off x="8215726" y="5017328"/>
            <a:ext cx="1209628" cy="0"/>
          </a:xfrm>
          <a:prstGeom prst="straightConnector1">
            <a:avLst/>
          </a:prstGeom>
          <a:noFill/>
          <a:ln cap="flat" cmpd="sng" w="19050">
            <a:solidFill>
              <a:schemeClr val="accent4"/>
            </a:solidFill>
            <a:prstDash val="solid"/>
            <a:miter lim="800000"/>
            <a:headEnd len="sm" w="sm" type="none"/>
            <a:tailEnd len="sm" w="sm" type="none"/>
          </a:ln>
        </p:spPr>
      </p:cxnSp>
      <p:sp>
        <p:nvSpPr>
          <p:cNvPr id="1148" name="Google Shape;1148;p41"/>
          <p:cNvSpPr txBox="1"/>
          <p:nvPr/>
        </p:nvSpPr>
        <p:spPr>
          <a:xfrm>
            <a:off x="6774177" y="4647996"/>
            <a:ext cx="1287470"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35%</a:t>
            </a:r>
            <a:endParaRPr sz="4800">
              <a:solidFill>
                <a:schemeClr val="dk2"/>
              </a:solidFill>
              <a:latin typeface="Open Sans Light"/>
              <a:ea typeface="Open Sans Light"/>
              <a:cs typeface="Open Sans Light"/>
              <a:sym typeface="Open Sans Light"/>
            </a:endParaRPr>
          </a:p>
        </p:txBody>
      </p:sp>
      <p:sp>
        <p:nvSpPr>
          <p:cNvPr id="1149" name="Google Shape;1149;p41"/>
          <p:cNvSpPr/>
          <p:nvPr/>
        </p:nvSpPr>
        <p:spPr>
          <a:xfrm>
            <a:off x="6591957" y="7350064"/>
            <a:ext cx="1623768" cy="1623766"/>
          </a:xfrm>
          <a:prstGeom prst="ellipse">
            <a:avLst/>
          </a:prstGeom>
          <a:solidFill>
            <a:srgbClr val="DBE7F1"/>
          </a:solid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1150" name="Google Shape;1150;p41"/>
          <p:cNvCxnSpPr/>
          <p:nvPr/>
        </p:nvCxnSpPr>
        <p:spPr>
          <a:xfrm rot="10800000">
            <a:off x="8215727" y="8161947"/>
            <a:ext cx="1209627" cy="0"/>
          </a:xfrm>
          <a:prstGeom prst="straightConnector1">
            <a:avLst/>
          </a:prstGeom>
          <a:noFill/>
          <a:ln cap="flat" cmpd="sng" w="19050">
            <a:solidFill>
              <a:schemeClr val="accent3"/>
            </a:solidFill>
            <a:prstDash val="solid"/>
            <a:miter lim="800000"/>
            <a:headEnd len="sm" w="sm" type="none"/>
            <a:tailEnd len="sm" w="sm" type="none"/>
          </a:ln>
        </p:spPr>
      </p:cxnSp>
      <p:sp>
        <p:nvSpPr>
          <p:cNvPr id="1151" name="Google Shape;1151;p41"/>
          <p:cNvSpPr txBox="1"/>
          <p:nvPr/>
        </p:nvSpPr>
        <p:spPr>
          <a:xfrm>
            <a:off x="6774177" y="7792615"/>
            <a:ext cx="1287470"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25%</a:t>
            </a:r>
            <a:endParaRPr sz="4800">
              <a:solidFill>
                <a:schemeClr val="dk2"/>
              </a:solidFill>
              <a:latin typeface="Open Sans Light"/>
              <a:ea typeface="Open Sans Light"/>
              <a:cs typeface="Open Sans Light"/>
              <a:sym typeface="Open Sans Light"/>
            </a:endParaRPr>
          </a:p>
        </p:txBody>
      </p:sp>
      <p:sp>
        <p:nvSpPr>
          <p:cNvPr id="1152" name="Google Shape;1152;p41"/>
          <p:cNvSpPr/>
          <p:nvPr/>
        </p:nvSpPr>
        <p:spPr>
          <a:xfrm>
            <a:off x="16294222" y="4205445"/>
            <a:ext cx="1623768" cy="1623766"/>
          </a:xfrm>
          <a:prstGeom prst="ellipse">
            <a:avLst/>
          </a:prstGeom>
          <a:solidFill>
            <a:srgbClr val="D4E5F1"/>
          </a:solid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53" name="Google Shape;1153;p41"/>
          <p:cNvSpPr txBox="1"/>
          <p:nvPr/>
        </p:nvSpPr>
        <p:spPr>
          <a:xfrm>
            <a:off x="16476442" y="4647996"/>
            <a:ext cx="1287470"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22%</a:t>
            </a:r>
            <a:endParaRPr sz="4800">
              <a:solidFill>
                <a:schemeClr val="dk2"/>
              </a:solidFill>
              <a:latin typeface="Open Sans Light"/>
              <a:ea typeface="Open Sans Light"/>
              <a:cs typeface="Open Sans Light"/>
              <a:sym typeface="Open Sans Light"/>
            </a:endParaRPr>
          </a:p>
        </p:txBody>
      </p:sp>
      <p:sp>
        <p:nvSpPr>
          <p:cNvPr id="1154" name="Google Shape;1154;p41"/>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Customer </a:t>
            </a:r>
            <a:r>
              <a:rPr b="0" i="0" lang="en-US" sz="7400" u="none" cap="none" strike="noStrike">
                <a:solidFill>
                  <a:schemeClr val="accent2"/>
                </a:solidFill>
                <a:latin typeface="Open Sans Light"/>
                <a:ea typeface="Open Sans Light"/>
                <a:cs typeface="Open Sans Light"/>
                <a:sym typeface="Open Sans Light"/>
              </a:rPr>
              <a:t>Expects</a:t>
            </a:r>
            <a:endParaRPr b="0" i="0" sz="7400" u="none" cap="none" strike="noStrike">
              <a:solidFill>
                <a:schemeClr val="accent2"/>
              </a:solidFill>
              <a:latin typeface="Open Sans Light"/>
              <a:ea typeface="Open Sans Light"/>
              <a:cs typeface="Open Sans Light"/>
              <a:sym typeface="Open Sans Light"/>
            </a:endParaRPr>
          </a:p>
        </p:txBody>
      </p:sp>
      <p:sp>
        <p:nvSpPr>
          <p:cNvPr id="1155" name="Google Shape;1155;p41"/>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156" name="Google Shape;1156;p41"/>
          <p:cNvSpPr txBox="1"/>
          <p:nvPr/>
        </p:nvSpPr>
        <p:spPr>
          <a:xfrm>
            <a:off x="1696029" y="4238232"/>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Easy to Use</a:t>
            </a:r>
            <a:endParaRPr sz="4200">
              <a:solidFill>
                <a:schemeClr val="dk2"/>
              </a:solidFill>
              <a:latin typeface="Open Sans Light"/>
              <a:ea typeface="Open Sans Light"/>
              <a:cs typeface="Open Sans Light"/>
              <a:sym typeface="Open Sans Light"/>
            </a:endParaRPr>
          </a:p>
        </p:txBody>
      </p:sp>
      <p:sp>
        <p:nvSpPr>
          <p:cNvPr id="1157" name="Google Shape;1157;p41"/>
          <p:cNvSpPr txBox="1"/>
          <p:nvPr/>
        </p:nvSpPr>
        <p:spPr>
          <a:xfrm>
            <a:off x="1696029" y="5016681"/>
            <a:ext cx="4188489"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58" name="Google Shape;1158;p41"/>
          <p:cNvSpPr txBox="1"/>
          <p:nvPr/>
        </p:nvSpPr>
        <p:spPr>
          <a:xfrm>
            <a:off x="1696029" y="7382851"/>
            <a:ext cx="4188489"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High Quality</a:t>
            </a:r>
            <a:endParaRPr sz="4200">
              <a:solidFill>
                <a:schemeClr val="dk2"/>
              </a:solidFill>
              <a:latin typeface="Open Sans Light"/>
              <a:ea typeface="Open Sans Light"/>
              <a:cs typeface="Open Sans Light"/>
              <a:sym typeface="Open Sans Light"/>
            </a:endParaRPr>
          </a:p>
        </p:txBody>
      </p:sp>
      <p:sp>
        <p:nvSpPr>
          <p:cNvPr id="1159" name="Google Shape;1159;p41"/>
          <p:cNvSpPr txBox="1"/>
          <p:nvPr/>
        </p:nvSpPr>
        <p:spPr>
          <a:xfrm>
            <a:off x="1696029" y="8161300"/>
            <a:ext cx="4188489"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60" name="Google Shape;1160;p41"/>
          <p:cNvSpPr/>
          <p:nvPr/>
        </p:nvSpPr>
        <p:spPr>
          <a:xfrm>
            <a:off x="8835065" y="3359151"/>
            <a:ext cx="7777162" cy="8991599"/>
          </a:xfrm>
          <a:custGeom>
            <a:pathLst>
              <a:path extrusionOk="0" h="2395" w="2071">
                <a:moveTo>
                  <a:pt x="2061" y="1264"/>
                </a:moveTo>
                <a:cubicBezTo>
                  <a:pt x="2057" y="1246"/>
                  <a:pt x="2049" y="1228"/>
                  <a:pt x="2036" y="1213"/>
                </a:cubicBezTo>
                <a:cubicBezTo>
                  <a:pt x="1816" y="973"/>
                  <a:pt x="1816" y="973"/>
                  <a:pt x="1816" y="973"/>
                </a:cubicBezTo>
                <a:cubicBezTo>
                  <a:pt x="1784" y="936"/>
                  <a:pt x="1758" y="894"/>
                  <a:pt x="1741" y="848"/>
                </a:cubicBezTo>
                <a:cubicBezTo>
                  <a:pt x="1586" y="489"/>
                  <a:pt x="1586" y="489"/>
                  <a:pt x="1586" y="489"/>
                </a:cubicBezTo>
                <a:cubicBezTo>
                  <a:pt x="1579" y="471"/>
                  <a:pt x="1592" y="451"/>
                  <a:pt x="1611" y="451"/>
                </a:cubicBezTo>
                <a:cubicBezTo>
                  <a:pt x="1628" y="450"/>
                  <a:pt x="1649" y="447"/>
                  <a:pt x="1670" y="437"/>
                </a:cubicBezTo>
                <a:cubicBezTo>
                  <a:pt x="1699" y="422"/>
                  <a:pt x="1709" y="408"/>
                  <a:pt x="1715" y="387"/>
                </a:cubicBezTo>
                <a:cubicBezTo>
                  <a:pt x="1719" y="375"/>
                  <a:pt x="1707" y="360"/>
                  <a:pt x="1698" y="347"/>
                </a:cubicBezTo>
                <a:cubicBezTo>
                  <a:pt x="1650" y="281"/>
                  <a:pt x="1494" y="154"/>
                  <a:pt x="1304" y="68"/>
                </a:cubicBezTo>
                <a:cubicBezTo>
                  <a:pt x="1156" y="0"/>
                  <a:pt x="938" y="0"/>
                  <a:pt x="814" y="7"/>
                </a:cubicBezTo>
                <a:cubicBezTo>
                  <a:pt x="667" y="15"/>
                  <a:pt x="432" y="55"/>
                  <a:pt x="264" y="223"/>
                </a:cubicBezTo>
                <a:cubicBezTo>
                  <a:pt x="89" y="399"/>
                  <a:pt x="39" y="580"/>
                  <a:pt x="45" y="831"/>
                </a:cubicBezTo>
                <a:cubicBezTo>
                  <a:pt x="54" y="1219"/>
                  <a:pt x="196" y="1718"/>
                  <a:pt x="228" y="1852"/>
                </a:cubicBezTo>
                <a:cubicBezTo>
                  <a:pt x="232" y="1868"/>
                  <a:pt x="247" y="1970"/>
                  <a:pt x="227" y="2059"/>
                </a:cubicBezTo>
                <a:cubicBezTo>
                  <a:pt x="216" y="2111"/>
                  <a:pt x="23" y="2365"/>
                  <a:pt x="0" y="2395"/>
                </a:cubicBezTo>
                <a:cubicBezTo>
                  <a:pt x="1341" y="2395"/>
                  <a:pt x="1341" y="2395"/>
                  <a:pt x="1341" y="2395"/>
                </a:cubicBezTo>
                <a:cubicBezTo>
                  <a:pt x="1346" y="2372"/>
                  <a:pt x="1346" y="2372"/>
                  <a:pt x="1346" y="2372"/>
                </a:cubicBezTo>
                <a:cubicBezTo>
                  <a:pt x="1359" y="2306"/>
                  <a:pt x="1408" y="2253"/>
                  <a:pt x="1472" y="2234"/>
                </a:cubicBezTo>
                <a:cubicBezTo>
                  <a:pt x="1511" y="2222"/>
                  <a:pt x="1561" y="2205"/>
                  <a:pt x="1622" y="2178"/>
                </a:cubicBezTo>
                <a:cubicBezTo>
                  <a:pt x="1683" y="2151"/>
                  <a:pt x="1745" y="2120"/>
                  <a:pt x="1775" y="2092"/>
                </a:cubicBezTo>
                <a:cubicBezTo>
                  <a:pt x="1817" y="2053"/>
                  <a:pt x="1836" y="1996"/>
                  <a:pt x="1825" y="1939"/>
                </a:cubicBezTo>
                <a:cubicBezTo>
                  <a:pt x="1807" y="1848"/>
                  <a:pt x="1807" y="1848"/>
                  <a:pt x="1807" y="1848"/>
                </a:cubicBezTo>
                <a:cubicBezTo>
                  <a:pt x="1790" y="1810"/>
                  <a:pt x="1802" y="1766"/>
                  <a:pt x="1835" y="1741"/>
                </a:cubicBezTo>
                <a:cubicBezTo>
                  <a:pt x="1879" y="1699"/>
                  <a:pt x="1879" y="1699"/>
                  <a:pt x="1879" y="1699"/>
                </a:cubicBezTo>
                <a:cubicBezTo>
                  <a:pt x="1898" y="1681"/>
                  <a:pt x="1903" y="1657"/>
                  <a:pt x="1884" y="1639"/>
                </a:cubicBezTo>
                <a:cubicBezTo>
                  <a:pt x="1883" y="1639"/>
                  <a:pt x="1883" y="1638"/>
                  <a:pt x="1883" y="1637"/>
                </a:cubicBezTo>
                <a:cubicBezTo>
                  <a:pt x="1881" y="1635"/>
                  <a:pt x="1879" y="1629"/>
                  <a:pt x="1878" y="1627"/>
                </a:cubicBezTo>
                <a:cubicBezTo>
                  <a:pt x="1876" y="1618"/>
                  <a:pt x="1881" y="1609"/>
                  <a:pt x="1889" y="1606"/>
                </a:cubicBezTo>
                <a:cubicBezTo>
                  <a:pt x="1890" y="1606"/>
                  <a:pt x="1890" y="1606"/>
                  <a:pt x="1890" y="1606"/>
                </a:cubicBezTo>
                <a:cubicBezTo>
                  <a:pt x="1899" y="1596"/>
                  <a:pt x="1903" y="1582"/>
                  <a:pt x="1899" y="1569"/>
                </a:cubicBezTo>
                <a:cubicBezTo>
                  <a:pt x="1856" y="1455"/>
                  <a:pt x="1856" y="1455"/>
                  <a:pt x="1856" y="1455"/>
                </a:cubicBezTo>
                <a:cubicBezTo>
                  <a:pt x="1853" y="1442"/>
                  <a:pt x="1855" y="1429"/>
                  <a:pt x="1860" y="1417"/>
                </a:cubicBezTo>
                <a:cubicBezTo>
                  <a:pt x="1867" y="1405"/>
                  <a:pt x="1879" y="1396"/>
                  <a:pt x="1893" y="1394"/>
                </a:cubicBezTo>
                <a:cubicBezTo>
                  <a:pt x="1969" y="1384"/>
                  <a:pt x="1969" y="1384"/>
                  <a:pt x="1969" y="1384"/>
                </a:cubicBezTo>
                <a:cubicBezTo>
                  <a:pt x="2028" y="1377"/>
                  <a:pt x="2071" y="1322"/>
                  <a:pt x="2061" y="1264"/>
                </a:cubicBez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61" name="Google Shape;1161;p41"/>
          <p:cNvSpPr txBox="1"/>
          <p:nvPr/>
        </p:nvSpPr>
        <p:spPr>
          <a:xfrm>
            <a:off x="18519111" y="4238232"/>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Fast</a:t>
            </a:r>
            <a:endParaRPr sz="4200">
              <a:solidFill>
                <a:schemeClr val="dk2"/>
              </a:solidFill>
              <a:latin typeface="Open Sans Light"/>
              <a:ea typeface="Open Sans Light"/>
              <a:cs typeface="Open Sans Light"/>
              <a:sym typeface="Open Sans Light"/>
            </a:endParaRPr>
          </a:p>
        </p:txBody>
      </p:sp>
      <p:sp>
        <p:nvSpPr>
          <p:cNvPr id="1162" name="Google Shape;1162;p41"/>
          <p:cNvSpPr txBox="1"/>
          <p:nvPr/>
        </p:nvSpPr>
        <p:spPr>
          <a:xfrm>
            <a:off x="18519111" y="5016681"/>
            <a:ext cx="4188489"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63" name="Google Shape;1163;p41"/>
          <p:cNvSpPr/>
          <p:nvPr/>
        </p:nvSpPr>
        <p:spPr>
          <a:xfrm>
            <a:off x="9538434" y="3981074"/>
            <a:ext cx="5212542" cy="5212538"/>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pic>
        <p:nvPicPr>
          <p:cNvPr id="1164" name="Google Shape;1164;p41"/>
          <p:cNvPicPr preferRelativeResize="0"/>
          <p:nvPr/>
        </p:nvPicPr>
        <p:blipFill rotWithShape="1">
          <a:blip r:embed="rId3">
            <a:alphaModFix/>
          </a:blip>
          <a:srcRect b="0" l="0" r="0" t="0"/>
          <a:stretch/>
        </p:blipFill>
        <p:spPr>
          <a:xfrm>
            <a:off x="9601123" y="4031499"/>
            <a:ext cx="5087163" cy="5111686"/>
          </a:xfrm>
          <a:prstGeom prst="rect">
            <a:avLst/>
          </a:prstGeom>
          <a:noFill/>
          <a:ln>
            <a:noFill/>
          </a:ln>
        </p:spPr>
      </p:pic>
      <p:sp>
        <p:nvSpPr>
          <p:cNvPr id="1165" name="Google Shape;1165;p41"/>
          <p:cNvSpPr/>
          <p:nvPr/>
        </p:nvSpPr>
        <p:spPr>
          <a:xfrm>
            <a:off x="10600365" y="5565776"/>
            <a:ext cx="954087" cy="798513"/>
          </a:xfrm>
          <a:custGeom>
            <a:pathLst>
              <a:path extrusionOk="0" h="2669" w="3192">
                <a:moveTo>
                  <a:pt x="1278" y="524"/>
                </a:moveTo>
                <a:cubicBezTo>
                  <a:pt x="1122" y="336"/>
                  <a:pt x="987" y="174"/>
                  <a:pt x="928" y="21"/>
                </a:cubicBezTo>
                <a:cubicBezTo>
                  <a:pt x="924" y="11"/>
                  <a:pt x="916" y="4"/>
                  <a:pt x="905" y="2"/>
                </a:cubicBezTo>
                <a:cubicBezTo>
                  <a:pt x="895" y="0"/>
                  <a:pt x="885" y="4"/>
                  <a:pt x="878" y="12"/>
                </a:cubicBezTo>
                <a:cubicBezTo>
                  <a:pt x="0" y="1026"/>
                  <a:pt x="152" y="1719"/>
                  <a:pt x="320" y="2041"/>
                </a:cubicBezTo>
                <a:cubicBezTo>
                  <a:pt x="519" y="2423"/>
                  <a:pt x="943" y="2669"/>
                  <a:pt x="1379" y="2669"/>
                </a:cubicBezTo>
                <a:cubicBezTo>
                  <a:pt x="1420" y="2669"/>
                  <a:pt x="1460" y="2667"/>
                  <a:pt x="1501" y="2663"/>
                </a:cubicBezTo>
                <a:cubicBezTo>
                  <a:pt x="1512" y="2661"/>
                  <a:pt x="1521" y="2654"/>
                  <a:pt x="1525" y="2644"/>
                </a:cubicBezTo>
                <a:cubicBezTo>
                  <a:pt x="1529" y="2633"/>
                  <a:pt x="1526" y="2621"/>
                  <a:pt x="1519" y="2613"/>
                </a:cubicBezTo>
                <a:cubicBezTo>
                  <a:pt x="1100" y="2166"/>
                  <a:pt x="911" y="1701"/>
                  <a:pt x="956" y="1228"/>
                </a:cubicBezTo>
                <a:cubicBezTo>
                  <a:pt x="1036" y="1757"/>
                  <a:pt x="1386" y="2277"/>
                  <a:pt x="1647" y="2509"/>
                </a:cubicBezTo>
                <a:cubicBezTo>
                  <a:pt x="1654" y="2515"/>
                  <a:pt x="1663" y="2517"/>
                  <a:pt x="1671" y="2516"/>
                </a:cubicBezTo>
                <a:cubicBezTo>
                  <a:pt x="1680" y="2514"/>
                  <a:pt x="1688" y="2509"/>
                  <a:pt x="1692" y="2501"/>
                </a:cubicBezTo>
                <a:cubicBezTo>
                  <a:pt x="2189" y="1623"/>
                  <a:pt x="1684" y="1014"/>
                  <a:pt x="1278" y="524"/>
                </a:cubicBezTo>
                <a:close/>
                <a:moveTo>
                  <a:pt x="1659" y="2440"/>
                </a:moveTo>
                <a:cubicBezTo>
                  <a:pt x="1369" y="2167"/>
                  <a:pt x="987" y="1557"/>
                  <a:pt x="998" y="987"/>
                </a:cubicBezTo>
                <a:cubicBezTo>
                  <a:pt x="998" y="972"/>
                  <a:pt x="987" y="960"/>
                  <a:pt x="972" y="958"/>
                </a:cubicBezTo>
                <a:cubicBezTo>
                  <a:pt x="958" y="956"/>
                  <a:pt x="944" y="965"/>
                  <a:pt x="940" y="979"/>
                </a:cubicBezTo>
                <a:cubicBezTo>
                  <a:pt x="797" y="1538"/>
                  <a:pt x="964" y="2086"/>
                  <a:pt x="1435" y="2609"/>
                </a:cubicBezTo>
                <a:cubicBezTo>
                  <a:pt x="1001" y="2631"/>
                  <a:pt x="570" y="2393"/>
                  <a:pt x="372" y="2014"/>
                </a:cubicBezTo>
                <a:cubicBezTo>
                  <a:pt x="212" y="1709"/>
                  <a:pt x="70" y="1054"/>
                  <a:pt x="892" y="86"/>
                </a:cubicBezTo>
                <a:cubicBezTo>
                  <a:pt x="961" y="234"/>
                  <a:pt x="1088" y="387"/>
                  <a:pt x="1233" y="562"/>
                </a:cubicBezTo>
                <a:cubicBezTo>
                  <a:pt x="1622" y="1031"/>
                  <a:pt x="2106" y="1614"/>
                  <a:pt x="1659" y="2440"/>
                </a:cubicBezTo>
                <a:close/>
                <a:moveTo>
                  <a:pt x="2916" y="72"/>
                </a:moveTo>
                <a:cubicBezTo>
                  <a:pt x="2914" y="63"/>
                  <a:pt x="2908" y="57"/>
                  <a:pt x="2901" y="53"/>
                </a:cubicBezTo>
                <a:cubicBezTo>
                  <a:pt x="2893" y="49"/>
                  <a:pt x="2885" y="49"/>
                  <a:pt x="2877" y="52"/>
                </a:cubicBezTo>
                <a:cubicBezTo>
                  <a:pt x="2661" y="135"/>
                  <a:pt x="1935" y="437"/>
                  <a:pt x="1638" y="834"/>
                </a:cubicBezTo>
                <a:cubicBezTo>
                  <a:pt x="1629" y="845"/>
                  <a:pt x="1630" y="860"/>
                  <a:pt x="1639" y="871"/>
                </a:cubicBezTo>
                <a:cubicBezTo>
                  <a:pt x="1854" y="1117"/>
                  <a:pt x="1931" y="1441"/>
                  <a:pt x="1932" y="1444"/>
                </a:cubicBezTo>
                <a:cubicBezTo>
                  <a:pt x="1935" y="1457"/>
                  <a:pt x="1945" y="1466"/>
                  <a:pt x="1958" y="1467"/>
                </a:cubicBezTo>
                <a:cubicBezTo>
                  <a:pt x="1970" y="1468"/>
                  <a:pt x="1982" y="1462"/>
                  <a:pt x="1987" y="1450"/>
                </a:cubicBezTo>
                <a:cubicBezTo>
                  <a:pt x="2067" y="1279"/>
                  <a:pt x="2181" y="1121"/>
                  <a:pt x="2272" y="1008"/>
                </a:cubicBezTo>
                <a:cubicBezTo>
                  <a:pt x="2115" y="1343"/>
                  <a:pt x="1991" y="1706"/>
                  <a:pt x="1989" y="1710"/>
                </a:cubicBezTo>
                <a:cubicBezTo>
                  <a:pt x="1988" y="1714"/>
                  <a:pt x="1987" y="1719"/>
                  <a:pt x="1988" y="1723"/>
                </a:cubicBezTo>
                <a:cubicBezTo>
                  <a:pt x="2042" y="2198"/>
                  <a:pt x="1861" y="2430"/>
                  <a:pt x="1859" y="2433"/>
                </a:cubicBezTo>
                <a:cubicBezTo>
                  <a:pt x="1852" y="2442"/>
                  <a:pt x="1851" y="2454"/>
                  <a:pt x="1856" y="2465"/>
                </a:cubicBezTo>
                <a:cubicBezTo>
                  <a:pt x="1860" y="2475"/>
                  <a:pt x="1871" y="2481"/>
                  <a:pt x="1882" y="2481"/>
                </a:cubicBezTo>
                <a:cubicBezTo>
                  <a:pt x="1882" y="2481"/>
                  <a:pt x="1882" y="2481"/>
                  <a:pt x="1882" y="2481"/>
                </a:cubicBezTo>
                <a:cubicBezTo>
                  <a:pt x="2214" y="2476"/>
                  <a:pt x="2524" y="2315"/>
                  <a:pt x="2734" y="2040"/>
                </a:cubicBezTo>
                <a:cubicBezTo>
                  <a:pt x="2969" y="1731"/>
                  <a:pt x="3192" y="1139"/>
                  <a:pt x="2916" y="72"/>
                </a:cubicBezTo>
                <a:close/>
                <a:moveTo>
                  <a:pt x="2687" y="2004"/>
                </a:moveTo>
                <a:cubicBezTo>
                  <a:pt x="2501" y="2249"/>
                  <a:pt x="2230" y="2399"/>
                  <a:pt x="1937" y="2420"/>
                </a:cubicBezTo>
                <a:cubicBezTo>
                  <a:pt x="1991" y="2326"/>
                  <a:pt x="2088" y="2097"/>
                  <a:pt x="2047" y="1723"/>
                </a:cubicBezTo>
                <a:cubicBezTo>
                  <a:pt x="2068" y="1663"/>
                  <a:pt x="2238" y="1176"/>
                  <a:pt x="2426" y="832"/>
                </a:cubicBezTo>
                <a:cubicBezTo>
                  <a:pt x="2433" y="820"/>
                  <a:pt x="2429" y="804"/>
                  <a:pt x="2418" y="795"/>
                </a:cubicBezTo>
                <a:cubicBezTo>
                  <a:pt x="2406" y="786"/>
                  <a:pt x="2390" y="787"/>
                  <a:pt x="2379" y="798"/>
                </a:cubicBezTo>
                <a:cubicBezTo>
                  <a:pt x="2369" y="808"/>
                  <a:pt x="2129" y="1050"/>
                  <a:pt x="1968" y="1357"/>
                </a:cubicBezTo>
                <a:cubicBezTo>
                  <a:pt x="1933" y="1246"/>
                  <a:pt x="1852" y="1033"/>
                  <a:pt x="1699" y="850"/>
                </a:cubicBezTo>
                <a:cubicBezTo>
                  <a:pt x="1982" y="492"/>
                  <a:pt x="2628" y="213"/>
                  <a:pt x="2867" y="118"/>
                </a:cubicBezTo>
                <a:cubicBezTo>
                  <a:pt x="3125" y="1142"/>
                  <a:pt x="2912" y="1709"/>
                  <a:pt x="2687" y="200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66" name="Google Shape;1166;p41"/>
          <p:cNvSpPr/>
          <p:nvPr/>
        </p:nvSpPr>
        <p:spPr>
          <a:xfrm>
            <a:off x="13320713" y="6513124"/>
            <a:ext cx="522288" cy="816754"/>
          </a:xfrm>
          <a:custGeom>
            <a:pathLst>
              <a:path extrusionOk="0" h="2709" w="1729">
                <a:moveTo>
                  <a:pt x="1441" y="741"/>
                </a:moveTo>
                <a:cubicBezTo>
                  <a:pt x="723" y="741"/>
                  <a:pt x="723" y="741"/>
                  <a:pt x="723" y="741"/>
                </a:cubicBezTo>
                <a:cubicBezTo>
                  <a:pt x="564" y="741"/>
                  <a:pt x="435" y="871"/>
                  <a:pt x="435" y="1030"/>
                </a:cubicBezTo>
                <a:cubicBezTo>
                  <a:pt x="435" y="1872"/>
                  <a:pt x="435" y="1872"/>
                  <a:pt x="435" y="1872"/>
                </a:cubicBezTo>
                <a:cubicBezTo>
                  <a:pt x="435" y="1885"/>
                  <a:pt x="443" y="1898"/>
                  <a:pt x="455" y="1903"/>
                </a:cubicBezTo>
                <a:cubicBezTo>
                  <a:pt x="459" y="1904"/>
                  <a:pt x="464" y="1905"/>
                  <a:pt x="468" y="1905"/>
                </a:cubicBezTo>
                <a:cubicBezTo>
                  <a:pt x="477" y="1905"/>
                  <a:pt x="486" y="1901"/>
                  <a:pt x="492" y="1895"/>
                </a:cubicBezTo>
                <a:cubicBezTo>
                  <a:pt x="700" y="1674"/>
                  <a:pt x="700" y="1674"/>
                  <a:pt x="700" y="1674"/>
                </a:cubicBezTo>
                <a:cubicBezTo>
                  <a:pt x="1441" y="1674"/>
                  <a:pt x="1441" y="1674"/>
                  <a:pt x="1441" y="1674"/>
                </a:cubicBezTo>
                <a:cubicBezTo>
                  <a:pt x="1600" y="1674"/>
                  <a:pt x="1729" y="1545"/>
                  <a:pt x="1729" y="1385"/>
                </a:cubicBezTo>
                <a:cubicBezTo>
                  <a:pt x="1729" y="1030"/>
                  <a:pt x="1729" y="1030"/>
                  <a:pt x="1729" y="1030"/>
                </a:cubicBezTo>
                <a:cubicBezTo>
                  <a:pt x="1729" y="871"/>
                  <a:pt x="1600" y="741"/>
                  <a:pt x="1441" y="741"/>
                </a:cubicBezTo>
                <a:close/>
                <a:moveTo>
                  <a:pt x="1663" y="1385"/>
                </a:moveTo>
                <a:cubicBezTo>
                  <a:pt x="1663" y="1508"/>
                  <a:pt x="1563" y="1608"/>
                  <a:pt x="1441" y="1608"/>
                </a:cubicBezTo>
                <a:cubicBezTo>
                  <a:pt x="686" y="1608"/>
                  <a:pt x="686" y="1608"/>
                  <a:pt x="686" y="1608"/>
                </a:cubicBezTo>
                <a:cubicBezTo>
                  <a:pt x="677" y="1608"/>
                  <a:pt x="668" y="1612"/>
                  <a:pt x="662" y="1618"/>
                </a:cubicBezTo>
                <a:cubicBezTo>
                  <a:pt x="501" y="1788"/>
                  <a:pt x="501" y="1788"/>
                  <a:pt x="501" y="1788"/>
                </a:cubicBezTo>
                <a:cubicBezTo>
                  <a:pt x="501" y="1030"/>
                  <a:pt x="501" y="1030"/>
                  <a:pt x="501" y="1030"/>
                </a:cubicBezTo>
                <a:cubicBezTo>
                  <a:pt x="501" y="907"/>
                  <a:pt x="601" y="808"/>
                  <a:pt x="723" y="808"/>
                </a:cubicBezTo>
                <a:cubicBezTo>
                  <a:pt x="1441" y="808"/>
                  <a:pt x="1441" y="808"/>
                  <a:pt x="1441" y="808"/>
                </a:cubicBezTo>
                <a:cubicBezTo>
                  <a:pt x="1563" y="808"/>
                  <a:pt x="1663" y="907"/>
                  <a:pt x="1663" y="1030"/>
                </a:cubicBezTo>
                <a:lnTo>
                  <a:pt x="1663" y="1385"/>
                </a:lnTo>
                <a:close/>
                <a:moveTo>
                  <a:pt x="742" y="1156"/>
                </a:moveTo>
                <a:cubicBezTo>
                  <a:pt x="711" y="1156"/>
                  <a:pt x="685" y="1182"/>
                  <a:pt x="685" y="1214"/>
                </a:cubicBezTo>
                <a:cubicBezTo>
                  <a:pt x="685" y="1246"/>
                  <a:pt x="711" y="1271"/>
                  <a:pt x="742" y="1271"/>
                </a:cubicBezTo>
                <a:cubicBezTo>
                  <a:pt x="774" y="1271"/>
                  <a:pt x="800" y="1246"/>
                  <a:pt x="800" y="1214"/>
                </a:cubicBezTo>
                <a:cubicBezTo>
                  <a:pt x="800" y="1182"/>
                  <a:pt x="774" y="1156"/>
                  <a:pt x="742" y="1156"/>
                </a:cubicBezTo>
                <a:close/>
                <a:moveTo>
                  <a:pt x="742" y="1223"/>
                </a:moveTo>
                <a:cubicBezTo>
                  <a:pt x="737" y="1223"/>
                  <a:pt x="733" y="1219"/>
                  <a:pt x="733" y="1214"/>
                </a:cubicBezTo>
                <a:cubicBezTo>
                  <a:pt x="733" y="1209"/>
                  <a:pt x="737" y="1205"/>
                  <a:pt x="742" y="1205"/>
                </a:cubicBezTo>
                <a:cubicBezTo>
                  <a:pt x="747" y="1205"/>
                  <a:pt x="751" y="1209"/>
                  <a:pt x="751" y="1214"/>
                </a:cubicBezTo>
                <a:cubicBezTo>
                  <a:pt x="751" y="1219"/>
                  <a:pt x="747" y="1223"/>
                  <a:pt x="742" y="1223"/>
                </a:cubicBezTo>
                <a:close/>
                <a:moveTo>
                  <a:pt x="1082" y="1156"/>
                </a:moveTo>
                <a:cubicBezTo>
                  <a:pt x="1050" y="1156"/>
                  <a:pt x="1024" y="1182"/>
                  <a:pt x="1024" y="1214"/>
                </a:cubicBezTo>
                <a:cubicBezTo>
                  <a:pt x="1024" y="1246"/>
                  <a:pt x="1050" y="1271"/>
                  <a:pt x="1082" y="1271"/>
                </a:cubicBezTo>
                <a:cubicBezTo>
                  <a:pt x="1114" y="1271"/>
                  <a:pt x="1139" y="1246"/>
                  <a:pt x="1139" y="1214"/>
                </a:cubicBezTo>
                <a:cubicBezTo>
                  <a:pt x="1139" y="1182"/>
                  <a:pt x="1114" y="1156"/>
                  <a:pt x="1082" y="1156"/>
                </a:cubicBezTo>
                <a:close/>
                <a:moveTo>
                  <a:pt x="1082" y="1223"/>
                </a:moveTo>
                <a:cubicBezTo>
                  <a:pt x="1077" y="1223"/>
                  <a:pt x="1073" y="1219"/>
                  <a:pt x="1073" y="1214"/>
                </a:cubicBezTo>
                <a:cubicBezTo>
                  <a:pt x="1073" y="1209"/>
                  <a:pt x="1077" y="1205"/>
                  <a:pt x="1082" y="1205"/>
                </a:cubicBezTo>
                <a:cubicBezTo>
                  <a:pt x="1087" y="1205"/>
                  <a:pt x="1091" y="1209"/>
                  <a:pt x="1091" y="1214"/>
                </a:cubicBezTo>
                <a:cubicBezTo>
                  <a:pt x="1091" y="1219"/>
                  <a:pt x="1087" y="1223"/>
                  <a:pt x="1082" y="1223"/>
                </a:cubicBezTo>
                <a:close/>
                <a:moveTo>
                  <a:pt x="1422" y="1156"/>
                </a:moveTo>
                <a:cubicBezTo>
                  <a:pt x="1390" y="1156"/>
                  <a:pt x="1364" y="1182"/>
                  <a:pt x="1364" y="1214"/>
                </a:cubicBezTo>
                <a:cubicBezTo>
                  <a:pt x="1364" y="1246"/>
                  <a:pt x="1390" y="1271"/>
                  <a:pt x="1422" y="1271"/>
                </a:cubicBezTo>
                <a:cubicBezTo>
                  <a:pt x="1453" y="1271"/>
                  <a:pt x="1479" y="1246"/>
                  <a:pt x="1479" y="1214"/>
                </a:cubicBezTo>
                <a:cubicBezTo>
                  <a:pt x="1479" y="1182"/>
                  <a:pt x="1453" y="1156"/>
                  <a:pt x="1422" y="1156"/>
                </a:cubicBezTo>
                <a:close/>
                <a:moveTo>
                  <a:pt x="1422" y="1223"/>
                </a:moveTo>
                <a:cubicBezTo>
                  <a:pt x="1417" y="1223"/>
                  <a:pt x="1413" y="1219"/>
                  <a:pt x="1413" y="1214"/>
                </a:cubicBezTo>
                <a:cubicBezTo>
                  <a:pt x="1413" y="1209"/>
                  <a:pt x="1417" y="1205"/>
                  <a:pt x="1422" y="1205"/>
                </a:cubicBezTo>
                <a:cubicBezTo>
                  <a:pt x="1427" y="1205"/>
                  <a:pt x="1431" y="1209"/>
                  <a:pt x="1431" y="1214"/>
                </a:cubicBezTo>
                <a:cubicBezTo>
                  <a:pt x="1431" y="1219"/>
                  <a:pt x="1427" y="1223"/>
                  <a:pt x="1422" y="1223"/>
                </a:cubicBezTo>
                <a:close/>
                <a:moveTo>
                  <a:pt x="1568" y="1767"/>
                </a:moveTo>
                <a:cubicBezTo>
                  <a:pt x="1568" y="2468"/>
                  <a:pt x="1568" y="2468"/>
                  <a:pt x="1568" y="2468"/>
                </a:cubicBezTo>
                <a:cubicBezTo>
                  <a:pt x="1568" y="2601"/>
                  <a:pt x="1460" y="2709"/>
                  <a:pt x="1327" y="2709"/>
                </a:cubicBezTo>
                <a:cubicBezTo>
                  <a:pt x="241" y="2709"/>
                  <a:pt x="241" y="2709"/>
                  <a:pt x="241" y="2709"/>
                </a:cubicBezTo>
                <a:cubicBezTo>
                  <a:pt x="108" y="2709"/>
                  <a:pt x="0" y="2601"/>
                  <a:pt x="0" y="2468"/>
                </a:cubicBezTo>
                <a:cubicBezTo>
                  <a:pt x="0" y="241"/>
                  <a:pt x="0" y="241"/>
                  <a:pt x="0" y="241"/>
                </a:cubicBezTo>
                <a:cubicBezTo>
                  <a:pt x="0" y="108"/>
                  <a:pt x="108" y="0"/>
                  <a:pt x="241" y="0"/>
                </a:cubicBezTo>
                <a:cubicBezTo>
                  <a:pt x="1327" y="0"/>
                  <a:pt x="1327" y="0"/>
                  <a:pt x="1327" y="0"/>
                </a:cubicBezTo>
                <a:cubicBezTo>
                  <a:pt x="1460" y="0"/>
                  <a:pt x="1568" y="108"/>
                  <a:pt x="1568" y="241"/>
                </a:cubicBezTo>
                <a:cubicBezTo>
                  <a:pt x="1568" y="675"/>
                  <a:pt x="1568" y="675"/>
                  <a:pt x="1568" y="675"/>
                </a:cubicBezTo>
                <a:cubicBezTo>
                  <a:pt x="1568" y="694"/>
                  <a:pt x="1553" y="709"/>
                  <a:pt x="1535" y="709"/>
                </a:cubicBezTo>
                <a:cubicBezTo>
                  <a:pt x="1516" y="709"/>
                  <a:pt x="1501" y="694"/>
                  <a:pt x="1501" y="675"/>
                </a:cubicBezTo>
                <a:cubicBezTo>
                  <a:pt x="1501" y="241"/>
                  <a:pt x="1501" y="241"/>
                  <a:pt x="1501" y="241"/>
                </a:cubicBezTo>
                <a:cubicBezTo>
                  <a:pt x="1501" y="145"/>
                  <a:pt x="1423" y="67"/>
                  <a:pt x="1327" y="67"/>
                </a:cubicBezTo>
                <a:cubicBezTo>
                  <a:pt x="241" y="67"/>
                  <a:pt x="241" y="67"/>
                  <a:pt x="241" y="67"/>
                </a:cubicBezTo>
                <a:cubicBezTo>
                  <a:pt x="145" y="67"/>
                  <a:pt x="66" y="145"/>
                  <a:pt x="66" y="241"/>
                </a:cubicBezTo>
                <a:cubicBezTo>
                  <a:pt x="66" y="2468"/>
                  <a:pt x="66" y="2468"/>
                  <a:pt x="66" y="2468"/>
                </a:cubicBezTo>
                <a:cubicBezTo>
                  <a:pt x="66" y="2564"/>
                  <a:pt x="145" y="2642"/>
                  <a:pt x="241" y="2642"/>
                </a:cubicBezTo>
                <a:cubicBezTo>
                  <a:pt x="1327" y="2642"/>
                  <a:pt x="1327" y="2642"/>
                  <a:pt x="1327" y="2642"/>
                </a:cubicBezTo>
                <a:cubicBezTo>
                  <a:pt x="1423" y="2642"/>
                  <a:pt x="1501" y="2564"/>
                  <a:pt x="1501" y="2468"/>
                </a:cubicBezTo>
                <a:cubicBezTo>
                  <a:pt x="1501" y="1767"/>
                  <a:pt x="1501" y="1767"/>
                  <a:pt x="1501" y="1767"/>
                </a:cubicBezTo>
                <a:cubicBezTo>
                  <a:pt x="1501" y="1749"/>
                  <a:pt x="1516" y="1734"/>
                  <a:pt x="1535" y="1734"/>
                </a:cubicBezTo>
                <a:cubicBezTo>
                  <a:pt x="1553" y="1734"/>
                  <a:pt x="1568" y="1749"/>
                  <a:pt x="1568" y="1767"/>
                </a:cubicBezTo>
                <a:close/>
                <a:moveTo>
                  <a:pt x="1306" y="675"/>
                </a:moveTo>
                <a:cubicBezTo>
                  <a:pt x="1306" y="274"/>
                  <a:pt x="1306" y="274"/>
                  <a:pt x="1306" y="274"/>
                </a:cubicBezTo>
                <a:cubicBezTo>
                  <a:pt x="262" y="274"/>
                  <a:pt x="262" y="274"/>
                  <a:pt x="262" y="274"/>
                </a:cubicBezTo>
                <a:cubicBezTo>
                  <a:pt x="262" y="2256"/>
                  <a:pt x="262" y="2256"/>
                  <a:pt x="262" y="2256"/>
                </a:cubicBezTo>
                <a:cubicBezTo>
                  <a:pt x="1306" y="2256"/>
                  <a:pt x="1306" y="2256"/>
                  <a:pt x="1306" y="2256"/>
                </a:cubicBezTo>
                <a:cubicBezTo>
                  <a:pt x="1306" y="1767"/>
                  <a:pt x="1306" y="1767"/>
                  <a:pt x="1306" y="1767"/>
                </a:cubicBezTo>
                <a:cubicBezTo>
                  <a:pt x="1306" y="1749"/>
                  <a:pt x="1321" y="1734"/>
                  <a:pt x="1339" y="1734"/>
                </a:cubicBezTo>
                <a:cubicBezTo>
                  <a:pt x="1358" y="1734"/>
                  <a:pt x="1373" y="1749"/>
                  <a:pt x="1373" y="1767"/>
                </a:cubicBezTo>
                <a:cubicBezTo>
                  <a:pt x="1373" y="2290"/>
                  <a:pt x="1373" y="2290"/>
                  <a:pt x="1373" y="2290"/>
                </a:cubicBezTo>
                <a:cubicBezTo>
                  <a:pt x="1373" y="2308"/>
                  <a:pt x="1358" y="2323"/>
                  <a:pt x="1339" y="2323"/>
                </a:cubicBezTo>
                <a:cubicBezTo>
                  <a:pt x="228" y="2323"/>
                  <a:pt x="228" y="2323"/>
                  <a:pt x="228" y="2323"/>
                </a:cubicBezTo>
                <a:cubicBezTo>
                  <a:pt x="210" y="2323"/>
                  <a:pt x="195" y="2308"/>
                  <a:pt x="195" y="2290"/>
                </a:cubicBezTo>
                <a:cubicBezTo>
                  <a:pt x="195" y="241"/>
                  <a:pt x="195" y="241"/>
                  <a:pt x="195" y="241"/>
                </a:cubicBezTo>
                <a:cubicBezTo>
                  <a:pt x="195" y="222"/>
                  <a:pt x="210" y="207"/>
                  <a:pt x="228" y="207"/>
                </a:cubicBezTo>
                <a:cubicBezTo>
                  <a:pt x="1339" y="207"/>
                  <a:pt x="1339" y="207"/>
                  <a:pt x="1339" y="207"/>
                </a:cubicBezTo>
                <a:cubicBezTo>
                  <a:pt x="1358" y="207"/>
                  <a:pt x="1373" y="222"/>
                  <a:pt x="1373" y="241"/>
                </a:cubicBezTo>
                <a:cubicBezTo>
                  <a:pt x="1373" y="675"/>
                  <a:pt x="1373" y="675"/>
                  <a:pt x="1373" y="675"/>
                </a:cubicBezTo>
                <a:cubicBezTo>
                  <a:pt x="1373" y="694"/>
                  <a:pt x="1358" y="709"/>
                  <a:pt x="1339" y="709"/>
                </a:cubicBezTo>
                <a:cubicBezTo>
                  <a:pt x="1321" y="709"/>
                  <a:pt x="1306" y="694"/>
                  <a:pt x="1306" y="675"/>
                </a:cubicBezTo>
                <a:close/>
                <a:moveTo>
                  <a:pt x="654" y="2473"/>
                </a:moveTo>
                <a:cubicBezTo>
                  <a:pt x="654" y="2544"/>
                  <a:pt x="712" y="2602"/>
                  <a:pt x="784" y="2602"/>
                </a:cubicBezTo>
                <a:cubicBezTo>
                  <a:pt x="855" y="2602"/>
                  <a:pt x="914" y="2544"/>
                  <a:pt x="914" y="2473"/>
                </a:cubicBezTo>
                <a:cubicBezTo>
                  <a:pt x="914" y="2401"/>
                  <a:pt x="855" y="2343"/>
                  <a:pt x="784" y="2343"/>
                </a:cubicBezTo>
                <a:cubicBezTo>
                  <a:pt x="712" y="2343"/>
                  <a:pt x="654" y="2401"/>
                  <a:pt x="654" y="2473"/>
                </a:cubicBezTo>
                <a:close/>
                <a:moveTo>
                  <a:pt x="847" y="2473"/>
                </a:moveTo>
                <a:cubicBezTo>
                  <a:pt x="847" y="2508"/>
                  <a:pt x="819" y="2536"/>
                  <a:pt x="784" y="2536"/>
                </a:cubicBezTo>
                <a:cubicBezTo>
                  <a:pt x="749" y="2536"/>
                  <a:pt x="721" y="2508"/>
                  <a:pt x="721" y="2473"/>
                </a:cubicBezTo>
                <a:cubicBezTo>
                  <a:pt x="721" y="2438"/>
                  <a:pt x="749" y="2410"/>
                  <a:pt x="784" y="2410"/>
                </a:cubicBezTo>
                <a:cubicBezTo>
                  <a:pt x="819" y="2410"/>
                  <a:pt x="847" y="2438"/>
                  <a:pt x="847" y="247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67" name="Google Shape;1167;p41"/>
          <p:cNvSpPr/>
          <p:nvPr/>
        </p:nvSpPr>
        <p:spPr>
          <a:xfrm>
            <a:off x="11650849" y="7509281"/>
            <a:ext cx="655662" cy="1020839"/>
          </a:xfrm>
          <a:custGeom>
            <a:pathLst>
              <a:path extrusionOk="0" h="2619" w="1680">
                <a:moveTo>
                  <a:pt x="1306" y="1526"/>
                </a:moveTo>
                <a:cubicBezTo>
                  <a:pt x="1534" y="1371"/>
                  <a:pt x="1680" y="1104"/>
                  <a:pt x="1668" y="808"/>
                </a:cubicBezTo>
                <a:cubicBezTo>
                  <a:pt x="1648" y="354"/>
                  <a:pt x="1263" y="0"/>
                  <a:pt x="808" y="19"/>
                </a:cubicBezTo>
                <a:cubicBezTo>
                  <a:pt x="354" y="38"/>
                  <a:pt x="0" y="424"/>
                  <a:pt x="19" y="878"/>
                </a:cubicBezTo>
                <a:cubicBezTo>
                  <a:pt x="28" y="1098"/>
                  <a:pt x="123" y="1302"/>
                  <a:pt x="285" y="1451"/>
                </a:cubicBezTo>
                <a:cubicBezTo>
                  <a:pt x="302" y="1466"/>
                  <a:pt x="320" y="1481"/>
                  <a:pt x="338" y="1495"/>
                </a:cubicBezTo>
                <a:cubicBezTo>
                  <a:pt x="141" y="2234"/>
                  <a:pt x="141" y="2234"/>
                  <a:pt x="141" y="2234"/>
                </a:cubicBezTo>
                <a:cubicBezTo>
                  <a:pt x="138" y="2244"/>
                  <a:pt x="141" y="2254"/>
                  <a:pt x="149" y="2261"/>
                </a:cubicBezTo>
                <a:cubicBezTo>
                  <a:pt x="157" y="2268"/>
                  <a:pt x="168" y="2269"/>
                  <a:pt x="178" y="2265"/>
                </a:cubicBezTo>
                <a:cubicBezTo>
                  <a:pt x="515" y="2107"/>
                  <a:pt x="515" y="2107"/>
                  <a:pt x="515" y="2107"/>
                </a:cubicBezTo>
                <a:cubicBezTo>
                  <a:pt x="729" y="2412"/>
                  <a:pt x="729" y="2412"/>
                  <a:pt x="729" y="2412"/>
                </a:cubicBezTo>
                <a:cubicBezTo>
                  <a:pt x="734" y="2419"/>
                  <a:pt x="742" y="2424"/>
                  <a:pt x="751" y="2424"/>
                </a:cubicBezTo>
                <a:cubicBezTo>
                  <a:pt x="752" y="2424"/>
                  <a:pt x="754" y="2423"/>
                  <a:pt x="755" y="2423"/>
                </a:cubicBezTo>
                <a:cubicBezTo>
                  <a:pt x="766" y="2421"/>
                  <a:pt x="774" y="2414"/>
                  <a:pt x="776" y="2404"/>
                </a:cubicBezTo>
                <a:cubicBezTo>
                  <a:pt x="828" y="2212"/>
                  <a:pt x="828" y="2212"/>
                  <a:pt x="828" y="2212"/>
                </a:cubicBezTo>
                <a:cubicBezTo>
                  <a:pt x="947" y="2600"/>
                  <a:pt x="947" y="2600"/>
                  <a:pt x="947" y="2600"/>
                </a:cubicBezTo>
                <a:cubicBezTo>
                  <a:pt x="950" y="2610"/>
                  <a:pt x="958" y="2618"/>
                  <a:pt x="968" y="2619"/>
                </a:cubicBezTo>
                <a:cubicBezTo>
                  <a:pt x="970" y="2619"/>
                  <a:pt x="971" y="2619"/>
                  <a:pt x="972" y="2619"/>
                </a:cubicBezTo>
                <a:cubicBezTo>
                  <a:pt x="981" y="2619"/>
                  <a:pt x="990" y="2615"/>
                  <a:pt x="994" y="2607"/>
                </a:cubicBezTo>
                <a:cubicBezTo>
                  <a:pt x="1197" y="2294"/>
                  <a:pt x="1197" y="2294"/>
                  <a:pt x="1197" y="2294"/>
                </a:cubicBezTo>
                <a:cubicBezTo>
                  <a:pt x="1540" y="2440"/>
                  <a:pt x="1540" y="2440"/>
                  <a:pt x="1540" y="2440"/>
                </a:cubicBezTo>
                <a:cubicBezTo>
                  <a:pt x="1550" y="2444"/>
                  <a:pt x="1561" y="2442"/>
                  <a:pt x="1568" y="2435"/>
                </a:cubicBezTo>
                <a:cubicBezTo>
                  <a:pt x="1576" y="2428"/>
                  <a:pt x="1579" y="2418"/>
                  <a:pt x="1576" y="2408"/>
                </a:cubicBezTo>
                <a:lnTo>
                  <a:pt x="1306" y="1526"/>
                </a:lnTo>
                <a:close/>
                <a:moveTo>
                  <a:pt x="72" y="876"/>
                </a:moveTo>
                <a:cubicBezTo>
                  <a:pt x="64" y="670"/>
                  <a:pt x="136" y="473"/>
                  <a:pt x="275" y="321"/>
                </a:cubicBezTo>
                <a:cubicBezTo>
                  <a:pt x="415" y="169"/>
                  <a:pt x="605" y="81"/>
                  <a:pt x="811" y="72"/>
                </a:cubicBezTo>
                <a:cubicBezTo>
                  <a:pt x="822" y="72"/>
                  <a:pt x="833" y="72"/>
                  <a:pt x="844" y="72"/>
                </a:cubicBezTo>
                <a:cubicBezTo>
                  <a:pt x="1038" y="72"/>
                  <a:pt x="1222" y="143"/>
                  <a:pt x="1365" y="275"/>
                </a:cubicBezTo>
                <a:cubicBezTo>
                  <a:pt x="1517" y="414"/>
                  <a:pt x="1606" y="605"/>
                  <a:pt x="1614" y="810"/>
                </a:cubicBezTo>
                <a:cubicBezTo>
                  <a:pt x="1632" y="1236"/>
                  <a:pt x="1301" y="1596"/>
                  <a:pt x="876" y="1614"/>
                </a:cubicBezTo>
                <a:cubicBezTo>
                  <a:pt x="451" y="1632"/>
                  <a:pt x="90" y="1301"/>
                  <a:pt x="72" y="876"/>
                </a:cubicBezTo>
                <a:close/>
                <a:moveTo>
                  <a:pt x="740" y="2335"/>
                </a:moveTo>
                <a:cubicBezTo>
                  <a:pt x="546" y="2058"/>
                  <a:pt x="546" y="2058"/>
                  <a:pt x="546" y="2058"/>
                </a:cubicBezTo>
                <a:cubicBezTo>
                  <a:pt x="539" y="2047"/>
                  <a:pt x="525" y="2044"/>
                  <a:pt x="513" y="2049"/>
                </a:cubicBezTo>
                <a:cubicBezTo>
                  <a:pt x="207" y="2192"/>
                  <a:pt x="207" y="2192"/>
                  <a:pt x="207" y="2192"/>
                </a:cubicBezTo>
                <a:cubicBezTo>
                  <a:pt x="385" y="1529"/>
                  <a:pt x="385" y="1529"/>
                  <a:pt x="385" y="1529"/>
                </a:cubicBezTo>
                <a:cubicBezTo>
                  <a:pt x="520" y="1620"/>
                  <a:pt x="678" y="1668"/>
                  <a:pt x="843" y="1668"/>
                </a:cubicBezTo>
                <a:cubicBezTo>
                  <a:pt x="854" y="1668"/>
                  <a:pt x="866" y="1668"/>
                  <a:pt x="878" y="1667"/>
                </a:cubicBezTo>
                <a:cubicBezTo>
                  <a:pt x="892" y="1667"/>
                  <a:pt x="906" y="1666"/>
                  <a:pt x="919" y="1665"/>
                </a:cubicBezTo>
                <a:lnTo>
                  <a:pt x="740" y="2335"/>
                </a:lnTo>
                <a:close/>
                <a:moveTo>
                  <a:pt x="1197" y="2237"/>
                </a:moveTo>
                <a:cubicBezTo>
                  <a:pt x="1185" y="2231"/>
                  <a:pt x="1171" y="2236"/>
                  <a:pt x="1164" y="2247"/>
                </a:cubicBezTo>
                <a:cubicBezTo>
                  <a:pt x="981" y="2530"/>
                  <a:pt x="981" y="2530"/>
                  <a:pt x="981" y="2530"/>
                </a:cubicBezTo>
                <a:cubicBezTo>
                  <a:pt x="854" y="2115"/>
                  <a:pt x="854" y="2115"/>
                  <a:pt x="854" y="2115"/>
                </a:cubicBezTo>
                <a:cubicBezTo>
                  <a:pt x="976" y="1657"/>
                  <a:pt x="976" y="1657"/>
                  <a:pt x="976" y="1657"/>
                </a:cubicBezTo>
                <a:cubicBezTo>
                  <a:pt x="1078" y="1641"/>
                  <a:pt x="1174" y="1606"/>
                  <a:pt x="1259" y="1556"/>
                </a:cubicBezTo>
                <a:cubicBezTo>
                  <a:pt x="1508" y="2368"/>
                  <a:pt x="1508" y="2368"/>
                  <a:pt x="1508" y="2368"/>
                </a:cubicBezTo>
                <a:lnTo>
                  <a:pt x="1197" y="2237"/>
                </a:lnTo>
                <a:close/>
                <a:moveTo>
                  <a:pt x="869" y="1450"/>
                </a:moveTo>
                <a:cubicBezTo>
                  <a:pt x="1031" y="1443"/>
                  <a:pt x="1181" y="1374"/>
                  <a:pt x="1291" y="1254"/>
                </a:cubicBezTo>
                <a:cubicBezTo>
                  <a:pt x="1400" y="1135"/>
                  <a:pt x="1457" y="980"/>
                  <a:pt x="1450" y="817"/>
                </a:cubicBezTo>
                <a:cubicBezTo>
                  <a:pt x="1436" y="483"/>
                  <a:pt x="1153" y="222"/>
                  <a:pt x="818" y="236"/>
                </a:cubicBezTo>
                <a:cubicBezTo>
                  <a:pt x="656" y="243"/>
                  <a:pt x="506" y="313"/>
                  <a:pt x="396" y="432"/>
                </a:cubicBezTo>
                <a:cubicBezTo>
                  <a:pt x="286" y="552"/>
                  <a:pt x="230" y="707"/>
                  <a:pt x="237" y="869"/>
                </a:cubicBezTo>
                <a:cubicBezTo>
                  <a:pt x="243" y="1031"/>
                  <a:pt x="313" y="1181"/>
                  <a:pt x="433" y="1290"/>
                </a:cubicBezTo>
                <a:cubicBezTo>
                  <a:pt x="545" y="1394"/>
                  <a:pt x="690" y="1451"/>
                  <a:pt x="843" y="1451"/>
                </a:cubicBezTo>
                <a:cubicBezTo>
                  <a:pt x="852" y="1451"/>
                  <a:pt x="860" y="1450"/>
                  <a:pt x="869" y="1450"/>
                </a:cubicBezTo>
                <a:close/>
                <a:moveTo>
                  <a:pt x="469" y="1251"/>
                </a:moveTo>
                <a:cubicBezTo>
                  <a:pt x="360" y="1151"/>
                  <a:pt x="296" y="1014"/>
                  <a:pt x="290" y="867"/>
                </a:cubicBezTo>
                <a:cubicBezTo>
                  <a:pt x="284" y="719"/>
                  <a:pt x="335" y="577"/>
                  <a:pt x="435" y="468"/>
                </a:cubicBezTo>
                <a:cubicBezTo>
                  <a:pt x="536" y="360"/>
                  <a:pt x="672" y="296"/>
                  <a:pt x="820" y="290"/>
                </a:cubicBezTo>
                <a:cubicBezTo>
                  <a:pt x="828" y="289"/>
                  <a:pt x="836" y="289"/>
                  <a:pt x="844" y="289"/>
                </a:cubicBezTo>
                <a:cubicBezTo>
                  <a:pt x="1138" y="289"/>
                  <a:pt x="1384" y="523"/>
                  <a:pt x="1397" y="820"/>
                </a:cubicBezTo>
                <a:cubicBezTo>
                  <a:pt x="1403" y="968"/>
                  <a:pt x="1351" y="1109"/>
                  <a:pt x="1251" y="1218"/>
                </a:cubicBezTo>
                <a:cubicBezTo>
                  <a:pt x="1151" y="1327"/>
                  <a:pt x="1015" y="1390"/>
                  <a:pt x="867" y="1397"/>
                </a:cubicBezTo>
                <a:cubicBezTo>
                  <a:pt x="719" y="1403"/>
                  <a:pt x="578" y="1351"/>
                  <a:pt x="469" y="1251"/>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68" name="Google Shape;1168;p41"/>
          <p:cNvSpPr/>
          <p:nvPr/>
        </p:nvSpPr>
        <p:spPr>
          <a:xfrm>
            <a:off x="12607077" y="5003437"/>
            <a:ext cx="837990" cy="839018"/>
          </a:xfrm>
          <a:custGeom>
            <a:pathLst>
              <a:path extrusionOk="0" h="1567" w="1566">
                <a:moveTo>
                  <a:pt x="414" y="981"/>
                </a:moveTo>
                <a:cubicBezTo>
                  <a:pt x="409" y="976"/>
                  <a:pt x="402" y="975"/>
                  <a:pt x="395" y="977"/>
                </a:cubicBezTo>
                <a:cubicBezTo>
                  <a:pt x="279" y="1019"/>
                  <a:pt x="279" y="1019"/>
                  <a:pt x="279" y="1019"/>
                </a:cubicBezTo>
                <a:cubicBezTo>
                  <a:pt x="273" y="1021"/>
                  <a:pt x="269" y="1026"/>
                  <a:pt x="267" y="1032"/>
                </a:cubicBezTo>
                <a:cubicBezTo>
                  <a:pt x="266" y="1039"/>
                  <a:pt x="268" y="1045"/>
                  <a:pt x="272" y="1050"/>
                </a:cubicBezTo>
                <a:cubicBezTo>
                  <a:pt x="520" y="1297"/>
                  <a:pt x="520" y="1297"/>
                  <a:pt x="520" y="1297"/>
                </a:cubicBezTo>
                <a:cubicBezTo>
                  <a:pt x="523" y="1301"/>
                  <a:pt x="528" y="1303"/>
                  <a:pt x="533" y="1303"/>
                </a:cubicBezTo>
                <a:cubicBezTo>
                  <a:pt x="534" y="1303"/>
                  <a:pt x="536" y="1303"/>
                  <a:pt x="537" y="1302"/>
                </a:cubicBezTo>
                <a:cubicBezTo>
                  <a:pt x="543" y="1301"/>
                  <a:pt x="548" y="1296"/>
                  <a:pt x="550" y="1291"/>
                </a:cubicBezTo>
                <a:cubicBezTo>
                  <a:pt x="592" y="1175"/>
                  <a:pt x="592" y="1175"/>
                  <a:pt x="592" y="1175"/>
                </a:cubicBezTo>
                <a:cubicBezTo>
                  <a:pt x="595" y="1168"/>
                  <a:pt x="593" y="1160"/>
                  <a:pt x="588" y="1155"/>
                </a:cubicBezTo>
                <a:lnTo>
                  <a:pt x="414" y="981"/>
                </a:lnTo>
                <a:close/>
                <a:moveTo>
                  <a:pt x="525" y="1251"/>
                </a:moveTo>
                <a:cubicBezTo>
                  <a:pt x="319" y="1044"/>
                  <a:pt x="319" y="1044"/>
                  <a:pt x="319" y="1044"/>
                </a:cubicBezTo>
                <a:cubicBezTo>
                  <a:pt x="396" y="1016"/>
                  <a:pt x="396" y="1016"/>
                  <a:pt x="396" y="1016"/>
                </a:cubicBezTo>
                <a:cubicBezTo>
                  <a:pt x="554" y="1173"/>
                  <a:pt x="554" y="1173"/>
                  <a:pt x="554" y="1173"/>
                </a:cubicBezTo>
                <a:lnTo>
                  <a:pt x="525" y="1251"/>
                </a:lnTo>
                <a:close/>
                <a:moveTo>
                  <a:pt x="249" y="1174"/>
                </a:moveTo>
                <a:cubicBezTo>
                  <a:pt x="155" y="1210"/>
                  <a:pt x="2" y="1421"/>
                  <a:pt x="0" y="1548"/>
                </a:cubicBezTo>
                <a:cubicBezTo>
                  <a:pt x="0" y="1553"/>
                  <a:pt x="2" y="1558"/>
                  <a:pt x="5" y="1562"/>
                </a:cubicBezTo>
                <a:cubicBezTo>
                  <a:pt x="9" y="1565"/>
                  <a:pt x="14" y="1567"/>
                  <a:pt x="18" y="1567"/>
                </a:cubicBezTo>
                <a:cubicBezTo>
                  <a:pt x="19" y="1567"/>
                  <a:pt x="19" y="1567"/>
                  <a:pt x="19" y="1567"/>
                </a:cubicBezTo>
                <a:cubicBezTo>
                  <a:pt x="146" y="1565"/>
                  <a:pt x="357" y="1412"/>
                  <a:pt x="393" y="1318"/>
                </a:cubicBezTo>
                <a:cubicBezTo>
                  <a:pt x="423" y="1239"/>
                  <a:pt x="378" y="1193"/>
                  <a:pt x="376" y="1191"/>
                </a:cubicBezTo>
                <a:cubicBezTo>
                  <a:pt x="374" y="1189"/>
                  <a:pt x="328" y="1144"/>
                  <a:pt x="249" y="1174"/>
                </a:cubicBezTo>
                <a:close/>
                <a:moveTo>
                  <a:pt x="358" y="1305"/>
                </a:moveTo>
                <a:cubicBezTo>
                  <a:pt x="329" y="1382"/>
                  <a:pt x="152" y="1512"/>
                  <a:pt x="39" y="1528"/>
                </a:cubicBezTo>
                <a:cubicBezTo>
                  <a:pt x="55" y="1416"/>
                  <a:pt x="185" y="1238"/>
                  <a:pt x="262" y="1209"/>
                </a:cubicBezTo>
                <a:cubicBezTo>
                  <a:pt x="277" y="1203"/>
                  <a:pt x="291" y="1201"/>
                  <a:pt x="302" y="1201"/>
                </a:cubicBezTo>
                <a:cubicBezTo>
                  <a:pt x="333" y="1201"/>
                  <a:pt x="349" y="1216"/>
                  <a:pt x="350" y="1217"/>
                </a:cubicBezTo>
                <a:cubicBezTo>
                  <a:pt x="351" y="1218"/>
                  <a:pt x="380" y="1249"/>
                  <a:pt x="358" y="1305"/>
                </a:cubicBezTo>
                <a:close/>
                <a:moveTo>
                  <a:pt x="237" y="1252"/>
                </a:moveTo>
                <a:cubicBezTo>
                  <a:pt x="191" y="1267"/>
                  <a:pt x="134" y="1358"/>
                  <a:pt x="137" y="1413"/>
                </a:cubicBezTo>
                <a:cubicBezTo>
                  <a:pt x="138" y="1422"/>
                  <a:pt x="145" y="1429"/>
                  <a:pt x="155" y="1430"/>
                </a:cubicBezTo>
                <a:cubicBezTo>
                  <a:pt x="156" y="1430"/>
                  <a:pt x="158" y="1430"/>
                  <a:pt x="160" y="1430"/>
                </a:cubicBezTo>
                <a:cubicBezTo>
                  <a:pt x="215" y="1430"/>
                  <a:pt x="301" y="1375"/>
                  <a:pt x="315" y="1330"/>
                </a:cubicBezTo>
                <a:cubicBezTo>
                  <a:pt x="324" y="1300"/>
                  <a:pt x="311" y="1275"/>
                  <a:pt x="301" y="1266"/>
                </a:cubicBezTo>
                <a:cubicBezTo>
                  <a:pt x="292" y="1257"/>
                  <a:pt x="268" y="1243"/>
                  <a:pt x="237" y="1252"/>
                </a:cubicBezTo>
                <a:close/>
                <a:moveTo>
                  <a:pt x="280" y="1319"/>
                </a:moveTo>
                <a:cubicBezTo>
                  <a:pt x="272" y="1344"/>
                  <a:pt x="217" y="1382"/>
                  <a:pt x="176" y="1391"/>
                </a:cubicBezTo>
                <a:cubicBezTo>
                  <a:pt x="185" y="1350"/>
                  <a:pt x="224" y="1295"/>
                  <a:pt x="248" y="1288"/>
                </a:cubicBezTo>
                <a:cubicBezTo>
                  <a:pt x="252" y="1286"/>
                  <a:pt x="255" y="1286"/>
                  <a:pt x="258" y="1286"/>
                </a:cubicBezTo>
                <a:cubicBezTo>
                  <a:pt x="268" y="1286"/>
                  <a:pt x="274" y="1291"/>
                  <a:pt x="275" y="1292"/>
                </a:cubicBezTo>
                <a:cubicBezTo>
                  <a:pt x="276" y="1293"/>
                  <a:pt x="284" y="1303"/>
                  <a:pt x="280" y="1319"/>
                </a:cubicBezTo>
                <a:close/>
                <a:moveTo>
                  <a:pt x="1501" y="77"/>
                </a:moveTo>
                <a:cubicBezTo>
                  <a:pt x="1499" y="71"/>
                  <a:pt x="1495" y="67"/>
                  <a:pt x="1489" y="65"/>
                </a:cubicBezTo>
                <a:cubicBezTo>
                  <a:pt x="1480" y="62"/>
                  <a:pt x="1280" y="0"/>
                  <a:pt x="1080" y="181"/>
                </a:cubicBezTo>
                <a:cubicBezTo>
                  <a:pt x="1078" y="181"/>
                  <a:pt x="1076" y="183"/>
                  <a:pt x="1075" y="184"/>
                </a:cubicBezTo>
                <a:cubicBezTo>
                  <a:pt x="617" y="642"/>
                  <a:pt x="617" y="642"/>
                  <a:pt x="617" y="642"/>
                </a:cubicBezTo>
                <a:cubicBezTo>
                  <a:pt x="406" y="613"/>
                  <a:pt x="406" y="613"/>
                  <a:pt x="406" y="613"/>
                </a:cubicBezTo>
                <a:cubicBezTo>
                  <a:pt x="372" y="611"/>
                  <a:pt x="338" y="623"/>
                  <a:pt x="315" y="647"/>
                </a:cubicBezTo>
                <a:cubicBezTo>
                  <a:pt x="103" y="858"/>
                  <a:pt x="103" y="858"/>
                  <a:pt x="103" y="858"/>
                </a:cubicBezTo>
                <a:cubicBezTo>
                  <a:pt x="98" y="863"/>
                  <a:pt x="97" y="871"/>
                  <a:pt x="99" y="877"/>
                </a:cubicBezTo>
                <a:cubicBezTo>
                  <a:pt x="101" y="884"/>
                  <a:pt x="107" y="889"/>
                  <a:pt x="114" y="889"/>
                </a:cubicBezTo>
                <a:cubicBezTo>
                  <a:pt x="395" y="922"/>
                  <a:pt x="395" y="922"/>
                  <a:pt x="395" y="922"/>
                </a:cubicBezTo>
                <a:cubicBezTo>
                  <a:pt x="643" y="1171"/>
                  <a:pt x="643" y="1171"/>
                  <a:pt x="643" y="1171"/>
                </a:cubicBezTo>
                <a:cubicBezTo>
                  <a:pt x="677" y="1452"/>
                  <a:pt x="677" y="1452"/>
                  <a:pt x="677" y="1452"/>
                </a:cubicBezTo>
                <a:cubicBezTo>
                  <a:pt x="677" y="1459"/>
                  <a:pt x="682" y="1465"/>
                  <a:pt x="689" y="1467"/>
                </a:cubicBezTo>
                <a:cubicBezTo>
                  <a:pt x="691" y="1468"/>
                  <a:pt x="693" y="1468"/>
                  <a:pt x="695" y="1468"/>
                </a:cubicBezTo>
                <a:cubicBezTo>
                  <a:pt x="700" y="1468"/>
                  <a:pt x="704" y="1466"/>
                  <a:pt x="708" y="1463"/>
                </a:cubicBezTo>
                <a:cubicBezTo>
                  <a:pt x="919" y="1251"/>
                  <a:pt x="919" y="1251"/>
                  <a:pt x="919" y="1251"/>
                </a:cubicBezTo>
                <a:cubicBezTo>
                  <a:pt x="943" y="1228"/>
                  <a:pt x="955" y="1195"/>
                  <a:pt x="953" y="1160"/>
                </a:cubicBezTo>
                <a:cubicBezTo>
                  <a:pt x="953" y="1160"/>
                  <a:pt x="953" y="1159"/>
                  <a:pt x="953" y="1159"/>
                </a:cubicBezTo>
                <a:cubicBezTo>
                  <a:pt x="924" y="949"/>
                  <a:pt x="924" y="949"/>
                  <a:pt x="924" y="949"/>
                </a:cubicBezTo>
                <a:cubicBezTo>
                  <a:pt x="1382" y="491"/>
                  <a:pt x="1382" y="491"/>
                  <a:pt x="1382" y="491"/>
                </a:cubicBezTo>
                <a:cubicBezTo>
                  <a:pt x="1383" y="490"/>
                  <a:pt x="1384" y="488"/>
                  <a:pt x="1385" y="486"/>
                </a:cubicBezTo>
                <a:cubicBezTo>
                  <a:pt x="1566" y="287"/>
                  <a:pt x="1504" y="86"/>
                  <a:pt x="1501" y="77"/>
                </a:cubicBezTo>
                <a:close/>
                <a:moveTo>
                  <a:pt x="1354" y="465"/>
                </a:moveTo>
                <a:cubicBezTo>
                  <a:pt x="1353" y="466"/>
                  <a:pt x="1352" y="468"/>
                  <a:pt x="1351" y="469"/>
                </a:cubicBezTo>
                <a:cubicBezTo>
                  <a:pt x="892" y="929"/>
                  <a:pt x="892" y="929"/>
                  <a:pt x="892" y="929"/>
                </a:cubicBezTo>
                <a:cubicBezTo>
                  <a:pt x="888" y="933"/>
                  <a:pt x="886" y="939"/>
                  <a:pt x="887" y="945"/>
                </a:cubicBezTo>
                <a:cubicBezTo>
                  <a:pt x="916" y="1163"/>
                  <a:pt x="916" y="1163"/>
                  <a:pt x="916" y="1163"/>
                </a:cubicBezTo>
                <a:cubicBezTo>
                  <a:pt x="917" y="1187"/>
                  <a:pt x="909" y="1209"/>
                  <a:pt x="893" y="1225"/>
                </a:cubicBezTo>
                <a:cubicBezTo>
                  <a:pt x="709" y="1410"/>
                  <a:pt x="709" y="1410"/>
                  <a:pt x="709" y="1410"/>
                </a:cubicBezTo>
                <a:cubicBezTo>
                  <a:pt x="679" y="1160"/>
                  <a:pt x="679" y="1160"/>
                  <a:pt x="679" y="1160"/>
                </a:cubicBezTo>
                <a:cubicBezTo>
                  <a:pt x="679" y="1156"/>
                  <a:pt x="677" y="1152"/>
                  <a:pt x="674" y="1149"/>
                </a:cubicBezTo>
                <a:cubicBezTo>
                  <a:pt x="417" y="892"/>
                  <a:pt x="417" y="892"/>
                  <a:pt x="417" y="892"/>
                </a:cubicBezTo>
                <a:cubicBezTo>
                  <a:pt x="414" y="889"/>
                  <a:pt x="410" y="887"/>
                  <a:pt x="406" y="887"/>
                </a:cubicBezTo>
                <a:cubicBezTo>
                  <a:pt x="156" y="857"/>
                  <a:pt x="156" y="857"/>
                  <a:pt x="156" y="857"/>
                </a:cubicBezTo>
                <a:cubicBezTo>
                  <a:pt x="341" y="673"/>
                  <a:pt x="341" y="673"/>
                  <a:pt x="341" y="673"/>
                </a:cubicBezTo>
                <a:cubicBezTo>
                  <a:pt x="357" y="657"/>
                  <a:pt x="380" y="649"/>
                  <a:pt x="402" y="650"/>
                </a:cubicBezTo>
                <a:cubicBezTo>
                  <a:pt x="621" y="679"/>
                  <a:pt x="621" y="679"/>
                  <a:pt x="621" y="679"/>
                </a:cubicBezTo>
                <a:cubicBezTo>
                  <a:pt x="627" y="680"/>
                  <a:pt x="633" y="678"/>
                  <a:pt x="637" y="674"/>
                </a:cubicBezTo>
                <a:cubicBezTo>
                  <a:pt x="1096" y="215"/>
                  <a:pt x="1096" y="215"/>
                  <a:pt x="1096" y="215"/>
                </a:cubicBezTo>
                <a:cubicBezTo>
                  <a:pt x="1098" y="214"/>
                  <a:pt x="1099" y="213"/>
                  <a:pt x="1101" y="212"/>
                </a:cubicBezTo>
                <a:cubicBezTo>
                  <a:pt x="1264" y="60"/>
                  <a:pt x="1428" y="88"/>
                  <a:pt x="1468" y="98"/>
                </a:cubicBezTo>
                <a:cubicBezTo>
                  <a:pt x="1478" y="138"/>
                  <a:pt x="1505" y="302"/>
                  <a:pt x="1354" y="465"/>
                </a:cubicBezTo>
                <a:close/>
                <a:moveTo>
                  <a:pt x="1112" y="314"/>
                </a:moveTo>
                <a:cubicBezTo>
                  <a:pt x="1093" y="333"/>
                  <a:pt x="1082" y="358"/>
                  <a:pt x="1082" y="384"/>
                </a:cubicBezTo>
                <a:cubicBezTo>
                  <a:pt x="1082" y="411"/>
                  <a:pt x="1093" y="436"/>
                  <a:pt x="1112" y="454"/>
                </a:cubicBezTo>
                <a:cubicBezTo>
                  <a:pt x="1131" y="474"/>
                  <a:pt x="1156" y="484"/>
                  <a:pt x="1182" y="484"/>
                </a:cubicBezTo>
                <a:cubicBezTo>
                  <a:pt x="1207" y="484"/>
                  <a:pt x="1233" y="474"/>
                  <a:pt x="1252" y="454"/>
                </a:cubicBezTo>
                <a:cubicBezTo>
                  <a:pt x="1271" y="436"/>
                  <a:pt x="1281" y="411"/>
                  <a:pt x="1281" y="384"/>
                </a:cubicBezTo>
                <a:cubicBezTo>
                  <a:pt x="1281" y="358"/>
                  <a:pt x="1271" y="333"/>
                  <a:pt x="1252" y="314"/>
                </a:cubicBezTo>
                <a:cubicBezTo>
                  <a:pt x="1213" y="275"/>
                  <a:pt x="1150" y="275"/>
                  <a:pt x="1112" y="314"/>
                </a:cubicBezTo>
                <a:close/>
                <a:moveTo>
                  <a:pt x="1226" y="428"/>
                </a:moveTo>
                <a:cubicBezTo>
                  <a:pt x="1202" y="453"/>
                  <a:pt x="1162" y="453"/>
                  <a:pt x="1138" y="428"/>
                </a:cubicBezTo>
                <a:cubicBezTo>
                  <a:pt x="1126" y="417"/>
                  <a:pt x="1119" y="401"/>
                  <a:pt x="1119" y="384"/>
                </a:cubicBezTo>
                <a:cubicBezTo>
                  <a:pt x="1119" y="367"/>
                  <a:pt x="1126" y="352"/>
                  <a:pt x="1138" y="340"/>
                </a:cubicBezTo>
                <a:cubicBezTo>
                  <a:pt x="1150" y="328"/>
                  <a:pt x="1166" y="322"/>
                  <a:pt x="1182" y="322"/>
                </a:cubicBezTo>
                <a:cubicBezTo>
                  <a:pt x="1198" y="322"/>
                  <a:pt x="1214" y="328"/>
                  <a:pt x="1226" y="340"/>
                </a:cubicBezTo>
                <a:cubicBezTo>
                  <a:pt x="1238" y="352"/>
                  <a:pt x="1244" y="367"/>
                  <a:pt x="1244" y="384"/>
                </a:cubicBezTo>
                <a:cubicBezTo>
                  <a:pt x="1244" y="401"/>
                  <a:pt x="1238" y="417"/>
                  <a:pt x="1226" y="42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69" name="Google Shape;1169;p41"/>
          <p:cNvSpPr/>
          <p:nvPr/>
        </p:nvSpPr>
        <p:spPr>
          <a:xfrm>
            <a:off x="16294222" y="7350064"/>
            <a:ext cx="1623768" cy="1623766"/>
          </a:xfrm>
          <a:prstGeom prst="ellipse">
            <a:avLst/>
          </a:prstGeom>
          <a:solidFill>
            <a:srgbClr val="DBE7F1"/>
          </a:solid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170" name="Google Shape;1170;p41"/>
          <p:cNvSpPr txBox="1"/>
          <p:nvPr/>
        </p:nvSpPr>
        <p:spPr>
          <a:xfrm>
            <a:off x="18519111" y="7382851"/>
            <a:ext cx="4188489"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Support</a:t>
            </a:r>
            <a:endParaRPr sz="4200">
              <a:solidFill>
                <a:schemeClr val="dk2"/>
              </a:solidFill>
              <a:latin typeface="Open Sans Light"/>
              <a:ea typeface="Open Sans Light"/>
              <a:cs typeface="Open Sans Light"/>
              <a:sym typeface="Open Sans Light"/>
            </a:endParaRPr>
          </a:p>
        </p:txBody>
      </p:sp>
      <p:sp>
        <p:nvSpPr>
          <p:cNvPr id="1171" name="Google Shape;1171;p41"/>
          <p:cNvSpPr txBox="1"/>
          <p:nvPr/>
        </p:nvSpPr>
        <p:spPr>
          <a:xfrm>
            <a:off x="18519111" y="8161300"/>
            <a:ext cx="4188489"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72" name="Google Shape;1172;p41"/>
          <p:cNvSpPr txBox="1"/>
          <p:nvPr/>
        </p:nvSpPr>
        <p:spPr>
          <a:xfrm>
            <a:off x="16476442" y="7792615"/>
            <a:ext cx="1287470"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18%</a:t>
            </a:r>
            <a:endParaRPr sz="4800">
              <a:solidFill>
                <a:schemeClr val="dk2"/>
              </a:solidFill>
              <a:latin typeface="Open Sans Light"/>
              <a:ea typeface="Open Sans Light"/>
              <a:cs typeface="Open Sans Light"/>
              <a:sym typeface="Open Sans Ligh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6" name="Shape 1176"/>
        <p:cNvGrpSpPr/>
        <p:nvPr/>
      </p:nvGrpSpPr>
      <p:grpSpPr>
        <a:xfrm>
          <a:off x="0" y="0"/>
          <a:ext cx="0" cy="0"/>
          <a:chOff x="0" y="0"/>
          <a:chExt cx="0" cy="0"/>
        </a:xfrm>
      </p:grpSpPr>
      <p:sp>
        <p:nvSpPr>
          <p:cNvPr id="1177" name="Google Shape;1177;p42"/>
          <p:cNvSpPr/>
          <p:nvPr/>
        </p:nvSpPr>
        <p:spPr>
          <a:xfrm>
            <a:off x="9869489" y="7720476"/>
            <a:ext cx="4648198" cy="4650682"/>
          </a:xfrm>
          <a:prstGeom prst="ellipse">
            <a:avLst/>
          </a:prstGeom>
          <a:gradFill>
            <a:gsLst>
              <a:gs pos="0">
                <a:schemeClr val="accent1"/>
              </a:gs>
              <a:gs pos="33000">
                <a:schemeClr val="accent2"/>
              </a:gs>
              <a:gs pos="66000">
                <a:schemeClr val="accent3"/>
              </a:gs>
              <a:gs pos="100000">
                <a:schemeClr val="accent4"/>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78" name="Google Shape;1178;p42"/>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Sales </a:t>
            </a:r>
            <a:r>
              <a:rPr b="0" i="0" lang="en-US" sz="7400" u="none" cap="none" strike="noStrike">
                <a:solidFill>
                  <a:schemeClr val="accent2"/>
                </a:solidFill>
                <a:latin typeface="Open Sans Light"/>
                <a:ea typeface="Open Sans Light"/>
                <a:cs typeface="Open Sans Light"/>
                <a:sym typeface="Open Sans Light"/>
              </a:rPr>
              <a:t>Strategy</a:t>
            </a:r>
            <a:endParaRPr b="0" i="0" sz="7400" u="none" cap="none" strike="noStrike">
              <a:solidFill>
                <a:schemeClr val="accent2"/>
              </a:solidFill>
              <a:latin typeface="Open Sans Light"/>
              <a:ea typeface="Open Sans Light"/>
              <a:cs typeface="Open Sans Light"/>
              <a:sym typeface="Open Sans Light"/>
            </a:endParaRPr>
          </a:p>
        </p:txBody>
      </p:sp>
      <p:sp>
        <p:nvSpPr>
          <p:cNvPr id="1179" name="Google Shape;1179;p42"/>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180" name="Google Shape;1180;p42"/>
          <p:cNvSpPr/>
          <p:nvPr/>
        </p:nvSpPr>
        <p:spPr>
          <a:xfrm>
            <a:off x="8858251" y="6415205"/>
            <a:ext cx="1079500" cy="1943100"/>
          </a:xfrm>
          <a:custGeom>
            <a:pathLst>
              <a:path extrusionOk="0" h="627" w="348">
                <a:moveTo>
                  <a:pt x="348" y="627"/>
                </a:moveTo>
                <a:cubicBezTo>
                  <a:pt x="348" y="104"/>
                  <a:pt x="348" y="104"/>
                  <a:pt x="348" y="104"/>
                </a:cubicBezTo>
                <a:cubicBezTo>
                  <a:pt x="348" y="46"/>
                  <a:pt x="301" y="0"/>
                  <a:pt x="244" y="0"/>
                </a:cubicBezTo>
                <a:cubicBezTo>
                  <a:pt x="0" y="0"/>
                  <a:pt x="0" y="0"/>
                  <a:pt x="0" y="0"/>
                </a:cubicBezTo>
              </a:path>
            </a:pathLst>
          </a:custGeom>
          <a:noFill/>
          <a:ln cap="flat" cmpd="sng" w="28575">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81" name="Google Shape;1181;p42"/>
          <p:cNvSpPr/>
          <p:nvPr/>
        </p:nvSpPr>
        <p:spPr>
          <a:xfrm>
            <a:off x="10328276" y="3873617"/>
            <a:ext cx="922338" cy="3462338"/>
          </a:xfrm>
          <a:custGeom>
            <a:pathLst>
              <a:path extrusionOk="0" h="1117" w="298">
                <a:moveTo>
                  <a:pt x="298" y="1117"/>
                </a:moveTo>
                <a:cubicBezTo>
                  <a:pt x="298" y="104"/>
                  <a:pt x="298" y="104"/>
                  <a:pt x="298" y="104"/>
                </a:cubicBezTo>
                <a:cubicBezTo>
                  <a:pt x="298" y="46"/>
                  <a:pt x="252" y="0"/>
                  <a:pt x="194" y="0"/>
                </a:cubicBezTo>
                <a:cubicBezTo>
                  <a:pt x="0" y="0"/>
                  <a:pt x="0" y="0"/>
                  <a:pt x="0" y="0"/>
                </a:cubicBezTo>
              </a:path>
            </a:pathLst>
          </a:custGeom>
          <a:noFill/>
          <a:ln cap="flat" cmpd="sng" w="28575">
            <a:solidFill>
              <a:schemeClr val="accent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82" name="Google Shape;1182;p42"/>
          <p:cNvSpPr/>
          <p:nvPr/>
        </p:nvSpPr>
        <p:spPr>
          <a:xfrm>
            <a:off x="14449427" y="6415205"/>
            <a:ext cx="1079500" cy="1943100"/>
          </a:xfrm>
          <a:custGeom>
            <a:pathLst>
              <a:path extrusionOk="0" h="627" w="348">
                <a:moveTo>
                  <a:pt x="0" y="627"/>
                </a:moveTo>
                <a:cubicBezTo>
                  <a:pt x="0" y="104"/>
                  <a:pt x="0" y="104"/>
                  <a:pt x="0" y="104"/>
                </a:cubicBezTo>
                <a:cubicBezTo>
                  <a:pt x="0" y="46"/>
                  <a:pt x="47" y="0"/>
                  <a:pt x="105" y="0"/>
                </a:cubicBezTo>
                <a:cubicBezTo>
                  <a:pt x="348" y="0"/>
                  <a:pt x="348" y="0"/>
                  <a:pt x="348" y="0"/>
                </a:cubicBezTo>
              </a:path>
            </a:pathLst>
          </a:custGeom>
          <a:noFill/>
          <a:ln cap="flat" cmpd="sng" w="28575">
            <a:solidFill>
              <a:schemeClr val="accent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83" name="Google Shape;1183;p42"/>
          <p:cNvSpPr/>
          <p:nvPr/>
        </p:nvSpPr>
        <p:spPr>
          <a:xfrm>
            <a:off x="13136563" y="3873617"/>
            <a:ext cx="922338" cy="3462338"/>
          </a:xfrm>
          <a:custGeom>
            <a:pathLst>
              <a:path extrusionOk="0" h="1117" w="298">
                <a:moveTo>
                  <a:pt x="0" y="1117"/>
                </a:moveTo>
                <a:cubicBezTo>
                  <a:pt x="0" y="104"/>
                  <a:pt x="0" y="104"/>
                  <a:pt x="0" y="104"/>
                </a:cubicBezTo>
                <a:cubicBezTo>
                  <a:pt x="0" y="46"/>
                  <a:pt x="46" y="0"/>
                  <a:pt x="104" y="0"/>
                </a:cubicBezTo>
                <a:cubicBezTo>
                  <a:pt x="298" y="0"/>
                  <a:pt x="298" y="0"/>
                  <a:pt x="298" y="0"/>
                </a:cubicBezTo>
              </a:path>
            </a:pathLst>
          </a:custGeom>
          <a:noFill/>
          <a:ln cap="flat" cmpd="sng" w="28575">
            <a:solidFill>
              <a:schemeClr val="accent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84" name="Google Shape;1184;p42"/>
          <p:cNvSpPr/>
          <p:nvPr/>
        </p:nvSpPr>
        <p:spPr>
          <a:xfrm>
            <a:off x="15528927" y="5767505"/>
            <a:ext cx="1295400" cy="1295400"/>
          </a:xfrm>
          <a:prstGeom prst="ellipse">
            <a:avLst/>
          </a:prstGeom>
          <a:noFill/>
          <a:ln cap="flat" cmpd="sng" w="28575">
            <a:solidFill>
              <a:schemeClr val="accent5"/>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85" name="Google Shape;1185;p42"/>
          <p:cNvSpPr/>
          <p:nvPr/>
        </p:nvSpPr>
        <p:spPr>
          <a:xfrm>
            <a:off x="14058902" y="3225917"/>
            <a:ext cx="1295400" cy="1295400"/>
          </a:xfrm>
          <a:prstGeom prst="ellipse">
            <a:avLst/>
          </a:prstGeom>
          <a:noFill/>
          <a:ln cap="flat" cmpd="sng" w="28575">
            <a:solidFill>
              <a:schemeClr val="accent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86" name="Google Shape;1186;p42"/>
          <p:cNvSpPr/>
          <p:nvPr/>
        </p:nvSpPr>
        <p:spPr>
          <a:xfrm>
            <a:off x="9032876" y="3225917"/>
            <a:ext cx="1295400" cy="1295400"/>
          </a:xfrm>
          <a:prstGeom prst="ellipse">
            <a:avLst/>
          </a:prstGeom>
          <a:noFill/>
          <a:ln cap="flat" cmpd="sng" w="28575">
            <a:solidFill>
              <a:schemeClr val="accent3"/>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87" name="Google Shape;1187;p42"/>
          <p:cNvSpPr/>
          <p:nvPr/>
        </p:nvSpPr>
        <p:spPr>
          <a:xfrm>
            <a:off x="7562851" y="5764330"/>
            <a:ext cx="1295400" cy="1298575"/>
          </a:xfrm>
          <a:prstGeom prst="ellipse">
            <a:avLst/>
          </a:prstGeom>
          <a:noFill/>
          <a:ln cap="flat" cmpd="sng" w="28575">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188" name="Google Shape;1188;p42"/>
          <p:cNvSpPr txBox="1"/>
          <p:nvPr/>
        </p:nvSpPr>
        <p:spPr>
          <a:xfrm>
            <a:off x="1676401" y="8786837"/>
            <a:ext cx="4416888"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Customer</a:t>
            </a:r>
            <a:endParaRPr sz="4200">
              <a:solidFill>
                <a:schemeClr val="dk2"/>
              </a:solidFill>
              <a:latin typeface="Open Sans Light"/>
              <a:ea typeface="Open Sans Light"/>
              <a:cs typeface="Open Sans Light"/>
              <a:sym typeface="Open Sans Light"/>
            </a:endParaRPr>
          </a:p>
        </p:txBody>
      </p:sp>
      <p:sp>
        <p:nvSpPr>
          <p:cNvPr id="1189" name="Google Shape;1189;p42"/>
          <p:cNvSpPr txBox="1"/>
          <p:nvPr/>
        </p:nvSpPr>
        <p:spPr>
          <a:xfrm>
            <a:off x="1676401" y="9565286"/>
            <a:ext cx="4416888"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90" name="Google Shape;1190;p42"/>
          <p:cNvSpPr txBox="1"/>
          <p:nvPr/>
        </p:nvSpPr>
        <p:spPr>
          <a:xfrm>
            <a:off x="2449646" y="5768874"/>
            <a:ext cx="4416888"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Product</a:t>
            </a:r>
            <a:endParaRPr sz="4200">
              <a:solidFill>
                <a:schemeClr val="dk2"/>
              </a:solidFill>
              <a:latin typeface="Open Sans Light"/>
              <a:ea typeface="Open Sans Light"/>
              <a:cs typeface="Open Sans Light"/>
              <a:sym typeface="Open Sans Light"/>
            </a:endParaRPr>
          </a:p>
        </p:txBody>
      </p:sp>
      <p:sp>
        <p:nvSpPr>
          <p:cNvPr id="1191" name="Google Shape;1191;p42"/>
          <p:cNvSpPr txBox="1"/>
          <p:nvPr/>
        </p:nvSpPr>
        <p:spPr>
          <a:xfrm>
            <a:off x="2449646" y="6547323"/>
            <a:ext cx="4416888"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92" name="Google Shape;1192;p42"/>
          <p:cNvSpPr txBox="1"/>
          <p:nvPr/>
        </p:nvSpPr>
        <p:spPr>
          <a:xfrm>
            <a:off x="3968288" y="3142407"/>
            <a:ext cx="4416888"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Location</a:t>
            </a:r>
            <a:endParaRPr sz="4200">
              <a:solidFill>
                <a:schemeClr val="dk2"/>
              </a:solidFill>
              <a:latin typeface="Open Sans Light"/>
              <a:ea typeface="Open Sans Light"/>
              <a:cs typeface="Open Sans Light"/>
              <a:sym typeface="Open Sans Light"/>
            </a:endParaRPr>
          </a:p>
        </p:txBody>
      </p:sp>
      <p:sp>
        <p:nvSpPr>
          <p:cNvPr id="1193" name="Google Shape;1193;p42"/>
          <p:cNvSpPr txBox="1"/>
          <p:nvPr/>
        </p:nvSpPr>
        <p:spPr>
          <a:xfrm>
            <a:off x="3968288" y="3920856"/>
            <a:ext cx="4416888"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94" name="Google Shape;1194;p42"/>
          <p:cNvSpPr txBox="1"/>
          <p:nvPr/>
        </p:nvSpPr>
        <p:spPr>
          <a:xfrm>
            <a:off x="18279936" y="8786837"/>
            <a:ext cx="4416888"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Sales Channel</a:t>
            </a:r>
            <a:endParaRPr sz="4200">
              <a:solidFill>
                <a:schemeClr val="dk2"/>
              </a:solidFill>
              <a:latin typeface="Open Sans Light"/>
              <a:ea typeface="Open Sans Light"/>
              <a:cs typeface="Open Sans Light"/>
              <a:sym typeface="Open Sans Light"/>
            </a:endParaRPr>
          </a:p>
        </p:txBody>
      </p:sp>
      <p:sp>
        <p:nvSpPr>
          <p:cNvPr id="1195" name="Google Shape;1195;p42"/>
          <p:cNvSpPr txBox="1"/>
          <p:nvPr/>
        </p:nvSpPr>
        <p:spPr>
          <a:xfrm>
            <a:off x="18279936" y="9565286"/>
            <a:ext cx="4416888"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96" name="Google Shape;1196;p42"/>
          <p:cNvSpPr txBox="1"/>
          <p:nvPr/>
        </p:nvSpPr>
        <p:spPr>
          <a:xfrm>
            <a:off x="16001002" y="3142407"/>
            <a:ext cx="4416888"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Campaign</a:t>
            </a:r>
            <a:endParaRPr sz="4200">
              <a:solidFill>
                <a:schemeClr val="dk2"/>
              </a:solidFill>
              <a:latin typeface="Open Sans Light"/>
              <a:ea typeface="Open Sans Light"/>
              <a:cs typeface="Open Sans Light"/>
              <a:sym typeface="Open Sans Light"/>
            </a:endParaRPr>
          </a:p>
        </p:txBody>
      </p:sp>
      <p:sp>
        <p:nvSpPr>
          <p:cNvPr id="1197" name="Google Shape;1197;p42"/>
          <p:cNvSpPr txBox="1"/>
          <p:nvPr/>
        </p:nvSpPr>
        <p:spPr>
          <a:xfrm>
            <a:off x="16001002" y="3920856"/>
            <a:ext cx="4416888"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198" name="Google Shape;1198;p42"/>
          <p:cNvSpPr txBox="1"/>
          <p:nvPr/>
        </p:nvSpPr>
        <p:spPr>
          <a:xfrm>
            <a:off x="17528778" y="5768874"/>
            <a:ext cx="4416888"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Payment Method</a:t>
            </a:r>
            <a:endParaRPr sz="4200">
              <a:solidFill>
                <a:schemeClr val="dk2"/>
              </a:solidFill>
              <a:latin typeface="Open Sans Light"/>
              <a:ea typeface="Open Sans Light"/>
              <a:cs typeface="Open Sans Light"/>
              <a:sym typeface="Open Sans Light"/>
            </a:endParaRPr>
          </a:p>
        </p:txBody>
      </p:sp>
      <p:sp>
        <p:nvSpPr>
          <p:cNvPr id="1199" name="Google Shape;1199;p42"/>
          <p:cNvSpPr txBox="1"/>
          <p:nvPr/>
        </p:nvSpPr>
        <p:spPr>
          <a:xfrm>
            <a:off x="17528778" y="6547323"/>
            <a:ext cx="4416888"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200" name="Google Shape;1200;p42"/>
          <p:cNvSpPr txBox="1"/>
          <p:nvPr/>
        </p:nvSpPr>
        <p:spPr>
          <a:xfrm>
            <a:off x="10294536" y="8803798"/>
            <a:ext cx="3794928" cy="230832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000" cap="none">
                <a:solidFill>
                  <a:schemeClr val="lt1"/>
                </a:solidFill>
                <a:latin typeface="Open Sans Light"/>
                <a:ea typeface="Open Sans Light"/>
                <a:cs typeface="Open Sans Light"/>
                <a:sym typeface="Open Sans Light"/>
              </a:rPr>
              <a:t>RETAIL SALES STRATEGY</a:t>
            </a:r>
            <a:endParaRPr sz="5000" cap="none">
              <a:solidFill>
                <a:schemeClr val="lt1"/>
              </a:solidFill>
              <a:latin typeface="Open Sans Light"/>
              <a:ea typeface="Open Sans Light"/>
              <a:cs typeface="Open Sans Light"/>
              <a:sym typeface="Open Sans Light"/>
            </a:endParaRPr>
          </a:p>
        </p:txBody>
      </p:sp>
      <p:sp>
        <p:nvSpPr>
          <p:cNvPr id="1201" name="Google Shape;1201;p42"/>
          <p:cNvSpPr/>
          <p:nvPr/>
        </p:nvSpPr>
        <p:spPr>
          <a:xfrm>
            <a:off x="14784388" y="9883775"/>
            <a:ext cx="341313" cy="341313"/>
          </a:xfrm>
          <a:custGeom>
            <a:pathLst>
              <a:path extrusionOk="0" h="316" w="316">
                <a:moveTo>
                  <a:pt x="227" y="277"/>
                </a:moveTo>
                <a:cubicBezTo>
                  <a:pt x="161" y="316"/>
                  <a:pt x="76" y="293"/>
                  <a:pt x="38" y="227"/>
                </a:cubicBezTo>
                <a:cubicBezTo>
                  <a:pt x="0" y="161"/>
                  <a:pt x="23" y="76"/>
                  <a:pt x="89" y="38"/>
                </a:cubicBezTo>
                <a:cubicBezTo>
                  <a:pt x="155" y="0"/>
                  <a:pt x="239" y="22"/>
                  <a:pt x="278" y="89"/>
                </a:cubicBezTo>
                <a:cubicBezTo>
                  <a:pt x="316" y="155"/>
                  <a:pt x="293" y="239"/>
                  <a:pt x="227" y="277"/>
                </a:cubicBez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02" name="Google Shape;1202;p42"/>
          <p:cNvSpPr/>
          <p:nvPr/>
        </p:nvSpPr>
        <p:spPr>
          <a:xfrm>
            <a:off x="14282738" y="8307388"/>
            <a:ext cx="341313" cy="341313"/>
          </a:xfrm>
          <a:custGeom>
            <a:pathLst>
              <a:path extrusionOk="0" h="315" w="315">
                <a:moveTo>
                  <a:pt x="227" y="277"/>
                </a:moveTo>
                <a:cubicBezTo>
                  <a:pt x="161" y="315"/>
                  <a:pt x="76" y="293"/>
                  <a:pt x="38" y="227"/>
                </a:cubicBezTo>
                <a:cubicBezTo>
                  <a:pt x="0" y="161"/>
                  <a:pt x="22" y="76"/>
                  <a:pt x="88" y="38"/>
                </a:cubicBezTo>
                <a:cubicBezTo>
                  <a:pt x="155" y="0"/>
                  <a:pt x="239" y="22"/>
                  <a:pt x="277" y="88"/>
                </a:cubicBezTo>
                <a:cubicBezTo>
                  <a:pt x="315" y="155"/>
                  <a:pt x="293" y="239"/>
                  <a:pt x="227" y="277"/>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03" name="Google Shape;1203;p42"/>
          <p:cNvSpPr/>
          <p:nvPr/>
        </p:nvSpPr>
        <p:spPr>
          <a:xfrm>
            <a:off x="11079163" y="7283450"/>
            <a:ext cx="341313" cy="342900"/>
          </a:xfrm>
          <a:custGeom>
            <a:pathLst>
              <a:path extrusionOk="0" h="316" w="316">
                <a:moveTo>
                  <a:pt x="227" y="278"/>
                </a:moveTo>
                <a:cubicBezTo>
                  <a:pt x="161" y="316"/>
                  <a:pt x="77" y="293"/>
                  <a:pt x="39" y="227"/>
                </a:cubicBezTo>
                <a:cubicBezTo>
                  <a:pt x="0" y="161"/>
                  <a:pt x="23" y="76"/>
                  <a:pt x="89" y="38"/>
                </a:cubicBezTo>
                <a:cubicBezTo>
                  <a:pt x="155" y="0"/>
                  <a:pt x="240" y="23"/>
                  <a:pt x="278" y="89"/>
                </a:cubicBezTo>
                <a:cubicBezTo>
                  <a:pt x="316" y="155"/>
                  <a:pt x="294" y="240"/>
                  <a:pt x="227" y="278"/>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04" name="Google Shape;1204;p42"/>
          <p:cNvSpPr/>
          <p:nvPr/>
        </p:nvSpPr>
        <p:spPr>
          <a:xfrm>
            <a:off x="12963525" y="7283450"/>
            <a:ext cx="342900" cy="342900"/>
          </a:xfrm>
          <a:custGeom>
            <a:pathLst>
              <a:path extrusionOk="0" h="316" w="316">
                <a:moveTo>
                  <a:pt x="227" y="278"/>
                </a:moveTo>
                <a:cubicBezTo>
                  <a:pt x="161" y="316"/>
                  <a:pt x="76" y="293"/>
                  <a:pt x="38" y="227"/>
                </a:cubicBezTo>
                <a:cubicBezTo>
                  <a:pt x="0" y="161"/>
                  <a:pt x="22" y="76"/>
                  <a:pt x="89" y="38"/>
                </a:cubicBezTo>
                <a:cubicBezTo>
                  <a:pt x="155" y="0"/>
                  <a:pt x="239" y="23"/>
                  <a:pt x="278" y="89"/>
                </a:cubicBezTo>
                <a:cubicBezTo>
                  <a:pt x="316" y="155"/>
                  <a:pt x="293" y="240"/>
                  <a:pt x="227" y="278"/>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05" name="Google Shape;1205;p42"/>
          <p:cNvSpPr/>
          <p:nvPr/>
        </p:nvSpPr>
        <p:spPr>
          <a:xfrm>
            <a:off x="9759950" y="8307388"/>
            <a:ext cx="341313" cy="341313"/>
          </a:xfrm>
          <a:custGeom>
            <a:pathLst>
              <a:path extrusionOk="0" h="315" w="315">
                <a:moveTo>
                  <a:pt x="227" y="277"/>
                </a:moveTo>
                <a:cubicBezTo>
                  <a:pt x="160" y="315"/>
                  <a:pt x="76" y="293"/>
                  <a:pt x="38" y="227"/>
                </a:cubicBezTo>
                <a:cubicBezTo>
                  <a:pt x="0" y="160"/>
                  <a:pt x="22" y="76"/>
                  <a:pt x="88" y="38"/>
                </a:cubicBezTo>
                <a:cubicBezTo>
                  <a:pt x="154" y="0"/>
                  <a:pt x="239" y="22"/>
                  <a:pt x="277" y="88"/>
                </a:cubicBezTo>
                <a:cubicBezTo>
                  <a:pt x="315" y="154"/>
                  <a:pt x="293" y="239"/>
                  <a:pt x="227" y="277"/>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06" name="Google Shape;1206;p42"/>
          <p:cNvSpPr/>
          <p:nvPr/>
        </p:nvSpPr>
        <p:spPr>
          <a:xfrm>
            <a:off x="9258300" y="9883775"/>
            <a:ext cx="342900" cy="341313"/>
          </a:xfrm>
          <a:custGeom>
            <a:pathLst>
              <a:path extrusionOk="0" h="316" w="316">
                <a:moveTo>
                  <a:pt x="227" y="277"/>
                </a:moveTo>
                <a:cubicBezTo>
                  <a:pt x="161" y="316"/>
                  <a:pt x="77" y="293"/>
                  <a:pt x="38" y="227"/>
                </a:cubicBezTo>
                <a:cubicBezTo>
                  <a:pt x="0" y="161"/>
                  <a:pt x="23" y="76"/>
                  <a:pt x="89" y="38"/>
                </a:cubicBezTo>
                <a:cubicBezTo>
                  <a:pt x="155" y="0"/>
                  <a:pt x="240" y="22"/>
                  <a:pt x="278" y="89"/>
                </a:cubicBezTo>
                <a:cubicBezTo>
                  <a:pt x="316" y="155"/>
                  <a:pt x="293" y="239"/>
                  <a:pt x="227" y="277"/>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nvGrpSpPr>
          <p:cNvPr id="1207" name="Google Shape;1207;p42"/>
          <p:cNvGrpSpPr/>
          <p:nvPr/>
        </p:nvGrpSpPr>
        <p:grpSpPr>
          <a:xfrm>
            <a:off x="9358313" y="7215187"/>
            <a:ext cx="5668962" cy="2711451"/>
            <a:chOff x="9358313" y="7215187"/>
            <a:chExt cx="5668962" cy="2711451"/>
          </a:xfrm>
        </p:grpSpPr>
        <p:sp>
          <p:nvSpPr>
            <p:cNvPr id="1208" name="Google Shape;1208;p42"/>
            <p:cNvSpPr/>
            <p:nvPr/>
          </p:nvSpPr>
          <p:spPr>
            <a:xfrm>
              <a:off x="11349038" y="7215187"/>
              <a:ext cx="1685925" cy="269875"/>
            </a:xfrm>
            <a:custGeom>
              <a:pathLst>
                <a:path extrusionOk="0" h="249" w="1556">
                  <a:moveTo>
                    <a:pt x="1556" y="117"/>
                  </a:moveTo>
                  <a:cubicBezTo>
                    <a:pt x="1308" y="40"/>
                    <a:pt x="1046" y="0"/>
                    <a:pt x="778" y="0"/>
                  </a:cubicBezTo>
                  <a:cubicBezTo>
                    <a:pt x="510" y="0"/>
                    <a:pt x="248" y="40"/>
                    <a:pt x="0" y="117"/>
                  </a:cubicBezTo>
                  <a:cubicBezTo>
                    <a:pt x="11" y="127"/>
                    <a:pt x="20" y="138"/>
                    <a:pt x="28" y="152"/>
                  </a:cubicBezTo>
                  <a:cubicBezTo>
                    <a:pt x="46" y="182"/>
                    <a:pt x="50" y="217"/>
                    <a:pt x="44" y="249"/>
                  </a:cubicBezTo>
                  <a:cubicBezTo>
                    <a:pt x="276" y="176"/>
                    <a:pt x="522" y="137"/>
                    <a:pt x="778" y="137"/>
                  </a:cubicBezTo>
                  <a:cubicBezTo>
                    <a:pt x="1034" y="137"/>
                    <a:pt x="1280" y="176"/>
                    <a:pt x="1512" y="249"/>
                  </a:cubicBezTo>
                  <a:cubicBezTo>
                    <a:pt x="1503" y="201"/>
                    <a:pt x="1519" y="150"/>
                    <a:pt x="1556" y="117"/>
                  </a:cubicBezTo>
                  <a:close/>
                </a:path>
              </a:pathLst>
            </a:custGeom>
            <a:solidFill>
              <a:srgbClr val="D6D6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09" name="Google Shape;1209;p42"/>
            <p:cNvSpPr/>
            <p:nvPr/>
          </p:nvSpPr>
          <p:spPr>
            <a:xfrm>
              <a:off x="9939338" y="7432675"/>
              <a:ext cx="1217613" cy="979488"/>
            </a:xfrm>
            <a:custGeom>
              <a:pathLst>
                <a:path extrusionOk="0" h="904" w="1123">
                  <a:moveTo>
                    <a:pt x="1090" y="90"/>
                  </a:moveTo>
                  <a:cubicBezTo>
                    <a:pt x="1073" y="62"/>
                    <a:pt x="1068" y="30"/>
                    <a:pt x="1073" y="0"/>
                  </a:cubicBezTo>
                  <a:cubicBezTo>
                    <a:pt x="761" y="130"/>
                    <a:pt x="474" y="321"/>
                    <a:pt x="228" y="567"/>
                  </a:cubicBezTo>
                  <a:cubicBezTo>
                    <a:pt x="146" y="649"/>
                    <a:pt x="70" y="736"/>
                    <a:pt x="0" y="827"/>
                  </a:cubicBezTo>
                  <a:cubicBezTo>
                    <a:pt x="45" y="829"/>
                    <a:pt x="87" y="854"/>
                    <a:pt x="111" y="895"/>
                  </a:cubicBezTo>
                  <a:cubicBezTo>
                    <a:pt x="113" y="898"/>
                    <a:pt x="114" y="901"/>
                    <a:pt x="116" y="904"/>
                  </a:cubicBezTo>
                  <a:cubicBezTo>
                    <a:pt x="377" y="566"/>
                    <a:pt x="724" y="297"/>
                    <a:pt x="1123" y="129"/>
                  </a:cubicBezTo>
                  <a:cubicBezTo>
                    <a:pt x="1110" y="119"/>
                    <a:pt x="1098" y="106"/>
                    <a:pt x="1090" y="90"/>
                  </a:cubicBezTo>
                  <a:close/>
                </a:path>
              </a:pathLst>
            </a:custGeom>
            <a:solidFill>
              <a:srgbClr val="D6D6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0" name="Google Shape;1210;p42"/>
            <p:cNvSpPr/>
            <p:nvPr/>
          </p:nvSpPr>
          <p:spPr>
            <a:xfrm>
              <a:off x="14470063" y="8537575"/>
              <a:ext cx="557213" cy="1389063"/>
            </a:xfrm>
            <a:custGeom>
              <a:pathLst>
                <a:path extrusionOk="0" h="1281" w="514">
                  <a:moveTo>
                    <a:pt x="113" y="0"/>
                  </a:moveTo>
                  <a:cubicBezTo>
                    <a:pt x="101" y="26"/>
                    <a:pt x="82" y="50"/>
                    <a:pt x="55" y="65"/>
                  </a:cubicBezTo>
                  <a:cubicBezTo>
                    <a:pt x="37" y="75"/>
                    <a:pt x="19" y="81"/>
                    <a:pt x="0" y="83"/>
                  </a:cubicBezTo>
                  <a:cubicBezTo>
                    <a:pt x="221" y="433"/>
                    <a:pt x="356" y="842"/>
                    <a:pt x="376" y="1281"/>
                  </a:cubicBezTo>
                  <a:cubicBezTo>
                    <a:pt x="377" y="1280"/>
                    <a:pt x="378" y="1279"/>
                    <a:pt x="379" y="1279"/>
                  </a:cubicBezTo>
                  <a:cubicBezTo>
                    <a:pt x="422" y="1254"/>
                    <a:pt x="473" y="1255"/>
                    <a:pt x="514" y="1277"/>
                  </a:cubicBezTo>
                  <a:cubicBezTo>
                    <a:pt x="493" y="818"/>
                    <a:pt x="354" y="381"/>
                    <a:pt x="113" y="0"/>
                  </a:cubicBezTo>
                  <a:close/>
                </a:path>
              </a:pathLst>
            </a:custGeom>
            <a:solidFill>
              <a:srgbClr val="D6D6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1" name="Google Shape;1211;p42"/>
            <p:cNvSpPr/>
            <p:nvPr/>
          </p:nvSpPr>
          <p:spPr>
            <a:xfrm>
              <a:off x="13228638" y="7432675"/>
              <a:ext cx="1217613" cy="979488"/>
            </a:xfrm>
            <a:custGeom>
              <a:pathLst>
                <a:path extrusionOk="0" h="903" w="1123">
                  <a:moveTo>
                    <a:pt x="1061" y="845"/>
                  </a:moveTo>
                  <a:cubicBezTo>
                    <a:pt x="1081" y="834"/>
                    <a:pt x="1102" y="828"/>
                    <a:pt x="1123" y="827"/>
                  </a:cubicBezTo>
                  <a:cubicBezTo>
                    <a:pt x="1053" y="736"/>
                    <a:pt x="977" y="649"/>
                    <a:pt x="895" y="567"/>
                  </a:cubicBezTo>
                  <a:cubicBezTo>
                    <a:pt x="649" y="321"/>
                    <a:pt x="362" y="130"/>
                    <a:pt x="50" y="0"/>
                  </a:cubicBezTo>
                  <a:cubicBezTo>
                    <a:pt x="58" y="48"/>
                    <a:pt x="39" y="98"/>
                    <a:pt x="0" y="129"/>
                  </a:cubicBezTo>
                  <a:cubicBezTo>
                    <a:pt x="399" y="296"/>
                    <a:pt x="745" y="565"/>
                    <a:pt x="1007" y="903"/>
                  </a:cubicBezTo>
                  <a:cubicBezTo>
                    <a:pt x="1018" y="880"/>
                    <a:pt x="1037" y="859"/>
                    <a:pt x="1061" y="845"/>
                  </a:cubicBezTo>
                  <a:close/>
                </a:path>
              </a:pathLst>
            </a:custGeom>
            <a:solidFill>
              <a:srgbClr val="D6D6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2" name="Google Shape;1212;p42"/>
            <p:cNvSpPr/>
            <p:nvPr/>
          </p:nvSpPr>
          <p:spPr>
            <a:xfrm>
              <a:off x="9358313" y="8539163"/>
              <a:ext cx="557213" cy="1385888"/>
            </a:xfrm>
            <a:custGeom>
              <a:pathLst>
                <a:path extrusionOk="0" h="1279" w="514">
                  <a:moveTo>
                    <a:pt x="408" y="14"/>
                  </a:moveTo>
                  <a:cubicBezTo>
                    <a:pt x="405" y="9"/>
                    <a:pt x="403" y="5"/>
                    <a:pt x="401" y="0"/>
                  </a:cubicBezTo>
                  <a:cubicBezTo>
                    <a:pt x="159" y="381"/>
                    <a:pt x="21" y="818"/>
                    <a:pt x="0" y="1276"/>
                  </a:cubicBezTo>
                  <a:cubicBezTo>
                    <a:pt x="45" y="1252"/>
                    <a:pt x="97" y="1255"/>
                    <a:pt x="138" y="1279"/>
                  </a:cubicBezTo>
                  <a:cubicBezTo>
                    <a:pt x="158" y="841"/>
                    <a:pt x="293" y="432"/>
                    <a:pt x="514" y="82"/>
                  </a:cubicBezTo>
                  <a:cubicBezTo>
                    <a:pt x="471" y="78"/>
                    <a:pt x="431" y="54"/>
                    <a:pt x="408" y="14"/>
                  </a:cubicBezTo>
                  <a:close/>
                </a:path>
              </a:pathLst>
            </a:custGeom>
            <a:solidFill>
              <a:srgbClr val="D6D6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1213" name="Google Shape;1213;p42"/>
          <p:cNvSpPr/>
          <p:nvPr/>
        </p:nvSpPr>
        <p:spPr>
          <a:xfrm>
            <a:off x="8151813" y="9372717"/>
            <a:ext cx="1282700" cy="563563"/>
          </a:xfrm>
          <a:custGeom>
            <a:pathLst>
              <a:path extrusionOk="0" h="182" w="414">
                <a:moveTo>
                  <a:pt x="414" y="182"/>
                </a:moveTo>
                <a:cubicBezTo>
                  <a:pt x="414" y="104"/>
                  <a:pt x="414" y="104"/>
                  <a:pt x="414" y="104"/>
                </a:cubicBezTo>
                <a:cubicBezTo>
                  <a:pt x="414" y="47"/>
                  <a:pt x="368" y="0"/>
                  <a:pt x="310" y="0"/>
                </a:cubicBezTo>
                <a:cubicBezTo>
                  <a:pt x="0" y="0"/>
                  <a:pt x="0" y="0"/>
                  <a:pt x="0" y="0"/>
                </a:cubicBezTo>
              </a:path>
            </a:pathLst>
          </a:custGeom>
          <a:noFill/>
          <a:ln cap="flat" cmpd="sng" w="28575">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4" name="Google Shape;1214;p42"/>
          <p:cNvSpPr/>
          <p:nvPr/>
        </p:nvSpPr>
        <p:spPr>
          <a:xfrm>
            <a:off x="6856413" y="8725017"/>
            <a:ext cx="1295400" cy="1295400"/>
          </a:xfrm>
          <a:prstGeom prst="ellipse">
            <a:avLst/>
          </a:prstGeom>
          <a:noFill/>
          <a:ln cap="flat" cmpd="sng" w="28575">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5" name="Google Shape;1215;p42"/>
          <p:cNvSpPr/>
          <p:nvPr/>
        </p:nvSpPr>
        <p:spPr>
          <a:xfrm>
            <a:off x="14952663" y="9372717"/>
            <a:ext cx="1282700" cy="563563"/>
          </a:xfrm>
          <a:custGeom>
            <a:pathLst>
              <a:path extrusionOk="0" h="182" w="414">
                <a:moveTo>
                  <a:pt x="0" y="182"/>
                </a:moveTo>
                <a:cubicBezTo>
                  <a:pt x="0" y="104"/>
                  <a:pt x="0" y="104"/>
                  <a:pt x="0" y="104"/>
                </a:cubicBezTo>
                <a:cubicBezTo>
                  <a:pt x="0" y="47"/>
                  <a:pt x="47" y="0"/>
                  <a:pt x="104" y="0"/>
                </a:cubicBezTo>
                <a:cubicBezTo>
                  <a:pt x="414" y="0"/>
                  <a:pt x="414" y="0"/>
                  <a:pt x="414" y="0"/>
                </a:cubicBezTo>
              </a:path>
            </a:pathLst>
          </a:custGeom>
          <a:noFill/>
          <a:ln cap="flat" cmpd="sng" w="28575">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6" name="Google Shape;1216;p42"/>
          <p:cNvSpPr/>
          <p:nvPr/>
        </p:nvSpPr>
        <p:spPr>
          <a:xfrm>
            <a:off x="16235363" y="8725017"/>
            <a:ext cx="1295400" cy="1295400"/>
          </a:xfrm>
          <a:prstGeom prst="ellipse">
            <a:avLst/>
          </a:prstGeom>
          <a:noFill/>
          <a:ln cap="flat" cmpd="sng" w="28575">
            <a:solidFill>
              <a:schemeClr val="accent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7" name="Google Shape;1217;p42"/>
          <p:cNvSpPr/>
          <p:nvPr/>
        </p:nvSpPr>
        <p:spPr>
          <a:xfrm>
            <a:off x="7039823" y="9017000"/>
            <a:ext cx="928580" cy="609834"/>
          </a:xfrm>
          <a:custGeom>
            <a:pathLst>
              <a:path extrusionOk="0" h="1570" w="2398">
                <a:moveTo>
                  <a:pt x="1199" y="1062"/>
                </a:moveTo>
                <a:cubicBezTo>
                  <a:pt x="1393" y="1062"/>
                  <a:pt x="1628" y="804"/>
                  <a:pt x="1628" y="483"/>
                </a:cubicBezTo>
                <a:cubicBezTo>
                  <a:pt x="1628" y="189"/>
                  <a:pt x="1459" y="0"/>
                  <a:pt x="1199" y="0"/>
                </a:cubicBezTo>
                <a:cubicBezTo>
                  <a:pt x="939" y="0"/>
                  <a:pt x="771" y="189"/>
                  <a:pt x="771" y="483"/>
                </a:cubicBezTo>
                <a:cubicBezTo>
                  <a:pt x="771" y="803"/>
                  <a:pt x="1030" y="1062"/>
                  <a:pt x="1199" y="1062"/>
                </a:cubicBezTo>
                <a:close/>
                <a:moveTo>
                  <a:pt x="1199" y="46"/>
                </a:moveTo>
                <a:cubicBezTo>
                  <a:pt x="1435" y="46"/>
                  <a:pt x="1581" y="214"/>
                  <a:pt x="1581" y="483"/>
                </a:cubicBezTo>
                <a:cubicBezTo>
                  <a:pt x="1581" y="778"/>
                  <a:pt x="1372" y="1016"/>
                  <a:pt x="1199" y="1016"/>
                </a:cubicBezTo>
                <a:cubicBezTo>
                  <a:pt x="1052" y="1016"/>
                  <a:pt x="818" y="772"/>
                  <a:pt x="818" y="483"/>
                </a:cubicBezTo>
                <a:cubicBezTo>
                  <a:pt x="818" y="214"/>
                  <a:pt x="964" y="46"/>
                  <a:pt x="1199" y="46"/>
                </a:cubicBezTo>
                <a:close/>
                <a:moveTo>
                  <a:pt x="1442" y="993"/>
                </a:moveTo>
                <a:cubicBezTo>
                  <a:pt x="1432" y="988"/>
                  <a:pt x="1420" y="991"/>
                  <a:pt x="1414" y="1000"/>
                </a:cubicBezTo>
                <a:cubicBezTo>
                  <a:pt x="1329" y="1113"/>
                  <a:pt x="1234" y="1194"/>
                  <a:pt x="1199" y="1222"/>
                </a:cubicBezTo>
                <a:cubicBezTo>
                  <a:pt x="1164" y="1194"/>
                  <a:pt x="1069" y="1113"/>
                  <a:pt x="985" y="1000"/>
                </a:cubicBezTo>
                <a:cubicBezTo>
                  <a:pt x="978" y="991"/>
                  <a:pt x="966" y="988"/>
                  <a:pt x="956" y="993"/>
                </a:cubicBezTo>
                <a:cubicBezTo>
                  <a:pt x="694" y="1120"/>
                  <a:pt x="510" y="1401"/>
                  <a:pt x="502" y="1413"/>
                </a:cubicBezTo>
                <a:cubicBezTo>
                  <a:pt x="499" y="1419"/>
                  <a:pt x="498" y="1426"/>
                  <a:pt x="500" y="1432"/>
                </a:cubicBezTo>
                <a:cubicBezTo>
                  <a:pt x="502" y="1439"/>
                  <a:pt x="507" y="1444"/>
                  <a:pt x="513" y="1447"/>
                </a:cubicBezTo>
                <a:cubicBezTo>
                  <a:pt x="516" y="1448"/>
                  <a:pt x="825" y="1570"/>
                  <a:pt x="1199" y="1570"/>
                </a:cubicBezTo>
                <a:cubicBezTo>
                  <a:pt x="1573" y="1570"/>
                  <a:pt x="1882" y="1448"/>
                  <a:pt x="1885" y="1447"/>
                </a:cubicBezTo>
                <a:cubicBezTo>
                  <a:pt x="1892" y="1444"/>
                  <a:pt x="1897" y="1439"/>
                  <a:pt x="1899" y="1432"/>
                </a:cubicBezTo>
                <a:cubicBezTo>
                  <a:pt x="1901" y="1426"/>
                  <a:pt x="1900" y="1419"/>
                  <a:pt x="1896" y="1413"/>
                </a:cubicBezTo>
                <a:cubicBezTo>
                  <a:pt x="1888" y="1401"/>
                  <a:pt x="1704" y="1120"/>
                  <a:pt x="1442" y="993"/>
                </a:cubicBezTo>
                <a:close/>
                <a:moveTo>
                  <a:pt x="1199" y="1524"/>
                </a:moveTo>
                <a:cubicBezTo>
                  <a:pt x="898" y="1524"/>
                  <a:pt x="641" y="1443"/>
                  <a:pt x="558" y="1414"/>
                </a:cubicBezTo>
                <a:cubicBezTo>
                  <a:pt x="608" y="1345"/>
                  <a:pt x="761" y="1146"/>
                  <a:pt x="959" y="1044"/>
                </a:cubicBezTo>
                <a:cubicBezTo>
                  <a:pt x="1066" y="1181"/>
                  <a:pt x="1180" y="1267"/>
                  <a:pt x="1185" y="1271"/>
                </a:cubicBezTo>
                <a:cubicBezTo>
                  <a:pt x="1194" y="1277"/>
                  <a:pt x="1205" y="1277"/>
                  <a:pt x="1213" y="1271"/>
                </a:cubicBezTo>
                <a:cubicBezTo>
                  <a:pt x="1218" y="1267"/>
                  <a:pt x="1333" y="1181"/>
                  <a:pt x="1439" y="1044"/>
                </a:cubicBezTo>
                <a:cubicBezTo>
                  <a:pt x="1638" y="1146"/>
                  <a:pt x="1791" y="1345"/>
                  <a:pt x="1840" y="1414"/>
                </a:cubicBezTo>
                <a:cubicBezTo>
                  <a:pt x="1758" y="1443"/>
                  <a:pt x="1500" y="1524"/>
                  <a:pt x="1199" y="1524"/>
                </a:cubicBezTo>
                <a:close/>
                <a:moveTo>
                  <a:pt x="2393" y="1165"/>
                </a:moveTo>
                <a:cubicBezTo>
                  <a:pt x="2388" y="1157"/>
                  <a:pt x="2275" y="983"/>
                  <a:pt x="2112" y="904"/>
                </a:cubicBezTo>
                <a:cubicBezTo>
                  <a:pt x="2108" y="903"/>
                  <a:pt x="2104" y="902"/>
                  <a:pt x="2100" y="902"/>
                </a:cubicBezTo>
                <a:cubicBezTo>
                  <a:pt x="2173" y="838"/>
                  <a:pt x="2230" y="728"/>
                  <a:pt x="2230" y="600"/>
                </a:cubicBezTo>
                <a:cubicBezTo>
                  <a:pt x="2230" y="415"/>
                  <a:pt x="2124" y="295"/>
                  <a:pt x="1959" y="295"/>
                </a:cubicBezTo>
                <a:cubicBezTo>
                  <a:pt x="1794" y="295"/>
                  <a:pt x="1687" y="415"/>
                  <a:pt x="1687" y="600"/>
                </a:cubicBezTo>
                <a:cubicBezTo>
                  <a:pt x="1687" y="808"/>
                  <a:pt x="1852" y="964"/>
                  <a:pt x="1959" y="964"/>
                </a:cubicBezTo>
                <a:cubicBezTo>
                  <a:pt x="1997" y="964"/>
                  <a:pt x="2037" y="949"/>
                  <a:pt x="2074" y="923"/>
                </a:cubicBezTo>
                <a:cubicBezTo>
                  <a:pt x="2029" y="980"/>
                  <a:pt x="1982" y="1022"/>
                  <a:pt x="1959" y="1041"/>
                </a:cubicBezTo>
                <a:cubicBezTo>
                  <a:pt x="1934" y="1021"/>
                  <a:pt x="1882" y="974"/>
                  <a:pt x="1835" y="911"/>
                </a:cubicBezTo>
                <a:cubicBezTo>
                  <a:pt x="1828" y="902"/>
                  <a:pt x="1816" y="900"/>
                  <a:pt x="1806" y="904"/>
                </a:cubicBezTo>
                <a:cubicBezTo>
                  <a:pt x="1749" y="932"/>
                  <a:pt x="1691" y="975"/>
                  <a:pt x="1635" y="1031"/>
                </a:cubicBezTo>
                <a:cubicBezTo>
                  <a:pt x="1631" y="1035"/>
                  <a:pt x="1628" y="1041"/>
                  <a:pt x="1628" y="1048"/>
                </a:cubicBezTo>
                <a:cubicBezTo>
                  <a:pt x="1628" y="1054"/>
                  <a:pt x="1631" y="1060"/>
                  <a:pt x="1635" y="1064"/>
                </a:cubicBezTo>
                <a:cubicBezTo>
                  <a:pt x="1707" y="1135"/>
                  <a:pt x="1810" y="1258"/>
                  <a:pt x="1811" y="1259"/>
                </a:cubicBezTo>
                <a:cubicBezTo>
                  <a:pt x="1815" y="1264"/>
                  <a:pt x="1821" y="1267"/>
                  <a:pt x="1827" y="1267"/>
                </a:cubicBezTo>
                <a:cubicBezTo>
                  <a:pt x="1871" y="1273"/>
                  <a:pt x="1916" y="1275"/>
                  <a:pt x="1959" y="1275"/>
                </a:cubicBezTo>
                <a:cubicBezTo>
                  <a:pt x="2190" y="1275"/>
                  <a:pt x="2375" y="1202"/>
                  <a:pt x="2382" y="1199"/>
                </a:cubicBezTo>
                <a:cubicBezTo>
                  <a:pt x="2389" y="1196"/>
                  <a:pt x="2394" y="1191"/>
                  <a:pt x="2396" y="1184"/>
                </a:cubicBezTo>
                <a:cubicBezTo>
                  <a:pt x="2398" y="1178"/>
                  <a:pt x="2397" y="1171"/>
                  <a:pt x="2393" y="1165"/>
                </a:cubicBezTo>
                <a:close/>
                <a:moveTo>
                  <a:pt x="1734" y="600"/>
                </a:moveTo>
                <a:cubicBezTo>
                  <a:pt x="1734" y="441"/>
                  <a:pt x="1820" y="342"/>
                  <a:pt x="1959" y="342"/>
                </a:cubicBezTo>
                <a:cubicBezTo>
                  <a:pt x="2098" y="342"/>
                  <a:pt x="2184" y="441"/>
                  <a:pt x="2184" y="600"/>
                </a:cubicBezTo>
                <a:cubicBezTo>
                  <a:pt x="2184" y="776"/>
                  <a:pt x="2061" y="917"/>
                  <a:pt x="1959" y="917"/>
                </a:cubicBezTo>
                <a:cubicBezTo>
                  <a:pt x="1882" y="917"/>
                  <a:pt x="1734" y="783"/>
                  <a:pt x="1734" y="600"/>
                </a:cubicBezTo>
                <a:close/>
                <a:moveTo>
                  <a:pt x="1959" y="1228"/>
                </a:moveTo>
                <a:cubicBezTo>
                  <a:pt x="1921" y="1228"/>
                  <a:pt x="1881" y="1226"/>
                  <a:pt x="1841" y="1222"/>
                </a:cubicBezTo>
                <a:cubicBezTo>
                  <a:pt x="1820" y="1197"/>
                  <a:pt x="1746" y="1110"/>
                  <a:pt x="1685" y="1048"/>
                </a:cubicBezTo>
                <a:cubicBezTo>
                  <a:pt x="1726" y="1008"/>
                  <a:pt x="1768" y="977"/>
                  <a:pt x="1810" y="955"/>
                </a:cubicBezTo>
                <a:cubicBezTo>
                  <a:pt x="1874" y="1036"/>
                  <a:pt x="1942" y="1087"/>
                  <a:pt x="1945" y="1090"/>
                </a:cubicBezTo>
                <a:cubicBezTo>
                  <a:pt x="1953" y="1096"/>
                  <a:pt x="1965" y="1096"/>
                  <a:pt x="1973" y="1090"/>
                </a:cubicBezTo>
                <a:cubicBezTo>
                  <a:pt x="1976" y="1087"/>
                  <a:pt x="2044" y="1036"/>
                  <a:pt x="2108" y="955"/>
                </a:cubicBezTo>
                <a:cubicBezTo>
                  <a:pt x="2217" y="1013"/>
                  <a:pt x="2302" y="1118"/>
                  <a:pt x="2337" y="1166"/>
                </a:cubicBezTo>
                <a:cubicBezTo>
                  <a:pt x="2277" y="1186"/>
                  <a:pt x="2130" y="1228"/>
                  <a:pt x="1959" y="1228"/>
                </a:cubicBezTo>
                <a:close/>
                <a:moveTo>
                  <a:pt x="587" y="1259"/>
                </a:moveTo>
                <a:cubicBezTo>
                  <a:pt x="588" y="1258"/>
                  <a:pt x="691" y="1135"/>
                  <a:pt x="763" y="1064"/>
                </a:cubicBezTo>
                <a:cubicBezTo>
                  <a:pt x="768" y="1060"/>
                  <a:pt x="770" y="1054"/>
                  <a:pt x="770" y="1048"/>
                </a:cubicBezTo>
                <a:cubicBezTo>
                  <a:pt x="770" y="1041"/>
                  <a:pt x="768" y="1035"/>
                  <a:pt x="763" y="1031"/>
                </a:cubicBezTo>
                <a:cubicBezTo>
                  <a:pt x="707" y="975"/>
                  <a:pt x="650" y="932"/>
                  <a:pt x="592" y="904"/>
                </a:cubicBezTo>
                <a:cubicBezTo>
                  <a:pt x="582" y="900"/>
                  <a:pt x="570" y="902"/>
                  <a:pt x="564" y="911"/>
                </a:cubicBezTo>
                <a:cubicBezTo>
                  <a:pt x="517" y="974"/>
                  <a:pt x="464" y="1021"/>
                  <a:pt x="440" y="1041"/>
                </a:cubicBezTo>
                <a:cubicBezTo>
                  <a:pt x="417" y="1022"/>
                  <a:pt x="369" y="980"/>
                  <a:pt x="325" y="923"/>
                </a:cubicBezTo>
                <a:cubicBezTo>
                  <a:pt x="362" y="949"/>
                  <a:pt x="402" y="964"/>
                  <a:pt x="440" y="964"/>
                </a:cubicBezTo>
                <a:cubicBezTo>
                  <a:pt x="546" y="964"/>
                  <a:pt x="711" y="808"/>
                  <a:pt x="711" y="600"/>
                </a:cubicBezTo>
                <a:cubicBezTo>
                  <a:pt x="711" y="415"/>
                  <a:pt x="604" y="295"/>
                  <a:pt x="440" y="295"/>
                </a:cubicBezTo>
                <a:cubicBezTo>
                  <a:pt x="275" y="295"/>
                  <a:pt x="168" y="415"/>
                  <a:pt x="168" y="600"/>
                </a:cubicBezTo>
                <a:cubicBezTo>
                  <a:pt x="168" y="728"/>
                  <a:pt x="225" y="838"/>
                  <a:pt x="298" y="902"/>
                </a:cubicBezTo>
                <a:cubicBezTo>
                  <a:pt x="294" y="902"/>
                  <a:pt x="290" y="903"/>
                  <a:pt x="287" y="904"/>
                </a:cubicBezTo>
                <a:cubicBezTo>
                  <a:pt x="124" y="983"/>
                  <a:pt x="10" y="1157"/>
                  <a:pt x="5" y="1165"/>
                </a:cubicBezTo>
                <a:cubicBezTo>
                  <a:pt x="1" y="1171"/>
                  <a:pt x="0" y="1178"/>
                  <a:pt x="3" y="1184"/>
                </a:cubicBezTo>
                <a:cubicBezTo>
                  <a:pt x="5" y="1191"/>
                  <a:pt x="10" y="1196"/>
                  <a:pt x="16" y="1199"/>
                </a:cubicBezTo>
                <a:cubicBezTo>
                  <a:pt x="24" y="1202"/>
                  <a:pt x="209" y="1275"/>
                  <a:pt x="440" y="1275"/>
                </a:cubicBezTo>
                <a:cubicBezTo>
                  <a:pt x="483" y="1275"/>
                  <a:pt x="527" y="1273"/>
                  <a:pt x="572" y="1267"/>
                </a:cubicBezTo>
                <a:cubicBezTo>
                  <a:pt x="578" y="1267"/>
                  <a:pt x="583" y="1264"/>
                  <a:pt x="587" y="1259"/>
                </a:cubicBezTo>
                <a:close/>
                <a:moveTo>
                  <a:pt x="215" y="600"/>
                </a:moveTo>
                <a:cubicBezTo>
                  <a:pt x="215" y="441"/>
                  <a:pt x="301" y="342"/>
                  <a:pt x="440" y="342"/>
                </a:cubicBezTo>
                <a:cubicBezTo>
                  <a:pt x="578" y="342"/>
                  <a:pt x="664" y="441"/>
                  <a:pt x="664" y="600"/>
                </a:cubicBezTo>
                <a:cubicBezTo>
                  <a:pt x="664" y="783"/>
                  <a:pt x="517" y="917"/>
                  <a:pt x="440" y="917"/>
                </a:cubicBezTo>
                <a:cubicBezTo>
                  <a:pt x="338" y="917"/>
                  <a:pt x="215" y="776"/>
                  <a:pt x="215" y="600"/>
                </a:cubicBezTo>
                <a:close/>
                <a:moveTo>
                  <a:pt x="440" y="1228"/>
                </a:moveTo>
                <a:cubicBezTo>
                  <a:pt x="269" y="1228"/>
                  <a:pt x="121" y="1186"/>
                  <a:pt x="62" y="1166"/>
                </a:cubicBezTo>
                <a:cubicBezTo>
                  <a:pt x="96" y="1118"/>
                  <a:pt x="182" y="1013"/>
                  <a:pt x="290" y="955"/>
                </a:cubicBezTo>
                <a:cubicBezTo>
                  <a:pt x="355" y="1036"/>
                  <a:pt x="423" y="1087"/>
                  <a:pt x="426" y="1090"/>
                </a:cubicBezTo>
                <a:cubicBezTo>
                  <a:pt x="434" y="1096"/>
                  <a:pt x="445" y="1096"/>
                  <a:pt x="454" y="1090"/>
                </a:cubicBezTo>
                <a:cubicBezTo>
                  <a:pt x="457" y="1087"/>
                  <a:pt x="525" y="1036"/>
                  <a:pt x="589" y="955"/>
                </a:cubicBezTo>
                <a:cubicBezTo>
                  <a:pt x="630" y="977"/>
                  <a:pt x="672" y="1008"/>
                  <a:pt x="714" y="1048"/>
                </a:cubicBezTo>
                <a:cubicBezTo>
                  <a:pt x="652" y="1110"/>
                  <a:pt x="579" y="1197"/>
                  <a:pt x="557" y="1222"/>
                </a:cubicBezTo>
                <a:cubicBezTo>
                  <a:pt x="517" y="1226"/>
                  <a:pt x="478" y="1228"/>
                  <a:pt x="440" y="122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8" name="Google Shape;1218;p42"/>
          <p:cNvSpPr/>
          <p:nvPr/>
        </p:nvSpPr>
        <p:spPr>
          <a:xfrm>
            <a:off x="7851778" y="6101141"/>
            <a:ext cx="717546" cy="669222"/>
          </a:xfrm>
          <a:custGeom>
            <a:pathLst>
              <a:path extrusionOk="0" h="1168" w="1255">
                <a:moveTo>
                  <a:pt x="1240" y="0"/>
                </a:moveTo>
                <a:cubicBezTo>
                  <a:pt x="754" y="0"/>
                  <a:pt x="754" y="0"/>
                  <a:pt x="754" y="0"/>
                </a:cubicBezTo>
                <a:cubicBezTo>
                  <a:pt x="501" y="0"/>
                  <a:pt x="501" y="0"/>
                  <a:pt x="501" y="0"/>
                </a:cubicBezTo>
                <a:cubicBezTo>
                  <a:pt x="15" y="0"/>
                  <a:pt x="15" y="0"/>
                  <a:pt x="15" y="0"/>
                </a:cubicBezTo>
                <a:cubicBezTo>
                  <a:pt x="7" y="0"/>
                  <a:pt x="0" y="7"/>
                  <a:pt x="0" y="15"/>
                </a:cubicBezTo>
                <a:cubicBezTo>
                  <a:pt x="0" y="1154"/>
                  <a:pt x="0" y="1154"/>
                  <a:pt x="0" y="1154"/>
                </a:cubicBezTo>
                <a:cubicBezTo>
                  <a:pt x="0" y="1162"/>
                  <a:pt x="7" y="1168"/>
                  <a:pt x="15" y="1168"/>
                </a:cubicBezTo>
                <a:cubicBezTo>
                  <a:pt x="1240" y="1168"/>
                  <a:pt x="1240" y="1168"/>
                  <a:pt x="1240" y="1168"/>
                </a:cubicBezTo>
                <a:cubicBezTo>
                  <a:pt x="1248" y="1168"/>
                  <a:pt x="1255" y="1162"/>
                  <a:pt x="1255" y="1154"/>
                </a:cubicBezTo>
                <a:cubicBezTo>
                  <a:pt x="1255" y="15"/>
                  <a:pt x="1255" y="15"/>
                  <a:pt x="1255" y="15"/>
                </a:cubicBezTo>
                <a:cubicBezTo>
                  <a:pt x="1255" y="7"/>
                  <a:pt x="1248" y="0"/>
                  <a:pt x="1240" y="0"/>
                </a:cubicBezTo>
                <a:close/>
                <a:moveTo>
                  <a:pt x="739" y="30"/>
                </a:moveTo>
                <a:cubicBezTo>
                  <a:pt x="739" y="232"/>
                  <a:pt x="739" y="232"/>
                  <a:pt x="739" y="232"/>
                </a:cubicBezTo>
                <a:cubicBezTo>
                  <a:pt x="635" y="129"/>
                  <a:pt x="635" y="129"/>
                  <a:pt x="635" y="129"/>
                </a:cubicBezTo>
                <a:cubicBezTo>
                  <a:pt x="632" y="126"/>
                  <a:pt x="628" y="124"/>
                  <a:pt x="625" y="124"/>
                </a:cubicBezTo>
                <a:cubicBezTo>
                  <a:pt x="624" y="124"/>
                  <a:pt x="624" y="124"/>
                  <a:pt x="624" y="124"/>
                </a:cubicBezTo>
                <a:cubicBezTo>
                  <a:pt x="620" y="125"/>
                  <a:pt x="617" y="126"/>
                  <a:pt x="614" y="129"/>
                </a:cubicBezTo>
                <a:cubicBezTo>
                  <a:pt x="516" y="231"/>
                  <a:pt x="516" y="231"/>
                  <a:pt x="516" y="231"/>
                </a:cubicBezTo>
                <a:cubicBezTo>
                  <a:pt x="516" y="30"/>
                  <a:pt x="516" y="30"/>
                  <a:pt x="516" y="30"/>
                </a:cubicBezTo>
                <a:lnTo>
                  <a:pt x="739" y="30"/>
                </a:lnTo>
                <a:close/>
                <a:moveTo>
                  <a:pt x="1225" y="1139"/>
                </a:moveTo>
                <a:cubicBezTo>
                  <a:pt x="30" y="1139"/>
                  <a:pt x="30" y="1139"/>
                  <a:pt x="30" y="1139"/>
                </a:cubicBezTo>
                <a:cubicBezTo>
                  <a:pt x="30" y="30"/>
                  <a:pt x="30" y="30"/>
                  <a:pt x="30" y="30"/>
                </a:cubicBezTo>
                <a:cubicBezTo>
                  <a:pt x="486" y="30"/>
                  <a:pt x="486" y="30"/>
                  <a:pt x="486" y="30"/>
                </a:cubicBezTo>
                <a:cubicBezTo>
                  <a:pt x="486" y="268"/>
                  <a:pt x="486" y="268"/>
                  <a:pt x="486" y="268"/>
                </a:cubicBezTo>
                <a:cubicBezTo>
                  <a:pt x="486" y="275"/>
                  <a:pt x="490" y="280"/>
                  <a:pt x="495" y="282"/>
                </a:cubicBezTo>
                <a:cubicBezTo>
                  <a:pt x="497" y="283"/>
                  <a:pt x="499" y="283"/>
                  <a:pt x="501" y="283"/>
                </a:cubicBezTo>
                <a:cubicBezTo>
                  <a:pt x="505" y="283"/>
                  <a:pt x="509" y="282"/>
                  <a:pt x="512" y="279"/>
                </a:cubicBezTo>
                <a:cubicBezTo>
                  <a:pt x="625" y="161"/>
                  <a:pt x="625" y="161"/>
                  <a:pt x="625" y="161"/>
                </a:cubicBezTo>
                <a:cubicBezTo>
                  <a:pt x="744" y="279"/>
                  <a:pt x="744" y="279"/>
                  <a:pt x="744" y="279"/>
                </a:cubicBezTo>
                <a:cubicBezTo>
                  <a:pt x="748" y="283"/>
                  <a:pt x="754" y="285"/>
                  <a:pt x="760" y="282"/>
                </a:cubicBezTo>
                <a:cubicBezTo>
                  <a:pt x="765" y="280"/>
                  <a:pt x="769" y="274"/>
                  <a:pt x="769" y="268"/>
                </a:cubicBezTo>
                <a:cubicBezTo>
                  <a:pt x="769" y="30"/>
                  <a:pt x="769" y="30"/>
                  <a:pt x="769" y="30"/>
                </a:cubicBezTo>
                <a:cubicBezTo>
                  <a:pt x="1225" y="30"/>
                  <a:pt x="1225" y="30"/>
                  <a:pt x="1225" y="30"/>
                </a:cubicBezTo>
                <a:lnTo>
                  <a:pt x="1225" y="1139"/>
                </a:lnTo>
                <a:close/>
                <a:moveTo>
                  <a:pt x="402" y="416"/>
                </a:moveTo>
                <a:cubicBezTo>
                  <a:pt x="396" y="410"/>
                  <a:pt x="387" y="410"/>
                  <a:pt x="381" y="416"/>
                </a:cubicBezTo>
                <a:cubicBezTo>
                  <a:pt x="214" y="583"/>
                  <a:pt x="214" y="583"/>
                  <a:pt x="214" y="583"/>
                </a:cubicBezTo>
                <a:cubicBezTo>
                  <a:pt x="210" y="587"/>
                  <a:pt x="208" y="594"/>
                  <a:pt x="211" y="599"/>
                </a:cubicBezTo>
                <a:cubicBezTo>
                  <a:pt x="213" y="605"/>
                  <a:pt x="218" y="608"/>
                  <a:pt x="224" y="608"/>
                </a:cubicBezTo>
                <a:cubicBezTo>
                  <a:pt x="295" y="608"/>
                  <a:pt x="295" y="608"/>
                  <a:pt x="295" y="608"/>
                </a:cubicBezTo>
                <a:cubicBezTo>
                  <a:pt x="295" y="990"/>
                  <a:pt x="295" y="990"/>
                  <a:pt x="295" y="990"/>
                </a:cubicBezTo>
                <a:cubicBezTo>
                  <a:pt x="295" y="998"/>
                  <a:pt x="302" y="1005"/>
                  <a:pt x="310" y="1005"/>
                </a:cubicBezTo>
                <a:cubicBezTo>
                  <a:pt x="473" y="1005"/>
                  <a:pt x="473" y="1005"/>
                  <a:pt x="473" y="1005"/>
                </a:cubicBezTo>
                <a:cubicBezTo>
                  <a:pt x="481" y="1005"/>
                  <a:pt x="488" y="998"/>
                  <a:pt x="488" y="990"/>
                </a:cubicBezTo>
                <a:cubicBezTo>
                  <a:pt x="488" y="608"/>
                  <a:pt x="488" y="608"/>
                  <a:pt x="488" y="608"/>
                </a:cubicBezTo>
                <a:cubicBezTo>
                  <a:pt x="559" y="608"/>
                  <a:pt x="559" y="608"/>
                  <a:pt x="559" y="608"/>
                </a:cubicBezTo>
                <a:cubicBezTo>
                  <a:pt x="565" y="608"/>
                  <a:pt x="571" y="605"/>
                  <a:pt x="573" y="599"/>
                </a:cubicBezTo>
                <a:cubicBezTo>
                  <a:pt x="575" y="594"/>
                  <a:pt x="574" y="587"/>
                  <a:pt x="570" y="583"/>
                </a:cubicBezTo>
                <a:lnTo>
                  <a:pt x="402" y="416"/>
                </a:lnTo>
                <a:close/>
                <a:moveTo>
                  <a:pt x="473" y="579"/>
                </a:moveTo>
                <a:cubicBezTo>
                  <a:pt x="465" y="579"/>
                  <a:pt x="458" y="585"/>
                  <a:pt x="458" y="594"/>
                </a:cubicBezTo>
                <a:cubicBezTo>
                  <a:pt x="458" y="975"/>
                  <a:pt x="458" y="975"/>
                  <a:pt x="458" y="975"/>
                </a:cubicBezTo>
                <a:cubicBezTo>
                  <a:pt x="325" y="975"/>
                  <a:pt x="325" y="975"/>
                  <a:pt x="325" y="975"/>
                </a:cubicBezTo>
                <a:cubicBezTo>
                  <a:pt x="325" y="594"/>
                  <a:pt x="325" y="594"/>
                  <a:pt x="325" y="594"/>
                </a:cubicBezTo>
                <a:cubicBezTo>
                  <a:pt x="325" y="585"/>
                  <a:pt x="319" y="579"/>
                  <a:pt x="310" y="579"/>
                </a:cubicBezTo>
                <a:cubicBezTo>
                  <a:pt x="260" y="579"/>
                  <a:pt x="260" y="579"/>
                  <a:pt x="260" y="579"/>
                </a:cubicBezTo>
                <a:cubicBezTo>
                  <a:pt x="392" y="447"/>
                  <a:pt x="392" y="447"/>
                  <a:pt x="392" y="447"/>
                </a:cubicBezTo>
                <a:cubicBezTo>
                  <a:pt x="523" y="579"/>
                  <a:pt x="523" y="579"/>
                  <a:pt x="523" y="579"/>
                </a:cubicBezTo>
                <a:lnTo>
                  <a:pt x="473" y="579"/>
                </a:lnTo>
                <a:close/>
                <a:moveTo>
                  <a:pt x="685" y="583"/>
                </a:moveTo>
                <a:cubicBezTo>
                  <a:pt x="681" y="587"/>
                  <a:pt x="680" y="594"/>
                  <a:pt x="682" y="599"/>
                </a:cubicBezTo>
                <a:cubicBezTo>
                  <a:pt x="684" y="605"/>
                  <a:pt x="690" y="608"/>
                  <a:pt x="696" y="608"/>
                </a:cubicBezTo>
                <a:cubicBezTo>
                  <a:pt x="767" y="608"/>
                  <a:pt x="767" y="608"/>
                  <a:pt x="767" y="608"/>
                </a:cubicBezTo>
                <a:cubicBezTo>
                  <a:pt x="767" y="990"/>
                  <a:pt x="767" y="990"/>
                  <a:pt x="767" y="990"/>
                </a:cubicBezTo>
                <a:cubicBezTo>
                  <a:pt x="767" y="998"/>
                  <a:pt x="774" y="1005"/>
                  <a:pt x="782" y="1005"/>
                </a:cubicBezTo>
                <a:cubicBezTo>
                  <a:pt x="945" y="1005"/>
                  <a:pt x="945" y="1005"/>
                  <a:pt x="945" y="1005"/>
                </a:cubicBezTo>
                <a:cubicBezTo>
                  <a:pt x="953" y="1005"/>
                  <a:pt x="959" y="998"/>
                  <a:pt x="959" y="990"/>
                </a:cubicBezTo>
                <a:cubicBezTo>
                  <a:pt x="959" y="608"/>
                  <a:pt x="959" y="608"/>
                  <a:pt x="959" y="608"/>
                </a:cubicBezTo>
                <a:cubicBezTo>
                  <a:pt x="1031" y="608"/>
                  <a:pt x="1031" y="608"/>
                  <a:pt x="1031" y="608"/>
                </a:cubicBezTo>
                <a:cubicBezTo>
                  <a:pt x="1037" y="608"/>
                  <a:pt x="1042" y="605"/>
                  <a:pt x="1044" y="599"/>
                </a:cubicBezTo>
                <a:cubicBezTo>
                  <a:pt x="1047" y="594"/>
                  <a:pt x="1045" y="587"/>
                  <a:pt x="1041" y="583"/>
                </a:cubicBezTo>
                <a:cubicBezTo>
                  <a:pt x="874" y="416"/>
                  <a:pt x="874" y="416"/>
                  <a:pt x="874" y="416"/>
                </a:cubicBezTo>
                <a:cubicBezTo>
                  <a:pt x="868" y="410"/>
                  <a:pt x="859" y="410"/>
                  <a:pt x="853" y="416"/>
                </a:cubicBezTo>
                <a:lnTo>
                  <a:pt x="685" y="583"/>
                </a:lnTo>
                <a:close/>
                <a:moveTo>
                  <a:pt x="995" y="579"/>
                </a:moveTo>
                <a:cubicBezTo>
                  <a:pt x="945" y="579"/>
                  <a:pt x="945" y="579"/>
                  <a:pt x="945" y="579"/>
                </a:cubicBezTo>
                <a:cubicBezTo>
                  <a:pt x="936" y="579"/>
                  <a:pt x="930" y="585"/>
                  <a:pt x="930" y="594"/>
                </a:cubicBezTo>
                <a:cubicBezTo>
                  <a:pt x="930" y="975"/>
                  <a:pt x="930" y="975"/>
                  <a:pt x="930" y="975"/>
                </a:cubicBezTo>
                <a:cubicBezTo>
                  <a:pt x="797" y="975"/>
                  <a:pt x="797" y="975"/>
                  <a:pt x="797" y="975"/>
                </a:cubicBezTo>
                <a:cubicBezTo>
                  <a:pt x="797" y="594"/>
                  <a:pt x="797" y="594"/>
                  <a:pt x="797" y="594"/>
                </a:cubicBezTo>
                <a:cubicBezTo>
                  <a:pt x="797" y="585"/>
                  <a:pt x="790" y="579"/>
                  <a:pt x="782" y="579"/>
                </a:cubicBezTo>
                <a:cubicBezTo>
                  <a:pt x="732" y="579"/>
                  <a:pt x="732" y="579"/>
                  <a:pt x="732" y="579"/>
                </a:cubicBezTo>
                <a:cubicBezTo>
                  <a:pt x="863" y="447"/>
                  <a:pt x="863" y="447"/>
                  <a:pt x="863" y="447"/>
                </a:cubicBezTo>
                <a:lnTo>
                  <a:pt x="995" y="579"/>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19" name="Google Shape;1219;p42"/>
          <p:cNvSpPr/>
          <p:nvPr/>
        </p:nvSpPr>
        <p:spPr>
          <a:xfrm>
            <a:off x="9420226" y="3434458"/>
            <a:ext cx="520700" cy="839788"/>
          </a:xfrm>
          <a:custGeom>
            <a:pathLst>
              <a:path extrusionOk="0" h="2072" w="1280">
                <a:moveTo>
                  <a:pt x="623" y="1887"/>
                </a:moveTo>
                <a:cubicBezTo>
                  <a:pt x="628" y="1891"/>
                  <a:pt x="634" y="1893"/>
                  <a:pt x="640" y="1893"/>
                </a:cubicBezTo>
                <a:cubicBezTo>
                  <a:pt x="646" y="1893"/>
                  <a:pt x="653" y="1891"/>
                  <a:pt x="658" y="1887"/>
                </a:cubicBezTo>
                <a:cubicBezTo>
                  <a:pt x="683" y="1863"/>
                  <a:pt x="1280" y="1302"/>
                  <a:pt x="1280" y="640"/>
                </a:cubicBezTo>
                <a:cubicBezTo>
                  <a:pt x="1280" y="288"/>
                  <a:pt x="993" y="0"/>
                  <a:pt x="640" y="0"/>
                </a:cubicBezTo>
                <a:cubicBezTo>
                  <a:pt x="287" y="0"/>
                  <a:pt x="0" y="288"/>
                  <a:pt x="0" y="640"/>
                </a:cubicBezTo>
                <a:cubicBezTo>
                  <a:pt x="0" y="1302"/>
                  <a:pt x="598" y="1863"/>
                  <a:pt x="623" y="1887"/>
                </a:cubicBezTo>
                <a:close/>
                <a:moveTo>
                  <a:pt x="640" y="51"/>
                </a:moveTo>
                <a:cubicBezTo>
                  <a:pt x="965" y="51"/>
                  <a:pt x="1229" y="316"/>
                  <a:pt x="1229" y="640"/>
                </a:cubicBezTo>
                <a:cubicBezTo>
                  <a:pt x="1229" y="1218"/>
                  <a:pt x="739" y="1734"/>
                  <a:pt x="640" y="1833"/>
                </a:cubicBezTo>
                <a:cubicBezTo>
                  <a:pt x="541" y="1734"/>
                  <a:pt x="51" y="1218"/>
                  <a:pt x="51" y="640"/>
                </a:cubicBezTo>
                <a:cubicBezTo>
                  <a:pt x="51" y="316"/>
                  <a:pt x="315" y="51"/>
                  <a:pt x="640" y="51"/>
                </a:cubicBezTo>
                <a:close/>
                <a:moveTo>
                  <a:pt x="1083" y="589"/>
                </a:moveTo>
                <a:cubicBezTo>
                  <a:pt x="1083" y="345"/>
                  <a:pt x="884" y="147"/>
                  <a:pt x="640" y="147"/>
                </a:cubicBezTo>
                <a:cubicBezTo>
                  <a:pt x="396" y="147"/>
                  <a:pt x="198" y="345"/>
                  <a:pt x="198" y="589"/>
                </a:cubicBezTo>
                <a:cubicBezTo>
                  <a:pt x="198" y="833"/>
                  <a:pt x="396" y="1032"/>
                  <a:pt x="640" y="1032"/>
                </a:cubicBezTo>
                <a:cubicBezTo>
                  <a:pt x="884" y="1032"/>
                  <a:pt x="1083" y="833"/>
                  <a:pt x="1083" y="589"/>
                </a:cubicBezTo>
                <a:close/>
                <a:moveTo>
                  <a:pt x="249" y="589"/>
                </a:moveTo>
                <a:cubicBezTo>
                  <a:pt x="249" y="373"/>
                  <a:pt x="424" y="198"/>
                  <a:pt x="640" y="198"/>
                </a:cubicBezTo>
                <a:cubicBezTo>
                  <a:pt x="856" y="198"/>
                  <a:pt x="1032" y="373"/>
                  <a:pt x="1032" y="589"/>
                </a:cubicBezTo>
                <a:cubicBezTo>
                  <a:pt x="1032" y="805"/>
                  <a:pt x="856" y="981"/>
                  <a:pt x="640" y="981"/>
                </a:cubicBezTo>
                <a:cubicBezTo>
                  <a:pt x="424" y="981"/>
                  <a:pt x="249" y="805"/>
                  <a:pt x="249" y="589"/>
                </a:cubicBezTo>
                <a:close/>
                <a:moveTo>
                  <a:pt x="1217" y="1870"/>
                </a:moveTo>
                <a:cubicBezTo>
                  <a:pt x="1217" y="2001"/>
                  <a:pt x="920" y="2072"/>
                  <a:pt x="640" y="2072"/>
                </a:cubicBezTo>
                <a:cubicBezTo>
                  <a:pt x="361" y="2072"/>
                  <a:pt x="64" y="2001"/>
                  <a:pt x="64" y="1870"/>
                </a:cubicBezTo>
                <a:cubicBezTo>
                  <a:pt x="64" y="1789"/>
                  <a:pt x="178" y="1723"/>
                  <a:pt x="377" y="1689"/>
                </a:cubicBezTo>
                <a:cubicBezTo>
                  <a:pt x="391" y="1687"/>
                  <a:pt x="404" y="1696"/>
                  <a:pt x="406" y="1710"/>
                </a:cubicBezTo>
                <a:cubicBezTo>
                  <a:pt x="408" y="1724"/>
                  <a:pt x="399" y="1737"/>
                  <a:pt x="385" y="1739"/>
                </a:cubicBezTo>
                <a:cubicBezTo>
                  <a:pt x="199" y="1771"/>
                  <a:pt x="114" y="1829"/>
                  <a:pt x="114" y="1870"/>
                </a:cubicBezTo>
                <a:cubicBezTo>
                  <a:pt x="114" y="1933"/>
                  <a:pt x="314" y="2021"/>
                  <a:pt x="640" y="2021"/>
                </a:cubicBezTo>
                <a:cubicBezTo>
                  <a:pt x="966" y="2021"/>
                  <a:pt x="1166" y="1933"/>
                  <a:pt x="1166" y="1870"/>
                </a:cubicBezTo>
                <a:cubicBezTo>
                  <a:pt x="1166" y="1829"/>
                  <a:pt x="1079" y="1770"/>
                  <a:pt x="888" y="1738"/>
                </a:cubicBezTo>
                <a:cubicBezTo>
                  <a:pt x="874" y="1736"/>
                  <a:pt x="865" y="1723"/>
                  <a:pt x="867" y="1709"/>
                </a:cubicBezTo>
                <a:cubicBezTo>
                  <a:pt x="870" y="1695"/>
                  <a:pt x="883" y="1686"/>
                  <a:pt x="897" y="1688"/>
                </a:cubicBezTo>
                <a:cubicBezTo>
                  <a:pt x="1100" y="1722"/>
                  <a:pt x="1217" y="1788"/>
                  <a:pt x="1217" y="1870"/>
                </a:cubicBez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20" name="Google Shape;1220;p42"/>
          <p:cNvSpPr/>
          <p:nvPr/>
        </p:nvSpPr>
        <p:spPr>
          <a:xfrm>
            <a:off x="16456027" y="8890460"/>
            <a:ext cx="854074" cy="964514"/>
          </a:xfrm>
          <a:custGeom>
            <a:pathLst>
              <a:path extrusionOk="0" h="1764" w="1561">
                <a:moveTo>
                  <a:pt x="1436" y="1135"/>
                </a:moveTo>
                <a:cubicBezTo>
                  <a:pt x="1402" y="1135"/>
                  <a:pt x="1370" y="1148"/>
                  <a:pt x="1347" y="1171"/>
                </a:cubicBezTo>
                <a:cubicBezTo>
                  <a:pt x="1343" y="1175"/>
                  <a:pt x="1339" y="1179"/>
                  <a:pt x="1336" y="1184"/>
                </a:cubicBezTo>
                <a:cubicBezTo>
                  <a:pt x="1187" y="1098"/>
                  <a:pt x="1187" y="1098"/>
                  <a:pt x="1187" y="1098"/>
                </a:cubicBezTo>
                <a:cubicBezTo>
                  <a:pt x="1187" y="666"/>
                  <a:pt x="1187" y="666"/>
                  <a:pt x="1187" y="666"/>
                </a:cubicBezTo>
                <a:cubicBezTo>
                  <a:pt x="1336" y="580"/>
                  <a:pt x="1336" y="580"/>
                  <a:pt x="1336" y="580"/>
                </a:cubicBezTo>
                <a:cubicBezTo>
                  <a:pt x="1339" y="584"/>
                  <a:pt x="1343" y="588"/>
                  <a:pt x="1347" y="592"/>
                </a:cubicBezTo>
                <a:cubicBezTo>
                  <a:pt x="1370" y="616"/>
                  <a:pt x="1402" y="629"/>
                  <a:pt x="1436" y="629"/>
                </a:cubicBezTo>
                <a:cubicBezTo>
                  <a:pt x="1470" y="629"/>
                  <a:pt x="1501" y="616"/>
                  <a:pt x="1524" y="592"/>
                </a:cubicBezTo>
                <a:cubicBezTo>
                  <a:pt x="1548" y="569"/>
                  <a:pt x="1561" y="537"/>
                  <a:pt x="1561" y="504"/>
                </a:cubicBezTo>
                <a:cubicBezTo>
                  <a:pt x="1561" y="470"/>
                  <a:pt x="1548" y="438"/>
                  <a:pt x="1524" y="415"/>
                </a:cubicBezTo>
                <a:cubicBezTo>
                  <a:pt x="1501" y="391"/>
                  <a:pt x="1469" y="378"/>
                  <a:pt x="1436" y="378"/>
                </a:cubicBezTo>
                <a:cubicBezTo>
                  <a:pt x="1436" y="378"/>
                  <a:pt x="1436" y="378"/>
                  <a:pt x="1436" y="378"/>
                </a:cubicBezTo>
                <a:cubicBezTo>
                  <a:pt x="1402" y="378"/>
                  <a:pt x="1371" y="391"/>
                  <a:pt x="1347" y="415"/>
                </a:cubicBezTo>
                <a:cubicBezTo>
                  <a:pt x="1340" y="422"/>
                  <a:pt x="1333" y="431"/>
                  <a:pt x="1327" y="441"/>
                </a:cubicBezTo>
                <a:cubicBezTo>
                  <a:pt x="1307" y="475"/>
                  <a:pt x="1305" y="516"/>
                  <a:pt x="1320" y="552"/>
                </a:cubicBezTo>
                <a:cubicBezTo>
                  <a:pt x="1171" y="638"/>
                  <a:pt x="1171" y="638"/>
                  <a:pt x="1171" y="638"/>
                </a:cubicBezTo>
                <a:cubicBezTo>
                  <a:pt x="797" y="422"/>
                  <a:pt x="797" y="422"/>
                  <a:pt x="797" y="422"/>
                </a:cubicBezTo>
                <a:cubicBezTo>
                  <a:pt x="797" y="250"/>
                  <a:pt x="797" y="250"/>
                  <a:pt x="797" y="250"/>
                </a:cubicBezTo>
                <a:cubicBezTo>
                  <a:pt x="835" y="245"/>
                  <a:pt x="870" y="222"/>
                  <a:pt x="889" y="188"/>
                </a:cubicBezTo>
                <a:cubicBezTo>
                  <a:pt x="900" y="169"/>
                  <a:pt x="906" y="147"/>
                  <a:pt x="906" y="125"/>
                </a:cubicBezTo>
                <a:cubicBezTo>
                  <a:pt x="906" y="56"/>
                  <a:pt x="850" y="0"/>
                  <a:pt x="780" y="0"/>
                </a:cubicBezTo>
                <a:cubicBezTo>
                  <a:pt x="711" y="0"/>
                  <a:pt x="655" y="56"/>
                  <a:pt x="655" y="125"/>
                </a:cubicBezTo>
                <a:cubicBezTo>
                  <a:pt x="655" y="147"/>
                  <a:pt x="661" y="169"/>
                  <a:pt x="672" y="188"/>
                </a:cubicBezTo>
                <a:cubicBezTo>
                  <a:pt x="691" y="222"/>
                  <a:pt x="726" y="245"/>
                  <a:pt x="764" y="250"/>
                </a:cubicBezTo>
                <a:cubicBezTo>
                  <a:pt x="764" y="422"/>
                  <a:pt x="764" y="422"/>
                  <a:pt x="764" y="422"/>
                </a:cubicBezTo>
                <a:cubicBezTo>
                  <a:pt x="390" y="638"/>
                  <a:pt x="390" y="638"/>
                  <a:pt x="390" y="638"/>
                </a:cubicBezTo>
                <a:cubicBezTo>
                  <a:pt x="240" y="555"/>
                  <a:pt x="240" y="555"/>
                  <a:pt x="240" y="555"/>
                </a:cubicBezTo>
                <a:cubicBezTo>
                  <a:pt x="256" y="518"/>
                  <a:pt x="254" y="476"/>
                  <a:pt x="234" y="440"/>
                </a:cubicBezTo>
                <a:cubicBezTo>
                  <a:pt x="228" y="431"/>
                  <a:pt x="221" y="422"/>
                  <a:pt x="214" y="415"/>
                </a:cubicBezTo>
                <a:cubicBezTo>
                  <a:pt x="190" y="391"/>
                  <a:pt x="159" y="378"/>
                  <a:pt x="125" y="378"/>
                </a:cubicBezTo>
                <a:cubicBezTo>
                  <a:pt x="125" y="378"/>
                  <a:pt x="125" y="378"/>
                  <a:pt x="125" y="378"/>
                </a:cubicBezTo>
                <a:cubicBezTo>
                  <a:pt x="92" y="378"/>
                  <a:pt x="60" y="391"/>
                  <a:pt x="37" y="415"/>
                </a:cubicBezTo>
                <a:cubicBezTo>
                  <a:pt x="13" y="438"/>
                  <a:pt x="0" y="470"/>
                  <a:pt x="0" y="504"/>
                </a:cubicBezTo>
                <a:cubicBezTo>
                  <a:pt x="0" y="537"/>
                  <a:pt x="13" y="569"/>
                  <a:pt x="36" y="592"/>
                </a:cubicBezTo>
                <a:cubicBezTo>
                  <a:pt x="60" y="616"/>
                  <a:pt x="91" y="629"/>
                  <a:pt x="125" y="629"/>
                </a:cubicBezTo>
                <a:cubicBezTo>
                  <a:pt x="159" y="629"/>
                  <a:pt x="190" y="616"/>
                  <a:pt x="214" y="592"/>
                </a:cubicBezTo>
                <a:cubicBezTo>
                  <a:pt x="217" y="589"/>
                  <a:pt x="220" y="585"/>
                  <a:pt x="222" y="582"/>
                </a:cubicBezTo>
                <a:cubicBezTo>
                  <a:pt x="374" y="666"/>
                  <a:pt x="374" y="666"/>
                  <a:pt x="374" y="666"/>
                </a:cubicBezTo>
                <a:cubicBezTo>
                  <a:pt x="374" y="1098"/>
                  <a:pt x="374" y="1098"/>
                  <a:pt x="374" y="1098"/>
                </a:cubicBezTo>
                <a:cubicBezTo>
                  <a:pt x="225" y="1184"/>
                  <a:pt x="225" y="1184"/>
                  <a:pt x="225" y="1184"/>
                </a:cubicBezTo>
                <a:cubicBezTo>
                  <a:pt x="222" y="1179"/>
                  <a:pt x="218" y="1175"/>
                  <a:pt x="214" y="1171"/>
                </a:cubicBezTo>
                <a:cubicBezTo>
                  <a:pt x="190" y="1148"/>
                  <a:pt x="159" y="1135"/>
                  <a:pt x="125" y="1135"/>
                </a:cubicBezTo>
                <a:cubicBezTo>
                  <a:pt x="91" y="1135"/>
                  <a:pt x="60" y="1148"/>
                  <a:pt x="37" y="1171"/>
                </a:cubicBezTo>
                <a:cubicBezTo>
                  <a:pt x="13" y="1195"/>
                  <a:pt x="0" y="1226"/>
                  <a:pt x="0" y="1260"/>
                </a:cubicBezTo>
                <a:cubicBezTo>
                  <a:pt x="0" y="1293"/>
                  <a:pt x="13" y="1325"/>
                  <a:pt x="37" y="1349"/>
                </a:cubicBezTo>
                <a:cubicBezTo>
                  <a:pt x="61" y="1373"/>
                  <a:pt x="93" y="1386"/>
                  <a:pt x="125" y="1386"/>
                </a:cubicBezTo>
                <a:cubicBezTo>
                  <a:pt x="157" y="1386"/>
                  <a:pt x="190" y="1373"/>
                  <a:pt x="214" y="1349"/>
                </a:cubicBezTo>
                <a:cubicBezTo>
                  <a:pt x="222" y="1341"/>
                  <a:pt x="229" y="1332"/>
                  <a:pt x="234" y="1323"/>
                </a:cubicBezTo>
                <a:cubicBezTo>
                  <a:pt x="254" y="1289"/>
                  <a:pt x="256" y="1248"/>
                  <a:pt x="241" y="1212"/>
                </a:cubicBezTo>
                <a:cubicBezTo>
                  <a:pt x="390" y="1126"/>
                  <a:pt x="390" y="1126"/>
                  <a:pt x="390" y="1126"/>
                </a:cubicBezTo>
                <a:cubicBezTo>
                  <a:pt x="764" y="1342"/>
                  <a:pt x="764" y="1342"/>
                  <a:pt x="764" y="1342"/>
                </a:cubicBezTo>
                <a:cubicBezTo>
                  <a:pt x="764" y="1514"/>
                  <a:pt x="764" y="1514"/>
                  <a:pt x="764" y="1514"/>
                </a:cubicBezTo>
                <a:cubicBezTo>
                  <a:pt x="726" y="1519"/>
                  <a:pt x="691" y="1542"/>
                  <a:pt x="672" y="1576"/>
                </a:cubicBezTo>
                <a:cubicBezTo>
                  <a:pt x="661" y="1595"/>
                  <a:pt x="655" y="1616"/>
                  <a:pt x="655" y="1639"/>
                </a:cubicBezTo>
                <a:cubicBezTo>
                  <a:pt x="655" y="1708"/>
                  <a:pt x="711" y="1764"/>
                  <a:pt x="780" y="1764"/>
                </a:cubicBezTo>
                <a:cubicBezTo>
                  <a:pt x="850" y="1764"/>
                  <a:pt x="906" y="1708"/>
                  <a:pt x="906" y="1639"/>
                </a:cubicBezTo>
                <a:cubicBezTo>
                  <a:pt x="906" y="1616"/>
                  <a:pt x="900" y="1595"/>
                  <a:pt x="889" y="1576"/>
                </a:cubicBezTo>
                <a:cubicBezTo>
                  <a:pt x="870" y="1542"/>
                  <a:pt x="835" y="1519"/>
                  <a:pt x="797" y="1514"/>
                </a:cubicBezTo>
                <a:cubicBezTo>
                  <a:pt x="797" y="1342"/>
                  <a:pt x="797" y="1342"/>
                  <a:pt x="797" y="1342"/>
                </a:cubicBezTo>
                <a:cubicBezTo>
                  <a:pt x="1171" y="1126"/>
                  <a:pt x="1171" y="1126"/>
                  <a:pt x="1171" y="1126"/>
                </a:cubicBezTo>
                <a:cubicBezTo>
                  <a:pt x="1320" y="1212"/>
                  <a:pt x="1320" y="1212"/>
                  <a:pt x="1320" y="1212"/>
                </a:cubicBezTo>
                <a:cubicBezTo>
                  <a:pt x="1305" y="1248"/>
                  <a:pt x="1307" y="1289"/>
                  <a:pt x="1327" y="1323"/>
                </a:cubicBezTo>
                <a:cubicBezTo>
                  <a:pt x="1332" y="1332"/>
                  <a:pt x="1339" y="1341"/>
                  <a:pt x="1347" y="1349"/>
                </a:cubicBezTo>
                <a:cubicBezTo>
                  <a:pt x="1371" y="1373"/>
                  <a:pt x="1404" y="1386"/>
                  <a:pt x="1436" y="1386"/>
                </a:cubicBezTo>
                <a:cubicBezTo>
                  <a:pt x="1468" y="1386"/>
                  <a:pt x="1500" y="1373"/>
                  <a:pt x="1524" y="1349"/>
                </a:cubicBezTo>
                <a:cubicBezTo>
                  <a:pt x="1548" y="1325"/>
                  <a:pt x="1561" y="1293"/>
                  <a:pt x="1561" y="1260"/>
                </a:cubicBezTo>
                <a:cubicBezTo>
                  <a:pt x="1561" y="1226"/>
                  <a:pt x="1548" y="1195"/>
                  <a:pt x="1524" y="1172"/>
                </a:cubicBezTo>
                <a:cubicBezTo>
                  <a:pt x="1501" y="1148"/>
                  <a:pt x="1470" y="1135"/>
                  <a:pt x="1436" y="1135"/>
                </a:cubicBezTo>
                <a:close/>
                <a:moveTo>
                  <a:pt x="1355" y="457"/>
                </a:moveTo>
                <a:cubicBezTo>
                  <a:pt x="1359" y="449"/>
                  <a:pt x="1364" y="443"/>
                  <a:pt x="1369" y="437"/>
                </a:cubicBezTo>
                <a:cubicBezTo>
                  <a:pt x="1387" y="420"/>
                  <a:pt x="1411" y="410"/>
                  <a:pt x="1436" y="410"/>
                </a:cubicBezTo>
                <a:cubicBezTo>
                  <a:pt x="1436" y="410"/>
                  <a:pt x="1436" y="410"/>
                  <a:pt x="1436" y="410"/>
                </a:cubicBezTo>
                <a:cubicBezTo>
                  <a:pt x="1461" y="410"/>
                  <a:pt x="1484" y="420"/>
                  <a:pt x="1502" y="438"/>
                </a:cubicBezTo>
                <a:cubicBezTo>
                  <a:pt x="1519" y="455"/>
                  <a:pt x="1529" y="479"/>
                  <a:pt x="1529" y="504"/>
                </a:cubicBezTo>
                <a:cubicBezTo>
                  <a:pt x="1529" y="529"/>
                  <a:pt x="1519" y="552"/>
                  <a:pt x="1502" y="570"/>
                </a:cubicBezTo>
                <a:cubicBezTo>
                  <a:pt x="1502" y="570"/>
                  <a:pt x="1502" y="570"/>
                  <a:pt x="1502" y="570"/>
                </a:cubicBezTo>
                <a:cubicBezTo>
                  <a:pt x="1467" y="605"/>
                  <a:pt x="1405" y="605"/>
                  <a:pt x="1369" y="570"/>
                </a:cubicBezTo>
                <a:cubicBezTo>
                  <a:pt x="1364" y="564"/>
                  <a:pt x="1359" y="557"/>
                  <a:pt x="1355" y="550"/>
                </a:cubicBezTo>
                <a:cubicBezTo>
                  <a:pt x="1338" y="521"/>
                  <a:pt x="1338" y="485"/>
                  <a:pt x="1355" y="457"/>
                </a:cubicBezTo>
                <a:close/>
                <a:moveTo>
                  <a:pt x="699" y="172"/>
                </a:moveTo>
                <a:cubicBezTo>
                  <a:pt x="691" y="158"/>
                  <a:pt x="687" y="142"/>
                  <a:pt x="687" y="125"/>
                </a:cubicBezTo>
                <a:cubicBezTo>
                  <a:pt x="687" y="74"/>
                  <a:pt x="729" y="32"/>
                  <a:pt x="780" y="32"/>
                </a:cubicBezTo>
                <a:cubicBezTo>
                  <a:pt x="832" y="32"/>
                  <a:pt x="874" y="74"/>
                  <a:pt x="874" y="125"/>
                </a:cubicBezTo>
                <a:cubicBezTo>
                  <a:pt x="874" y="142"/>
                  <a:pt x="870" y="158"/>
                  <a:pt x="862" y="172"/>
                </a:cubicBezTo>
                <a:cubicBezTo>
                  <a:pt x="845" y="201"/>
                  <a:pt x="814" y="219"/>
                  <a:pt x="780" y="219"/>
                </a:cubicBezTo>
                <a:cubicBezTo>
                  <a:pt x="747" y="219"/>
                  <a:pt x="716" y="201"/>
                  <a:pt x="699" y="172"/>
                </a:cubicBezTo>
                <a:close/>
                <a:moveTo>
                  <a:pt x="191" y="570"/>
                </a:moveTo>
                <a:cubicBezTo>
                  <a:pt x="156" y="605"/>
                  <a:pt x="94" y="605"/>
                  <a:pt x="59" y="570"/>
                </a:cubicBezTo>
                <a:cubicBezTo>
                  <a:pt x="41" y="552"/>
                  <a:pt x="32" y="529"/>
                  <a:pt x="32" y="504"/>
                </a:cubicBezTo>
                <a:cubicBezTo>
                  <a:pt x="32" y="479"/>
                  <a:pt x="41" y="455"/>
                  <a:pt x="59" y="437"/>
                </a:cubicBezTo>
                <a:cubicBezTo>
                  <a:pt x="77" y="420"/>
                  <a:pt x="100" y="410"/>
                  <a:pt x="125" y="410"/>
                </a:cubicBezTo>
                <a:cubicBezTo>
                  <a:pt x="125" y="410"/>
                  <a:pt x="125" y="410"/>
                  <a:pt x="125" y="410"/>
                </a:cubicBezTo>
                <a:cubicBezTo>
                  <a:pt x="150" y="410"/>
                  <a:pt x="174" y="420"/>
                  <a:pt x="191" y="437"/>
                </a:cubicBezTo>
                <a:cubicBezTo>
                  <a:pt x="197" y="443"/>
                  <a:pt x="202" y="449"/>
                  <a:pt x="206" y="457"/>
                </a:cubicBezTo>
                <a:cubicBezTo>
                  <a:pt x="224" y="486"/>
                  <a:pt x="223" y="523"/>
                  <a:pt x="205" y="553"/>
                </a:cubicBezTo>
                <a:cubicBezTo>
                  <a:pt x="201" y="559"/>
                  <a:pt x="197" y="565"/>
                  <a:pt x="191" y="570"/>
                </a:cubicBezTo>
                <a:close/>
                <a:moveTo>
                  <a:pt x="206" y="1307"/>
                </a:moveTo>
                <a:cubicBezTo>
                  <a:pt x="206" y="1307"/>
                  <a:pt x="206" y="1307"/>
                  <a:pt x="206" y="1307"/>
                </a:cubicBezTo>
                <a:cubicBezTo>
                  <a:pt x="202" y="1314"/>
                  <a:pt x="197" y="1321"/>
                  <a:pt x="192" y="1326"/>
                </a:cubicBezTo>
                <a:cubicBezTo>
                  <a:pt x="155" y="1363"/>
                  <a:pt x="96" y="1363"/>
                  <a:pt x="59" y="1326"/>
                </a:cubicBezTo>
                <a:cubicBezTo>
                  <a:pt x="41" y="1309"/>
                  <a:pt x="32" y="1285"/>
                  <a:pt x="32" y="1260"/>
                </a:cubicBezTo>
                <a:cubicBezTo>
                  <a:pt x="32" y="1235"/>
                  <a:pt x="42" y="1212"/>
                  <a:pt x="59" y="1194"/>
                </a:cubicBezTo>
                <a:cubicBezTo>
                  <a:pt x="77" y="1176"/>
                  <a:pt x="100" y="1167"/>
                  <a:pt x="125" y="1167"/>
                </a:cubicBezTo>
                <a:cubicBezTo>
                  <a:pt x="150" y="1167"/>
                  <a:pt x="174" y="1176"/>
                  <a:pt x="192" y="1194"/>
                </a:cubicBezTo>
                <a:cubicBezTo>
                  <a:pt x="197" y="1200"/>
                  <a:pt x="202" y="1206"/>
                  <a:pt x="206" y="1213"/>
                </a:cubicBezTo>
                <a:cubicBezTo>
                  <a:pt x="223" y="1242"/>
                  <a:pt x="223" y="1278"/>
                  <a:pt x="206" y="1307"/>
                </a:cubicBezTo>
                <a:close/>
                <a:moveTo>
                  <a:pt x="862" y="1592"/>
                </a:moveTo>
                <a:cubicBezTo>
                  <a:pt x="870" y="1606"/>
                  <a:pt x="874" y="1622"/>
                  <a:pt x="874" y="1639"/>
                </a:cubicBezTo>
                <a:cubicBezTo>
                  <a:pt x="874" y="1690"/>
                  <a:pt x="832" y="1732"/>
                  <a:pt x="780" y="1732"/>
                </a:cubicBezTo>
                <a:cubicBezTo>
                  <a:pt x="729" y="1732"/>
                  <a:pt x="687" y="1690"/>
                  <a:pt x="687" y="1639"/>
                </a:cubicBezTo>
                <a:cubicBezTo>
                  <a:pt x="687" y="1622"/>
                  <a:pt x="691" y="1606"/>
                  <a:pt x="699" y="1592"/>
                </a:cubicBezTo>
                <a:cubicBezTo>
                  <a:pt x="716" y="1563"/>
                  <a:pt x="747" y="1545"/>
                  <a:pt x="780" y="1545"/>
                </a:cubicBezTo>
                <a:cubicBezTo>
                  <a:pt x="814" y="1545"/>
                  <a:pt x="845" y="1563"/>
                  <a:pt x="862" y="1592"/>
                </a:cubicBezTo>
                <a:close/>
                <a:moveTo>
                  <a:pt x="1155" y="1098"/>
                </a:moveTo>
                <a:cubicBezTo>
                  <a:pt x="780" y="1314"/>
                  <a:pt x="780" y="1314"/>
                  <a:pt x="780" y="1314"/>
                </a:cubicBezTo>
                <a:cubicBezTo>
                  <a:pt x="406" y="1098"/>
                  <a:pt x="406" y="1098"/>
                  <a:pt x="406" y="1098"/>
                </a:cubicBezTo>
                <a:cubicBezTo>
                  <a:pt x="406" y="666"/>
                  <a:pt x="406" y="666"/>
                  <a:pt x="406" y="666"/>
                </a:cubicBezTo>
                <a:cubicBezTo>
                  <a:pt x="780" y="449"/>
                  <a:pt x="780" y="449"/>
                  <a:pt x="780" y="449"/>
                </a:cubicBezTo>
                <a:cubicBezTo>
                  <a:pt x="1155" y="666"/>
                  <a:pt x="1155" y="666"/>
                  <a:pt x="1155" y="666"/>
                </a:cubicBezTo>
                <a:lnTo>
                  <a:pt x="1155" y="1098"/>
                </a:lnTo>
                <a:close/>
                <a:moveTo>
                  <a:pt x="1502" y="1326"/>
                </a:moveTo>
                <a:cubicBezTo>
                  <a:pt x="1465" y="1363"/>
                  <a:pt x="1406" y="1363"/>
                  <a:pt x="1369" y="1326"/>
                </a:cubicBezTo>
                <a:cubicBezTo>
                  <a:pt x="1364" y="1321"/>
                  <a:pt x="1359" y="1314"/>
                  <a:pt x="1355" y="1307"/>
                </a:cubicBezTo>
                <a:cubicBezTo>
                  <a:pt x="1338" y="1278"/>
                  <a:pt x="1338" y="1242"/>
                  <a:pt x="1355" y="1213"/>
                </a:cubicBezTo>
                <a:cubicBezTo>
                  <a:pt x="1359" y="1206"/>
                  <a:pt x="1364" y="1200"/>
                  <a:pt x="1369" y="1194"/>
                </a:cubicBezTo>
                <a:cubicBezTo>
                  <a:pt x="1387" y="1176"/>
                  <a:pt x="1411" y="1167"/>
                  <a:pt x="1436" y="1167"/>
                </a:cubicBezTo>
                <a:cubicBezTo>
                  <a:pt x="1461" y="1167"/>
                  <a:pt x="1484" y="1176"/>
                  <a:pt x="1502" y="1194"/>
                </a:cubicBezTo>
                <a:cubicBezTo>
                  <a:pt x="1519" y="1212"/>
                  <a:pt x="1529" y="1235"/>
                  <a:pt x="1529" y="1260"/>
                </a:cubicBezTo>
                <a:cubicBezTo>
                  <a:pt x="1529" y="1285"/>
                  <a:pt x="1519" y="1309"/>
                  <a:pt x="1502" y="1326"/>
                </a:cubicBezTo>
                <a:close/>
                <a:moveTo>
                  <a:pt x="596" y="776"/>
                </a:moveTo>
                <a:cubicBezTo>
                  <a:pt x="596" y="988"/>
                  <a:pt x="596" y="988"/>
                  <a:pt x="596" y="988"/>
                </a:cubicBezTo>
                <a:cubicBezTo>
                  <a:pt x="780" y="1094"/>
                  <a:pt x="780" y="1094"/>
                  <a:pt x="780" y="1094"/>
                </a:cubicBezTo>
                <a:cubicBezTo>
                  <a:pt x="965" y="988"/>
                  <a:pt x="965" y="988"/>
                  <a:pt x="965" y="988"/>
                </a:cubicBezTo>
                <a:cubicBezTo>
                  <a:pt x="965" y="776"/>
                  <a:pt x="965" y="776"/>
                  <a:pt x="965" y="776"/>
                </a:cubicBezTo>
                <a:cubicBezTo>
                  <a:pt x="780" y="669"/>
                  <a:pt x="780" y="669"/>
                  <a:pt x="780" y="669"/>
                </a:cubicBezTo>
                <a:lnTo>
                  <a:pt x="596" y="776"/>
                </a:lnTo>
                <a:close/>
                <a:moveTo>
                  <a:pt x="933" y="970"/>
                </a:moveTo>
                <a:cubicBezTo>
                  <a:pt x="780" y="1057"/>
                  <a:pt x="780" y="1057"/>
                  <a:pt x="780" y="1057"/>
                </a:cubicBezTo>
                <a:cubicBezTo>
                  <a:pt x="628" y="970"/>
                  <a:pt x="628" y="970"/>
                  <a:pt x="628" y="970"/>
                </a:cubicBezTo>
                <a:cubicBezTo>
                  <a:pt x="628" y="794"/>
                  <a:pt x="628" y="794"/>
                  <a:pt x="628" y="794"/>
                </a:cubicBezTo>
                <a:cubicBezTo>
                  <a:pt x="780" y="706"/>
                  <a:pt x="780" y="706"/>
                  <a:pt x="780" y="706"/>
                </a:cubicBezTo>
                <a:cubicBezTo>
                  <a:pt x="933" y="794"/>
                  <a:pt x="933" y="794"/>
                  <a:pt x="933" y="794"/>
                </a:cubicBezTo>
                <a:lnTo>
                  <a:pt x="933" y="970"/>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21" name="Google Shape;1221;p42"/>
          <p:cNvSpPr/>
          <p:nvPr/>
        </p:nvSpPr>
        <p:spPr>
          <a:xfrm>
            <a:off x="15951202" y="6006461"/>
            <a:ext cx="450850" cy="814312"/>
          </a:xfrm>
          <a:custGeom>
            <a:pathLst>
              <a:path extrusionOk="0" h="1437" w="793">
                <a:moveTo>
                  <a:pt x="464" y="618"/>
                </a:moveTo>
                <a:cubicBezTo>
                  <a:pt x="353" y="567"/>
                  <a:pt x="257" y="523"/>
                  <a:pt x="257" y="438"/>
                </a:cubicBezTo>
                <a:cubicBezTo>
                  <a:pt x="257" y="408"/>
                  <a:pt x="277" y="381"/>
                  <a:pt x="314" y="361"/>
                </a:cubicBezTo>
                <a:cubicBezTo>
                  <a:pt x="404" y="312"/>
                  <a:pt x="578" y="316"/>
                  <a:pt x="735" y="418"/>
                </a:cubicBezTo>
                <a:cubicBezTo>
                  <a:pt x="739" y="421"/>
                  <a:pt x="745" y="421"/>
                  <a:pt x="750" y="418"/>
                </a:cubicBezTo>
                <a:cubicBezTo>
                  <a:pt x="754" y="416"/>
                  <a:pt x="757" y="411"/>
                  <a:pt x="757" y="405"/>
                </a:cubicBezTo>
                <a:cubicBezTo>
                  <a:pt x="757" y="182"/>
                  <a:pt x="757" y="182"/>
                  <a:pt x="757" y="182"/>
                </a:cubicBezTo>
                <a:cubicBezTo>
                  <a:pt x="757" y="176"/>
                  <a:pt x="754" y="171"/>
                  <a:pt x="750" y="169"/>
                </a:cubicBezTo>
                <a:cubicBezTo>
                  <a:pt x="745" y="166"/>
                  <a:pt x="642" y="111"/>
                  <a:pt x="476" y="106"/>
                </a:cubicBezTo>
                <a:cubicBezTo>
                  <a:pt x="476" y="15"/>
                  <a:pt x="476" y="15"/>
                  <a:pt x="476" y="15"/>
                </a:cubicBezTo>
                <a:cubicBezTo>
                  <a:pt x="476" y="7"/>
                  <a:pt x="470" y="0"/>
                  <a:pt x="462" y="0"/>
                </a:cubicBezTo>
                <a:cubicBezTo>
                  <a:pt x="388" y="0"/>
                  <a:pt x="388" y="0"/>
                  <a:pt x="388" y="0"/>
                </a:cubicBezTo>
                <a:cubicBezTo>
                  <a:pt x="380" y="0"/>
                  <a:pt x="373" y="7"/>
                  <a:pt x="373" y="15"/>
                </a:cubicBezTo>
                <a:cubicBezTo>
                  <a:pt x="373" y="111"/>
                  <a:pt x="373" y="111"/>
                  <a:pt x="373" y="111"/>
                </a:cubicBezTo>
                <a:cubicBezTo>
                  <a:pt x="156" y="141"/>
                  <a:pt x="0" y="281"/>
                  <a:pt x="0" y="448"/>
                </a:cubicBezTo>
                <a:cubicBezTo>
                  <a:pt x="0" y="667"/>
                  <a:pt x="183" y="751"/>
                  <a:pt x="330" y="819"/>
                </a:cubicBezTo>
                <a:cubicBezTo>
                  <a:pt x="441" y="870"/>
                  <a:pt x="537" y="914"/>
                  <a:pt x="537" y="1000"/>
                </a:cubicBezTo>
                <a:cubicBezTo>
                  <a:pt x="537" y="1029"/>
                  <a:pt x="517" y="1056"/>
                  <a:pt x="480" y="1076"/>
                </a:cubicBezTo>
                <a:cubicBezTo>
                  <a:pt x="389" y="1125"/>
                  <a:pt x="216" y="1122"/>
                  <a:pt x="59" y="1020"/>
                </a:cubicBezTo>
                <a:cubicBezTo>
                  <a:pt x="55" y="1017"/>
                  <a:pt x="49" y="1016"/>
                  <a:pt x="44" y="1019"/>
                </a:cubicBezTo>
                <a:cubicBezTo>
                  <a:pt x="39" y="1022"/>
                  <a:pt x="36" y="1027"/>
                  <a:pt x="36" y="1032"/>
                </a:cubicBezTo>
                <a:cubicBezTo>
                  <a:pt x="36" y="1255"/>
                  <a:pt x="36" y="1255"/>
                  <a:pt x="36" y="1255"/>
                </a:cubicBezTo>
                <a:cubicBezTo>
                  <a:pt x="36" y="1261"/>
                  <a:pt x="39" y="1266"/>
                  <a:pt x="44" y="1268"/>
                </a:cubicBezTo>
                <a:cubicBezTo>
                  <a:pt x="49" y="1271"/>
                  <a:pt x="161" y="1331"/>
                  <a:pt x="339" y="1331"/>
                </a:cubicBezTo>
                <a:cubicBezTo>
                  <a:pt x="350" y="1331"/>
                  <a:pt x="361" y="1331"/>
                  <a:pt x="373" y="1330"/>
                </a:cubicBezTo>
                <a:cubicBezTo>
                  <a:pt x="373" y="1422"/>
                  <a:pt x="373" y="1422"/>
                  <a:pt x="373" y="1422"/>
                </a:cubicBezTo>
                <a:cubicBezTo>
                  <a:pt x="373" y="1430"/>
                  <a:pt x="380" y="1437"/>
                  <a:pt x="388" y="1437"/>
                </a:cubicBezTo>
                <a:cubicBezTo>
                  <a:pt x="462" y="1437"/>
                  <a:pt x="462" y="1437"/>
                  <a:pt x="462" y="1437"/>
                </a:cubicBezTo>
                <a:cubicBezTo>
                  <a:pt x="470" y="1437"/>
                  <a:pt x="476" y="1430"/>
                  <a:pt x="476" y="1422"/>
                </a:cubicBezTo>
                <a:cubicBezTo>
                  <a:pt x="476" y="1315"/>
                  <a:pt x="476" y="1315"/>
                  <a:pt x="476" y="1315"/>
                </a:cubicBezTo>
                <a:cubicBezTo>
                  <a:pt x="667" y="1270"/>
                  <a:pt x="793" y="1140"/>
                  <a:pt x="793" y="989"/>
                </a:cubicBezTo>
                <a:cubicBezTo>
                  <a:pt x="793" y="770"/>
                  <a:pt x="611" y="686"/>
                  <a:pt x="464" y="618"/>
                </a:cubicBezTo>
                <a:close/>
                <a:moveTo>
                  <a:pt x="457" y="1289"/>
                </a:moveTo>
                <a:cubicBezTo>
                  <a:pt x="450" y="1291"/>
                  <a:pt x="445" y="1298"/>
                  <a:pt x="447" y="1306"/>
                </a:cubicBezTo>
                <a:cubicBezTo>
                  <a:pt x="447" y="1307"/>
                  <a:pt x="447" y="1307"/>
                  <a:pt x="447" y="1307"/>
                </a:cubicBezTo>
                <a:cubicBezTo>
                  <a:pt x="447" y="1407"/>
                  <a:pt x="447" y="1407"/>
                  <a:pt x="447" y="1407"/>
                </a:cubicBezTo>
                <a:cubicBezTo>
                  <a:pt x="403" y="1407"/>
                  <a:pt x="403" y="1407"/>
                  <a:pt x="403" y="1407"/>
                </a:cubicBezTo>
                <a:cubicBezTo>
                  <a:pt x="403" y="1320"/>
                  <a:pt x="403" y="1320"/>
                  <a:pt x="403" y="1320"/>
                </a:cubicBezTo>
                <a:cubicBezTo>
                  <a:pt x="404" y="1318"/>
                  <a:pt x="404" y="1315"/>
                  <a:pt x="404" y="1312"/>
                </a:cubicBezTo>
                <a:cubicBezTo>
                  <a:pt x="403" y="1305"/>
                  <a:pt x="396" y="1299"/>
                  <a:pt x="388" y="1300"/>
                </a:cubicBezTo>
                <a:cubicBezTo>
                  <a:pt x="371" y="1301"/>
                  <a:pt x="355" y="1302"/>
                  <a:pt x="339" y="1302"/>
                </a:cubicBezTo>
                <a:cubicBezTo>
                  <a:pt x="195" y="1302"/>
                  <a:pt x="94" y="1259"/>
                  <a:pt x="66" y="1246"/>
                </a:cubicBezTo>
                <a:cubicBezTo>
                  <a:pt x="66" y="1059"/>
                  <a:pt x="66" y="1059"/>
                  <a:pt x="66" y="1059"/>
                </a:cubicBezTo>
                <a:cubicBezTo>
                  <a:pt x="233" y="1157"/>
                  <a:pt x="403" y="1151"/>
                  <a:pt x="494" y="1102"/>
                </a:cubicBezTo>
                <a:cubicBezTo>
                  <a:pt x="541" y="1077"/>
                  <a:pt x="566" y="1040"/>
                  <a:pt x="566" y="1000"/>
                </a:cubicBezTo>
                <a:cubicBezTo>
                  <a:pt x="566" y="896"/>
                  <a:pt x="458" y="845"/>
                  <a:pt x="342" y="792"/>
                </a:cubicBezTo>
                <a:cubicBezTo>
                  <a:pt x="196" y="725"/>
                  <a:pt x="30" y="648"/>
                  <a:pt x="30" y="448"/>
                </a:cubicBezTo>
                <a:cubicBezTo>
                  <a:pt x="30" y="293"/>
                  <a:pt x="181" y="163"/>
                  <a:pt x="390" y="139"/>
                </a:cubicBezTo>
                <a:cubicBezTo>
                  <a:pt x="398" y="138"/>
                  <a:pt x="403" y="131"/>
                  <a:pt x="403" y="123"/>
                </a:cubicBezTo>
                <a:cubicBezTo>
                  <a:pt x="403" y="123"/>
                  <a:pt x="403" y="122"/>
                  <a:pt x="403" y="122"/>
                </a:cubicBezTo>
                <a:cubicBezTo>
                  <a:pt x="403" y="30"/>
                  <a:pt x="403" y="30"/>
                  <a:pt x="403" y="30"/>
                </a:cubicBezTo>
                <a:cubicBezTo>
                  <a:pt x="447" y="30"/>
                  <a:pt x="447" y="30"/>
                  <a:pt x="447" y="30"/>
                </a:cubicBezTo>
                <a:cubicBezTo>
                  <a:pt x="447" y="116"/>
                  <a:pt x="447" y="116"/>
                  <a:pt x="447" y="116"/>
                </a:cubicBezTo>
                <a:cubicBezTo>
                  <a:pt x="446" y="118"/>
                  <a:pt x="446" y="119"/>
                  <a:pt x="446" y="121"/>
                </a:cubicBezTo>
                <a:cubicBezTo>
                  <a:pt x="446" y="129"/>
                  <a:pt x="453" y="135"/>
                  <a:pt x="461" y="135"/>
                </a:cubicBezTo>
                <a:cubicBezTo>
                  <a:pt x="602" y="137"/>
                  <a:pt x="700" y="178"/>
                  <a:pt x="728" y="191"/>
                </a:cubicBezTo>
                <a:cubicBezTo>
                  <a:pt x="728" y="379"/>
                  <a:pt x="728" y="379"/>
                  <a:pt x="728" y="379"/>
                </a:cubicBezTo>
                <a:cubicBezTo>
                  <a:pt x="561" y="280"/>
                  <a:pt x="391" y="286"/>
                  <a:pt x="300" y="335"/>
                </a:cubicBezTo>
                <a:cubicBezTo>
                  <a:pt x="253" y="360"/>
                  <a:pt x="227" y="397"/>
                  <a:pt x="227" y="438"/>
                </a:cubicBezTo>
                <a:cubicBezTo>
                  <a:pt x="227" y="542"/>
                  <a:pt x="336" y="592"/>
                  <a:pt x="451" y="645"/>
                </a:cubicBezTo>
                <a:cubicBezTo>
                  <a:pt x="598" y="713"/>
                  <a:pt x="764" y="789"/>
                  <a:pt x="764" y="989"/>
                </a:cubicBezTo>
                <a:cubicBezTo>
                  <a:pt x="764" y="1129"/>
                  <a:pt x="641" y="1250"/>
                  <a:pt x="457" y="128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22" name="Google Shape;1222;p42"/>
          <p:cNvSpPr/>
          <p:nvPr/>
        </p:nvSpPr>
        <p:spPr>
          <a:xfrm>
            <a:off x="14232528" y="3498305"/>
            <a:ext cx="862422" cy="754178"/>
          </a:xfrm>
          <a:custGeom>
            <a:pathLst>
              <a:path extrusionOk="0" h="1390" w="1591">
                <a:moveTo>
                  <a:pt x="1180" y="3"/>
                </a:moveTo>
                <a:cubicBezTo>
                  <a:pt x="596" y="323"/>
                  <a:pt x="596" y="323"/>
                  <a:pt x="596" y="323"/>
                </a:cubicBezTo>
                <a:cubicBezTo>
                  <a:pt x="590" y="326"/>
                  <a:pt x="586" y="333"/>
                  <a:pt x="586" y="340"/>
                </a:cubicBezTo>
                <a:cubicBezTo>
                  <a:pt x="586" y="846"/>
                  <a:pt x="586" y="846"/>
                  <a:pt x="586" y="846"/>
                </a:cubicBezTo>
                <a:cubicBezTo>
                  <a:pt x="586" y="853"/>
                  <a:pt x="590" y="860"/>
                  <a:pt x="596" y="863"/>
                </a:cubicBezTo>
                <a:cubicBezTo>
                  <a:pt x="1180" y="1183"/>
                  <a:pt x="1180" y="1183"/>
                  <a:pt x="1180" y="1183"/>
                </a:cubicBezTo>
                <a:cubicBezTo>
                  <a:pt x="1183" y="1184"/>
                  <a:pt x="1186" y="1185"/>
                  <a:pt x="1189" y="1185"/>
                </a:cubicBezTo>
                <a:cubicBezTo>
                  <a:pt x="1193" y="1185"/>
                  <a:pt x="1196" y="1184"/>
                  <a:pt x="1199" y="1182"/>
                </a:cubicBezTo>
                <a:cubicBezTo>
                  <a:pt x="1205" y="1179"/>
                  <a:pt x="1208" y="1173"/>
                  <a:pt x="1208" y="1166"/>
                </a:cubicBezTo>
                <a:cubicBezTo>
                  <a:pt x="1208" y="20"/>
                  <a:pt x="1208" y="20"/>
                  <a:pt x="1208" y="20"/>
                </a:cubicBezTo>
                <a:cubicBezTo>
                  <a:pt x="1208" y="13"/>
                  <a:pt x="1205" y="7"/>
                  <a:pt x="1199" y="3"/>
                </a:cubicBezTo>
                <a:cubicBezTo>
                  <a:pt x="1193" y="0"/>
                  <a:pt x="1186" y="0"/>
                  <a:pt x="1180" y="3"/>
                </a:cubicBezTo>
                <a:close/>
                <a:moveTo>
                  <a:pt x="1171" y="1134"/>
                </a:moveTo>
                <a:cubicBezTo>
                  <a:pt x="624" y="835"/>
                  <a:pt x="624" y="835"/>
                  <a:pt x="624" y="835"/>
                </a:cubicBezTo>
                <a:cubicBezTo>
                  <a:pt x="624" y="351"/>
                  <a:pt x="624" y="351"/>
                  <a:pt x="624" y="351"/>
                </a:cubicBezTo>
                <a:cubicBezTo>
                  <a:pt x="1171" y="52"/>
                  <a:pt x="1171" y="52"/>
                  <a:pt x="1171" y="52"/>
                </a:cubicBezTo>
                <a:lnTo>
                  <a:pt x="1171" y="1134"/>
                </a:lnTo>
                <a:close/>
                <a:moveTo>
                  <a:pt x="195" y="428"/>
                </a:moveTo>
                <a:cubicBezTo>
                  <a:pt x="230" y="392"/>
                  <a:pt x="278" y="372"/>
                  <a:pt x="328" y="372"/>
                </a:cubicBezTo>
                <a:cubicBezTo>
                  <a:pt x="544" y="372"/>
                  <a:pt x="544" y="372"/>
                  <a:pt x="544" y="372"/>
                </a:cubicBezTo>
                <a:cubicBezTo>
                  <a:pt x="555" y="372"/>
                  <a:pt x="563" y="364"/>
                  <a:pt x="563" y="353"/>
                </a:cubicBezTo>
                <a:cubicBezTo>
                  <a:pt x="563" y="343"/>
                  <a:pt x="555" y="334"/>
                  <a:pt x="544" y="334"/>
                </a:cubicBezTo>
                <a:cubicBezTo>
                  <a:pt x="328" y="334"/>
                  <a:pt x="328" y="334"/>
                  <a:pt x="328" y="334"/>
                </a:cubicBezTo>
                <a:cubicBezTo>
                  <a:pt x="268" y="334"/>
                  <a:pt x="211" y="358"/>
                  <a:pt x="168" y="401"/>
                </a:cubicBezTo>
                <a:cubicBezTo>
                  <a:pt x="142" y="427"/>
                  <a:pt x="123" y="458"/>
                  <a:pt x="112" y="492"/>
                </a:cubicBezTo>
                <a:cubicBezTo>
                  <a:pt x="112" y="492"/>
                  <a:pt x="111" y="492"/>
                  <a:pt x="111" y="492"/>
                </a:cubicBezTo>
                <a:cubicBezTo>
                  <a:pt x="82" y="492"/>
                  <a:pt x="82" y="492"/>
                  <a:pt x="82" y="492"/>
                </a:cubicBezTo>
                <a:cubicBezTo>
                  <a:pt x="36" y="492"/>
                  <a:pt x="0" y="529"/>
                  <a:pt x="0" y="574"/>
                </a:cubicBezTo>
                <a:cubicBezTo>
                  <a:pt x="0" y="612"/>
                  <a:pt x="0" y="612"/>
                  <a:pt x="0" y="612"/>
                </a:cubicBezTo>
                <a:cubicBezTo>
                  <a:pt x="0" y="657"/>
                  <a:pt x="36" y="694"/>
                  <a:pt x="82" y="694"/>
                </a:cubicBezTo>
                <a:cubicBezTo>
                  <a:pt x="111" y="694"/>
                  <a:pt x="111" y="694"/>
                  <a:pt x="111" y="694"/>
                </a:cubicBezTo>
                <a:cubicBezTo>
                  <a:pt x="111" y="694"/>
                  <a:pt x="112" y="694"/>
                  <a:pt x="112" y="694"/>
                </a:cubicBezTo>
                <a:cubicBezTo>
                  <a:pt x="123" y="728"/>
                  <a:pt x="142" y="759"/>
                  <a:pt x="168" y="785"/>
                </a:cubicBezTo>
                <a:cubicBezTo>
                  <a:pt x="211" y="828"/>
                  <a:pt x="268" y="851"/>
                  <a:pt x="328" y="851"/>
                </a:cubicBezTo>
                <a:cubicBezTo>
                  <a:pt x="544" y="851"/>
                  <a:pt x="544" y="851"/>
                  <a:pt x="544" y="851"/>
                </a:cubicBezTo>
                <a:cubicBezTo>
                  <a:pt x="555" y="851"/>
                  <a:pt x="563" y="843"/>
                  <a:pt x="563" y="832"/>
                </a:cubicBezTo>
                <a:cubicBezTo>
                  <a:pt x="563" y="822"/>
                  <a:pt x="555" y="813"/>
                  <a:pt x="544" y="813"/>
                </a:cubicBezTo>
                <a:cubicBezTo>
                  <a:pt x="328" y="813"/>
                  <a:pt x="328" y="813"/>
                  <a:pt x="328" y="813"/>
                </a:cubicBezTo>
                <a:cubicBezTo>
                  <a:pt x="278" y="813"/>
                  <a:pt x="230" y="794"/>
                  <a:pt x="194" y="758"/>
                </a:cubicBezTo>
                <a:cubicBezTo>
                  <a:pt x="159" y="722"/>
                  <a:pt x="139" y="675"/>
                  <a:pt x="139" y="624"/>
                </a:cubicBezTo>
                <a:cubicBezTo>
                  <a:pt x="139" y="562"/>
                  <a:pt x="139" y="562"/>
                  <a:pt x="139" y="562"/>
                </a:cubicBezTo>
                <a:cubicBezTo>
                  <a:pt x="139" y="511"/>
                  <a:pt x="159" y="464"/>
                  <a:pt x="195" y="428"/>
                </a:cubicBezTo>
                <a:close/>
                <a:moveTo>
                  <a:pt x="82" y="656"/>
                </a:moveTo>
                <a:cubicBezTo>
                  <a:pt x="57" y="656"/>
                  <a:pt x="38" y="636"/>
                  <a:pt x="38" y="612"/>
                </a:cubicBezTo>
                <a:cubicBezTo>
                  <a:pt x="38" y="574"/>
                  <a:pt x="38" y="574"/>
                  <a:pt x="38" y="574"/>
                </a:cubicBezTo>
                <a:cubicBezTo>
                  <a:pt x="38" y="550"/>
                  <a:pt x="57" y="530"/>
                  <a:pt x="82" y="530"/>
                </a:cubicBezTo>
                <a:cubicBezTo>
                  <a:pt x="104" y="530"/>
                  <a:pt x="104" y="530"/>
                  <a:pt x="104" y="530"/>
                </a:cubicBezTo>
                <a:cubicBezTo>
                  <a:pt x="102" y="540"/>
                  <a:pt x="101" y="551"/>
                  <a:pt x="101" y="562"/>
                </a:cubicBezTo>
                <a:cubicBezTo>
                  <a:pt x="101" y="624"/>
                  <a:pt x="101" y="624"/>
                  <a:pt x="101" y="624"/>
                </a:cubicBezTo>
                <a:cubicBezTo>
                  <a:pt x="101" y="635"/>
                  <a:pt x="102" y="646"/>
                  <a:pt x="104" y="656"/>
                </a:cubicBezTo>
                <a:lnTo>
                  <a:pt x="82" y="656"/>
                </a:lnTo>
                <a:close/>
                <a:moveTo>
                  <a:pt x="1591" y="593"/>
                </a:moveTo>
                <a:cubicBezTo>
                  <a:pt x="1591" y="709"/>
                  <a:pt x="1565" y="821"/>
                  <a:pt x="1515" y="925"/>
                </a:cubicBezTo>
                <a:cubicBezTo>
                  <a:pt x="1511" y="932"/>
                  <a:pt x="1505" y="936"/>
                  <a:pt x="1498" y="936"/>
                </a:cubicBezTo>
                <a:cubicBezTo>
                  <a:pt x="1495" y="936"/>
                  <a:pt x="1492" y="935"/>
                  <a:pt x="1489" y="934"/>
                </a:cubicBezTo>
                <a:cubicBezTo>
                  <a:pt x="1480" y="930"/>
                  <a:pt x="1476" y="918"/>
                  <a:pt x="1481" y="909"/>
                </a:cubicBezTo>
                <a:cubicBezTo>
                  <a:pt x="1529" y="810"/>
                  <a:pt x="1553" y="704"/>
                  <a:pt x="1553" y="593"/>
                </a:cubicBezTo>
                <a:cubicBezTo>
                  <a:pt x="1553" y="482"/>
                  <a:pt x="1529" y="376"/>
                  <a:pt x="1481" y="277"/>
                </a:cubicBezTo>
                <a:cubicBezTo>
                  <a:pt x="1476" y="268"/>
                  <a:pt x="1480" y="256"/>
                  <a:pt x="1489" y="252"/>
                </a:cubicBezTo>
                <a:cubicBezTo>
                  <a:pt x="1499" y="247"/>
                  <a:pt x="1510" y="251"/>
                  <a:pt x="1515" y="261"/>
                </a:cubicBezTo>
                <a:cubicBezTo>
                  <a:pt x="1565" y="365"/>
                  <a:pt x="1591" y="476"/>
                  <a:pt x="1591" y="593"/>
                </a:cubicBezTo>
                <a:close/>
                <a:moveTo>
                  <a:pt x="1406" y="371"/>
                </a:moveTo>
                <a:cubicBezTo>
                  <a:pt x="1434" y="442"/>
                  <a:pt x="1447" y="517"/>
                  <a:pt x="1447" y="593"/>
                </a:cubicBezTo>
                <a:cubicBezTo>
                  <a:pt x="1447" y="669"/>
                  <a:pt x="1434" y="744"/>
                  <a:pt x="1406" y="815"/>
                </a:cubicBezTo>
                <a:cubicBezTo>
                  <a:pt x="1403" y="822"/>
                  <a:pt x="1396" y="827"/>
                  <a:pt x="1388" y="827"/>
                </a:cubicBezTo>
                <a:cubicBezTo>
                  <a:pt x="1386" y="827"/>
                  <a:pt x="1384" y="826"/>
                  <a:pt x="1382" y="826"/>
                </a:cubicBezTo>
                <a:cubicBezTo>
                  <a:pt x="1372" y="822"/>
                  <a:pt x="1367" y="811"/>
                  <a:pt x="1371" y="801"/>
                </a:cubicBezTo>
                <a:cubicBezTo>
                  <a:pt x="1396" y="735"/>
                  <a:pt x="1410" y="665"/>
                  <a:pt x="1410" y="593"/>
                </a:cubicBezTo>
                <a:cubicBezTo>
                  <a:pt x="1410" y="521"/>
                  <a:pt x="1396" y="451"/>
                  <a:pt x="1371" y="385"/>
                </a:cubicBezTo>
                <a:cubicBezTo>
                  <a:pt x="1367" y="375"/>
                  <a:pt x="1372" y="364"/>
                  <a:pt x="1382" y="360"/>
                </a:cubicBezTo>
                <a:cubicBezTo>
                  <a:pt x="1391" y="357"/>
                  <a:pt x="1402" y="361"/>
                  <a:pt x="1406" y="371"/>
                </a:cubicBezTo>
                <a:close/>
                <a:moveTo>
                  <a:pt x="1292" y="489"/>
                </a:moveTo>
                <a:cubicBezTo>
                  <a:pt x="1300" y="523"/>
                  <a:pt x="1304" y="558"/>
                  <a:pt x="1304" y="593"/>
                </a:cubicBezTo>
                <a:cubicBezTo>
                  <a:pt x="1304" y="628"/>
                  <a:pt x="1300" y="663"/>
                  <a:pt x="1292" y="697"/>
                </a:cubicBezTo>
                <a:cubicBezTo>
                  <a:pt x="1290" y="706"/>
                  <a:pt x="1282" y="712"/>
                  <a:pt x="1274" y="712"/>
                </a:cubicBezTo>
                <a:cubicBezTo>
                  <a:pt x="1272" y="712"/>
                  <a:pt x="1271" y="712"/>
                  <a:pt x="1269" y="712"/>
                </a:cubicBezTo>
                <a:cubicBezTo>
                  <a:pt x="1259" y="709"/>
                  <a:pt x="1253" y="699"/>
                  <a:pt x="1255" y="689"/>
                </a:cubicBezTo>
                <a:cubicBezTo>
                  <a:pt x="1262" y="658"/>
                  <a:pt x="1266" y="625"/>
                  <a:pt x="1266" y="593"/>
                </a:cubicBezTo>
                <a:cubicBezTo>
                  <a:pt x="1266" y="561"/>
                  <a:pt x="1262" y="528"/>
                  <a:pt x="1255" y="497"/>
                </a:cubicBezTo>
                <a:cubicBezTo>
                  <a:pt x="1253" y="487"/>
                  <a:pt x="1259" y="477"/>
                  <a:pt x="1269" y="474"/>
                </a:cubicBezTo>
                <a:cubicBezTo>
                  <a:pt x="1279" y="472"/>
                  <a:pt x="1290" y="478"/>
                  <a:pt x="1292" y="489"/>
                </a:cubicBezTo>
                <a:close/>
                <a:moveTo>
                  <a:pt x="499" y="890"/>
                </a:moveTo>
                <a:cubicBezTo>
                  <a:pt x="499" y="1307"/>
                  <a:pt x="499" y="1307"/>
                  <a:pt x="499" y="1307"/>
                </a:cubicBezTo>
                <a:cubicBezTo>
                  <a:pt x="499" y="1353"/>
                  <a:pt x="463" y="1390"/>
                  <a:pt x="417" y="1390"/>
                </a:cubicBezTo>
                <a:cubicBezTo>
                  <a:pt x="379" y="1390"/>
                  <a:pt x="379" y="1390"/>
                  <a:pt x="379" y="1390"/>
                </a:cubicBezTo>
                <a:cubicBezTo>
                  <a:pt x="334" y="1390"/>
                  <a:pt x="297" y="1353"/>
                  <a:pt x="297" y="1307"/>
                </a:cubicBezTo>
                <a:cubicBezTo>
                  <a:pt x="297" y="890"/>
                  <a:pt x="297" y="890"/>
                  <a:pt x="297" y="890"/>
                </a:cubicBezTo>
                <a:cubicBezTo>
                  <a:pt x="297" y="880"/>
                  <a:pt x="306" y="871"/>
                  <a:pt x="316" y="871"/>
                </a:cubicBezTo>
                <a:cubicBezTo>
                  <a:pt x="326" y="871"/>
                  <a:pt x="335" y="880"/>
                  <a:pt x="335" y="890"/>
                </a:cubicBezTo>
                <a:cubicBezTo>
                  <a:pt x="335" y="1307"/>
                  <a:pt x="335" y="1307"/>
                  <a:pt x="335" y="1307"/>
                </a:cubicBezTo>
                <a:cubicBezTo>
                  <a:pt x="335" y="1332"/>
                  <a:pt x="355" y="1352"/>
                  <a:pt x="379" y="1352"/>
                </a:cubicBezTo>
                <a:cubicBezTo>
                  <a:pt x="417" y="1352"/>
                  <a:pt x="417" y="1352"/>
                  <a:pt x="417" y="1352"/>
                </a:cubicBezTo>
                <a:cubicBezTo>
                  <a:pt x="442" y="1352"/>
                  <a:pt x="462" y="1332"/>
                  <a:pt x="462" y="1307"/>
                </a:cubicBezTo>
                <a:cubicBezTo>
                  <a:pt x="462" y="890"/>
                  <a:pt x="462" y="890"/>
                  <a:pt x="462" y="890"/>
                </a:cubicBezTo>
                <a:cubicBezTo>
                  <a:pt x="462" y="880"/>
                  <a:pt x="470" y="871"/>
                  <a:pt x="480" y="871"/>
                </a:cubicBezTo>
                <a:cubicBezTo>
                  <a:pt x="491" y="871"/>
                  <a:pt x="499" y="880"/>
                  <a:pt x="499" y="89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6" name="Shape 1226"/>
        <p:cNvGrpSpPr/>
        <p:nvPr/>
      </p:nvGrpSpPr>
      <p:grpSpPr>
        <a:xfrm>
          <a:off x="0" y="0"/>
          <a:ext cx="0" cy="0"/>
          <a:chOff x="0" y="0"/>
          <a:chExt cx="0" cy="0"/>
        </a:xfrm>
      </p:grpSpPr>
      <p:sp>
        <p:nvSpPr>
          <p:cNvPr id="1227" name="Google Shape;1227;p43"/>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Success </a:t>
            </a:r>
            <a:r>
              <a:rPr b="0" i="0" lang="en-US" sz="7400" u="none" cap="none" strike="noStrike">
                <a:solidFill>
                  <a:schemeClr val="accent2"/>
                </a:solidFill>
                <a:latin typeface="Open Sans Light"/>
                <a:ea typeface="Open Sans Light"/>
                <a:cs typeface="Open Sans Light"/>
                <a:sym typeface="Open Sans Light"/>
              </a:rPr>
              <a:t>Key Elements</a:t>
            </a:r>
            <a:endParaRPr b="0" i="0" sz="7400" u="none" cap="none" strike="noStrike">
              <a:solidFill>
                <a:schemeClr val="accent2"/>
              </a:solidFill>
              <a:latin typeface="Open Sans Light"/>
              <a:ea typeface="Open Sans Light"/>
              <a:cs typeface="Open Sans Light"/>
              <a:sym typeface="Open Sans Light"/>
            </a:endParaRPr>
          </a:p>
        </p:txBody>
      </p:sp>
      <p:sp>
        <p:nvSpPr>
          <p:cNvPr id="1228" name="Google Shape;1228;p43"/>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229" name="Google Shape;1229;p43"/>
          <p:cNvSpPr/>
          <p:nvPr/>
        </p:nvSpPr>
        <p:spPr>
          <a:xfrm>
            <a:off x="9117667" y="4320791"/>
            <a:ext cx="6187002" cy="6187002"/>
          </a:xfrm>
          <a:custGeom>
            <a:pathLst>
              <a:path extrusionOk="0" h="4709902" w="4709902">
                <a:moveTo>
                  <a:pt x="0" y="2354951"/>
                </a:moveTo>
                <a:lnTo>
                  <a:pt x="11351" y="2124119"/>
                </a:lnTo>
                <a:lnTo>
                  <a:pt x="45239" y="1895524"/>
                </a:lnTo>
                <a:lnTo>
                  <a:pt x="101404" y="1671356"/>
                </a:lnTo>
                <a:lnTo>
                  <a:pt x="179259" y="1453758"/>
                </a:lnTo>
                <a:lnTo>
                  <a:pt x="278073" y="1244827"/>
                </a:lnTo>
                <a:lnTo>
                  <a:pt x="396880" y="1046611"/>
                </a:lnTo>
                <a:lnTo>
                  <a:pt x="534550" y="860994"/>
                </a:lnTo>
                <a:lnTo>
                  <a:pt x="689749" y="689749"/>
                </a:lnTo>
                <a:lnTo>
                  <a:pt x="860994" y="534550"/>
                </a:lnTo>
                <a:lnTo>
                  <a:pt x="1046611" y="396880"/>
                </a:lnTo>
                <a:lnTo>
                  <a:pt x="1244827" y="278073"/>
                </a:lnTo>
                <a:lnTo>
                  <a:pt x="1453758" y="179259"/>
                </a:lnTo>
                <a:lnTo>
                  <a:pt x="1671356" y="101404"/>
                </a:lnTo>
                <a:lnTo>
                  <a:pt x="1895524" y="45239"/>
                </a:lnTo>
                <a:lnTo>
                  <a:pt x="2124119" y="11351"/>
                </a:lnTo>
                <a:lnTo>
                  <a:pt x="2354951" y="0"/>
                </a:lnTo>
                <a:lnTo>
                  <a:pt x="2585783" y="11351"/>
                </a:lnTo>
                <a:lnTo>
                  <a:pt x="2814378" y="45239"/>
                </a:lnTo>
                <a:lnTo>
                  <a:pt x="3038546" y="101404"/>
                </a:lnTo>
                <a:lnTo>
                  <a:pt x="3256144" y="179259"/>
                </a:lnTo>
                <a:lnTo>
                  <a:pt x="3465075" y="278073"/>
                </a:lnTo>
                <a:lnTo>
                  <a:pt x="3663291" y="396880"/>
                </a:lnTo>
                <a:lnTo>
                  <a:pt x="3848908" y="534550"/>
                </a:lnTo>
                <a:lnTo>
                  <a:pt x="4020153" y="689749"/>
                </a:lnTo>
                <a:lnTo>
                  <a:pt x="4175352" y="860994"/>
                </a:lnTo>
                <a:lnTo>
                  <a:pt x="4313022" y="1046611"/>
                </a:lnTo>
                <a:lnTo>
                  <a:pt x="4431829" y="1239747"/>
                </a:lnTo>
                <a:lnTo>
                  <a:pt x="4530643" y="1453758"/>
                </a:lnTo>
                <a:lnTo>
                  <a:pt x="4608498" y="1671356"/>
                </a:lnTo>
                <a:lnTo>
                  <a:pt x="4664663" y="1895524"/>
                </a:lnTo>
                <a:lnTo>
                  <a:pt x="4698551" y="2124119"/>
                </a:lnTo>
                <a:lnTo>
                  <a:pt x="4709902" y="2354951"/>
                </a:lnTo>
                <a:lnTo>
                  <a:pt x="4698551" y="2585783"/>
                </a:lnTo>
                <a:lnTo>
                  <a:pt x="4664663" y="2814378"/>
                </a:lnTo>
                <a:lnTo>
                  <a:pt x="4608498" y="3038546"/>
                </a:lnTo>
                <a:lnTo>
                  <a:pt x="4530643" y="3256144"/>
                </a:lnTo>
                <a:lnTo>
                  <a:pt x="4431829" y="3465075"/>
                </a:lnTo>
                <a:lnTo>
                  <a:pt x="4313022" y="3663291"/>
                </a:lnTo>
                <a:lnTo>
                  <a:pt x="4175352" y="3848908"/>
                </a:lnTo>
                <a:lnTo>
                  <a:pt x="4020153" y="4020153"/>
                </a:lnTo>
                <a:lnTo>
                  <a:pt x="3848908" y="4175352"/>
                </a:lnTo>
                <a:lnTo>
                  <a:pt x="3663291" y="4313022"/>
                </a:lnTo>
                <a:lnTo>
                  <a:pt x="3465075" y="4431829"/>
                </a:lnTo>
                <a:lnTo>
                  <a:pt x="3256144" y="4530643"/>
                </a:lnTo>
                <a:lnTo>
                  <a:pt x="3038546" y="4608498"/>
                </a:lnTo>
                <a:lnTo>
                  <a:pt x="2814378" y="4664663"/>
                </a:lnTo>
                <a:lnTo>
                  <a:pt x="2585783" y="4698551"/>
                </a:lnTo>
                <a:lnTo>
                  <a:pt x="2354951" y="4709902"/>
                </a:lnTo>
                <a:lnTo>
                  <a:pt x="2124119" y="4698551"/>
                </a:lnTo>
                <a:lnTo>
                  <a:pt x="1895524" y="4664663"/>
                </a:lnTo>
                <a:lnTo>
                  <a:pt x="1671356" y="4608498"/>
                </a:lnTo>
                <a:lnTo>
                  <a:pt x="1453758" y="4530643"/>
                </a:lnTo>
                <a:lnTo>
                  <a:pt x="1244827" y="4431829"/>
                </a:lnTo>
                <a:lnTo>
                  <a:pt x="1046611" y="4313022"/>
                </a:lnTo>
                <a:lnTo>
                  <a:pt x="860994" y="4175352"/>
                </a:lnTo>
                <a:lnTo>
                  <a:pt x="689749" y="4020153"/>
                </a:lnTo>
                <a:lnTo>
                  <a:pt x="534550" y="3848908"/>
                </a:lnTo>
                <a:lnTo>
                  <a:pt x="396880" y="3663291"/>
                </a:lnTo>
                <a:lnTo>
                  <a:pt x="278073" y="3465075"/>
                </a:lnTo>
                <a:lnTo>
                  <a:pt x="179259" y="3256144"/>
                </a:lnTo>
                <a:lnTo>
                  <a:pt x="101404" y="3038546"/>
                </a:lnTo>
                <a:lnTo>
                  <a:pt x="45239" y="2814378"/>
                </a:lnTo>
                <a:lnTo>
                  <a:pt x="11351" y="2585783"/>
                </a:lnTo>
                <a:lnTo>
                  <a:pt x="0" y="2354951"/>
                </a:lnTo>
                <a:close/>
              </a:path>
            </a:pathLst>
          </a:cu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30" name="Google Shape;1230;p43"/>
          <p:cNvSpPr/>
          <p:nvPr/>
        </p:nvSpPr>
        <p:spPr>
          <a:xfrm>
            <a:off x="6190803" y="3239401"/>
            <a:ext cx="2544694" cy="2544692"/>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31" name="Google Shape;1231;p43"/>
          <p:cNvSpPr/>
          <p:nvPr/>
        </p:nvSpPr>
        <p:spPr>
          <a:xfrm>
            <a:off x="3816659" y="5725138"/>
            <a:ext cx="3378309" cy="3378309"/>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32" name="Google Shape;1232;p43"/>
          <p:cNvSpPr/>
          <p:nvPr/>
        </p:nvSpPr>
        <p:spPr>
          <a:xfrm>
            <a:off x="6190803" y="9044493"/>
            <a:ext cx="2544694" cy="2544692"/>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33" name="Google Shape;1233;p43"/>
          <p:cNvSpPr/>
          <p:nvPr/>
        </p:nvSpPr>
        <p:spPr>
          <a:xfrm>
            <a:off x="15662305" y="3239401"/>
            <a:ext cx="2544692" cy="2544692"/>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34" name="Google Shape;1234;p43"/>
          <p:cNvSpPr/>
          <p:nvPr/>
        </p:nvSpPr>
        <p:spPr>
          <a:xfrm>
            <a:off x="17189031" y="5725138"/>
            <a:ext cx="3378309" cy="3378309"/>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35" name="Google Shape;1235;p43"/>
          <p:cNvSpPr/>
          <p:nvPr/>
        </p:nvSpPr>
        <p:spPr>
          <a:xfrm>
            <a:off x="15662305" y="9044493"/>
            <a:ext cx="2544692" cy="2544692"/>
          </a:xfrm>
          <a:prstGeom prst="ellipse">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1236" name="Google Shape;1236;p43"/>
          <p:cNvCxnSpPr>
            <a:stCxn id="1231" idx="6"/>
          </p:cNvCxnSpPr>
          <p:nvPr/>
        </p:nvCxnSpPr>
        <p:spPr>
          <a:xfrm>
            <a:off x="7194968" y="7414292"/>
            <a:ext cx="1922700" cy="0"/>
          </a:xfrm>
          <a:prstGeom prst="straightConnector1">
            <a:avLst/>
          </a:prstGeom>
          <a:noFill/>
          <a:ln cap="flat" cmpd="sng" w="28575">
            <a:solidFill>
              <a:schemeClr val="accent3"/>
            </a:solidFill>
            <a:prstDash val="solid"/>
            <a:miter lim="800000"/>
            <a:headEnd len="sm" w="sm" type="none"/>
            <a:tailEnd len="lg" w="lg" type="triangle"/>
          </a:ln>
        </p:spPr>
      </p:cxnSp>
      <p:cxnSp>
        <p:nvCxnSpPr>
          <p:cNvPr id="1237" name="Google Shape;1237;p43"/>
          <p:cNvCxnSpPr>
            <a:stCxn id="1230" idx="5"/>
            <a:endCxn id="1229" idx="4"/>
          </p:cNvCxnSpPr>
          <p:nvPr/>
        </p:nvCxnSpPr>
        <p:spPr>
          <a:xfrm>
            <a:off x="8362835" y="5411431"/>
            <a:ext cx="990300" cy="819000"/>
          </a:xfrm>
          <a:prstGeom prst="straightConnector1">
            <a:avLst/>
          </a:prstGeom>
          <a:noFill/>
          <a:ln cap="flat" cmpd="sng" w="28575">
            <a:solidFill>
              <a:schemeClr val="accent1"/>
            </a:solidFill>
            <a:prstDash val="solid"/>
            <a:miter lim="800000"/>
            <a:headEnd len="sm" w="sm" type="none"/>
            <a:tailEnd len="lg" w="lg" type="triangle"/>
          </a:ln>
        </p:spPr>
      </p:cxnSp>
      <p:cxnSp>
        <p:nvCxnSpPr>
          <p:cNvPr id="1238" name="Google Shape;1238;p43"/>
          <p:cNvCxnSpPr>
            <a:stCxn id="1232" idx="7"/>
            <a:endCxn id="1229" idx="60"/>
          </p:cNvCxnSpPr>
          <p:nvPr/>
        </p:nvCxnSpPr>
        <p:spPr>
          <a:xfrm flipH="1" rot="10800000">
            <a:off x="8362835" y="8598154"/>
            <a:ext cx="990300" cy="819000"/>
          </a:xfrm>
          <a:prstGeom prst="straightConnector1">
            <a:avLst/>
          </a:prstGeom>
          <a:noFill/>
          <a:ln cap="flat" cmpd="sng" w="28575">
            <a:solidFill>
              <a:schemeClr val="accent5"/>
            </a:solidFill>
            <a:prstDash val="solid"/>
            <a:miter lim="800000"/>
            <a:headEnd len="sm" w="sm" type="none"/>
            <a:tailEnd len="lg" w="lg" type="triangle"/>
          </a:ln>
        </p:spPr>
      </p:cxnSp>
      <p:cxnSp>
        <p:nvCxnSpPr>
          <p:cNvPr id="1239" name="Google Shape;1239;p43"/>
          <p:cNvCxnSpPr>
            <a:stCxn id="1233" idx="3"/>
            <a:endCxn id="1229" idx="28"/>
          </p:cNvCxnSpPr>
          <p:nvPr/>
        </p:nvCxnSpPr>
        <p:spPr>
          <a:xfrm flipH="1">
            <a:off x="15069266" y="5411431"/>
            <a:ext cx="965700" cy="819000"/>
          </a:xfrm>
          <a:prstGeom prst="straightConnector1">
            <a:avLst/>
          </a:prstGeom>
          <a:noFill/>
          <a:ln cap="flat" cmpd="sng" w="28575">
            <a:solidFill>
              <a:schemeClr val="accent2"/>
            </a:solidFill>
            <a:prstDash val="solid"/>
            <a:miter lim="800000"/>
            <a:headEnd len="sm" w="sm" type="none"/>
            <a:tailEnd len="lg" w="lg" type="triangle"/>
          </a:ln>
        </p:spPr>
      </p:cxnSp>
      <p:cxnSp>
        <p:nvCxnSpPr>
          <p:cNvPr id="1240" name="Google Shape;1240;p43"/>
          <p:cNvCxnSpPr>
            <a:stCxn id="1234" idx="2"/>
            <a:endCxn id="1229" idx="32"/>
          </p:cNvCxnSpPr>
          <p:nvPr/>
        </p:nvCxnSpPr>
        <p:spPr>
          <a:xfrm rot="10800000">
            <a:off x="15304731" y="7414292"/>
            <a:ext cx="1884300" cy="0"/>
          </a:xfrm>
          <a:prstGeom prst="straightConnector1">
            <a:avLst/>
          </a:prstGeom>
          <a:noFill/>
          <a:ln cap="flat" cmpd="sng" w="28575">
            <a:solidFill>
              <a:schemeClr val="accent4"/>
            </a:solidFill>
            <a:prstDash val="solid"/>
            <a:miter lim="800000"/>
            <a:headEnd len="sm" w="sm" type="none"/>
            <a:tailEnd len="lg" w="lg" type="triangle"/>
          </a:ln>
        </p:spPr>
      </p:cxnSp>
      <p:cxnSp>
        <p:nvCxnSpPr>
          <p:cNvPr id="1241" name="Google Shape;1241;p43"/>
          <p:cNvCxnSpPr>
            <a:stCxn id="1235" idx="1"/>
            <a:endCxn id="1229" idx="37"/>
          </p:cNvCxnSpPr>
          <p:nvPr/>
        </p:nvCxnSpPr>
        <p:spPr>
          <a:xfrm rot="10800000">
            <a:off x="14939366" y="8872654"/>
            <a:ext cx="1095600" cy="544500"/>
          </a:xfrm>
          <a:prstGeom prst="straightConnector1">
            <a:avLst/>
          </a:prstGeom>
          <a:noFill/>
          <a:ln cap="flat" cmpd="sng" w="28575">
            <a:solidFill>
              <a:schemeClr val="accent6"/>
            </a:solidFill>
            <a:prstDash val="solid"/>
            <a:miter lim="800000"/>
            <a:headEnd len="sm" w="sm" type="none"/>
            <a:tailEnd len="lg" w="lg" type="triangle"/>
          </a:ln>
        </p:spPr>
      </p:cxnSp>
      <p:sp>
        <p:nvSpPr>
          <p:cNvPr id="1242" name="Google Shape;1242;p43"/>
          <p:cNvSpPr/>
          <p:nvPr/>
        </p:nvSpPr>
        <p:spPr>
          <a:xfrm>
            <a:off x="9407497" y="4609123"/>
            <a:ext cx="5607341" cy="5610338"/>
          </a:xfrm>
          <a:prstGeom prst="ellipse">
            <a:avLst/>
          </a:prstGeom>
          <a:gradFill>
            <a:gsLst>
              <a:gs pos="0">
                <a:schemeClr val="accent1"/>
              </a:gs>
              <a:gs pos="33000">
                <a:schemeClr val="accent2"/>
              </a:gs>
              <a:gs pos="66000">
                <a:schemeClr val="accent3"/>
              </a:gs>
              <a:gs pos="100000">
                <a:schemeClr val="accent4"/>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43" name="Google Shape;1243;p43"/>
          <p:cNvSpPr txBox="1"/>
          <p:nvPr/>
        </p:nvSpPr>
        <p:spPr>
          <a:xfrm>
            <a:off x="6441487" y="3971186"/>
            <a:ext cx="2043325"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Skilled Team</a:t>
            </a:r>
            <a:endParaRPr sz="3200">
              <a:solidFill>
                <a:schemeClr val="lt1"/>
              </a:solidFill>
              <a:latin typeface="Open Sans Light"/>
              <a:ea typeface="Open Sans Light"/>
              <a:cs typeface="Open Sans Light"/>
              <a:sym typeface="Open Sans Light"/>
            </a:endParaRPr>
          </a:p>
        </p:txBody>
      </p:sp>
      <p:sp>
        <p:nvSpPr>
          <p:cNvPr id="1244" name="Google Shape;1244;p43"/>
          <p:cNvSpPr txBox="1"/>
          <p:nvPr/>
        </p:nvSpPr>
        <p:spPr>
          <a:xfrm>
            <a:off x="4484150" y="6844289"/>
            <a:ext cx="2043325"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Strategy &amp; Vision</a:t>
            </a:r>
            <a:endParaRPr sz="3200">
              <a:solidFill>
                <a:schemeClr val="lt1"/>
              </a:solidFill>
              <a:latin typeface="Open Sans Light"/>
              <a:ea typeface="Open Sans Light"/>
              <a:cs typeface="Open Sans Light"/>
              <a:sym typeface="Open Sans Light"/>
            </a:endParaRPr>
          </a:p>
        </p:txBody>
      </p:sp>
      <p:sp>
        <p:nvSpPr>
          <p:cNvPr id="1245" name="Google Shape;1245;p43"/>
          <p:cNvSpPr txBox="1"/>
          <p:nvPr/>
        </p:nvSpPr>
        <p:spPr>
          <a:xfrm>
            <a:off x="17549138" y="6844289"/>
            <a:ext cx="2658098"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Strong</a:t>
            </a:r>
            <a:endParaRPr/>
          </a:p>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Management</a:t>
            </a:r>
            <a:endParaRPr sz="3200">
              <a:solidFill>
                <a:schemeClr val="lt1"/>
              </a:solidFill>
              <a:latin typeface="Open Sans Light"/>
              <a:ea typeface="Open Sans Light"/>
              <a:cs typeface="Open Sans Light"/>
              <a:sym typeface="Open Sans Light"/>
            </a:endParaRPr>
          </a:p>
        </p:txBody>
      </p:sp>
      <p:sp>
        <p:nvSpPr>
          <p:cNvPr id="1246" name="Google Shape;1246;p43"/>
          <p:cNvSpPr txBox="1"/>
          <p:nvPr/>
        </p:nvSpPr>
        <p:spPr>
          <a:xfrm>
            <a:off x="15912988" y="3971186"/>
            <a:ext cx="2043325"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Good Sponsor</a:t>
            </a:r>
            <a:endParaRPr sz="3200">
              <a:solidFill>
                <a:schemeClr val="lt1"/>
              </a:solidFill>
              <a:latin typeface="Open Sans Light"/>
              <a:ea typeface="Open Sans Light"/>
              <a:cs typeface="Open Sans Light"/>
              <a:sym typeface="Open Sans Light"/>
            </a:endParaRPr>
          </a:p>
        </p:txBody>
      </p:sp>
      <p:sp>
        <p:nvSpPr>
          <p:cNvPr id="1247" name="Google Shape;1247;p43"/>
          <p:cNvSpPr txBox="1"/>
          <p:nvPr/>
        </p:nvSpPr>
        <p:spPr>
          <a:xfrm>
            <a:off x="6441487" y="9825603"/>
            <a:ext cx="2043325"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Market Demand</a:t>
            </a:r>
            <a:endParaRPr sz="3200">
              <a:solidFill>
                <a:schemeClr val="lt1"/>
              </a:solidFill>
              <a:latin typeface="Open Sans Light"/>
              <a:ea typeface="Open Sans Light"/>
              <a:cs typeface="Open Sans Light"/>
              <a:sym typeface="Open Sans Light"/>
            </a:endParaRPr>
          </a:p>
        </p:txBody>
      </p:sp>
      <p:sp>
        <p:nvSpPr>
          <p:cNvPr id="1248" name="Google Shape;1248;p43"/>
          <p:cNvSpPr txBox="1"/>
          <p:nvPr/>
        </p:nvSpPr>
        <p:spPr>
          <a:xfrm>
            <a:off x="15912988" y="9825603"/>
            <a:ext cx="2043325"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Product Quality</a:t>
            </a:r>
            <a:endParaRPr sz="3200">
              <a:solidFill>
                <a:schemeClr val="lt1"/>
              </a:solidFill>
              <a:latin typeface="Open Sans Light"/>
              <a:ea typeface="Open Sans Light"/>
              <a:cs typeface="Open Sans Light"/>
              <a:sym typeface="Open Sans Light"/>
            </a:endParaRPr>
          </a:p>
        </p:txBody>
      </p:sp>
      <p:sp>
        <p:nvSpPr>
          <p:cNvPr id="1249" name="Google Shape;1249;p43"/>
          <p:cNvSpPr/>
          <p:nvPr/>
        </p:nvSpPr>
        <p:spPr>
          <a:xfrm>
            <a:off x="11126956" y="6049109"/>
            <a:ext cx="2130088" cy="2257254"/>
          </a:xfrm>
          <a:custGeom>
            <a:pathLst>
              <a:path extrusionOk="0" h="2119" w="1997">
                <a:moveTo>
                  <a:pt x="1997" y="2097"/>
                </a:moveTo>
                <a:cubicBezTo>
                  <a:pt x="1997" y="2109"/>
                  <a:pt x="1987" y="2119"/>
                  <a:pt x="1975" y="2119"/>
                </a:cubicBezTo>
                <a:cubicBezTo>
                  <a:pt x="22" y="2119"/>
                  <a:pt x="22" y="2119"/>
                  <a:pt x="22" y="2119"/>
                </a:cubicBezTo>
                <a:cubicBezTo>
                  <a:pt x="10" y="2119"/>
                  <a:pt x="0" y="2109"/>
                  <a:pt x="0" y="2097"/>
                </a:cubicBezTo>
                <a:cubicBezTo>
                  <a:pt x="0" y="144"/>
                  <a:pt x="0" y="144"/>
                  <a:pt x="0" y="144"/>
                </a:cubicBezTo>
                <a:cubicBezTo>
                  <a:pt x="0" y="132"/>
                  <a:pt x="10" y="122"/>
                  <a:pt x="22" y="122"/>
                </a:cubicBezTo>
                <a:cubicBezTo>
                  <a:pt x="35" y="122"/>
                  <a:pt x="45" y="132"/>
                  <a:pt x="45" y="144"/>
                </a:cubicBezTo>
                <a:cubicBezTo>
                  <a:pt x="45" y="2074"/>
                  <a:pt x="45" y="2074"/>
                  <a:pt x="45" y="2074"/>
                </a:cubicBezTo>
                <a:cubicBezTo>
                  <a:pt x="1975" y="2074"/>
                  <a:pt x="1975" y="2074"/>
                  <a:pt x="1975" y="2074"/>
                </a:cubicBezTo>
                <a:cubicBezTo>
                  <a:pt x="1987" y="2074"/>
                  <a:pt x="1997" y="2084"/>
                  <a:pt x="1997" y="2097"/>
                </a:cubicBezTo>
                <a:close/>
                <a:moveTo>
                  <a:pt x="1524" y="610"/>
                </a:moveTo>
                <a:cubicBezTo>
                  <a:pt x="1815" y="610"/>
                  <a:pt x="1815" y="610"/>
                  <a:pt x="1815" y="610"/>
                </a:cubicBezTo>
                <a:cubicBezTo>
                  <a:pt x="1848" y="610"/>
                  <a:pt x="1875" y="637"/>
                  <a:pt x="1875" y="670"/>
                </a:cubicBezTo>
                <a:cubicBezTo>
                  <a:pt x="1875" y="1815"/>
                  <a:pt x="1875" y="1815"/>
                  <a:pt x="1875" y="1815"/>
                </a:cubicBezTo>
                <a:cubicBezTo>
                  <a:pt x="1875" y="1848"/>
                  <a:pt x="1848" y="1875"/>
                  <a:pt x="1815" y="1875"/>
                </a:cubicBezTo>
                <a:cubicBezTo>
                  <a:pt x="1524" y="1875"/>
                  <a:pt x="1524" y="1875"/>
                  <a:pt x="1524" y="1875"/>
                </a:cubicBezTo>
                <a:cubicBezTo>
                  <a:pt x="1491" y="1875"/>
                  <a:pt x="1464" y="1848"/>
                  <a:pt x="1464" y="1815"/>
                </a:cubicBezTo>
                <a:cubicBezTo>
                  <a:pt x="1464" y="670"/>
                  <a:pt x="1464" y="670"/>
                  <a:pt x="1464" y="670"/>
                </a:cubicBezTo>
                <a:cubicBezTo>
                  <a:pt x="1464" y="637"/>
                  <a:pt x="1491" y="610"/>
                  <a:pt x="1524" y="610"/>
                </a:cubicBezTo>
                <a:close/>
                <a:moveTo>
                  <a:pt x="1815" y="655"/>
                </a:moveTo>
                <a:cubicBezTo>
                  <a:pt x="1524" y="655"/>
                  <a:pt x="1524" y="655"/>
                  <a:pt x="1524" y="655"/>
                </a:cubicBezTo>
                <a:cubicBezTo>
                  <a:pt x="1516" y="655"/>
                  <a:pt x="1509" y="661"/>
                  <a:pt x="1509" y="670"/>
                </a:cubicBezTo>
                <a:cubicBezTo>
                  <a:pt x="1509" y="1815"/>
                  <a:pt x="1509" y="1815"/>
                  <a:pt x="1509" y="1815"/>
                </a:cubicBezTo>
                <a:cubicBezTo>
                  <a:pt x="1509" y="1824"/>
                  <a:pt x="1516" y="1830"/>
                  <a:pt x="1524" y="1830"/>
                </a:cubicBezTo>
                <a:cubicBezTo>
                  <a:pt x="1815" y="1830"/>
                  <a:pt x="1815" y="1830"/>
                  <a:pt x="1815" y="1830"/>
                </a:cubicBezTo>
                <a:cubicBezTo>
                  <a:pt x="1824" y="1830"/>
                  <a:pt x="1830" y="1824"/>
                  <a:pt x="1830" y="1815"/>
                </a:cubicBezTo>
                <a:cubicBezTo>
                  <a:pt x="1830" y="670"/>
                  <a:pt x="1830" y="670"/>
                  <a:pt x="1830" y="670"/>
                </a:cubicBezTo>
                <a:cubicBezTo>
                  <a:pt x="1830" y="661"/>
                  <a:pt x="1824" y="655"/>
                  <a:pt x="1815" y="655"/>
                </a:cubicBezTo>
                <a:close/>
                <a:moveTo>
                  <a:pt x="1205" y="976"/>
                </a:moveTo>
                <a:cubicBezTo>
                  <a:pt x="1238" y="976"/>
                  <a:pt x="1265" y="1003"/>
                  <a:pt x="1265" y="1036"/>
                </a:cubicBezTo>
                <a:cubicBezTo>
                  <a:pt x="1265" y="1815"/>
                  <a:pt x="1265" y="1815"/>
                  <a:pt x="1265" y="1815"/>
                </a:cubicBezTo>
                <a:cubicBezTo>
                  <a:pt x="1265" y="1848"/>
                  <a:pt x="1238" y="1875"/>
                  <a:pt x="1205" y="1875"/>
                </a:cubicBezTo>
                <a:cubicBezTo>
                  <a:pt x="914" y="1875"/>
                  <a:pt x="914" y="1875"/>
                  <a:pt x="914" y="1875"/>
                </a:cubicBezTo>
                <a:cubicBezTo>
                  <a:pt x="881" y="1875"/>
                  <a:pt x="854" y="1848"/>
                  <a:pt x="854" y="1815"/>
                </a:cubicBezTo>
                <a:cubicBezTo>
                  <a:pt x="854" y="1036"/>
                  <a:pt x="854" y="1036"/>
                  <a:pt x="854" y="1036"/>
                </a:cubicBezTo>
                <a:cubicBezTo>
                  <a:pt x="854" y="1003"/>
                  <a:pt x="881" y="976"/>
                  <a:pt x="914" y="976"/>
                </a:cubicBezTo>
                <a:lnTo>
                  <a:pt x="1205" y="976"/>
                </a:lnTo>
                <a:close/>
                <a:moveTo>
                  <a:pt x="1205" y="1021"/>
                </a:moveTo>
                <a:cubicBezTo>
                  <a:pt x="914" y="1021"/>
                  <a:pt x="914" y="1021"/>
                  <a:pt x="914" y="1021"/>
                </a:cubicBezTo>
                <a:cubicBezTo>
                  <a:pt x="906" y="1021"/>
                  <a:pt x="899" y="1027"/>
                  <a:pt x="899" y="1036"/>
                </a:cubicBezTo>
                <a:cubicBezTo>
                  <a:pt x="899" y="1815"/>
                  <a:pt x="899" y="1815"/>
                  <a:pt x="899" y="1815"/>
                </a:cubicBezTo>
                <a:cubicBezTo>
                  <a:pt x="899" y="1824"/>
                  <a:pt x="906" y="1830"/>
                  <a:pt x="914" y="1830"/>
                </a:cubicBezTo>
                <a:cubicBezTo>
                  <a:pt x="1205" y="1830"/>
                  <a:pt x="1205" y="1830"/>
                  <a:pt x="1205" y="1830"/>
                </a:cubicBezTo>
                <a:cubicBezTo>
                  <a:pt x="1214" y="1830"/>
                  <a:pt x="1220" y="1824"/>
                  <a:pt x="1220" y="1815"/>
                </a:cubicBezTo>
                <a:cubicBezTo>
                  <a:pt x="1220" y="1036"/>
                  <a:pt x="1220" y="1036"/>
                  <a:pt x="1220" y="1036"/>
                </a:cubicBezTo>
                <a:cubicBezTo>
                  <a:pt x="1220" y="1027"/>
                  <a:pt x="1214" y="1021"/>
                  <a:pt x="1205" y="1021"/>
                </a:cubicBezTo>
                <a:close/>
                <a:moveTo>
                  <a:pt x="244" y="1815"/>
                </a:moveTo>
                <a:cubicBezTo>
                  <a:pt x="244" y="1280"/>
                  <a:pt x="244" y="1280"/>
                  <a:pt x="244" y="1280"/>
                </a:cubicBezTo>
                <a:cubicBezTo>
                  <a:pt x="244" y="1247"/>
                  <a:pt x="271" y="1220"/>
                  <a:pt x="304" y="1220"/>
                </a:cubicBezTo>
                <a:cubicBezTo>
                  <a:pt x="595" y="1220"/>
                  <a:pt x="595" y="1220"/>
                  <a:pt x="595" y="1220"/>
                </a:cubicBezTo>
                <a:cubicBezTo>
                  <a:pt x="628" y="1220"/>
                  <a:pt x="655" y="1247"/>
                  <a:pt x="655" y="1280"/>
                </a:cubicBezTo>
                <a:cubicBezTo>
                  <a:pt x="655" y="1815"/>
                  <a:pt x="655" y="1815"/>
                  <a:pt x="655" y="1815"/>
                </a:cubicBezTo>
                <a:cubicBezTo>
                  <a:pt x="655" y="1848"/>
                  <a:pt x="628" y="1875"/>
                  <a:pt x="595" y="1875"/>
                </a:cubicBezTo>
                <a:cubicBezTo>
                  <a:pt x="304" y="1875"/>
                  <a:pt x="304" y="1875"/>
                  <a:pt x="304" y="1875"/>
                </a:cubicBezTo>
                <a:cubicBezTo>
                  <a:pt x="271" y="1875"/>
                  <a:pt x="244" y="1848"/>
                  <a:pt x="244" y="1815"/>
                </a:cubicBezTo>
                <a:close/>
                <a:moveTo>
                  <a:pt x="289" y="1815"/>
                </a:moveTo>
                <a:cubicBezTo>
                  <a:pt x="289" y="1824"/>
                  <a:pt x="295" y="1830"/>
                  <a:pt x="304" y="1830"/>
                </a:cubicBezTo>
                <a:cubicBezTo>
                  <a:pt x="595" y="1830"/>
                  <a:pt x="595" y="1830"/>
                  <a:pt x="595" y="1830"/>
                </a:cubicBezTo>
                <a:cubicBezTo>
                  <a:pt x="603" y="1830"/>
                  <a:pt x="610" y="1824"/>
                  <a:pt x="610" y="1815"/>
                </a:cubicBezTo>
                <a:cubicBezTo>
                  <a:pt x="610" y="1280"/>
                  <a:pt x="610" y="1280"/>
                  <a:pt x="610" y="1280"/>
                </a:cubicBezTo>
                <a:cubicBezTo>
                  <a:pt x="610" y="1272"/>
                  <a:pt x="603" y="1265"/>
                  <a:pt x="595" y="1265"/>
                </a:cubicBezTo>
                <a:cubicBezTo>
                  <a:pt x="304" y="1265"/>
                  <a:pt x="304" y="1265"/>
                  <a:pt x="304" y="1265"/>
                </a:cubicBezTo>
                <a:cubicBezTo>
                  <a:pt x="295" y="1265"/>
                  <a:pt x="289" y="1272"/>
                  <a:pt x="289" y="1280"/>
                </a:cubicBezTo>
                <a:lnTo>
                  <a:pt x="289" y="1815"/>
                </a:lnTo>
                <a:close/>
                <a:moveTo>
                  <a:pt x="456" y="1061"/>
                </a:moveTo>
                <a:cubicBezTo>
                  <a:pt x="445" y="1049"/>
                  <a:pt x="446" y="1031"/>
                  <a:pt x="457" y="1020"/>
                </a:cubicBezTo>
                <a:cubicBezTo>
                  <a:pt x="1333" y="144"/>
                  <a:pt x="1333" y="144"/>
                  <a:pt x="1333" y="144"/>
                </a:cubicBezTo>
                <a:cubicBezTo>
                  <a:pt x="1239" y="51"/>
                  <a:pt x="1239" y="51"/>
                  <a:pt x="1239" y="51"/>
                </a:cubicBezTo>
                <a:cubicBezTo>
                  <a:pt x="1231" y="42"/>
                  <a:pt x="1228" y="29"/>
                  <a:pt x="1233" y="18"/>
                </a:cubicBezTo>
                <a:cubicBezTo>
                  <a:pt x="1238" y="7"/>
                  <a:pt x="1248" y="0"/>
                  <a:pt x="1261" y="0"/>
                </a:cubicBezTo>
                <a:cubicBezTo>
                  <a:pt x="1601" y="0"/>
                  <a:pt x="1601" y="0"/>
                  <a:pt x="1601" y="0"/>
                </a:cubicBezTo>
                <a:cubicBezTo>
                  <a:pt x="1618" y="0"/>
                  <a:pt x="1631" y="13"/>
                  <a:pt x="1631" y="30"/>
                </a:cubicBezTo>
                <a:cubicBezTo>
                  <a:pt x="1631" y="370"/>
                  <a:pt x="1631" y="370"/>
                  <a:pt x="1631" y="370"/>
                </a:cubicBezTo>
                <a:cubicBezTo>
                  <a:pt x="1631" y="382"/>
                  <a:pt x="1624" y="393"/>
                  <a:pt x="1613" y="398"/>
                </a:cubicBezTo>
                <a:cubicBezTo>
                  <a:pt x="1601" y="402"/>
                  <a:pt x="1589" y="400"/>
                  <a:pt x="1580" y="391"/>
                </a:cubicBezTo>
                <a:cubicBezTo>
                  <a:pt x="1485" y="296"/>
                  <a:pt x="1485" y="296"/>
                  <a:pt x="1485" y="296"/>
                </a:cubicBezTo>
                <a:cubicBezTo>
                  <a:pt x="497" y="1065"/>
                  <a:pt x="497" y="1065"/>
                  <a:pt x="497" y="1065"/>
                </a:cubicBezTo>
                <a:cubicBezTo>
                  <a:pt x="491" y="1069"/>
                  <a:pt x="485" y="1071"/>
                  <a:pt x="478" y="1071"/>
                </a:cubicBezTo>
                <a:cubicBezTo>
                  <a:pt x="470" y="1071"/>
                  <a:pt x="462" y="1068"/>
                  <a:pt x="456" y="1061"/>
                </a:cubicBezTo>
                <a:close/>
                <a:moveTo>
                  <a:pt x="658" y="882"/>
                </a:moveTo>
                <a:cubicBezTo>
                  <a:pt x="1473" y="249"/>
                  <a:pt x="1473" y="249"/>
                  <a:pt x="1473" y="249"/>
                </a:cubicBezTo>
                <a:cubicBezTo>
                  <a:pt x="1482" y="242"/>
                  <a:pt x="1494" y="242"/>
                  <a:pt x="1502" y="250"/>
                </a:cubicBezTo>
                <a:cubicBezTo>
                  <a:pt x="1586" y="334"/>
                  <a:pt x="1586" y="334"/>
                  <a:pt x="1586" y="334"/>
                </a:cubicBezTo>
                <a:cubicBezTo>
                  <a:pt x="1586" y="45"/>
                  <a:pt x="1586" y="45"/>
                  <a:pt x="1586" y="45"/>
                </a:cubicBezTo>
                <a:cubicBezTo>
                  <a:pt x="1297" y="45"/>
                  <a:pt x="1297" y="45"/>
                  <a:pt x="1297" y="45"/>
                </a:cubicBezTo>
                <a:cubicBezTo>
                  <a:pt x="1380" y="128"/>
                  <a:pt x="1380" y="128"/>
                  <a:pt x="1380" y="128"/>
                </a:cubicBezTo>
                <a:cubicBezTo>
                  <a:pt x="1385" y="133"/>
                  <a:pt x="1387" y="138"/>
                  <a:pt x="1387" y="144"/>
                </a:cubicBezTo>
                <a:cubicBezTo>
                  <a:pt x="1387" y="150"/>
                  <a:pt x="1385" y="156"/>
                  <a:pt x="1380" y="160"/>
                </a:cubicBezTo>
                <a:lnTo>
                  <a:pt x="658" y="88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3" name="Shape 1253"/>
        <p:cNvGrpSpPr/>
        <p:nvPr/>
      </p:nvGrpSpPr>
      <p:grpSpPr>
        <a:xfrm>
          <a:off x="0" y="0"/>
          <a:ext cx="0" cy="0"/>
          <a:chOff x="0" y="0"/>
          <a:chExt cx="0" cy="0"/>
        </a:xfrm>
      </p:grpSpPr>
      <p:sp>
        <p:nvSpPr>
          <p:cNvPr id="1254" name="Google Shape;1254;p44"/>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Business </a:t>
            </a:r>
            <a:r>
              <a:rPr b="0" i="0" lang="en-US" sz="7400" u="none" cap="none" strike="noStrike">
                <a:solidFill>
                  <a:schemeClr val="accent2"/>
                </a:solidFill>
                <a:latin typeface="Open Sans Light"/>
                <a:ea typeface="Open Sans Light"/>
                <a:cs typeface="Open Sans Light"/>
                <a:sym typeface="Open Sans Light"/>
              </a:rPr>
              <a:t>Success Model</a:t>
            </a:r>
            <a:endParaRPr b="0" i="0" sz="7400" u="none" cap="none" strike="noStrike">
              <a:solidFill>
                <a:schemeClr val="accent2"/>
              </a:solidFill>
              <a:latin typeface="Open Sans Light"/>
              <a:ea typeface="Open Sans Light"/>
              <a:cs typeface="Open Sans Light"/>
              <a:sym typeface="Open Sans Light"/>
            </a:endParaRPr>
          </a:p>
        </p:txBody>
      </p:sp>
      <p:sp>
        <p:nvSpPr>
          <p:cNvPr id="1255" name="Google Shape;1255;p44"/>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256" name="Google Shape;1256;p44"/>
          <p:cNvSpPr/>
          <p:nvPr/>
        </p:nvSpPr>
        <p:spPr>
          <a:xfrm>
            <a:off x="10029134" y="5406964"/>
            <a:ext cx="4359966" cy="4359964"/>
          </a:xfrm>
          <a:custGeom>
            <a:pathLst>
              <a:path extrusionOk="0" h="4709902" w="4709902">
                <a:moveTo>
                  <a:pt x="0" y="2354951"/>
                </a:moveTo>
                <a:lnTo>
                  <a:pt x="11351" y="2124119"/>
                </a:lnTo>
                <a:lnTo>
                  <a:pt x="45239" y="1895524"/>
                </a:lnTo>
                <a:lnTo>
                  <a:pt x="101404" y="1671356"/>
                </a:lnTo>
                <a:lnTo>
                  <a:pt x="179259" y="1453758"/>
                </a:lnTo>
                <a:lnTo>
                  <a:pt x="278073" y="1244827"/>
                </a:lnTo>
                <a:lnTo>
                  <a:pt x="396880" y="1046611"/>
                </a:lnTo>
                <a:lnTo>
                  <a:pt x="534550" y="860994"/>
                </a:lnTo>
                <a:lnTo>
                  <a:pt x="689749" y="689749"/>
                </a:lnTo>
                <a:lnTo>
                  <a:pt x="860994" y="534550"/>
                </a:lnTo>
                <a:lnTo>
                  <a:pt x="1046611" y="396880"/>
                </a:lnTo>
                <a:lnTo>
                  <a:pt x="1244827" y="278073"/>
                </a:lnTo>
                <a:lnTo>
                  <a:pt x="1453758" y="179259"/>
                </a:lnTo>
                <a:lnTo>
                  <a:pt x="1671356" y="101404"/>
                </a:lnTo>
                <a:lnTo>
                  <a:pt x="1895524" y="45239"/>
                </a:lnTo>
                <a:lnTo>
                  <a:pt x="2124119" y="11351"/>
                </a:lnTo>
                <a:lnTo>
                  <a:pt x="2354951" y="0"/>
                </a:lnTo>
                <a:lnTo>
                  <a:pt x="2585783" y="11351"/>
                </a:lnTo>
                <a:lnTo>
                  <a:pt x="2814378" y="45239"/>
                </a:lnTo>
                <a:lnTo>
                  <a:pt x="3038546" y="101404"/>
                </a:lnTo>
                <a:lnTo>
                  <a:pt x="3256144" y="179259"/>
                </a:lnTo>
                <a:lnTo>
                  <a:pt x="3465075" y="278073"/>
                </a:lnTo>
                <a:lnTo>
                  <a:pt x="3663291" y="396880"/>
                </a:lnTo>
                <a:lnTo>
                  <a:pt x="3848908" y="534550"/>
                </a:lnTo>
                <a:lnTo>
                  <a:pt x="4020153" y="689749"/>
                </a:lnTo>
                <a:lnTo>
                  <a:pt x="4175352" y="860994"/>
                </a:lnTo>
                <a:lnTo>
                  <a:pt x="4313022" y="1046611"/>
                </a:lnTo>
                <a:lnTo>
                  <a:pt x="4431829" y="1239747"/>
                </a:lnTo>
                <a:lnTo>
                  <a:pt x="4530643" y="1453758"/>
                </a:lnTo>
                <a:lnTo>
                  <a:pt x="4608498" y="1671356"/>
                </a:lnTo>
                <a:lnTo>
                  <a:pt x="4664663" y="1895524"/>
                </a:lnTo>
                <a:lnTo>
                  <a:pt x="4698551" y="2124119"/>
                </a:lnTo>
                <a:lnTo>
                  <a:pt x="4709902" y="2354951"/>
                </a:lnTo>
                <a:lnTo>
                  <a:pt x="4698551" y="2585783"/>
                </a:lnTo>
                <a:lnTo>
                  <a:pt x="4664663" y="2814378"/>
                </a:lnTo>
                <a:lnTo>
                  <a:pt x="4608498" y="3038546"/>
                </a:lnTo>
                <a:lnTo>
                  <a:pt x="4530643" y="3256144"/>
                </a:lnTo>
                <a:lnTo>
                  <a:pt x="4431829" y="3465075"/>
                </a:lnTo>
                <a:lnTo>
                  <a:pt x="4313022" y="3663291"/>
                </a:lnTo>
                <a:lnTo>
                  <a:pt x="4175352" y="3848908"/>
                </a:lnTo>
                <a:lnTo>
                  <a:pt x="4020153" y="4020153"/>
                </a:lnTo>
                <a:lnTo>
                  <a:pt x="3848908" y="4175352"/>
                </a:lnTo>
                <a:lnTo>
                  <a:pt x="3663291" y="4313022"/>
                </a:lnTo>
                <a:lnTo>
                  <a:pt x="3465075" y="4431829"/>
                </a:lnTo>
                <a:lnTo>
                  <a:pt x="3256144" y="4530643"/>
                </a:lnTo>
                <a:lnTo>
                  <a:pt x="3038546" y="4608498"/>
                </a:lnTo>
                <a:lnTo>
                  <a:pt x="2814378" y="4664663"/>
                </a:lnTo>
                <a:lnTo>
                  <a:pt x="2585783" y="4698551"/>
                </a:lnTo>
                <a:lnTo>
                  <a:pt x="2354951" y="4709902"/>
                </a:lnTo>
                <a:lnTo>
                  <a:pt x="2124119" y="4698551"/>
                </a:lnTo>
                <a:lnTo>
                  <a:pt x="1895524" y="4664663"/>
                </a:lnTo>
                <a:lnTo>
                  <a:pt x="1671356" y="4608498"/>
                </a:lnTo>
                <a:lnTo>
                  <a:pt x="1453758" y="4530643"/>
                </a:lnTo>
                <a:lnTo>
                  <a:pt x="1244827" y="4431829"/>
                </a:lnTo>
                <a:lnTo>
                  <a:pt x="1046611" y="4313022"/>
                </a:lnTo>
                <a:lnTo>
                  <a:pt x="860994" y="4175352"/>
                </a:lnTo>
                <a:lnTo>
                  <a:pt x="689749" y="4020153"/>
                </a:lnTo>
                <a:lnTo>
                  <a:pt x="534550" y="3848908"/>
                </a:lnTo>
                <a:lnTo>
                  <a:pt x="396880" y="3663291"/>
                </a:lnTo>
                <a:lnTo>
                  <a:pt x="278073" y="3465075"/>
                </a:lnTo>
                <a:lnTo>
                  <a:pt x="179259" y="3256144"/>
                </a:lnTo>
                <a:lnTo>
                  <a:pt x="101404" y="3038546"/>
                </a:lnTo>
                <a:lnTo>
                  <a:pt x="45239" y="2814378"/>
                </a:lnTo>
                <a:lnTo>
                  <a:pt x="11351" y="2585783"/>
                </a:lnTo>
                <a:lnTo>
                  <a:pt x="0" y="2354951"/>
                </a:lnTo>
                <a:close/>
              </a:path>
            </a:pathLst>
          </a:cu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57" name="Google Shape;1257;p44"/>
          <p:cNvSpPr/>
          <p:nvPr/>
        </p:nvSpPr>
        <p:spPr>
          <a:xfrm>
            <a:off x="10233378" y="5610150"/>
            <a:ext cx="3951480" cy="3953591"/>
          </a:xfrm>
          <a:prstGeom prst="ellipse">
            <a:avLst/>
          </a:prstGeom>
          <a:gradFill>
            <a:gsLst>
              <a:gs pos="0">
                <a:schemeClr val="accent1"/>
              </a:gs>
              <a:gs pos="33000">
                <a:schemeClr val="accent2"/>
              </a:gs>
              <a:gs pos="66000">
                <a:schemeClr val="accent3"/>
              </a:gs>
              <a:gs pos="100000">
                <a:schemeClr val="accent4"/>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258" name="Google Shape;1258;p44"/>
          <p:cNvSpPr/>
          <p:nvPr/>
        </p:nvSpPr>
        <p:spPr>
          <a:xfrm>
            <a:off x="6781435" y="5224716"/>
            <a:ext cx="2061069" cy="206106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59" name="Google Shape;1259;p44"/>
          <p:cNvSpPr/>
          <p:nvPr/>
        </p:nvSpPr>
        <p:spPr>
          <a:xfrm>
            <a:off x="6781435" y="7888108"/>
            <a:ext cx="2061069" cy="206106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60" name="Google Shape;1260;p44"/>
          <p:cNvSpPr/>
          <p:nvPr/>
        </p:nvSpPr>
        <p:spPr>
          <a:xfrm>
            <a:off x="8491773" y="3187701"/>
            <a:ext cx="2061069" cy="206106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61" name="Google Shape;1261;p44"/>
          <p:cNvSpPr/>
          <p:nvPr/>
        </p:nvSpPr>
        <p:spPr>
          <a:xfrm>
            <a:off x="8491773" y="9925124"/>
            <a:ext cx="2061069" cy="206106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62" name="Google Shape;1262;p44"/>
          <p:cNvSpPr/>
          <p:nvPr/>
        </p:nvSpPr>
        <p:spPr>
          <a:xfrm flipH="1">
            <a:off x="15527969" y="5224716"/>
            <a:ext cx="2061069" cy="206106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63" name="Google Shape;1263;p44"/>
          <p:cNvSpPr/>
          <p:nvPr/>
        </p:nvSpPr>
        <p:spPr>
          <a:xfrm flipH="1">
            <a:off x="15527969" y="7888108"/>
            <a:ext cx="2061069" cy="206106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64" name="Google Shape;1264;p44"/>
          <p:cNvSpPr/>
          <p:nvPr/>
        </p:nvSpPr>
        <p:spPr>
          <a:xfrm flipH="1">
            <a:off x="13817629" y="3187701"/>
            <a:ext cx="2061069" cy="206106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65" name="Google Shape;1265;p44"/>
          <p:cNvSpPr/>
          <p:nvPr/>
        </p:nvSpPr>
        <p:spPr>
          <a:xfrm flipH="1">
            <a:off x="13817629" y="9925124"/>
            <a:ext cx="2061069" cy="206106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1266" name="Google Shape;1266;p44"/>
          <p:cNvCxnSpPr>
            <a:stCxn id="1260" idx="24"/>
            <a:endCxn id="1256" idx="10"/>
          </p:cNvCxnSpPr>
          <p:nvPr/>
        </p:nvCxnSpPr>
        <p:spPr>
          <a:xfrm>
            <a:off x="10251006" y="4946932"/>
            <a:ext cx="747000" cy="827400"/>
          </a:xfrm>
          <a:prstGeom prst="straightConnector1">
            <a:avLst/>
          </a:prstGeom>
          <a:noFill/>
          <a:ln cap="flat" cmpd="sng" w="28575">
            <a:solidFill>
              <a:schemeClr val="accent1"/>
            </a:solidFill>
            <a:prstDash val="solid"/>
            <a:miter lim="800000"/>
            <a:headEnd len="sm" w="sm" type="none"/>
            <a:tailEnd len="lg" w="lg" type="triangle"/>
          </a:ln>
        </p:spPr>
      </p:cxnSp>
      <p:cxnSp>
        <p:nvCxnSpPr>
          <p:cNvPr id="1267" name="Google Shape;1267;p44"/>
          <p:cNvCxnSpPr>
            <a:stCxn id="1258" idx="18"/>
            <a:endCxn id="1256" idx="3"/>
          </p:cNvCxnSpPr>
          <p:nvPr/>
        </p:nvCxnSpPr>
        <p:spPr>
          <a:xfrm>
            <a:off x="8822708" y="6456296"/>
            <a:ext cx="1300200" cy="497700"/>
          </a:xfrm>
          <a:prstGeom prst="straightConnector1">
            <a:avLst/>
          </a:prstGeom>
          <a:noFill/>
          <a:ln cap="flat" cmpd="sng" w="28575">
            <a:solidFill>
              <a:schemeClr val="accent2"/>
            </a:solidFill>
            <a:prstDash val="solid"/>
            <a:miter lim="800000"/>
            <a:headEnd len="sm" w="sm" type="none"/>
            <a:tailEnd len="lg" w="lg" type="triangle"/>
          </a:ln>
        </p:spPr>
      </p:cxnSp>
      <p:cxnSp>
        <p:nvCxnSpPr>
          <p:cNvPr id="1268" name="Google Shape;1268;p44"/>
          <p:cNvCxnSpPr>
            <a:stCxn id="1259" idx="14"/>
            <a:endCxn id="1256" idx="61"/>
          </p:cNvCxnSpPr>
          <p:nvPr/>
        </p:nvCxnSpPr>
        <p:spPr>
          <a:xfrm flipH="1" rot="10800000">
            <a:off x="8822708" y="8219895"/>
            <a:ext cx="1300200" cy="497700"/>
          </a:xfrm>
          <a:prstGeom prst="straightConnector1">
            <a:avLst/>
          </a:prstGeom>
          <a:noFill/>
          <a:ln cap="flat" cmpd="sng" w="28575">
            <a:solidFill>
              <a:schemeClr val="accent3"/>
            </a:solidFill>
            <a:prstDash val="solid"/>
            <a:miter lim="800000"/>
            <a:headEnd len="sm" w="sm" type="none"/>
            <a:tailEnd len="lg" w="lg" type="triangle"/>
          </a:ln>
        </p:spPr>
      </p:cxnSp>
      <p:cxnSp>
        <p:nvCxnSpPr>
          <p:cNvPr id="1269" name="Google Shape;1269;p44"/>
          <p:cNvCxnSpPr>
            <a:stCxn id="1261" idx="8"/>
            <a:endCxn id="1256" idx="54"/>
          </p:cNvCxnSpPr>
          <p:nvPr/>
        </p:nvCxnSpPr>
        <p:spPr>
          <a:xfrm flipH="1" rot="10800000">
            <a:off x="10251006" y="9399560"/>
            <a:ext cx="747000" cy="827400"/>
          </a:xfrm>
          <a:prstGeom prst="straightConnector1">
            <a:avLst/>
          </a:prstGeom>
          <a:noFill/>
          <a:ln cap="flat" cmpd="sng" w="28575">
            <a:solidFill>
              <a:schemeClr val="accent4"/>
            </a:solidFill>
            <a:prstDash val="solid"/>
            <a:miter lim="800000"/>
            <a:headEnd len="sm" w="sm" type="none"/>
            <a:tailEnd len="lg" w="lg" type="triangle"/>
          </a:ln>
        </p:spPr>
      </p:cxnSp>
      <p:cxnSp>
        <p:nvCxnSpPr>
          <p:cNvPr id="1270" name="Google Shape;1270;p44"/>
          <p:cNvCxnSpPr>
            <a:stCxn id="1265" idx="8"/>
            <a:endCxn id="1256" idx="42"/>
          </p:cNvCxnSpPr>
          <p:nvPr/>
        </p:nvCxnSpPr>
        <p:spPr>
          <a:xfrm rot="10800000">
            <a:off x="13420166" y="9399560"/>
            <a:ext cx="699300" cy="827400"/>
          </a:xfrm>
          <a:prstGeom prst="straightConnector1">
            <a:avLst/>
          </a:prstGeom>
          <a:noFill/>
          <a:ln cap="flat" cmpd="sng" w="28575">
            <a:solidFill>
              <a:schemeClr val="accent1"/>
            </a:solidFill>
            <a:prstDash val="solid"/>
            <a:miter lim="800000"/>
            <a:headEnd len="sm" w="sm" type="none"/>
            <a:tailEnd len="lg" w="lg" type="triangle"/>
          </a:ln>
        </p:spPr>
      </p:cxnSp>
      <p:cxnSp>
        <p:nvCxnSpPr>
          <p:cNvPr id="1271" name="Google Shape;1271;p44"/>
          <p:cNvCxnSpPr>
            <a:stCxn id="1263" idx="14"/>
            <a:endCxn id="1256" idx="35"/>
          </p:cNvCxnSpPr>
          <p:nvPr/>
        </p:nvCxnSpPr>
        <p:spPr>
          <a:xfrm rot="10800000">
            <a:off x="14295264" y="8219895"/>
            <a:ext cx="1252500" cy="497700"/>
          </a:xfrm>
          <a:prstGeom prst="straightConnector1">
            <a:avLst/>
          </a:prstGeom>
          <a:noFill/>
          <a:ln cap="flat" cmpd="sng" w="28575">
            <a:solidFill>
              <a:schemeClr val="accent2"/>
            </a:solidFill>
            <a:prstDash val="solid"/>
            <a:miter lim="800000"/>
            <a:headEnd len="sm" w="sm" type="none"/>
            <a:tailEnd len="lg" w="lg" type="triangle"/>
          </a:ln>
        </p:spPr>
      </p:cxnSp>
      <p:cxnSp>
        <p:nvCxnSpPr>
          <p:cNvPr id="1272" name="Google Shape;1272;p44"/>
          <p:cNvCxnSpPr>
            <a:stCxn id="1264" idx="24"/>
            <a:endCxn id="1256" idx="22"/>
          </p:cNvCxnSpPr>
          <p:nvPr/>
        </p:nvCxnSpPr>
        <p:spPr>
          <a:xfrm flipH="1">
            <a:off x="13420166" y="4946932"/>
            <a:ext cx="699300" cy="827400"/>
          </a:xfrm>
          <a:prstGeom prst="straightConnector1">
            <a:avLst/>
          </a:prstGeom>
          <a:noFill/>
          <a:ln cap="flat" cmpd="sng" w="28575">
            <a:solidFill>
              <a:schemeClr val="accent4"/>
            </a:solidFill>
            <a:prstDash val="solid"/>
            <a:miter lim="800000"/>
            <a:headEnd len="sm" w="sm" type="none"/>
            <a:tailEnd len="lg" w="lg" type="triangle"/>
          </a:ln>
        </p:spPr>
      </p:cxnSp>
      <p:cxnSp>
        <p:nvCxnSpPr>
          <p:cNvPr id="1273" name="Google Shape;1273;p44"/>
          <p:cNvCxnSpPr>
            <a:stCxn id="1262" idx="18"/>
            <a:endCxn id="1256" idx="29"/>
          </p:cNvCxnSpPr>
          <p:nvPr/>
        </p:nvCxnSpPr>
        <p:spPr>
          <a:xfrm flipH="1">
            <a:off x="14295264" y="6456296"/>
            <a:ext cx="1252500" cy="497700"/>
          </a:xfrm>
          <a:prstGeom prst="straightConnector1">
            <a:avLst/>
          </a:prstGeom>
          <a:noFill/>
          <a:ln cap="flat" cmpd="sng" w="28575">
            <a:solidFill>
              <a:schemeClr val="accent3"/>
            </a:solidFill>
            <a:prstDash val="solid"/>
            <a:miter lim="800000"/>
            <a:headEnd len="sm" w="sm" type="none"/>
            <a:tailEnd len="lg" w="lg" type="triangle"/>
          </a:ln>
        </p:spPr>
      </p:cxnSp>
      <p:sp>
        <p:nvSpPr>
          <p:cNvPr id="1274" name="Google Shape;1274;p44"/>
          <p:cNvSpPr txBox="1"/>
          <p:nvPr/>
        </p:nvSpPr>
        <p:spPr>
          <a:xfrm>
            <a:off x="8543008" y="3774393"/>
            <a:ext cx="185969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1"/>
                </a:solidFill>
                <a:latin typeface="Open Sans Light"/>
                <a:ea typeface="Open Sans Light"/>
                <a:cs typeface="Open Sans Light"/>
                <a:sym typeface="Open Sans Light"/>
              </a:rPr>
              <a:t>Define Values</a:t>
            </a:r>
            <a:endParaRPr sz="2600">
              <a:solidFill>
                <a:schemeClr val="lt1"/>
              </a:solidFill>
              <a:latin typeface="Open Sans Light"/>
              <a:ea typeface="Open Sans Light"/>
              <a:cs typeface="Open Sans Light"/>
              <a:sym typeface="Open Sans Light"/>
            </a:endParaRPr>
          </a:p>
        </p:txBody>
      </p:sp>
      <p:sp>
        <p:nvSpPr>
          <p:cNvPr id="1275" name="Google Shape;1275;p44"/>
          <p:cNvSpPr txBox="1"/>
          <p:nvPr/>
        </p:nvSpPr>
        <p:spPr>
          <a:xfrm>
            <a:off x="13927188" y="3774393"/>
            <a:ext cx="185969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1"/>
                </a:solidFill>
                <a:latin typeface="Open Sans Light"/>
                <a:ea typeface="Open Sans Light"/>
                <a:cs typeface="Open Sans Light"/>
                <a:sym typeface="Open Sans Light"/>
              </a:rPr>
              <a:t>Define Values</a:t>
            </a:r>
            <a:endParaRPr sz="2600">
              <a:solidFill>
                <a:schemeClr val="lt1"/>
              </a:solidFill>
              <a:latin typeface="Open Sans Light"/>
              <a:ea typeface="Open Sans Light"/>
              <a:cs typeface="Open Sans Light"/>
              <a:sym typeface="Open Sans Light"/>
            </a:endParaRPr>
          </a:p>
        </p:txBody>
      </p:sp>
      <p:sp>
        <p:nvSpPr>
          <p:cNvPr id="1276" name="Google Shape;1276;p44"/>
          <p:cNvSpPr txBox="1"/>
          <p:nvPr/>
        </p:nvSpPr>
        <p:spPr>
          <a:xfrm>
            <a:off x="6871198" y="5851092"/>
            <a:ext cx="185969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1"/>
                </a:solidFill>
                <a:latin typeface="Open Sans Light"/>
                <a:ea typeface="Open Sans Light"/>
                <a:cs typeface="Open Sans Light"/>
                <a:sym typeface="Open Sans Light"/>
              </a:rPr>
              <a:t>Customer Care</a:t>
            </a:r>
            <a:endParaRPr sz="2600">
              <a:solidFill>
                <a:schemeClr val="lt1"/>
              </a:solidFill>
              <a:latin typeface="Open Sans Light"/>
              <a:ea typeface="Open Sans Light"/>
              <a:cs typeface="Open Sans Light"/>
              <a:sym typeface="Open Sans Light"/>
            </a:endParaRPr>
          </a:p>
        </p:txBody>
      </p:sp>
      <p:sp>
        <p:nvSpPr>
          <p:cNvPr id="1277" name="Google Shape;1277;p44"/>
          <p:cNvSpPr txBox="1"/>
          <p:nvPr/>
        </p:nvSpPr>
        <p:spPr>
          <a:xfrm>
            <a:off x="15619783" y="6051146"/>
            <a:ext cx="1859696"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1"/>
                </a:solidFill>
                <a:latin typeface="Open Sans Light"/>
                <a:ea typeface="Open Sans Light"/>
                <a:cs typeface="Open Sans Light"/>
                <a:sym typeface="Open Sans Light"/>
              </a:rPr>
              <a:t>Innovation</a:t>
            </a:r>
            <a:endParaRPr sz="2600">
              <a:solidFill>
                <a:schemeClr val="lt1"/>
              </a:solidFill>
              <a:latin typeface="Open Sans Light"/>
              <a:ea typeface="Open Sans Light"/>
              <a:cs typeface="Open Sans Light"/>
              <a:sym typeface="Open Sans Light"/>
            </a:endParaRPr>
          </a:p>
        </p:txBody>
      </p:sp>
      <p:sp>
        <p:nvSpPr>
          <p:cNvPr id="1278" name="Google Shape;1278;p44"/>
          <p:cNvSpPr txBox="1"/>
          <p:nvPr/>
        </p:nvSpPr>
        <p:spPr>
          <a:xfrm>
            <a:off x="6871198" y="8555518"/>
            <a:ext cx="185969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1"/>
                </a:solidFill>
                <a:latin typeface="Open Sans Light"/>
                <a:ea typeface="Open Sans Light"/>
                <a:cs typeface="Open Sans Light"/>
                <a:sym typeface="Open Sans Light"/>
              </a:rPr>
              <a:t>Product Quality</a:t>
            </a:r>
            <a:endParaRPr sz="2600">
              <a:solidFill>
                <a:schemeClr val="lt1"/>
              </a:solidFill>
              <a:latin typeface="Open Sans Light"/>
              <a:ea typeface="Open Sans Light"/>
              <a:cs typeface="Open Sans Light"/>
              <a:sym typeface="Open Sans Light"/>
            </a:endParaRPr>
          </a:p>
        </p:txBody>
      </p:sp>
      <p:sp>
        <p:nvSpPr>
          <p:cNvPr id="1279" name="Google Shape;1279;p44"/>
          <p:cNvSpPr txBox="1"/>
          <p:nvPr/>
        </p:nvSpPr>
        <p:spPr>
          <a:xfrm>
            <a:off x="15619783" y="8755572"/>
            <a:ext cx="1859696"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1"/>
                </a:solidFill>
                <a:latin typeface="Open Sans Light"/>
                <a:ea typeface="Open Sans Light"/>
                <a:cs typeface="Open Sans Light"/>
                <a:sym typeface="Open Sans Light"/>
              </a:rPr>
              <a:t>Experience</a:t>
            </a:r>
            <a:endParaRPr sz="2600">
              <a:solidFill>
                <a:schemeClr val="lt1"/>
              </a:solidFill>
              <a:latin typeface="Open Sans Light"/>
              <a:ea typeface="Open Sans Light"/>
              <a:cs typeface="Open Sans Light"/>
              <a:sym typeface="Open Sans Light"/>
            </a:endParaRPr>
          </a:p>
        </p:txBody>
      </p:sp>
      <p:sp>
        <p:nvSpPr>
          <p:cNvPr id="1280" name="Google Shape;1280;p44"/>
          <p:cNvSpPr txBox="1"/>
          <p:nvPr/>
        </p:nvSpPr>
        <p:spPr>
          <a:xfrm>
            <a:off x="8543008" y="10550708"/>
            <a:ext cx="185969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1"/>
                </a:solidFill>
                <a:latin typeface="Open Sans Light"/>
                <a:ea typeface="Open Sans Light"/>
                <a:cs typeface="Open Sans Light"/>
                <a:sym typeface="Open Sans Light"/>
              </a:rPr>
              <a:t>Creative Strategy</a:t>
            </a:r>
            <a:endParaRPr sz="2600">
              <a:solidFill>
                <a:schemeClr val="lt1"/>
              </a:solidFill>
              <a:latin typeface="Open Sans Light"/>
              <a:ea typeface="Open Sans Light"/>
              <a:cs typeface="Open Sans Light"/>
              <a:sym typeface="Open Sans Light"/>
            </a:endParaRPr>
          </a:p>
        </p:txBody>
      </p:sp>
      <p:sp>
        <p:nvSpPr>
          <p:cNvPr id="1281" name="Google Shape;1281;p44"/>
          <p:cNvSpPr txBox="1"/>
          <p:nvPr/>
        </p:nvSpPr>
        <p:spPr>
          <a:xfrm>
            <a:off x="13927188" y="10550708"/>
            <a:ext cx="1859696"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lt1"/>
                </a:solidFill>
                <a:latin typeface="Open Sans Light"/>
                <a:ea typeface="Open Sans Light"/>
                <a:cs typeface="Open Sans Light"/>
                <a:sym typeface="Open Sans Light"/>
              </a:rPr>
              <a:t>Vision &amp; Mission</a:t>
            </a:r>
            <a:endParaRPr sz="2600">
              <a:solidFill>
                <a:schemeClr val="lt1"/>
              </a:solidFill>
              <a:latin typeface="Open Sans Light"/>
              <a:ea typeface="Open Sans Light"/>
              <a:cs typeface="Open Sans Light"/>
              <a:sym typeface="Open Sans Light"/>
            </a:endParaRPr>
          </a:p>
        </p:txBody>
      </p:sp>
      <p:sp>
        <p:nvSpPr>
          <p:cNvPr id="1282" name="Google Shape;1282;p44"/>
          <p:cNvSpPr/>
          <p:nvPr/>
        </p:nvSpPr>
        <p:spPr>
          <a:xfrm>
            <a:off x="11260457" y="6435323"/>
            <a:ext cx="1866264" cy="2097468"/>
          </a:xfrm>
          <a:custGeom>
            <a:pathLst>
              <a:path extrusionOk="0" h="1693" w="1506">
                <a:moveTo>
                  <a:pt x="1431" y="783"/>
                </a:moveTo>
                <a:cubicBezTo>
                  <a:pt x="1310" y="783"/>
                  <a:pt x="1310" y="783"/>
                  <a:pt x="1310" y="783"/>
                </a:cubicBezTo>
                <a:cubicBezTo>
                  <a:pt x="1310" y="314"/>
                  <a:pt x="1310" y="314"/>
                  <a:pt x="1310" y="314"/>
                </a:cubicBezTo>
                <a:cubicBezTo>
                  <a:pt x="1310" y="141"/>
                  <a:pt x="1169" y="0"/>
                  <a:pt x="996" y="0"/>
                </a:cubicBezTo>
                <a:cubicBezTo>
                  <a:pt x="616" y="0"/>
                  <a:pt x="616" y="0"/>
                  <a:pt x="616" y="0"/>
                </a:cubicBezTo>
                <a:cubicBezTo>
                  <a:pt x="443" y="0"/>
                  <a:pt x="302" y="141"/>
                  <a:pt x="302" y="314"/>
                </a:cubicBezTo>
                <a:cubicBezTo>
                  <a:pt x="302" y="572"/>
                  <a:pt x="302" y="572"/>
                  <a:pt x="302" y="572"/>
                </a:cubicBezTo>
                <a:cubicBezTo>
                  <a:pt x="302" y="580"/>
                  <a:pt x="309" y="587"/>
                  <a:pt x="317" y="587"/>
                </a:cubicBezTo>
                <a:cubicBezTo>
                  <a:pt x="497" y="587"/>
                  <a:pt x="497" y="587"/>
                  <a:pt x="497" y="587"/>
                </a:cubicBezTo>
                <a:cubicBezTo>
                  <a:pt x="506" y="587"/>
                  <a:pt x="512" y="580"/>
                  <a:pt x="512" y="572"/>
                </a:cubicBezTo>
                <a:cubicBezTo>
                  <a:pt x="512" y="330"/>
                  <a:pt x="512" y="330"/>
                  <a:pt x="512" y="330"/>
                </a:cubicBezTo>
                <a:cubicBezTo>
                  <a:pt x="512" y="256"/>
                  <a:pt x="573" y="196"/>
                  <a:pt x="647" y="196"/>
                </a:cubicBezTo>
                <a:cubicBezTo>
                  <a:pt x="965" y="196"/>
                  <a:pt x="965" y="196"/>
                  <a:pt x="965" y="196"/>
                </a:cubicBezTo>
                <a:cubicBezTo>
                  <a:pt x="1039" y="196"/>
                  <a:pt x="1099" y="256"/>
                  <a:pt x="1099" y="330"/>
                </a:cubicBezTo>
                <a:cubicBezTo>
                  <a:pt x="1099" y="783"/>
                  <a:pt x="1099" y="783"/>
                  <a:pt x="1099" y="783"/>
                </a:cubicBezTo>
                <a:cubicBezTo>
                  <a:pt x="181" y="783"/>
                  <a:pt x="181" y="783"/>
                  <a:pt x="181" y="783"/>
                </a:cubicBezTo>
                <a:cubicBezTo>
                  <a:pt x="140" y="783"/>
                  <a:pt x="106" y="816"/>
                  <a:pt x="106" y="857"/>
                </a:cubicBezTo>
                <a:cubicBezTo>
                  <a:pt x="106" y="1618"/>
                  <a:pt x="106" y="1618"/>
                  <a:pt x="106" y="1618"/>
                </a:cubicBezTo>
                <a:cubicBezTo>
                  <a:pt x="106" y="1660"/>
                  <a:pt x="140" y="1693"/>
                  <a:pt x="181" y="1693"/>
                </a:cubicBezTo>
                <a:cubicBezTo>
                  <a:pt x="1431" y="1693"/>
                  <a:pt x="1431" y="1693"/>
                  <a:pt x="1431" y="1693"/>
                </a:cubicBezTo>
                <a:cubicBezTo>
                  <a:pt x="1472" y="1693"/>
                  <a:pt x="1506" y="1660"/>
                  <a:pt x="1506" y="1618"/>
                </a:cubicBezTo>
                <a:cubicBezTo>
                  <a:pt x="1506" y="857"/>
                  <a:pt x="1506" y="857"/>
                  <a:pt x="1506" y="857"/>
                </a:cubicBezTo>
                <a:cubicBezTo>
                  <a:pt x="1506" y="816"/>
                  <a:pt x="1472" y="783"/>
                  <a:pt x="1431" y="783"/>
                </a:cubicBezTo>
                <a:close/>
                <a:moveTo>
                  <a:pt x="965" y="166"/>
                </a:moveTo>
                <a:cubicBezTo>
                  <a:pt x="647" y="166"/>
                  <a:pt x="647" y="166"/>
                  <a:pt x="647" y="166"/>
                </a:cubicBezTo>
                <a:cubicBezTo>
                  <a:pt x="556" y="166"/>
                  <a:pt x="482" y="240"/>
                  <a:pt x="482" y="330"/>
                </a:cubicBezTo>
                <a:cubicBezTo>
                  <a:pt x="482" y="557"/>
                  <a:pt x="482" y="557"/>
                  <a:pt x="482" y="557"/>
                </a:cubicBezTo>
                <a:cubicBezTo>
                  <a:pt x="332" y="557"/>
                  <a:pt x="332" y="557"/>
                  <a:pt x="332" y="557"/>
                </a:cubicBezTo>
                <a:cubicBezTo>
                  <a:pt x="332" y="314"/>
                  <a:pt x="332" y="314"/>
                  <a:pt x="332" y="314"/>
                </a:cubicBezTo>
                <a:cubicBezTo>
                  <a:pt x="332" y="157"/>
                  <a:pt x="459" y="30"/>
                  <a:pt x="616" y="30"/>
                </a:cubicBezTo>
                <a:cubicBezTo>
                  <a:pt x="996" y="30"/>
                  <a:pt x="996" y="30"/>
                  <a:pt x="996" y="30"/>
                </a:cubicBezTo>
                <a:cubicBezTo>
                  <a:pt x="1153" y="30"/>
                  <a:pt x="1280" y="157"/>
                  <a:pt x="1280" y="314"/>
                </a:cubicBezTo>
                <a:cubicBezTo>
                  <a:pt x="1280" y="783"/>
                  <a:pt x="1280" y="783"/>
                  <a:pt x="1280" y="783"/>
                </a:cubicBezTo>
                <a:cubicBezTo>
                  <a:pt x="1129" y="783"/>
                  <a:pt x="1129" y="783"/>
                  <a:pt x="1129" y="783"/>
                </a:cubicBezTo>
                <a:cubicBezTo>
                  <a:pt x="1129" y="330"/>
                  <a:pt x="1129" y="330"/>
                  <a:pt x="1129" y="330"/>
                </a:cubicBezTo>
                <a:cubicBezTo>
                  <a:pt x="1129" y="240"/>
                  <a:pt x="1056" y="166"/>
                  <a:pt x="965" y="166"/>
                </a:cubicBezTo>
                <a:close/>
                <a:moveTo>
                  <a:pt x="1476" y="1618"/>
                </a:moveTo>
                <a:cubicBezTo>
                  <a:pt x="1476" y="1643"/>
                  <a:pt x="1456" y="1663"/>
                  <a:pt x="1431" y="1663"/>
                </a:cubicBezTo>
                <a:cubicBezTo>
                  <a:pt x="181" y="1663"/>
                  <a:pt x="181" y="1663"/>
                  <a:pt x="181" y="1663"/>
                </a:cubicBezTo>
                <a:cubicBezTo>
                  <a:pt x="156" y="1663"/>
                  <a:pt x="136" y="1643"/>
                  <a:pt x="136" y="1618"/>
                </a:cubicBezTo>
                <a:cubicBezTo>
                  <a:pt x="136" y="857"/>
                  <a:pt x="136" y="857"/>
                  <a:pt x="136" y="857"/>
                </a:cubicBezTo>
                <a:cubicBezTo>
                  <a:pt x="136" y="833"/>
                  <a:pt x="156" y="813"/>
                  <a:pt x="181" y="813"/>
                </a:cubicBezTo>
                <a:cubicBezTo>
                  <a:pt x="1114" y="813"/>
                  <a:pt x="1114" y="813"/>
                  <a:pt x="1114" y="813"/>
                </a:cubicBezTo>
                <a:cubicBezTo>
                  <a:pt x="1114" y="813"/>
                  <a:pt x="1114" y="813"/>
                  <a:pt x="1114" y="813"/>
                </a:cubicBezTo>
                <a:cubicBezTo>
                  <a:pt x="1295" y="813"/>
                  <a:pt x="1295" y="813"/>
                  <a:pt x="1295" y="813"/>
                </a:cubicBezTo>
                <a:cubicBezTo>
                  <a:pt x="1295" y="813"/>
                  <a:pt x="1295" y="813"/>
                  <a:pt x="1295" y="813"/>
                </a:cubicBezTo>
                <a:cubicBezTo>
                  <a:pt x="1431" y="813"/>
                  <a:pt x="1431" y="813"/>
                  <a:pt x="1431" y="813"/>
                </a:cubicBezTo>
                <a:cubicBezTo>
                  <a:pt x="1456" y="813"/>
                  <a:pt x="1476" y="833"/>
                  <a:pt x="1476" y="857"/>
                </a:cubicBezTo>
                <a:lnTo>
                  <a:pt x="1476" y="1618"/>
                </a:lnTo>
                <a:close/>
                <a:moveTo>
                  <a:pt x="170" y="587"/>
                </a:moveTo>
                <a:cubicBezTo>
                  <a:pt x="15" y="587"/>
                  <a:pt x="15" y="587"/>
                  <a:pt x="15" y="587"/>
                </a:cubicBezTo>
                <a:cubicBezTo>
                  <a:pt x="7" y="587"/>
                  <a:pt x="0" y="580"/>
                  <a:pt x="0" y="572"/>
                </a:cubicBezTo>
                <a:cubicBezTo>
                  <a:pt x="0" y="564"/>
                  <a:pt x="7" y="557"/>
                  <a:pt x="15" y="557"/>
                </a:cubicBezTo>
                <a:cubicBezTo>
                  <a:pt x="170" y="557"/>
                  <a:pt x="170" y="557"/>
                  <a:pt x="170" y="557"/>
                </a:cubicBezTo>
                <a:cubicBezTo>
                  <a:pt x="178" y="557"/>
                  <a:pt x="185" y="564"/>
                  <a:pt x="185" y="572"/>
                </a:cubicBezTo>
                <a:cubicBezTo>
                  <a:pt x="185" y="580"/>
                  <a:pt x="178" y="587"/>
                  <a:pt x="170" y="587"/>
                </a:cubicBezTo>
                <a:close/>
                <a:moveTo>
                  <a:pt x="102" y="417"/>
                </a:moveTo>
                <a:cubicBezTo>
                  <a:pt x="97" y="411"/>
                  <a:pt x="97" y="402"/>
                  <a:pt x="102" y="396"/>
                </a:cubicBezTo>
                <a:cubicBezTo>
                  <a:pt x="108" y="390"/>
                  <a:pt x="118" y="390"/>
                  <a:pt x="124" y="396"/>
                </a:cubicBezTo>
                <a:cubicBezTo>
                  <a:pt x="221" y="494"/>
                  <a:pt x="221" y="494"/>
                  <a:pt x="221" y="494"/>
                </a:cubicBezTo>
                <a:cubicBezTo>
                  <a:pt x="227" y="499"/>
                  <a:pt x="227" y="509"/>
                  <a:pt x="221" y="515"/>
                </a:cubicBezTo>
                <a:cubicBezTo>
                  <a:pt x="218" y="518"/>
                  <a:pt x="215" y="519"/>
                  <a:pt x="211" y="519"/>
                </a:cubicBezTo>
                <a:cubicBezTo>
                  <a:pt x="207" y="519"/>
                  <a:pt x="203" y="518"/>
                  <a:pt x="200" y="515"/>
                </a:cubicBezTo>
                <a:lnTo>
                  <a:pt x="102" y="417"/>
                </a:lnTo>
                <a:close/>
                <a:moveTo>
                  <a:pt x="113" y="755"/>
                </a:moveTo>
                <a:cubicBezTo>
                  <a:pt x="109" y="755"/>
                  <a:pt x="105" y="754"/>
                  <a:pt x="102" y="751"/>
                </a:cubicBezTo>
                <a:cubicBezTo>
                  <a:pt x="97" y="745"/>
                  <a:pt x="97" y="736"/>
                  <a:pt x="102" y="730"/>
                </a:cubicBezTo>
                <a:cubicBezTo>
                  <a:pt x="200" y="632"/>
                  <a:pt x="200" y="632"/>
                  <a:pt x="200" y="632"/>
                </a:cubicBezTo>
                <a:cubicBezTo>
                  <a:pt x="206" y="626"/>
                  <a:pt x="215" y="626"/>
                  <a:pt x="221" y="632"/>
                </a:cubicBezTo>
                <a:cubicBezTo>
                  <a:pt x="227" y="638"/>
                  <a:pt x="227" y="647"/>
                  <a:pt x="221" y="653"/>
                </a:cubicBezTo>
                <a:cubicBezTo>
                  <a:pt x="124" y="751"/>
                  <a:pt x="124" y="751"/>
                  <a:pt x="124" y="751"/>
                </a:cubicBezTo>
                <a:cubicBezTo>
                  <a:pt x="121" y="754"/>
                  <a:pt x="117" y="755"/>
                  <a:pt x="113" y="755"/>
                </a:cubicBezTo>
                <a:close/>
                <a:moveTo>
                  <a:pt x="971" y="1355"/>
                </a:moveTo>
                <a:cubicBezTo>
                  <a:pt x="971" y="1422"/>
                  <a:pt x="910" y="1474"/>
                  <a:pt x="833" y="1491"/>
                </a:cubicBezTo>
                <a:cubicBezTo>
                  <a:pt x="834" y="1491"/>
                  <a:pt x="834" y="1491"/>
                  <a:pt x="834" y="1491"/>
                </a:cubicBezTo>
                <a:cubicBezTo>
                  <a:pt x="834" y="1542"/>
                  <a:pt x="834" y="1542"/>
                  <a:pt x="834" y="1542"/>
                </a:cubicBezTo>
                <a:cubicBezTo>
                  <a:pt x="802" y="1542"/>
                  <a:pt x="802" y="1542"/>
                  <a:pt x="802" y="1542"/>
                </a:cubicBezTo>
                <a:cubicBezTo>
                  <a:pt x="802" y="1495"/>
                  <a:pt x="802" y="1495"/>
                  <a:pt x="802" y="1495"/>
                </a:cubicBezTo>
                <a:cubicBezTo>
                  <a:pt x="803" y="1495"/>
                  <a:pt x="803" y="1495"/>
                  <a:pt x="803" y="1495"/>
                </a:cubicBezTo>
                <a:cubicBezTo>
                  <a:pt x="795" y="1496"/>
                  <a:pt x="788" y="1496"/>
                  <a:pt x="781" y="1496"/>
                </a:cubicBezTo>
                <a:cubicBezTo>
                  <a:pt x="705" y="1496"/>
                  <a:pt x="656" y="1470"/>
                  <a:pt x="656" y="1470"/>
                </a:cubicBezTo>
                <a:cubicBezTo>
                  <a:pt x="656" y="1373"/>
                  <a:pt x="656" y="1373"/>
                  <a:pt x="656" y="1373"/>
                </a:cubicBezTo>
                <a:cubicBezTo>
                  <a:pt x="759" y="1440"/>
                  <a:pt x="873" y="1411"/>
                  <a:pt x="873" y="1359"/>
                </a:cubicBezTo>
                <a:cubicBezTo>
                  <a:pt x="873" y="1265"/>
                  <a:pt x="641" y="1281"/>
                  <a:pt x="641" y="1121"/>
                </a:cubicBezTo>
                <a:cubicBezTo>
                  <a:pt x="641" y="1047"/>
                  <a:pt x="715" y="991"/>
                  <a:pt x="802" y="981"/>
                </a:cubicBezTo>
                <a:cubicBezTo>
                  <a:pt x="802" y="981"/>
                  <a:pt x="802" y="981"/>
                  <a:pt x="802" y="981"/>
                </a:cubicBezTo>
                <a:cubicBezTo>
                  <a:pt x="802" y="934"/>
                  <a:pt x="802" y="934"/>
                  <a:pt x="802" y="934"/>
                </a:cubicBezTo>
                <a:cubicBezTo>
                  <a:pt x="834" y="934"/>
                  <a:pt x="834" y="934"/>
                  <a:pt x="834" y="934"/>
                </a:cubicBezTo>
                <a:cubicBezTo>
                  <a:pt x="834" y="979"/>
                  <a:pt x="834" y="979"/>
                  <a:pt x="834" y="979"/>
                </a:cubicBezTo>
                <a:cubicBezTo>
                  <a:pt x="834" y="979"/>
                  <a:pt x="834" y="979"/>
                  <a:pt x="834" y="979"/>
                </a:cubicBezTo>
                <a:cubicBezTo>
                  <a:pt x="908" y="980"/>
                  <a:pt x="955" y="1006"/>
                  <a:pt x="955" y="1006"/>
                </a:cubicBezTo>
                <a:cubicBezTo>
                  <a:pt x="955" y="1102"/>
                  <a:pt x="955" y="1102"/>
                  <a:pt x="955" y="1102"/>
                </a:cubicBezTo>
                <a:cubicBezTo>
                  <a:pt x="853" y="1035"/>
                  <a:pt x="739" y="1065"/>
                  <a:pt x="739" y="1116"/>
                </a:cubicBezTo>
                <a:cubicBezTo>
                  <a:pt x="739" y="1210"/>
                  <a:pt x="971" y="1195"/>
                  <a:pt x="971" y="135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9"/>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2"/>
                </a:solidFill>
                <a:latin typeface="Open Sans Light"/>
                <a:ea typeface="Open Sans Light"/>
                <a:cs typeface="Open Sans Light"/>
                <a:sym typeface="Open Sans Light"/>
              </a:rPr>
              <a:t>Timeline</a:t>
            </a:r>
            <a:endParaRPr b="0" i="0" sz="7400" u="none" cap="none" strike="noStrike">
              <a:solidFill>
                <a:schemeClr val="dk2"/>
              </a:solidFill>
              <a:latin typeface="Open Sans Light"/>
              <a:ea typeface="Open Sans Light"/>
              <a:cs typeface="Open Sans Light"/>
              <a:sym typeface="Open Sans Light"/>
            </a:endParaRPr>
          </a:p>
        </p:txBody>
      </p:sp>
      <p:sp>
        <p:nvSpPr>
          <p:cNvPr id="98" name="Google Shape;98;p9"/>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99" name="Google Shape;99;p9"/>
          <p:cNvSpPr/>
          <p:nvPr/>
        </p:nvSpPr>
        <p:spPr>
          <a:xfrm>
            <a:off x="1676400" y="6927279"/>
            <a:ext cx="3506133" cy="856231"/>
          </a:xfrm>
          <a:prstGeom prst="rect">
            <a:avLst/>
          </a:prstGeom>
          <a:solidFill>
            <a:schemeClr val="accent1"/>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0" name="Google Shape;100;p9"/>
          <p:cNvSpPr/>
          <p:nvPr/>
        </p:nvSpPr>
        <p:spPr>
          <a:xfrm>
            <a:off x="5182533" y="6927279"/>
            <a:ext cx="3506133" cy="856231"/>
          </a:xfrm>
          <a:prstGeom prst="rect">
            <a:avLst/>
          </a:prstGeom>
          <a:solidFill>
            <a:schemeClr val="accent2"/>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1" name="Google Shape;101;p9"/>
          <p:cNvSpPr/>
          <p:nvPr/>
        </p:nvSpPr>
        <p:spPr>
          <a:xfrm>
            <a:off x="8688667" y="6927279"/>
            <a:ext cx="3506133" cy="856231"/>
          </a:xfrm>
          <a:prstGeom prst="rect">
            <a:avLst/>
          </a:prstGeom>
          <a:solidFill>
            <a:schemeClr val="accent3"/>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2" name="Google Shape;102;p9"/>
          <p:cNvSpPr/>
          <p:nvPr/>
        </p:nvSpPr>
        <p:spPr>
          <a:xfrm>
            <a:off x="12194800" y="6927279"/>
            <a:ext cx="3506133" cy="856231"/>
          </a:xfrm>
          <a:prstGeom prst="rect">
            <a:avLst/>
          </a:prstGeom>
          <a:solidFill>
            <a:schemeClr val="accent4"/>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3" name="Google Shape;103;p9"/>
          <p:cNvSpPr/>
          <p:nvPr/>
        </p:nvSpPr>
        <p:spPr>
          <a:xfrm>
            <a:off x="15700934" y="6927279"/>
            <a:ext cx="3506133" cy="856231"/>
          </a:xfrm>
          <a:prstGeom prst="rect">
            <a:avLst/>
          </a:prstGeom>
          <a:solidFill>
            <a:schemeClr val="accent5"/>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4" name="Google Shape;104;p9"/>
          <p:cNvSpPr/>
          <p:nvPr/>
        </p:nvSpPr>
        <p:spPr>
          <a:xfrm>
            <a:off x="19207066" y="6358419"/>
            <a:ext cx="3500534" cy="1993948"/>
          </a:xfrm>
          <a:prstGeom prst="rightArrow">
            <a:avLst>
              <a:gd fmla="val 42671" name="adj1"/>
              <a:gd fmla="val 50000" name="adj2"/>
            </a:avLst>
          </a:prstGeom>
          <a:solidFill>
            <a:schemeClr val="accent6"/>
          </a:solidFill>
          <a:ln cap="flat" cmpd="sng" w="190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05" name="Google Shape;105;p9"/>
          <p:cNvSpPr txBox="1"/>
          <p:nvPr/>
        </p:nvSpPr>
        <p:spPr>
          <a:xfrm>
            <a:off x="2609515" y="7078394"/>
            <a:ext cx="1639902"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2013</a:t>
            </a:r>
            <a:endParaRPr sz="3600">
              <a:solidFill>
                <a:schemeClr val="lt1"/>
              </a:solidFill>
              <a:latin typeface="Open Sans Light"/>
              <a:ea typeface="Open Sans Light"/>
              <a:cs typeface="Open Sans Light"/>
              <a:sym typeface="Open Sans Light"/>
            </a:endParaRPr>
          </a:p>
        </p:txBody>
      </p:sp>
      <p:sp>
        <p:nvSpPr>
          <p:cNvPr id="106" name="Google Shape;106;p9"/>
          <p:cNvSpPr txBox="1"/>
          <p:nvPr/>
        </p:nvSpPr>
        <p:spPr>
          <a:xfrm>
            <a:off x="6112848" y="7078394"/>
            <a:ext cx="1639902"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2014</a:t>
            </a:r>
            <a:endParaRPr sz="3600">
              <a:solidFill>
                <a:schemeClr val="lt1"/>
              </a:solidFill>
              <a:latin typeface="Open Sans Light"/>
              <a:ea typeface="Open Sans Light"/>
              <a:cs typeface="Open Sans Light"/>
              <a:sym typeface="Open Sans Light"/>
            </a:endParaRPr>
          </a:p>
        </p:txBody>
      </p:sp>
      <p:sp>
        <p:nvSpPr>
          <p:cNvPr id="107" name="Google Shape;107;p9"/>
          <p:cNvSpPr txBox="1"/>
          <p:nvPr/>
        </p:nvSpPr>
        <p:spPr>
          <a:xfrm>
            <a:off x="9621782" y="7078394"/>
            <a:ext cx="1639902"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2015</a:t>
            </a:r>
            <a:endParaRPr sz="3600">
              <a:solidFill>
                <a:schemeClr val="lt1"/>
              </a:solidFill>
              <a:latin typeface="Open Sans Light"/>
              <a:ea typeface="Open Sans Light"/>
              <a:cs typeface="Open Sans Light"/>
              <a:sym typeface="Open Sans Light"/>
            </a:endParaRPr>
          </a:p>
        </p:txBody>
      </p:sp>
      <p:sp>
        <p:nvSpPr>
          <p:cNvPr id="108" name="Google Shape;108;p9"/>
          <p:cNvSpPr txBox="1"/>
          <p:nvPr/>
        </p:nvSpPr>
        <p:spPr>
          <a:xfrm>
            <a:off x="13125114" y="7078394"/>
            <a:ext cx="1639902"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2016</a:t>
            </a:r>
            <a:endParaRPr sz="3600">
              <a:solidFill>
                <a:schemeClr val="lt1"/>
              </a:solidFill>
              <a:latin typeface="Open Sans Light"/>
              <a:ea typeface="Open Sans Light"/>
              <a:cs typeface="Open Sans Light"/>
              <a:sym typeface="Open Sans Light"/>
            </a:endParaRPr>
          </a:p>
        </p:txBody>
      </p:sp>
      <p:sp>
        <p:nvSpPr>
          <p:cNvPr id="109" name="Google Shape;109;p9"/>
          <p:cNvSpPr txBox="1"/>
          <p:nvPr/>
        </p:nvSpPr>
        <p:spPr>
          <a:xfrm>
            <a:off x="16631247" y="7078394"/>
            <a:ext cx="1639902"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2017</a:t>
            </a:r>
            <a:endParaRPr sz="3600">
              <a:solidFill>
                <a:schemeClr val="lt1"/>
              </a:solidFill>
              <a:latin typeface="Open Sans Light"/>
              <a:ea typeface="Open Sans Light"/>
              <a:cs typeface="Open Sans Light"/>
              <a:sym typeface="Open Sans Light"/>
            </a:endParaRPr>
          </a:p>
        </p:txBody>
      </p:sp>
      <p:sp>
        <p:nvSpPr>
          <p:cNvPr id="110" name="Google Shape;110;p9"/>
          <p:cNvSpPr txBox="1"/>
          <p:nvPr/>
        </p:nvSpPr>
        <p:spPr>
          <a:xfrm>
            <a:off x="20137380" y="7078394"/>
            <a:ext cx="1639902"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2018</a:t>
            </a:r>
            <a:endParaRPr sz="3600">
              <a:solidFill>
                <a:schemeClr val="lt1"/>
              </a:solidFill>
              <a:latin typeface="Open Sans Light"/>
              <a:ea typeface="Open Sans Light"/>
              <a:cs typeface="Open Sans Light"/>
              <a:sym typeface="Open Sans Light"/>
            </a:endParaRPr>
          </a:p>
        </p:txBody>
      </p:sp>
      <p:grpSp>
        <p:nvGrpSpPr>
          <p:cNvPr id="111" name="Google Shape;111;p9"/>
          <p:cNvGrpSpPr/>
          <p:nvPr/>
        </p:nvGrpSpPr>
        <p:grpSpPr>
          <a:xfrm>
            <a:off x="1676400" y="6137656"/>
            <a:ext cx="3503330" cy="266700"/>
            <a:chOff x="1676400" y="6532033"/>
            <a:chExt cx="3467100" cy="266700"/>
          </a:xfrm>
        </p:grpSpPr>
        <p:cxnSp>
          <p:nvCxnSpPr>
            <p:cNvPr id="112" name="Google Shape;112;p9"/>
            <p:cNvCxnSpPr/>
            <p:nvPr/>
          </p:nvCxnSpPr>
          <p:spPr>
            <a:xfrm>
              <a:off x="1676400" y="6665383"/>
              <a:ext cx="3467100" cy="0"/>
            </a:xfrm>
            <a:prstGeom prst="straightConnector1">
              <a:avLst/>
            </a:prstGeom>
            <a:noFill/>
            <a:ln cap="flat" cmpd="sng" w="19050">
              <a:solidFill>
                <a:schemeClr val="accent1"/>
              </a:solidFill>
              <a:prstDash val="solid"/>
              <a:miter lim="800000"/>
              <a:headEnd len="sm" w="sm" type="none"/>
              <a:tailEnd len="sm" w="sm" type="none"/>
            </a:ln>
          </p:spPr>
        </p:cxnSp>
        <p:cxnSp>
          <p:nvCxnSpPr>
            <p:cNvPr id="113" name="Google Shape;113;p9"/>
            <p:cNvCxnSpPr/>
            <p:nvPr/>
          </p:nvCxnSpPr>
          <p:spPr>
            <a:xfrm>
              <a:off x="1676400" y="6532033"/>
              <a:ext cx="0" cy="266700"/>
            </a:xfrm>
            <a:prstGeom prst="straightConnector1">
              <a:avLst/>
            </a:prstGeom>
            <a:noFill/>
            <a:ln cap="flat" cmpd="sng" w="19050">
              <a:solidFill>
                <a:schemeClr val="accent1"/>
              </a:solidFill>
              <a:prstDash val="solid"/>
              <a:miter lim="800000"/>
              <a:headEnd len="sm" w="sm" type="none"/>
              <a:tailEnd len="sm" w="sm" type="none"/>
            </a:ln>
          </p:spPr>
        </p:cxnSp>
        <p:cxnSp>
          <p:nvCxnSpPr>
            <p:cNvPr id="114" name="Google Shape;114;p9"/>
            <p:cNvCxnSpPr/>
            <p:nvPr/>
          </p:nvCxnSpPr>
          <p:spPr>
            <a:xfrm>
              <a:off x="5143500" y="6532033"/>
              <a:ext cx="0" cy="266700"/>
            </a:xfrm>
            <a:prstGeom prst="straightConnector1">
              <a:avLst/>
            </a:prstGeom>
            <a:noFill/>
            <a:ln cap="flat" cmpd="sng" w="19050">
              <a:solidFill>
                <a:schemeClr val="accent1"/>
              </a:solidFill>
              <a:prstDash val="solid"/>
              <a:miter lim="800000"/>
              <a:headEnd len="sm" w="sm" type="none"/>
              <a:tailEnd len="sm" w="sm" type="none"/>
            </a:ln>
          </p:spPr>
        </p:cxnSp>
      </p:grpSp>
      <p:sp>
        <p:nvSpPr>
          <p:cNvPr id="115" name="Google Shape;115;p9"/>
          <p:cNvSpPr txBox="1"/>
          <p:nvPr/>
        </p:nvSpPr>
        <p:spPr>
          <a:xfrm>
            <a:off x="1676401" y="3052908"/>
            <a:ext cx="3503328" cy="116955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Company Founded</a:t>
            </a:r>
            <a:endParaRPr sz="3800">
              <a:solidFill>
                <a:schemeClr val="dk2"/>
              </a:solidFill>
              <a:latin typeface="Open Sans Light"/>
              <a:ea typeface="Open Sans Light"/>
              <a:cs typeface="Open Sans Light"/>
              <a:sym typeface="Open Sans Light"/>
            </a:endParaRPr>
          </a:p>
        </p:txBody>
      </p:sp>
      <p:sp>
        <p:nvSpPr>
          <p:cNvPr id="116" name="Google Shape;116;p9"/>
          <p:cNvSpPr txBox="1"/>
          <p:nvPr/>
        </p:nvSpPr>
        <p:spPr>
          <a:xfrm>
            <a:off x="1676401" y="4475472"/>
            <a:ext cx="3503328" cy="132036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grpSp>
        <p:nvGrpSpPr>
          <p:cNvPr id="117" name="Google Shape;117;p9"/>
          <p:cNvGrpSpPr/>
          <p:nvPr/>
        </p:nvGrpSpPr>
        <p:grpSpPr>
          <a:xfrm>
            <a:off x="5179730" y="8409963"/>
            <a:ext cx="3508936" cy="266700"/>
            <a:chOff x="1676400" y="6532033"/>
            <a:chExt cx="3467100" cy="266700"/>
          </a:xfrm>
        </p:grpSpPr>
        <p:cxnSp>
          <p:nvCxnSpPr>
            <p:cNvPr id="118" name="Google Shape;118;p9"/>
            <p:cNvCxnSpPr/>
            <p:nvPr/>
          </p:nvCxnSpPr>
          <p:spPr>
            <a:xfrm>
              <a:off x="1676400" y="6665383"/>
              <a:ext cx="3467100" cy="0"/>
            </a:xfrm>
            <a:prstGeom prst="straightConnector1">
              <a:avLst/>
            </a:prstGeom>
            <a:noFill/>
            <a:ln cap="flat" cmpd="sng" w="19050">
              <a:solidFill>
                <a:schemeClr val="accent2"/>
              </a:solidFill>
              <a:prstDash val="solid"/>
              <a:miter lim="800000"/>
              <a:headEnd len="sm" w="sm" type="none"/>
              <a:tailEnd len="sm" w="sm" type="none"/>
            </a:ln>
          </p:spPr>
        </p:cxnSp>
        <p:cxnSp>
          <p:nvCxnSpPr>
            <p:cNvPr id="119" name="Google Shape;119;p9"/>
            <p:cNvCxnSpPr/>
            <p:nvPr/>
          </p:nvCxnSpPr>
          <p:spPr>
            <a:xfrm>
              <a:off x="1676400" y="6532033"/>
              <a:ext cx="0" cy="266700"/>
            </a:xfrm>
            <a:prstGeom prst="straightConnector1">
              <a:avLst/>
            </a:prstGeom>
            <a:noFill/>
            <a:ln cap="flat" cmpd="sng" w="19050">
              <a:solidFill>
                <a:schemeClr val="accent2"/>
              </a:solidFill>
              <a:prstDash val="solid"/>
              <a:miter lim="800000"/>
              <a:headEnd len="sm" w="sm" type="none"/>
              <a:tailEnd len="sm" w="sm" type="none"/>
            </a:ln>
          </p:spPr>
        </p:cxnSp>
        <p:cxnSp>
          <p:nvCxnSpPr>
            <p:cNvPr id="120" name="Google Shape;120;p9"/>
            <p:cNvCxnSpPr/>
            <p:nvPr/>
          </p:nvCxnSpPr>
          <p:spPr>
            <a:xfrm>
              <a:off x="5143500" y="6532033"/>
              <a:ext cx="0" cy="266700"/>
            </a:xfrm>
            <a:prstGeom prst="straightConnector1">
              <a:avLst/>
            </a:prstGeom>
            <a:noFill/>
            <a:ln cap="flat" cmpd="sng" w="19050">
              <a:solidFill>
                <a:schemeClr val="accent2"/>
              </a:solidFill>
              <a:prstDash val="solid"/>
              <a:miter lim="800000"/>
              <a:headEnd len="sm" w="sm" type="none"/>
              <a:tailEnd len="sm" w="sm" type="none"/>
            </a:ln>
          </p:spPr>
        </p:cxnSp>
      </p:grpSp>
      <p:sp>
        <p:nvSpPr>
          <p:cNvPr id="121" name="Google Shape;121;p9"/>
          <p:cNvSpPr txBox="1"/>
          <p:nvPr/>
        </p:nvSpPr>
        <p:spPr>
          <a:xfrm>
            <a:off x="5179729" y="8962730"/>
            <a:ext cx="3508939" cy="116955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Launched Cloud System</a:t>
            </a:r>
            <a:endParaRPr sz="3800">
              <a:solidFill>
                <a:schemeClr val="dk2"/>
              </a:solidFill>
              <a:latin typeface="Open Sans Light"/>
              <a:ea typeface="Open Sans Light"/>
              <a:cs typeface="Open Sans Light"/>
              <a:sym typeface="Open Sans Light"/>
            </a:endParaRPr>
          </a:p>
        </p:txBody>
      </p:sp>
      <p:sp>
        <p:nvSpPr>
          <p:cNvPr id="122" name="Google Shape;122;p9"/>
          <p:cNvSpPr txBox="1"/>
          <p:nvPr/>
        </p:nvSpPr>
        <p:spPr>
          <a:xfrm>
            <a:off x="5179729" y="10385294"/>
            <a:ext cx="3508939" cy="132036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grpSp>
        <p:nvGrpSpPr>
          <p:cNvPr id="123" name="Google Shape;123;p9"/>
          <p:cNvGrpSpPr/>
          <p:nvPr/>
        </p:nvGrpSpPr>
        <p:grpSpPr>
          <a:xfrm>
            <a:off x="8685861" y="6137656"/>
            <a:ext cx="3503330" cy="266700"/>
            <a:chOff x="1676400" y="6532033"/>
            <a:chExt cx="3467100" cy="266700"/>
          </a:xfrm>
        </p:grpSpPr>
        <p:cxnSp>
          <p:nvCxnSpPr>
            <p:cNvPr id="124" name="Google Shape;124;p9"/>
            <p:cNvCxnSpPr/>
            <p:nvPr/>
          </p:nvCxnSpPr>
          <p:spPr>
            <a:xfrm>
              <a:off x="1676400" y="6665383"/>
              <a:ext cx="3467100" cy="0"/>
            </a:xfrm>
            <a:prstGeom prst="straightConnector1">
              <a:avLst/>
            </a:prstGeom>
            <a:noFill/>
            <a:ln cap="flat" cmpd="sng" w="19050">
              <a:solidFill>
                <a:schemeClr val="accent1"/>
              </a:solidFill>
              <a:prstDash val="solid"/>
              <a:miter lim="800000"/>
              <a:headEnd len="sm" w="sm" type="none"/>
              <a:tailEnd len="sm" w="sm" type="none"/>
            </a:ln>
          </p:spPr>
        </p:cxnSp>
        <p:cxnSp>
          <p:nvCxnSpPr>
            <p:cNvPr id="125" name="Google Shape;125;p9"/>
            <p:cNvCxnSpPr/>
            <p:nvPr/>
          </p:nvCxnSpPr>
          <p:spPr>
            <a:xfrm>
              <a:off x="1676400" y="6532033"/>
              <a:ext cx="0" cy="266700"/>
            </a:xfrm>
            <a:prstGeom prst="straightConnector1">
              <a:avLst/>
            </a:prstGeom>
            <a:noFill/>
            <a:ln cap="flat" cmpd="sng" w="19050">
              <a:solidFill>
                <a:schemeClr val="accent1"/>
              </a:solidFill>
              <a:prstDash val="solid"/>
              <a:miter lim="800000"/>
              <a:headEnd len="sm" w="sm" type="none"/>
              <a:tailEnd len="sm" w="sm" type="none"/>
            </a:ln>
          </p:spPr>
        </p:cxnSp>
        <p:cxnSp>
          <p:nvCxnSpPr>
            <p:cNvPr id="126" name="Google Shape;126;p9"/>
            <p:cNvCxnSpPr/>
            <p:nvPr/>
          </p:nvCxnSpPr>
          <p:spPr>
            <a:xfrm>
              <a:off x="5143500" y="6532033"/>
              <a:ext cx="0" cy="266700"/>
            </a:xfrm>
            <a:prstGeom prst="straightConnector1">
              <a:avLst/>
            </a:prstGeom>
            <a:noFill/>
            <a:ln cap="flat" cmpd="sng" w="19050">
              <a:solidFill>
                <a:schemeClr val="accent1"/>
              </a:solidFill>
              <a:prstDash val="solid"/>
              <a:miter lim="800000"/>
              <a:headEnd len="sm" w="sm" type="none"/>
              <a:tailEnd len="sm" w="sm" type="none"/>
            </a:ln>
          </p:spPr>
        </p:cxnSp>
      </p:grpSp>
      <p:sp>
        <p:nvSpPr>
          <p:cNvPr id="127" name="Google Shape;127;p9"/>
          <p:cNvSpPr txBox="1"/>
          <p:nvPr/>
        </p:nvSpPr>
        <p:spPr>
          <a:xfrm>
            <a:off x="8685862" y="3052908"/>
            <a:ext cx="3503328" cy="116955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Gained Best</a:t>
            </a:r>
            <a:endParaRPr/>
          </a:p>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Net Awards</a:t>
            </a:r>
            <a:endParaRPr sz="3800">
              <a:solidFill>
                <a:schemeClr val="dk2"/>
              </a:solidFill>
              <a:latin typeface="Open Sans Light"/>
              <a:ea typeface="Open Sans Light"/>
              <a:cs typeface="Open Sans Light"/>
              <a:sym typeface="Open Sans Light"/>
            </a:endParaRPr>
          </a:p>
        </p:txBody>
      </p:sp>
      <p:sp>
        <p:nvSpPr>
          <p:cNvPr id="128" name="Google Shape;128;p9"/>
          <p:cNvSpPr txBox="1"/>
          <p:nvPr/>
        </p:nvSpPr>
        <p:spPr>
          <a:xfrm>
            <a:off x="8685862" y="4475472"/>
            <a:ext cx="3503328"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grpSp>
        <p:nvGrpSpPr>
          <p:cNvPr id="129" name="Google Shape;129;p9"/>
          <p:cNvGrpSpPr/>
          <p:nvPr/>
        </p:nvGrpSpPr>
        <p:grpSpPr>
          <a:xfrm>
            <a:off x="12191995" y="8409963"/>
            <a:ext cx="3508936" cy="266700"/>
            <a:chOff x="1676400" y="6532033"/>
            <a:chExt cx="3467100" cy="266700"/>
          </a:xfrm>
        </p:grpSpPr>
        <p:cxnSp>
          <p:nvCxnSpPr>
            <p:cNvPr id="130" name="Google Shape;130;p9"/>
            <p:cNvCxnSpPr/>
            <p:nvPr/>
          </p:nvCxnSpPr>
          <p:spPr>
            <a:xfrm>
              <a:off x="1676400" y="6665383"/>
              <a:ext cx="3467100" cy="0"/>
            </a:xfrm>
            <a:prstGeom prst="straightConnector1">
              <a:avLst/>
            </a:prstGeom>
            <a:noFill/>
            <a:ln cap="flat" cmpd="sng" w="19050">
              <a:solidFill>
                <a:schemeClr val="accent2"/>
              </a:solidFill>
              <a:prstDash val="solid"/>
              <a:miter lim="800000"/>
              <a:headEnd len="sm" w="sm" type="none"/>
              <a:tailEnd len="sm" w="sm" type="none"/>
            </a:ln>
          </p:spPr>
        </p:cxnSp>
        <p:cxnSp>
          <p:nvCxnSpPr>
            <p:cNvPr id="131" name="Google Shape;131;p9"/>
            <p:cNvCxnSpPr/>
            <p:nvPr/>
          </p:nvCxnSpPr>
          <p:spPr>
            <a:xfrm>
              <a:off x="1676400" y="6532033"/>
              <a:ext cx="0" cy="266700"/>
            </a:xfrm>
            <a:prstGeom prst="straightConnector1">
              <a:avLst/>
            </a:prstGeom>
            <a:noFill/>
            <a:ln cap="flat" cmpd="sng" w="19050">
              <a:solidFill>
                <a:schemeClr val="accent2"/>
              </a:solidFill>
              <a:prstDash val="solid"/>
              <a:miter lim="800000"/>
              <a:headEnd len="sm" w="sm" type="none"/>
              <a:tailEnd len="sm" w="sm" type="none"/>
            </a:ln>
          </p:spPr>
        </p:cxnSp>
        <p:cxnSp>
          <p:nvCxnSpPr>
            <p:cNvPr id="132" name="Google Shape;132;p9"/>
            <p:cNvCxnSpPr/>
            <p:nvPr/>
          </p:nvCxnSpPr>
          <p:spPr>
            <a:xfrm>
              <a:off x="5143500" y="6532033"/>
              <a:ext cx="0" cy="266700"/>
            </a:xfrm>
            <a:prstGeom prst="straightConnector1">
              <a:avLst/>
            </a:prstGeom>
            <a:noFill/>
            <a:ln cap="flat" cmpd="sng" w="19050">
              <a:solidFill>
                <a:schemeClr val="accent2"/>
              </a:solidFill>
              <a:prstDash val="solid"/>
              <a:miter lim="800000"/>
              <a:headEnd len="sm" w="sm" type="none"/>
              <a:tailEnd len="sm" w="sm" type="none"/>
            </a:ln>
          </p:spPr>
        </p:cxnSp>
      </p:grpSp>
      <p:sp>
        <p:nvSpPr>
          <p:cNvPr id="133" name="Google Shape;133;p9"/>
          <p:cNvSpPr txBox="1"/>
          <p:nvPr/>
        </p:nvSpPr>
        <p:spPr>
          <a:xfrm>
            <a:off x="12191994" y="8962730"/>
            <a:ext cx="3508939" cy="116955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Opened</a:t>
            </a:r>
            <a:endParaRPr/>
          </a:p>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E. Asia Office</a:t>
            </a:r>
            <a:endParaRPr sz="3800">
              <a:solidFill>
                <a:schemeClr val="dk2"/>
              </a:solidFill>
              <a:latin typeface="Open Sans Light"/>
              <a:ea typeface="Open Sans Light"/>
              <a:cs typeface="Open Sans Light"/>
              <a:sym typeface="Open Sans Light"/>
            </a:endParaRPr>
          </a:p>
        </p:txBody>
      </p:sp>
      <p:sp>
        <p:nvSpPr>
          <p:cNvPr id="134" name="Google Shape;134;p9"/>
          <p:cNvSpPr txBox="1"/>
          <p:nvPr/>
        </p:nvSpPr>
        <p:spPr>
          <a:xfrm>
            <a:off x="12191994" y="10385294"/>
            <a:ext cx="3508939"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grpSp>
        <p:nvGrpSpPr>
          <p:cNvPr id="135" name="Google Shape;135;p9"/>
          <p:cNvGrpSpPr/>
          <p:nvPr/>
        </p:nvGrpSpPr>
        <p:grpSpPr>
          <a:xfrm>
            <a:off x="19204260" y="8409963"/>
            <a:ext cx="3508936" cy="266700"/>
            <a:chOff x="1676400" y="6532033"/>
            <a:chExt cx="3467100" cy="266700"/>
          </a:xfrm>
        </p:grpSpPr>
        <p:cxnSp>
          <p:nvCxnSpPr>
            <p:cNvPr id="136" name="Google Shape;136;p9"/>
            <p:cNvCxnSpPr/>
            <p:nvPr/>
          </p:nvCxnSpPr>
          <p:spPr>
            <a:xfrm>
              <a:off x="1676400" y="6665383"/>
              <a:ext cx="3467100" cy="0"/>
            </a:xfrm>
            <a:prstGeom prst="straightConnector1">
              <a:avLst/>
            </a:prstGeom>
            <a:noFill/>
            <a:ln cap="flat" cmpd="sng" w="19050">
              <a:solidFill>
                <a:schemeClr val="accent2"/>
              </a:solidFill>
              <a:prstDash val="solid"/>
              <a:miter lim="800000"/>
              <a:headEnd len="sm" w="sm" type="none"/>
              <a:tailEnd len="sm" w="sm" type="none"/>
            </a:ln>
          </p:spPr>
        </p:cxnSp>
        <p:cxnSp>
          <p:nvCxnSpPr>
            <p:cNvPr id="137" name="Google Shape;137;p9"/>
            <p:cNvCxnSpPr/>
            <p:nvPr/>
          </p:nvCxnSpPr>
          <p:spPr>
            <a:xfrm>
              <a:off x="1676400" y="6532033"/>
              <a:ext cx="0" cy="266700"/>
            </a:xfrm>
            <a:prstGeom prst="straightConnector1">
              <a:avLst/>
            </a:prstGeom>
            <a:noFill/>
            <a:ln cap="flat" cmpd="sng" w="19050">
              <a:solidFill>
                <a:schemeClr val="accent2"/>
              </a:solidFill>
              <a:prstDash val="solid"/>
              <a:miter lim="800000"/>
              <a:headEnd len="sm" w="sm" type="none"/>
              <a:tailEnd len="sm" w="sm" type="none"/>
            </a:ln>
          </p:spPr>
        </p:cxnSp>
        <p:cxnSp>
          <p:nvCxnSpPr>
            <p:cNvPr id="138" name="Google Shape;138;p9"/>
            <p:cNvCxnSpPr/>
            <p:nvPr/>
          </p:nvCxnSpPr>
          <p:spPr>
            <a:xfrm>
              <a:off x="5143500" y="6532033"/>
              <a:ext cx="0" cy="266700"/>
            </a:xfrm>
            <a:prstGeom prst="straightConnector1">
              <a:avLst/>
            </a:prstGeom>
            <a:noFill/>
            <a:ln cap="flat" cmpd="sng" w="19050">
              <a:solidFill>
                <a:schemeClr val="accent2"/>
              </a:solidFill>
              <a:prstDash val="solid"/>
              <a:miter lim="800000"/>
              <a:headEnd len="sm" w="sm" type="none"/>
              <a:tailEnd len="sm" w="sm" type="none"/>
            </a:ln>
          </p:spPr>
        </p:cxnSp>
      </p:grpSp>
      <p:sp>
        <p:nvSpPr>
          <p:cNvPr id="139" name="Google Shape;139;p9"/>
          <p:cNvSpPr txBox="1"/>
          <p:nvPr/>
        </p:nvSpPr>
        <p:spPr>
          <a:xfrm>
            <a:off x="19204259" y="8962730"/>
            <a:ext cx="3508939" cy="116955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3 Millions</a:t>
            </a:r>
            <a:endParaRPr/>
          </a:p>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Revenue</a:t>
            </a:r>
            <a:endParaRPr sz="3800">
              <a:solidFill>
                <a:schemeClr val="dk2"/>
              </a:solidFill>
              <a:latin typeface="Open Sans Light"/>
              <a:ea typeface="Open Sans Light"/>
              <a:cs typeface="Open Sans Light"/>
              <a:sym typeface="Open Sans Light"/>
            </a:endParaRPr>
          </a:p>
        </p:txBody>
      </p:sp>
      <p:sp>
        <p:nvSpPr>
          <p:cNvPr id="140" name="Google Shape;140;p9"/>
          <p:cNvSpPr txBox="1"/>
          <p:nvPr/>
        </p:nvSpPr>
        <p:spPr>
          <a:xfrm>
            <a:off x="19204259" y="10385294"/>
            <a:ext cx="3508939" cy="128317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grpSp>
        <p:nvGrpSpPr>
          <p:cNvPr id="141" name="Google Shape;141;p9"/>
          <p:cNvGrpSpPr/>
          <p:nvPr/>
        </p:nvGrpSpPr>
        <p:grpSpPr>
          <a:xfrm>
            <a:off x="15702335" y="6137656"/>
            <a:ext cx="3503330" cy="266700"/>
            <a:chOff x="1676400" y="6532033"/>
            <a:chExt cx="3467100" cy="266700"/>
          </a:xfrm>
        </p:grpSpPr>
        <p:cxnSp>
          <p:nvCxnSpPr>
            <p:cNvPr id="142" name="Google Shape;142;p9"/>
            <p:cNvCxnSpPr/>
            <p:nvPr/>
          </p:nvCxnSpPr>
          <p:spPr>
            <a:xfrm>
              <a:off x="1676400" y="6665383"/>
              <a:ext cx="3467100" cy="0"/>
            </a:xfrm>
            <a:prstGeom prst="straightConnector1">
              <a:avLst/>
            </a:prstGeom>
            <a:noFill/>
            <a:ln cap="flat" cmpd="sng" w="19050">
              <a:solidFill>
                <a:schemeClr val="accent1"/>
              </a:solidFill>
              <a:prstDash val="solid"/>
              <a:miter lim="800000"/>
              <a:headEnd len="sm" w="sm" type="none"/>
              <a:tailEnd len="sm" w="sm" type="none"/>
            </a:ln>
          </p:spPr>
        </p:cxnSp>
        <p:cxnSp>
          <p:nvCxnSpPr>
            <p:cNvPr id="143" name="Google Shape;143;p9"/>
            <p:cNvCxnSpPr/>
            <p:nvPr/>
          </p:nvCxnSpPr>
          <p:spPr>
            <a:xfrm>
              <a:off x="1676400" y="6532033"/>
              <a:ext cx="0" cy="266700"/>
            </a:xfrm>
            <a:prstGeom prst="straightConnector1">
              <a:avLst/>
            </a:prstGeom>
            <a:noFill/>
            <a:ln cap="flat" cmpd="sng" w="19050">
              <a:solidFill>
                <a:schemeClr val="accent1"/>
              </a:solidFill>
              <a:prstDash val="solid"/>
              <a:miter lim="800000"/>
              <a:headEnd len="sm" w="sm" type="none"/>
              <a:tailEnd len="sm" w="sm" type="none"/>
            </a:ln>
          </p:spPr>
        </p:cxnSp>
        <p:cxnSp>
          <p:nvCxnSpPr>
            <p:cNvPr id="144" name="Google Shape;144;p9"/>
            <p:cNvCxnSpPr/>
            <p:nvPr/>
          </p:nvCxnSpPr>
          <p:spPr>
            <a:xfrm>
              <a:off x="5143500" y="6532033"/>
              <a:ext cx="0" cy="266700"/>
            </a:xfrm>
            <a:prstGeom prst="straightConnector1">
              <a:avLst/>
            </a:prstGeom>
            <a:noFill/>
            <a:ln cap="flat" cmpd="sng" w="19050">
              <a:solidFill>
                <a:schemeClr val="accent1"/>
              </a:solidFill>
              <a:prstDash val="solid"/>
              <a:miter lim="800000"/>
              <a:headEnd len="sm" w="sm" type="none"/>
              <a:tailEnd len="sm" w="sm" type="none"/>
            </a:ln>
          </p:spPr>
        </p:cxnSp>
      </p:grpSp>
      <p:sp>
        <p:nvSpPr>
          <p:cNvPr id="145" name="Google Shape;145;p9"/>
          <p:cNvSpPr txBox="1"/>
          <p:nvPr/>
        </p:nvSpPr>
        <p:spPr>
          <a:xfrm>
            <a:off x="15702336" y="3052908"/>
            <a:ext cx="3503328" cy="116955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Opened </a:t>
            </a:r>
            <a:endParaRPr/>
          </a:p>
          <a:p>
            <a:pPr indent="0" lvl="0" marL="0" marR="0" rtl="0" algn="l">
              <a:spcBef>
                <a:spcPts val="0"/>
              </a:spcBef>
              <a:spcAft>
                <a:spcPts val="0"/>
              </a:spcAft>
              <a:buNone/>
            </a:pPr>
            <a:r>
              <a:rPr lang="en-US" sz="3800">
                <a:solidFill>
                  <a:schemeClr val="dk2"/>
                </a:solidFill>
                <a:latin typeface="Open Sans Light"/>
                <a:ea typeface="Open Sans Light"/>
                <a:cs typeface="Open Sans Light"/>
                <a:sym typeface="Open Sans Light"/>
              </a:rPr>
              <a:t>Europe Office</a:t>
            </a:r>
            <a:endParaRPr sz="3800">
              <a:solidFill>
                <a:schemeClr val="dk2"/>
              </a:solidFill>
              <a:latin typeface="Open Sans Light"/>
              <a:ea typeface="Open Sans Light"/>
              <a:cs typeface="Open Sans Light"/>
              <a:sym typeface="Open Sans Light"/>
            </a:endParaRPr>
          </a:p>
        </p:txBody>
      </p:sp>
      <p:sp>
        <p:nvSpPr>
          <p:cNvPr id="146" name="Google Shape;146;p9"/>
          <p:cNvSpPr txBox="1"/>
          <p:nvPr/>
        </p:nvSpPr>
        <p:spPr>
          <a:xfrm>
            <a:off x="15702336" y="4475472"/>
            <a:ext cx="3503328" cy="132036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6" name="Shape 1286"/>
        <p:cNvGrpSpPr/>
        <p:nvPr/>
      </p:nvGrpSpPr>
      <p:grpSpPr>
        <a:xfrm>
          <a:off x="0" y="0"/>
          <a:ext cx="0" cy="0"/>
          <a:chOff x="0" y="0"/>
          <a:chExt cx="0" cy="0"/>
        </a:xfrm>
      </p:grpSpPr>
      <p:sp>
        <p:nvSpPr>
          <p:cNvPr id="1287" name="Google Shape;1287;p45"/>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Business </a:t>
            </a:r>
            <a:r>
              <a:rPr b="0" i="0" lang="en-US" sz="7400" u="none" cap="none" strike="noStrike">
                <a:solidFill>
                  <a:schemeClr val="accent2"/>
                </a:solidFill>
                <a:latin typeface="Open Sans Light"/>
                <a:ea typeface="Open Sans Light"/>
                <a:cs typeface="Open Sans Light"/>
                <a:sym typeface="Open Sans Light"/>
              </a:rPr>
              <a:t>Mind Map</a:t>
            </a:r>
            <a:endParaRPr b="0" i="0" sz="7400" u="none" cap="none" strike="noStrike">
              <a:solidFill>
                <a:schemeClr val="accent2"/>
              </a:solidFill>
              <a:latin typeface="Open Sans Light"/>
              <a:ea typeface="Open Sans Light"/>
              <a:cs typeface="Open Sans Light"/>
              <a:sym typeface="Open Sans Light"/>
            </a:endParaRPr>
          </a:p>
        </p:txBody>
      </p:sp>
      <p:sp>
        <p:nvSpPr>
          <p:cNvPr id="1288" name="Google Shape;1288;p45"/>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289" name="Google Shape;1289;p45"/>
          <p:cNvSpPr/>
          <p:nvPr/>
        </p:nvSpPr>
        <p:spPr>
          <a:xfrm>
            <a:off x="9911680" y="2856442"/>
            <a:ext cx="4560640" cy="4560636"/>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gradFill>
            <a:gsLst>
              <a:gs pos="0">
                <a:schemeClr val="accent1"/>
              </a:gs>
              <a:gs pos="33000">
                <a:schemeClr val="accent2"/>
              </a:gs>
              <a:gs pos="66000">
                <a:schemeClr val="accent3"/>
              </a:gs>
              <a:gs pos="100000">
                <a:schemeClr val="accent4"/>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90" name="Google Shape;1290;p45"/>
          <p:cNvSpPr/>
          <p:nvPr/>
        </p:nvSpPr>
        <p:spPr>
          <a:xfrm>
            <a:off x="5005527" y="4004133"/>
            <a:ext cx="3054570" cy="3054566"/>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91" name="Google Shape;1291;p45"/>
          <p:cNvSpPr/>
          <p:nvPr/>
        </p:nvSpPr>
        <p:spPr>
          <a:xfrm>
            <a:off x="4594190" y="7834797"/>
            <a:ext cx="3360750" cy="3360746"/>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92" name="Google Shape;1292;p45"/>
          <p:cNvSpPr/>
          <p:nvPr/>
        </p:nvSpPr>
        <p:spPr>
          <a:xfrm>
            <a:off x="8927817" y="7987887"/>
            <a:ext cx="3054570" cy="3054566"/>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93" name="Google Shape;1293;p45"/>
          <p:cNvSpPr/>
          <p:nvPr/>
        </p:nvSpPr>
        <p:spPr>
          <a:xfrm>
            <a:off x="15995402" y="7417078"/>
            <a:ext cx="2875966" cy="2875962"/>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94" name="Google Shape;1294;p45"/>
          <p:cNvSpPr/>
          <p:nvPr/>
        </p:nvSpPr>
        <p:spPr>
          <a:xfrm>
            <a:off x="12859215" y="9471592"/>
            <a:ext cx="2875966" cy="2875962"/>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295" name="Google Shape;1295;p45"/>
          <p:cNvSpPr/>
          <p:nvPr/>
        </p:nvSpPr>
        <p:spPr>
          <a:xfrm>
            <a:off x="16367684" y="3562597"/>
            <a:ext cx="3526724" cy="3526720"/>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1296" name="Google Shape;1296;p45"/>
          <p:cNvCxnSpPr>
            <a:stCxn id="1290" idx="15"/>
            <a:endCxn id="1289" idx="49"/>
          </p:cNvCxnSpPr>
          <p:nvPr/>
        </p:nvCxnSpPr>
        <p:spPr>
          <a:xfrm flipH="1" rot="10800000">
            <a:off x="8052735" y="4913111"/>
            <a:ext cx="1869900" cy="468600"/>
          </a:xfrm>
          <a:prstGeom prst="straightConnector1">
            <a:avLst/>
          </a:prstGeom>
          <a:noFill/>
          <a:ln cap="flat" cmpd="sng" w="28575">
            <a:solidFill>
              <a:schemeClr val="accent1"/>
            </a:solidFill>
            <a:prstDash val="solid"/>
            <a:miter lim="800000"/>
            <a:headEnd len="sm" w="sm" type="none"/>
            <a:tailEnd len="sm" w="sm" type="none"/>
          </a:ln>
        </p:spPr>
      </p:cxnSp>
      <p:cxnSp>
        <p:nvCxnSpPr>
          <p:cNvPr id="1297" name="Google Shape;1297;p45"/>
          <p:cNvCxnSpPr>
            <a:stCxn id="1291" idx="9"/>
            <a:endCxn id="1289" idx="42"/>
          </p:cNvCxnSpPr>
          <p:nvPr/>
        </p:nvCxnSpPr>
        <p:spPr>
          <a:xfrm flipH="1" rot="10800000">
            <a:off x="7573512" y="6403758"/>
            <a:ext cx="2722500" cy="2045400"/>
          </a:xfrm>
          <a:prstGeom prst="straightConnector1">
            <a:avLst/>
          </a:prstGeom>
          <a:noFill/>
          <a:ln cap="flat" cmpd="sng" w="28575">
            <a:solidFill>
              <a:schemeClr val="accent2"/>
            </a:solidFill>
            <a:prstDash val="solid"/>
            <a:miter lim="800000"/>
            <a:headEnd len="sm" w="sm" type="none"/>
            <a:tailEnd len="sm" w="sm" type="none"/>
          </a:ln>
        </p:spPr>
      </p:cxnSp>
      <p:cxnSp>
        <p:nvCxnSpPr>
          <p:cNvPr id="1298" name="Google Shape;1298;p45"/>
          <p:cNvCxnSpPr>
            <a:stCxn id="1292" idx="2"/>
            <a:endCxn id="1289" idx="37"/>
          </p:cNvCxnSpPr>
          <p:nvPr/>
        </p:nvCxnSpPr>
        <p:spPr>
          <a:xfrm flipH="1" rot="10800000">
            <a:off x="10753060" y="7147826"/>
            <a:ext cx="363900" cy="869400"/>
          </a:xfrm>
          <a:prstGeom prst="straightConnector1">
            <a:avLst/>
          </a:prstGeom>
          <a:noFill/>
          <a:ln cap="flat" cmpd="sng" w="28575">
            <a:solidFill>
              <a:schemeClr val="accent5"/>
            </a:solidFill>
            <a:prstDash val="solid"/>
            <a:miter lim="800000"/>
            <a:headEnd len="sm" w="sm" type="none"/>
            <a:tailEnd len="sm" w="sm" type="none"/>
          </a:ln>
        </p:spPr>
      </p:cxnSp>
      <p:cxnSp>
        <p:nvCxnSpPr>
          <p:cNvPr id="1299" name="Google Shape;1299;p45"/>
          <p:cNvCxnSpPr>
            <a:stCxn id="1294" idx="60"/>
            <a:endCxn id="1289" idx="28"/>
          </p:cNvCxnSpPr>
          <p:nvPr/>
        </p:nvCxnSpPr>
        <p:spPr>
          <a:xfrm rot="10800000">
            <a:off x="13064711" y="7243451"/>
            <a:ext cx="682200" cy="2337600"/>
          </a:xfrm>
          <a:prstGeom prst="straightConnector1">
            <a:avLst/>
          </a:prstGeom>
          <a:noFill/>
          <a:ln cap="flat" cmpd="sng" w="28575">
            <a:solidFill>
              <a:schemeClr val="accent6"/>
            </a:solidFill>
            <a:prstDash val="solid"/>
            <a:miter lim="800000"/>
            <a:headEnd len="sm" w="sm" type="none"/>
            <a:tailEnd len="sm" w="sm" type="none"/>
          </a:ln>
        </p:spPr>
      </p:cxnSp>
      <p:cxnSp>
        <p:nvCxnSpPr>
          <p:cNvPr id="1300" name="Google Shape;1300;p45"/>
          <p:cNvCxnSpPr>
            <a:stCxn id="1293" idx="53"/>
            <a:endCxn id="1289" idx="23"/>
          </p:cNvCxnSpPr>
          <p:nvPr/>
        </p:nvCxnSpPr>
        <p:spPr>
          <a:xfrm rot="10800000">
            <a:off x="13954798" y="6583295"/>
            <a:ext cx="2210400" cy="1593900"/>
          </a:xfrm>
          <a:prstGeom prst="straightConnector1">
            <a:avLst/>
          </a:prstGeom>
          <a:noFill/>
          <a:ln cap="flat" cmpd="sng" w="28575">
            <a:solidFill>
              <a:schemeClr val="accent4"/>
            </a:solidFill>
            <a:prstDash val="solid"/>
            <a:miter lim="800000"/>
            <a:headEnd len="sm" w="sm" type="none"/>
            <a:tailEnd len="sm" w="sm" type="none"/>
          </a:ln>
        </p:spPr>
      </p:cxnSp>
      <p:cxnSp>
        <p:nvCxnSpPr>
          <p:cNvPr id="1301" name="Google Shape;1301;p45"/>
          <p:cNvCxnSpPr>
            <a:stCxn id="1295" idx="49"/>
            <a:endCxn id="1289" idx="15"/>
          </p:cNvCxnSpPr>
          <p:nvPr/>
        </p:nvCxnSpPr>
        <p:spPr>
          <a:xfrm rot="10800000">
            <a:off x="14461284" y="4913112"/>
            <a:ext cx="1914900" cy="240000"/>
          </a:xfrm>
          <a:prstGeom prst="straightConnector1">
            <a:avLst/>
          </a:prstGeom>
          <a:noFill/>
          <a:ln cap="flat" cmpd="sng" w="28575">
            <a:solidFill>
              <a:schemeClr val="accent3"/>
            </a:solidFill>
            <a:prstDash val="solid"/>
            <a:miter lim="800000"/>
            <a:headEnd len="sm" w="sm" type="none"/>
            <a:tailEnd len="sm" w="sm" type="none"/>
          </a:ln>
        </p:spPr>
      </p:cxnSp>
      <p:sp>
        <p:nvSpPr>
          <p:cNvPr id="1302" name="Google Shape;1302;p45"/>
          <p:cNvSpPr txBox="1"/>
          <p:nvPr/>
        </p:nvSpPr>
        <p:spPr>
          <a:xfrm>
            <a:off x="10307213" y="4476997"/>
            <a:ext cx="3794928" cy="153888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000" cap="none">
                <a:solidFill>
                  <a:schemeClr val="lt1"/>
                </a:solidFill>
                <a:latin typeface="Open Sans Light"/>
                <a:ea typeface="Open Sans Light"/>
                <a:cs typeface="Open Sans Light"/>
                <a:sym typeface="Open Sans Light"/>
              </a:rPr>
              <a:t>BUSINESS PLAN</a:t>
            </a:r>
            <a:endParaRPr sz="5000" cap="none">
              <a:solidFill>
                <a:schemeClr val="lt1"/>
              </a:solidFill>
              <a:latin typeface="Open Sans Light"/>
              <a:ea typeface="Open Sans Light"/>
              <a:cs typeface="Open Sans Light"/>
              <a:sym typeface="Open Sans Light"/>
            </a:endParaRPr>
          </a:p>
        </p:txBody>
      </p:sp>
      <p:sp>
        <p:nvSpPr>
          <p:cNvPr id="1303" name="Google Shape;1303;p45"/>
          <p:cNvSpPr txBox="1"/>
          <p:nvPr/>
        </p:nvSpPr>
        <p:spPr>
          <a:xfrm>
            <a:off x="5397468" y="5818540"/>
            <a:ext cx="2043325"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Marketing</a:t>
            </a:r>
            <a:endParaRPr sz="3200">
              <a:solidFill>
                <a:schemeClr val="lt1"/>
              </a:solidFill>
              <a:latin typeface="Open Sans Light"/>
              <a:ea typeface="Open Sans Light"/>
              <a:cs typeface="Open Sans Light"/>
              <a:sym typeface="Open Sans Light"/>
            </a:endParaRPr>
          </a:p>
        </p:txBody>
      </p:sp>
      <p:sp>
        <p:nvSpPr>
          <p:cNvPr id="1304" name="Google Shape;1304;p45"/>
          <p:cNvSpPr txBox="1"/>
          <p:nvPr/>
        </p:nvSpPr>
        <p:spPr>
          <a:xfrm>
            <a:off x="2336473" y="4888171"/>
            <a:ext cx="2135204" cy="120032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600">
                <a:solidFill>
                  <a:schemeClr val="dk2"/>
                </a:solidFill>
                <a:latin typeface="Open Sans Light"/>
                <a:ea typeface="Open Sans Light"/>
                <a:cs typeface="Open Sans Light"/>
                <a:sym typeface="Open Sans Light"/>
              </a:rPr>
              <a:t>Social Media</a:t>
            </a:r>
            <a:endParaRPr/>
          </a:p>
          <a:p>
            <a:pPr indent="0" lvl="0" marL="0" marR="0" rtl="0" algn="r">
              <a:spcBef>
                <a:spcPts val="0"/>
              </a:spcBef>
              <a:spcAft>
                <a:spcPts val="0"/>
              </a:spcAft>
              <a:buNone/>
            </a:pPr>
            <a:r>
              <a:rPr lang="en-US" sz="2600">
                <a:solidFill>
                  <a:schemeClr val="dk2"/>
                </a:solidFill>
                <a:latin typeface="Open Sans Light"/>
                <a:ea typeface="Open Sans Light"/>
                <a:cs typeface="Open Sans Light"/>
                <a:sym typeface="Open Sans Light"/>
              </a:rPr>
              <a:t>Blog/ Website</a:t>
            </a:r>
            <a:endParaRPr/>
          </a:p>
          <a:p>
            <a:pPr indent="0" lvl="0" marL="0" marR="0" rtl="0" algn="r">
              <a:spcBef>
                <a:spcPts val="0"/>
              </a:spcBef>
              <a:spcAft>
                <a:spcPts val="0"/>
              </a:spcAft>
              <a:buNone/>
            </a:pPr>
            <a:r>
              <a:rPr lang="en-US" sz="2600">
                <a:solidFill>
                  <a:schemeClr val="dk2"/>
                </a:solidFill>
                <a:latin typeface="Open Sans Light"/>
                <a:ea typeface="Open Sans Light"/>
                <a:cs typeface="Open Sans Light"/>
                <a:sym typeface="Open Sans Light"/>
              </a:rPr>
              <a:t>SEO</a:t>
            </a:r>
            <a:endParaRPr sz="2600">
              <a:solidFill>
                <a:schemeClr val="dk2"/>
              </a:solidFill>
              <a:latin typeface="Open Sans Light"/>
              <a:ea typeface="Open Sans Light"/>
              <a:cs typeface="Open Sans Light"/>
              <a:sym typeface="Open Sans Light"/>
            </a:endParaRPr>
          </a:p>
        </p:txBody>
      </p:sp>
      <p:sp>
        <p:nvSpPr>
          <p:cNvPr id="1305" name="Google Shape;1305;p45"/>
          <p:cNvSpPr txBox="1"/>
          <p:nvPr/>
        </p:nvSpPr>
        <p:spPr>
          <a:xfrm>
            <a:off x="1676401" y="9006117"/>
            <a:ext cx="2135204" cy="80021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600">
                <a:solidFill>
                  <a:schemeClr val="dk2"/>
                </a:solidFill>
                <a:latin typeface="Open Sans Light"/>
                <a:ea typeface="Open Sans Light"/>
                <a:cs typeface="Open Sans Light"/>
                <a:sym typeface="Open Sans Light"/>
              </a:rPr>
              <a:t>Tracking</a:t>
            </a:r>
            <a:endParaRPr/>
          </a:p>
          <a:p>
            <a:pPr indent="0" lvl="0" marL="0" marR="0" rtl="0" algn="r">
              <a:spcBef>
                <a:spcPts val="0"/>
              </a:spcBef>
              <a:spcAft>
                <a:spcPts val="0"/>
              </a:spcAft>
              <a:buNone/>
            </a:pPr>
            <a:r>
              <a:rPr lang="en-US" sz="2600">
                <a:solidFill>
                  <a:schemeClr val="dk2"/>
                </a:solidFill>
                <a:latin typeface="Open Sans Light"/>
                <a:ea typeface="Open Sans Light"/>
                <a:cs typeface="Open Sans Light"/>
                <a:sym typeface="Open Sans Light"/>
              </a:rPr>
              <a:t>Inventory</a:t>
            </a:r>
            <a:endParaRPr sz="2600">
              <a:solidFill>
                <a:schemeClr val="dk2"/>
              </a:solidFill>
              <a:latin typeface="Open Sans Light"/>
              <a:ea typeface="Open Sans Light"/>
              <a:cs typeface="Open Sans Light"/>
              <a:sym typeface="Open Sans Light"/>
            </a:endParaRPr>
          </a:p>
        </p:txBody>
      </p:sp>
      <p:sp>
        <p:nvSpPr>
          <p:cNvPr id="1306" name="Google Shape;1306;p45"/>
          <p:cNvSpPr txBox="1"/>
          <p:nvPr/>
        </p:nvSpPr>
        <p:spPr>
          <a:xfrm>
            <a:off x="5242080" y="9990157"/>
            <a:ext cx="2043325"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Sales</a:t>
            </a:r>
            <a:endParaRPr sz="3200">
              <a:solidFill>
                <a:schemeClr val="lt1"/>
              </a:solidFill>
              <a:latin typeface="Open Sans Light"/>
              <a:ea typeface="Open Sans Light"/>
              <a:cs typeface="Open Sans Light"/>
              <a:sym typeface="Open Sans Light"/>
            </a:endParaRPr>
          </a:p>
        </p:txBody>
      </p:sp>
      <p:sp>
        <p:nvSpPr>
          <p:cNvPr id="1307" name="Google Shape;1307;p45"/>
          <p:cNvSpPr txBox="1"/>
          <p:nvPr/>
        </p:nvSpPr>
        <p:spPr>
          <a:xfrm>
            <a:off x="13275534" y="11273513"/>
            <a:ext cx="2043325"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Product</a:t>
            </a:r>
            <a:endParaRPr sz="3200">
              <a:solidFill>
                <a:schemeClr val="lt1"/>
              </a:solidFill>
              <a:latin typeface="Open Sans Light"/>
              <a:ea typeface="Open Sans Light"/>
              <a:cs typeface="Open Sans Light"/>
              <a:sym typeface="Open Sans Light"/>
            </a:endParaRPr>
          </a:p>
        </p:txBody>
      </p:sp>
      <p:sp>
        <p:nvSpPr>
          <p:cNvPr id="1308" name="Google Shape;1308;p45"/>
          <p:cNvSpPr txBox="1"/>
          <p:nvPr/>
        </p:nvSpPr>
        <p:spPr>
          <a:xfrm>
            <a:off x="16040589" y="10778575"/>
            <a:ext cx="2135204" cy="120032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Development</a:t>
            </a:r>
            <a:endParaRPr/>
          </a:p>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Support</a:t>
            </a:r>
            <a:endParaRPr/>
          </a:p>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Maintenance </a:t>
            </a:r>
            <a:endParaRPr sz="2600">
              <a:solidFill>
                <a:schemeClr val="dk2"/>
              </a:solidFill>
              <a:latin typeface="Open Sans Light"/>
              <a:ea typeface="Open Sans Light"/>
              <a:cs typeface="Open Sans Light"/>
              <a:sym typeface="Open Sans Light"/>
            </a:endParaRPr>
          </a:p>
        </p:txBody>
      </p:sp>
      <p:sp>
        <p:nvSpPr>
          <p:cNvPr id="1309" name="Google Shape;1309;p45"/>
          <p:cNvSpPr txBox="1"/>
          <p:nvPr/>
        </p:nvSpPr>
        <p:spPr>
          <a:xfrm>
            <a:off x="9433439" y="9888899"/>
            <a:ext cx="2043325"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Finance</a:t>
            </a:r>
            <a:endParaRPr sz="3200">
              <a:solidFill>
                <a:schemeClr val="lt1"/>
              </a:solidFill>
              <a:latin typeface="Open Sans Light"/>
              <a:ea typeface="Open Sans Light"/>
              <a:cs typeface="Open Sans Light"/>
              <a:sym typeface="Open Sans Light"/>
            </a:endParaRPr>
          </a:p>
        </p:txBody>
      </p:sp>
      <p:sp>
        <p:nvSpPr>
          <p:cNvPr id="1310" name="Google Shape;1310;p45"/>
          <p:cNvSpPr txBox="1"/>
          <p:nvPr/>
        </p:nvSpPr>
        <p:spPr>
          <a:xfrm>
            <a:off x="9387499" y="11365847"/>
            <a:ext cx="2135204" cy="800219"/>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Shares</a:t>
            </a:r>
            <a:endParaRPr/>
          </a:p>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Investment</a:t>
            </a:r>
            <a:endParaRPr sz="2600">
              <a:solidFill>
                <a:schemeClr val="dk2"/>
              </a:solidFill>
              <a:latin typeface="Open Sans Light"/>
              <a:ea typeface="Open Sans Light"/>
              <a:cs typeface="Open Sans Light"/>
              <a:sym typeface="Open Sans Light"/>
            </a:endParaRPr>
          </a:p>
        </p:txBody>
      </p:sp>
      <p:sp>
        <p:nvSpPr>
          <p:cNvPr id="1311" name="Google Shape;1311;p45"/>
          <p:cNvSpPr txBox="1"/>
          <p:nvPr/>
        </p:nvSpPr>
        <p:spPr>
          <a:xfrm>
            <a:off x="20465113" y="4819104"/>
            <a:ext cx="2135204" cy="80021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HR</a:t>
            </a:r>
            <a:endParaRPr/>
          </a:p>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Management</a:t>
            </a:r>
            <a:endParaRPr sz="2600">
              <a:solidFill>
                <a:schemeClr val="dk2"/>
              </a:solidFill>
              <a:latin typeface="Open Sans Light"/>
              <a:ea typeface="Open Sans Light"/>
              <a:cs typeface="Open Sans Light"/>
              <a:sym typeface="Open Sans Light"/>
            </a:endParaRPr>
          </a:p>
        </p:txBody>
      </p:sp>
      <p:sp>
        <p:nvSpPr>
          <p:cNvPr id="1312" name="Google Shape;1312;p45"/>
          <p:cNvSpPr txBox="1"/>
          <p:nvPr/>
        </p:nvSpPr>
        <p:spPr>
          <a:xfrm>
            <a:off x="16650695" y="5709211"/>
            <a:ext cx="2960704"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Administration</a:t>
            </a:r>
            <a:endParaRPr sz="3200">
              <a:solidFill>
                <a:schemeClr val="lt1"/>
              </a:solidFill>
              <a:latin typeface="Open Sans Light"/>
              <a:ea typeface="Open Sans Light"/>
              <a:cs typeface="Open Sans Light"/>
              <a:sym typeface="Open Sans Light"/>
            </a:endParaRPr>
          </a:p>
        </p:txBody>
      </p:sp>
      <p:sp>
        <p:nvSpPr>
          <p:cNvPr id="1313" name="Google Shape;1313;p45"/>
          <p:cNvSpPr txBox="1"/>
          <p:nvPr/>
        </p:nvSpPr>
        <p:spPr>
          <a:xfrm>
            <a:off x="19397509" y="8671373"/>
            <a:ext cx="2135204" cy="800219"/>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Plan</a:t>
            </a:r>
            <a:endParaRPr/>
          </a:p>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Achievement</a:t>
            </a:r>
            <a:endParaRPr sz="2600">
              <a:solidFill>
                <a:schemeClr val="dk2"/>
              </a:solidFill>
              <a:latin typeface="Open Sans Light"/>
              <a:ea typeface="Open Sans Light"/>
              <a:cs typeface="Open Sans Light"/>
              <a:sym typeface="Open Sans Light"/>
            </a:endParaRPr>
          </a:p>
        </p:txBody>
      </p:sp>
      <p:sp>
        <p:nvSpPr>
          <p:cNvPr id="1314" name="Google Shape;1314;p45"/>
          <p:cNvSpPr txBox="1"/>
          <p:nvPr/>
        </p:nvSpPr>
        <p:spPr>
          <a:xfrm>
            <a:off x="16384920" y="9183523"/>
            <a:ext cx="2115804"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Strategy</a:t>
            </a:r>
            <a:endParaRPr sz="3200">
              <a:solidFill>
                <a:schemeClr val="lt1"/>
              </a:solidFill>
              <a:latin typeface="Open Sans Light"/>
              <a:ea typeface="Open Sans Light"/>
              <a:cs typeface="Open Sans Light"/>
              <a:sym typeface="Open Sans Light"/>
            </a:endParaRPr>
          </a:p>
        </p:txBody>
      </p:sp>
      <p:sp>
        <p:nvSpPr>
          <p:cNvPr id="1315" name="Google Shape;1315;p45"/>
          <p:cNvSpPr/>
          <p:nvPr/>
        </p:nvSpPr>
        <p:spPr>
          <a:xfrm>
            <a:off x="13890969" y="10271156"/>
            <a:ext cx="841032" cy="784390"/>
          </a:xfrm>
          <a:custGeom>
            <a:pathLst>
              <a:path extrusionOk="0" h="1168" w="1255">
                <a:moveTo>
                  <a:pt x="1240" y="0"/>
                </a:moveTo>
                <a:cubicBezTo>
                  <a:pt x="754" y="0"/>
                  <a:pt x="754" y="0"/>
                  <a:pt x="754" y="0"/>
                </a:cubicBezTo>
                <a:cubicBezTo>
                  <a:pt x="501" y="0"/>
                  <a:pt x="501" y="0"/>
                  <a:pt x="501" y="0"/>
                </a:cubicBezTo>
                <a:cubicBezTo>
                  <a:pt x="15" y="0"/>
                  <a:pt x="15" y="0"/>
                  <a:pt x="15" y="0"/>
                </a:cubicBezTo>
                <a:cubicBezTo>
                  <a:pt x="7" y="0"/>
                  <a:pt x="0" y="7"/>
                  <a:pt x="0" y="15"/>
                </a:cubicBezTo>
                <a:cubicBezTo>
                  <a:pt x="0" y="1154"/>
                  <a:pt x="0" y="1154"/>
                  <a:pt x="0" y="1154"/>
                </a:cubicBezTo>
                <a:cubicBezTo>
                  <a:pt x="0" y="1162"/>
                  <a:pt x="7" y="1168"/>
                  <a:pt x="15" y="1168"/>
                </a:cubicBezTo>
                <a:cubicBezTo>
                  <a:pt x="1240" y="1168"/>
                  <a:pt x="1240" y="1168"/>
                  <a:pt x="1240" y="1168"/>
                </a:cubicBezTo>
                <a:cubicBezTo>
                  <a:pt x="1248" y="1168"/>
                  <a:pt x="1255" y="1162"/>
                  <a:pt x="1255" y="1154"/>
                </a:cubicBezTo>
                <a:cubicBezTo>
                  <a:pt x="1255" y="15"/>
                  <a:pt x="1255" y="15"/>
                  <a:pt x="1255" y="15"/>
                </a:cubicBezTo>
                <a:cubicBezTo>
                  <a:pt x="1255" y="7"/>
                  <a:pt x="1248" y="0"/>
                  <a:pt x="1240" y="0"/>
                </a:cubicBezTo>
                <a:close/>
                <a:moveTo>
                  <a:pt x="739" y="30"/>
                </a:moveTo>
                <a:cubicBezTo>
                  <a:pt x="739" y="232"/>
                  <a:pt x="739" y="232"/>
                  <a:pt x="739" y="232"/>
                </a:cubicBezTo>
                <a:cubicBezTo>
                  <a:pt x="635" y="129"/>
                  <a:pt x="635" y="129"/>
                  <a:pt x="635" y="129"/>
                </a:cubicBezTo>
                <a:cubicBezTo>
                  <a:pt x="632" y="126"/>
                  <a:pt x="628" y="124"/>
                  <a:pt x="625" y="124"/>
                </a:cubicBezTo>
                <a:cubicBezTo>
                  <a:pt x="624" y="124"/>
                  <a:pt x="624" y="124"/>
                  <a:pt x="624" y="124"/>
                </a:cubicBezTo>
                <a:cubicBezTo>
                  <a:pt x="620" y="125"/>
                  <a:pt x="617" y="126"/>
                  <a:pt x="614" y="129"/>
                </a:cubicBezTo>
                <a:cubicBezTo>
                  <a:pt x="516" y="231"/>
                  <a:pt x="516" y="231"/>
                  <a:pt x="516" y="231"/>
                </a:cubicBezTo>
                <a:cubicBezTo>
                  <a:pt x="516" y="30"/>
                  <a:pt x="516" y="30"/>
                  <a:pt x="516" y="30"/>
                </a:cubicBezTo>
                <a:lnTo>
                  <a:pt x="739" y="30"/>
                </a:lnTo>
                <a:close/>
                <a:moveTo>
                  <a:pt x="1225" y="1139"/>
                </a:moveTo>
                <a:cubicBezTo>
                  <a:pt x="30" y="1139"/>
                  <a:pt x="30" y="1139"/>
                  <a:pt x="30" y="1139"/>
                </a:cubicBezTo>
                <a:cubicBezTo>
                  <a:pt x="30" y="30"/>
                  <a:pt x="30" y="30"/>
                  <a:pt x="30" y="30"/>
                </a:cubicBezTo>
                <a:cubicBezTo>
                  <a:pt x="486" y="30"/>
                  <a:pt x="486" y="30"/>
                  <a:pt x="486" y="30"/>
                </a:cubicBezTo>
                <a:cubicBezTo>
                  <a:pt x="486" y="268"/>
                  <a:pt x="486" y="268"/>
                  <a:pt x="486" y="268"/>
                </a:cubicBezTo>
                <a:cubicBezTo>
                  <a:pt x="486" y="275"/>
                  <a:pt x="490" y="280"/>
                  <a:pt x="495" y="282"/>
                </a:cubicBezTo>
                <a:cubicBezTo>
                  <a:pt x="497" y="283"/>
                  <a:pt x="499" y="283"/>
                  <a:pt x="501" y="283"/>
                </a:cubicBezTo>
                <a:cubicBezTo>
                  <a:pt x="505" y="283"/>
                  <a:pt x="509" y="282"/>
                  <a:pt x="512" y="279"/>
                </a:cubicBezTo>
                <a:cubicBezTo>
                  <a:pt x="625" y="161"/>
                  <a:pt x="625" y="161"/>
                  <a:pt x="625" y="161"/>
                </a:cubicBezTo>
                <a:cubicBezTo>
                  <a:pt x="744" y="279"/>
                  <a:pt x="744" y="279"/>
                  <a:pt x="744" y="279"/>
                </a:cubicBezTo>
                <a:cubicBezTo>
                  <a:pt x="748" y="283"/>
                  <a:pt x="754" y="285"/>
                  <a:pt x="760" y="282"/>
                </a:cubicBezTo>
                <a:cubicBezTo>
                  <a:pt x="765" y="280"/>
                  <a:pt x="769" y="274"/>
                  <a:pt x="769" y="268"/>
                </a:cubicBezTo>
                <a:cubicBezTo>
                  <a:pt x="769" y="30"/>
                  <a:pt x="769" y="30"/>
                  <a:pt x="769" y="30"/>
                </a:cubicBezTo>
                <a:cubicBezTo>
                  <a:pt x="1225" y="30"/>
                  <a:pt x="1225" y="30"/>
                  <a:pt x="1225" y="30"/>
                </a:cubicBezTo>
                <a:lnTo>
                  <a:pt x="1225" y="1139"/>
                </a:lnTo>
                <a:close/>
                <a:moveTo>
                  <a:pt x="402" y="416"/>
                </a:moveTo>
                <a:cubicBezTo>
                  <a:pt x="396" y="410"/>
                  <a:pt x="387" y="410"/>
                  <a:pt x="381" y="416"/>
                </a:cubicBezTo>
                <a:cubicBezTo>
                  <a:pt x="214" y="583"/>
                  <a:pt x="214" y="583"/>
                  <a:pt x="214" y="583"/>
                </a:cubicBezTo>
                <a:cubicBezTo>
                  <a:pt x="210" y="587"/>
                  <a:pt x="208" y="594"/>
                  <a:pt x="211" y="599"/>
                </a:cubicBezTo>
                <a:cubicBezTo>
                  <a:pt x="213" y="605"/>
                  <a:pt x="218" y="608"/>
                  <a:pt x="224" y="608"/>
                </a:cubicBezTo>
                <a:cubicBezTo>
                  <a:pt x="295" y="608"/>
                  <a:pt x="295" y="608"/>
                  <a:pt x="295" y="608"/>
                </a:cubicBezTo>
                <a:cubicBezTo>
                  <a:pt x="295" y="990"/>
                  <a:pt x="295" y="990"/>
                  <a:pt x="295" y="990"/>
                </a:cubicBezTo>
                <a:cubicBezTo>
                  <a:pt x="295" y="998"/>
                  <a:pt x="302" y="1005"/>
                  <a:pt x="310" y="1005"/>
                </a:cubicBezTo>
                <a:cubicBezTo>
                  <a:pt x="473" y="1005"/>
                  <a:pt x="473" y="1005"/>
                  <a:pt x="473" y="1005"/>
                </a:cubicBezTo>
                <a:cubicBezTo>
                  <a:pt x="481" y="1005"/>
                  <a:pt x="488" y="998"/>
                  <a:pt x="488" y="990"/>
                </a:cubicBezTo>
                <a:cubicBezTo>
                  <a:pt x="488" y="608"/>
                  <a:pt x="488" y="608"/>
                  <a:pt x="488" y="608"/>
                </a:cubicBezTo>
                <a:cubicBezTo>
                  <a:pt x="559" y="608"/>
                  <a:pt x="559" y="608"/>
                  <a:pt x="559" y="608"/>
                </a:cubicBezTo>
                <a:cubicBezTo>
                  <a:pt x="565" y="608"/>
                  <a:pt x="571" y="605"/>
                  <a:pt x="573" y="599"/>
                </a:cubicBezTo>
                <a:cubicBezTo>
                  <a:pt x="575" y="594"/>
                  <a:pt x="574" y="587"/>
                  <a:pt x="570" y="583"/>
                </a:cubicBezTo>
                <a:lnTo>
                  <a:pt x="402" y="416"/>
                </a:lnTo>
                <a:close/>
                <a:moveTo>
                  <a:pt x="473" y="579"/>
                </a:moveTo>
                <a:cubicBezTo>
                  <a:pt x="465" y="579"/>
                  <a:pt x="458" y="585"/>
                  <a:pt x="458" y="594"/>
                </a:cubicBezTo>
                <a:cubicBezTo>
                  <a:pt x="458" y="975"/>
                  <a:pt x="458" y="975"/>
                  <a:pt x="458" y="975"/>
                </a:cubicBezTo>
                <a:cubicBezTo>
                  <a:pt x="325" y="975"/>
                  <a:pt x="325" y="975"/>
                  <a:pt x="325" y="975"/>
                </a:cubicBezTo>
                <a:cubicBezTo>
                  <a:pt x="325" y="594"/>
                  <a:pt x="325" y="594"/>
                  <a:pt x="325" y="594"/>
                </a:cubicBezTo>
                <a:cubicBezTo>
                  <a:pt x="325" y="585"/>
                  <a:pt x="319" y="579"/>
                  <a:pt x="310" y="579"/>
                </a:cubicBezTo>
                <a:cubicBezTo>
                  <a:pt x="260" y="579"/>
                  <a:pt x="260" y="579"/>
                  <a:pt x="260" y="579"/>
                </a:cubicBezTo>
                <a:cubicBezTo>
                  <a:pt x="392" y="447"/>
                  <a:pt x="392" y="447"/>
                  <a:pt x="392" y="447"/>
                </a:cubicBezTo>
                <a:cubicBezTo>
                  <a:pt x="523" y="579"/>
                  <a:pt x="523" y="579"/>
                  <a:pt x="523" y="579"/>
                </a:cubicBezTo>
                <a:lnTo>
                  <a:pt x="473" y="579"/>
                </a:lnTo>
                <a:close/>
                <a:moveTo>
                  <a:pt x="685" y="583"/>
                </a:moveTo>
                <a:cubicBezTo>
                  <a:pt x="681" y="587"/>
                  <a:pt x="680" y="594"/>
                  <a:pt x="682" y="599"/>
                </a:cubicBezTo>
                <a:cubicBezTo>
                  <a:pt x="684" y="605"/>
                  <a:pt x="690" y="608"/>
                  <a:pt x="696" y="608"/>
                </a:cubicBezTo>
                <a:cubicBezTo>
                  <a:pt x="767" y="608"/>
                  <a:pt x="767" y="608"/>
                  <a:pt x="767" y="608"/>
                </a:cubicBezTo>
                <a:cubicBezTo>
                  <a:pt x="767" y="990"/>
                  <a:pt x="767" y="990"/>
                  <a:pt x="767" y="990"/>
                </a:cubicBezTo>
                <a:cubicBezTo>
                  <a:pt x="767" y="998"/>
                  <a:pt x="774" y="1005"/>
                  <a:pt x="782" y="1005"/>
                </a:cubicBezTo>
                <a:cubicBezTo>
                  <a:pt x="945" y="1005"/>
                  <a:pt x="945" y="1005"/>
                  <a:pt x="945" y="1005"/>
                </a:cubicBezTo>
                <a:cubicBezTo>
                  <a:pt x="953" y="1005"/>
                  <a:pt x="959" y="998"/>
                  <a:pt x="959" y="990"/>
                </a:cubicBezTo>
                <a:cubicBezTo>
                  <a:pt x="959" y="608"/>
                  <a:pt x="959" y="608"/>
                  <a:pt x="959" y="608"/>
                </a:cubicBezTo>
                <a:cubicBezTo>
                  <a:pt x="1031" y="608"/>
                  <a:pt x="1031" y="608"/>
                  <a:pt x="1031" y="608"/>
                </a:cubicBezTo>
                <a:cubicBezTo>
                  <a:pt x="1037" y="608"/>
                  <a:pt x="1042" y="605"/>
                  <a:pt x="1044" y="599"/>
                </a:cubicBezTo>
                <a:cubicBezTo>
                  <a:pt x="1047" y="594"/>
                  <a:pt x="1045" y="587"/>
                  <a:pt x="1041" y="583"/>
                </a:cubicBezTo>
                <a:cubicBezTo>
                  <a:pt x="874" y="416"/>
                  <a:pt x="874" y="416"/>
                  <a:pt x="874" y="416"/>
                </a:cubicBezTo>
                <a:cubicBezTo>
                  <a:pt x="868" y="410"/>
                  <a:pt x="859" y="410"/>
                  <a:pt x="853" y="416"/>
                </a:cubicBezTo>
                <a:lnTo>
                  <a:pt x="685" y="583"/>
                </a:lnTo>
                <a:close/>
                <a:moveTo>
                  <a:pt x="995" y="579"/>
                </a:moveTo>
                <a:cubicBezTo>
                  <a:pt x="945" y="579"/>
                  <a:pt x="945" y="579"/>
                  <a:pt x="945" y="579"/>
                </a:cubicBezTo>
                <a:cubicBezTo>
                  <a:pt x="936" y="579"/>
                  <a:pt x="930" y="585"/>
                  <a:pt x="930" y="594"/>
                </a:cubicBezTo>
                <a:cubicBezTo>
                  <a:pt x="930" y="975"/>
                  <a:pt x="930" y="975"/>
                  <a:pt x="930" y="975"/>
                </a:cubicBezTo>
                <a:cubicBezTo>
                  <a:pt x="797" y="975"/>
                  <a:pt x="797" y="975"/>
                  <a:pt x="797" y="975"/>
                </a:cubicBezTo>
                <a:cubicBezTo>
                  <a:pt x="797" y="594"/>
                  <a:pt x="797" y="594"/>
                  <a:pt x="797" y="594"/>
                </a:cubicBezTo>
                <a:cubicBezTo>
                  <a:pt x="797" y="585"/>
                  <a:pt x="790" y="579"/>
                  <a:pt x="782" y="579"/>
                </a:cubicBezTo>
                <a:cubicBezTo>
                  <a:pt x="732" y="579"/>
                  <a:pt x="732" y="579"/>
                  <a:pt x="732" y="579"/>
                </a:cubicBezTo>
                <a:cubicBezTo>
                  <a:pt x="863" y="447"/>
                  <a:pt x="863" y="447"/>
                  <a:pt x="863" y="447"/>
                </a:cubicBezTo>
                <a:lnTo>
                  <a:pt x="995" y="579"/>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16" name="Google Shape;1316;p45"/>
          <p:cNvSpPr/>
          <p:nvPr/>
        </p:nvSpPr>
        <p:spPr>
          <a:xfrm>
            <a:off x="5543084" y="8686800"/>
            <a:ext cx="1268818" cy="989166"/>
          </a:xfrm>
          <a:custGeom>
            <a:pathLst>
              <a:path extrusionOk="0" h="3749" w="4812">
                <a:moveTo>
                  <a:pt x="1875" y="3011"/>
                </a:moveTo>
                <a:cubicBezTo>
                  <a:pt x="4243" y="3011"/>
                  <a:pt x="4243" y="3011"/>
                  <a:pt x="4243" y="3011"/>
                </a:cubicBezTo>
                <a:cubicBezTo>
                  <a:pt x="4269" y="3011"/>
                  <a:pt x="4290" y="2990"/>
                  <a:pt x="4290" y="2964"/>
                </a:cubicBezTo>
                <a:cubicBezTo>
                  <a:pt x="4290" y="2938"/>
                  <a:pt x="4269" y="2917"/>
                  <a:pt x="4243" y="2917"/>
                </a:cubicBezTo>
                <a:cubicBezTo>
                  <a:pt x="1906" y="2917"/>
                  <a:pt x="1906" y="2917"/>
                  <a:pt x="1906" y="2917"/>
                </a:cubicBezTo>
                <a:cubicBezTo>
                  <a:pt x="868" y="526"/>
                  <a:pt x="868" y="526"/>
                  <a:pt x="868" y="526"/>
                </a:cubicBezTo>
                <a:cubicBezTo>
                  <a:pt x="861" y="509"/>
                  <a:pt x="844" y="498"/>
                  <a:pt x="825" y="498"/>
                </a:cubicBezTo>
                <a:cubicBezTo>
                  <a:pt x="47" y="498"/>
                  <a:pt x="47" y="498"/>
                  <a:pt x="47" y="498"/>
                </a:cubicBezTo>
                <a:cubicBezTo>
                  <a:pt x="21" y="498"/>
                  <a:pt x="0" y="518"/>
                  <a:pt x="0" y="544"/>
                </a:cubicBezTo>
                <a:cubicBezTo>
                  <a:pt x="0" y="818"/>
                  <a:pt x="0" y="818"/>
                  <a:pt x="0" y="818"/>
                </a:cubicBezTo>
                <a:cubicBezTo>
                  <a:pt x="0" y="844"/>
                  <a:pt x="21" y="865"/>
                  <a:pt x="47" y="865"/>
                </a:cubicBezTo>
                <a:cubicBezTo>
                  <a:pt x="913" y="865"/>
                  <a:pt x="913" y="865"/>
                  <a:pt x="913" y="865"/>
                </a:cubicBezTo>
                <a:cubicBezTo>
                  <a:pt x="1832" y="2982"/>
                  <a:pt x="1832" y="2982"/>
                  <a:pt x="1832" y="2982"/>
                </a:cubicBezTo>
                <a:cubicBezTo>
                  <a:pt x="1839" y="3000"/>
                  <a:pt x="1856" y="3011"/>
                  <a:pt x="1875" y="3011"/>
                </a:cubicBezTo>
                <a:close/>
                <a:moveTo>
                  <a:pt x="94" y="772"/>
                </a:moveTo>
                <a:cubicBezTo>
                  <a:pt x="94" y="591"/>
                  <a:pt x="94" y="591"/>
                  <a:pt x="94" y="591"/>
                </a:cubicBezTo>
                <a:cubicBezTo>
                  <a:pt x="795" y="591"/>
                  <a:pt x="795" y="591"/>
                  <a:pt x="795" y="591"/>
                </a:cubicBezTo>
                <a:cubicBezTo>
                  <a:pt x="873" y="772"/>
                  <a:pt x="873" y="772"/>
                  <a:pt x="873" y="772"/>
                </a:cubicBezTo>
                <a:lnTo>
                  <a:pt x="94" y="772"/>
                </a:lnTo>
                <a:close/>
                <a:moveTo>
                  <a:pt x="4812" y="896"/>
                </a:moveTo>
                <a:cubicBezTo>
                  <a:pt x="4812" y="1256"/>
                  <a:pt x="4812" y="1256"/>
                  <a:pt x="4812" y="1256"/>
                </a:cubicBezTo>
                <a:cubicBezTo>
                  <a:pt x="4812" y="1282"/>
                  <a:pt x="4791" y="1303"/>
                  <a:pt x="4765" y="1303"/>
                </a:cubicBezTo>
                <a:cubicBezTo>
                  <a:pt x="4621" y="1303"/>
                  <a:pt x="4621" y="1303"/>
                  <a:pt x="4621" y="1303"/>
                </a:cubicBezTo>
                <a:cubicBezTo>
                  <a:pt x="4073" y="2711"/>
                  <a:pt x="4073" y="2711"/>
                  <a:pt x="4073" y="2711"/>
                </a:cubicBezTo>
                <a:cubicBezTo>
                  <a:pt x="4067" y="2729"/>
                  <a:pt x="4049" y="2741"/>
                  <a:pt x="4030" y="2741"/>
                </a:cubicBezTo>
                <a:cubicBezTo>
                  <a:pt x="2133" y="2741"/>
                  <a:pt x="2133" y="2741"/>
                  <a:pt x="2133" y="2741"/>
                </a:cubicBezTo>
                <a:cubicBezTo>
                  <a:pt x="2114" y="2741"/>
                  <a:pt x="2097" y="2729"/>
                  <a:pt x="2090" y="2711"/>
                </a:cubicBezTo>
                <a:cubicBezTo>
                  <a:pt x="1542" y="1303"/>
                  <a:pt x="1542" y="1303"/>
                  <a:pt x="1542" y="1303"/>
                </a:cubicBezTo>
                <a:cubicBezTo>
                  <a:pt x="1398" y="1303"/>
                  <a:pt x="1398" y="1303"/>
                  <a:pt x="1398" y="1303"/>
                </a:cubicBezTo>
                <a:cubicBezTo>
                  <a:pt x="1372" y="1303"/>
                  <a:pt x="1351" y="1282"/>
                  <a:pt x="1351" y="1256"/>
                </a:cubicBezTo>
                <a:cubicBezTo>
                  <a:pt x="1351" y="896"/>
                  <a:pt x="1351" y="896"/>
                  <a:pt x="1351" y="896"/>
                </a:cubicBezTo>
                <a:cubicBezTo>
                  <a:pt x="1351" y="870"/>
                  <a:pt x="1372" y="849"/>
                  <a:pt x="1398" y="849"/>
                </a:cubicBezTo>
                <a:cubicBezTo>
                  <a:pt x="2505" y="849"/>
                  <a:pt x="2505" y="849"/>
                  <a:pt x="2505" y="849"/>
                </a:cubicBezTo>
                <a:cubicBezTo>
                  <a:pt x="2530" y="849"/>
                  <a:pt x="2551" y="870"/>
                  <a:pt x="2551" y="896"/>
                </a:cubicBezTo>
                <a:cubicBezTo>
                  <a:pt x="2551" y="921"/>
                  <a:pt x="2530" y="942"/>
                  <a:pt x="2505" y="942"/>
                </a:cubicBezTo>
                <a:cubicBezTo>
                  <a:pt x="1445" y="942"/>
                  <a:pt x="1445" y="942"/>
                  <a:pt x="1445" y="942"/>
                </a:cubicBezTo>
                <a:cubicBezTo>
                  <a:pt x="1445" y="1209"/>
                  <a:pt x="1445" y="1209"/>
                  <a:pt x="1445" y="1209"/>
                </a:cubicBezTo>
                <a:cubicBezTo>
                  <a:pt x="1574" y="1209"/>
                  <a:pt x="1574" y="1209"/>
                  <a:pt x="1574" y="1209"/>
                </a:cubicBezTo>
                <a:cubicBezTo>
                  <a:pt x="1593" y="1209"/>
                  <a:pt x="1610" y="1221"/>
                  <a:pt x="1617" y="1239"/>
                </a:cubicBezTo>
                <a:cubicBezTo>
                  <a:pt x="2165" y="2647"/>
                  <a:pt x="2165" y="2647"/>
                  <a:pt x="2165" y="2647"/>
                </a:cubicBezTo>
                <a:cubicBezTo>
                  <a:pt x="3998" y="2647"/>
                  <a:pt x="3998" y="2647"/>
                  <a:pt x="3998" y="2647"/>
                </a:cubicBezTo>
                <a:cubicBezTo>
                  <a:pt x="4546" y="1239"/>
                  <a:pt x="4546" y="1239"/>
                  <a:pt x="4546" y="1239"/>
                </a:cubicBezTo>
                <a:cubicBezTo>
                  <a:pt x="4553" y="1221"/>
                  <a:pt x="4570" y="1209"/>
                  <a:pt x="4589" y="1209"/>
                </a:cubicBezTo>
                <a:cubicBezTo>
                  <a:pt x="4718" y="1209"/>
                  <a:pt x="4718" y="1209"/>
                  <a:pt x="4718" y="1209"/>
                </a:cubicBezTo>
                <a:cubicBezTo>
                  <a:pt x="4718" y="942"/>
                  <a:pt x="4718" y="942"/>
                  <a:pt x="4718" y="942"/>
                </a:cubicBezTo>
                <a:cubicBezTo>
                  <a:pt x="3684" y="942"/>
                  <a:pt x="3684" y="942"/>
                  <a:pt x="3684" y="942"/>
                </a:cubicBezTo>
                <a:cubicBezTo>
                  <a:pt x="3658" y="942"/>
                  <a:pt x="3637" y="921"/>
                  <a:pt x="3637" y="896"/>
                </a:cubicBezTo>
                <a:cubicBezTo>
                  <a:pt x="3637" y="870"/>
                  <a:pt x="3658" y="849"/>
                  <a:pt x="3684" y="849"/>
                </a:cubicBezTo>
                <a:cubicBezTo>
                  <a:pt x="4765" y="849"/>
                  <a:pt x="4765" y="849"/>
                  <a:pt x="4765" y="849"/>
                </a:cubicBezTo>
                <a:cubicBezTo>
                  <a:pt x="4791" y="849"/>
                  <a:pt x="4812" y="870"/>
                  <a:pt x="4812" y="896"/>
                </a:cubicBezTo>
                <a:close/>
                <a:moveTo>
                  <a:pt x="4022" y="3088"/>
                </a:moveTo>
                <a:cubicBezTo>
                  <a:pt x="3840" y="3088"/>
                  <a:pt x="3692" y="3236"/>
                  <a:pt x="3692" y="3419"/>
                </a:cubicBezTo>
                <a:cubicBezTo>
                  <a:pt x="3692" y="3601"/>
                  <a:pt x="3840" y="3749"/>
                  <a:pt x="4022" y="3749"/>
                </a:cubicBezTo>
                <a:cubicBezTo>
                  <a:pt x="4205" y="3749"/>
                  <a:pt x="4353" y="3601"/>
                  <a:pt x="4353" y="3419"/>
                </a:cubicBezTo>
                <a:cubicBezTo>
                  <a:pt x="4353" y="3236"/>
                  <a:pt x="4205" y="3088"/>
                  <a:pt x="4022" y="3088"/>
                </a:cubicBezTo>
                <a:close/>
                <a:moveTo>
                  <a:pt x="4022" y="3655"/>
                </a:moveTo>
                <a:cubicBezTo>
                  <a:pt x="3892" y="3655"/>
                  <a:pt x="3786" y="3549"/>
                  <a:pt x="3786" y="3419"/>
                </a:cubicBezTo>
                <a:cubicBezTo>
                  <a:pt x="3786" y="3288"/>
                  <a:pt x="3892" y="3182"/>
                  <a:pt x="4022" y="3182"/>
                </a:cubicBezTo>
                <a:cubicBezTo>
                  <a:pt x="4153" y="3182"/>
                  <a:pt x="4259" y="3288"/>
                  <a:pt x="4259" y="3419"/>
                </a:cubicBezTo>
                <a:cubicBezTo>
                  <a:pt x="4259" y="3549"/>
                  <a:pt x="4153" y="3655"/>
                  <a:pt x="4022" y="3655"/>
                </a:cubicBezTo>
                <a:close/>
                <a:moveTo>
                  <a:pt x="1884" y="3088"/>
                </a:moveTo>
                <a:cubicBezTo>
                  <a:pt x="1702" y="3088"/>
                  <a:pt x="1554" y="3236"/>
                  <a:pt x="1554" y="3419"/>
                </a:cubicBezTo>
                <a:cubicBezTo>
                  <a:pt x="1554" y="3601"/>
                  <a:pt x="1702" y="3749"/>
                  <a:pt x="1884" y="3749"/>
                </a:cubicBezTo>
                <a:cubicBezTo>
                  <a:pt x="2066" y="3749"/>
                  <a:pt x="2215" y="3601"/>
                  <a:pt x="2215" y="3419"/>
                </a:cubicBezTo>
                <a:cubicBezTo>
                  <a:pt x="2215" y="3236"/>
                  <a:pt x="2066" y="3088"/>
                  <a:pt x="1884" y="3088"/>
                </a:cubicBezTo>
                <a:close/>
                <a:moveTo>
                  <a:pt x="1884" y="3655"/>
                </a:moveTo>
                <a:cubicBezTo>
                  <a:pt x="1753" y="3655"/>
                  <a:pt x="1647" y="3549"/>
                  <a:pt x="1647" y="3419"/>
                </a:cubicBezTo>
                <a:cubicBezTo>
                  <a:pt x="1647" y="3288"/>
                  <a:pt x="1753" y="3182"/>
                  <a:pt x="1884" y="3182"/>
                </a:cubicBezTo>
                <a:cubicBezTo>
                  <a:pt x="2015" y="3182"/>
                  <a:pt x="2121" y="3288"/>
                  <a:pt x="2121" y="3419"/>
                </a:cubicBezTo>
                <a:cubicBezTo>
                  <a:pt x="2121" y="3549"/>
                  <a:pt x="2015" y="3655"/>
                  <a:pt x="1884" y="3655"/>
                </a:cubicBezTo>
                <a:close/>
                <a:moveTo>
                  <a:pt x="2295" y="1309"/>
                </a:moveTo>
                <a:cubicBezTo>
                  <a:pt x="2287" y="1326"/>
                  <a:pt x="2290" y="1346"/>
                  <a:pt x="2302" y="1359"/>
                </a:cubicBezTo>
                <a:cubicBezTo>
                  <a:pt x="3046" y="2233"/>
                  <a:pt x="3046" y="2233"/>
                  <a:pt x="3046" y="2233"/>
                </a:cubicBezTo>
                <a:cubicBezTo>
                  <a:pt x="3055" y="2243"/>
                  <a:pt x="3068" y="2249"/>
                  <a:pt x="3082" y="2249"/>
                </a:cubicBezTo>
                <a:cubicBezTo>
                  <a:pt x="3095" y="2249"/>
                  <a:pt x="3108" y="2243"/>
                  <a:pt x="3117" y="2233"/>
                </a:cubicBezTo>
                <a:cubicBezTo>
                  <a:pt x="3861" y="1359"/>
                  <a:pt x="3861" y="1359"/>
                  <a:pt x="3861" y="1359"/>
                </a:cubicBezTo>
                <a:cubicBezTo>
                  <a:pt x="3873" y="1346"/>
                  <a:pt x="3876" y="1326"/>
                  <a:pt x="3868" y="1309"/>
                </a:cubicBezTo>
                <a:cubicBezTo>
                  <a:pt x="3860" y="1293"/>
                  <a:pt x="3844" y="1282"/>
                  <a:pt x="3825" y="1282"/>
                </a:cubicBezTo>
                <a:cubicBezTo>
                  <a:pt x="3516" y="1282"/>
                  <a:pt x="3516" y="1282"/>
                  <a:pt x="3516" y="1282"/>
                </a:cubicBezTo>
                <a:cubicBezTo>
                  <a:pt x="3516" y="47"/>
                  <a:pt x="3516" y="47"/>
                  <a:pt x="3516" y="47"/>
                </a:cubicBezTo>
                <a:cubicBezTo>
                  <a:pt x="3516" y="21"/>
                  <a:pt x="3495" y="0"/>
                  <a:pt x="3469" y="0"/>
                </a:cubicBezTo>
                <a:cubicBezTo>
                  <a:pt x="2694" y="0"/>
                  <a:pt x="2694" y="0"/>
                  <a:pt x="2694" y="0"/>
                </a:cubicBezTo>
                <a:cubicBezTo>
                  <a:pt x="2668" y="0"/>
                  <a:pt x="2647" y="21"/>
                  <a:pt x="2647" y="47"/>
                </a:cubicBezTo>
                <a:cubicBezTo>
                  <a:pt x="2647" y="1282"/>
                  <a:pt x="2647" y="1282"/>
                  <a:pt x="2647" y="1282"/>
                </a:cubicBezTo>
                <a:cubicBezTo>
                  <a:pt x="2338" y="1282"/>
                  <a:pt x="2338" y="1282"/>
                  <a:pt x="2338" y="1282"/>
                </a:cubicBezTo>
                <a:cubicBezTo>
                  <a:pt x="2319" y="1282"/>
                  <a:pt x="2303" y="1293"/>
                  <a:pt x="2295" y="1309"/>
                </a:cubicBezTo>
                <a:close/>
                <a:moveTo>
                  <a:pt x="2694" y="1376"/>
                </a:moveTo>
                <a:cubicBezTo>
                  <a:pt x="2720" y="1376"/>
                  <a:pt x="2741" y="1355"/>
                  <a:pt x="2741" y="1329"/>
                </a:cubicBezTo>
                <a:cubicBezTo>
                  <a:pt x="2741" y="94"/>
                  <a:pt x="2741" y="94"/>
                  <a:pt x="2741" y="94"/>
                </a:cubicBezTo>
                <a:cubicBezTo>
                  <a:pt x="3422" y="94"/>
                  <a:pt x="3422" y="94"/>
                  <a:pt x="3422" y="94"/>
                </a:cubicBezTo>
                <a:cubicBezTo>
                  <a:pt x="3422" y="1329"/>
                  <a:pt x="3422" y="1329"/>
                  <a:pt x="3422" y="1329"/>
                </a:cubicBezTo>
                <a:cubicBezTo>
                  <a:pt x="3422" y="1355"/>
                  <a:pt x="3443" y="1376"/>
                  <a:pt x="3469" y="1376"/>
                </a:cubicBezTo>
                <a:cubicBezTo>
                  <a:pt x="3724" y="1376"/>
                  <a:pt x="3724" y="1376"/>
                  <a:pt x="3724" y="1376"/>
                </a:cubicBezTo>
                <a:cubicBezTo>
                  <a:pt x="3082" y="2130"/>
                  <a:pt x="3082" y="2130"/>
                  <a:pt x="3082" y="2130"/>
                </a:cubicBezTo>
                <a:cubicBezTo>
                  <a:pt x="2439" y="1376"/>
                  <a:pt x="2439" y="1376"/>
                  <a:pt x="2439" y="1376"/>
                </a:cubicBezTo>
                <a:lnTo>
                  <a:pt x="2694" y="1376"/>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17" name="Google Shape;1317;p45"/>
          <p:cNvSpPr/>
          <p:nvPr/>
        </p:nvSpPr>
        <p:spPr>
          <a:xfrm>
            <a:off x="6037601" y="4670023"/>
            <a:ext cx="1067451" cy="933473"/>
          </a:xfrm>
          <a:custGeom>
            <a:pathLst>
              <a:path extrusionOk="0" h="1390" w="1591">
                <a:moveTo>
                  <a:pt x="1180" y="3"/>
                </a:moveTo>
                <a:cubicBezTo>
                  <a:pt x="596" y="323"/>
                  <a:pt x="596" y="323"/>
                  <a:pt x="596" y="323"/>
                </a:cubicBezTo>
                <a:cubicBezTo>
                  <a:pt x="590" y="326"/>
                  <a:pt x="586" y="333"/>
                  <a:pt x="586" y="340"/>
                </a:cubicBezTo>
                <a:cubicBezTo>
                  <a:pt x="586" y="846"/>
                  <a:pt x="586" y="846"/>
                  <a:pt x="586" y="846"/>
                </a:cubicBezTo>
                <a:cubicBezTo>
                  <a:pt x="586" y="853"/>
                  <a:pt x="590" y="860"/>
                  <a:pt x="596" y="863"/>
                </a:cubicBezTo>
                <a:cubicBezTo>
                  <a:pt x="1180" y="1183"/>
                  <a:pt x="1180" y="1183"/>
                  <a:pt x="1180" y="1183"/>
                </a:cubicBezTo>
                <a:cubicBezTo>
                  <a:pt x="1183" y="1184"/>
                  <a:pt x="1186" y="1185"/>
                  <a:pt x="1189" y="1185"/>
                </a:cubicBezTo>
                <a:cubicBezTo>
                  <a:pt x="1193" y="1185"/>
                  <a:pt x="1196" y="1184"/>
                  <a:pt x="1199" y="1182"/>
                </a:cubicBezTo>
                <a:cubicBezTo>
                  <a:pt x="1205" y="1179"/>
                  <a:pt x="1208" y="1173"/>
                  <a:pt x="1208" y="1166"/>
                </a:cubicBezTo>
                <a:cubicBezTo>
                  <a:pt x="1208" y="20"/>
                  <a:pt x="1208" y="20"/>
                  <a:pt x="1208" y="20"/>
                </a:cubicBezTo>
                <a:cubicBezTo>
                  <a:pt x="1208" y="13"/>
                  <a:pt x="1205" y="7"/>
                  <a:pt x="1199" y="3"/>
                </a:cubicBezTo>
                <a:cubicBezTo>
                  <a:pt x="1193" y="0"/>
                  <a:pt x="1186" y="0"/>
                  <a:pt x="1180" y="3"/>
                </a:cubicBezTo>
                <a:close/>
                <a:moveTo>
                  <a:pt x="1171" y="1134"/>
                </a:moveTo>
                <a:cubicBezTo>
                  <a:pt x="624" y="835"/>
                  <a:pt x="624" y="835"/>
                  <a:pt x="624" y="835"/>
                </a:cubicBezTo>
                <a:cubicBezTo>
                  <a:pt x="624" y="351"/>
                  <a:pt x="624" y="351"/>
                  <a:pt x="624" y="351"/>
                </a:cubicBezTo>
                <a:cubicBezTo>
                  <a:pt x="1171" y="52"/>
                  <a:pt x="1171" y="52"/>
                  <a:pt x="1171" y="52"/>
                </a:cubicBezTo>
                <a:lnTo>
                  <a:pt x="1171" y="1134"/>
                </a:lnTo>
                <a:close/>
                <a:moveTo>
                  <a:pt x="195" y="428"/>
                </a:moveTo>
                <a:cubicBezTo>
                  <a:pt x="230" y="392"/>
                  <a:pt x="278" y="372"/>
                  <a:pt x="328" y="372"/>
                </a:cubicBezTo>
                <a:cubicBezTo>
                  <a:pt x="544" y="372"/>
                  <a:pt x="544" y="372"/>
                  <a:pt x="544" y="372"/>
                </a:cubicBezTo>
                <a:cubicBezTo>
                  <a:pt x="555" y="372"/>
                  <a:pt x="563" y="364"/>
                  <a:pt x="563" y="353"/>
                </a:cubicBezTo>
                <a:cubicBezTo>
                  <a:pt x="563" y="343"/>
                  <a:pt x="555" y="334"/>
                  <a:pt x="544" y="334"/>
                </a:cubicBezTo>
                <a:cubicBezTo>
                  <a:pt x="328" y="334"/>
                  <a:pt x="328" y="334"/>
                  <a:pt x="328" y="334"/>
                </a:cubicBezTo>
                <a:cubicBezTo>
                  <a:pt x="268" y="334"/>
                  <a:pt x="211" y="358"/>
                  <a:pt x="168" y="401"/>
                </a:cubicBezTo>
                <a:cubicBezTo>
                  <a:pt x="142" y="427"/>
                  <a:pt x="123" y="458"/>
                  <a:pt x="112" y="492"/>
                </a:cubicBezTo>
                <a:cubicBezTo>
                  <a:pt x="112" y="492"/>
                  <a:pt x="111" y="492"/>
                  <a:pt x="111" y="492"/>
                </a:cubicBezTo>
                <a:cubicBezTo>
                  <a:pt x="82" y="492"/>
                  <a:pt x="82" y="492"/>
                  <a:pt x="82" y="492"/>
                </a:cubicBezTo>
                <a:cubicBezTo>
                  <a:pt x="36" y="492"/>
                  <a:pt x="0" y="529"/>
                  <a:pt x="0" y="574"/>
                </a:cubicBezTo>
                <a:cubicBezTo>
                  <a:pt x="0" y="612"/>
                  <a:pt x="0" y="612"/>
                  <a:pt x="0" y="612"/>
                </a:cubicBezTo>
                <a:cubicBezTo>
                  <a:pt x="0" y="657"/>
                  <a:pt x="36" y="694"/>
                  <a:pt x="82" y="694"/>
                </a:cubicBezTo>
                <a:cubicBezTo>
                  <a:pt x="111" y="694"/>
                  <a:pt x="111" y="694"/>
                  <a:pt x="111" y="694"/>
                </a:cubicBezTo>
                <a:cubicBezTo>
                  <a:pt x="111" y="694"/>
                  <a:pt x="112" y="694"/>
                  <a:pt x="112" y="694"/>
                </a:cubicBezTo>
                <a:cubicBezTo>
                  <a:pt x="123" y="728"/>
                  <a:pt x="142" y="759"/>
                  <a:pt x="168" y="785"/>
                </a:cubicBezTo>
                <a:cubicBezTo>
                  <a:pt x="211" y="828"/>
                  <a:pt x="268" y="851"/>
                  <a:pt x="328" y="851"/>
                </a:cubicBezTo>
                <a:cubicBezTo>
                  <a:pt x="544" y="851"/>
                  <a:pt x="544" y="851"/>
                  <a:pt x="544" y="851"/>
                </a:cubicBezTo>
                <a:cubicBezTo>
                  <a:pt x="555" y="851"/>
                  <a:pt x="563" y="843"/>
                  <a:pt x="563" y="832"/>
                </a:cubicBezTo>
                <a:cubicBezTo>
                  <a:pt x="563" y="822"/>
                  <a:pt x="555" y="813"/>
                  <a:pt x="544" y="813"/>
                </a:cubicBezTo>
                <a:cubicBezTo>
                  <a:pt x="328" y="813"/>
                  <a:pt x="328" y="813"/>
                  <a:pt x="328" y="813"/>
                </a:cubicBezTo>
                <a:cubicBezTo>
                  <a:pt x="278" y="813"/>
                  <a:pt x="230" y="794"/>
                  <a:pt x="194" y="758"/>
                </a:cubicBezTo>
                <a:cubicBezTo>
                  <a:pt x="159" y="722"/>
                  <a:pt x="139" y="675"/>
                  <a:pt x="139" y="624"/>
                </a:cubicBezTo>
                <a:cubicBezTo>
                  <a:pt x="139" y="562"/>
                  <a:pt x="139" y="562"/>
                  <a:pt x="139" y="562"/>
                </a:cubicBezTo>
                <a:cubicBezTo>
                  <a:pt x="139" y="511"/>
                  <a:pt x="159" y="464"/>
                  <a:pt x="195" y="428"/>
                </a:cubicBezTo>
                <a:close/>
                <a:moveTo>
                  <a:pt x="82" y="656"/>
                </a:moveTo>
                <a:cubicBezTo>
                  <a:pt x="57" y="656"/>
                  <a:pt x="38" y="636"/>
                  <a:pt x="38" y="612"/>
                </a:cubicBezTo>
                <a:cubicBezTo>
                  <a:pt x="38" y="574"/>
                  <a:pt x="38" y="574"/>
                  <a:pt x="38" y="574"/>
                </a:cubicBezTo>
                <a:cubicBezTo>
                  <a:pt x="38" y="550"/>
                  <a:pt x="57" y="530"/>
                  <a:pt x="82" y="530"/>
                </a:cubicBezTo>
                <a:cubicBezTo>
                  <a:pt x="104" y="530"/>
                  <a:pt x="104" y="530"/>
                  <a:pt x="104" y="530"/>
                </a:cubicBezTo>
                <a:cubicBezTo>
                  <a:pt x="102" y="540"/>
                  <a:pt x="101" y="551"/>
                  <a:pt x="101" y="562"/>
                </a:cubicBezTo>
                <a:cubicBezTo>
                  <a:pt x="101" y="624"/>
                  <a:pt x="101" y="624"/>
                  <a:pt x="101" y="624"/>
                </a:cubicBezTo>
                <a:cubicBezTo>
                  <a:pt x="101" y="635"/>
                  <a:pt x="102" y="646"/>
                  <a:pt x="104" y="656"/>
                </a:cubicBezTo>
                <a:lnTo>
                  <a:pt x="82" y="656"/>
                </a:lnTo>
                <a:close/>
                <a:moveTo>
                  <a:pt x="1591" y="593"/>
                </a:moveTo>
                <a:cubicBezTo>
                  <a:pt x="1591" y="709"/>
                  <a:pt x="1565" y="821"/>
                  <a:pt x="1515" y="925"/>
                </a:cubicBezTo>
                <a:cubicBezTo>
                  <a:pt x="1511" y="932"/>
                  <a:pt x="1505" y="936"/>
                  <a:pt x="1498" y="936"/>
                </a:cubicBezTo>
                <a:cubicBezTo>
                  <a:pt x="1495" y="936"/>
                  <a:pt x="1492" y="935"/>
                  <a:pt x="1489" y="934"/>
                </a:cubicBezTo>
                <a:cubicBezTo>
                  <a:pt x="1480" y="930"/>
                  <a:pt x="1476" y="918"/>
                  <a:pt x="1481" y="909"/>
                </a:cubicBezTo>
                <a:cubicBezTo>
                  <a:pt x="1529" y="810"/>
                  <a:pt x="1553" y="704"/>
                  <a:pt x="1553" y="593"/>
                </a:cubicBezTo>
                <a:cubicBezTo>
                  <a:pt x="1553" y="482"/>
                  <a:pt x="1529" y="376"/>
                  <a:pt x="1481" y="277"/>
                </a:cubicBezTo>
                <a:cubicBezTo>
                  <a:pt x="1476" y="268"/>
                  <a:pt x="1480" y="256"/>
                  <a:pt x="1489" y="252"/>
                </a:cubicBezTo>
                <a:cubicBezTo>
                  <a:pt x="1499" y="247"/>
                  <a:pt x="1510" y="251"/>
                  <a:pt x="1515" y="261"/>
                </a:cubicBezTo>
                <a:cubicBezTo>
                  <a:pt x="1565" y="365"/>
                  <a:pt x="1591" y="476"/>
                  <a:pt x="1591" y="593"/>
                </a:cubicBezTo>
                <a:close/>
                <a:moveTo>
                  <a:pt x="1406" y="371"/>
                </a:moveTo>
                <a:cubicBezTo>
                  <a:pt x="1434" y="442"/>
                  <a:pt x="1447" y="517"/>
                  <a:pt x="1447" y="593"/>
                </a:cubicBezTo>
                <a:cubicBezTo>
                  <a:pt x="1447" y="669"/>
                  <a:pt x="1434" y="744"/>
                  <a:pt x="1406" y="815"/>
                </a:cubicBezTo>
                <a:cubicBezTo>
                  <a:pt x="1403" y="822"/>
                  <a:pt x="1396" y="827"/>
                  <a:pt x="1388" y="827"/>
                </a:cubicBezTo>
                <a:cubicBezTo>
                  <a:pt x="1386" y="827"/>
                  <a:pt x="1384" y="826"/>
                  <a:pt x="1382" y="826"/>
                </a:cubicBezTo>
                <a:cubicBezTo>
                  <a:pt x="1372" y="822"/>
                  <a:pt x="1367" y="811"/>
                  <a:pt x="1371" y="801"/>
                </a:cubicBezTo>
                <a:cubicBezTo>
                  <a:pt x="1396" y="735"/>
                  <a:pt x="1410" y="665"/>
                  <a:pt x="1410" y="593"/>
                </a:cubicBezTo>
                <a:cubicBezTo>
                  <a:pt x="1410" y="521"/>
                  <a:pt x="1396" y="451"/>
                  <a:pt x="1371" y="385"/>
                </a:cubicBezTo>
                <a:cubicBezTo>
                  <a:pt x="1367" y="375"/>
                  <a:pt x="1372" y="364"/>
                  <a:pt x="1382" y="360"/>
                </a:cubicBezTo>
                <a:cubicBezTo>
                  <a:pt x="1391" y="357"/>
                  <a:pt x="1402" y="361"/>
                  <a:pt x="1406" y="371"/>
                </a:cubicBezTo>
                <a:close/>
                <a:moveTo>
                  <a:pt x="1292" y="489"/>
                </a:moveTo>
                <a:cubicBezTo>
                  <a:pt x="1300" y="523"/>
                  <a:pt x="1304" y="558"/>
                  <a:pt x="1304" y="593"/>
                </a:cubicBezTo>
                <a:cubicBezTo>
                  <a:pt x="1304" y="628"/>
                  <a:pt x="1300" y="663"/>
                  <a:pt x="1292" y="697"/>
                </a:cubicBezTo>
                <a:cubicBezTo>
                  <a:pt x="1290" y="706"/>
                  <a:pt x="1282" y="712"/>
                  <a:pt x="1274" y="712"/>
                </a:cubicBezTo>
                <a:cubicBezTo>
                  <a:pt x="1272" y="712"/>
                  <a:pt x="1271" y="712"/>
                  <a:pt x="1269" y="712"/>
                </a:cubicBezTo>
                <a:cubicBezTo>
                  <a:pt x="1259" y="709"/>
                  <a:pt x="1253" y="699"/>
                  <a:pt x="1255" y="689"/>
                </a:cubicBezTo>
                <a:cubicBezTo>
                  <a:pt x="1262" y="658"/>
                  <a:pt x="1266" y="625"/>
                  <a:pt x="1266" y="593"/>
                </a:cubicBezTo>
                <a:cubicBezTo>
                  <a:pt x="1266" y="561"/>
                  <a:pt x="1262" y="528"/>
                  <a:pt x="1255" y="497"/>
                </a:cubicBezTo>
                <a:cubicBezTo>
                  <a:pt x="1253" y="487"/>
                  <a:pt x="1259" y="477"/>
                  <a:pt x="1269" y="474"/>
                </a:cubicBezTo>
                <a:cubicBezTo>
                  <a:pt x="1279" y="472"/>
                  <a:pt x="1290" y="478"/>
                  <a:pt x="1292" y="489"/>
                </a:cubicBezTo>
                <a:close/>
                <a:moveTo>
                  <a:pt x="499" y="890"/>
                </a:moveTo>
                <a:cubicBezTo>
                  <a:pt x="499" y="1307"/>
                  <a:pt x="499" y="1307"/>
                  <a:pt x="499" y="1307"/>
                </a:cubicBezTo>
                <a:cubicBezTo>
                  <a:pt x="499" y="1353"/>
                  <a:pt x="463" y="1390"/>
                  <a:pt x="417" y="1390"/>
                </a:cubicBezTo>
                <a:cubicBezTo>
                  <a:pt x="379" y="1390"/>
                  <a:pt x="379" y="1390"/>
                  <a:pt x="379" y="1390"/>
                </a:cubicBezTo>
                <a:cubicBezTo>
                  <a:pt x="334" y="1390"/>
                  <a:pt x="297" y="1353"/>
                  <a:pt x="297" y="1307"/>
                </a:cubicBezTo>
                <a:cubicBezTo>
                  <a:pt x="297" y="890"/>
                  <a:pt x="297" y="890"/>
                  <a:pt x="297" y="890"/>
                </a:cubicBezTo>
                <a:cubicBezTo>
                  <a:pt x="297" y="880"/>
                  <a:pt x="306" y="871"/>
                  <a:pt x="316" y="871"/>
                </a:cubicBezTo>
                <a:cubicBezTo>
                  <a:pt x="326" y="871"/>
                  <a:pt x="335" y="880"/>
                  <a:pt x="335" y="890"/>
                </a:cubicBezTo>
                <a:cubicBezTo>
                  <a:pt x="335" y="1307"/>
                  <a:pt x="335" y="1307"/>
                  <a:pt x="335" y="1307"/>
                </a:cubicBezTo>
                <a:cubicBezTo>
                  <a:pt x="335" y="1332"/>
                  <a:pt x="355" y="1352"/>
                  <a:pt x="379" y="1352"/>
                </a:cubicBezTo>
                <a:cubicBezTo>
                  <a:pt x="417" y="1352"/>
                  <a:pt x="417" y="1352"/>
                  <a:pt x="417" y="1352"/>
                </a:cubicBezTo>
                <a:cubicBezTo>
                  <a:pt x="442" y="1352"/>
                  <a:pt x="462" y="1332"/>
                  <a:pt x="462" y="1307"/>
                </a:cubicBezTo>
                <a:cubicBezTo>
                  <a:pt x="462" y="890"/>
                  <a:pt x="462" y="890"/>
                  <a:pt x="462" y="890"/>
                </a:cubicBezTo>
                <a:cubicBezTo>
                  <a:pt x="462" y="880"/>
                  <a:pt x="470" y="871"/>
                  <a:pt x="480" y="871"/>
                </a:cubicBezTo>
                <a:cubicBezTo>
                  <a:pt x="491" y="871"/>
                  <a:pt x="499" y="880"/>
                  <a:pt x="499" y="89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18" name="Google Shape;1318;p45"/>
          <p:cNvSpPr/>
          <p:nvPr/>
        </p:nvSpPr>
        <p:spPr>
          <a:xfrm>
            <a:off x="10001126" y="8610902"/>
            <a:ext cx="952624" cy="1040052"/>
          </a:xfrm>
          <a:custGeom>
            <a:pathLst>
              <a:path extrusionOk="0" h="3933" w="3600">
                <a:moveTo>
                  <a:pt x="3381" y="3419"/>
                </a:moveTo>
                <a:cubicBezTo>
                  <a:pt x="219" y="3419"/>
                  <a:pt x="219" y="3419"/>
                  <a:pt x="219" y="3419"/>
                </a:cubicBezTo>
                <a:cubicBezTo>
                  <a:pt x="198" y="3419"/>
                  <a:pt x="181" y="3437"/>
                  <a:pt x="181" y="3458"/>
                </a:cubicBezTo>
                <a:cubicBezTo>
                  <a:pt x="181" y="3895"/>
                  <a:pt x="181" y="3895"/>
                  <a:pt x="181" y="3895"/>
                </a:cubicBezTo>
                <a:cubicBezTo>
                  <a:pt x="181" y="3916"/>
                  <a:pt x="198" y="3933"/>
                  <a:pt x="219" y="3933"/>
                </a:cubicBezTo>
                <a:cubicBezTo>
                  <a:pt x="3381" y="3933"/>
                  <a:pt x="3381" y="3933"/>
                  <a:pt x="3381" y="3933"/>
                </a:cubicBezTo>
                <a:cubicBezTo>
                  <a:pt x="3402" y="3933"/>
                  <a:pt x="3420" y="3916"/>
                  <a:pt x="3420" y="3895"/>
                </a:cubicBezTo>
                <a:cubicBezTo>
                  <a:pt x="3420" y="3458"/>
                  <a:pt x="3420" y="3458"/>
                  <a:pt x="3420" y="3458"/>
                </a:cubicBezTo>
                <a:cubicBezTo>
                  <a:pt x="3420" y="3437"/>
                  <a:pt x="3402" y="3419"/>
                  <a:pt x="3381" y="3419"/>
                </a:cubicBezTo>
                <a:close/>
                <a:moveTo>
                  <a:pt x="3343" y="3856"/>
                </a:moveTo>
                <a:cubicBezTo>
                  <a:pt x="258" y="3856"/>
                  <a:pt x="258" y="3856"/>
                  <a:pt x="258" y="3856"/>
                </a:cubicBezTo>
                <a:cubicBezTo>
                  <a:pt x="258" y="3496"/>
                  <a:pt x="258" y="3496"/>
                  <a:pt x="258" y="3496"/>
                </a:cubicBezTo>
                <a:cubicBezTo>
                  <a:pt x="3343" y="3496"/>
                  <a:pt x="3343" y="3496"/>
                  <a:pt x="3343" y="3496"/>
                </a:cubicBezTo>
                <a:lnTo>
                  <a:pt x="3343" y="3856"/>
                </a:lnTo>
                <a:close/>
                <a:moveTo>
                  <a:pt x="1106" y="3279"/>
                </a:moveTo>
                <a:cubicBezTo>
                  <a:pt x="1127" y="3279"/>
                  <a:pt x="1144" y="3262"/>
                  <a:pt x="1144" y="3241"/>
                </a:cubicBezTo>
                <a:cubicBezTo>
                  <a:pt x="1144" y="1544"/>
                  <a:pt x="1144" y="1544"/>
                  <a:pt x="1144" y="1544"/>
                </a:cubicBezTo>
                <a:cubicBezTo>
                  <a:pt x="1144" y="1523"/>
                  <a:pt x="1127" y="1506"/>
                  <a:pt x="1106" y="1506"/>
                </a:cubicBezTo>
                <a:cubicBezTo>
                  <a:pt x="643" y="1506"/>
                  <a:pt x="643" y="1506"/>
                  <a:pt x="643" y="1506"/>
                </a:cubicBezTo>
                <a:cubicBezTo>
                  <a:pt x="622" y="1506"/>
                  <a:pt x="605" y="1523"/>
                  <a:pt x="605" y="1544"/>
                </a:cubicBezTo>
                <a:cubicBezTo>
                  <a:pt x="605" y="3241"/>
                  <a:pt x="605" y="3241"/>
                  <a:pt x="605" y="3241"/>
                </a:cubicBezTo>
                <a:cubicBezTo>
                  <a:pt x="605" y="3262"/>
                  <a:pt x="622" y="3279"/>
                  <a:pt x="643" y="3279"/>
                </a:cubicBezTo>
                <a:lnTo>
                  <a:pt x="1106" y="3279"/>
                </a:lnTo>
                <a:close/>
                <a:moveTo>
                  <a:pt x="682" y="1582"/>
                </a:moveTo>
                <a:cubicBezTo>
                  <a:pt x="1068" y="1582"/>
                  <a:pt x="1068" y="1582"/>
                  <a:pt x="1068" y="1582"/>
                </a:cubicBezTo>
                <a:cubicBezTo>
                  <a:pt x="1068" y="3202"/>
                  <a:pt x="1068" y="3202"/>
                  <a:pt x="1068" y="3202"/>
                </a:cubicBezTo>
                <a:cubicBezTo>
                  <a:pt x="682" y="3202"/>
                  <a:pt x="682" y="3202"/>
                  <a:pt x="682" y="3202"/>
                </a:cubicBezTo>
                <a:lnTo>
                  <a:pt x="682" y="1582"/>
                </a:lnTo>
                <a:close/>
                <a:moveTo>
                  <a:pt x="2032" y="3279"/>
                </a:moveTo>
                <a:cubicBezTo>
                  <a:pt x="2053" y="3279"/>
                  <a:pt x="2070" y="3262"/>
                  <a:pt x="2070" y="3241"/>
                </a:cubicBezTo>
                <a:cubicBezTo>
                  <a:pt x="2070" y="1544"/>
                  <a:pt x="2070" y="1544"/>
                  <a:pt x="2070" y="1544"/>
                </a:cubicBezTo>
                <a:cubicBezTo>
                  <a:pt x="2070" y="1523"/>
                  <a:pt x="2053" y="1506"/>
                  <a:pt x="2032" y="1506"/>
                </a:cubicBezTo>
                <a:cubicBezTo>
                  <a:pt x="1569" y="1506"/>
                  <a:pt x="1569" y="1506"/>
                  <a:pt x="1569" y="1506"/>
                </a:cubicBezTo>
                <a:cubicBezTo>
                  <a:pt x="1548" y="1506"/>
                  <a:pt x="1531" y="1523"/>
                  <a:pt x="1531" y="1544"/>
                </a:cubicBezTo>
                <a:cubicBezTo>
                  <a:pt x="1531" y="3241"/>
                  <a:pt x="1531" y="3241"/>
                  <a:pt x="1531" y="3241"/>
                </a:cubicBezTo>
                <a:cubicBezTo>
                  <a:pt x="1531" y="3262"/>
                  <a:pt x="1548" y="3279"/>
                  <a:pt x="1569" y="3279"/>
                </a:cubicBezTo>
                <a:lnTo>
                  <a:pt x="2032" y="3279"/>
                </a:lnTo>
                <a:close/>
                <a:moveTo>
                  <a:pt x="1607" y="1582"/>
                </a:moveTo>
                <a:cubicBezTo>
                  <a:pt x="1993" y="1582"/>
                  <a:pt x="1993" y="1582"/>
                  <a:pt x="1993" y="1582"/>
                </a:cubicBezTo>
                <a:cubicBezTo>
                  <a:pt x="1993" y="3202"/>
                  <a:pt x="1993" y="3202"/>
                  <a:pt x="1993" y="3202"/>
                </a:cubicBezTo>
                <a:cubicBezTo>
                  <a:pt x="1607" y="3202"/>
                  <a:pt x="1607" y="3202"/>
                  <a:pt x="1607" y="3202"/>
                </a:cubicBezTo>
                <a:lnTo>
                  <a:pt x="1607" y="1582"/>
                </a:lnTo>
                <a:close/>
                <a:moveTo>
                  <a:pt x="2957" y="3279"/>
                </a:moveTo>
                <a:cubicBezTo>
                  <a:pt x="2978" y="3279"/>
                  <a:pt x="2995" y="3262"/>
                  <a:pt x="2995" y="3241"/>
                </a:cubicBezTo>
                <a:cubicBezTo>
                  <a:pt x="2995" y="1544"/>
                  <a:pt x="2995" y="1544"/>
                  <a:pt x="2995" y="1544"/>
                </a:cubicBezTo>
                <a:cubicBezTo>
                  <a:pt x="2995" y="1523"/>
                  <a:pt x="2978" y="1506"/>
                  <a:pt x="2957" y="1506"/>
                </a:cubicBezTo>
                <a:cubicBezTo>
                  <a:pt x="2494" y="1506"/>
                  <a:pt x="2494" y="1506"/>
                  <a:pt x="2494" y="1506"/>
                </a:cubicBezTo>
                <a:cubicBezTo>
                  <a:pt x="2473" y="1506"/>
                  <a:pt x="2456" y="1523"/>
                  <a:pt x="2456" y="1544"/>
                </a:cubicBezTo>
                <a:cubicBezTo>
                  <a:pt x="2456" y="3241"/>
                  <a:pt x="2456" y="3241"/>
                  <a:pt x="2456" y="3241"/>
                </a:cubicBezTo>
                <a:cubicBezTo>
                  <a:pt x="2456" y="3262"/>
                  <a:pt x="2473" y="3279"/>
                  <a:pt x="2494" y="3279"/>
                </a:cubicBezTo>
                <a:lnTo>
                  <a:pt x="2957" y="3279"/>
                </a:lnTo>
                <a:close/>
                <a:moveTo>
                  <a:pt x="2533" y="1582"/>
                </a:moveTo>
                <a:cubicBezTo>
                  <a:pt x="2919" y="1582"/>
                  <a:pt x="2919" y="1582"/>
                  <a:pt x="2919" y="1582"/>
                </a:cubicBezTo>
                <a:cubicBezTo>
                  <a:pt x="2919" y="3202"/>
                  <a:pt x="2919" y="3202"/>
                  <a:pt x="2919" y="3202"/>
                </a:cubicBezTo>
                <a:cubicBezTo>
                  <a:pt x="2533" y="3202"/>
                  <a:pt x="2533" y="3202"/>
                  <a:pt x="2533" y="3202"/>
                </a:cubicBezTo>
                <a:lnTo>
                  <a:pt x="2533" y="1582"/>
                </a:lnTo>
                <a:close/>
                <a:moveTo>
                  <a:pt x="3581" y="993"/>
                </a:moveTo>
                <a:cubicBezTo>
                  <a:pt x="1819" y="7"/>
                  <a:pt x="1819" y="7"/>
                  <a:pt x="1819" y="7"/>
                </a:cubicBezTo>
                <a:cubicBezTo>
                  <a:pt x="1807" y="0"/>
                  <a:pt x="1793" y="0"/>
                  <a:pt x="1782" y="7"/>
                </a:cubicBezTo>
                <a:cubicBezTo>
                  <a:pt x="20" y="993"/>
                  <a:pt x="20" y="993"/>
                  <a:pt x="20" y="993"/>
                </a:cubicBezTo>
                <a:cubicBezTo>
                  <a:pt x="8" y="1000"/>
                  <a:pt x="0" y="1013"/>
                  <a:pt x="0" y="1027"/>
                </a:cubicBezTo>
                <a:cubicBezTo>
                  <a:pt x="0" y="1306"/>
                  <a:pt x="0" y="1306"/>
                  <a:pt x="0" y="1306"/>
                </a:cubicBezTo>
                <a:cubicBezTo>
                  <a:pt x="0" y="1327"/>
                  <a:pt x="17" y="1345"/>
                  <a:pt x="38" y="1345"/>
                </a:cubicBezTo>
                <a:cubicBezTo>
                  <a:pt x="3562" y="1345"/>
                  <a:pt x="3562" y="1345"/>
                  <a:pt x="3562" y="1345"/>
                </a:cubicBezTo>
                <a:cubicBezTo>
                  <a:pt x="3583" y="1345"/>
                  <a:pt x="3600" y="1327"/>
                  <a:pt x="3600" y="1306"/>
                </a:cubicBezTo>
                <a:cubicBezTo>
                  <a:pt x="3600" y="1027"/>
                  <a:pt x="3600" y="1027"/>
                  <a:pt x="3600" y="1027"/>
                </a:cubicBezTo>
                <a:cubicBezTo>
                  <a:pt x="3600" y="1013"/>
                  <a:pt x="3593" y="1000"/>
                  <a:pt x="3581" y="993"/>
                </a:cubicBezTo>
                <a:close/>
                <a:moveTo>
                  <a:pt x="3524" y="1268"/>
                </a:moveTo>
                <a:cubicBezTo>
                  <a:pt x="77" y="1268"/>
                  <a:pt x="77" y="1268"/>
                  <a:pt x="77" y="1268"/>
                </a:cubicBezTo>
                <a:cubicBezTo>
                  <a:pt x="77" y="1049"/>
                  <a:pt x="77" y="1049"/>
                  <a:pt x="77" y="1049"/>
                </a:cubicBezTo>
                <a:cubicBezTo>
                  <a:pt x="1800" y="84"/>
                  <a:pt x="1800" y="84"/>
                  <a:pt x="1800" y="84"/>
                </a:cubicBezTo>
                <a:cubicBezTo>
                  <a:pt x="3524" y="1049"/>
                  <a:pt x="3524" y="1049"/>
                  <a:pt x="3524" y="1049"/>
                </a:cubicBezTo>
                <a:lnTo>
                  <a:pt x="3524" y="1268"/>
                </a:lnTo>
                <a:close/>
                <a:moveTo>
                  <a:pt x="1782" y="228"/>
                </a:moveTo>
                <a:cubicBezTo>
                  <a:pt x="259" y="1080"/>
                  <a:pt x="259" y="1080"/>
                  <a:pt x="259" y="1080"/>
                </a:cubicBezTo>
                <a:cubicBezTo>
                  <a:pt x="244" y="1089"/>
                  <a:pt x="237" y="1106"/>
                  <a:pt x="241" y="1123"/>
                </a:cubicBezTo>
                <a:cubicBezTo>
                  <a:pt x="245" y="1140"/>
                  <a:pt x="261" y="1152"/>
                  <a:pt x="278" y="1152"/>
                </a:cubicBezTo>
                <a:cubicBezTo>
                  <a:pt x="3322" y="1152"/>
                  <a:pt x="3322" y="1152"/>
                  <a:pt x="3322" y="1152"/>
                </a:cubicBezTo>
                <a:cubicBezTo>
                  <a:pt x="3340" y="1152"/>
                  <a:pt x="3355" y="1140"/>
                  <a:pt x="3360" y="1123"/>
                </a:cubicBezTo>
                <a:cubicBezTo>
                  <a:pt x="3364" y="1106"/>
                  <a:pt x="3356" y="1089"/>
                  <a:pt x="3341" y="1080"/>
                </a:cubicBezTo>
                <a:cubicBezTo>
                  <a:pt x="1819" y="228"/>
                  <a:pt x="1819" y="228"/>
                  <a:pt x="1819" y="228"/>
                </a:cubicBezTo>
                <a:cubicBezTo>
                  <a:pt x="1807" y="221"/>
                  <a:pt x="1793" y="221"/>
                  <a:pt x="1782" y="228"/>
                </a:cubicBezTo>
                <a:close/>
                <a:moveTo>
                  <a:pt x="3176" y="1075"/>
                </a:moveTo>
                <a:cubicBezTo>
                  <a:pt x="425" y="1075"/>
                  <a:pt x="425" y="1075"/>
                  <a:pt x="425" y="1075"/>
                </a:cubicBezTo>
                <a:cubicBezTo>
                  <a:pt x="1800" y="305"/>
                  <a:pt x="1800" y="305"/>
                  <a:pt x="1800" y="305"/>
                </a:cubicBezTo>
                <a:lnTo>
                  <a:pt x="3176" y="107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19" name="Google Shape;1319;p45"/>
          <p:cNvSpPr/>
          <p:nvPr/>
        </p:nvSpPr>
        <p:spPr>
          <a:xfrm>
            <a:off x="16935956" y="7915446"/>
            <a:ext cx="994856" cy="1094514"/>
          </a:xfrm>
          <a:custGeom>
            <a:pathLst>
              <a:path extrusionOk="0" h="1728" w="1571">
                <a:moveTo>
                  <a:pt x="1199" y="221"/>
                </a:moveTo>
                <a:cubicBezTo>
                  <a:pt x="1159" y="221"/>
                  <a:pt x="1159" y="221"/>
                  <a:pt x="1159" y="221"/>
                </a:cubicBezTo>
                <a:cubicBezTo>
                  <a:pt x="1159" y="153"/>
                  <a:pt x="1159" y="153"/>
                  <a:pt x="1159" y="153"/>
                </a:cubicBezTo>
                <a:cubicBezTo>
                  <a:pt x="1159" y="114"/>
                  <a:pt x="1127" y="81"/>
                  <a:pt x="1087" y="81"/>
                </a:cubicBezTo>
                <a:cubicBezTo>
                  <a:pt x="951" y="81"/>
                  <a:pt x="951" y="81"/>
                  <a:pt x="951" y="81"/>
                </a:cubicBezTo>
                <a:cubicBezTo>
                  <a:pt x="951" y="14"/>
                  <a:pt x="951" y="14"/>
                  <a:pt x="951" y="14"/>
                </a:cubicBezTo>
                <a:cubicBezTo>
                  <a:pt x="951" y="6"/>
                  <a:pt x="944" y="0"/>
                  <a:pt x="936" y="0"/>
                </a:cubicBezTo>
                <a:cubicBezTo>
                  <a:pt x="929" y="0"/>
                  <a:pt x="922" y="6"/>
                  <a:pt x="922" y="14"/>
                </a:cubicBezTo>
                <a:cubicBezTo>
                  <a:pt x="922" y="81"/>
                  <a:pt x="922" y="81"/>
                  <a:pt x="922" y="81"/>
                </a:cubicBezTo>
                <a:cubicBezTo>
                  <a:pt x="828" y="81"/>
                  <a:pt x="828" y="81"/>
                  <a:pt x="828" y="81"/>
                </a:cubicBezTo>
                <a:cubicBezTo>
                  <a:pt x="828" y="14"/>
                  <a:pt x="828" y="14"/>
                  <a:pt x="828" y="14"/>
                </a:cubicBezTo>
                <a:cubicBezTo>
                  <a:pt x="828" y="6"/>
                  <a:pt x="822" y="0"/>
                  <a:pt x="814" y="0"/>
                </a:cubicBezTo>
                <a:cubicBezTo>
                  <a:pt x="806" y="0"/>
                  <a:pt x="799" y="6"/>
                  <a:pt x="799" y="14"/>
                </a:cubicBezTo>
                <a:cubicBezTo>
                  <a:pt x="799" y="81"/>
                  <a:pt x="799" y="81"/>
                  <a:pt x="799" y="81"/>
                </a:cubicBezTo>
                <a:cubicBezTo>
                  <a:pt x="705" y="81"/>
                  <a:pt x="705" y="81"/>
                  <a:pt x="705" y="81"/>
                </a:cubicBezTo>
                <a:cubicBezTo>
                  <a:pt x="705" y="14"/>
                  <a:pt x="705" y="14"/>
                  <a:pt x="705" y="14"/>
                </a:cubicBezTo>
                <a:cubicBezTo>
                  <a:pt x="705" y="6"/>
                  <a:pt x="699" y="0"/>
                  <a:pt x="691" y="0"/>
                </a:cubicBezTo>
                <a:cubicBezTo>
                  <a:pt x="683" y="0"/>
                  <a:pt x="676" y="6"/>
                  <a:pt x="676" y="14"/>
                </a:cubicBezTo>
                <a:cubicBezTo>
                  <a:pt x="676" y="81"/>
                  <a:pt x="676" y="81"/>
                  <a:pt x="676" y="81"/>
                </a:cubicBezTo>
                <a:cubicBezTo>
                  <a:pt x="582" y="81"/>
                  <a:pt x="582" y="81"/>
                  <a:pt x="582" y="81"/>
                </a:cubicBezTo>
                <a:cubicBezTo>
                  <a:pt x="582" y="14"/>
                  <a:pt x="582" y="14"/>
                  <a:pt x="582" y="14"/>
                </a:cubicBezTo>
                <a:cubicBezTo>
                  <a:pt x="582" y="6"/>
                  <a:pt x="576" y="0"/>
                  <a:pt x="568" y="0"/>
                </a:cubicBezTo>
                <a:cubicBezTo>
                  <a:pt x="560" y="0"/>
                  <a:pt x="554" y="6"/>
                  <a:pt x="554" y="14"/>
                </a:cubicBezTo>
                <a:cubicBezTo>
                  <a:pt x="554" y="81"/>
                  <a:pt x="554" y="81"/>
                  <a:pt x="554" y="81"/>
                </a:cubicBezTo>
                <a:cubicBezTo>
                  <a:pt x="460" y="81"/>
                  <a:pt x="460" y="81"/>
                  <a:pt x="460" y="81"/>
                </a:cubicBezTo>
                <a:cubicBezTo>
                  <a:pt x="460" y="14"/>
                  <a:pt x="460" y="14"/>
                  <a:pt x="460" y="14"/>
                </a:cubicBezTo>
                <a:cubicBezTo>
                  <a:pt x="460" y="6"/>
                  <a:pt x="453" y="0"/>
                  <a:pt x="445" y="0"/>
                </a:cubicBezTo>
                <a:cubicBezTo>
                  <a:pt x="437" y="0"/>
                  <a:pt x="431" y="6"/>
                  <a:pt x="431" y="14"/>
                </a:cubicBezTo>
                <a:cubicBezTo>
                  <a:pt x="431" y="81"/>
                  <a:pt x="431" y="81"/>
                  <a:pt x="431" y="81"/>
                </a:cubicBezTo>
                <a:cubicBezTo>
                  <a:pt x="337" y="81"/>
                  <a:pt x="337" y="81"/>
                  <a:pt x="337" y="81"/>
                </a:cubicBezTo>
                <a:cubicBezTo>
                  <a:pt x="337" y="14"/>
                  <a:pt x="337" y="14"/>
                  <a:pt x="337" y="14"/>
                </a:cubicBezTo>
                <a:cubicBezTo>
                  <a:pt x="337" y="6"/>
                  <a:pt x="330" y="0"/>
                  <a:pt x="322" y="0"/>
                </a:cubicBezTo>
                <a:cubicBezTo>
                  <a:pt x="314" y="0"/>
                  <a:pt x="308" y="6"/>
                  <a:pt x="308" y="14"/>
                </a:cubicBezTo>
                <a:cubicBezTo>
                  <a:pt x="308" y="81"/>
                  <a:pt x="308" y="81"/>
                  <a:pt x="308" y="81"/>
                </a:cubicBezTo>
                <a:cubicBezTo>
                  <a:pt x="214" y="81"/>
                  <a:pt x="214" y="81"/>
                  <a:pt x="214" y="81"/>
                </a:cubicBezTo>
                <a:cubicBezTo>
                  <a:pt x="214" y="14"/>
                  <a:pt x="214" y="14"/>
                  <a:pt x="214" y="14"/>
                </a:cubicBezTo>
                <a:cubicBezTo>
                  <a:pt x="214" y="6"/>
                  <a:pt x="207" y="0"/>
                  <a:pt x="199" y="0"/>
                </a:cubicBezTo>
                <a:cubicBezTo>
                  <a:pt x="192" y="0"/>
                  <a:pt x="185" y="6"/>
                  <a:pt x="185" y="14"/>
                </a:cubicBezTo>
                <a:cubicBezTo>
                  <a:pt x="185" y="81"/>
                  <a:pt x="185" y="81"/>
                  <a:pt x="185" y="81"/>
                </a:cubicBezTo>
                <a:cubicBezTo>
                  <a:pt x="72" y="81"/>
                  <a:pt x="72" y="81"/>
                  <a:pt x="72" y="81"/>
                </a:cubicBezTo>
                <a:cubicBezTo>
                  <a:pt x="33" y="81"/>
                  <a:pt x="0" y="114"/>
                  <a:pt x="0" y="153"/>
                </a:cubicBezTo>
                <a:cubicBezTo>
                  <a:pt x="0" y="1545"/>
                  <a:pt x="0" y="1545"/>
                  <a:pt x="0" y="1545"/>
                </a:cubicBezTo>
                <a:cubicBezTo>
                  <a:pt x="0" y="1585"/>
                  <a:pt x="33" y="1617"/>
                  <a:pt x="72" y="1617"/>
                </a:cubicBezTo>
                <a:cubicBezTo>
                  <a:pt x="141" y="1617"/>
                  <a:pt x="141" y="1617"/>
                  <a:pt x="141" y="1617"/>
                </a:cubicBezTo>
                <a:cubicBezTo>
                  <a:pt x="141" y="1656"/>
                  <a:pt x="141" y="1656"/>
                  <a:pt x="141" y="1656"/>
                </a:cubicBezTo>
                <a:cubicBezTo>
                  <a:pt x="141" y="1696"/>
                  <a:pt x="174" y="1728"/>
                  <a:pt x="213" y="1728"/>
                </a:cubicBezTo>
                <a:cubicBezTo>
                  <a:pt x="1199" y="1728"/>
                  <a:pt x="1199" y="1728"/>
                  <a:pt x="1199" y="1728"/>
                </a:cubicBezTo>
                <a:cubicBezTo>
                  <a:pt x="1239" y="1728"/>
                  <a:pt x="1271" y="1696"/>
                  <a:pt x="1271" y="1656"/>
                </a:cubicBezTo>
                <a:cubicBezTo>
                  <a:pt x="1271" y="293"/>
                  <a:pt x="1271" y="293"/>
                  <a:pt x="1271" y="293"/>
                </a:cubicBezTo>
                <a:cubicBezTo>
                  <a:pt x="1271" y="254"/>
                  <a:pt x="1239" y="221"/>
                  <a:pt x="1199" y="221"/>
                </a:cubicBezTo>
                <a:close/>
                <a:moveTo>
                  <a:pt x="29" y="1545"/>
                </a:moveTo>
                <a:cubicBezTo>
                  <a:pt x="29" y="153"/>
                  <a:pt x="29" y="153"/>
                  <a:pt x="29" y="153"/>
                </a:cubicBezTo>
                <a:cubicBezTo>
                  <a:pt x="29" y="130"/>
                  <a:pt x="48" y="110"/>
                  <a:pt x="72" y="110"/>
                </a:cubicBezTo>
                <a:cubicBezTo>
                  <a:pt x="185" y="110"/>
                  <a:pt x="185" y="110"/>
                  <a:pt x="185" y="110"/>
                </a:cubicBezTo>
                <a:cubicBezTo>
                  <a:pt x="185" y="158"/>
                  <a:pt x="185" y="158"/>
                  <a:pt x="185" y="158"/>
                </a:cubicBezTo>
                <a:cubicBezTo>
                  <a:pt x="185" y="166"/>
                  <a:pt x="192" y="173"/>
                  <a:pt x="199" y="173"/>
                </a:cubicBezTo>
                <a:cubicBezTo>
                  <a:pt x="207" y="173"/>
                  <a:pt x="214" y="166"/>
                  <a:pt x="214" y="158"/>
                </a:cubicBezTo>
                <a:cubicBezTo>
                  <a:pt x="214" y="110"/>
                  <a:pt x="214" y="110"/>
                  <a:pt x="214" y="110"/>
                </a:cubicBezTo>
                <a:cubicBezTo>
                  <a:pt x="308" y="110"/>
                  <a:pt x="308" y="110"/>
                  <a:pt x="308" y="110"/>
                </a:cubicBezTo>
                <a:cubicBezTo>
                  <a:pt x="308" y="158"/>
                  <a:pt x="308" y="158"/>
                  <a:pt x="308" y="158"/>
                </a:cubicBezTo>
                <a:cubicBezTo>
                  <a:pt x="308" y="166"/>
                  <a:pt x="314" y="173"/>
                  <a:pt x="322" y="173"/>
                </a:cubicBezTo>
                <a:cubicBezTo>
                  <a:pt x="330" y="173"/>
                  <a:pt x="337" y="166"/>
                  <a:pt x="337" y="158"/>
                </a:cubicBezTo>
                <a:cubicBezTo>
                  <a:pt x="337" y="110"/>
                  <a:pt x="337" y="110"/>
                  <a:pt x="337" y="110"/>
                </a:cubicBezTo>
                <a:cubicBezTo>
                  <a:pt x="431" y="110"/>
                  <a:pt x="431" y="110"/>
                  <a:pt x="431" y="110"/>
                </a:cubicBezTo>
                <a:cubicBezTo>
                  <a:pt x="431" y="158"/>
                  <a:pt x="431" y="158"/>
                  <a:pt x="431" y="158"/>
                </a:cubicBezTo>
                <a:cubicBezTo>
                  <a:pt x="431" y="166"/>
                  <a:pt x="437" y="173"/>
                  <a:pt x="445" y="173"/>
                </a:cubicBezTo>
                <a:cubicBezTo>
                  <a:pt x="453" y="173"/>
                  <a:pt x="460" y="166"/>
                  <a:pt x="460" y="158"/>
                </a:cubicBezTo>
                <a:cubicBezTo>
                  <a:pt x="460" y="110"/>
                  <a:pt x="460" y="110"/>
                  <a:pt x="460" y="110"/>
                </a:cubicBezTo>
                <a:cubicBezTo>
                  <a:pt x="554" y="110"/>
                  <a:pt x="554" y="110"/>
                  <a:pt x="554" y="110"/>
                </a:cubicBezTo>
                <a:cubicBezTo>
                  <a:pt x="554" y="158"/>
                  <a:pt x="554" y="158"/>
                  <a:pt x="554" y="158"/>
                </a:cubicBezTo>
                <a:cubicBezTo>
                  <a:pt x="554" y="166"/>
                  <a:pt x="560" y="173"/>
                  <a:pt x="568" y="173"/>
                </a:cubicBezTo>
                <a:cubicBezTo>
                  <a:pt x="576" y="173"/>
                  <a:pt x="582" y="166"/>
                  <a:pt x="582" y="158"/>
                </a:cubicBezTo>
                <a:cubicBezTo>
                  <a:pt x="582" y="110"/>
                  <a:pt x="582" y="110"/>
                  <a:pt x="582" y="110"/>
                </a:cubicBezTo>
                <a:cubicBezTo>
                  <a:pt x="676" y="110"/>
                  <a:pt x="676" y="110"/>
                  <a:pt x="676" y="110"/>
                </a:cubicBezTo>
                <a:cubicBezTo>
                  <a:pt x="676" y="158"/>
                  <a:pt x="676" y="158"/>
                  <a:pt x="676" y="158"/>
                </a:cubicBezTo>
                <a:cubicBezTo>
                  <a:pt x="676" y="166"/>
                  <a:pt x="683" y="173"/>
                  <a:pt x="691" y="173"/>
                </a:cubicBezTo>
                <a:cubicBezTo>
                  <a:pt x="699" y="173"/>
                  <a:pt x="705" y="166"/>
                  <a:pt x="705" y="158"/>
                </a:cubicBezTo>
                <a:cubicBezTo>
                  <a:pt x="705" y="110"/>
                  <a:pt x="705" y="110"/>
                  <a:pt x="705" y="110"/>
                </a:cubicBezTo>
                <a:cubicBezTo>
                  <a:pt x="799" y="110"/>
                  <a:pt x="799" y="110"/>
                  <a:pt x="799" y="110"/>
                </a:cubicBezTo>
                <a:cubicBezTo>
                  <a:pt x="799" y="158"/>
                  <a:pt x="799" y="158"/>
                  <a:pt x="799" y="158"/>
                </a:cubicBezTo>
                <a:cubicBezTo>
                  <a:pt x="799" y="166"/>
                  <a:pt x="806" y="173"/>
                  <a:pt x="814" y="173"/>
                </a:cubicBezTo>
                <a:cubicBezTo>
                  <a:pt x="822" y="173"/>
                  <a:pt x="828" y="166"/>
                  <a:pt x="828" y="158"/>
                </a:cubicBezTo>
                <a:cubicBezTo>
                  <a:pt x="828" y="110"/>
                  <a:pt x="828" y="110"/>
                  <a:pt x="828" y="110"/>
                </a:cubicBezTo>
                <a:cubicBezTo>
                  <a:pt x="922" y="110"/>
                  <a:pt x="922" y="110"/>
                  <a:pt x="922" y="110"/>
                </a:cubicBezTo>
                <a:cubicBezTo>
                  <a:pt x="922" y="158"/>
                  <a:pt x="922" y="158"/>
                  <a:pt x="922" y="158"/>
                </a:cubicBezTo>
                <a:cubicBezTo>
                  <a:pt x="922" y="166"/>
                  <a:pt x="929" y="173"/>
                  <a:pt x="936" y="173"/>
                </a:cubicBezTo>
                <a:cubicBezTo>
                  <a:pt x="944" y="173"/>
                  <a:pt x="951" y="166"/>
                  <a:pt x="951" y="158"/>
                </a:cubicBezTo>
                <a:cubicBezTo>
                  <a:pt x="951" y="110"/>
                  <a:pt x="951" y="110"/>
                  <a:pt x="951" y="110"/>
                </a:cubicBezTo>
                <a:cubicBezTo>
                  <a:pt x="1087" y="110"/>
                  <a:pt x="1087" y="110"/>
                  <a:pt x="1087" y="110"/>
                </a:cubicBezTo>
                <a:cubicBezTo>
                  <a:pt x="1111" y="110"/>
                  <a:pt x="1130" y="130"/>
                  <a:pt x="1130" y="153"/>
                </a:cubicBezTo>
                <a:cubicBezTo>
                  <a:pt x="1130" y="236"/>
                  <a:pt x="1130" y="236"/>
                  <a:pt x="1130" y="236"/>
                </a:cubicBezTo>
                <a:cubicBezTo>
                  <a:pt x="1130" y="1545"/>
                  <a:pt x="1130" y="1545"/>
                  <a:pt x="1130" y="1545"/>
                </a:cubicBezTo>
                <a:cubicBezTo>
                  <a:pt x="1130" y="1569"/>
                  <a:pt x="1111" y="1588"/>
                  <a:pt x="1087" y="1588"/>
                </a:cubicBezTo>
                <a:cubicBezTo>
                  <a:pt x="156" y="1588"/>
                  <a:pt x="156" y="1588"/>
                  <a:pt x="156" y="1588"/>
                </a:cubicBezTo>
                <a:cubicBezTo>
                  <a:pt x="72" y="1588"/>
                  <a:pt x="72" y="1588"/>
                  <a:pt x="72" y="1588"/>
                </a:cubicBezTo>
                <a:cubicBezTo>
                  <a:pt x="48" y="1588"/>
                  <a:pt x="29" y="1569"/>
                  <a:pt x="29" y="1545"/>
                </a:cubicBezTo>
                <a:close/>
                <a:moveTo>
                  <a:pt x="1242" y="1656"/>
                </a:moveTo>
                <a:cubicBezTo>
                  <a:pt x="1242" y="1680"/>
                  <a:pt x="1223" y="1699"/>
                  <a:pt x="1199" y="1699"/>
                </a:cubicBezTo>
                <a:cubicBezTo>
                  <a:pt x="213" y="1699"/>
                  <a:pt x="213" y="1699"/>
                  <a:pt x="213" y="1699"/>
                </a:cubicBezTo>
                <a:cubicBezTo>
                  <a:pt x="189" y="1699"/>
                  <a:pt x="170" y="1680"/>
                  <a:pt x="170" y="1656"/>
                </a:cubicBezTo>
                <a:cubicBezTo>
                  <a:pt x="170" y="1617"/>
                  <a:pt x="170" y="1617"/>
                  <a:pt x="170" y="1617"/>
                </a:cubicBezTo>
                <a:cubicBezTo>
                  <a:pt x="1087" y="1617"/>
                  <a:pt x="1087" y="1617"/>
                  <a:pt x="1087" y="1617"/>
                </a:cubicBezTo>
                <a:cubicBezTo>
                  <a:pt x="1127" y="1617"/>
                  <a:pt x="1159" y="1585"/>
                  <a:pt x="1159" y="1545"/>
                </a:cubicBezTo>
                <a:cubicBezTo>
                  <a:pt x="1159" y="250"/>
                  <a:pt x="1159" y="250"/>
                  <a:pt x="1159" y="250"/>
                </a:cubicBezTo>
                <a:cubicBezTo>
                  <a:pt x="1199" y="250"/>
                  <a:pt x="1199" y="250"/>
                  <a:pt x="1199" y="250"/>
                </a:cubicBezTo>
                <a:cubicBezTo>
                  <a:pt x="1223" y="250"/>
                  <a:pt x="1242" y="269"/>
                  <a:pt x="1242" y="293"/>
                </a:cubicBezTo>
                <a:lnTo>
                  <a:pt x="1242" y="1656"/>
                </a:lnTo>
                <a:close/>
                <a:moveTo>
                  <a:pt x="222" y="745"/>
                </a:moveTo>
                <a:cubicBezTo>
                  <a:pt x="306" y="661"/>
                  <a:pt x="306" y="661"/>
                  <a:pt x="306" y="661"/>
                </a:cubicBezTo>
                <a:cubicBezTo>
                  <a:pt x="222" y="577"/>
                  <a:pt x="222" y="577"/>
                  <a:pt x="222" y="577"/>
                </a:cubicBezTo>
                <a:cubicBezTo>
                  <a:pt x="216" y="571"/>
                  <a:pt x="216" y="562"/>
                  <a:pt x="222" y="556"/>
                </a:cubicBezTo>
                <a:cubicBezTo>
                  <a:pt x="227" y="551"/>
                  <a:pt x="236" y="551"/>
                  <a:pt x="242" y="556"/>
                </a:cubicBezTo>
                <a:cubicBezTo>
                  <a:pt x="326" y="640"/>
                  <a:pt x="326" y="640"/>
                  <a:pt x="326" y="640"/>
                </a:cubicBezTo>
                <a:cubicBezTo>
                  <a:pt x="410" y="556"/>
                  <a:pt x="410" y="556"/>
                  <a:pt x="410" y="556"/>
                </a:cubicBezTo>
                <a:cubicBezTo>
                  <a:pt x="416" y="551"/>
                  <a:pt x="425" y="551"/>
                  <a:pt x="430" y="556"/>
                </a:cubicBezTo>
                <a:cubicBezTo>
                  <a:pt x="436" y="562"/>
                  <a:pt x="436" y="571"/>
                  <a:pt x="430" y="577"/>
                </a:cubicBezTo>
                <a:cubicBezTo>
                  <a:pt x="346" y="661"/>
                  <a:pt x="346" y="661"/>
                  <a:pt x="346" y="661"/>
                </a:cubicBezTo>
                <a:cubicBezTo>
                  <a:pt x="430" y="745"/>
                  <a:pt x="430" y="745"/>
                  <a:pt x="430" y="745"/>
                </a:cubicBezTo>
                <a:cubicBezTo>
                  <a:pt x="436" y="750"/>
                  <a:pt x="436" y="760"/>
                  <a:pt x="430" y="765"/>
                </a:cubicBezTo>
                <a:cubicBezTo>
                  <a:pt x="427" y="768"/>
                  <a:pt x="424" y="769"/>
                  <a:pt x="420" y="769"/>
                </a:cubicBezTo>
                <a:cubicBezTo>
                  <a:pt x="416" y="769"/>
                  <a:pt x="413" y="768"/>
                  <a:pt x="410" y="765"/>
                </a:cubicBezTo>
                <a:cubicBezTo>
                  <a:pt x="326" y="681"/>
                  <a:pt x="326" y="681"/>
                  <a:pt x="326" y="681"/>
                </a:cubicBezTo>
                <a:cubicBezTo>
                  <a:pt x="242" y="765"/>
                  <a:pt x="242" y="765"/>
                  <a:pt x="242" y="765"/>
                </a:cubicBezTo>
                <a:cubicBezTo>
                  <a:pt x="239" y="768"/>
                  <a:pt x="235" y="769"/>
                  <a:pt x="232" y="769"/>
                </a:cubicBezTo>
                <a:cubicBezTo>
                  <a:pt x="228" y="769"/>
                  <a:pt x="224" y="768"/>
                  <a:pt x="222" y="765"/>
                </a:cubicBezTo>
                <a:cubicBezTo>
                  <a:pt x="216" y="760"/>
                  <a:pt x="216" y="750"/>
                  <a:pt x="222" y="745"/>
                </a:cubicBezTo>
                <a:close/>
                <a:moveTo>
                  <a:pt x="938" y="1048"/>
                </a:moveTo>
                <a:cubicBezTo>
                  <a:pt x="854" y="1132"/>
                  <a:pt x="854" y="1132"/>
                  <a:pt x="854" y="1132"/>
                </a:cubicBezTo>
                <a:cubicBezTo>
                  <a:pt x="938" y="1216"/>
                  <a:pt x="938" y="1216"/>
                  <a:pt x="938" y="1216"/>
                </a:cubicBezTo>
                <a:cubicBezTo>
                  <a:pt x="943" y="1221"/>
                  <a:pt x="943" y="1230"/>
                  <a:pt x="938" y="1236"/>
                </a:cubicBezTo>
                <a:cubicBezTo>
                  <a:pt x="935" y="1239"/>
                  <a:pt x="931" y="1240"/>
                  <a:pt x="928" y="1240"/>
                </a:cubicBezTo>
                <a:cubicBezTo>
                  <a:pt x="924" y="1240"/>
                  <a:pt x="920" y="1239"/>
                  <a:pt x="917" y="1236"/>
                </a:cubicBezTo>
                <a:cubicBezTo>
                  <a:pt x="833" y="1152"/>
                  <a:pt x="833" y="1152"/>
                  <a:pt x="833" y="1152"/>
                </a:cubicBezTo>
                <a:cubicBezTo>
                  <a:pt x="749" y="1236"/>
                  <a:pt x="749" y="1236"/>
                  <a:pt x="749" y="1236"/>
                </a:cubicBezTo>
                <a:cubicBezTo>
                  <a:pt x="747" y="1239"/>
                  <a:pt x="743" y="1240"/>
                  <a:pt x="739" y="1240"/>
                </a:cubicBezTo>
                <a:cubicBezTo>
                  <a:pt x="736" y="1240"/>
                  <a:pt x="732" y="1239"/>
                  <a:pt x="729" y="1236"/>
                </a:cubicBezTo>
                <a:cubicBezTo>
                  <a:pt x="723" y="1230"/>
                  <a:pt x="723" y="1221"/>
                  <a:pt x="729" y="1216"/>
                </a:cubicBezTo>
                <a:cubicBezTo>
                  <a:pt x="813" y="1132"/>
                  <a:pt x="813" y="1132"/>
                  <a:pt x="813" y="1132"/>
                </a:cubicBezTo>
                <a:cubicBezTo>
                  <a:pt x="729" y="1048"/>
                  <a:pt x="729" y="1048"/>
                  <a:pt x="729" y="1048"/>
                </a:cubicBezTo>
                <a:cubicBezTo>
                  <a:pt x="723" y="1042"/>
                  <a:pt x="723" y="1033"/>
                  <a:pt x="729" y="1027"/>
                </a:cubicBezTo>
                <a:cubicBezTo>
                  <a:pt x="735" y="1022"/>
                  <a:pt x="744" y="1022"/>
                  <a:pt x="749" y="1027"/>
                </a:cubicBezTo>
                <a:cubicBezTo>
                  <a:pt x="833" y="1111"/>
                  <a:pt x="833" y="1111"/>
                  <a:pt x="833" y="1111"/>
                </a:cubicBezTo>
                <a:cubicBezTo>
                  <a:pt x="917" y="1027"/>
                  <a:pt x="917" y="1027"/>
                  <a:pt x="917" y="1027"/>
                </a:cubicBezTo>
                <a:cubicBezTo>
                  <a:pt x="923" y="1022"/>
                  <a:pt x="932" y="1022"/>
                  <a:pt x="938" y="1027"/>
                </a:cubicBezTo>
                <a:cubicBezTo>
                  <a:pt x="943" y="1033"/>
                  <a:pt x="943" y="1042"/>
                  <a:pt x="938" y="1048"/>
                </a:cubicBezTo>
                <a:close/>
                <a:moveTo>
                  <a:pt x="297" y="1400"/>
                </a:moveTo>
                <a:cubicBezTo>
                  <a:pt x="357" y="1400"/>
                  <a:pt x="406" y="1351"/>
                  <a:pt x="406" y="1291"/>
                </a:cubicBezTo>
                <a:cubicBezTo>
                  <a:pt x="406" y="1231"/>
                  <a:pt x="357" y="1183"/>
                  <a:pt x="297" y="1183"/>
                </a:cubicBezTo>
                <a:cubicBezTo>
                  <a:pt x="237" y="1183"/>
                  <a:pt x="189" y="1231"/>
                  <a:pt x="189" y="1291"/>
                </a:cubicBezTo>
                <a:cubicBezTo>
                  <a:pt x="189" y="1351"/>
                  <a:pt x="237" y="1400"/>
                  <a:pt x="297" y="1400"/>
                </a:cubicBezTo>
                <a:close/>
                <a:moveTo>
                  <a:pt x="297" y="1211"/>
                </a:moveTo>
                <a:cubicBezTo>
                  <a:pt x="341" y="1211"/>
                  <a:pt x="377" y="1247"/>
                  <a:pt x="377" y="1291"/>
                </a:cubicBezTo>
                <a:cubicBezTo>
                  <a:pt x="377" y="1335"/>
                  <a:pt x="341" y="1371"/>
                  <a:pt x="297" y="1371"/>
                </a:cubicBezTo>
                <a:cubicBezTo>
                  <a:pt x="253" y="1371"/>
                  <a:pt x="217" y="1335"/>
                  <a:pt x="217" y="1291"/>
                </a:cubicBezTo>
                <a:cubicBezTo>
                  <a:pt x="217" y="1247"/>
                  <a:pt x="253" y="1211"/>
                  <a:pt x="297" y="1211"/>
                </a:cubicBezTo>
                <a:close/>
                <a:moveTo>
                  <a:pt x="862" y="552"/>
                </a:moveTo>
                <a:cubicBezTo>
                  <a:pt x="922" y="552"/>
                  <a:pt x="971" y="504"/>
                  <a:pt x="971" y="444"/>
                </a:cubicBezTo>
                <a:cubicBezTo>
                  <a:pt x="971" y="384"/>
                  <a:pt x="922" y="335"/>
                  <a:pt x="862" y="335"/>
                </a:cubicBezTo>
                <a:cubicBezTo>
                  <a:pt x="802" y="335"/>
                  <a:pt x="754" y="384"/>
                  <a:pt x="754" y="444"/>
                </a:cubicBezTo>
                <a:cubicBezTo>
                  <a:pt x="754" y="504"/>
                  <a:pt x="802" y="552"/>
                  <a:pt x="862" y="552"/>
                </a:cubicBezTo>
                <a:close/>
                <a:moveTo>
                  <a:pt x="862" y="364"/>
                </a:moveTo>
                <a:cubicBezTo>
                  <a:pt x="906" y="364"/>
                  <a:pt x="942" y="400"/>
                  <a:pt x="942" y="444"/>
                </a:cubicBezTo>
                <a:cubicBezTo>
                  <a:pt x="942" y="488"/>
                  <a:pt x="906" y="523"/>
                  <a:pt x="862" y="523"/>
                </a:cubicBezTo>
                <a:cubicBezTo>
                  <a:pt x="818" y="523"/>
                  <a:pt x="782" y="488"/>
                  <a:pt x="782" y="444"/>
                </a:cubicBezTo>
                <a:cubicBezTo>
                  <a:pt x="782" y="400"/>
                  <a:pt x="818" y="364"/>
                  <a:pt x="862" y="364"/>
                </a:cubicBezTo>
                <a:close/>
                <a:moveTo>
                  <a:pt x="1557" y="185"/>
                </a:moveTo>
                <a:cubicBezTo>
                  <a:pt x="1412" y="185"/>
                  <a:pt x="1412" y="185"/>
                  <a:pt x="1412" y="185"/>
                </a:cubicBezTo>
                <a:cubicBezTo>
                  <a:pt x="1405" y="185"/>
                  <a:pt x="1398" y="191"/>
                  <a:pt x="1398" y="199"/>
                </a:cubicBezTo>
                <a:cubicBezTo>
                  <a:pt x="1398" y="317"/>
                  <a:pt x="1398" y="317"/>
                  <a:pt x="1398" y="317"/>
                </a:cubicBezTo>
                <a:cubicBezTo>
                  <a:pt x="1398" y="1522"/>
                  <a:pt x="1398" y="1522"/>
                  <a:pt x="1398" y="1522"/>
                </a:cubicBezTo>
                <a:cubicBezTo>
                  <a:pt x="1398" y="1523"/>
                  <a:pt x="1399" y="1525"/>
                  <a:pt x="1399" y="1526"/>
                </a:cubicBezTo>
                <a:cubicBezTo>
                  <a:pt x="1399" y="1527"/>
                  <a:pt x="1399" y="1527"/>
                  <a:pt x="1399" y="1527"/>
                </a:cubicBezTo>
                <a:cubicBezTo>
                  <a:pt x="1471" y="1708"/>
                  <a:pt x="1471" y="1708"/>
                  <a:pt x="1471" y="1708"/>
                </a:cubicBezTo>
                <a:cubicBezTo>
                  <a:pt x="1473" y="1714"/>
                  <a:pt x="1479" y="1717"/>
                  <a:pt x="1485" y="1717"/>
                </a:cubicBezTo>
                <a:cubicBezTo>
                  <a:pt x="1490" y="1717"/>
                  <a:pt x="1496" y="1714"/>
                  <a:pt x="1498" y="1708"/>
                </a:cubicBezTo>
                <a:cubicBezTo>
                  <a:pt x="1570" y="1527"/>
                  <a:pt x="1570" y="1527"/>
                  <a:pt x="1570" y="1527"/>
                </a:cubicBezTo>
                <a:cubicBezTo>
                  <a:pt x="1570" y="1527"/>
                  <a:pt x="1570" y="1527"/>
                  <a:pt x="1570" y="1526"/>
                </a:cubicBezTo>
                <a:cubicBezTo>
                  <a:pt x="1571" y="1525"/>
                  <a:pt x="1571" y="1523"/>
                  <a:pt x="1571" y="1522"/>
                </a:cubicBezTo>
                <a:cubicBezTo>
                  <a:pt x="1571" y="317"/>
                  <a:pt x="1571" y="317"/>
                  <a:pt x="1571" y="317"/>
                </a:cubicBezTo>
                <a:cubicBezTo>
                  <a:pt x="1571" y="199"/>
                  <a:pt x="1571" y="199"/>
                  <a:pt x="1571" y="199"/>
                </a:cubicBezTo>
                <a:cubicBezTo>
                  <a:pt x="1571" y="191"/>
                  <a:pt x="1565" y="185"/>
                  <a:pt x="1557" y="185"/>
                </a:cubicBezTo>
                <a:close/>
                <a:moveTo>
                  <a:pt x="1427" y="331"/>
                </a:moveTo>
                <a:cubicBezTo>
                  <a:pt x="1542" y="331"/>
                  <a:pt x="1542" y="331"/>
                  <a:pt x="1542" y="331"/>
                </a:cubicBezTo>
                <a:cubicBezTo>
                  <a:pt x="1542" y="1508"/>
                  <a:pt x="1542" y="1508"/>
                  <a:pt x="1542" y="1508"/>
                </a:cubicBezTo>
                <a:cubicBezTo>
                  <a:pt x="1427" y="1508"/>
                  <a:pt x="1427" y="1508"/>
                  <a:pt x="1427" y="1508"/>
                </a:cubicBezTo>
                <a:lnTo>
                  <a:pt x="1427" y="331"/>
                </a:lnTo>
                <a:close/>
                <a:moveTo>
                  <a:pt x="1427" y="214"/>
                </a:moveTo>
                <a:cubicBezTo>
                  <a:pt x="1542" y="214"/>
                  <a:pt x="1542" y="214"/>
                  <a:pt x="1542" y="214"/>
                </a:cubicBezTo>
                <a:cubicBezTo>
                  <a:pt x="1542" y="303"/>
                  <a:pt x="1542" y="303"/>
                  <a:pt x="1542" y="303"/>
                </a:cubicBezTo>
                <a:cubicBezTo>
                  <a:pt x="1427" y="303"/>
                  <a:pt x="1427" y="303"/>
                  <a:pt x="1427" y="303"/>
                </a:cubicBezTo>
                <a:lnTo>
                  <a:pt x="1427" y="214"/>
                </a:lnTo>
                <a:close/>
                <a:moveTo>
                  <a:pt x="1485" y="1664"/>
                </a:moveTo>
                <a:cubicBezTo>
                  <a:pt x="1434" y="1536"/>
                  <a:pt x="1434" y="1536"/>
                  <a:pt x="1434" y="1536"/>
                </a:cubicBezTo>
                <a:cubicBezTo>
                  <a:pt x="1535" y="1536"/>
                  <a:pt x="1535" y="1536"/>
                  <a:pt x="1535" y="1536"/>
                </a:cubicBezTo>
                <a:lnTo>
                  <a:pt x="1485" y="1664"/>
                </a:lnTo>
                <a:close/>
                <a:moveTo>
                  <a:pt x="481" y="898"/>
                </a:moveTo>
                <a:cubicBezTo>
                  <a:pt x="717" y="859"/>
                  <a:pt x="717" y="859"/>
                  <a:pt x="717" y="859"/>
                </a:cubicBezTo>
                <a:cubicBezTo>
                  <a:pt x="789" y="847"/>
                  <a:pt x="848" y="778"/>
                  <a:pt x="848" y="705"/>
                </a:cubicBezTo>
                <a:cubicBezTo>
                  <a:pt x="848" y="661"/>
                  <a:pt x="848" y="661"/>
                  <a:pt x="848" y="661"/>
                </a:cubicBezTo>
                <a:cubicBezTo>
                  <a:pt x="765" y="749"/>
                  <a:pt x="765" y="749"/>
                  <a:pt x="765" y="749"/>
                </a:cubicBezTo>
                <a:cubicBezTo>
                  <a:pt x="744" y="729"/>
                  <a:pt x="744" y="729"/>
                  <a:pt x="744" y="729"/>
                </a:cubicBezTo>
                <a:cubicBezTo>
                  <a:pt x="862" y="603"/>
                  <a:pt x="862" y="603"/>
                  <a:pt x="862" y="603"/>
                </a:cubicBezTo>
                <a:cubicBezTo>
                  <a:pt x="979" y="730"/>
                  <a:pt x="979" y="730"/>
                  <a:pt x="979" y="730"/>
                </a:cubicBezTo>
                <a:cubicBezTo>
                  <a:pt x="958" y="750"/>
                  <a:pt x="958" y="750"/>
                  <a:pt x="958" y="750"/>
                </a:cubicBezTo>
                <a:cubicBezTo>
                  <a:pt x="877" y="661"/>
                  <a:pt x="877" y="661"/>
                  <a:pt x="877" y="661"/>
                </a:cubicBezTo>
                <a:cubicBezTo>
                  <a:pt x="877" y="705"/>
                  <a:pt x="877" y="705"/>
                  <a:pt x="877" y="705"/>
                </a:cubicBezTo>
                <a:cubicBezTo>
                  <a:pt x="877" y="791"/>
                  <a:pt x="807" y="873"/>
                  <a:pt x="722" y="887"/>
                </a:cubicBezTo>
                <a:cubicBezTo>
                  <a:pt x="485" y="927"/>
                  <a:pt x="485" y="927"/>
                  <a:pt x="485" y="927"/>
                </a:cubicBezTo>
                <a:cubicBezTo>
                  <a:pt x="385" y="943"/>
                  <a:pt x="312" y="1030"/>
                  <a:pt x="312" y="1132"/>
                </a:cubicBezTo>
                <a:cubicBezTo>
                  <a:pt x="312" y="1140"/>
                  <a:pt x="305" y="1146"/>
                  <a:pt x="297" y="1146"/>
                </a:cubicBezTo>
                <a:cubicBezTo>
                  <a:pt x="289" y="1146"/>
                  <a:pt x="283" y="1140"/>
                  <a:pt x="283" y="1132"/>
                </a:cubicBezTo>
                <a:cubicBezTo>
                  <a:pt x="283" y="1015"/>
                  <a:pt x="366" y="917"/>
                  <a:pt x="481" y="89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Lato"/>
              <a:ea typeface="Lato"/>
              <a:cs typeface="Lato"/>
              <a:sym typeface="Lato"/>
            </a:endParaRPr>
          </a:p>
        </p:txBody>
      </p:sp>
      <p:sp>
        <p:nvSpPr>
          <p:cNvPr id="1320" name="Google Shape;1320;p45"/>
          <p:cNvSpPr/>
          <p:nvPr/>
        </p:nvSpPr>
        <p:spPr>
          <a:xfrm>
            <a:off x="17449216" y="4115500"/>
            <a:ext cx="1363662" cy="1354398"/>
          </a:xfrm>
          <a:custGeom>
            <a:pathLst>
              <a:path extrusionOk="0" h="1500" w="1509">
                <a:moveTo>
                  <a:pt x="462" y="627"/>
                </a:moveTo>
                <a:cubicBezTo>
                  <a:pt x="467" y="629"/>
                  <a:pt x="595" y="680"/>
                  <a:pt x="756" y="680"/>
                </a:cubicBezTo>
                <a:cubicBezTo>
                  <a:pt x="917" y="680"/>
                  <a:pt x="1045" y="629"/>
                  <a:pt x="1050" y="627"/>
                </a:cubicBezTo>
                <a:cubicBezTo>
                  <a:pt x="1055" y="625"/>
                  <a:pt x="1058" y="622"/>
                  <a:pt x="1059" y="617"/>
                </a:cubicBezTo>
                <a:cubicBezTo>
                  <a:pt x="1060" y="613"/>
                  <a:pt x="1060" y="608"/>
                  <a:pt x="1057" y="605"/>
                </a:cubicBezTo>
                <a:cubicBezTo>
                  <a:pt x="1054" y="599"/>
                  <a:pt x="975" y="478"/>
                  <a:pt x="862" y="424"/>
                </a:cubicBezTo>
                <a:cubicBezTo>
                  <a:pt x="858" y="422"/>
                  <a:pt x="854" y="422"/>
                  <a:pt x="850" y="424"/>
                </a:cubicBezTo>
                <a:cubicBezTo>
                  <a:pt x="902" y="379"/>
                  <a:pt x="944" y="302"/>
                  <a:pt x="944" y="211"/>
                </a:cubicBezTo>
                <a:cubicBezTo>
                  <a:pt x="944" y="82"/>
                  <a:pt x="870" y="0"/>
                  <a:pt x="756" y="0"/>
                </a:cubicBezTo>
                <a:cubicBezTo>
                  <a:pt x="642" y="0"/>
                  <a:pt x="568" y="82"/>
                  <a:pt x="568" y="211"/>
                </a:cubicBezTo>
                <a:cubicBezTo>
                  <a:pt x="568" y="350"/>
                  <a:pt x="682" y="463"/>
                  <a:pt x="756" y="463"/>
                </a:cubicBezTo>
                <a:cubicBezTo>
                  <a:pt x="785" y="463"/>
                  <a:pt x="815" y="451"/>
                  <a:pt x="842" y="430"/>
                </a:cubicBezTo>
                <a:cubicBezTo>
                  <a:pt x="809" y="473"/>
                  <a:pt x="773" y="506"/>
                  <a:pt x="756" y="519"/>
                </a:cubicBezTo>
                <a:cubicBezTo>
                  <a:pt x="739" y="506"/>
                  <a:pt x="702" y="473"/>
                  <a:pt x="669" y="428"/>
                </a:cubicBezTo>
                <a:cubicBezTo>
                  <a:pt x="664" y="423"/>
                  <a:pt x="657" y="421"/>
                  <a:pt x="650" y="424"/>
                </a:cubicBezTo>
                <a:cubicBezTo>
                  <a:pt x="537" y="478"/>
                  <a:pt x="458" y="599"/>
                  <a:pt x="455" y="605"/>
                </a:cubicBezTo>
                <a:cubicBezTo>
                  <a:pt x="452" y="608"/>
                  <a:pt x="451" y="613"/>
                  <a:pt x="453" y="617"/>
                </a:cubicBezTo>
                <a:cubicBezTo>
                  <a:pt x="454" y="622"/>
                  <a:pt x="457" y="625"/>
                  <a:pt x="462" y="627"/>
                </a:cubicBezTo>
                <a:close/>
                <a:moveTo>
                  <a:pt x="756" y="433"/>
                </a:moveTo>
                <a:cubicBezTo>
                  <a:pt x="695" y="433"/>
                  <a:pt x="598" y="331"/>
                  <a:pt x="598" y="211"/>
                </a:cubicBezTo>
                <a:cubicBezTo>
                  <a:pt x="598" y="99"/>
                  <a:pt x="659" y="30"/>
                  <a:pt x="756" y="30"/>
                </a:cubicBezTo>
                <a:cubicBezTo>
                  <a:pt x="853" y="30"/>
                  <a:pt x="914" y="99"/>
                  <a:pt x="914" y="211"/>
                </a:cubicBezTo>
                <a:cubicBezTo>
                  <a:pt x="914" y="334"/>
                  <a:pt x="827" y="433"/>
                  <a:pt x="756" y="433"/>
                </a:cubicBezTo>
                <a:close/>
                <a:moveTo>
                  <a:pt x="652" y="456"/>
                </a:moveTo>
                <a:cubicBezTo>
                  <a:pt x="697" y="513"/>
                  <a:pt x="745" y="549"/>
                  <a:pt x="747" y="551"/>
                </a:cubicBezTo>
                <a:cubicBezTo>
                  <a:pt x="752" y="555"/>
                  <a:pt x="760" y="555"/>
                  <a:pt x="765" y="551"/>
                </a:cubicBezTo>
                <a:cubicBezTo>
                  <a:pt x="767" y="549"/>
                  <a:pt x="815" y="513"/>
                  <a:pt x="860" y="456"/>
                </a:cubicBezTo>
                <a:cubicBezTo>
                  <a:pt x="937" y="498"/>
                  <a:pt x="997" y="573"/>
                  <a:pt x="1021" y="605"/>
                </a:cubicBezTo>
                <a:cubicBezTo>
                  <a:pt x="981" y="619"/>
                  <a:pt x="877" y="650"/>
                  <a:pt x="756" y="650"/>
                </a:cubicBezTo>
                <a:cubicBezTo>
                  <a:pt x="635" y="650"/>
                  <a:pt x="531" y="619"/>
                  <a:pt x="491" y="605"/>
                </a:cubicBezTo>
                <a:cubicBezTo>
                  <a:pt x="515" y="573"/>
                  <a:pt x="575" y="498"/>
                  <a:pt x="652" y="456"/>
                </a:cubicBezTo>
                <a:close/>
                <a:moveTo>
                  <a:pt x="410" y="1244"/>
                </a:moveTo>
                <a:cubicBezTo>
                  <a:pt x="406" y="1242"/>
                  <a:pt x="402" y="1243"/>
                  <a:pt x="398" y="1244"/>
                </a:cubicBezTo>
                <a:cubicBezTo>
                  <a:pt x="451" y="1200"/>
                  <a:pt x="492" y="1122"/>
                  <a:pt x="492" y="1031"/>
                </a:cubicBezTo>
                <a:cubicBezTo>
                  <a:pt x="492" y="903"/>
                  <a:pt x="419" y="820"/>
                  <a:pt x="304" y="820"/>
                </a:cubicBezTo>
                <a:cubicBezTo>
                  <a:pt x="190" y="820"/>
                  <a:pt x="117" y="903"/>
                  <a:pt x="117" y="1031"/>
                </a:cubicBezTo>
                <a:cubicBezTo>
                  <a:pt x="117" y="1170"/>
                  <a:pt x="230" y="1283"/>
                  <a:pt x="304" y="1283"/>
                </a:cubicBezTo>
                <a:cubicBezTo>
                  <a:pt x="333" y="1283"/>
                  <a:pt x="363" y="1271"/>
                  <a:pt x="391" y="1250"/>
                </a:cubicBezTo>
                <a:cubicBezTo>
                  <a:pt x="358" y="1294"/>
                  <a:pt x="321" y="1326"/>
                  <a:pt x="304" y="1340"/>
                </a:cubicBezTo>
                <a:cubicBezTo>
                  <a:pt x="288" y="1326"/>
                  <a:pt x="250" y="1293"/>
                  <a:pt x="217" y="1249"/>
                </a:cubicBezTo>
                <a:cubicBezTo>
                  <a:pt x="213" y="1243"/>
                  <a:pt x="205" y="1241"/>
                  <a:pt x="199" y="1244"/>
                </a:cubicBezTo>
                <a:cubicBezTo>
                  <a:pt x="86" y="1299"/>
                  <a:pt x="6" y="1420"/>
                  <a:pt x="3" y="1425"/>
                </a:cubicBezTo>
                <a:cubicBezTo>
                  <a:pt x="1" y="1429"/>
                  <a:pt x="0" y="1433"/>
                  <a:pt x="1" y="1438"/>
                </a:cubicBezTo>
                <a:cubicBezTo>
                  <a:pt x="3" y="1442"/>
                  <a:pt x="6" y="1445"/>
                  <a:pt x="10" y="1447"/>
                </a:cubicBezTo>
                <a:cubicBezTo>
                  <a:pt x="15" y="1449"/>
                  <a:pt x="144" y="1500"/>
                  <a:pt x="304" y="1500"/>
                </a:cubicBezTo>
                <a:cubicBezTo>
                  <a:pt x="465" y="1500"/>
                  <a:pt x="594" y="1449"/>
                  <a:pt x="599" y="1447"/>
                </a:cubicBezTo>
                <a:cubicBezTo>
                  <a:pt x="603" y="1445"/>
                  <a:pt x="606" y="1442"/>
                  <a:pt x="608" y="1438"/>
                </a:cubicBezTo>
                <a:cubicBezTo>
                  <a:pt x="609" y="1433"/>
                  <a:pt x="608" y="1429"/>
                  <a:pt x="606" y="1425"/>
                </a:cubicBezTo>
                <a:cubicBezTo>
                  <a:pt x="603" y="1420"/>
                  <a:pt x="523" y="1299"/>
                  <a:pt x="410" y="1244"/>
                </a:cubicBezTo>
                <a:close/>
                <a:moveTo>
                  <a:pt x="304" y="1253"/>
                </a:moveTo>
                <a:cubicBezTo>
                  <a:pt x="244" y="1253"/>
                  <a:pt x="147" y="1152"/>
                  <a:pt x="147" y="1031"/>
                </a:cubicBezTo>
                <a:cubicBezTo>
                  <a:pt x="147" y="919"/>
                  <a:pt x="207" y="850"/>
                  <a:pt x="304" y="850"/>
                </a:cubicBezTo>
                <a:cubicBezTo>
                  <a:pt x="402" y="850"/>
                  <a:pt x="462" y="919"/>
                  <a:pt x="462" y="1031"/>
                </a:cubicBezTo>
                <a:cubicBezTo>
                  <a:pt x="462" y="1154"/>
                  <a:pt x="376" y="1253"/>
                  <a:pt x="304" y="1253"/>
                </a:cubicBezTo>
                <a:close/>
                <a:moveTo>
                  <a:pt x="304" y="1470"/>
                </a:moveTo>
                <a:cubicBezTo>
                  <a:pt x="184" y="1470"/>
                  <a:pt x="80" y="1439"/>
                  <a:pt x="39" y="1426"/>
                </a:cubicBezTo>
                <a:cubicBezTo>
                  <a:pt x="63" y="1393"/>
                  <a:pt x="124" y="1318"/>
                  <a:pt x="201" y="1277"/>
                </a:cubicBezTo>
                <a:cubicBezTo>
                  <a:pt x="246" y="1334"/>
                  <a:pt x="293" y="1370"/>
                  <a:pt x="296" y="1371"/>
                </a:cubicBezTo>
                <a:cubicBezTo>
                  <a:pt x="301" y="1375"/>
                  <a:pt x="308" y="1375"/>
                  <a:pt x="313" y="1371"/>
                </a:cubicBezTo>
                <a:cubicBezTo>
                  <a:pt x="316" y="1370"/>
                  <a:pt x="363" y="1334"/>
                  <a:pt x="408" y="1277"/>
                </a:cubicBezTo>
                <a:cubicBezTo>
                  <a:pt x="485" y="1318"/>
                  <a:pt x="546" y="1393"/>
                  <a:pt x="570" y="1426"/>
                </a:cubicBezTo>
                <a:cubicBezTo>
                  <a:pt x="529" y="1439"/>
                  <a:pt x="425" y="1470"/>
                  <a:pt x="304" y="1470"/>
                </a:cubicBezTo>
                <a:close/>
                <a:moveTo>
                  <a:pt x="1506" y="1425"/>
                </a:moveTo>
                <a:cubicBezTo>
                  <a:pt x="1502" y="1420"/>
                  <a:pt x="1423" y="1299"/>
                  <a:pt x="1310" y="1244"/>
                </a:cubicBezTo>
                <a:cubicBezTo>
                  <a:pt x="1306" y="1242"/>
                  <a:pt x="1302" y="1243"/>
                  <a:pt x="1298" y="1244"/>
                </a:cubicBezTo>
                <a:cubicBezTo>
                  <a:pt x="1351" y="1200"/>
                  <a:pt x="1392" y="1122"/>
                  <a:pt x="1392" y="1031"/>
                </a:cubicBezTo>
                <a:cubicBezTo>
                  <a:pt x="1392" y="903"/>
                  <a:pt x="1318" y="820"/>
                  <a:pt x="1204" y="820"/>
                </a:cubicBezTo>
                <a:cubicBezTo>
                  <a:pt x="1090" y="820"/>
                  <a:pt x="1017" y="903"/>
                  <a:pt x="1017" y="1031"/>
                </a:cubicBezTo>
                <a:cubicBezTo>
                  <a:pt x="1017" y="1170"/>
                  <a:pt x="1130" y="1283"/>
                  <a:pt x="1204" y="1283"/>
                </a:cubicBezTo>
                <a:cubicBezTo>
                  <a:pt x="1233" y="1283"/>
                  <a:pt x="1263" y="1271"/>
                  <a:pt x="1291" y="1250"/>
                </a:cubicBezTo>
                <a:cubicBezTo>
                  <a:pt x="1258" y="1294"/>
                  <a:pt x="1221" y="1326"/>
                  <a:pt x="1204" y="1340"/>
                </a:cubicBezTo>
                <a:cubicBezTo>
                  <a:pt x="1188" y="1326"/>
                  <a:pt x="1150" y="1293"/>
                  <a:pt x="1117" y="1249"/>
                </a:cubicBezTo>
                <a:cubicBezTo>
                  <a:pt x="1113" y="1243"/>
                  <a:pt x="1105" y="1241"/>
                  <a:pt x="1098" y="1244"/>
                </a:cubicBezTo>
                <a:cubicBezTo>
                  <a:pt x="985" y="1299"/>
                  <a:pt x="906" y="1420"/>
                  <a:pt x="903" y="1425"/>
                </a:cubicBezTo>
                <a:cubicBezTo>
                  <a:pt x="900" y="1429"/>
                  <a:pt x="900" y="1433"/>
                  <a:pt x="901" y="1438"/>
                </a:cubicBezTo>
                <a:cubicBezTo>
                  <a:pt x="903" y="1442"/>
                  <a:pt x="906" y="1445"/>
                  <a:pt x="910" y="1447"/>
                </a:cubicBezTo>
                <a:cubicBezTo>
                  <a:pt x="915" y="1449"/>
                  <a:pt x="1044" y="1500"/>
                  <a:pt x="1204" y="1500"/>
                </a:cubicBezTo>
                <a:cubicBezTo>
                  <a:pt x="1365" y="1500"/>
                  <a:pt x="1493" y="1449"/>
                  <a:pt x="1499" y="1447"/>
                </a:cubicBezTo>
                <a:cubicBezTo>
                  <a:pt x="1503" y="1445"/>
                  <a:pt x="1506" y="1442"/>
                  <a:pt x="1507" y="1438"/>
                </a:cubicBezTo>
                <a:cubicBezTo>
                  <a:pt x="1509" y="1433"/>
                  <a:pt x="1508" y="1429"/>
                  <a:pt x="1506" y="1425"/>
                </a:cubicBezTo>
                <a:close/>
                <a:moveTo>
                  <a:pt x="1204" y="1253"/>
                </a:moveTo>
                <a:cubicBezTo>
                  <a:pt x="1143" y="1253"/>
                  <a:pt x="1047" y="1152"/>
                  <a:pt x="1047" y="1031"/>
                </a:cubicBezTo>
                <a:cubicBezTo>
                  <a:pt x="1047" y="919"/>
                  <a:pt x="1107" y="850"/>
                  <a:pt x="1204" y="850"/>
                </a:cubicBezTo>
                <a:cubicBezTo>
                  <a:pt x="1302" y="850"/>
                  <a:pt x="1362" y="919"/>
                  <a:pt x="1362" y="1031"/>
                </a:cubicBezTo>
                <a:cubicBezTo>
                  <a:pt x="1362" y="1154"/>
                  <a:pt x="1276" y="1253"/>
                  <a:pt x="1204" y="1253"/>
                </a:cubicBezTo>
                <a:close/>
                <a:moveTo>
                  <a:pt x="1204" y="1470"/>
                </a:moveTo>
                <a:cubicBezTo>
                  <a:pt x="1084" y="1470"/>
                  <a:pt x="980" y="1439"/>
                  <a:pt x="939" y="1426"/>
                </a:cubicBezTo>
                <a:cubicBezTo>
                  <a:pt x="963" y="1393"/>
                  <a:pt x="1023" y="1318"/>
                  <a:pt x="1101" y="1277"/>
                </a:cubicBezTo>
                <a:cubicBezTo>
                  <a:pt x="1146" y="1334"/>
                  <a:pt x="1193" y="1370"/>
                  <a:pt x="1195" y="1371"/>
                </a:cubicBezTo>
                <a:cubicBezTo>
                  <a:pt x="1201" y="1375"/>
                  <a:pt x="1208" y="1375"/>
                  <a:pt x="1213" y="1371"/>
                </a:cubicBezTo>
                <a:cubicBezTo>
                  <a:pt x="1215" y="1370"/>
                  <a:pt x="1263" y="1334"/>
                  <a:pt x="1308" y="1277"/>
                </a:cubicBezTo>
                <a:cubicBezTo>
                  <a:pt x="1385" y="1318"/>
                  <a:pt x="1446" y="1393"/>
                  <a:pt x="1470" y="1426"/>
                </a:cubicBezTo>
                <a:cubicBezTo>
                  <a:pt x="1429" y="1439"/>
                  <a:pt x="1325" y="1470"/>
                  <a:pt x="1204" y="1470"/>
                </a:cubicBezTo>
                <a:close/>
                <a:moveTo>
                  <a:pt x="977" y="1075"/>
                </a:moveTo>
                <a:cubicBezTo>
                  <a:pt x="980" y="1077"/>
                  <a:pt x="983" y="1077"/>
                  <a:pt x="985" y="1077"/>
                </a:cubicBezTo>
                <a:cubicBezTo>
                  <a:pt x="990" y="1077"/>
                  <a:pt x="995" y="1075"/>
                  <a:pt x="998" y="1071"/>
                </a:cubicBezTo>
                <a:cubicBezTo>
                  <a:pt x="1003" y="1064"/>
                  <a:pt x="1001" y="1054"/>
                  <a:pt x="994" y="1050"/>
                </a:cubicBezTo>
                <a:cubicBezTo>
                  <a:pt x="880" y="974"/>
                  <a:pt x="880" y="974"/>
                  <a:pt x="880" y="974"/>
                </a:cubicBezTo>
                <a:cubicBezTo>
                  <a:pt x="883" y="964"/>
                  <a:pt x="884" y="954"/>
                  <a:pt x="884" y="943"/>
                </a:cubicBezTo>
                <a:cubicBezTo>
                  <a:pt x="884" y="877"/>
                  <a:pt x="835" y="823"/>
                  <a:pt x="771" y="815"/>
                </a:cubicBezTo>
                <a:cubicBezTo>
                  <a:pt x="771" y="704"/>
                  <a:pt x="771" y="704"/>
                  <a:pt x="771" y="704"/>
                </a:cubicBezTo>
                <a:cubicBezTo>
                  <a:pt x="771" y="696"/>
                  <a:pt x="764" y="689"/>
                  <a:pt x="756" y="689"/>
                </a:cubicBezTo>
                <a:cubicBezTo>
                  <a:pt x="748" y="689"/>
                  <a:pt x="741" y="696"/>
                  <a:pt x="741" y="704"/>
                </a:cubicBezTo>
                <a:cubicBezTo>
                  <a:pt x="741" y="815"/>
                  <a:pt x="741" y="815"/>
                  <a:pt x="741" y="815"/>
                </a:cubicBezTo>
                <a:cubicBezTo>
                  <a:pt x="677" y="823"/>
                  <a:pt x="627" y="877"/>
                  <a:pt x="627" y="943"/>
                </a:cubicBezTo>
                <a:cubicBezTo>
                  <a:pt x="627" y="954"/>
                  <a:pt x="629" y="965"/>
                  <a:pt x="632" y="975"/>
                </a:cubicBezTo>
                <a:cubicBezTo>
                  <a:pt x="528" y="1044"/>
                  <a:pt x="528" y="1044"/>
                  <a:pt x="528" y="1044"/>
                </a:cubicBezTo>
                <a:cubicBezTo>
                  <a:pt x="521" y="1049"/>
                  <a:pt x="519" y="1058"/>
                  <a:pt x="524" y="1065"/>
                </a:cubicBezTo>
                <a:cubicBezTo>
                  <a:pt x="527" y="1069"/>
                  <a:pt x="532" y="1071"/>
                  <a:pt x="537" y="1071"/>
                </a:cubicBezTo>
                <a:cubicBezTo>
                  <a:pt x="539" y="1071"/>
                  <a:pt x="542" y="1071"/>
                  <a:pt x="545" y="1069"/>
                </a:cubicBezTo>
                <a:cubicBezTo>
                  <a:pt x="643" y="1004"/>
                  <a:pt x="643" y="1004"/>
                  <a:pt x="643" y="1004"/>
                </a:cubicBezTo>
                <a:cubicBezTo>
                  <a:pt x="664" y="1044"/>
                  <a:pt x="707" y="1071"/>
                  <a:pt x="756" y="1071"/>
                </a:cubicBezTo>
                <a:cubicBezTo>
                  <a:pt x="805" y="1071"/>
                  <a:pt x="848" y="1044"/>
                  <a:pt x="869" y="1003"/>
                </a:cubicBezTo>
                <a:lnTo>
                  <a:pt x="977" y="1075"/>
                </a:lnTo>
                <a:close/>
                <a:moveTo>
                  <a:pt x="756" y="1041"/>
                </a:moveTo>
                <a:cubicBezTo>
                  <a:pt x="715" y="1041"/>
                  <a:pt x="679" y="1016"/>
                  <a:pt x="665" y="980"/>
                </a:cubicBezTo>
                <a:cubicBezTo>
                  <a:pt x="665" y="977"/>
                  <a:pt x="664" y="975"/>
                  <a:pt x="663" y="972"/>
                </a:cubicBezTo>
                <a:cubicBezTo>
                  <a:pt x="663" y="972"/>
                  <a:pt x="663" y="972"/>
                  <a:pt x="663" y="972"/>
                </a:cubicBezTo>
                <a:cubicBezTo>
                  <a:pt x="660" y="963"/>
                  <a:pt x="658" y="953"/>
                  <a:pt x="658" y="943"/>
                </a:cubicBezTo>
                <a:cubicBezTo>
                  <a:pt x="658" y="889"/>
                  <a:pt x="702" y="845"/>
                  <a:pt x="756" y="845"/>
                </a:cubicBezTo>
                <a:cubicBezTo>
                  <a:pt x="810" y="845"/>
                  <a:pt x="854" y="889"/>
                  <a:pt x="854" y="943"/>
                </a:cubicBezTo>
                <a:cubicBezTo>
                  <a:pt x="854" y="997"/>
                  <a:pt x="810" y="1041"/>
                  <a:pt x="756" y="1041"/>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4" name="Shape 1324"/>
        <p:cNvGrpSpPr/>
        <p:nvPr/>
      </p:nvGrpSpPr>
      <p:grpSpPr>
        <a:xfrm>
          <a:off x="0" y="0"/>
          <a:ext cx="0" cy="0"/>
          <a:chOff x="0" y="0"/>
          <a:chExt cx="0" cy="0"/>
        </a:xfrm>
      </p:grpSpPr>
      <p:sp>
        <p:nvSpPr>
          <p:cNvPr id="1325" name="Google Shape;1325;p46"/>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Business </a:t>
            </a:r>
            <a:r>
              <a:rPr b="0" i="0" lang="en-US" sz="7400" u="none" cap="none" strike="noStrike">
                <a:solidFill>
                  <a:schemeClr val="accent2"/>
                </a:solidFill>
                <a:latin typeface="Open Sans Light"/>
                <a:ea typeface="Open Sans Light"/>
                <a:cs typeface="Open Sans Light"/>
                <a:sym typeface="Open Sans Light"/>
              </a:rPr>
              <a:t>Ideas</a:t>
            </a:r>
            <a:endParaRPr b="0" i="0" sz="7400" u="none" cap="none" strike="noStrike">
              <a:solidFill>
                <a:schemeClr val="accent2"/>
              </a:solidFill>
              <a:latin typeface="Open Sans Light"/>
              <a:ea typeface="Open Sans Light"/>
              <a:cs typeface="Open Sans Light"/>
              <a:sym typeface="Open Sans Light"/>
            </a:endParaRPr>
          </a:p>
        </p:txBody>
      </p:sp>
      <p:sp>
        <p:nvSpPr>
          <p:cNvPr id="1326" name="Google Shape;1326;p46"/>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327" name="Google Shape;1327;p46"/>
          <p:cNvSpPr/>
          <p:nvPr/>
        </p:nvSpPr>
        <p:spPr>
          <a:xfrm>
            <a:off x="10699397" y="6112605"/>
            <a:ext cx="3013130" cy="3013127"/>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gradFill>
            <a:gsLst>
              <a:gs pos="0">
                <a:schemeClr val="accent1"/>
              </a:gs>
              <a:gs pos="33000">
                <a:schemeClr val="accent2"/>
              </a:gs>
              <a:gs pos="66000">
                <a:schemeClr val="accent3"/>
              </a:gs>
              <a:gs pos="100000">
                <a:schemeClr val="accent4"/>
              </a:gs>
            </a:gsLst>
            <a:lin ang="5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28" name="Google Shape;1328;p46"/>
          <p:cNvSpPr/>
          <p:nvPr/>
        </p:nvSpPr>
        <p:spPr>
          <a:xfrm>
            <a:off x="10676848" y="3276479"/>
            <a:ext cx="2045131" cy="204512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29" name="Google Shape;1329;p46"/>
          <p:cNvSpPr/>
          <p:nvPr/>
        </p:nvSpPr>
        <p:spPr>
          <a:xfrm>
            <a:off x="7684350" y="3276479"/>
            <a:ext cx="2045131" cy="204512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0" name="Google Shape;1330;p46"/>
          <p:cNvSpPr/>
          <p:nvPr/>
        </p:nvSpPr>
        <p:spPr>
          <a:xfrm>
            <a:off x="4760946" y="3352334"/>
            <a:ext cx="2045131" cy="204512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1" name="Google Shape;1331;p46"/>
          <p:cNvSpPr/>
          <p:nvPr/>
        </p:nvSpPr>
        <p:spPr>
          <a:xfrm>
            <a:off x="2966797" y="5267936"/>
            <a:ext cx="2045131" cy="204512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2" name="Google Shape;1332;p46"/>
          <p:cNvSpPr/>
          <p:nvPr/>
        </p:nvSpPr>
        <p:spPr>
          <a:xfrm>
            <a:off x="5383563" y="7109620"/>
            <a:ext cx="2317133" cy="2317131"/>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3" name="Google Shape;1333;p46"/>
          <p:cNvSpPr/>
          <p:nvPr/>
        </p:nvSpPr>
        <p:spPr>
          <a:xfrm>
            <a:off x="8019748" y="8627301"/>
            <a:ext cx="2288621" cy="228861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4" name="Google Shape;1334;p46"/>
          <p:cNvSpPr/>
          <p:nvPr/>
        </p:nvSpPr>
        <p:spPr>
          <a:xfrm>
            <a:off x="13240353" y="3276479"/>
            <a:ext cx="2045131" cy="204512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5" name="Google Shape;1335;p46"/>
          <p:cNvSpPr/>
          <p:nvPr/>
        </p:nvSpPr>
        <p:spPr>
          <a:xfrm>
            <a:off x="15714619" y="3276479"/>
            <a:ext cx="2045131" cy="204512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6" name="Google Shape;1336;p46"/>
          <p:cNvSpPr/>
          <p:nvPr/>
        </p:nvSpPr>
        <p:spPr>
          <a:xfrm>
            <a:off x="18503020" y="3168361"/>
            <a:ext cx="2413077" cy="2413075"/>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7" name="Google Shape;1337;p46"/>
          <p:cNvSpPr/>
          <p:nvPr/>
        </p:nvSpPr>
        <p:spPr>
          <a:xfrm>
            <a:off x="19428539" y="5672820"/>
            <a:ext cx="2306046" cy="2306044"/>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8" name="Google Shape;1338;p46"/>
          <p:cNvSpPr/>
          <p:nvPr/>
        </p:nvSpPr>
        <p:spPr>
          <a:xfrm>
            <a:off x="16683219" y="7245621"/>
            <a:ext cx="2045131" cy="204512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39" name="Google Shape;1339;p46"/>
          <p:cNvSpPr/>
          <p:nvPr/>
        </p:nvSpPr>
        <p:spPr>
          <a:xfrm>
            <a:off x="14251094" y="8602766"/>
            <a:ext cx="2337692" cy="2337690"/>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40" name="Google Shape;1340;p46"/>
          <p:cNvSpPr/>
          <p:nvPr/>
        </p:nvSpPr>
        <p:spPr>
          <a:xfrm>
            <a:off x="11183396" y="9983512"/>
            <a:ext cx="2045131" cy="2045129"/>
          </a:xfrm>
          <a:custGeom>
            <a:pathLst>
              <a:path extrusionOk="0" h="2799083" w="2799083">
                <a:moveTo>
                  <a:pt x="1399542" y="0"/>
                </a:moveTo>
                <a:lnTo>
                  <a:pt x="1536725" y="6746"/>
                </a:lnTo>
                <a:lnTo>
                  <a:pt x="1672578" y="26885"/>
                </a:lnTo>
                <a:lnTo>
                  <a:pt x="1805800" y="60264"/>
                </a:lnTo>
                <a:lnTo>
                  <a:pt x="1935118" y="106533"/>
                </a:lnTo>
                <a:lnTo>
                  <a:pt x="2059285" y="165258"/>
                </a:lnTo>
                <a:lnTo>
                  <a:pt x="2177085" y="235865"/>
                </a:lnTo>
                <a:lnTo>
                  <a:pt x="2287397" y="317682"/>
                </a:lnTo>
                <a:lnTo>
                  <a:pt x="2389167" y="409916"/>
                </a:lnTo>
                <a:lnTo>
                  <a:pt x="2481401" y="511686"/>
                </a:lnTo>
                <a:lnTo>
                  <a:pt x="2563218" y="621998"/>
                </a:lnTo>
                <a:lnTo>
                  <a:pt x="2633825" y="739798"/>
                </a:lnTo>
                <a:lnTo>
                  <a:pt x="2692550" y="863965"/>
                </a:lnTo>
                <a:lnTo>
                  <a:pt x="2738819" y="993283"/>
                </a:lnTo>
                <a:lnTo>
                  <a:pt x="2772198" y="1126505"/>
                </a:lnTo>
                <a:lnTo>
                  <a:pt x="2792337" y="1262358"/>
                </a:lnTo>
                <a:lnTo>
                  <a:pt x="2799083" y="1399542"/>
                </a:lnTo>
                <a:lnTo>
                  <a:pt x="2792337" y="1536725"/>
                </a:lnTo>
                <a:lnTo>
                  <a:pt x="2772198" y="1672578"/>
                </a:lnTo>
                <a:lnTo>
                  <a:pt x="2738819" y="1805800"/>
                </a:lnTo>
                <a:lnTo>
                  <a:pt x="2692550" y="1935118"/>
                </a:lnTo>
                <a:lnTo>
                  <a:pt x="2633825" y="2059285"/>
                </a:lnTo>
                <a:lnTo>
                  <a:pt x="2563218" y="2177085"/>
                </a:lnTo>
                <a:lnTo>
                  <a:pt x="2481401" y="2287397"/>
                </a:lnTo>
                <a:lnTo>
                  <a:pt x="2389167" y="2389167"/>
                </a:lnTo>
                <a:lnTo>
                  <a:pt x="2287397" y="2481401"/>
                </a:lnTo>
                <a:lnTo>
                  <a:pt x="2177085" y="2563218"/>
                </a:lnTo>
                <a:lnTo>
                  <a:pt x="2059285" y="2633825"/>
                </a:lnTo>
                <a:lnTo>
                  <a:pt x="1935118" y="2692550"/>
                </a:lnTo>
                <a:lnTo>
                  <a:pt x="1805800" y="2738819"/>
                </a:lnTo>
                <a:lnTo>
                  <a:pt x="1672578" y="2772198"/>
                </a:lnTo>
                <a:lnTo>
                  <a:pt x="1536725" y="2792337"/>
                </a:lnTo>
                <a:lnTo>
                  <a:pt x="1399542" y="2799083"/>
                </a:lnTo>
                <a:lnTo>
                  <a:pt x="1262358" y="2792337"/>
                </a:lnTo>
                <a:lnTo>
                  <a:pt x="1126505" y="2772198"/>
                </a:lnTo>
                <a:lnTo>
                  <a:pt x="993283" y="2738819"/>
                </a:lnTo>
                <a:lnTo>
                  <a:pt x="863965" y="2692550"/>
                </a:lnTo>
                <a:lnTo>
                  <a:pt x="739798" y="2633825"/>
                </a:lnTo>
                <a:lnTo>
                  <a:pt x="621998" y="2563218"/>
                </a:lnTo>
                <a:lnTo>
                  <a:pt x="511686" y="2481401"/>
                </a:lnTo>
                <a:lnTo>
                  <a:pt x="409916" y="2389167"/>
                </a:lnTo>
                <a:lnTo>
                  <a:pt x="317682" y="2287397"/>
                </a:lnTo>
                <a:lnTo>
                  <a:pt x="235865" y="2177085"/>
                </a:lnTo>
                <a:lnTo>
                  <a:pt x="165258" y="2059285"/>
                </a:lnTo>
                <a:lnTo>
                  <a:pt x="106533" y="1935118"/>
                </a:lnTo>
                <a:lnTo>
                  <a:pt x="60264" y="1805800"/>
                </a:lnTo>
                <a:lnTo>
                  <a:pt x="26885" y="1672578"/>
                </a:lnTo>
                <a:lnTo>
                  <a:pt x="6746" y="1536725"/>
                </a:lnTo>
                <a:lnTo>
                  <a:pt x="0" y="1399542"/>
                </a:lnTo>
                <a:lnTo>
                  <a:pt x="6746" y="1262358"/>
                </a:lnTo>
                <a:lnTo>
                  <a:pt x="26885" y="1126505"/>
                </a:lnTo>
                <a:lnTo>
                  <a:pt x="60264" y="993283"/>
                </a:lnTo>
                <a:lnTo>
                  <a:pt x="106533" y="863965"/>
                </a:lnTo>
                <a:lnTo>
                  <a:pt x="165258" y="739798"/>
                </a:lnTo>
                <a:lnTo>
                  <a:pt x="235865" y="621998"/>
                </a:lnTo>
                <a:lnTo>
                  <a:pt x="317682" y="511686"/>
                </a:lnTo>
                <a:lnTo>
                  <a:pt x="409916" y="409916"/>
                </a:lnTo>
                <a:lnTo>
                  <a:pt x="511686" y="317682"/>
                </a:lnTo>
                <a:lnTo>
                  <a:pt x="621998" y="235865"/>
                </a:lnTo>
                <a:lnTo>
                  <a:pt x="739798" y="165258"/>
                </a:lnTo>
                <a:lnTo>
                  <a:pt x="863965" y="106533"/>
                </a:lnTo>
                <a:lnTo>
                  <a:pt x="993283" y="60264"/>
                </a:lnTo>
                <a:lnTo>
                  <a:pt x="1126505" y="26885"/>
                </a:lnTo>
                <a:lnTo>
                  <a:pt x="1262358" y="6746"/>
                </a:lnTo>
                <a:close/>
              </a:path>
            </a:pathLst>
          </a:custGeom>
          <a:noFill/>
          <a:ln cap="flat" cmpd="sng" w="28575">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1341" name="Google Shape;1341;p46"/>
          <p:cNvCxnSpPr>
            <a:stCxn id="1328" idx="31"/>
            <a:endCxn id="1327" idx="62"/>
          </p:cNvCxnSpPr>
          <p:nvPr/>
        </p:nvCxnSpPr>
        <p:spPr>
          <a:xfrm>
            <a:off x="11799646" y="5316679"/>
            <a:ext cx="112500" cy="825000"/>
          </a:xfrm>
          <a:prstGeom prst="straightConnector1">
            <a:avLst/>
          </a:prstGeom>
          <a:noFill/>
          <a:ln cap="flat" cmpd="sng" w="19050">
            <a:solidFill>
              <a:schemeClr val="accent2"/>
            </a:solidFill>
            <a:prstDash val="solid"/>
            <a:miter lim="800000"/>
            <a:headEnd len="sm" w="sm" type="none"/>
            <a:tailEnd len="sm" w="sm" type="none"/>
          </a:ln>
        </p:spPr>
      </p:cxnSp>
      <p:cxnSp>
        <p:nvCxnSpPr>
          <p:cNvPr id="1342" name="Google Shape;1342;p46"/>
          <p:cNvCxnSpPr>
            <a:stCxn id="1329" idx="24"/>
            <a:endCxn id="1327" idx="55"/>
          </p:cNvCxnSpPr>
          <p:nvPr/>
        </p:nvCxnSpPr>
        <p:spPr>
          <a:xfrm>
            <a:off x="9429979" y="5022106"/>
            <a:ext cx="1611300" cy="1641300"/>
          </a:xfrm>
          <a:prstGeom prst="straightConnector1">
            <a:avLst/>
          </a:prstGeom>
          <a:noFill/>
          <a:ln cap="flat" cmpd="sng" w="19050">
            <a:solidFill>
              <a:schemeClr val="accent2"/>
            </a:solidFill>
            <a:prstDash val="solid"/>
            <a:miter lim="800000"/>
            <a:headEnd len="sm" w="sm" type="none"/>
            <a:tailEnd len="sm" w="sm" type="none"/>
          </a:ln>
        </p:spPr>
      </p:cxnSp>
      <p:cxnSp>
        <p:nvCxnSpPr>
          <p:cNvPr id="1343" name="Google Shape;1343;p46"/>
          <p:cNvCxnSpPr>
            <a:stCxn id="1330" idx="22"/>
            <a:endCxn id="1327" idx="53"/>
          </p:cNvCxnSpPr>
          <p:nvPr/>
        </p:nvCxnSpPr>
        <p:spPr>
          <a:xfrm>
            <a:off x="6633744" y="4943005"/>
            <a:ext cx="4243500" cy="1965900"/>
          </a:xfrm>
          <a:prstGeom prst="straightConnector1">
            <a:avLst/>
          </a:prstGeom>
          <a:noFill/>
          <a:ln cap="flat" cmpd="sng" w="19050">
            <a:solidFill>
              <a:schemeClr val="accent2"/>
            </a:solidFill>
            <a:prstDash val="solid"/>
            <a:miter lim="800000"/>
            <a:headEnd len="sm" w="sm" type="none"/>
            <a:tailEnd len="sm" w="sm" type="none"/>
          </a:ln>
        </p:spPr>
      </p:cxnSp>
      <p:cxnSp>
        <p:nvCxnSpPr>
          <p:cNvPr id="1344" name="Google Shape;1344;p46"/>
          <p:cNvCxnSpPr>
            <a:stCxn id="1331" idx="17"/>
            <a:endCxn id="1327" idx="50"/>
          </p:cNvCxnSpPr>
          <p:nvPr/>
        </p:nvCxnSpPr>
        <p:spPr>
          <a:xfrm>
            <a:off x="5006999" y="6390732"/>
            <a:ext cx="5721300" cy="934500"/>
          </a:xfrm>
          <a:prstGeom prst="straightConnector1">
            <a:avLst/>
          </a:prstGeom>
          <a:noFill/>
          <a:ln cap="flat" cmpd="sng" w="19050">
            <a:solidFill>
              <a:schemeClr val="accent2"/>
            </a:solidFill>
            <a:prstDash val="solid"/>
            <a:miter lim="800000"/>
            <a:headEnd len="sm" w="sm" type="none"/>
            <a:tailEnd len="sm" w="sm" type="none"/>
          </a:ln>
        </p:spPr>
      </p:cxnSp>
      <p:cxnSp>
        <p:nvCxnSpPr>
          <p:cNvPr id="1345" name="Google Shape;1345;p46"/>
          <p:cNvCxnSpPr>
            <a:stCxn id="1332" idx="15"/>
            <a:endCxn id="1327" idx="47"/>
          </p:cNvCxnSpPr>
          <p:nvPr/>
        </p:nvCxnSpPr>
        <p:spPr>
          <a:xfrm flipH="1" rot="10800000">
            <a:off x="7695112" y="7766723"/>
            <a:ext cx="3011400" cy="387900"/>
          </a:xfrm>
          <a:prstGeom prst="straightConnector1">
            <a:avLst/>
          </a:prstGeom>
          <a:noFill/>
          <a:ln cap="flat" cmpd="sng" w="19050">
            <a:solidFill>
              <a:schemeClr val="accent2"/>
            </a:solidFill>
            <a:prstDash val="solid"/>
            <a:miter lim="800000"/>
            <a:headEnd len="sm" w="sm" type="none"/>
            <a:tailEnd len="sm" w="sm" type="none"/>
          </a:ln>
        </p:spPr>
      </p:cxnSp>
      <p:cxnSp>
        <p:nvCxnSpPr>
          <p:cNvPr id="1346" name="Google Shape;1346;p46"/>
          <p:cNvCxnSpPr>
            <a:stCxn id="1333" idx="10"/>
            <a:endCxn id="1327" idx="43"/>
          </p:cNvCxnSpPr>
          <p:nvPr/>
        </p:nvCxnSpPr>
        <p:spPr>
          <a:xfrm flipH="1" rot="10800000">
            <a:off x="10115518" y="8329468"/>
            <a:ext cx="761700" cy="806400"/>
          </a:xfrm>
          <a:prstGeom prst="straightConnector1">
            <a:avLst/>
          </a:prstGeom>
          <a:noFill/>
          <a:ln cap="flat" cmpd="sng" w="19050">
            <a:solidFill>
              <a:schemeClr val="accent2"/>
            </a:solidFill>
            <a:prstDash val="solid"/>
            <a:miter lim="800000"/>
            <a:headEnd len="sm" w="sm" type="none"/>
            <a:tailEnd len="sm" w="sm" type="none"/>
          </a:ln>
        </p:spPr>
      </p:cxnSp>
      <p:cxnSp>
        <p:nvCxnSpPr>
          <p:cNvPr id="1347" name="Google Shape;1347;p46"/>
          <p:cNvCxnSpPr>
            <a:stCxn id="1340" idx="0"/>
            <a:endCxn id="1327" idx="32"/>
          </p:cNvCxnSpPr>
          <p:nvPr/>
        </p:nvCxnSpPr>
        <p:spPr>
          <a:xfrm rot="10800000">
            <a:off x="12205962" y="9125812"/>
            <a:ext cx="0" cy="857700"/>
          </a:xfrm>
          <a:prstGeom prst="straightConnector1">
            <a:avLst/>
          </a:prstGeom>
          <a:noFill/>
          <a:ln cap="flat" cmpd="sng" w="19050">
            <a:solidFill>
              <a:schemeClr val="accent2"/>
            </a:solidFill>
            <a:prstDash val="solid"/>
            <a:miter lim="800000"/>
            <a:headEnd len="sm" w="sm" type="none"/>
            <a:tailEnd len="sm" w="sm" type="none"/>
          </a:ln>
        </p:spPr>
      </p:cxnSp>
      <p:cxnSp>
        <p:nvCxnSpPr>
          <p:cNvPr id="1348" name="Google Shape;1348;p46"/>
          <p:cNvCxnSpPr>
            <a:stCxn id="1334" idx="37"/>
            <a:endCxn id="1327" idx="7"/>
          </p:cNvCxnSpPr>
          <p:nvPr/>
        </p:nvCxnSpPr>
        <p:spPr>
          <a:xfrm flipH="1">
            <a:off x="13161681" y="5200863"/>
            <a:ext cx="619200" cy="1253700"/>
          </a:xfrm>
          <a:prstGeom prst="straightConnector1">
            <a:avLst/>
          </a:prstGeom>
          <a:noFill/>
          <a:ln cap="flat" cmpd="sng" w="19050">
            <a:solidFill>
              <a:schemeClr val="accent2"/>
            </a:solidFill>
            <a:prstDash val="solid"/>
            <a:miter lim="800000"/>
            <a:headEnd len="sm" w="sm" type="none"/>
            <a:tailEnd len="sm" w="sm" type="none"/>
          </a:ln>
        </p:spPr>
      </p:cxnSp>
      <p:cxnSp>
        <p:nvCxnSpPr>
          <p:cNvPr id="1349" name="Google Shape;1349;p46"/>
          <p:cNvCxnSpPr>
            <a:stCxn id="1335" idx="40"/>
            <a:endCxn id="1327" idx="10"/>
          </p:cNvCxnSpPr>
          <p:nvPr/>
        </p:nvCxnSpPr>
        <p:spPr>
          <a:xfrm flipH="1">
            <a:off x="13458720" y="5022106"/>
            <a:ext cx="2555400" cy="1760100"/>
          </a:xfrm>
          <a:prstGeom prst="straightConnector1">
            <a:avLst/>
          </a:prstGeom>
          <a:noFill/>
          <a:ln cap="flat" cmpd="sng" w="19050">
            <a:solidFill>
              <a:schemeClr val="accent2"/>
            </a:solidFill>
            <a:prstDash val="solid"/>
            <a:miter lim="800000"/>
            <a:headEnd len="sm" w="sm" type="none"/>
            <a:tailEnd len="sm" w="sm" type="none"/>
          </a:ln>
        </p:spPr>
      </p:cxnSp>
      <p:cxnSp>
        <p:nvCxnSpPr>
          <p:cNvPr id="1350" name="Google Shape;1350;p46"/>
          <p:cNvCxnSpPr>
            <a:stCxn id="1336" idx="43"/>
            <a:endCxn id="1327" idx="12"/>
          </p:cNvCxnSpPr>
          <p:nvPr/>
        </p:nvCxnSpPr>
        <p:spPr>
          <a:xfrm flipH="1">
            <a:off x="13597989" y="4943660"/>
            <a:ext cx="5047500" cy="2099100"/>
          </a:xfrm>
          <a:prstGeom prst="straightConnector1">
            <a:avLst/>
          </a:prstGeom>
          <a:noFill/>
          <a:ln cap="flat" cmpd="sng" w="19050">
            <a:solidFill>
              <a:schemeClr val="accent2"/>
            </a:solidFill>
            <a:prstDash val="solid"/>
            <a:miter lim="800000"/>
            <a:headEnd len="sm" w="sm" type="none"/>
            <a:tailEnd len="sm" w="sm" type="none"/>
          </a:ln>
        </p:spPr>
      </p:cxnSp>
      <p:cxnSp>
        <p:nvCxnSpPr>
          <p:cNvPr id="1351" name="Google Shape;1351;p46"/>
          <p:cNvCxnSpPr>
            <a:stCxn id="1337" idx="48"/>
            <a:endCxn id="1327" idx="14"/>
          </p:cNvCxnSpPr>
          <p:nvPr/>
        </p:nvCxnSpPr>
        <p:spPr>
          <a:xfrm flipH="1">
            <a:off x="13683538" y="6825842"/>
            <a:ext cx="5745000" cy="499500"/>
          </a:xfrm>
          <a:prstGeom prst="straightConnector1">
            <a:avLst/>
          </a:prstGeom>
          <a:noFill/>
          <a:ln cap="flat" cmpd="sng" w="19050">
            <a:solidFill>
              <a:schemeClr val="accent2"/>
            </a:solidFill>
            <a:prstDash val="solid"/>
            <a:miter lim="800000"/>
            <a:headEnd len="sm" w="sm" type="none"/>
            <a:tailEnd len="sm" w="sm" type="none"/>
          </a:ln>
        </p:spPr>
      </p:cxnSp>
      <p:cxnSp>
        <p:nvCxnSpPr>
          <p:cNvPr id="1352" name="Google Shape;1352;p46"/>
          <p:cNvCxnSpPr>
            <a:stCxn id="1338" idx="51"/>
            <a:endCxn id="1327" idx="16"/>
          </p:cNvCxnSpPr>
          <p:nvPr/>
        </p:nvCxnSpPr>
        <p:spPr>
          <a:xfrm rot="10800000">
            <a:off x="13712550" y="7619156"/>
            <a:ext cx="3014700" cy="352200"/>
          </a:xfrm>
          <a:prstGeom prst="straightConnector1">
            <a:avLst/>
          </a:prstGeom>
          <a:noFill/>
          <a:ln cap="flat" cmpd="sng" w="19050">
            <a:solidFill>
              <a:schemeClr val="accent2"/>
            </a:solidFill>
            <a:prstDash val="solid"/>
            <a:miter lim="800000"/>
            <a:headEnd len="sm" w="sm" type="none"/>
            <a:tailEnd len="sm" w="sm" type="none"/>
          </a:ln>
        </p:spPr>
      </p:cxnSp>
      <p:cxnSp>
        <p:nvCxnSpPr>
          <p:cNvPr id="1353" name="Google Shape;1353;p46"/>
          <p:cNvCxnSpPr>
            <a:stCxn id="1339" idx="54"/>
            <a:endCxn id="1327" idx="22"/>
          </p:cNvCxnSpPr>
          <p:nvPr/>
        </p:nvCxnSpPr>
        <p:spPr>
          <a:xfrm rot="10800000">
            <a:off x="13458680" y="8456236"/>
            <a:ext cx="989400" cy="666000"/>
          </a:xfrm>
          <a:prstGeom prst="straightConnector1">
            <a:avLst/>
          </a:prstGeom>
          <a:noFill/>
          <a:ln cap="flat" cmpd="sng" w="19050">
            <a:solidFill>
              <a:schemeClr val="accent2"/>
            </a:solidFill>
            <a:prstDash val="solid"/>
            <a:miter lim="800000"/>
            <a:headEnd len="sm" w="sm" type="none"/>
            <a:tailEnd len="sm" w="sm" type="none"/>
          </a:ln>
        </p:spPr>
      </p:cxnSp>
      <p:sp>
        <p:nvSpPr>
          <p:cNvPr id="1354" name="Google Shape;1354;p46"/>
          <p:cNvSpPr/>
          <p:nvPr/>
        </p:nvSpPr>
        <p:spPr>
          <a:xfrm>
            <a:off x="11534274" y="6609991"/>
            <a:ext cx="1315452" cy="1985094"/>
          </a:xfrm>
          <a:custGeom>
            <a:pathLst>
              <a:path extrusionOk="0" h="2440" w="1615">
                <a:moveTo>
                  <a:pt x="1591" y="963"/>
                </a:moveTo>
                <a:cubicBezTo>
                  <a:pt x="1615" y="849"/>
                  <a:pt x="1613" y="730"/>
                  <a:pt x="1585" y="613"/>
                </a:cubicBezTo>
                <a:cubicBezTo>
                  <a:pt x="1506" y="277"/>
                  <a:pt x="1208" y="26"/>
                  <a:pt x="862" y="2"/>
                </a:cubicBezTo>
                <a:cubicBezTo>
                  <a:pt x="844" y="0"/>
                  <a:pt x="827" y="1"/>
                  <a:pt x="809" y="1"/>
                </a:cubicBezTo>
                <a:cubicBezTo>
                  <a:pt x="807" y="0"/>
                  <a:pt x="806" y="0"/>
                  <a:pt x="804" y="0"/>
                </a:cubicBezTo>
                <a:cubicBezTo>
                  <a:pt x="803" y="0"/>
                  <a:pt x="801" y="0"/>
                  <a:pt x="800" y="0"/>
                </a:cubicBezTo>
                <a:cubicBezTo>
                  <a:pt x="597" y="1"/>
                  <a:pt x="406" y="76"/>
                  <a:pt x="256" y="215"/>
                </a:cubicBezTo>
                <a:cubicBezTo>
                  <a:pt x="94" y="367"/>
                  <a:pt x="0" y="581"/>
                  <a:pt x="0" y="803"/>
                </a:cubicBezTo>
                <a:cubicBezTo>
                  <a:pt x="0" y="913"/>
                  <a:pt x="22" y="1020"/>
                  <a:pt x="65" y="1120"/>
                </a:cubicBezTo>
                <a:cubicBezTo>
                  <a:pt x="65" y="1122"/>
                  <a:pt x="65" y="1122"/>
                  <a:pt x="65" y="1122"/>
                </a:cubicBezTo>
                <a:cubicBezTo>
                  <a:pt x="68" y="1125"/>
                  <a:pt x="68" y="1125"/>
                  <a:pt x="68" y="1125"/>
                </a:cubicBezTo>
                <a:cubicBezTo>
                  <a:pt x="79" y="1144"/>
                  <a:pt x="112" y="1201"/>
                  <a:pt x="151" y="1272"/>
                </a:cubicBezTo>
                <a:cubicBezTo>
                  <a:pt x="215" y="1384"/>
                  <a:pt x="296" y="1532"/>
                  <a:pt x="327" y="1602"/>
                </a:cubicBezTo>
                <a:cubicBezTo>
                  <a:pt x="350" y="1653"/>
                  <a:pt x="389" y="1768"/>
                  <a:pt x="418" y="1855"/>
                </a:cubicBezTo>
                <a:cubicBezTo>
                  <a:pt x="427" y="1881"/>
                  <a:pt x="443" y="1901"/>
                  <a:pt x="464" y="1915"/>
                </a:cubicBezTo>
                <a:cubicBezTo>
                  <a:pt x="464" y="2013"/>
                  <a:pt x="464" y="2013"/>
                  <a:pt x="464" y="2013"/>
                </a:cubicBezTo>
                <a:cubicBezTo>
                  <a:pt x="464" y="2061"/>
                  <a:pt x="464" y="2061"/>
                  <a:pt x="464" y="2061"/>
                </a:cubicBezTo>
                <a:cubicBezTo>
                  <a:pt x="464" y="2139"/>
                  <a:pt x="464" y="2139"/>
                  <a:pt x="464" y="2139"/>
                </a:cubicBezTo>
                <a:cubicBezTo>
                  <a:pt x="464" y="2187"/>
                  <a:pt x="464" y="2187"/>
                  <a:pt x="464" y="2187"/>
                </a:cubicBezTo>
                <a:cubicBezTo>
                  <a:pt x="464" y="2212"/>
                  <a:pt x="464" y="2212"/>
                  <a:pt x="464" y="2212"/>
                </a:cubicBezTo>
                <a:cubicBezTo>
                  <a:pt x="464" y="2256"/>
                  <a:pt x="492" y="2293"/>
                  <a:pt x="531" y="2307"/>
                </a:cubicBezTo>
                <a:cubicBezTo>
                  <a:pt x="534" y="2381"/>
                  <a:pt x="595" y="2440"/>
                  <a:pt x="670" y="2440"/>
                </a:cubicBezTo>
                <a:cubicBezTo>
                  <a:pt x="938" y="2440"/>
                  <a:pt x="938" y="2440"/>
                  <a:pt x="938" y="2440"/>
                </a:cubicBezTo>
                <a:cubicBezTo>
                  <a:pt x="1013" y="2440"/>
                  <a:pt x="1074" y="2381"/>
                  <a:pt x="1078" y="2307"/>
                </a:cubicBezTo>
                <a:cubicBezTo>
                  <a:pt x="1116" y="2293"/>
                  <a:pt x="1144" y="2256"/>
                  <a:pt x="1144" y="2212"/>
                </a:cubicBezTo>
                <a:cubicBezTo>
                  <a:pt x="1144" y="2187"/>
                  <a:pt x="1144" y="2187"/>
                  <a:pt x="1144" y="2187"/>
                </a:cubicBezTo>
                <a:cubicBezTo>
                  <a:pt x="1144" y="2139"/>
                  <a:pt x="1144" y="2139"/>
                  <a:pt x="1144" y="2139"/>
                </a:cubicBezTo>
                <a:cubicBezTo>
                  <a:pt x="1144" y="2061"/>
                  <a:pt x="1144" y="2061"/>
                  <a:pt x="1144" y="2061"/>
                </a:cubicBezTo>
                <a:cubicBezTo>
                  <a:pt x="1144" y="2013"/>
                  <a:pt x="1144" y="2013"/>
                  <a:pt x="1144" y="2013"/>
                </a:cubicBezTo>
                <a:cubicBezTo>
                  <a:pt x="1144" y="1915"/>
                  <a:pt x="1144" y="1915"/>
                  <a:pt x="1144" y="1915"/>
                </a:cubicBezTo>
                <a:cubicBezTo>
                  <a:pt x="1165" y="1901"/>
                  <a:pt x="1182" y="1881"/>
                  <a:pt x="1190" y="1855"/>
                </a:cubicBezTo>
                <a:cubicBezTo>
                  <a:pt x="1219" y="1768"/>
                  <a:pt x="1258" y="1653"/>
                  <a:pt x="1281" y="1602"/>
                </a:cubicBezTo>
                <a:cubicBezTo>
                  <a:pt x="1313" y="1530"/>
                  <a:pt x="1396" y="1379"/>
                  <a:pt x="1447" y="1287"/>
                </a:cubicBezTo>
                <a:cubicBezTo>
                  <a:pt x="1458" y="1287"/>
                  <a:pt x="1458" y="1287"/>
                  <a:pt x="1458" y="1287"/>
                </a:cubicBezTo>
                <a:cubicBezTo>
                  <a:pt x="1458" y="1269"/>
                  <a:pt x="1458" y="1269"/>
                  <a:pt x="1458" y="1269"/>
                </a:cubicBezTo>
                <a:cubicBezTo>
                  <a:pt x="1496" y="1201"/>
                  <a:pt x="1528" y="1146"/>
                  <a:pt x="1539" y="1128"/>
                </a:cubicBezTo>
                <a:cubicBezTo>
                  <a:pt x="1540" y="1126"/>
                  <a:pt x="1541" y="1124"/>
                  <a:pt x="1542" y="1122"/>
                </a:cubicBezTo>
                <a:cubicBezTo>
                  <a:pt x="1547" y="1116"/>
                  <a:pt x="1547" y="1116"/>
                  <a:pt x="1547" y="1116"/>
                </a:cubicBezTo>
                <a:cubicBezTo>
                  <a:pt x="1547" y="1111"/>
                  <a:pt x="1547" y="1111"/>
                  <a:pt x="1547" y="1111"/>
                </a:cubicBezTo>
                <a:cubicBezTo>
                  <a:pt x="1565" y="1066"/>
                  <a:pt x="1579" y="1020"/>
                  <a:pt x="1589" y="973"/>
                </a:cubicBezTo>
                <a:cubicBezTo>
                  <a:pt x="1591" y="970"/>
                  <a:pt x="1592" y="967"/>
                  <a:pt x="1592" y="963"/>
                </a:cubicBezTo>
                <a:cubicBezTo>
                  <a:pt x="1592" y="963"/>
                  <a:pt x="1591" y="963"/>
                  <a:pt x="1591" y="963"/>
                </a:cubicBezTo>
                <a:close/>
                <a:moveTo>
                  <a:pt x="1539" y="624"/>
                </a:moveTo>
                <a:cubicBezTo>
                  <a:pt x="1563" y="730"/>
                  <a:pt x="1566" y="836"/>
                  <a:pt x="1547" y="939"/>
                </a:cubicBezTo>
                <a:cubicBezTo>
                  <a:pt x="1307" y="939"/>
                  <a:pt x="1307" y="939"/>
                  <a:pt x="1307" y="939"/>
                </a:cubicBezTo>
                <a:cubicBezTo>
                  <a:pt x="1294" y="939"/>
                  <a:pt x="1283" y="950"/>
                  <a:pt x="1283" y="963"/>
                </a:cubicBezTo>
                <a:cubicBezTo>
                  <a:pt x="1283" y="971"/>
                  <a:pt x="1287" y="978"/>
                  <a:pt x="1292" y="982"/>
                </a:cubicBezTo>
                <a:cubicBezTo>
                  <a:pt x="1307" y="1004"/>
                  <a:pt x="1315" y="1030"/>
                  <a:pt x="1315" y="1056"/>
                </a:cubicBezTo>
                <a:cubicBezTo>
                  <a:pt x="1315" y="1130"/>
                  <a:pt x="1255" y="1189"/>
                  <a:pt x="1182" y="1189"/>
                </a:cubicBezTo>
                <a:cubicBezTo>
                  <a:pt x="1108" y="1189"/>
                  <a:pt x="1049" y="1130"/>
                  <a:pt x="1049" y="1056"/>
                </a:cubicBezTo>
                <a:cubicBezTo>
                  <a:pt x="1049" y="1029"/>
                  <a:pt x="1057" y="1003"/>
                  <a:pt x="1073" y="980"/>
                </a:cubicBezTo>
                <a:cubicBezTo>
                  <a:pt x="1078" y="975"/>
                  <a:pt x="1080" y="968"/>
                  <a:pt x="1079" y="960"/>
                </a:cubicBezTo>
                <a:cubicBezTo>
                  <a:pt x="1078" y="948"/>
                  <a:pt x="1067" y="939"/>
                  <a:pt x="1055" y="939"/>
                </a:cubicBezTo>
                <a:cubicBezTo>
                  <a:pt x="828" y="939"/>
                  <a:pt x="828" y="939"/>
                  <a:pt x="828" y="939"/>
                </a:cubicBezTo>
                <a:cubicBezTo>
                  <a:pt x="828" y="632"/>
                  <a:pt x="828" y="632"/>
                  <a:pt x="828" y="632"/>
                </a:cubicBezTo>
                <a:cubicBezTo>
                  <a:pt x="850" y="641"/>
                  <a:pt x="873" y="646"/>
                  <a:pt x="897" y="646"/>
                </a:cubicBezTo>
                <a:cubicBezTo>
                  <a:pt x="997" y="646"/>
                  <a:pt x="1078" y="564"/>
                  <a:pt x="1078" y="464"/>
                </a:cubicBezTo>
                <a:cubicBezTo>
                  <a:pt x="1078" y="364"/>
                  <a:pt x="997" y="283"/>
                  <a:pt x="897" y="283"/>
                </a:cubicBezTo>
                <a:cubicBezTo>
                  <a:pt x="873" y="283"/>
                  <a:pt x="850" y="288"/>
                  <a:pt x="828" y="297"/>
                </a:cubicBezTo>
                <a:cubicBezTo>
                  <a:pt x="828" y="49"/>
                  <a:pt x="828" y="49"/>
                  <a:pt x="828" y="49"/>
                </a:cubicBezTo>
                <a:cubicBezTo>
                  <a:pt x="838" y="49"/>
                  <a:pt x="848" y="49"/>
                  <a:pt x="858" y="50"/>
                </a:cubicBezTo>
                <a:cubicBezTo>
                  <a:pt x="1184" y="72"/>
                  <a:pt x="1464" y="309"/>
                  <a:pt x="1539" y="624"/>
                </a:cubicBezTo>
                <a:close/>
                <a:moveTo>
                  <a:pt x="289" y="251"/>
                </a:moveTo>
                <a:cubicBezTo>
                  <a:pt x="425" y="124"/>
                  <a:pt x="597" y="54"/>
                  <a:pt x="780" y="48"/>
                </a:cubicBezTo>
                <a:cubicBezTo>
                  <a:pt x="780" y="338"/>
                  <a:pt x="780" y="338"/>
                  <a:pt x="780" y="338"/>
                </a:cubicBezTo>
                <a:cubicBezTo>
                  <a:pt x="780" y="347"/>
                  <a:pt x="785" y="355"/>
                  <a:pt x="793" y="359"/>
                </a:cubicBezTo>
                <a:cubicBezTo>
                  <a:pt x="801" y="363"/>
                  <a:pt x="811" y="362"/>
                  <a:pt x="818" y="357"/>
                </a:cubicBezTo>
                <a:cubicBezTo>
                  <a:pt x="841" y="340"/>
                  <a:pt x="869" y="331"/>
                  <a:pt x="897" y="331"/>
                </a:cubicBezTo>
                <a:cubicBezTo>
                  <a:pt x="970" y="331"/>
                  <a:pt x="1030" y="391"/>
                  <a:pt x="1030" y="464"/>
                </a:cubicBezTo>
                <a:cubicBezTo>
                  <a:pt x="1030" y="538"/>
                  <a:pt x="970" y="597"/>
                  <a:pt x="897" y="597"/>
                </a:cubicBezTo>
                <a:cubicBezTo>
                  <a:pt x="869" y="597"/>
                  <a:pt x="841" y="588"/>
                  <a:pt x="818" y="572"/>
                </a:cubicBezTo>
                <a:cubicBezTo>
                  <a:pt x="811" y="566"/>
                  <a:pt x="801" y="565"/>
                  <a:pt x="793" y="570"/>
                </a:cubicBezTo>
                <a:cubicBezTo>
                  <a:pt x="785" y="574"/>
                  <a:pt x="780" y="582"/>
                  <a:pt x="780" y="591"/>
                </a:cubicBezTo>
                <a:cubicBezTo>
                  <a:pt x="780" y="939"/>
                  <a:pt x="780" y="939"/>
                  <a:pt x="780" y="939"/>
                </a:cubicBezTo>
                <a:cubicBezTo>
                  <a:pt x="592" y="939"/>
                  <a:pt x="592" y="939"/>
                  <a:pt x="592" y="939"/>
                </a:cubicBezTo>
                <a:cubicBezTo>
                  <a:pt x="601" y="918"/>
                  <a:pt x="606" y="894"/>
                  <a:pt x="606" y="870"/>
                </a:cubicBezTo>
                <a:cubicBezTo>
                  <a:pt x="606" y="770"/>
                  <a:pt x="524" y="689"/>
                  <a:pt x="425" y="689"/>
                </a:cubicBezTo>
                <a:cubicBezTo>
                  <a:pt x="325" y="689"/>
                  <a:pt x="243" y="770"/>
                  <a:pt x="243" y="870"/>
                </a:cubicBezTo>
                <a:cubicBezTo>
                  <a:pt x="243" y="894"/>
                  <a:pt x="248" y="918"/>
                  <a:pt x="257" y="939"/>
                </a:cubicBezTo>
                <a:cubicBezTo>
                  <a:pt x="61" y="939"/>
                  <a:pt x="61" y="939"/>
                  <a:pt x="61" y="939"/>
                </a:cubicBezTo>
                <a:cubicBezTo>
                  <a:pt x="53" y="895"/>
                  <a:pt x="49" y="849"/>
                  <a:pt x="49" y="803"/>
                </a:cubicBezTo>
                <a:cubicBezTo>
                  <a:pt x="49" y="595"/>
                  <a:pt x="136" y="393"/>
                  <a:pt x="289" y="251"/>
                </a:cubicBezTo>
                <a:close/>
                <a:moveTo>
                  <a:pt x="371" y="1583"/>
                </a:moveTo>
                <a:cubicBezTo>
                  <a:pt x="340" y="1510"/>
                  <a:pt x="257" y="1361"/>
                  <a:pt x="193" y="1248"/>
                </a:cubicBezTo>
                <a:cubicBezTo>
                  <a:pt x="154" y="1177"/>
                  <a:pt x="121" y="1120"/>
                  <a:pt x="111" y="1102"/>
                </a:cubicBezTo>
                <a:cubicBezTo>
                  <a:pt x="109" y="1099"/>
                  <a:pt x="109" y="1099"/>
                  <a:pt x="109" y="1099"/>
                </a:cubicBezTo>
                <a:cubicBezTo>
                  <a:pt x="93" y="1063"/>
                  <a:pt x="82" y="1025"/>
                  <a:pt x="72" y="988"/>
                </a:cubicBezTo>
                <a:cubicBezTo>
                  <a:pt x="298" y="988"/>
                  <a:pt x="298" y="988"/>
                  <a:pt x="298" y="988"/>
                </a:cubicBezTo>
                <a:cubicBezTo>
                  <a:pt x="307" y="988"/>
                  <a:pt x="315" y="982"/>
                  <a:pt x="319" y="974"/>
                </a:cubicBezTo>
                <a:cubicBezTo>
                  <a:pt x="323" y="966"/>
                  <a:pt x="323" y="956"/>
                  <a:pt x="317" y="949"/>
                </a:cubicBezTo>
                <a:cubicBezTo>
                  <a:pt x="300" y="926"/>
                  <a:pt x="291" y="899"/>
                  <a:pt x="291" y="870"/>
                </a:cubicBezTo>
                <a:cubicBezTo>
                  <a:pt x="291" y="797"/>
                  <a:pt x="351" y="737"/>
                  <a:pt x="425" y="737"/>
                </a:cubicBezTo>
                <a:cubicBezTo>
                  <a:pt x="498" y="737"/>
                  <a:pt x="558" y="797"/>
                  <a:pt x="558" y="870"/>
                </a:cubicBezTo>
                <a:cubicBezTo>
                  <a:pt x="558" y="898"/>
                  <a:pt x="549" y="924"/>
                  <a:pt x="533" y="947"/>
                </a:cubicBezTo>
                <a:cubicBezTo>
                  <a:pt x="528" y="952"/>
                  <a:pt x="526" y="960"/>
                  <a:pt x="527" y="967"/>
                </a:cubicBezTo>
                <a:cubicBezTo>
                  <a:pt x="529" y="979"/>
                  <a:pt x="539" y="988"/>
                  <a:pt x="551" y="988"/>
                </a:cubicBezTo>
                <a:cubicBezTo>
                  <a:pt x="780" y="988"/>
                  <a:pt x="780" y="988"/>
                  <a:pt x="780" y="988"/>
                </a:cubicBezTo>
                <a:cubicBezTo>
                  <a:pt x="780" y="1231"/>
                  <a:pt x="780" y="1231"/>
                  <a:pt x="780" y="1231"/>
                </a:cubicBezTo>
                <a:cubicBezTo>
                  <a:pt x="758" y="1222"/>
                  <a:pt x="735" y="1217"/>
                  <a:pt x="711" y="1217"/>
                </a:cubicBezTo>
                <a:cubicBezTo>
                  <a:pt x="611" y="1217"/>
                  <a:pt x="530" y="1299"/>
                  <a:pt x="530" y="1399"/>
                </a:cubicBezTo>
                <a:cubicBezTo>
                  <a:pt x="530" y="1499"/>
                  <a:pt x="611" y="1580"/>
                  <a:pt x="711" y="1580"/>
                </a:cubicBezTo>
                <a:cubicBezTo>
                  <a:pt x="735" y="1580"/>
                  <a:pt x="758" y="1575"/>
                  <a:pt x="780" y="1566"/>
                </a:cubicBezTo>
                <a:cubicBezTo>
                  <a:pt x="780" y="1886"/>
                  <a:pt x="780" y="1886"/>
                  <a:pt x="780" y="1886"/>
                </a:cubicBezTo>
                <a:cubicBezTo>
                  <a:pt x="528" y="1886"/>
                  <a:pt x="528" y="1886"/>
                  <a:pt x="528" y="1886"/>
                </a:cubicBezTo>
                <a:cubicBezTo>
                  <a:pt x="499" y="1886"/>
                  <a:pt x="473" y="1868"/>
                  <a:pt x="464" y="1840"/>
                </a:cubicBezTo>
                <a:cubicBezTo>
                  <a:pt x="435" y="1752"/>
                  <a:pt x="395" y="1635"/>
                  <a:pt x="371" y="1583"/>
                </a:cubicBezTo>
                <a:close/>
                <a:moveTo>
                  <a:pt x="938" y="2392"/>
                </a:moveTo>
                <a:cubicBezTo>
                  <a:pt x="670" y="2392"/>
                  <a:pt x="670" y="2392"/>
                  <a:pt x="670" y="2392"/>
                </a:cubicBezTo>
                <a:cubicBezTo>
                  <a:pt x="624" y="2392"/>
                  <a:pt x="586" y="2358"/>
                  <a:pt x="579" y="2314"/>
                </a:cubicBezTo>
                <a:cubicBezTo>
                  <a:pt x="1029" y="2314"/>
                  <a:pt x="1029" y="2314"/>
                  <a:pt x="1029" y="2314"/>
                </a:cubicBezTo>
                <a:cubicBezTo>
                  <a:pt x="1023" y="2358"/>
                  <a:pt x="984" y="2392"/>
                  <a:pt x="938" y="2392"/>
                </a:cubicBezTo>
                <a:close/>
                <a:moveTo>
                  <a:pt x="1096" y="2212"/>
                </a:moveTo>
                <a:cubicBezTo>
                  <a:pt x="1096" y="2242"/>
                  <a:pt x="1072" y="2265"/>
                  <a:pt x="1043" y="2265"/>
                </a:cubicBezTo>
                <a:cubicBezTo>
                  <a:pt x="565" y="2265"/>
                  <a:pt x="565" y="2265"/>
                  <a:pt x="565" y="2265"/>
                </a:cubicBezTo>
                <a:cubicBezTo>
                  <a:pt x="536" y="2265"/>
                  <a:pt x="512" y="2242"/>
                  <a:pt x="512" y="2212"/>
                </a:cubicBezTo>
                <a:cubicBezTo>
                  <a:pt x="512" y="2187"/>
                  <a:pt x="512" y="2187"/>
                  <a:pt x="512" y="2187"/>
                </a:cubicBezTo>
                <a:cubicBezTo>
                  <a:pt x="1096" y="2187"/>
                  <a:pt x="1096" y="2187"/>
                  <a:pt x="1096" y="2187"/>
                </a:cubicBezTo>
                <a:lnTo>
                  <a:pt x="1096" y="2212"/>
                </a:lnTo>
                <a:close/>
                <a:moveTo>
                  <a:pt x="1096" y="2139"/>
                </a:moveTo>
                <a:cubicBezTo>
                  <a:pt x="512" y="2139"/>
                  <a:pt x="512" y="2139"/>
                  <a:pt x="512" y="2139"/>
                </a:cubicBezTo>
                <a:cubicBezTo>
                  <a:pt x="512" y="2061"/>
                  <a:pt x="512" y="2061"/>
                  <a:pt x="512" y="2061"/>
                </a:cubicBezTo>
                <a:cubicBezTo>
                  <a:pt x="1096" y="2061"/>
                  <a:pt x="1096" y="2061"/>
                  <a:pt x="1096" y="2061"/>
                </a:cubicBezTo>
                <a:lnTo>
                  <a:pt x="1096" y="2139"/>
                </a:lnTo>
                <a:close/>
                <a:moveTo>
                  <a:pt x="1096" y="1935"/>
                </a:moveTo>
                <a:cubicBezTo>
                  <a:pt x="1096" y="2013"/>
                  <a:pt x="1096" y="2013"/>
                  <a:pt x="1096" y="2013"/>
                </a:cubicBezTo>
                <a:cubicBezTo>
                  <a:pt x="512" y="2013"/>
                  <a:pt x="512" y="2013"/>
                  <a:pt x="512" y="2013"/>
                </a:cubicBezTo>
                <a:cubicBezTo>
                  <a:pt x="512" y="1935"/>
                  <a:pt x="512" y="1935"/>
                  <a:pt x="512" y="1935"/>
                </a:cubicBezTo>
                <a:cubicBezTo>
                  <a:pt x="528" y="1935"/>
                  <a:pt x="528" y="1935"/>
                  <a:pt x="528" y="1935"/>
                </a:cubicBezTo>
                <a:cubicBezTo>
                  <a:pt x="1080" y="1935"/>
                  <a:pt x="1080" y="1935"/>
                  <a:pt x="1080" y="1935"/>
                </a:cubicBezTo>
                <a:lnTo>
                  <a:pt x="1096" y="1935"/>
                </a:lnTo>
                <a:close/>
                <a:moveTo>
                  <a:pt x="1498" y="1102"/>
                </a:moveTo>
                <a:cubicBezTo>
                  <a:pt x="1486" y="1121"/>
                  <a:pt x="1456" y="1174"/>
                  <a:pt x="1419" y="1240"/>
                </a:cubicBezTo>
                <a:cubicBezTo>
                  <a:pt x="1412" y="1252"/>
                  <a:pt x="1412" y="1252"/>
                  <a:pt x="1412" y="1252"/>
                </a:cubicBezTo>
                <a:cubicBezTo>
                  <a:pt x="1361" y="1342"/>
                  <a:pt x="1271" y="1505"/>
                  <a:pt x="1237" y="1583"/>
                </a:cubicBezTo>
                <a:cubicBezTo>
                  <a:pt x="1214" y="1635"/>
                  <a:pt x="1174" y="1752"/>
                  <a:pt x="1144" y="1840"/>
                </a:cubicBezTo>
                <a:cubicBezTo>
                  <a:pt x="1135" y="1868"/>
                  <a:pt x="1109" y="1886"/>
                  <a:pt x="1080" y="1886"/>
                </a:cubicBezTo>
                <a:cubicBezTo>
                  <a:pt x="828" y="1886"/>
                  <a:pt x="828" y="1886"/>
                  <a:pt x="828" y="1886"/>
                </a:cubicBezTo>
                <a:cubicBezTo>
                  <a:pt x="828" y="1525"/>
                  <a:pt x="828" y="1525"/>
                  <a:pt x="828" y="1525"/>
                </a:cubicBezTo>
                <a:cubicBezTo>
                  <a:pt x="828" y="1516"/>
                  <a:pt x="823" y="1508"/>
                  <a:pt x="815" y="1504"/>
                </a:cubicBezTo>
                <a:cubicBezTo>
                  <a:pt x="807" y="1500"/>
                  <a:pt x="797" y="1501"/>
                  <a:pt x="790" y="1506"/>
                </a:cubicBezTo>
                <a:cubicBezTo>
                  <a:pt x="767" y="1523"/>
                  <a:pt x="740" y="1532"/>
                  <a:pt x="711" y="1532"/>
                </a:cubicBezTo>
                <a:cubicBezTo>
                  <a:pt x="638" y="1532"/>
                  <a:pt x="578" y="1472"/>
                  <a:pt x="578" y="1399"/>
                </a:cubicBezTo>
                <a:cubicBezTo>
                  <a:pt x="578" y="1325"/>
                  <a:pt x="638" y="1266"/>
                  <a:pt x="711" y="1266"/>
                </a:cubicBezTo>
                <a:cubicBezTo>
                  <a:pt x="739" y="1266"/>
                  <a:pt x="765" y="1274"/>
                  <a:pt x="788" y="1290"/>
                </a:cubicBezTo>
                <a:cubicBezTo>
                  <a:pt x="793" y="1295"/>
                  <a:pt x="800" y="1297"/>
                  <a:pt x="808" y="1296"/>
                </a:cubicBezTo>
                <a:cubicBezTo>
                  <a:pt x="820" y="1294"/>
                  <a:pt x="828" y="1284"/>
                  <a:pt x="828" y="1272"/>
                </a:cubicBezTo>
                <a:cubicBezTo>
                  <a:pt x="828" y="988"/>
                  <a:pt x="828" y="988"/>
                  <a:pt x="828" y="988"/>
                </a:cubicBezTo>
                <a:cubicBezTo>
                  <a:pt x="1014" y="988"/>
                  <a:pt x="1014" y="988"/>
                  <a:pt x="1014" y="988"/>
                </a:cubicBezTo>
                <a:cubicBezTo>
                  <a:pt x="1005" y="1009"/>
                  <a:pt x="1000" y="1032"/>
                  <a:pt x="1000" y="1056"/>
                </a:cubicBezTo>
                <a:cubicBezTo>
                  <a:pt x="1000" y="1156"/>
                  <a:pt x="1082" y="1238"/>
                  <a:pt x="1182" y="1238"/>
                </a:cubicBezTo>
                <a:cubicBezTo>
                  <a:pt x="1282" y="1238"/>
                  <a:pt x="1363" y="1156"/>
                  <a:pt x="1363" y="1056"/>
                </a:cubicBezTo>
                <a:cubicBezTo>
                  <a:pt x="1363" y="1032"/>
                  <a:pt x="1358" y="1009"/>
                  <a:pt x="1349" y="988"/>
                </a:cubicBezTo>
                <a:cubicBezTo>
                  <a:pt x="1537" y="988"/>
                  <a:pt x="1537" y="988"/>
                  <a:pt x="1537" y="988"/>
                </a:cubicBezTo>
                <a:cubicBezTo>
                  <a:pt x="1528" y="1024"/>
                  <a:pt x="1516" y="1061"/>
                  <a:pt x="1501" y="1096"/>
                </a:cubicBezTo>
                <a:lnTo>
                  <a:pt x="1498" y="110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55" name="Google Shape;1355;p46"/>
          <p:cNvSpPr txBox="1"/>
          <p:nvPr/>
        </p:nvSpPr>
        <p:spPr>
          <a:xfrm>
            <a:off x="4907589" y="4082407"/>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Options</a:t>
            </a:r>
            <a:endParaRPr sz="3000">
              <a:solidFill>
                <a:schemeClr val="dk2"/>
              </a:solidFill>
              <a:latin typeface="Open Sans Light"/>
              <a:ea typeface="Open Sans Light"/>
              <a:cs typeface="Open Sans Light"/>
              <a:sym typeface="Open Sans Light"/>
            </a:endParaRPr>
          </a:p>
        </p:txBody>
      </p:sp>
      <p:sp>
        <p:nvSpPr>
          <p:cNvPr id="1356" name="Google Shape;1356;p46"/>
          <p:cNvSpPr txBox="1"/>
          <p:nvPr/>
        </p:nvSpPr>
        <p:spPr>
          <a:xfrm>
            <a:off x="3129559" y="6102508"/>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Logistics</a:t>
            </a:r>
            <a:endParaRPr sz="3000">
              <a:solidFill>
                <a:schemeClr val="dk2"/>
              </a:solidFill>
              <a:latin typeface="Open Sans Light"/>
              <a:ea typeface="Open Sans Light"/>
              <a:cs typeface="Open Sans Light"/>
              <a:sym typeface="Open Sans Light"/>
            </a:endParaRPr>
          </a:p>
        </p:txBody>
      </p:sp>
      <p:sp>
        <p:nvSpPr>
          <p:cNvPr id="1357" name="Google Shape;1357;p46"/>
          <p:cNvSpPr txBox="1"/>
          <p:nvPr/>
        </p:nvSpPr>
        <p:spPr>
          <a:xfrm>
            <a:off x="5722068" y="8046928"/>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Creativity</a:t>
            </a:r>
            <a:endParaRPr sz="3000">
              <a:solidFill>
                <a:schemeClr val="dk2"/>
              </a:solidFill>
              <a:latin typeface="Open Sans Light"/>
              <a:ea typeface="Open Sans Light"/>
              <a:cs typeface="Open Sans Light"/>
              <a:sym typeface="Open Sans Light"/>
            </a:endParaRPr>
          </a:p>
        </p:txBody>
      </p:sp>
      <p:sp>
        <p:nvSpPr>
          <p:cNvPr id="1358" name="Google Shape;1358;p46"/>
          <p:cNvSpPr txBox="1"/>
          <p:nvPr/>
        </p:nvSpPr>
        <p:spPr>
          <a:xfrm>
            <a:off x="8367841" y="9555430"/>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New Era</a:t>
            </a:r>
            <a:endParaRPr sz="3000">
              <a:solidFill>
                <a:schemeClr val="dk2"/>
              </a:solidFill>
              <a:latin typeface="Open Sans Light"/>
              <a:ea typeface="Open Sans Light"/>
              <a:cs typeface="Open Sans Light"/>
              <a:sym typeface="Open Sans Light"/>
            </a:endParaRPr>
          </a:p>
        </p:txBody>
      </p:sp>
      <p:sp>
        <p:nvSpPr>
          <p:cNvPr id="1359" name="Google Shape;1359;p46"/>
          <p:cNvSpPr txBox="1"/>
          <p:nvPr/>
        </p:nvSpPr>
        <p:spPr>
          <a:xfrm>
            <a:off x="11403049" y="10820114"/>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Bitcoins</a:t>
            </a:r>
            <a:endParaRPr sz="3000">
              <a:solidFill>
                <a:schemeClr val="dk2"/>
              </a:solidFill>
              <a:latin typeface="Open Sans Light"/>
              <a:ea typeface="Open Sans Light"/>
              <a:cs typeface="Open Sans Light"/>
              <a:sym typeface="Open Sans Light"/>
            </a:endParaRPr>
          </a:p>
        </p:txBody>
      </p:sp>
      <p:sp>
        <p:nvSpPr>
          <p:cNvPr id="1360" name="Google Shape;1360;p46"/>
          <p:cNvSpPr txBox="1"/>
          <p:nvPr/>
        </p:nvSpPr>
        <p:spPr>
          <a:xfrm>
            <a:off x="14470605" y="9554336"/>
            <a:ext cx="1807726"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Marketing</a:t>
            </a:r>
            <a:endParaRPr sz="3000">
              <a:solidFill>
                <a:schemeClr val="dk2"/>
              </a:solidFill>
              <a:latin typeface="Open Sans Light"/>
              <a:ea typeface="Open Sans Light"/>
              <a:cs typeface="Open Sans Light"/>
              <a:sym typeface="Open Sans Light"/>
            </a:endParaRPr>
          </a:p>
        </p:txBody>
      </p:sp>
      <p:sp>
        <p:nvSpPr>
          <p:cNvPr id="1361" name="Google Shape;1361;p46"/>
          <p:cNvSpPr txBox="1"/>
          <p:nvPr/>
        </p:nvSpPr>
        <p:spPr>
          <a:xfrm>
            <a:off x="16861059" y="8056209"/>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Elites</a:t>
            </a:r>
            <a:endParaRPr sz="3000">
              <a:solidFill>
                <a:schemeClr val="dk2"/>
              </a:solidFill>
              <a:latin typeface="Open Sans Light"/>
              <a:ea typeface="Open Sans Light"/>
              <a:cs typeface="Open Sans Light"/>
              <a:sym typeface="Open Sans Light"/>
            </a:endParaRPr>
          </a:p>
        </p:txBody>
      </p:sp>
      <p:sp>
        <p:nvSpPr>
          <p:cNvPr id="1362" name="Google Shape;1362;p46"/>
          <p:cNvSpPr txBox="1"/>
          <p:nvPr/>
        </p:nvSpPr>
        <p:spPr>
          <a:xfrm>
            <a:off x="19634480" y="6663419"/>
            <a:ext cx="1894166"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Customers</a:t>
            </a:r>
            <a:endParaRPr sz="3000">
              <a:solidFill>
                <a:schemeClr val="dk2"/>
              </a:solidFill>
              <a:latin typeface="Open Sans Light"/>
              <a:ea typeface="Open Sans Light"/>
              <a:cs typeface="Open Sans Light"/>
              <a:sym typeface="Open Sans Light"/>
            </a:endParaRPr>
          </a:p>
        </p:txBody>
      </p:sp>
      <p:sp>
        <p:nvSpPr>
          <p:cNvPr id="1363" name="Google Shape;1363;p46"/>
          <p:cNvSpPr txBox="1"/>
          <p:nvPr/>
        </p:nvSpPr>
        <p:spPr>
          <a:xfrm>
            <a:off x="18892289" y="4219520"/>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Strategy</a:t>
            </a:r>
            <a:endParaRPr sz="3000">
              <a:solidFill>
                <a:schemeClr val="dk2"/>
              </a:solidFill>
              <a:latin typeface="Open Sans Light"/>
              <a:ea typeface="Open Sans Light"/>
              <a:cs typeface="Open Sans Light"/>
              <a:sym typeface="Open Sans Light"/>
            </a:endParaRPr>
          </a:p>
        </p:txBody>
      </p:sp>
      <p:sp>
        <p:nvSpPr>
          <p:cNvPr id="1364" name="Google Shape;1364;p46"/>
          <p:cNvSpPr txBox="1"/>
          <p:nvPr/>
        </p:nvSpPr>
        <p:spPr>
          <a:xfrm>
            <a:off x="15865948" y="4041273"/>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Design</a:t>
            </a:r>
            <a:endParaRPr sz="3000">
              <a:solidFill>
                <a:schemeClr val="dk2"/>
              </a:solidFill>
              <a:latin typeface="Open Sans Light"/>
              <a:ea typeface="Open Sans Light"/>
              <a:cs typeface="Open Sans Light"/>
              <a:sym typeface="Open Sans Light"/>
            </a:endParaRPr>
          </a:p>
        </p:txBody>
      </p:sp>
      <p:sp>
        <p:nvSpPr>
          <p:cNvPr id="1365" name="Google Shape;1365;p46"/>
          <p:cNvSpPr txBox="1"/>
          <p:nvPr/>
        </p:nvSpPr>
        <p:spPr>
          <a:xfrm>
            <a:off x="13465250" y="4020473"/>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People</a:t>
            </a:r>
            <a:endParaRPr sz="3000">
              <a:solidFill>
                <a:schemeClr val="dk2"/>
              </a:solidFill>
              <a:latin typeface="Open Sans Light"/>
              <a:ea typeface="Open Sans Light"/>
              <a:cs typeface="Open Sans Light"/>
              <a:sym typeface="Open Sans Light"/>
            </a:endParaRPr>
          </a:p>
        </p:txBody>
      </p:sp>
      <p:sp>
        <p:nvSpPr>
          <p:cNvPr id="1366" name="Google Shape;1366;p46"/>
          <p:cNvSpPr txBox="1"/>
          <p:nvPr/>
        </p:nvSpPr>
        <p:spPr>
          <a:xfrm>
            <a:off x="10768048" y="4041273"/>
            <a:ext cx="186273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Success</a:t>
            </a:r>
            <a:endParaRPr sz="3000">
              <a:solidFill>
                <a:schemeClr val="dk2"/>
              </a:solidFill>
              <a:latin typeface="Open Sans Light"/>
              <a:ea typeface="Open Sans Light"/>
              <a:cs typeface="Open Sans Light"/>
              <a:sym typeface="Open Sans Light"/>
            </a:endParaRPr>
          </a:p>
        </p:txBody>
      </p:sp>
      <p:sp>
        <p:nvSpPr>
          <p:cNvPr id="1367" name="Google Shape;1367;p46"/>
          <p:cNvSpPr txBox="1"/>
          <p:nvPr/>
        </p:nvSpPr>
        <p:spPr>
          <a:xfrm>
            <a:off x="7867668" y="4064146"/>
            <a:ext cx="1634540" cy="46166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000">
                <a:solidFill>
                  <a:schemeClr val="dk2"/>
                </a:solidFill>
                <a:latin typeface="Open Sans Light"/>
                <a:ea typeface="Open Sans Light"/>
                <a:cs typeface="Open Sans Light"/>
                <a:sym typeface="Open Sans Light"/>
              </a:rPr>
              <a:t>Budget</a:t>
            </a:r>
            <a:endParaRPr sz="3000">
              <a:solidFill>
                <a:schemeClr val="dk2"/>
              </a:solidFill>
              <a:latin typeface="Open Sans Light"/>
              <a:ea typeface="Open Sans Light"/>
              <a:cs typeface="Open Sans Light"/>
              <a:sym typeface="Open Sans Ligh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1" name="Shape 1371"/>
        <p:cNvGrpSpPr/>
        <p:nvPr/>
      </p:nvGrpSpPr>
      <p:grpSpPr>
        <a:xfrm>
          <a:off x="0" y="0"/>
          <a:ext cx="0" cy="0"/>
          <a:chOff x="0" y="0"/>
          <a:chExt cx="0" cy="0"/>
        </a:xfrm>
      </p:grpSpPr>
      <p:sp>
        <p:nvSpPr>
          <p:cNvPr id="1372" name="Google Shape;1372;p47"/>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Problems VS </a:t>
            </a:r>
            <a:r>
              <a:rPr b="0" i="0" lang="en-US" sz="7400" u="none" cap="none" strike="noStrike">
                <a:solidFill>
                  <a:schemeClr val="accent2"/>
                </a:solidFill>
                <a:latin typeface="Open Sans Light"/>
                <a:ea typeface="Open Sans Light"/>
                <a:cs typeface="Open Sans Light"/>
                <a:sym typeface="Open Sans Light"/>
              </a:rPr>
              <a:t>Solutions</a:t>
            </a:r>
            <a:endParaRPr b="0" i="0" sz="7400" u="none" cap="none" strike="noStrike">
              <a:solidFill>
                <a:schemeClr val="accent2"/>
              </a:solidFill>
              <a:latin typeface="Open Sans Light"/>
              <a:ea typeface="Open Sans Light"/>
              <a:cs typeface="Open Sans Light"/>
              <a:sym typeface="Open Sans Light"/>
            </a:endParaRPr>
          </a:p>
        </p:txBody>
      </p:sp>
      <p:sp>
        <p:nvSpPr>
          <p:cNvPr id="1373" name="Google Shape;1373;p47"/>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1374" name="Google Shape;1374;p47"/>
          <p:cNvGrpSpPr/>
          <p:nvPr/>
        </p:nvGrpSpPr>
        <p:grpSpPr>
          <a:xfrm>
            <a:off x="12662094" y="4982270"/>
            <a:ext cx="3556474" cy="4537266"/>
            <a:chOff x="12577763" y="4062413"/>
            <a:chExt cx="3833812" cy="4891087"/>
          </a:xfrm>
        </p:grpSpPr>
        <p:sp>
          <p:nvSpPr>
            <p:cNvPr id="1375" name="Google Shape;1375;p47"/>
            <p:cNvSpPr/>
            <p:nvPr/>
          </p:nvSpPr>
          <p:spPr>
            <a:xfrm>
              <a:off x="13144500" y="4062413"/>
              <a:ext cx="3267075" cy="4456113"/>
            </a:xfrm>
            <a:custGeom>
              <a:pathLst>
                <a:path extrusionOk="0" h="3295" w="2415">
                  <a:moveTo>
                    <a:pt x="12" y="2769"/>
                  </a:moveTo>
                  <a:cubicBezTo>
                    <a:pt x="1457" y="3295"/>
                    <a:pt x="1457" y="3295"/>
                    <a:pt x="1457" y="3295"/>
                  </a:cubicBezTo>
                  <a:cubicBezTo>
                    <a:pt x="1553" y="2819"/>
                    <a:pt x="1553" y="2819"/>
                    <a:pt x="1553" y="2819"/>
                  </a:cubicBezTo>
                  <a:cubicBezTo>
                    <a:pt x="1569" y="2741"/>
                    <a:pt x="1627" y="2678"/>
                    <a:pt x="1703" y="2656"/>
                  </a:cubicBezTo>
                  <a:cubicBezTo>
                    <a:pt x="1749" y="2642"/>
                    <a:pt x="1809" y="2621"/>
                    <a:pt x="1882" y="2589"/>
                  </a:cubicBezTo>
                  <a:cubicBezTo>
                    <a:pt x="1954" y="2558"/>
                    <a:pt x="2027" y="2521"/>
                    <a:pt x="2063" y="2487"/>
                  </a:cubicBezTo>
                  <a:cubicBezTo>
                    <a:pt x="2113" y="2441"/>
                    <a:pt x="2135" y="2372"/>
                    <a:pt x="2123" y="2306"/>
                  </a:cubicBezTo>
                  <a:cubicBezTo>
                    <a:pt x="2102" y="2196"/>
                    <a:pt x="2102" y="2196"/>
                    <a:pt x="2102" y="2196"/>
                  </a:cubicBezTo>
                  <a:cubicBezTo>
                    <a:pt x="2082" y="2152"/>
                    <a:pt x="2095" y="2099"/>
                    <a:pt x="2135" y="2070"/>
                  </a:cubicBezTo>
                  <a:cubicBezTo>
                    <a:pt x="2187" y="2019"/>
                    <a:pt x="2187" y="2019"/>
                    <a:pt x="2187" y="2019"/>
                  </a:cubicBezTo>
                  <a:cubicBezTo>
                    <a:pt x="2209" y="1998"/>
                    <a:pt x="2216" y="1970"/>
                    <a:pt x="2193" y="1949"/>
                  </a:cubicBezTo>
                  <a:cubicBezTo>
                    <a:pt x="2192" y="1948"/>
                    <a:pt x="2192" y="1947"/>
                    <a:pt x="2191" y="1946"/>
                  </a:cubicBezTo>
                  <a:cubicBezTo>
                    <a:pt x="2190" y="1944"/>
                    <a:pt x="2187" y="1937"/>
                    <a:pt x="2186" y="1935"/>
                  </a:cubicBezTo>
                  <a:cubicBezTo>
                    <a:pt x="2183" y="1924"/>
                    <a:pt x="2189" y="1913"/>
                    <a:pt x="2199" y="1909"/>
                  </a:cubicBezTo>
                  <a:cubicBezTo>
                    <a:pt x="2200" y="1909"/>
                    <a:pt x="2200" y="1909"/>
                    <a:pt x="2200" y="1909"/>
                  </a:cubicBezTo>
                  <a:cubicBezTo>
                    <a:pt x="2211" y="1897"/>
                    <a:pt x="2215" y="1880"/>
                    <a:pt x="2211" y="1865"/>
                  </a:cubicBezTo>
                  <a:cubicBezTo>
                    <a:pt x="2160" y="1730"/>
                    <a:pt x="2160" y="1730"/>
                    <a:pt x="2160" y="1730"/>
                  </a:cubicBezTo>
                  <a:cubicBezTo>
                    <a:pt x="2156" y="1714"/>
                    <a:pt x="2158" y="1699"/>
                    <a:pt x="2165" y="1685"/>
                  </a:cubicBezTo>
                  <a:cubicBezTo>
                    <a:pt x="2173" y="1670"/>
                    <a:pt x="2187" y="1660"/>
                    <a:pt x="2204" y="1657"/>
                  </a:cubicBezTo>
                  <a:cubicBezTo>
                    <a:pt x="2294" y="1646"/>
                    <a:pt x="2294" y="1646"/>
                    <a:pt x="2294" y="1646"/>
                  </a:cubicBezTo>
                  <a:cubicBezTo>
                    <a:pt x="2364" y="1637"/>
                    <a:pt x="2415" y="1572"/>
                    <a:pt x="2403" y="1503"/>
                  </a:cubicBezTo>
                  <a:cubicBezTo>
                    <a:pt x="2399" y="1481"/>
                    <a:pt x="2390" y="1460"/>
                    <a:pt x="2374" y="1442"/>
                  </a:cubicBezTo>
                  <a:cubicBezTo>
                    <a:pt x="2112" y="1157"/>
                    <a:pt x="2112" y="1157"/>
                    <a:pt x="2112" y="1157"/>
                  </a:cubicBezTo>
                  <a:cubicBezTo>
                    <a:pt x="2074" y="1113"/>
                    <a:pt x="2044" y="1063"/>
                    <a:pt x="2023" y="1009"/>
                  </a:cubicBezTo>
                  <a:cubicBezTo>
                    <a:pt x="1839" y="582"/>
                    <a:pt x="1839" y="582"/>
                    <a:pt x="1839" y="582"/>
                  </a:cubicBezTo>
                  <a:cubicBezTo>
                    <a:pt x="1830" y="560"/>
                    <a:pt x="1845" y="537"/>
                    <a:pt x="1868" y="536"/>
                  </a:cubicBezTo>
                  <a:cubicBezTo>
                    <a:pt x="1889" y="536"/>
                    <a:pt x="1913" y="532"/>
                    <a:pt x="1939" y="519"/>
                  </a:cubicBezTo>
                  <a:cubicBezTo>
                    <a:pt x="1974" y="502"/>
                    <a:pt x="1985" y="485"/>
                    <a:pt x="1992" y="461"/>
                  </a:cubicBezTo>
                  <a:cubicBezTo>
                    <a:pt x="1996" y="446"/>
                    <a:pt x="1983" y="428"/>
                    <a:pt x="1972" y="413"/>
                  </a:cubicBezTo>
                  <a:cubicBezTo>
                    <a:pt x="1915" y="335"/>
                    <a:pt x="1729" y="184"/>
                    <a:pt x="1504" y="81"/>
                  </a:cubicBezTo>
                  <a:cubicBezTo>
                    <a:pt x="1327" y="1"/>
                    <a:pt x="1068" y="0"/>
                    <a:pt x="922" y="8"/>
                  </a:cubicBezTo>
                  <a:cubicBezTo>
                    <a:pt x="746" y="19"/>
                    <a:pt x="467" y="66"/>
                    <a:pt x="268" y="265"/>
                  </a:cubicBezTo>
                  <a:cubicBezTo>
                    <a:pt x="59" y="474"/>
                    <a:pt x="0" y="690"/>
                    <a:pt x="7" y="988"/>
                  </a:cubicBezTo>
                  <a:cubicBezTo>
                    <a:pt x="17" y="1449"/>
                    <a:pt x="187" y="2042"/>
                    <a:pt x="225" y="2202"/>
                  </a:cubicBezTo>
                  <a:cubicBezTo>
                    <a:pt x="229" y="2221"/>
                    <a:pt x="247" y="2342"/>
                    <a:pt x="223" y="2448"/>
                  </a:cubicBezTo>
                  <a:cubicBezTo>
                    <a:pt x="209" y="2513"/>
                    <a:pt x="12" y="2769"/>
                    <a:pt x="12" y="2769"/>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76" name="Google Shape;1376;p47"/>
            <p:cNvSpPr/>
            <p:nvPr/>
          </p:nvSpPr>
          <p:spPr>
            <a:xfrm>
              <a:off x="12577763" y="7947025"/>
              <a:ext cx="2598737" cy="1006475"/>
            </a:xfrm>
            <a:custGeom>
              <a:pathLst>
                <a:path extrusionOk="0" h="744" w="1921">
                  <a:moveTo>
                    <a:pt x="372" y="0"/>
                  </a:moveTo>
                  <a:cubicBezTo>
                    <a:pt x="12" y="691"/>
                    <a:pt x="12" y="691"/>
                    <a:pt x="12" y="691"/>
                  </a:cubicBezTo>
                  <a:cubicBezTo>
                    <a:pt x="0" y="715"/>
                    <a:pt x="17" y="744"/>
                    <a:pt x="44" y="744"/>
                  </a:cubicBezTo>
                  <a:cubicBezTo>
                    <a:pt x="1878" y="744"/>
                    <a:pt x="1878" y="744"/>
                    <a:pt x="1878" y="744"/>
                  </a:cubicBezTo>
                  <a:cubicBezTo>
                    <a:pt x="1904" y="744"/>
                    <a:pt x="1921" y="718"/>
                    <a:pt x="1912" y="694"/>
                  </a:cubicBezTo>
                  <a:cubicBezTo>
                    <a:pt x="1868" y="584"/>
                    <a:pt x="1868" y="584"/>
                    <a:pt x="1868" y="584"/>
                  </a:cubicBezTo>
                  <a:lnTo>
                    <a:pt x="372"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77" name="Google Shape;1377;p47"/>
            <p:cNvSpPr/>
            <p:nvPr/>
          </p:nvSpPr>
          <p:spPr>
            <a:xfrm>
              <a:off x="12982575" y="7742238"/>
              <a:ext cx="2193925" cy="1047750"/>
            </a:xfrm>
            <a:custGeom>
              <a:pathLst>
                <a:path extrusionOk="0" h="774" w="1622">
                  <a:moveTo>
                    <a:pt x="150" y="5"/>
                  </a:moveTo>
                  <a:cubicBezTo>
                    <a:pt x="1601" y="524"/>
                    <a:pt x="1601" y="524"/>
                    <a:pt x="1601" y="524"/>
                  </a:cubicBezTo>
                  <a:cubicBezTo>
                    <a:pt x="1614" y="529"/>
                    <a:pt x="1622" y="543"/>
                    <a:pt x="1619" y="556"/>
                  </a:cubicBezTo>
                  <a:cubicBezTo>
                    <a:pt x="1576" y="748"/>
                    <a:pt x="1576" y="748"/>
                    <a:pt x="1576" y="748"/>
                  </a:cubicBezTo>
                  <a:cubicBezTo>
                    <a:pt x="1573" y="764"/>
                    <a:pt x="1556" y="774"/>
                    <a:pt x="1541" y="768"/>
                  </a:cubicBezTo>
                  <a:cubicBezTo>
                    <a:pt x="24" y="247"/>
                    <a:pt x="24" y="247"/>
                    <a:pt x="24" y="247"/>
                  </a:cubicBezTo>
                  <a:cubicBezTo>
                    <a:pt x="7" y="241"/>
                    <a:pt x="0" y="223"/>
                    <a:pt x="9" y="208"/>
                  </a:cubicBezTo>
                  <a:cubicBezTo>
                    <a:pt x="117" y="17"/>
                    <a:pt x="117" y="17"/>
                    <a:pt x="117" y="17"/>
                  </a:cubicBezTo>
                  <a:cubicBezTo>
                    <a:pt x="124" y="6"/>
                    <a:pt x="138" y="0"/>
                    <a:pt x="150" y="5"/>
                  </a:cubicBezTo>
                  <a:close/>
                </a:path>
              </a:pathLst>
            </a:custGeom>
            <a:solidFill>
              <a:srgbClr val="D6D6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grpSp>
        <p:nvGrpSpPr>
          <p:cNvPr id="1378" name="Google Shape;1378;p47"/>
          <p:cNvGrpSpPr/>
          <p:nvPr/>
        </p:nvGrpSpPr>
        <p:grpSpPr>
          <a:xfrm flipH="1">
            <a:off x="8165432" y="4982270"/>
            <a:ext cx="3556474" cy="4537266"/>
            <a:chOff x="12577763" y="4062413"/>
            <a:chExt cx="3833812" cy="4891087"/>
          </a:xfrm>
        </p:grpSpPr>
        <p:sp>
          <p:nvSpPr>
            <p:cNvPr id="1379" name="Google Shape;1379;p47"/>
            <p:cNvSpPr/>
            <p:nvPr/>
          </p:nvSpPr>
          <p:spPr>
            <a:xfrm>
              <a:off x="13144500" y="4062413"/>
              <a:ext cx="3267075" cy="4456113"/>
            </a:xfrm>
            <a:custGeom>
              <a:pathLst>
                <a:path extrusionOk="0" h="3295" w="2415">
                  <a:moveTo>
                    <a:pt x="12" y="2769"/>
                  </a:moveTo>
                  <a:cubicBezTo>
                    <a:pt x="1457" y="3295"/>
                    <a:pt x="1457" y="3295"/>
                    <a:pt x="1457" y="3295"/>
                  </a:cubicBezTo>
                  <a:cubicBezTo>
                    <a:pt x="1553" y="2819"/>
                    <a:pt x="1553" y="2819"/>
                    <a:pt x="1553" y="2819"/>
                  </a:cubicBezTo>
                  <a:cubicBezTo>
                    <a:pt x="1569" y="2741"/>
                    <a:pt x="1627" y="2678"/>
                    <a:pt x="1703" y="2656"/>
                  </a:cubicBezTo>
                  <a:cubicBezTo>
                    <a:pt x="1749" y="2642"/>
                    <a:pt x="1809" y="2621"/>
                    <a:pt x="1882" y="2589"/>
                  </a:cubicBezTo>
                  <a:cubicBezTo>
                    <a:pt x="1954" y="2558"/>
                    <a:pt x="2027" y="2521"/>
                    <a:pt x="2063" y="2487"/>
                  </a:cubicBezTo>
                  <a:cubicBezTo>
                    <a:pt x="2113" y="2441"/>
                    <a:pt x="2135" y="2372"/>
                    <a:pt x="2123" y="2306"/>
                  </a:cubicBezTo>
                  <a:cubicBezTo>
                    <a:pt x="2102" y="2196"/>
                    <a:pt x="2102" y="2196"/>
                    <a:pt x="2102" y="2196"/>
                  </a:cubicBezTo>
                  <a:cubicBezTo>
                    <a:pt x="2082" y="2152"/>
                    <a:pt x="2095" y="2099"/>
                    <a:pt x="2135" y="2070"/>
                  </a:cubicBezTo>
                  <a:cubicBezTo>
                    <a:pt x="2187" y="2019"/>
                    <a:pt x="2187" y="2019"/>
                    <a:pt x="2187" y="2019"/>
                  </a:cubicBezTo>
                  <a:cubicBezTo>
                    <a:pt x="2209" y="1998"/>
                    <a:pt x="2216" y="1970"/>
                    <a:pt x="2193" y="1949"/>
                  </a:cubicBezTo>
                  <a:cubicBezTo>
                    <a:pt x="2192" y="1948"/>
                    <a:pt x="2192" y="1947"/>
                    <a:pt x="2191" y="1946"/>
                  </a:cubicBezTo>
                  <a:cubicBezTo>
                    <a:pt x="2190" y="1944"/>
                    <a:pt x="2187" y="1937"/>
                    <a:pt x="2186" y="1935"/>
                  </a:cubicBezTo>
                  <a:cubicBezTo>
                    <a:pt x="2183" y="1924"/>
                    <a:pt x="2189" y="1913"/>
                    <a:pt x="2199" y="1909"/>
                  </a:cubicBezTo>
                  <a:cubicBezTo>
                    <a:pt x="2200" y="1909"/>
                    <a:pt x="2200" y="1909"/>
                    <a:pt x="2200" y="1909"/>
                  </a:cubicBezTo>
                  <a:cubicBezTo>
                    <a:pt x="2211" y="1897"/>
                    <a:pt x="2215" y="1880"/>
                    <a:pt x="2211" y="1865"/>
                  </a:cubicBezTo>
                  <a:cubicBezTo>
                    <a:pt x="2160" y="1730"/>
                    <a:pt x="2160" y="1730"/>
                    <a:pt x="2160" y="1730"/>
                  </a:cubicBezTo>
                  <a:cubicBezTo>
                    <a:pt x="2156" y="1714"/>
                    <a:pt x="2158" y="1699"/>
                    <a:pt x="2165" y="1685"/>
                  </a:cubicBezTo>
                  <a:cubicBezTo>
                    <a:pt x="2173" y="1670"/>
                    <a:pt x="2187" y="1660"/>
                    <a:pt x="2204" y="1657"/>
                  </a:cubicBezTo>
                  <a:cubicBezTo>
                    <a:pt x="2294" y="1646"/>
                    <a:pt x="2294" y="1646"/>
                    <a:pt x="2294" y="1646"/>
                  </a:cubicBezTo>
                  <a:cubicBezTo>
                    <a:pt x="2364" y="1637"/>
                    <a:pt x="2415" y="1572"/>
                    <a:pt x="2403" y="1503"/>
                  </a:cubicBezTo>
                  <a:cubicBezTo>
                    <a:pt x="2399" y="1481"/>
                    <a:pt x="2390" y="1460"/>
                    <a:pt x="2374" y="1442"/>
                  </a:cubicBezTo>
                  <a:cubicBezTo>
                    <a:pt x="2112" y="1157"/>
                    <a:pt x="2112" y="1157"/>
                    <a:pt x="2112" y="1157"/>
                  </a:cubicBezTo>
                  <a:cubicBezTo>
                    <a:pt x="2074" y="1113"/>
                    <a:pt x="2044" y="1063"/>
                    <a:pt x="2023" y="1009"/>
                  </a:cubicBezTo>
                  <a:cubicBezTo>
                    <a:pt x="1839" y="582"/>
                    <a:pt x="1839" y="582"/>
                    <a:pt x="1839" y="582"/>
                  </a:cubicBezTo>
                  <a:cubicBezTo>
                    <a:pt x="1830" y="560"/>
                    <a:pt x="1845" y="537"/>
                    <a:pt x="1868" y="536"/>
                  </a:cubicBezTo>
                  <a:cubicBezTo>
                    <a:pt x="1889" y="536"/>
                    <a:pt x="1913" y="532"/>
                    <a:pt x="1939" y="519"/>
                  </a:cubicBezTo>
                  <a:cubicBezTo>
                    <a:pt x="1974" y="502"/>
                    <a:pt x="1985" y="485"/>
                    <a:pt x="1992" y="461"/>
                  </a:cubicBezTo>
                  <a:cubicBezTo>
                    <a:pt x="1996" y="446"/>
                    <a:pt x="1983" y="428"/>
                    <a:pt x="1972" y="413"/>
                  </a:cubicBezTo>
                  <a:cubicBezTo>
                    <a:pt x="1915" y="335"/>
                    <a:pt x="1729" y="184"/>
                    <a:pt x="1504" y="81"/>
                  </a:cubicBezTo>
                  <a:cubicBezTo>
                    <a:pt x="1327" y="1"/>
                    <a:pt x="1068" y="0"/>
                    <a:pt x="922" y="8"/>
                  </a:cubicBezTo>
                  <a:cubicBezTo>
                    <a:pt x="746" y="19"/>
                    <a:pt x="467" y="66"/>
                    <a:pt x="268" y="265"/>
                  </a:cubicBezTo>
                  <a:cubicBezTo>
                    <a:pt x="59" y="474"/>
                    <a:pt x="0" y="690"/>
                    <a:pt x="7" y="988"/>
                  </a:cubicBezTo>
                  <a:cubicBezTo>
                    <a:pt x="17" y="1449"/>
                    <a:pt x="187" y="2042"/>
                    <a:pt x="225" y="2202"/>
                  </a:cubicBezTo>
                  <a:cubicBezTo>
                    <a:pt x="229" y="2221"/>
                    <a:pt x="247" y="2342"/>
                    <a:pt x="223" y="2448"/>
                  </a:cubicBezTo>
                  <a:cubicBezTo>
                    <a:pt x="209" y="2513"/>
                    <a:pt x="12" y="2769"/>
                    <a:pt x="12" y="2769"/>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80" name="Google Shape;1380;p47"/>
            <p:cNvSpPr/>
            <p:nvPr/>
          </p:nvSpPr>
          <p:spPr>
            <a:xfrm>
              <a:off x="12577763" y="7947025"/>
              <a:ext cx="2598737" cy="1006475"/>
            </a:xfrm>
            <a:custGeom>
              <a:pathLst>
                <a:path extrusionOk="0" h="744" w="1921">
                  <a:moveTo>
                    <a:pt x="372" y="0"/>
                  </a:moveTo>
                  <a:cubicBezTo>
                    <a:pt x="12" y="691"/>
                    <a:pt x="12" y="691"/>
                    <a:pt x="12" y="691"/>
                  </a:cubicBezTo>
                  <a:cubicBezTo>
                    <a:pt x="0" y="715"/>
                    <a:pt x="17" y="744"/>
                    <a:pt x="44" y="744"/>
                  </a:cubicBezTo>
                  <a:cubicBezTo>
                    <a:pt x="1878" y="744"/>
                    <a:pt x="1878" y="744"/>
                    <a:pt x="1878" y="744"/>
                  </a:cubicBezTo>
                  <a:cubicBezTo>
                    <a:pt x="1904" y="744"/>
                    <a:pt x="1921" y="718"/>
                    <a:pt x="1912" y="694"/>
                  </a:cubicBezTo>
                  <a:cubicBezTo>
                    <a:pt x="1868" y="584"/>
                    <a:pt x="1868" y="584"/>
                    <a:pt x="1868" y="584"/>
                  </a:cubicBezTo>
                  <a:lnTo>
                    <a:pt x="372" y="0"/>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81" name="Google Shape;1381;p47"/>
            <p:cNvSpPr/>
            <p:nvPr/>
          </p:nvSpPr>
          <p:spPr>
            <a:xfrm>
              <a:off x="12982575" y="7742238"/>
              <a:ext cx="2193925" cy="1047750"/>
            </a:xfrm>
            <a:custGeom>
              <a:pathLst>
                <a:path extrusionOk="0" h="774" w="1622">
                  <a:moveTo>
                    <a:pt x="150" y="5"/>
                  </a:moveTo>
                  <a:cubicBezTo>
                    <a:pt x="1601" y="524"/>
                    <a:pt x="1601" y="524"/>
                    <a:pt x="1601" y="524"/>
                  </a:cubicBezTo>
                  <a:cubicBezTo>
                    <a:pt x="1614" y="529"/>
                    <a:pt x="1622" y="543"/>
                    <a:pt x="1619" y="556"/>
                  </a:cubicBezTo>
                  <a:cubicBezTo>
                    <a:pt x="1576" y="748"/>
                    <a:pt x="1576" y="748"/>
                    <a:pt x="1576" y="748"/>
                  </a:cubicBezTo>
                  <a:cubicBezTo>
                    <a:pt x="1573" y="764"/>
                    <a:pt x="1556" y="774"/>
                    <a:pt x="1541" y="768"/>
                  </a:cubicBezTo>
                  <a:cubicBezTo>
                    <a:pt x="24" y="247"/>
                    <a:pt x="24" y="247"/>
                    <a:pt x="24" y="247"/>
                  </a:cubicBezTo>
                  <a:cubicBezTo>
                    <a:pt x="7" y="241"/>
                    <a:pt x="0" y="223"/>
                    <a:pt x="9" y="208"/>
                  </a:cubicBezTo>
                  <a:cubicBezTo>
                    <a:pt x="117" y="17"/>
                    <a:pt x="117" y="17"/>
                    <a:pt x="117" y="17"/>
                  </a:cubicBezTo>
                  <a:cubicBezTo>
                    <a:pt x="124" y="6"/>
                    <a:pt x="138" y="0"/>
                    <a:pt x="150" y="5"/>
                  </a:cubicBezTo>
                  <a:close/>
                </a:path>
              </a:pathLst>
            </a:custGeom>
            <a:solidFill>
              <a:srgbClr val="D6D6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1382" name="Google Shape;1382;p47"/>
          <p:cNvSpPr/>
          <p:nvPr/>
        </p:nvSpPr>
        <p:spPr>
          <a:xfrm>
            <a:off x="9336490" y="5571376"/>
            <a:ext cx="1211495" cy="1464254"/>
          </a:xfrm>
          <a:custGeom>
            <a:pathLst>
              <a:path extrusionOk="0" h="1946" w="1610">
                <a:moveTo>
                  <a:pt x="1521" y="897"/>
                </a:moveTo>
                <a:cubicBezTo>
                  <a:pt x="1386" y="897"/>
                  <a:pt x="1386" y="897"/>
                  <a:pt x="1386" y="897"/>
                </a:cubicBezTo>
                <a:cubicBezTo>
                  <a:pt x="1386" y="363"/>
                  <a:pt x="1386" y="363"/>
                  <a:pt x="1386" y="363"/>
                </a:cubicBezTo>
                <a:cubicBezTo>
                  <a:pt x="1386" y="163"/>
                  <a:pt x="1223" y="0"/>
                  <a:pt x="1023" y="0"/>
                </a:cubicBezTo>
                <a:cubicBezTo>
                  <a:pt x="587" y="0"/>
                  <a:pt x="587" y="0"/>
                  <a:pt x="587" y="0"/>
                </a:cubicBezTo>
                <a:cubicBezTo>
                  <a:pt x="387" y="0"/>
                  <a:pt x="224" y="163"/>
                  <a:pt x="224" y="363"/>
                </a:cubicBezTo>
                <a:cubicBezTo>
                  <a:pt x="224" y="897"/>
                  <a:pt x="224" y="897"/>
                  <a:pt x="224" y="897"/>
                </a:cubicBezTo>
                <a:cubicBezTo>
                  <a:pt x="89" y="897"/>
                  <a:pt x="89" y="897"/>
                  <a:pt x="89" y="897"/>
                </a:cubicBezTo>
                <a:cubicBezTo>
                  <a:pt x="40" y="897"/>
                  <a:pt x="0" y="936"/>
                  <a:pt x="0" y="986"/>
                </a:cubicBezTo>
                <a:cubicBezTo>
                  <a:pt x="0" y="1857"/>
                  <a:pt x="0" y="1857"/>
                  <a:pt x="0" y="1857"/>
                </a:cubicBezTo>
                <a:cubicBezTo>
                  <a:pt x="0" y="1907"/>
                  <a:pt x="40" y="1946"/>
                  <a:pt x="89" y="1946"/>
                </a:cubicBezTo>
                <a:cubicBezTo>
                  <a:pt x="1521" y="1946"/>
                  <a:pt x="1521" y="1946"/>
                  <a:pt x="1521" y="1946"/>
                </a:cubicBezTo>
                <a:cubicBezTo>
                  <a:pt x="1570" y="1946"/>
                  <a:pt x="1610" y="1907"/>
                  <a:pt x="1610" y="1857"/>
                </a:cubicBezTo>
                <a:cubicBezTo>
                  <a:pt x="1610" y="986"/>
                  <a:pt x="1610" y="986"/>
                  <a:pt x="1610" y="986"/>
                </a:cubicBezTo>
                <a:cubicBezTo>
                  <a:pt x="1610" y="936"/>
                  <a:pt x="1570" y="897"/>
                  <a:pt x="1521" y="897"/>
                </a:cubicBezTo>
                <a:close/>
                <a:moveTo>
                  <a:pt x="265" y="363"/>
                </a:moveTo>
                <a:cubicBezTo>
                  <a:pt x="265" y="185"/>
                  <a:pt x="409" y="41"/>
                  <a:pt x="587" y="41"/>
                </a:cubicBezTo>
                <a:cubicBezTo>
                  <a:pt x="1023" y="41"/>
                  <a:pt x="1023" y="41"/>
                  <a:pt x="1023" y="41"/>
                </a:cubicBezTo>
                <a:cubicBezTo>
                  <a:pt x="1200" y="41"/>
                  <a:pt x="1345" y="185"/>
                  <a:pt x="1345" y="363"/>
                </a:cubicBezTo>
                <a:cubicBezTo>
                  <a:pt x="1345" y="897"/>
                  <a:pt x="1345" y="897"/>
                  <a:pt x="1345" y="897"/>
                </a:cubicBezTo>
                <a:cubicBezTo>
                  <a:pt x="1179" y="897"/>
                  <a:pt x="1179" y="897"/>
                  <a:pt x="1179" y="897"/>
                </a:cubicBezTo>
                <a:cubicBezTo>
                  <a:pt x="1179" y="382"/>
                  <a:pt x="1179" y="382"/>
                  <a:pt x="1179" y="382"/>
                </a:cubicBezTo>
                <a:cubicBezTo>
                  <a:pt x="1179" y="276"/>
                  <a:pt x="1093" y="190"/>
                  <a:pt x="987" y="190"/>
                </a:cubicBezTo>
                <a:cubicBezTo>
                  <a:pt x="623" y="190"/>
                  <a:pt x="623" y="190"/>
                  <a:pt x="623" y="190"/>
                </a:cubicBezTo>
                <a:cubicBezTo>
                  <a:pt x="517" y="190"/>
                  <a:pt x="431" y="276"/>
                  <a:pt x="431" y="382"/>
                </a:cubicBezTo>
                <a:cubicBezTo>
                  <a:pt x="431" y="897"/>
                  <a:pt x="431" y="897"/>
                  <a:pt x="431" y="897"/>
                </a:cubicBezTo>
                <a:cubicBezTo>
                  <a:pt x="265" y="897"/>
                  <a:pt x="265" y="897"/>
                  <a:pt x="265" y="897"/>
                </a:cubicBezTo>
                <a:lnTo>
                  <a:pt x="265" y="363"/>
                </a:lnTo>
                <a:close/>
                <a:moveTo>
                  <a:pt x="1138" y="897"/>
                </a:moveTo>
                <a:cubicBezTo>
                  <a:pt x="472" y="897"/>
                  <a:pt x="472" y="897"/>
                  <a:pt x="472" y="897"/>
                </a:cubicBezTo>
                <a:cubicBezTo>
                  <a:pt x="472" y="382"/>
                  <a:pt x="472" y="382"/>
                  <a:pt x="472" y="382"/>
                </a:cubicBezTo>
                <a:cubicBezTo>
                  <a:pt x="472" y="298"/>
                  <a:pt x="540" y="231"/>
                  <a:pt x="623" y="231"/>
                </a:cubicBezTo>
                <a:cubicBezTo>
                  <a:pt x="987" y="231"/>
                  <a:pt x="987" y="231"/>
                  <a:pt x="987" y="231"/>
                </a:cubicBezTo>
                <a:cubicBezTo>
                  <a:pt x="1070" y="231"/>
                  <a:pt x="1138" y="298"/>
                  <a:pt x="1138" y="382"/>
                </a:cubicBezTo>
                <a:lnTo>
                  <a:pt x="1138" y="897"/>
                </a:lnTo>
                <a:close/>
                <a:moveTo>
                  <a:pt x="1569" y="1857"/>
                </a:moveTo>
                <a:cubicBezTo>
                  <a:pt x="1569" y="1884"/>
                  <a:pt x="1547" y="1905"/>
                  <a:pt x="1521" y="1905"/>
                </a:cubicBezTo>
                <a:cubicBezTo>
                  <a:pt x="89" y="1905"/>
                  <a:pt x="89" y="1905"/>
                  <a:pt x="89" y="1905"/>
                </a:cubicBezTo>
                <a:cubicBezTo>
                  <a:pt x="62" y="1905"/>
                  <a:pt x="41" y="1884"/>
                  <a:pt x="41" y="1857"/>
                </a:cubicBezTo>
                <a:cubicBezTo>
                  <a:pt x="41" y="986"/>
                  <a:pt x="41" y="986"/>
                  <a:pt x="41" y="986"/>
                </a:cubicBezTo>
                <a:cubicBezTo>
                  <a:pt x="41" y="959"/>
                  <a:pt x="62" y="938"/>
                  <a:pt x="89" y="938"/>
                </a:cubicBezTo>
                <a:cubicBezTo>
                  <a:pt x="244" y="938"/>
                  <a:pt x="244" y="938"/>
                  <a:pt x="244" y="938"/>
                </a:cubicBezTo>
                <a:cubicBezTo>
                  <a:pt x="451" y="938"/>
                  <a:pt x="451" y="938"/>
                  <a:pt x="451" y="938"/>
                </a:cubicBezTo>
                <a:cubicBezTo>
                  <a:pt x="1158" y="938"/>
                  <a:pt x="1158" y="938"/>
                  <a:pt x="1158" y="938"/>
                </a:cubicBezTo>
                <a:cubicBezTo>
                  <a:pt x="1365" y="938"/>
                  <a:pt x="1365" y="938"/>
                  <a:pt x="1365" y="938"/>
                </a:cubicBezTo>
                <a:cubicBezTo>
                  <a:pt x="1521" y="938"/>
                  <a:pt x="1521" y="938"/>
                  <a:pt x="1521" y="938"/>
                </a:cubicBezTo>
                <a:cubicBezTo>
                  <a:pt x="1547" y="938"/>
                  <a:pt x="1569" y="959"/>
                  <a:pt x="1569" y="986"/>
                </a:cubicBezTo>
                <a:lnTo>
                  <a:pt x="1569" y="1857"/>
                </a:lnTo>
                <a:close/>
                <a:moveTo>
                  <a:pt x="805" y="1138"/>
                </a:moveTo>
                <a:cubicBezTo>
                  <a:pt x="720" y="1138"/>
                  <a:pt x="651" y="1207"/>
                  <a:pt x="651" y="1292"/>
                </a:cubicBezTo>
                <a:cubicBezTo>
                  <a:pt x="651" y="1338"/>
                  <a:pt x="671" y="1382"/>
                  <a:pt x="707" y="1411"/>
                </a:cubicBezTo>
                <a:cubicBezTo>
                  <a:pt x="665" y="1681"/>
                  <a:pt x="665" y="1681"/>
                  <a:pt x="665" y="1681"/>
                </a:cubicBezTo>
                <a:cubicBezTo>
                  <a:pt x="665" y="1687"/>
                  <a:pt x="666" y="1693"/>
                  <a:pt x="670" y="1698"/>
                </a:cubicBezTo>
                <a:cubicBezTo>
                  <a:pt x="674" y="1702"/>
                  <a:pt x="680" y="1705"/>
                  <a:pt x="686" y="1705"/>
                </a:cubicBezTo>
                <a:cubicBezTo>
                  <a:pt x="924" y="1705"/>
                  <a:pt x="924" y="1705"/>
                  <a:pt x="924" y="1705"/>
                </a:cubicBezTo>
                <a:cubicBezTo>
                  <a:pt x="930" y="1705"/>
                  <a:pt x="936" y="1702"/>
                  <a:pt x="939" y="1698"/>
                </a:cubicBezTo>
                <a:cubicBezTo>
                  <a:pt x="943" y="1693"/>
                  <a:pt x="945" y="1687"/>
                  <a:pt x="944" y="1681"/>
                </a:cubicBezTo>
                <a:cubicBezTo>
                  <a:pt x="903" y="1411"/>
                  <a:pt x="903" y="1411"/>
                  <a:pt x="903" y="1411"/>
                </a:cubicBezTo>
                <a:cubicBezTo>
                  <a:pt x="938" y="1382"/>
                  <a:pt x="959" y="1338"/>
                  <a:pt x="959" y="1292"/>
                </a:cubicBezTo>
                <a:cubicBezTo>
                  <a:pt x="959" y="1207"/>
                  <a:pt x="890" y="1138"/>
                  <a:pt x="805" y="1138"/>
                </a:cubicBezTo>
                <a:close/>
                <a:moveTo>
                  <a:pt x="900" y="1664"/>
                </a:moveTo>
                <a:cubicBezTo>
                  <a:pt x="710" y="1664"/>
                  <a:pt x="710" y="1664"/>
                  <a:pt x="710" y="1664"/>
                </a:cubicBezTo>
                <a:cubicBezTo>
                  <a:pt x="749" y="1405"/>
                  <a:pt x="749" y="1405"/>
                  <a:pt x="749" y="1405"/>
                </a:cubicBezTo>
                <a:cubicBezTo>
                  <a:pt x="750" y="1397"/>
                  <a:pt x="747" y="1390"/>
                  <a:pt x="741" y="1385"/>
                </a:cubicBezTo>
                <a:cubicBezTo>
                  <a:pt x="710" y="1364"/>
                  <a:pt x="692" y="1329"/>
                  <a:pt x="692" y="1292"/>
                </a:cubicBezTo>
                <a:cubicBezTo>
                  <a:pt x="692" y="1230"/>
                  <a:pt x="743" y="1179"/>
                  <a:pt x="805" y="1179"/>
                </a:cubicBezTo>
                <a:cubicBezTo>
                  <a:pt x="867" y="1179"/>
                  <a:pt x="918" y="1230"/>
                  <a:pt x="918" y="1292"/>
                </a:cubicBezTo>
                <a:cubicBezTo>
                  <a:pt x="918" y="1329"/>
                  <a:pt x="900" y="1364"/>
                  <a:pt x="869" y="1385"/>
                </a:cubicBezTo>
                <a:cubicBezTo>
                  <a:pt x="863" y="1390"/>
                  <a:pt x="859" y="1397"/>
                  <a:pt x="860" y="1405"/>
                </a:cubicBezTo>
                <a:lnTo>
                  <a:pt x="900" y="1664"/>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83" name="Google Shape;1383;p47"/>
          <p:cNvSpPr/>
          <p:nvPr/>
        </p:nvSpPr>
        <p:spPr>
          <a:xfrm>
            <a:off x="13779642" y="5571376"/>
            <a:ext cx="1304465" cy="1464254"/>
          </a:xfrm>
          <a:custGeom>
            <a:pathLst>
              <a:path extrusionOk="0" h="1946" w="1732">
                <a:moveTo>
                  <a:pt x="927" y="1138"/>
                </a:moveTo>
                <a:cubicBezTo>
                  <a:pt x="842" y="1138"/>
                  <a:pt x="773" y="1207"/>
                  <a:pt x="773" y="1292"/>
                </a:cubicBezTo>
                <a:cubicBezTo>
                  <a:pt x="773" y="1338"/>
                  <a:pt x="794" y="1382"/>
                  <a:pt x="829" y="1411"/>
                </a:cubicBezTo>
                <a:cubicBezTo>
                  <a:pt x="787" y="1681"/>
                  <a:pt x="787" y="1681"/>
                  <a:pt x="787" y="1681"/>
                </a:cubicBezTo>
                <a:cubicBezTo>
                  <a:pt x="787" y="1687"/>
                  <a:pt x="788" y="1693"/>
                  <a:pt x="792" y="1698"/>
                </a:cubicBezTo>
                <a:cubicBezTo>
                  <a:pt x="796" y="1702"/>
                  <a:pt x="802" y="1705"/>
                  <a:pt x="808" y="1705"/>
                </a:cubicBezTo>
                <a:cubicBezTo>
                  <a:pt x="1046" y="1705"/>
                  <a:pt x="1046" y="1705"/>
                  <a:pt x="1046" y="1705"/>
                </a:cubicBezTo>
                <a:cubicBezTo>
                  <a:pt x="1052" y="1705"/>
                  <a:pt x="1058" y="1702"/>
                  <a:pt x="1062" y="1698"/>
                </a:cubicBezTo>
                <a:cubicBezTo>
                  <a:pt x="1065" y="1693"/>
                  <a:pt x="1067" y="1687"/>
                  <a:pt x="1066" y="1681"/>
                </a:cubicBezTo>
                <a:cubicBezTo>
                  <a:pt x="1025" y="1411"/>
                  <a:pt x="1025" y="1411"/>
                  <a:pt x="1025" y="1411"/>
                </a:cubicBezTo>
                <a:cubicBezTo>
                  <a:pt x="1060" y="1382"/>
                  <a:pt x="1081" y="1338"/>
                  <a:pt x="1081" y="1292"/>
                </a:cubicBezTo>
                <a:cubicBezTo>
                  <a:pt x="1081" y="1207"/>
                  <a:pt x="1012" y="1138"/>
                  <a:pt x="927" y="1138"/>
                </a:cubicBezTo>
                <a:close/>
                <a:moveTo>
                  <a:pt x="1022" y="1664"/>
                </a:moveTo>
                <a:cubicBezTo>
                  <a:pt x="832" y="1664"/>
                  <a:pt x="832" y="1664"/>
                  <a:pt x="832" y="1664"/>
                </a:cubicBezTo>
                <a:cubicBezTo>
                  <a:pt x="871" y="1405"/>
                  <a:pt x="871" y="1405"/>
                  <a:pt x="871" y="1405"/>
                </a:cubicBezTo>
                <a:cubicBezTo>
                  <a:pt x="872" y="1397"/>
                  <a:pt x="869" y="1390"/>
                  <a:pt x="863" y="1385"/>
                </a:cubicBezTo>
                <a:cubicBezTo>
                  <a:pt x="832" y="1364"/>
                  <a:pt x="814" y="1329"/>
                  <a:pt x="814" y="1292"/>
                </a:cubicBezTo>
                <a:cubicBezTo>
                  <a:pt x="814" y="1230"/>
                  <a:pt x="865" y="1179"/>
                  <a:pt x="927" y="1179"/>
                </a:cubicBezTo>
                <a:cubicBezTo>
                  <a:pt x="989" y="1179"/>
                  <a:pt x="1040" y="1230"/>
                  <a:pt x="1040" y="1292"/>
                </a:cubicBezTo>
                <a:cubicBezTo>
                  <a:pt x="1040" y="1329"/>
                  <a:pt x="1022" y="1364"/>
                  <a:pt x="991" y="1385"/>
                </a:cubicBezTo>
                <a:cubicBezTo>
                  <a:pt x="985" y="1390"/>
                  <a:pt x="981" y="1397"/>
                  <a:pt x="983" y="1405"/>
                </a:cubicBezTo>
                <a:lnTo>
                  <a:pt x="1022" y="1664"/>
                </a:lnTo>
                <a:close/>
                <a:moveTo>
                  <a:pt x="1643" y="897"/>
                </a:moveTo>
                <a:cubicBezTo>
                  <a:pt x="1508" y="897"/>
                  <a:pt x="1508" y="897"/>
                  <a:pt x="1508" y="897"/>
                </a:cubicBezTo>
                <a:cubicBezTo>
                  <a:pt x="1508" y="363"/>
                  <a:pt x="1508" y="363"/>
                  <a:pt x="1508" y="363"/>
                </a:cubicBezTo>
                <a:cubicBezTo>
                  <a:pt x="1508" y="163"/>
                  <a:pt x="1345" y="0"/>
                  <a:pt x="1145" y="0"/>
                </a:cubicBezTo>
                <a:cubicBezTo>
                  <a:pt x="709" y="0"/>
                  <a:pt x="709" y="0"/>
                  <a:pt x="709" y="0"/>
                </a:cubicBezTo>
                <a:cubicBezTo>
                  <a:pt x="509" y="0"/>
                  <a:pt x="346" y="163"/>
                  <a:pt x="346" y="363"/>
                </a:cubicBezTo>
                <a:cubicBezTo>
                  <a:pt x="346" y="659"/>
                  <a:pt x="346" y="659"/>
                  <a:pt x="346" y="659"/>
                </a:cubicBezTo>
                <a:cubicBezTo>
                  <a:pt x="346" y="670"/>
                  <a:pt x="355" y="679"/>
                  <a:pt x="366" y="679"/>
                </a:cubicBezTo>
                <a:cubicBezTo>
                  <a:pt x="573" y="679"/>
                  <a:pt x="573" y="679"/>
                  <a:pt x="573" y="679"/>
                </a:cubicBezTo>
                <a:cubicBezTo>
                  <a:pt x="585" y="679"/>
                  <a:pt x="594" y="670"/>
                  <a:pt x="594" y="659"/>
                </a:cubicBezTo>
                <a:cubicBezTo>
                  <a:pt x="594" y="381"/>
                  <a:pt x="594" y="381"/>
                  <a:pt x="594" y="381"/>
                </a:cubicBezTo>
                <a:cubicBezTo>
                  <a:pt x="594" y="298"/>
                  <a:pt x="662" y="231"/>
                  <a:pt x="745" y="231"/>
                </a:cubicBezTo>
                <a:cubicBezTo>
                  <a:pt x="1109" y="231"/>
                  <a:pt x="1109" y="231"/>
                  <a:pt x="1109" y="231"/>
                </a:cubicBezTo>
                <a:cubicBezTo>
                  <a:pt x="1192" y="231"/>
                  <a:pt x="1260" y="298"/>
                  <a:pt x="1260" y="381"/>
                </a:cubicBezTo>
                <a:cubicBezTo>
                  <a:pt x="1260" y="897"/>
                  <a:pt x="1260" y="897"/>
                  <a:pt x="1260" y="897"/>
                </a:cubicBezTo>
                <a:cubicBezTo>
                  <a:pt x="211" y="897"/>
                  <a:pt x="211" y="897"/>
                  <a:pt x="211" y="897"/>
                </a:cubicBezTo>
                <a:cubicBezTo>
                  <a:pt x="162" y="897"/>
                  <a:pt x="122" y="936"/>
                  <a:pt x="122" y="986"/>
                </a:cubicBezTo>
                <a:cubicBezTo>
                  <a:pt x="122" y="1857"/>
                  <a:pt x="122" y="1857"/>
                  <a:pt x="122" y="1857"/>
                </a:cubicBezTo>
                <a:cubicBezTo>
                  <a:pt x="122" y="1907"/>
                  <a:pt x="162" y="1946"/>
                  <a:pt x="211" y="1946"/>
                </a:cubicBezTo>
                <a:cubicBezTo>
                  <a:pt x="1643" y="1946"/>
                  <a:pt x="1643" y="1946"/>
                  <a:pt x="1643" y="1946"/>
                </a:cubicBezTo>
                <a:cubicBezTo>
                  <a:pt x="1692" y="1946"/>
                  <a:pt x="1732" y="1907"/>
                  <a:pt x="1732" y="1857"/>
                </a:cubicBezTo>
                <a:cubicBezTo>
                  <a:pt x="1732" y="986"/>
                  <a:pt x="1732" y="986"/>
                  <a:pt x="1732" y="986"/>
                </a:cubicBezTo>
                <a:cubicBezTo>
                  <a:pt x="1732" y="936"/>
                  <a:pt x="1692" y="897"/>
                  <a:pt x="1643" y="897"/>
                </a:cubicBezTo>
                <a:close/>
                <a:moveTo>
                  <a:pt x="1109" y="190"/>
                </a:moveTo>
                <a:cubicBezTo>
                  <a:pt x="745" y="190"/>
                  <a:pt x="745" y="190"/>
                  <a:pt x="745" y="190"/>
                </a:cubicBezTo>
                <a:cubicBezTo>
                  <a:pt x="639" y="190"/>
                  <a:pt x="553" y="276"/>
                  <a:pt x="553" y="381"/>
                </a:cubicBezTo>
                <a:cubicBezTo>
                  <a:pt x="553" y="638"/>
                  <a:pt x="553" y="638"/>
                  <a:pt x="553" y="638"/>
                </a:cubicBezTo>
                <a:cubicBezTo>
                  <a:pt x="387" y="638"/>
                  <a:pt x="387" y="638"/>
                  <a:pt x="387" y="638"/>
                </a:cubicBezTo>
                <a:cubicBezTo>
                  <a:pt x="387" y="363"/>
                  <a:pt x="387" y="363"/>
                  <a:pt x="387" y="363"/>
                </a:cubicBezTo>
                <a:cubicBezTo>
                  <a:pt x="387" y="185"/>
                  <a:pt x="531" y="41"/>
                  <a:pt x="709" y="41"/>
                </a:cubicBezTo>
                <a:cubicBezTo>
                  <a:pt x="1145" y="41"/>
                  <a:pt x="1145" y="41"/>
                  <a:pt x="1145" y="41"/>
                </a:cubicBezTo>
                <a:cubicBezTo>
                  <a:pt x="1322" y="41"/>
                  <a:pt x="1467" y="185"/>
                  <a:pt x="1467" y="363"/>
                </a:cubicBezTo>
                <a:cubicBezTo>
                  <a:pt x="1467" y="897"/>
                  <a:pt x="1467" y="897"/>
                  <a:pt x="1467" y="897"/>
                </a:cubicBezTo>
                <a:cubicBezTo>
                  <a:pt x="1301" y="897"/>
                  <a:pt x="1301" y="897"/>
                  <a:pt x="1301" y="897"/>
                </a:cubicBezTo>
                <a:cubicBezTo>
                  <a:pt x="1301" y="381"/>
                  <a:pt x="1301" y="381"/>
                  <a:pt x="1301" y="381"/>
                </a:cubicBezTo>
                <a:cubicBezTo>
                  <a:pt x="1301" y="276"/>
                  <a:pt x="1215" y="190"/>
                  <a:pt x="1109" y="190"/>
                </a:cubicBezTo>
                <a:close/>
                <a:moveTo>
                  <a:pt x="1691" y="1857"/>
                </a:moveTo>
                <a:cubicBezTo>
                  <a:pt x="1691" y="1884"/>
                  <a:pt x="1669" y="1905"/>
                  <a:pt x="1643" y="1905"/>
                </a:cubicBezTo>
                <a:cubicBezTo>
                  <a:pt x="211" y="1905"/>
                  <a:pt x="211" y="1905"/>
                  <a:pt x="211" y="1905"/>
                </a:cubicBezTo>
                <a:cubicBezTo>
                  <a:pt x="184" y="1905"/>
                  <a:pt x="163" y="1884"/>
                  <a:pt x="163" y="1857"/>
                </a:cubicBezTo>
                <a:cubicBezTo>
                  <a:pt x="163" y="986"/>
                  <a:pt x="163" y="986"/>
                  <a:pt x="163" y="986"/>
                </a:cubicBezTo>
                <a:cubicBezTo>
                  <a:pt x="163" y="959"/>
                  <a:pt x="184" y="938"/>
                  <a:pt x="211" y="938"/>
                </a:cubicBezTo>
                <a:cubicBezTo>
                  <a:pt x="1280" y="938"/>
                  <a:pt x="1280" y="938"/>
                  <a:pt x="1280" y="938"/>
                </a:cubicBezTo>
                <a:cubicBezTo>
                  <a:pt x="1280" y="938"/>
                  <a:pt x="1280" y="938"/>
                  <a:pt x="1280" y="938"/>
                </a:cubicBezTo>
                <a:cubicBezTo>
                  <a:pt x="1487" y="938"/>
                  <a:pt x="1487" y="938"/>
                  <a:pt x="1487" y="938"/>
                </a:cubicBezTo>
                <a:cubicBezTo>
                  <a:pt x="1487" y="938"/>
                  <a:pt x="1488" y="938"/>
                  <a:pt x="1488" y="938"/>
                </a:cubicBezTo>
                <a:cubicBezTo>
                  <a:pt x="1643" y="938"/>
                  <a:pt x="1643" y="938"/>
                  <a:pt x="1643" y="938"/>
                </a:cubicBezTo>
                <a:cubicBezTo>
                  <a:pt x="1669" y="938"/>
                  <a:pt x="1691" y="959"/>
                  <a:pt x="1691" y="986"/>
                </a:cubicBezTo>
                <a:lnTo>
                  <a:pt x="1691" y="1857"/>
                </a:lnTo>
                <a:close/>
                <a:moveTo>
                  <a:pt x="198" y="679"/>
                </a:moveTo>
                <a:cubicBezTo>
                  <a:pt x="21" y="679"/>
                  <a:pt x="21" y="679"/>
                  <a:pt x="21" y="679"/>
                </a:cubicBezTo>
                <a:cubicBezTo>
                  <a:pt x="9" y="679"/>
                  <a:pt x="0" y="670"/>
                  <a:pt x="0" y="659"/>
                </a:cubicBezTo>
                <a:cubicBezTo>
                  <a:pt x="0" y="647"/>
                  <a:pt x="9" y="638"/>
                  <a:pt x="21" y="638"/>
                </a:cubicBezTo>
                <a:cubicBezTo>
                  <a:pt x="198" y="638"/>
                  <a:pt x="198" y="638"/>
                  <a:pt x="198" y="638"/>
                </a:cubicBezTo>
                <a:cubicBezTo>
                  <a:pt x="210" y="638"/>
                  <a:pt x="219" y="647"/>
                  <a:pt x="219" y="659"/>
                </a:cubicBezTo>
                <a:cubicBezTo>
                  <a:pt x="219" y="670"/>
                  <a:pt x="210" y="679"/>
                  <a:pt x="198" y="679"/>
                </a:cubicBezTo>
                <a:close/>
                <a:moveTo>
                  <a:pt x="118" y="483"/>
                </a:moveTo>
                <a:cubicBezTo>
                  <a:pt x="110" y="475"/>
                  <a:pt x="110" y="462"/>
                  <a:pt x="118" y="454"/>
                </a:cubicBezTo>
                <a:cubicBezTo>
                  <a:pt x="126" y="446"/>
                  <a:pt x="139" y="446"/>
                  <a:pt x="147" y="454"/>
                </a:cubicBezTo>
                <a:cubicBezTo>
                  <a:pt x="259" y="566"/>
                  <a:pt x="259" y="566"/>
                  <a:pt x="259" y="566"/>
                </a:cubicBezTo>
                <a:cubicBezTo>
                  <a:pt x="267" y="574"/>
                  <a:pt x="267" y="587"/>
                  <a:pt x="259" y="595"/>
                </a:cubicBezTo>
                <a:cubicBezTo>
                  <a:pt x="255" y="599"/>
                  <a:pt x="250" y="601"/>
                  <a:pt x="245" y="601"/>
                </a:cubicBezTo>
                <a:cubicBezTo>
                  <a:pt x="240" y="601"/>
                  <a:pt x="234" y="599"/>
                  <a:pt x="230" y="595"/>
                </a:cubicBezTo>
                <a:lnTo>
                  <a:pt x="118" y="483"/>
                </a:lnTo>
                <a:close/>
                <a:moveTo>
                  <a:pt x="133" y="872"/>
                </a:moveTo>
                <a:cubicBezTo>
                  <a:pt x="128" y="872"/>
                  <a:pt x="122" y="870"/>
                  <a:pt x="118" y="866"/>
                </a:cubicBezTo>
                <a:cubicBezTo>
                  <a:pt x="110" y="858"/>
                  <a:pt x="110" y="845"/>
                  <a:pt x="118" y="837"/>
                </a:cubicBezTo>
                <a:cubicBezTo>
                  <a:pt x="230" y="725"/>
                  <a:pt x="230" y="725"/>
                  <a:pt x="230" y="725"/>
                </a:cubicBezTo>
                <a:cubicBezTo>
                  <a:pt x="238" y="717"/>
                  <a:pt x="251" y="717"/>
                  <a:pt x="259" y="725"/>
                </a:cubicBezTo>
                <a:cubicBezTo>
                  <a:pt x="267" y="733"/>
                  <a:pt x="267" y="746"/>
                  <a:pt x="259" y="754"/>
                </a:cubicBezTo>
                <a:cubicBezTo>
                  <a:pt x="147" y="866"/>
                  <a:pt x="147" y="866"/>
                  <a:pt x="147" y="866"/>
                </a:cubicBezTo>
                <a:cubicBezTo>
                  <a:pt x="143" y="870"/>
                  <a:pt x="138" y="872"/>
                  <a:pt x="133" y="872"/>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384" name="Google Shape;1384;p47"/>
          <p:cNvSpPr/>
          <p:nvPr/>
        </p:nvSpPr>
        <p:spPr>
          <a:xfrm>
            <a:off x="11497114" y="7034793"/>
            <a:ext cx="1389773" cy="1389771"/>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385" name="Google Shape;1385;p47"/>
          <p:cNvSpPr txBox="1"/>
          <p:nvPr/>
        </p:nvSpPr>
        <p:spPr>
          <a:xfrm>
            <a:off x="11665771" y="7317881"/>
            <a:ext cx="1052459" cy="79155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5000">
                <a:solidFill>
                  <a:schemeClr val="lt1"/>
                </a:solidFill>
                <a:latin typeface="Open Sans Light"/>
                <a:ea typeface="Open Sans Light"/>
                <a:cs typeface="Open Sans Light"/>
                <a:sym typeface="Open Sans Light"/>
              </a:rPr>
              <a:t>VS</a:t>
            </a:r>
            <a:endParaRPr sz="5000">
              <a:solidFill>
                <a:schemeClr val="lt1"/>
              </a:solidFill>
              <a:latin typeface="Open Sans Light"/>
              <a:ea typeface="Open Sans Light"/>
              <a:cs typeface="Open Sans Light"/>
              <a:sym typeface="Open Sans Light"/>
            </a:endParaRPr>
          </a:p>
        </p:txBody>
      </p:sp>
      <p:sp>
        <p:nvSpPr>
          <p:cNvPr id="1386" name="Google Shape;1386;p47"/>
          <p:cNvSpPr txBox="1"/>
          <p:nvPr/>
        </p:nvSpPr>
        <p:spPr>
          <a:xfrm>
            <a:off x="1752812" y="3826153"/>
            <a:ext cx="4148985"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Lorem Ipsum</a:t>
            </a:r>
            <a:endParaRPr sz="4200">
              <a:solidFill>
                <a:schemeClr val="dk2"/>
              </a:solidFill>
              <a:latin typeface="Open Sans Light"/>
              <a:ea typeface="Open Sans Light"/>
              <a:cs typeface="Open Sans Light"/>
              <a:sym typeface="Open Sans Light"/>
            </a:endParaRPr>
          </a:p>
        </p:txBody>
      </p:sp>
      <p:sp>
        <p:nvSpPr>
          <p:cNvPr id="1387" name="Google Shape;1387;p47"/>
          <p:cNvSpPr txBox="1"/>
          <p:nvPr/>
        </p:nvSpPr>
        <p:spPr>
          <a:xfrm>
            <a:off x="1752812" y="4604602"/>
            <a:ext cx="4148985"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388" name="Google Shape;1388;p47"/>
          <p:cNvSpPr txBox="1"/>
          <p:nvPr/>
        </p:nvSpPr>
        <p:spPr>
          <a:xfrm>
            <a:off x="1752812" y="6308351"/>
            <a:ext cx="4148985"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Lorem Ipsum</a:t>
            </a:r>
            <a:endParaRPr sz="4200">
              <a:solidFill>
                <a:schemeClr val="dk2"/>
              </a:solidFill>
              <a:latin typeface="Open Sans Light"/>
              <a:ea typeface="Open Sans Light"/>
              <a:cs typeface="Open Sans Light"/>
              <a:sym typeface="Open Sans Light"/>
            </a:endParaRPr>
          </a:p>
        </p:txBody>
      </p:sp>
      <p:sp>
        <p:nvSpPr>
          <p:cNvPr id="1389" name="Google Shape;1389;p47"/>
          <p:cNvSpPr txBox="1"/>
          <p:nvPr/>
        </p:nvSpPr>
        <p:spPr>
          <a:xfrm>
            <a:off x="1752812" y="7086800"/>
            <a:ext cx="4148985"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390" name="Google Shape;1390;p47"/>
          <p:cNvSpPr txBox="1"/>
          <p:nvPr/>
        </p:nvSpPr>
        <p:spPr>
          <a:xfrm>
            <a:off x="1752812" y="8790549"/>
            <a:ext cx="4148985"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Lorem Ipsum</a:t>
            </a:r>
            <a:endParaRPr sz="4200">
              <a:solidFill>
                <a:schemeClr val="dk2"/>
              </a:solidFill>
              <a:latin typeface="Open Sans Light"/>
              <a:ea typeface="Open Sans Light"/>
              <a:cs typeface="Open Sans Light"/>
              <a:sym typeface="Open Sans Light"/>
            </a:endParaRPr>
          </a:p>
        </p:txBody>
      </p:sp>
      <p:sp>
        <p:nvSpPr>
          <p:cNvPr id="1391" name="Google Shape;1391;p47"/>
          <p:cNvSpPr txBox="1"/>
          <p:nvPr/>
        </p:nvSpPr>
        <p:spPr>
          <a:xfrm>
            <a:off x="1752812" y="9568998"/>
            <a:ext cx="4148985" cy="88024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392" name="Google Shape;1392;p47"/>
          <p:cNvSpPr txBox="1"/>
          <p:nvPr/>
        </p:nvSpPr>
        <p:spPr>
          <a:xfrm>
            <a:off x="18538363" y="3826153"/>
            <a:ext cx="414898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Lorem Ipsum</a:t>
            </a:r>
            <a:endParaRPr sz="4200">
              <a:solidFill>
                <a:schemeClr val="dk2"/>
              </a:solidFill>
              <a:latin typeface="Open Sans Light"/>
              <a:ea typeface="Open Sans Light"/>
              <a:cs typeface="Open Sans Light"/>
              <a:sym typeface="Open Sans Light"/>
            </a:endParaRPr>
          </a:p>
        </p:txBody>
      </p:sp>
      <p:sp>
        <p:nvSpPr>
          <p:cNvPr id="1393" name="Google Shape;1393;p47"/>
          <p:cNvSpPr txBox="1"/>
          <p:nvPr/>
        </p:nvSpPr>
        <p:spPr>
          <a:xfrm>
            <a:off x="18538363" y="4604602"/>
            <a:ext cx="4148985"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394" name="Google Shape;1394;p47"/>
          <p:cNvSpPr txBox="1"/>
          <p:nvPr/>
        </p:nvSpPr>
        <p:spPr>
          <a:xfrm>
            <a:off x="18538363" y="6308351"/>
            <a:ext cx="414898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Lorem Ipsum</a:t>
            </a:r>
            <a:endParaRPr sz="4200">
              <a:solidFill>
                <a:schemeClr val="dk2"/>
              </a:solidFill>
              <a:latin typeface="Open Sans Light"/>
              <a:ea typeface="Open Sans Light"/>
              <a:cs typeface="Open Sans Light"/>
              <a:sym typeface="Open Sans Light"/>
            </a:endParaRPr>
          </a:p>
        </p:txBody>
      </p:sp>
      <p:sp>
        <p:nvSpPr>
          <p:cNvPr id="1395" name="Google Shape;1395;p47"/>
          <p:cNvSpPr txBox="1"/>
          <p:nvPr/>
        </p:nvSpPr>
        <p:spPr>
          <a:xfrm>
            <a:off x="18538363" y="7086800"/>
            <a:ext cx="4148985"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396" name="Google Shape;1396;p47"/>
          <p:cNvSpPr txBox="1"/>
          <p:nvPr/>
        </p:nvSpPr>
        <p:spPr>
          <a:xfrm>
            <a:off x="18538363" y="8790549"/>
            <a:ext cx="4148985"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Lorem Ipsum</a:t>
            </a:r>
            <a:endParaRPr sz="4200">
              <a:solidFill>
                <a:schemeClr val="dk2"/>
              </a:solidFill>
              <a:latin typeface="Open Sans Light"/>
              <a:ea typeface="Open Sans Light"/>
              <a:cs typeface="Open Sans Light"/>
              <a:sym typeface="Open Sans Light"/>
            </a:endParaRPr>
          </a:p>
        </p:txBody>
      </p:sp>
      <p:sp>
        <p:nvSpPr>
          <p:cNvPr id="1397" name="Google Shape;1397;p47"/>
          <p:cNvSpPr txBox="1"/>
          <p:nvPr/>
        </p:nvSpPr>
        <p:spPr>
          <a:xfrm>
            <a:off x="18538363" y="9568998"/>
            <a:ext cx="4148985" cy="88024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cxnSp>
        <p:nvCxnSpPr>
          <p:cNvPr id="1398" name="Google Shape;1398;p47"/>
          <p:cNvCxnSpPr/>
          <p:nvPr/>
        </p:nvCxnSpPr>
        <p:spPr>
          <a:xfrm>
            <a:off x="6499279" y="4385733"/>
            <a:ext cx="1677060" cy="1640363"/>
          </a:xfrm>
          <a:prstGeom prst="straightConnector1">
            <a:avLst/>
          </a:prstGeom>
          <a:noFill/>
          <a:ln cap="flat" cmpd="sng" w="19050">
            <a:solidFill>
              <a:schemeClr val="accent1"/>
            </a:solidFill>
            <a:prstDash val="solid"/>
            <a:miter lim="800000"/>
            <a:headEnd len="lg" w="lg" type="triangle"/>
            <a:tailEnd len="sm" w="sm" type="none"/>
          </a:ln>
        </p:spPr>
      </p:cxnSp>
      <p:cxnSp>
        <p:nvCxnSpPr>
          <p:cNvPr id="1399" name="Google Shape;1399;p47"/>
          <p:cNvCxnSpPr/>
          <p:nvPr/>
        </p:nvCxnSpPr>
        <p:spPr>
          <a:xfrm flipH="1" rot="10800000">
            <a:off x="6499279" y="7569200"/>
            <a:ext cx="1690061" cy="1629833"/>
          </a:xfrm>
          <a:prstGeom prst="straightConnector1">
            <a:avLst/>
          </a:prstGeom>
          <a:noFill/>
          <a:ln cap="flat" cmpd="sng" w="19050">
            <a:solidFill>
              <a:schemeClr val="accent1"/>
            </a:solidFill>
            <a:prstDash val="solid"/>
            <a:miter lim="800000"/>
            <a:headEnd len="lg" w="lg" type="triangle"/>
            <a:tailEnd len="sm" w="sm" type="none"/>
          </a:ln>
        </p:spPr>
      </p:cxnSp>
      <p:cxnSp>
        <p:nvCxnSpPr>
          <p:cNvPr id="1400" name="Google Shape;1400;p47"/>
          <p:cNvCxnSpPr/>
          <p:nvPr/>
        </p:nvCxnSpPr>
        <p:spPr>
          <a:xfrm rot="10800000">
            <a:off x="6499279" y="6889750"/>
            <a:ext cx="1376113" cy="0"/>
          </a:xfrm>
          <a:prstGeom prst="straightConnector1">
            <a:avLst/>
          </a:prstGeom>
          <a:noFill/>
          <a:ln cap="flat" cmpd="sng" w="19050">
            <a:solidFill>
              <a:schemeClr val="accent1"/>
            </a:solidFill>
            <a:prstDash val="solid"/>
            <a:miter lim="800000"/>
            <a:headEnd len="sm" w="sm" type="none"/>
            <a:tailEnd len="lg" w="lg" type="triangle"/>
          </a:ln>
        </p:spPr>
      </p:cxnSp>
      <p:cxnSp>
        <p:nvCxnSpPr>
          <p:cNvPr id="1401" name="Google Shape;1401;p47"/>
          <p:cNvCxnSpPr/>
          <p:nvPr/>
        </p:nvCxnSpPr>
        <p:spPr>
          <a:xfrm rot="10800000">
            <a:off x="16207662" y="7558670"/>
            <a:ext cx="1677060" cy="1640363"/>
          </a:xfrm>
          <a:prstGeom prst="straightConnector1">
            <a:avLst/>
          </a:prstGeom>
          <a:noFill/>
          <a:ln cap="flat" cmpd="sng" w="19050">
            <a:solidFill>
              <a:schemeClr val="accent1"/>
            </a:solidFill>
            <a:prstDash val="solid"/>
            <a:miter lim="800000"/>
            <a:headEnd len="lg" w="lg" type="triangle"/>
            <a:tailEnd len="sm" w="sm" type="none"/>
          </a:ln>
        </p:spPr>
      </p:cxnSp>
      <p:cxnSp>
        <p:nvCxnSpPr>
          <p:cNvPr id="1402" name="Google Shape;1402;p47"/>
          <p:cNvCxnSpPr/>
          <p:nvPr/>
        </p:nvCxnSpPr>
        <p:spPr>
          <a:xfrm flipH="1">
            <a:off x="16194661" y="4385733"/>
            <a:ext cx="1690061" cy="1629833"/>
          </a:xfrm>
          <a:prstGeom prst="straightConnector1">
            <a:avLst/>
          </a:prstGeom>
          <a:noFill/>
          <a:ln cap="flat" cmpd="sng" w="19050">
            <a:solidFill>
              <a:schemeClr val="accent1"/>
            </a:solidFill>
            <a:prstDash val="solid"/>
            <a:miter lim="800000"/>
            <a:headEnd len="lg" w="lg" type="triangle"/>
            <a:tailEnd len="sm" w="sm" type="none"/>
          </a:ln>
        </p:spPr>
      </p:cxnSp>
      <p:cxnSp>
        <p:nvCxnSpPr>
          <p:cNvPr id="1403" name="Google Shape;1403;p47"/>
          <p:cNvCxnSpPr/>
          <p:nvPr/>
        </p:nvCxnSpPr>
        <p:spPr>
          <a:xfrm>
            <a:off x="16508609" y="6695016"/>
            <a:ext cx="1376113" cy="0"/>
          </a:xfrm>
          <a:prstGeom prst="straightConnector1">
            <a:avLst/>
          </a:prstGeom>
          <a:noFill/>
          <a:ln cap="flat" cmpd="sng" w="19050">
            <a:solidFill>
              <a:schemeClr val="accent1"/>
            </a:solidFill>
            <a:prstDash val="solid"/>
            <a:miter lim="800000"/>
            <a:headEnd len="sm" w="sm" type="none"/>
            <a:tailEnd len="lg" w="lg" type="triangle"/>
          </a:ln>
        </p:spPr>
      </p:cxn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7" name="Shape 1407"/>
        <p:cNvGrpSpPr/>
        <p:nvPr/>
      </p:nvGrpSpPr>
      <p:grpSpPr>
        <a:xfrm>
          <a:off x="0" y="0"/>
          <a:ext cx="0" cy="0"/>
          <a:chOff x="0" y="0"/>
          <a:chExt cx="0" cy="0"/>
        </a:xfrm>
      </p:grpSpPr>
      <p:sp>
        <p:nvSpPr>
          <p:cNvPr id="1408" name="Google Shape;1408;p48"/>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Growth </a:t>
            </a:r>
            <a:r>
              <a:rPr b="0" i="0" lang="en-US" sz="7400" u="none" cap="none" strike="noStrike">
                <a:solidFill>
                  <a:schemeClr val="accent2"/>
                </a:solidFill>
                <a:latin typeface="Open Sans Light"/>
                <a:ea typeface="Open Sans Light"/>
                <a:cs typeface="Open Sans Light"/>
                <a:sym typeface="Open Sans Light"/>
              </a:rPr>
              <a:t>Comparison</a:t>
            </a:r>
            <a:endParaRPr b="0" i="0" sz="7400" u="none" cap="none" strike="noStrike">
              <a:solidFill>
                <a:schemeClr val="accent2"/>
              </a:solidFill>
              <a:latin typeface="Open Sans Light"/>
              <a:ea typeface="Open Sans Light"/>
              <a:cs typeface="Open Sans Light"/>
              <a:sym typeface="Open Sans Light"/>
            </a:endParaRPr>
          </a:p>
        </p:txBody>
      </p:sp>
      <p:sp>
        <p:nvSpPr>
          <p:cNvPr id="1409" name="Google Shape;1409;p48"/>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410" name="Google Shape;1410;p48"/>
          <p:cNvSpPr/>
          <p:nvPr/>
        </p:nvSpPr>
        <p:spPr>
          <a:xfrm>
            <a:off x="15807691" y="5935279"/>
            <a:ext cx="6653784" cy="5736021"/>
          </a:xfrm>
          <a:prstGeom prst="triangle">
            <a:avLst>
              <a:gd fmla="val 50000" name="adj"/>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11" name="Google Shape;1411;p48"/>
          <p:cNvSpPr/>
          <p:nvPr/>
        </p:nvSpPr>
        <p:spPr>
          <a:xfrm>
            <a:off x="11179302" y="6633779"/>
            <a:ext cx="6653784" cy="5037521"/>
          </a:xfrm>
          <a:prstGeom prst="triangle">
            <a:avLst>
              <a:gd fmla="val 50000" name="adj"/>
            </a:avLst>
          </a:prstGeom>
          <a:solidFill>
            <a:schemeClr val="accent3">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12" name="Google Shape;1412;p48"/>
          <p:cNvSpPr/>
          <p:nvPr/>
        </p:nvSpPr>
        <p:spPr>
          <a:xfrm>
            <a:off x="6550914" y="7281479"/>
            <a:ext cx="6653784" cy="4389821"/>
          </a:xfrm>
          <a:prstGeom prst="triangle">
            <a:avLst>
              <a:gd fmla="val 50000" name="adj"/>
            </a:avLst>
          </a:prstGeom>
          <a:solidFill>
            <a:schemeClr val="accent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13" name="Google Shape;1413;p48"/>
          <p:cNvSpPr/>
          <p:nvPr/>
        </p:nvSpPr>
        <p:spPr>
          <a:xfrm>
            <a:off x="1922526" y="7903779"/>
            <a:ext cx="6653784" cy="3767521"/>
          </a:xfrm>
          <a:prstGeom prst="triangle">
            <a:avLst>
              <a:gd fmla="val 50000" name="adj"/>
            </a:avLst>
          </a:prstGeom>
          <a:solidFill>
            <a:schemeClr val="accen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14" name="Google Shape;1414;p48"/>
          <p:cNvSpPr/>
          <p:nvPr/>
        </p:nvSpPr>
        <p:spPr>
          <a:xfrm>
            <a:off x="3099334" y="4887433"/>
            <a:ext cx="16042510" cy="4588956"/>
          </a:xfrm>
          <a:custGeom>
            <a:pathLst>
              <a:path extrusionOk="0" h="9801" w="9968">
                <a:moveTo>
                  <a:pt x="0" y="9588"/>
                </a:moveTo>
                <a:lnTo>
                  <a:pt x="1336" y="4301"/>
                </a:lnTo>
                <a:lnTo>
                  <a:pt x="2724" y="9801"/>
                </a:lnTo>
                <a:lnTo>
                  <a:pt x="4210" y="2950"/>
                </a:lnTo>
                <a:lnTo>
                  <a:pt x="5605" y="9382"/>
                </a:lnTo>
                <a:lnTo>
                  <a:pt x="7086" y="1543"/>
                </a:lnTo>
                <a:lnTo>
                  <a:pt x="8483" y="8939"/>
                </a:lnTo>
                <a:cubicBezTo>
                  <a:pt x="9070" y="5396"/>
                  <a:pt x="9381" y="3543"/>
                  <a:pt x="9968" y="0"/>
                </a:cubicBezTo>
              </a:path>
            </a:pathLst>
          </a:custGeom>
          <a:noFill/>
          <a:ln cap="flat" cmpd="sng" w="19050">
            <a:solidFill>
              <a:schemeClr val="dk2"/>
            </a:solidFill>
            <a:prstDash val="lgDash"/>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15" name="Google Shape;1415;p48"/>
          <p:cNvSpPr txBox="1"/>
          <p:nvPr/>
        </p:nvSpPr>
        <p:spPr>
          <a:xfrm>
            <a:off x="4147531" y="9835180"/>
            <a:ext cx="2203774"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2015</a:t>
            </a:r>
            <a:endParaRPr sz="3600">
              <a:solidFill>
                <a:schemeClr val="lt1"/>
              </a:solidFill>
              <a:latin typeface="Open Sans Light"/>
              <a:ea typeface="Open Sans Light"/>
              <a:cs typeface="Open Sans Light"/>
              <a:sym typeface="Open Sans Light"/>
            </a:endParaRPr>
          </a:p>
        </p:txBody>
      </p:sp>
      <p:sp>
        <p:nvSpPr>
          <p:cNvPr id="1416" name="Google Shape;1416;p48"/>
          <p:cNvSpPr txBox="1"/>
          <p:nvPr/>
        </p:nvSpPr>
        <p:spPr>
          <a:xfrm>
            <a:off x="8775919" y="9835180"/>
            <a:ext cx="2203774"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2016</a:t>
            </a:r>
            <a:endParaRPr sz="3600">
              <a:solidFill>
                <a:schemeClr val="lt1"/>
              </a:solidFill>
              <a:latin typeface="Open Sans Light"/>
              <a:ea typeface="Open Sans Light"/>
              <a:cs typeface="Open Sans Light"/>
              <a:sym typeface="Open Sans Light"/>
            </a:endParaRPr>
          </a:p>
        </p:txBody>
      </p:sp>
      <p:sp>
        <p:nvSpPr>
          <p:cNvPr id="1417" name="Google Shape;1417;p48"/>
          <p:cNvSpPr txBox="1"/>
          <p:nvPr/>
        </p:nvSpPr>
        <p:spPr>
          <a:xfrm>
            <a:off x="13404306" y="9835180"/>
            <a:ext cx="2203774"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2017</a:t>
            </a:r>
            <a:endParaRPr sz="3600">
              <a:solidFill>
                <a:schemeClr val="lt1"/>
              </a:solidFill>
              <a:latin typeface="Open Sans Light"/>
              <a:ea typeface="Open Sans Light"/>
              <a:cs typeface="Open Sans Light"/>
              <a:sym typeface="Open Sans Light"/>
            </a:endParaRPr>
          </a:p>
        </p:txBody>
      </p:sp>
      <p:sp>
        <p:nvSpPr>
          <p:cNvPr id="1418" name="Google Shape;1418;p48"/>
          <p:cNvSpPr txBox="1"/>
          <p:nvPr/>
        </p:nvSpPr>
        <p:spPr>
          <a:xfrm>
            <a:off x="18032695" y="9835180"/>
            <a:ext cx="2203774"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2018</a:t>
            </a:r>
            <a:endParaRPr sz="3600">
              <a:solidFill>
                <a:schemeClr val="lt1"/>
              </a:solidFill>
              <a:latin typeface="Open Sans Light"/>
              <a:ea typeface="Open Sans Light"/>
              <a:cs typeface="Open Sans Light"/>
              <a:sym typeface="Open Sans Light"/>
            </a:endParaRPr>
          </a:p>
        </p:txBody>
      </p:sp>
      <p:sp>
        <p:nvSpPr>
          <p:cNvPr id="1419" name="Google Shape;1419;p48"/>
          <p:cNvSpPr/>
          <p:nvPr/>
        </p:nvSpPr>
        <p:spPr>
          <a:xfrm>
            <a:off x="2964369" y="9255117"/>
            <a:ext cx="265700" cy="265700"/>
          </a:xfrm>
          <a:prstGeom prst="ellipse">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20" name="Google Shape;1420;p48"/>
          <p:cNvSpPr txBox="1"/>
          <p:nvPr/>
        </p:nvSpPr>
        <p:spPr>
          <a:xfrm>
            <a:off x="3568647" y="5694200"/>
            <a:ext cx="336154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$450,000</a:t>
            </a:r>
            <a:endParaRPr sz="4800">
              <a:solidFill>
                <a:schemeClr val="dk2"/>
              </a:solidFill>
              <a:latin typeface="Open Sans Light"/>
              <a:ea typeface="Open Sans Light"/>
              <a:cs typeface="Open Sans Light"/>
              <a:sym typeface="Open Sans Light"/>
            </a:endParaRPr>
          </a:p>
        </p:txBody>
      </p:sp>
      <p:sp>
        <p:nvSpPr>
          <p:cNvPr id="1421" name="Google Shape;1421;p48"/>
          <p:cNvSpPr txBox="1"/>
          <p:nvPr/>
        </p:nvSpPr>
        <p:spPr>
          <a:xfrm>
            <a:off x="8197035" y="5034330"/>
            <a:ext cx="336154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$730,000</a:t>
            </a:r>
            <a:endParaRPr sz="4800">
              <a:solidFill>
                <a:schemeClr val="dk2"/>
              </a:solidFill>
              <a:latin typeface="Open Sans Light"/>
              <a:ea typeface="Open Sans Light"/>
              <a:cs typeface="Open Sans Light"/>
              <a:sym typeface="Open Sans Light"/>
            </a:endParaRPr>
          </a:p>
        </p:txBody>
      </p:sp>
      <p:sp>
        <p:nvSpPr>
          <p:cNvPr id="1422" name="Google Shape;1422;p48"/>
          <p:cNvSpPr txBox="1"/>
          <p:nvPr/>
        </p:nvSpPr>
        <p:spPr>
          <a:xfrm>
            <a:off x="12825423" y="4297664"/>
            <a:ext cx="336154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$1,350,000</a:t>
            </a:r>
            <a:endParaRPr sz="4800">
              <a:solidFill>
                <a:schemeClr val="dk2"/>
              </a:solidFill>
              <a:latin typeface="Open Sans Light"/>
              <a:ea typeface="Open Sans Light"/>
              <a:cs typeface="Open Sans Light"/>
              <a:sym typeface="Open Sans Light"/>
            </a:endParaRPr>
          </a:p>
        </p:txBody>
      </p:sp>
      <p:sp>
        <p:nvSpPr>
          <p:cNvPr id="1423" name="Google Shape;1423;p48"/>
          <p:cNvSpPr txBox="1"/>
          <p:nvPr/>
        </p:nvSpPr>
        <p:spPr>
          <a:xfrm>
            <a:off x="17453811" y="3479363"/>
            <a:ext cx="3361542" cy="73866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800">
                <a:solidFill>
                  <a:schemeClr val="dk2"/>
                </a:solidFill>
                <a:latin typeface="Open Sans Light"/>
                <a:ea typeface="Open Sans Light"/>
                <a:cs typeface="Open Sans Light"/>
                <a:sym typeface="Open Sans Light"/>
              </a:rPr>
              <a:t>$1,800,000</a:t>
            </a:r>
            <a:endParaRPr sz="4800">
              <a:solidFill>
                <a:schemeClr val="dk2"/>
              </a:solidFill>
              <a:latin typeface="Open Sans Light"/>
              <a:ea typeface="Open Sans Light"/>
              <a:cs typeface="Open Sans Light"/>
              <a:sym typeface="Open Sans Light"/>
            </a:endParaRPr>
          </a:p>
        </p:txBody>
      </p:sp>
      <p:sp>
        <p:nvSpPr>
          <p:cNvPr id="1424" name="Google Shape;1424;p48"/>
          <p:cNvSpPr/>
          <p:nvPr/>
        </p:nvSpPr>
        <p:spPr>
          <a:xfrm>
            <a:off x="5059889" y="6727304"/>
            <a:ext cx="379058" cy="37905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25" name="Google Shape;1425;p48"/>
          <p:cNvSpPr/>
          <p:nvPr/>
        </p:nvSpPr>
        <p:spPr>
          <a:xfrm>
            <a:off x="9688277" y="6144815"/>
            <a:ext cx="379058" cy="37905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26" name="Google Shape;1426;p48"/>
          <p:cNvSpPr/>
          <p:nvPr/>
        </p:nvSpPr>
        <p:spPr>
          <a:xfrm>
            <a:off x="14316666" y="5452678"/>
            <a:ext cx="379058" cy="379058"/>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27" name="Google Shape;1427;p48"/>
          <p:cNvSpPr/>
          <p:nvPr/>
        </p:nvSpPr>
        <p:spPr>
          <a:xfrm>
            <a:off x="18945053" y="4626072"/>
            <a:ext cx="379058" cy="379058"/>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1" name="Shape 1431"/>
        <p:cNvGrpSpPr/>
        <p:nvPr/>
      </p:nvGrpSpPr>
      <p:grpSpPr>
        <a:xfrm>
          <a:off x="0" y="0"/>
          <a:ext cx="0" cy="0"/>
          <a:chOff x="0" y="0"/>
          <a:chExt cx="0" cy="0"/>
        </a:xfrm>
      </p:grpSpPr>
      <p:sp>
        <p:nvSpPr>
          <p:cNvPr id="1432" name="Google Shape;1432;p49"/>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Marketing </a:t>
            </a:r>
            <a:r>
              <a:rPr b="0" i="0" lang="en-US" sz="7400" u="none" cap="none" strike="noStrike">
                <a:solidFill>
                  <a:schemeClr val="accent2"/>
                </a:solidFill>
                <a:latin typeface="Open Sans Light"/>
                <a:ea typeface="Open Sans Light"/>
                <a:cs typeface="Open Sans Light"/>
                <a:sym typeface="Open Sans Light"/>
              </a:rPr>
              <a:t>Process</a:t>
            </a:r>
            <a:endParaRPr b="0" i="0" sz="7400" u="none" cap="none" strike="noStrike">
              <a:solidFill>
                <a:schemeClr val="accent2"/>
              </a:solidFill>
              <a:latin typeface="Open Sans Light"/>
              <a:ea typeface="Open Sans Light"/>
              <a:cs typeface="Open Sans Light"/>
              <a:sym typeface="Open Sans Light"/>
            </a:endParaRPr>
          </a:p>
        </p:txBody>
      </p:sp>
      <p:sp>
        <p:nvSpPr>
          <p:cNvPr id="1433" name="Google Shape;1433;p49"/>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434" name="Google Shape;1434;p49"/>
          <p:cNvSpPr/>
          <p:nvPr/>
        </p:nvSpPr>
        <p:spPr>
          <a:xfrm>
            <a:off x="1724025" y="4647345"/>
            <a:ext cx="5740400" cy="2879725"/>
          </a:xfrm>
          <a:custGeom>
            <a:pathLst>
              <a:path extrusionOk="0" h="907" w="1814">
                <a:moveTo>
                  <a:pt x="214" y="907"/>
                </a:moveTo>
                <a:cubicBezTo>
                  <a:pt x="214" y="907"/>
                  <a:pt x="214" y="907"/>
                  <a:pt x="214" y="907"/>
                </a:cubicBezTo>
                <a:cubicBezTo>
                  <a:pt x="214" y="525"/>
                  <a:pt x="525" y="214"/>
                  <a:pt x="907" y="214"/>
                </a:cubicBezTo>
                <a:cubicBezTo>
                  <a:pt x="1290" y="214"/>
                  <a:pt x="1600" y="525"/>
                  <a:pt x="1600" y="907"/>
                </a:cubicBezTo>
                <a:cubicBezTo>
                  <a:pt x="1600" y="907"/>
                  <a:pt x="1600" y="907"/>
                  <a:pt x="1600" y="907"/>
                </a:cubicBezTo>
                <a:cubicBezTo>
                  <a:pt x="1814" y="907"/>
                  <a:pt x="1814" y="907"/>
                  <a:pt x="1814" y="907"/>
                </a:cubicBezTo>
                <a:cubicBezTo>
                  <a:pt x="1814" y="907"/>
                  <a:pt x="1814" y="907"/>
                  <a:pt x="1814" y="907"/>
                </a:cubicBezTo>
                <a:cubicBezTo>
                  <a:pt x="1814" y="406"/>
                  <a:pt x="1408" y="0"/>
                  <a:pt x="907" y="0"/>
                </a:cubicBezTo>
                <a:cubicBezTo>
                  <a:pt x="406" y="0"/>
                  <a:pt x="0" y="406"/>
                  <a:pt x="0" y="907"/>
                </a:cubicBezTo>
                <a:cubicBezTo>
                  <a:pt x="0" y="907"/>
                  <a:pt x="0" y="907"/>
                  <a:pt x="0" y="907"/>
                </a:cubicBezTo>
                <a:lnTo>
                  <a:pt x="214" y="907"/>
                </a:ln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35" name="Google Shape;1435;p49"/>
          <p:cNvSpPr/>
          <p:nvPr/>
        </p:nvSpPr>
        <p:spPr>
          <a:xfrm>
            <a:off x="6791325" y="4647345"/>
            <a:ext cx="5740400" cy="2879725"/>
          </a:xfrm>
          <a:custGeom>
            <a:pathLst>
              <a:path extrusionOk="0" h="907" w="1814">
                <a:moveTo>
                  <a:pt x="214" y="907"/>
                </a:moveTo>
                <a:cubicBezTo>
                  <a:pt x="214" y="907"/>
                  <a:pt x="214" y="907"/>
                  <a:pt x="214" y="907"/>
                </a:cubicBezTo>
                <a:cubicBezTo>
                  <a:pt x="214" y="525"/>
                  <a:pt x="524" y="214"/>
                  <a:pt x="907" y="214"/>
                </a:cubicBezTo>
                <a:cubicBezTo>
                  <a:pt x="1290" y="214"/>
                  <a:pt x="1600" y="525"/>
                  <a:pt x="1600" y="907"/>
                </a:cubicBezTo>
                <a:cubicBezTo>
                  <a:pt x="1600" y="907"/>
                  <a:pt x="1600" y="907"/>
                  <a:pt x="1600" y="907"/>
                </a:cubicBezTo>
                <a:cubicBezTo>
                  <a:pt x="1814" y="907"/>
                  <a:pt x="1814" y="907"/>
                  <a:pt x="1814" y="907"/>
                </a:cubicBezTo>
                <a:cubicBezTo>
                  <a:pt x="1814" y="907"/>
                  <a:pt x="1814" y="907"/>
                  <a:pt x="1814" y="907"/>
                </a:cubicBezTo>
                <a:cubicBezTo>
                  <a:pt x="1814" y="406"/>
                  <a:pt x="1408" y="0"/>
                  <a:pt x="907" y="0"/>
                </a:cubicBezTo>
                <a:cubicBezTo>
                  <a:pt x="406" y="0"/>
                  <a:pt x="0" y="406"/>
                  <a:pt x="0" y="907"/>
                </a:cubicBezTo>
                <a:cubicBezTo>
                  <a:pt x="0" y="907"/>
                  <a:pt x="0" y="907"/>
                  <a:pt x="0" y="907"/>
                </a:cubicBezTo>
                <a:lnTo>
                  <a:pt x="214" y="907"/>
                </a:lnTo>
                <a:close/>
              </a:path>
            </a:pathLst>
          </a:custGeom>
          <a:solidFill>
            <a:schemeClr val="accent2">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36" name="Google Shape;1436;p49"/>
          <p:cNvSpPr/>
          <p:nvPr/>
        </p:nvSpPr>
        <p:spPr>
          <a:xfrm>
            <a:off x="11855450" y="4647345"/>
            <a:ext cx="5740400" cy="2879725"/>
          </a:xfrm>
          <a:custGeom>
            <a:pathLst>
              <a:path extrusionOk="0" h="907" w="1814">
                <a:moveTo>
                  <a:pt x="214" y="907"/>
                </a:moveTo>
                <a:cubicBezTo>
                  <a:pt x="214" y="907"/>
                  <a:pt x="214" y="907"/>
                  <a:pt x="214" y="907"/>
                </a:cubicBezTo>
                <a:cubicBezTo>
                  <a:pt x="214" y="525"/>
                  <a:pt x="525" y="214"/>
                  <a:pt x="907" y="214"/>
                </a:cubicBezTo>
                <a:cubicBezTo>
                  <a:pt x="1290" y="214"/>
                  <a:pt x="1600" y="525"/>
                  <a:pt x="1600" y="907"/>
                </a:cubicBezTo>
                <a:cubicBezTo>
                  <a:pt x="1600" y="907"/>
                  <a:pt x="1600" y="907"/>
                  <a:pt x="1600" y="907"/>
                </a:cubicBezTo>
                <a:cubicBezTo>
                  <a:pt x="1814" y="907"/>
                  <a:pt x="1814" y="907"/>
                  <a:pt x="1814" y="907"/>
                </a:cubicBezTo>
                <a:cubicBezTo>
                  <a:pt x="1814" y="907"/>
                  <a:pt x="1814" y="907"/>
                  <a:pt x="1814" y="907"/>
                </a:cubicBezTo>
                <a:cubicBezTo>
                  <a:pt x="1814" y="406"/>
                  <a:pt x="1408" y="0"/>
                  <a:pt x="907" y="0"/>
                </a:cubicBezTo>
                <a:cubicBezTo>
                  <a:pt x="406" y="0"/>
                  <a:pt x="0" y="406"/>
                  <a:pt x="0" y="907"/>
                </a:cubicBezTo>
                <a:cubicBezTo>
                  <a:pt x="0" y="907"/>
                  <a:pt x="0" y="907"/>
                  <a:pt x="0" y="907"/>
                </a:cubicBezTo>
                <a:lnTo>
                  <a:pt x="214" y="907"/>
                </a:lnTo>
                <a:close/>
              </a:path>
            </a:pathLst>
          </a:custGeom>
          <a:solidFill>
            <a:schemeClr val="accent3">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37" name="Google Shape;1437;p49"/>
          <p:cNvSpPr/>
          <p:nvPr/>
        </p:nvSpPr>
        <p:spPr>
          <a:xfrm>
            <a:off x="16922750" y="4647345"/>
            <a:ext cx="5740400" cy="2879725"/>
          </a:xfrm>
          <a:custGeom>
            <a:pathLst>
              <a:path extrusionOk="0" h="907" w="1814">
                <a:moveTo>
                  <a:pt x="214" y="907"/>
                </a:moveTo>
                <a:cubicBezTo>
                  <a:pt x="214" y="907"/>
                  <a:pt x="214" y="907"/>
                  <a:pt x="214" y="907"/>
                </a:cubicBezTo>
                <a:cubicBezTo>
                  <a:pt x="214" y="525"/>
                  <a:pt x="524" y="214"/>
                  <a:pt x="907" y="214"/>
                </a:cubicBezTo>
                <a:cubicBezTo>
                  <a:pt x="1289" y="214"/>
                  <a:pt x="1600" y="525"/>
                  <a:pt x="1600" y="907"/>
                </a:cubicBezTo>
                <a:cubicBezTo>
                  <a:pt x="1600" y="907"/>
                  <a:pt x="1600" y="907"/>
                  <a:pt x="1600" y="907"/>
                </a:cubicBezTo>
                <a:cubicBezTo>
                  <a:pt x="1814" y="907"/>
                  <a:pt x="1814" y="907"/>
                  <a:pt x="1814" y="907"/>
                </a:cubicBezTo>
                <a:cubicBezTo>
                  <a:pt x="1814" y="907"/>
                  <a:pt x="1814" y="907"/>
                  <a:pt x="1814" y="907"/>
                </a:cubicBezTo>
                <a:cubicBezTo>
                  <a:pt x="1814" y="406"/>
                  <a:pt x="1408" y="0"/>
                  <a:pt x="907" y="0"/>
                </a:cubicBezTo>
                <a:cubicBezTo>
                  <a:pt x="406" y="0"/>
                  <a:pt x="0" y="406"/>
                  <a:pt x="0" y="907"/>
                </a:cubicBezTo>
                <a:cubicBezTo>
                  <a:pt x="0" y="907"/>
                  <a:pt x="0" y="907"/>
                  <a:pt x="0" y="907"/>
                </a:cubicBezTo>
                <a:lnTo>
                  <a:pt x="214" y="907"/>
                </a:lnTo>
                <a:close/>
              </a:path>
            </a:pathLst>
          </a:custGeom>
          <a:solidFill>
            <a:schemeClr val="accent4">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38" name="Google Shape;1438;p49"/>
          <p:cNvSpPr/>
          <p:nvPr/>
        </p:nvSpPr>
        <p:spPr>
          <a:xfrm>
            <a:off x="3439538" y="6370795"/>
            <a:ext cx="2312550" cy="2312550"/>
          </a:xfrm>
          <a:prstGeom prst="ellipse">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39" name="Google Shape;1439;p49"/>
          <p:cNvSpPr/>
          <p:nvPr/>
        </p:nvSpPr>
        <p:spPr>
          <a:xfrm>
            <a:off x="8506838" y="6370795"/>
            <a:ext cx="2312550" cy="2312550"/>
          </a:xfrm>
          <a:prstGeom prst="ellipse">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40" name="Google Shape;1440;p49"/>
          <p:cNvSpPr/>
          <p:nvPr/>
        </p:nvSpPr>
        <p:spPr>
          <a:xfrm>
            <a:off x="13567788" y="6370795"/>
            <a:ext cx="2312550" cy="2312550"/>
          </a:xfrm>
          <a:prstGeom prst="ellipse">
            <a:avLst/>
          </a:pr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41" name="Google Shape;1441;p49"/>
          <p:cNvSpPr/>
          <p:nvPr/>
        </p:nvSpPr>
        <p:spPr>
          <a:xfrm>
            <a:off x="18638263" y="6370795"/>
            <a:ext cx="2312550" cy="2312550"/>
          </a:xfrm>
          <a:prstGeom prst="ellipse">
            <a:avLst/>
          </a:prstGeom>
          <a:no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42" name="Google Shape;1442;p49"/>
          <p:cNvSpPr/>
          <p:nvPr/>
        </p:nvSpPr>
        <p:spPr>
          <a:xfrm>
            <a:off x="3984793" y="3017818"/>
            <a:ext cx="1222040" cy="12220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43" name="Google Shape;1443;p49"/>
          <p:cNvSpPr/>
          <p:nvPr/>
        </p:nvSpPr>
        <p:spPr>
          <a:xfrm>
            <a:off x="9052093" y="3017818"/>
            <a:ext cx="1222040" cy="122204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44" name="Google Shape;1444;p49"/>
          <p:cNvSpPr/>
          <p:nvPr/>
        </p:nvSpPr>
        <p:spPr>
          <a:xfrm>
            <a:off x="14113042" y="3017818"/>
            <a:ext cx="1222040" cy="122204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45" name="Google Shape;1445;p49"/>
          <p:cNvSpPr/>
          <p:nvPr/>
        </p:nvSpPr>
        <p:spPr>
          <a:xfrm>
            <a:off x="19183519" y="3017818"/>
            <a:ext cx="1222040" cy="122204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46" name="Google Shape;1446;p49"/>
          <p:cNvSpPr txBox="1"/>
          <p:nvPr/>
        </p:nvSpPr>
        <p:spPr>
          <a:xfrm>
            <a:off x="4118610" y="3263498"/>
            <a:ext cx="951230" cy="70788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600">
                <a:solidFill>
                  <a:schemeClr val="lt1"/>
                </a:solidFill>
                <a:latin typeface="Open Sans Light"/>
                <a:ea typeface="Open Sans Light"/>
                <a:cs typeface="Open Sans Light"/>
                <a:sym typeface="Open Sans Light"/>
              </a:rPr>
              <a:t>01</a:t>
            </a:r>
            <a:endParaRPr sz="4600">
              <a:solidFill>
                <a:schemeClr val="lt1"/>
              </a:solidFill>
              <a:latin typeface="Open Sans Light"/>
              <a:ea typeface="Open Sans Light"/>
              <a:cs typeface="Open Sans Light"/>
              <a:sym typeface="Open Sans Light"/>
            </a:endParaRPr>
          </a:p>
        </p:txBody>
      </p:sp>
      <p:sp>
        <p:nvSpPr>
          <p:cNvPr id="1447" name="Google Shape;1447;p49"/>
          <p:cNvSpPr txBox="1"/>
          <p:nvPr/>
        </p:nvSpPr>
        <p:spPr>
          <a:xfrm>
            <a:off x="9185910" y="3263498"/>
            <a:ext cx="951230" cy="70788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600">
                <a:solidFill>
                  <a:schemeClr val="lt1"/>
                </a:solidFill>
                <a:latin typeface="Open Sans Light"/>
                <a:ea typeface="Open Sans Light"/>
                <a:cs typeface="Open Sans Light"/>
                <a:sym typeface="Open Sans Light"/>
              </a:rPr>
              <a:t>02</a:t>
            </a:r>
            <a:endParaRPr sz="4600">
              <a:solidFill>
                <a:schemeClr val="lt1"/>
              </a:solidFill>
              <a:latin typeface="Open Sans Light"/>
              <a:ea typeface="Open Sans Light"/>
              <a:cs typeface="Open Sans Light"/>
              <a:sym typeface="Open Sans Light"/>
            </a:endParaRPr>
          </a:p>
        </p:txBody>
      </p:sp>
      <p:sp>
        <p:nvSpPr>
          <p:cNvPr id="1448" name="Google Shape;1448;p49"/>
          <p:cNvSpPr txBox="1"/>
          <p:nvPr/>
        </p:nvSpPr>
        <p:spPr>
          <a:xfrm>
            <a:off x="14248447" y="3263498"/>
            <a:ext cx="951230" cy="70788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600">
                <a:solidFill>
                  <a:schemeClr val="lt1"/>
                </a:solidFill>
                <a:latin typeface="Open Sans Light"/>
                <a:ea typeface="Open Sans Light"/>
                <a:cs typeface="Open Sans Light"/>
                <a:sym typeface="Open Sans Light"/>
              </a:rPr>
              <a:t>03</a:t>
            </a:r>
            <a:endParaRPr sz="4600">
              <a:solidFill>
                <a:schemeClr val="lt1"/>
              </a:solidFill>
              <a:latin typeface="Open Sans Light"/>
              <a:ea typeface="Open Sans Light"/>
              <a:cs typeface="Open Sans Light"/>
              <a:sym typeface="Open Sans Light"/>
            </a:endParaRPr>
          </a:p>
        </p:txBody>
      </p:sp>
      <p:sp>
        <p:nvSpPr>
          <p:cNvPr id="1449" name="Google Shape;1449;p49"/>
          <p:cNvSpPr txBox="1"/>
          <p:nvPr/>
        </p:nvSpPr>
        <p:spPr>
          <a:xfrm>
            <a:off x="19317334" y="3263498"/>
            <a:ext cx="951230" cy="70788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600">
                <a:solidFill>
                  <a:schemeClr val="lt1"/>
                </a:solidFill>
                <a:latin typeface="Open Sans Light"/>
                <a:ea typeface="Open Sans Light"/>
                <a:cs typeface="Open Sans Light"/>
                <a:sym typeface="Open Sans Light"/>
              </a:rPr>
              <a:t>04</a:t>
            </a:r>
            <a:endParaRPr sz="4600">
              <a:solidFill>
                <a:schemeClr val="lt1"/>
              </a:solidFill>
              <a:latin typeface="Open Sans Light"/>
              <a:ea typeface="Open Sans Light"/>
              <a:cs typeface="Open Sans Light"/>
              <a:sym typeface="Open Sans Light"/>
            </a:endParaRPr>
          </a:p>
        </p:txBody>
      </p:sp>
      <p:sp>
        <p:nvSpPr>
          <p:cNvPr id="1450" name="Google Shape;1450;p49"/>
          <p:cNvSpPr/>
          <p:nvPr/>
        </p:nvSpPr>
        <p:spPr>
          <a:xfrm>
            <a:off x="1723536" y="7173423"/>
            <a:ext cx="678352" cy="678352"/>
          </a:xfrm>
          <a:prstGeom prst="ellipse">
            <a:avLst/>
          </a:prstGeom>
          <a:solidFill>
            <a:srgbClr val="0684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451" name="Google Shape;1451;p49"/>
          <p:cNvSpPr/>
          <p:nvPr/>
        </p:nvSpPr>
        <p:spPr>
          <a:xfrm>
            <a:off x="21984798" y="7173423"/>
            <a:ext cx="678352" cy="678352"/>
          </a:xfrm>
          <a:prstGeom prst="ellipse">
            <a:avLst/>
          </a:prstGeom>
          <a:solidFill>
            <a:srgbClr val="2A5F8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cxnSp>
        <p:nvCxnSpPr>
          <p:cNvPr id="1452" name="Google Shape;1452;p49"/>
          <p:cNvCxnSpPr>
            <a:stCxn id="1451" idx="4"/>
          </p:cNvCxnSpPr>
          <p:nvPr/>
        </p:nvCxnSpPr>
        <p:spPr>
          <a:xfrm>
            <a:off x="22323974" y="7851775"/>
            <a:ext cx="0" cy="3462600"/>
          </a:xfrm>
          <a:prstGeom prst="straightConnector1">
            <a:avLst/>
          </a:prstGeom>
          <a:noFill/>
          <a:ln cap="flat" cmpd="sng" w="28575">
            <a:solidFill>
              <a:schemeClr val="dk1"/>
            </a:solidFill>
            <a:prstDash val="solid"/>
            <a:miter lim="800000"/>
            <a:headEnd len="sm" w="sm" type="none"/>
            <a:tailEnd len="sm" w="sm" type="none"/>
          </a:ln>
        </p:spPr>
      </p:cxnSp>
      <p:cxnSp>
        <p:nvCxnSpPr>
          <p:cNvPr id="1453" name="Google Shape;1453;p49"/>
          <p:cNvCxnSpPr/>
          <p:nvPr/>
        </p:nvCxnSpPr>
        <p:spPr>
          <a:xfrm>
            <a:off x="2062712" y="7851775"/>
            <a:ext cx="0" cy="3462669"/>
          </a:xfrm>
          <a:prstGeom prst="straightConnector1">
            <a:avLst/>
          </a:prstGeom>
          <a:noFill/>
          <a:ln cap="flat" cmpd="sng" w="28575">
            <a:solidFill>
              <a:schemeClr val="dk1"/>
            </a:solidFill>
            <a:prstDash val="solid"/>
            <a:miter lim="800000"/>
            <a:headEnd len="sm" w="sm" type="none"/>
            <a:tailEnd len="sm" w="sm" type="none"/>
          </a:ln>
        </p:spPr>
      </p:cxnSp>
      <p:cxnSp>
        <p:nvCxnSpPr>
          <p:cNvPr id="1454" name="Google Shape;1454;p49"/>
          <p:cNvCxnSpPr>
            <a:stCxn id="1455" idx="0"/>
          </p:cNvCxnSpPr>
          <p:nvPr/>
        </p:nvCxnSpPr>
        <p:spPr>
          <a:xfrm>
            <a:off x="2856532" y="12108264"/>
            <a:ext cx="18673500" cy="0"/>
          </a:xfrm>
          <a:prstGeom prst="straightConnector1">
            <a:avLst/>
          </a:prstGeom>
          <a:noFill/>
          <a:ln cap="flat" cmpd="sng" w="28575">
            <a:solidFill>
              <a:schemeClr val="dk1"/>
            </a:solidFill>
            <a:prstDash val="solid"/>
            <a:miter lim="800000"/>
            <a:headEnd len="sm" w="sm" type="none"/>
            <a:tailEnd len="sm" w="sm" type="none"/>
          </a:ln>
        </p:spPr>
      </p:cxnSp>
      <p:sp>
        <p:nvSpPr>
          <p:cNvPr id="1456" name="Google Shape;1456;p49"/>
          <p:cNvSpPr/>
          <p:nvPr/>
        </p:nvSpPr>
        <p:spPr>
          <a:xfrm rot="5400000">
            <a:off x="20736335" y="10520624"/>
            <a:ext cx="1587640" cy="1587640"/>
          </a:xfrm>
          <a:prstGeom prst="arc">
            <a:avLst>
              <a:gd fmla="val 16200000" name="adj1"/>
              <a:gd fmla="val 0" name="adj2"/>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sp>
        <p:nvSpPr>
          <p:cNvPr id="1455" name="Google Shape;1455;p49"/>
          <p:cNvSpPr/>
          <p:nvPr/>
        </p:nvSpPr>
        <p:spPr>
          <a:xfrm rot="10800000">
            <a:off x="2062712" y="10520624"/>
            <a:ext cx="1587640" cy="1587640"/>
          </a:xfrm>
          <a:prstGeom prst="arc">
            <a:avLst>
              <a:gd fmla="val 16200000" name="adj1"/>
              <a:gd fmla="val 0" name="adj2"/>
            </a:avLst>
          </a:prstGeom>
          <a:noFill/>
          <a:ln cap="flat" cmpd="sng" w="285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sp>
        <p:nvSpPr>
          <p:cNvPr id="1457" name="Google Shape;1457;p49"/>
          <p:cNvSpPr txBox="1"/>
          <p:nvPr/>
        </p:nvSpPr>
        <p:spPr>
          <a:xfrm>
            <a:off x="2727359" y="8991604"/>
            <a:ext cx="3733732"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Strategy</a:t>
            </a:r>
            <a:endParaRPr sz="4200">
              <a:solidFill>
                <a:schemeClr val="dk2"/>
              </a:solidFill>
              <a:latin typeface="Open Sans Light"/>
              <a:ea typeface="Open Sans Light"/>
              <a:cs typeface="Open Sans Light"/>
              <a:sym typeface="Open Sans Light"/>
            </a:endParaRPr>
          </a:p>
        </p:txBody>
      </p:sp>
      <p:sp>
        <p:nvSpPr>
          <p:cNvPr id="1458" name="Google Shape;1458;p49"/>
          <p:cNvSpPr txBox="1"/>
          <p:nvPr/>
        </p:nvSpPr>
        <p:spPr>
          <a:xfrm>
            <a:off x="2727359" y="9800197"/>
            <a:ext cx="3733732" cy="1283172"/>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59" name="Google Shape;1459;p49"/>
          <p:cNvSpPr txBox="1"/>
          <p:nvPr/>
        </p:nvSpPr>
        <p:spPr>
          <a:xfrm>
            <a:off x="7794659" y="8991604"/>
            <a:ext cx="3733732"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Research</a:t>
            </a:r>
            <a:endParaRPr sz="4200">
              <a:solidFill>
                <a:schemeClr val="dk2"/>
              </a:solidFill>
              <a:latin typeface="Open Sans Light"/>
              <a:ea typeface="Open Sans Light"/>
              <a:cs typeface="Open Sans Light"/>
              <a:sym typeface="Open Sans Light"/>
            </a:endParaRPr>
          </a:p>
        </p:txBody>
      </p:sp>
      <p:sp>
        <p:nvSpPr>
          <p:cNvPr id="1460" name="Google Shape;1460;p49"/>
          <p:cNvSpPr txBox="1"/>
          <p:nvPr/>
        </p:nvSpPr>
        <p:spPr>
          <a:xfrm>
            <a:off x="7794659" y="9800197"/>
            <a:ext cx="3733732" cy="1283172"/>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61" name="Google Shape;1461;p49"/>
          <p:cNvSpPr txBox="1"/>
          <p:nvPr/>
        </p:nvSpPr>
        <p:spPr>
          <a:xfrm>
            <a:off x="12857196" y="8991604"/>
            <a:ext cx="3733732"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Promotion</a:t>
            </a:r>
            <a:endParaRPr sz="4200">
              <a:solidFill>
                <a:schemeClr val="dk2"/>
              </a:solidFill>
              <a:latin typeface="Open Sans Light"/>
              <a:ea typeface="Open Sans Light"/>
              <a:cs typeface="Open Sans Light"/>
              <a:sym typeface="Open Sans Light"/>
            </a:endParaRPr>
          </a:p>
        </p:txBody>
      </p:sp>
      <p:sp>
        <p:nvSpPr>
          <p:cNvPr id="1462" name="Google Shape;1462;p49"/>
          <p:cNvSpPr txBox="1"/>
          <p:nvPr/>
        </p:nvSpPr>
        <p:spPr>
          <a:xfrm>
            <a:off x="12857196" y="9800197"/>
            <a:ext cx="3733732" cy="1283172"/>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63" name="Google Shape;1463;p49"/>
          <p:cNvSpPr txBox="1"/>
          <p:nvPr/>
        </p:nvSpPr>
        <p:spPr>
          <a:xfrm>
            <a:off x="17925595" y="8991604"/>
            <a:ext cx="3733732"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Analysis</a:t>
            </a:r>
            <a:endParaRPr sz="4200">
              <a:solidFill>
                <a:schemeClr val="dk2"/>
              </a:solidFill>
              <a:latin typeface="Open Sans Light"/>
              <a:ea typeface="Open Sans Light"/>
              <a:cs typeface="Open Sans Light"/>
              <a:sym typeface="Open Sans Light"/>
            </a:endParaRPr>
          </a:p>
        </p:txBody>
      </p:sp>
      <p:sp>
        <p:nvSpPr>
          <p:cNvPr id="1464" name="Google Shape;1464;p49"/>
          <p:cNvSpPr txBox="1"/>
          <p:nvPr/>
        </p:nvSpPr>
        <p:spPr>
          <a:xfrm>
            <a:off x="17925595" y="9800197"/>
            <a:ext cx="3733732" cy="1283172"/>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65" name="Google Shape;1465;p49"/>
          <p:cNvSpPr/>
          <p:nvPr/>
        </p:nvSpPr>
        <p:spPr>
          <a:xfrm>
            <a:off x="4095279" y="6803001"/>
            <a:ext cx="993598" cy="1307650"/>
          </a:xfrm>
          <a:custGeom>
            <a:pathLst>
              <a:path extrusionOk="0" h="1423" w="1081">
                <a:moveTo>
                  <a:pt x="1067" y="964"/>
                </a:moveTo>
                <a:cubicBezTo>
                  <a:pt x="1067" y="941"/>
                  <a:pt x="1057" y="919"/>
                  <a:pt x="1041" y="902"/>
                </a:cubicBezTo>
                <a:cubicBezTo>
                  <a:pt x="1028" y="889"/>
                  <a:pt x="1011" y="881"/>
                  <a:pt x="992" y="878"/>
                </a:cubicBezTo>
                <a:cubicBezTo>
                  <a:pt x="1008" y="862"/>
                  <a:pt x="1018" y="840"/>
                  <a:pt x="1018" y="816"/>
                </a:cubicBezTo>
                <a:cubicBezTo>
                  <a:pt x="1018" y="792"/>
                  <a:pt x="1009" y="770"/>
                  <a:pt x="992" y="754"/>
                </a:cubicBezTo>
                <a:cubicBezTo>
                  <a:pt x="976" y="737"/>
                  <a:pt x="954" y="728"/>
                  <a:pt x="930" y="728"/>
                </a:cubicBezTo>
                <a:cubicBezTo>
                  <a:pt x="682" y="728"/>
                  <a:pt x="682" y="728"/>
                  <a:pt x="682" y="728"/>
                </a:cubicBezTo>
                <a:cubicBezTo>
                  <a:pt x="450" y="728"/>
                  <a:pt x="450" y="728"/>
                  <a:pt x="450" y="728"/>
                </a:cubicBezTo>
                <a:cubicBezTo>
                  <a:pt x="450" y="667"/>
                  <a:pt x="450" y="667"/>
                  <a:pt x="450" y="667"/>
                </a:cubicBezTo>
                <a:cubicBezTo>
                  <a:pt x="450" y="445"/>
                  <a:pt x="450" y="445"/>
                  <a:pt x="450" y="445"/>
                </a:cubicBezTo>
                <a:cubicBezTo>
                  <a:pt x="450" y="396"/>
                  <a:pt x="411" y="357"/>
                  <a:pt x="362" y="357"/>
                </a:cubicBezTo>
                <a:cubicBezTo>
                  <a:pt x="274" y="357"/>
                  <a:pt x="274" y="357"/>
                  <a:pt x="274" y="357"/>
                </a:cubicBezTo>
                <a:cubicBezTo>
                  <a:pt x="274" y="728"/>
                  <a:pt x="274" y="728"/>
                  <a:pt x="274" y="728"/>
                </a:cubicBezTo>
                <a:cubicBezTo>
                  <a:pt x="176" y="728"/>
                  <a:pt x="176" y="728"/>
                  <a:pt x="176" y="728"/>
                </a:cubicBezTo>
                <a:cubicBezTo>
                  <a:pt x="176" y="654"/>
                  <a:pt x="176" y="654"/>
                  <a:pt x="176" y="654"/>
                </a:cubicBezTo>
                <a:cubicBezTo>
                  <a:pt x="0" y="654"/>
                  <a:pt x="0" y="654"/>
                  <a:pt x="0" y="654"/>
                </a:cubicBezTo>
                <a:cubicBezTo>
                  <a:pt x="0" y="1423"/>
                  <a:pt x="0" y="1423"/>
                  <a:pt x="0" y="1423"/>
                </a:cubicBezTo>
                <a:cubicBezTo>
                  <a:pt x="176" y="1423"/>
                  <a:pt x="176" y="1423"/>
                  <a:pt x="176" y="1423"/>
                </a:cubicBezTo>
                <a:cubicBezTo>
                  <a:pt x="176" y="1349"/>
                  <a:pt x="176" y="1349"/>
                  <a:pt x="176" y="1349"/>
                </a:cubicBezTo>
                <a:cubicBezTo>
                  <a:pt x="682" y="1349"/>
                  <a:pt x="682" y="1349"/>
                  <a:pt x="682" y="1349"/>
                </a:cubicBezTo>
                <a:cubicBezTo>
                  <a:pt x="905" y="1349"/>
                  <a:pt x="905" y="1349"/>
                  <a:pt x="905" y="1349"/>
                </a:cubicBezTo>
                <a:cubicBezTo>
                  <a:pt x="953" y="1349"/>
                  <a:pt x="992" y="1310"/>
                  <a:pt x="992" y="1261"/>
                </a:cubicBezTo>
                <a:cubicBezTo>
                  <a:pt x="992" y="1238"/>
                  <a:pt x="984" y="1217"/>
                  <a:pt x="968" y="1201"/>
                </a:cubicBezTo>
                <a:cubicBezTo>
                  <a:pt x="979" y="1201"/>
                  <a:pt x="979" y="1201"/>
                  <a:pt x="979" y="1201"/>
                </a:cubicBezTo>
                <a:cubicBezTo>
                  <a:pt x="1027" y="1201"/>
                  <a:pt x="1067" y="1161"/>
                  <a:pt x="1067" y="1113"/>
                </a:cubicBezTo>
                <a:cubicBezTo>
                  <a:pt x="1067" y="1089"/>
                  <a:pt x="1057" y="1067"/>
                  <a:pt x="1041" y="1051"/>
                </a:cubicBezTo>
                <a:cubicBezTo>
                  <a:pt x="1036" y="1046"/>
                  <a:pt x="1031" y="1042"/>
                  <a:pt x="1025" y="1039"/>
                </a:cubicBezTo>
                <a:cubicBezTo>
                  <a:pt x="1050" y="1023"/>
                  <a:pt x="1067" y="996"/>
                  <a:pt x="1067" y="964"/>
                </a:cubicBezTo>
                <a:close/>
                <a:moveTo>
                  <a:pt x="148" y="1396"/>
                </a:moveTo>
                <a:cubicBezTo>
                  <a:pt x="27" y="1396"/>
                  <a:pt x="27" y="1396"/>
                  <a:pt x="27" y="1396"/>
                </a:cubicBezTo>
                <a:cubicBezTo>
                  <a:pt x="27" y="681"/>
                  <a:pt x="27" y="681"/>
                  <a:pt x="27" y="681"/>
                </a:cubicBezTo>
                <a:cubicBezTo>
                  <a:pt x="148" y="681"/>
                  <a:pt x="148" y="681"/>
                  <a:pt x="148" y="681"/>
                </a:cubicBezTo>
                <a:lnTo>
                  <a:pt x="148" y="1396"/>
                </a:lnTo>
                <a:close/>
                <a:moveTo>
                  <a:pt x="930" y="755"/>
                </a:moveTo>
                <a:cubicBezTo>
                  <a:pt x="946" y="755"/>
                  <a:pt x="962" y="761"/>
                  <a:pt x="973" y="773"/>
                </a:cubicBezTo>
                <a:cubicBezTo>
                  <a:pt x="984" y="784"/>
                  <a:pt x="991" y="800"/>
                  <a:pt x="991" y="816"/>
                </a:cubicBezTo>
                <a:cubicBezTo>
                  <a:pt x="991" y="849"/>
                  <a:pt x="964" y="876"/>
                  <a:pt x="930" y="876"/>
                </a:cubicBezTo>
                <a:cubicBezTo>
                  <a:pt x="682" y="876"/>
                  <a:pt x="682" y="876"/>
                  <a:pt x="682" y="876"/>
                </a:cubicBezTo>
                <a:cubicBezTo>
                  <a:pt x="666" y="876"/>
                  <a:pt x="651" y="870"/>
                  <a:pt x="639" y="859"/>
                </a:cubicBezTo>
                <a:cubicBezTo>
                  <a:pt x="628" y="847"/>
                  <a:pt x="621" y="832"/>
                  <a:pt x="621" y="816"/>
                </a:cubicBezTo>
                <a:cubicBezTo>
                  <a:pt x="621" y="782"/>
                  <a:pt x="648" y="755"/>
                  <a:pt x="682" y="755"/>
                </a:cubicBezTo>
                <a:lnTo>
                  <a:pt x="930" y="755"/>
                </a:lnTo>
                <a:close/>
                <a:moveTo>
                  <a:pt x="176" y="1322"/>
                </a:moveTo>
                <a:cubicBezTo>
                  <a:pt x="176" y="755"/>
                  <a:pt x="176" y="755"/>
                  <a:pt x="176" y="755"/>
                </a:cubicBezTo>
                <a:cubicBezTo>
                  <a:pt x="301" y="755"/>
                  <a:pt x="301" y="755"/>
                  <a:pt x="301" y="755"/>
                </a:cubicBezTo>
                <a:cubicBezTo>
                  <a:pt x="301" y="384"/>
                  <a:pt x="301" y="384"/>
                  <a:pt x="301" y="384"/>
                </a:cubicBezTo>
                <a:cubicBezTo>
                  <a:pt x="362" y="384"/>
                  <a:pt x="362" y="384"/>
                  <a:pt x="362" y="384"/>
                </a:cubicBezTo>
                <a:cubicBezTo>
                  <a:pt x="396" y="384"/>
                  <a:pt x="423" y="411"/>
                  <a:pt x="423" y="445"/>
                </a:cubicBezTo>
                <a:cubicBezTo>
                  <a:pt x="423" y="667"/>
                  <a:pt x="423" y="667"/>
                  <a:pt x="423" y="667"/>
                </a:cubicBezTo>
                <a:cubicBezTo>
                  <a:pt x="423" y="755"/>
                  <a:pt x="423" y="755"/>
                  <a:pt x="423" y="755"/>
                </a:cubicBezTo>
                <a:cubicBezTo>
                  <a:pt x="423" y="948"/>
                  <a:pt x="423" y="948"/>
                  <a:pt x="423" y="948"/>
                </a:cubicBezTo>
                <a:cubicBezTo>
                  <a:pt x="450" y="948"/>
                  <a:pt x="450" y="948"/>
                  <a:pt x="450" y="948"/>
                </a:cubicBezTo>
                <a:cubicBezTo>
                  <a:pt x="450" y="755"/>
                  <a:pt x="450" y="755"/>
                  <a:pt x="450" y="755"/>
                </a:cubicBezTo>
                <a:cubicBezTo>
                  <a:pt x="618" y="755"/>
                  <a:pt x="618" y="755"/>
                  <a:pt x="618" y="755"/>
                </a:cubicBezTo>
                <a:cubicBezTo>
                  <a:pt x="616" y="757"/>
                  <a:pt x="615" y="759"/>
                  <a:pt x="613" y="762"/>
                </a:cubicBezTo>
                <a:cubicBezTo>
                  <a:pt x="612" y="763"/>
                  <a:pt x="610" y="765"/>
                  <a:pt x="609" y="767"/>
                </a:cubicBezTo>
                <a:cubicBezTo>
                  <a:pt x="607" y="770"/>
                  <a:pt x="605" y="773"/>
                  <a:pt x="604" y="776"/>
                </a:cubicBezTo>
                <a:cubicBezTo>
                  <a:pt x="603" y="778"/>
                  <a:pt x="602" y="780"/>
                  <a:pt x="601" y="782"/>
                </a:cubicBezTo>
                <a:cubicBezTo>
                  <a:pt x="599" y="785"/>
                  <a:pt x="598" y="789"/>
                  <a:pt x="597" y="793"/>
                </a:cubicBezTo>
                <a:cubicBezTo>
                  <a:pt x="597" y="795"/>
                  <a:pt x="596" y="796"/>
                  <a:pt x="596" y="798"/>
                </a:cubicBezTo>
                <a:cubicBezTo>
                  <a:pt x="595" y="804"/>
                  <a:pt x="594" y="810"/>
                  <a:pt x="594" y="816"/>
                </a:cubicBezTo>
                <a:cubicBezTo>
                  <a:pt x="594" y="822"/>
                  <a:pt x="595" y="827"/>
                  <a:pt x="596" y="833"/>
                </a:cubicBezTo>
                <a:cubicBezTo>
                  <a:pt x="596" y="835"/>
                  <a:pt x="597" y="836"/>
                  <a:pt x="597" y="838"/>
                </a:cubicBezTo>
                <a:cubicBezTo>
                  <a:pt x="598" y="842"/>
                  <a:pt x="599" y="845"/>
                  <a:pt x="601" y="849"/>
                </a:cubicBezTo>
                <a:cubicBezTo>
                  <a:pt x="601" y="851"/>
                  <a:pt x="603" y="853"/>
                  <a:pt x="604" y="855"/>
                </a:cubicBezTo>
                <a:cubicBezTo>
                  <a:pt x="605" y="858"/>
                  <a:pt x="607" y="861"/>
                  <a:pt x="608" y="864"/>
                </a:cubicBezTo>
                <a:cubicBezTo>
                  <a:pt x="610" y="866"/>
                  <a:pt x="611" y="868"/>
                  <a:pt x="613" y="869"/>
                </a:cubicBezTo>
                <a:cubicBezTo>
                  <a:pt x="615" y="872"/>
                  <a:pt x="616" y="874"/>
                  <a:pt x="618" y="876"/>
                </a:cubicBezTo>
                <a:cubicBezTo>
                  <a:pt x="608" y="876"/>
                  <a:pt x="608" y="876"/>
                  <a:pt x="608" y="876"/>
                </a:cubicBezTo>
                <a:cubicBezTo>
                  <a:pt x="559" y="876"/>
                  <a:pt x="520" y="916"/>
                  <a:pt x="520" y="964"/>
                </a:cubicBezTo>
                <a:cubicBezTo>
                  <a:pt x="520" y="988"/>
                  <a:pt x="529" y="1010"/>
                  <a:pt x="545" y="1026"/>
                </a:cubicBezTo>
                <a:cubicBezTo>
                  <a:pt x="550" y="1031"/>
                  <a:pt x="555" y="1034"/>
                  <a:pt x="560" y="1038"/>
                </a:cubicBezTo>
                <a:cubicBezTo>
                  <a:pt x="560" y="1038"/>
                  <a:pt x="560" y="1038"/>
                  <a:pt x="561" y="1039"/>
                </a:cubicBezTo>
                <a:cubicBezTo>
                  <a:pt x="560" y="1039"/>
                  <a:pt x="560" y="1039"/>
                  <a:pt x="559" y="1040"/>
                </a:cubicBezTo>
                <a:cubicBezTo>
                  <a:pt x="558" y="1040"/>
                  <a:pt x="558" y="1041"/>
                  <a:pt x="557" y="1041"/>
                </a:cubicBezTo>
                <a:cubicBezTo>
                  <a:pt x="553" y="1044"/>
                  <a:pt x="550" y="1047"/>
                  <a:pt x="547" y="1050"/>
                </a:cubicBezTo>
                <a:cubicBezTo>
                  <a:pt x="546" y="1050"/>
                  <a:pt x="545" y="1051"/>
                  <a:pt x="545" y="1051"/>
                </a:cubicBezTo>
                <a:cubicBezTo>
                  <a:pt x="541" y="1055"/>
                  <a:pt x="538" y="1059"/>
                  <a:pt x="535" y="1063"/>
                </a:cubicBezTo>
                <a:cubicBezTo>
                  <a:pt x="535" y="1064"/>
                  <a:pt x="534" y="1065"/>
                  <a:pt x="534" y="1065"/>
                </a:cubicBezTo>
                <a:cubicBezTo>
                  <a:pt x="531" y="1069"/>
                  <a:pt x="529" y="1073"/>
                  <a:pt x="527" y="1077"/>
                </a:cubicBezTo>
                <a:cubicBezTo>
                  <a:pt x="527" y="1078"/>
                  <a:pt x="527" y="1078"/>
                  <a:pt x="526" y="1079"/>
                </a:cubicBezTo>
                <a:cubicBezTo>
                  <a:pt x="524" y="1084"/>
                  <a:pt x="523" y="1088"/>
                  <a:pt x="522" y="1093"/>
                </a:cubicBezTo>
                <a:cubicBezTo>
                  <a:pt x="522" y="1095"/>
                  <a:pt x="521" y="1096"/>
                  <a:pt x="521" y="1097"/>
                </a:cubicBezTo>
                <a:cubicBezTo>
                  <a:pt x="520" y="1102"/>
                  <a:pt x="520" y="1107"/>
                  <a:pt x="520" y="1113"/>
                </a:cubicBezTo>
                <a:cubicBezTo>
                  <a:pt x="520" y="1136"/>
                  <a:pt x="529" y="1158"/>
                  <a:pt x="546" y="1175"/>
                </a:cubicBezTo>
                <a:cubicBezTo>
                  <a:pt x="562" y="1191"/>
                  <a:pt x="584" y="1201"/>
                  <a:pt x="608" y="1201"/>
                </a:cubicBezTo>
                <a:cubicBezTo>
                  <a:pt x="618" y="1201"/>
                  <a:pt x="618" y="1201"/>
                  <a:pt x="618" y="1201"/>
                </a:cubicBezTo>
                <a:cubicBezTo>
                  <a:pt x="616" y="1203"/>
                  <a:pt x="615" y="1205"/>
                  <a:pt x="613" y="1207"/>
                </a:cubicBezTo>
                <a:cubicBezTo>
                  <a:pt x="612" y="1209"/>
                  <a:pt x="610" y="1211"/>
                  <a:pt x="609" y="1213"/>
                </a:cubicBezTo>
                <a:cubicBezTo>
                  <a:pt x="607" y="1216"/>
                  <a:pt x="605" y="1219"/>
                  <a:pt x="604" y="1222"/>
                </a:cubicBezTo>
                <a:cubicBezTo>
                  <a:pt x="603" y="1224"/>
                  <a:pt x="602" y="1225"/>
                  <a:pt x="601" y="1228"/>
                </a:cubicBezTo>
                <a:cubicBezTo>
                  <a:pt x="599" y="1231"/>
                  <a:pt x="598" y="1235"/>
                  <a:pt x="597" y="1238"/>
                </a:cubicBezTo>
                <a:cubicBezTo>
                  <a:pt x="597" y="1240"/>
                  <a:pt x="596" y="1242"/>
                  <a:pt x="596" y="1244"/>
                </a:cubicBezTo>
                <a:cubicBezTo>
                  <a:pt x="595" y="1249"/>
                  <a:pt x="594" y="1255"/>
                  <a:pt x="594" y="1261"/>
                </a:cubicBezTo>
                <a:cubicBezTo>
                  <a:pt x="594" y="1267"/>
                  <a:pt x="595" y="1273"/>
                  <a:pt x="596" y="1278"/>
                </a:cubicBezTo>
                <a:cubicBezTo>
                  <a:pt x="596" y="1280"/>
                  <a:pt x="597" y="1282"/>
                  <a:pt x="597" y="1283"/>
                </a:cubicBezTo>
                <a:cubicBezTo>
                  <a:pt x="598" y="1287"/>
                  <a:pt x="599" y="1291"/>
                  <a:pt x="601" y="1294"/>
                </a:cubicBezTo>
                <a:cubicBezTo>
                  <a:pt x="601" y="1296"/>
                  <a:pt x="603" y="1298"/>
                  <a:pt x="604" y="1300"/>
                </a:cubicBezTo>
                <a:cubicBezTo>
                  <a:pt x="605" y="1303"/>
                  <a:pt x="606" y="1306"/>
                  <a:pt x="608" y="1309"/>
                </a:cubicBezTo>
                <a:cubicBezTo>
                  <a:pt x="610" y="1311"/>
                  <a:pt x="611" y="1313"/>
                  <a:pt x="613" y="1315"/>
                </a:cubicBezTo>
                <a:cubicBezTo>
                  <a:pt x="615" y="1317"/>
                  <a:pt x="616" y="1320"/>
                  <a:pt x="618" y="1322"/>
                </a:cubicBezTo>
                <a:lnTo>
                  <a:pt x="176" y="1322"/>
                </a:lnTo>
                <a:close/>
                <a:moveTo>
                  <a:pt x="947" y="1218"/>
                </a:moveTo>
                <a:cubicBezTo>
                  <a:pt x="959" y="1230"/>
                  <a:pt x="965" y="1245"/>
                  <a:pt x="965" y="1261"/>
                </a:cubicBezTo>
                <a:cubicBezTo>
                  <a:pt x="965" y="1295"/>
                  <a:pt x="938" y="1322"/>
                  <a:pt x="905" y="1322"/>
                </a:cubicBezTo>
                <a:cubicBezTo>
                  <a:pt x="682" y="1322"/>
                  <a:pt x="682" y="1322"/>
                  <a:pt x="682" y="1322"/>
                </a:cubicBezTo>
                <a:cubicBezTo>
                  <a:pt x="666" y="1322"/>
                  <a:pt x="651" y="1316"/>
                  <a:pt x="639" y="1304"/>
                </a:cubicBezTo>
                <a:cubicBezTo>
                  <a:pt x="628" y="1293"/>
                  <a:pt x="621" y="1277"/>
                  <a:pt x="621" y="1261"/>
                </a:cubicBezTo>
                <a:cubicBezTo>
                  <a:pt x="621" y="1228"/>
                  <a:pt x="648" y="1201"/>
                  <a:pt x="682" y="1201"/>
                </a:cubicBezTo>
                <a:cubicBezTo>
                  <a:pt x="905" y="1201"/>
                  <a:pt x="905" y="1201"/>
                  <a:pt x="905" y="1201"/>
                </a:cubicBezTo>
                <a:cubicBezTo>
                  <a:pt x="921" y="1201"/>
                  <a:pt x="936" y="1207"/>
                  <a:pt x="947" y="1218"/>
                </a:cubicBezTo>
                <a:close/>
                <a:moveTo>
                  <a:pt x="1022" y="1070"/>
                </a:moveTo>
                <a:cubicBezTo>
                  <a:pt x="1033" y="1081"/>
                  <a:pt x="1039" y="1097"/>
                  <a:pt x="1039" y="1113"/>
                </a:cubicBezTo>
                <a:cubicBezTo>
                  <a:pt x="1039" y="1146"/>
                  <a:pt x="1012" y="1173"/>
                  <a:pt x="979" y="1173"/>
                </a:cubicBezTo>
                <a:cubicBezTo>
                  <a:pt x="905" y="1173"/>
                  <a:pt x="905" y="1173"/>
                  <a:pt x="905" y="1173"/>
                </a:cubicBezTo>
                <a:cubicBezTo>
                  <a:pt x="682" y="1173"/>
                  <a:pt x="682" y="1173"/>
                  <a:pt x="682" y="1173"/>
                </a:cubicBezTo>
                <a:cubicBezTo>
                  <a:pt x="608" y="1173"/>
                  <a:pt x="608" y="1173"/>
                  <a:pt x="608" y="1173"/>
                </a:cubicBezTo>
                <a:cubicBezTo>
                  <a:pt x="591" y="1173"/>
                  <a:pt x="576" y="1167"/>
                  <a:pt x="565" y="1155"/>
                </a:cubicBezTo>
                <a:cubicBezTo>
                  <a:pt x="553" y="1144"/>
                  <a:pt x="547" y="1129"/>
                  <a:pt x="547" y="1113"/>
                </a:cubicBezTo>
                <a:cubicBezTo>
                  <a:pt x="547" y="1079"/>
                  <a:pt x="574" y="1052"/>
                  <a:pt x="608" y="1052"/>
                </a:cubicBezTo>
                <a:cubicBezTo>
                  <a:pt x="979" y="1052"/>
                  <a:pt x="979" y="1052"/>
                  <a:pt x="979" y="1052"/>
                </a:cubicBezTo>
                <a:cubicBezTo>
                  <a:pt x="995" y="1052"/>
                  <a:pt x="1010" y="1059"/>
                  <a:pt x="1022" y="1070"/>
                </a:cubicBezTo>
                <a:close/>
                <a:moveTo>
                  <a:pt x="979" y="1025"/>
                </a:moveTo>
                <a:cubicBezTo>
                  <a:pt x="608" y="1025"/>
                  <a:pt x="608" y="1025"/>
                  <a:pt x="608" y="1025"/>
                </a:cubicBezTo>
                <a:cubicBezTo>
                  <a:pt x="591" y="1025"/>
                  <a:pt x="576" y="1019"/>
                  <a:pt x="565" y="1007"/>
                </a:cubicBezTo>
                <a:cubicBezTo>
                  <a:pt x="553" y="995"/>
                  <a:pt x="547" y="980"/>
                  <a:pt x="547" y="964"/>
                </a:cubicBezTo>
                <a:cubicBezTo>
                  <a:pt x="547" y="931"/>
                  <a:pt x="574" y="904"/>
                  <a:pt x="608" y="904"/>
                </a:cubicBezTo>
                <a:cubicBezTo>
                  <a:pt x="682" y="904"/>
                  <a:pt x="682" y="904"/>
                  <a:pt x="682" y="904"/>
                </a:cubicBezTo>
                <a:cubicBezTo>
                  <a:pt x="930" y="904"/>
                  <a:pt x="930" y="904"/>
                  <a:pt x="930" y="904"/>
                </a:cubicBezTo>
                <a:cubicBezTo>
                  <a:pt x="979" y="904"/>
                  <a:pt x="979" y="904"/>
                  <a:pt x="979" y="904"/>
                </a:cubicBezTo>
                <a:cubicBezTo>
                  <a:pt x="995" y="904"/>
                  <a:pt x="1010" y="910"/>
                  <a:pt x="1022" y="921"/>
                </a:cubicBezTo>
                <a:cubicBezTo>
                  <a:pt x="1033" y="933"/>
                  <a:pt x="1039" y="948"/>
                  <a:pt x="1039" y="964"/>
                </a:cubicBezTo>
                <a:cubicBezTo>
                  <a:pt x="1039" y="998"/>
                  <a:pt x="1012" y="1025"/>
                  <a:pt x="979" y="1025"/>
                </a:cubicBezTo>
                <a:close/>
                <a:moveTo>
                  <a:pt x="515" y="620"/>
                </a:moveTo>
                <a:cubicBezTo>
                  <a:pt x="671" y="507"/>
                  <a:pt x="671" y="507"/>
                  <a:pt x="671" y="507"/>
                </a:cubicBezTo>
                <a:cubicBezTo>
                  <a:pt x="709" y="524"/>
                  <a:pt x="750" y="533"/>
                  <a:pt x="793" y="533"/>
                </a:cubicBezTo>
                <a:cubicBezTo>
                  <a:pt x="952" y="533"/>
                  <a:pt x="1081" y="413"/>
                  <a:pt x="1081" y="266"/>
                </a:cubicBezTo>
                <a:cubicBezTo>
                  <a:pt x="1081" y="120"/>
                  <a:pt x="952" y="0"/>
                  <a:pt x="793" y="0"/>
                </a:cubicBezTo>
                <a:cubicBezTo>
                  <a:pt x="635" y="0"/>
                  <a:pt x="506" y="120"/>
                  <a:pt x="506" y="266"/>
                </a:cubicBezTo>
                <a:cubicBezTo>
                  <a:pt x="506" y="323"/>
                  <a:pt x="525" y="377"/>
                  <a:pt x="561" y="423"/>
                </a:cubicBezTo>
                <a:lnTo>
                  <a:pt x="515" y="620"/>
                </a:lnTo>
                <a:close/>
                <a:moveTo>
                  <a:pt x="533" y="266"/>
                </a:moveTo>
                <a:cubicBezTo>
                  <a:pt x="533" y="135"/>
                  <a:pt x="650" y="27"/>
                  <a:pt x="793" y="27"/>
                </a:cubicBezTo>
                <a:cubicBezTo>
                  <a:pt x="937" y="27"/>
                  <a:pt x="1053" y="135"/>
                  <a:pt x="1053" y="266"/>
                </a:cubicBezTo>
                <a:cubicBezTo>
                  <a:pt x="1053" y="398"/>
                  <a:pt x="937" y="505"/>
                  <a:pt x="793" y="505"/>
                </a:cubicBezTo>
                <a:cubicBezTo>
                  <a:pt x="752" y="505"/>
                  <a:pt x="712" y="497"/>
                  <a:pt x="675" y="479"/>
                </a:cubicBezTo>
                <a:cubicBezTo>
                  <a:pt x="667" y="476"/>
                  <a:pt x="667" y="476"/>
                  <a:pt x="667" y="476"/>
                </a:cubicBezTo>
                <a:cubicBezTo>
                  <a:pt x="558" y="555"/>
                  <a:pt x="558" y="555"/>
                  <a:pt x="558" y="555"/>
                </a:cubicBezTo>
                <a:cubicBezTo>
                  <a:pt x="591" y="416"/>
                  <a:pt x="591" y="416"/>
                  <a:pt x="591" y="416"/>
                </a:cubicBezTo>
                <a:cubicBezTo>
                  <a:pt x="586" y="411"/>
                  <a:pt x="586" y="411"/>
                  <a:pt x="586" y="411"/>
                </a:cubicBezTo>
                <a:cubicBezTo>
                  <a:pt x="551" y="369"/>
                  <a:pt x="533" y="319"/>
                  <a:pt x="533" y="266"/>
                </a:cubicBezTo>
                <a:close/>
                <a:moveTo>
                  <a:pt x="935" y="197"/>
                </a:moveTo>
                <a:cubicBezTo>
                  <a:pt x="677" y="197"/>
                  <a:pt x="677" y="197"/>
                  <a:pt x="677" y="197"/>
                </a:cubicBezTo>
                <a:cubicBezTo>
                  <a:pt x="677" y="170"/>
                  <a:pt x="677" y="170"/>
                  <a:pt x="677" y="170"/>
                </a:cubicBezTo>
                <a:cubicBezTo>
                  <a:pt x="935" y="170"/>
                  <a:pt x="935" y="170"/>
                  <a:pt x="935" y="170"/>
                </a:cubicBezTo>
                <a:lnTo>
                  <a:pt x="935" y="197"/>
                </a:lnTo>
                <a:close/>
                <a:moveTo>
                  <a:pt x="935" y="276"/>
                </a:moveTo>
                <a:cubicBezTo>
                  <a:pt x="677" y="276"/>
                  <a:pt x="677" y="276"/>
                  <a:pt x="677" y="276"/>
                </a:cubicBezTo>
                <a:cubicBezTo>
                  <a:pt x="677" y="249"/>
                  <a:pt x="677" y="249"/>
                  <a:pt x="677" y="249"/>
                </a:cubicBezTo>
                <a:cubicBezTo>
                  <a:pt x="935" y="249"/>
                  <a:pt x="935" y="249"/>
                  <a:pt x="935" y="249"/>
                </a:cubicBezTo>
                <a:lnTo>
                  <a:pt x="935" y="276"/>
                </a:lnTo>
                <a:close/>
                <a:moveTo>
                  <a:pt x="935" y="356"/>
                </a:moveTo>
                <a:cubicBezTo>
                  <a:pt x="677" y="356"/>
                  <a:pt x="677" y="356"/>
                  <a:pt x="677" y="356"/>
                </a:cubicBezTo>
                <a:cubicBezTo>
                  <a:pt x="677" y="329"/>
                  <a:pt x="677" y="329"/>
                  <a:pt x="677" y="329"/>
                </a:cubicBezTo>
                <a:cubicBezTo>
                  <a:pt x="935" y="329"/>
                  <a:pt x="935" y="329"/>
                  <a:pt x="935" y="329"/>
                </a:cubicBezTo>
                <a:lnTo>
                  <a:pt x="935" y="356"/>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66" name="Google Shape;1466;p49"/>
          <p:cNvSpPr/>
          <p:nvPr/>
        </p:nvSpPr>
        <p:spPr>
          <a:xfrm>
            <a:off x="9094788" y="7002463"/>
            <a:ext cx="1077912" cy="1069975"/>
          </a:xfrm>
          <a:custGeom>
            <a:pathLst>
              <a:path extrusionOk="0" h="2176" w="2191">
                <a:moveTo>
                  <a:pt x="1805" y="386"/>
                </a:moveTo>
                <a:cubicBezTo>
                  <a:pt x="1574" y="155"/>
                  <a:pt x="1199" y="155"/>
                  <a:pt x="968" y="386"/>
                </a:cubicBezTo>
                <a:cubicBezTo>
                  <a:pt x="738" y="616"/>
                  <a:pt x="738" y="991"/>
                  <a:pt x="968" y="1222"/>
                </a:cubicBezTo>
                <a:cubicBezTo>
                  <a:pt x="1084" y="1337"/>
                  <a:pt x="1235" y="1395"/>
                  <a:pt x="1387" y="1395"/>
                </a:cubicBezTo>
                <a:cubicBezTo>
                  <a:pt x="1538" y="1395"/>
                  <a:pt x="1690" y="1337"/>
                  <a:pt x="1805" y="1222"/>
                </a:cubicBezTo>
                <a:cubicBezTo>
                  <a:pt x="2036" y="991"/>
                  <a:pt x="2036" y="616"/>
                  <a:pt x="1805" y="386"/>
                </a:cubicBezTo>
                <a:close/>
                <a:moveTo>
                  <a:pt x="1768" y="1185"/>
                </a:moveTo>
                <a:cubicBezTo>
                  <a:pt x="1666" y="1287"/>
                  <a:pt x="1531" y="1343"/>
                  <a:pt x="1387" y="1343"/>
                </a:cubicBezTo>
                <a:cubicBezTo>
                  <a:pt x="1243" y="1343"/>
                  <a:pt x="1107" y="1287"/>
                  <a:pt x="1005" y="1185"/>
                </a:cubicBezTo>
                <a:cubicBezTo>
                  <a:pt x="903" y="1083"/>
                  <a:pt x="847" y="948"/>
                  <a:pt x="847" y="804"/>
                </a:cubicBezTo>
                <a:cubicBezTo>
                  <a:pt x="847" y="660"/>
                  <a:pt x="903" y="524"/>
                  <a:pt x="1005" y="422"/>
                </a:cubicBezTo>
                <a:cubicBezTo>
                  <a:pt x="1107" y="320"/>
                  <a:pt x="1243" y="264"/>
                  <a:pt x="1387" y="264"/>
                </a:cubicBezTo>
                <a:cubicBezTo>
                  <a:pt x="1531" y="264"/>
                  <a:pt x="1666" y="320"/>
                  <a:pt x="1768" y="422"/>
                </a:cubicBezTo>
                <a:cubicBezTo>
                  <a:pt x="1870" y="524"/>
                  <a:pt x="1926" y="660"/>
                  <a:pt x="1926" y="804"/>
                </a:cubicBezTo>
                <a:cubicBezTo>
                  <a:pt x="1926" y="948"/>
                  <a:pt x="1870" y="1083"/>
                  <a:pt x="1768" y="1185"/>
                </a:cubicBezTo>
                <a:close/>
                <a:moveTo>
                  <a:pt x="1905" y="286"/>
                </a:moveTo>
                <a:cubicBezTo>
                  <a:pt x="1619" y="0"/>
                  <a:pt x="1154" y="0"/>
                  <a:pt x="868" y="286"/>
                </a:cubicBezTo>
                <a:cubicBezTo>
                  <a:pt x="662" y="492"/>
                  <a:pt x="598" y="801"/>
                  <a:pt x="705" y="1073"/>
                </a:cubicBezTo>
                <a:cubicBezTo>
                  <a:pt x="711" y="1087"/>
                  <a:pt x="718" y="1101"/>
                  <a:pt x="724" y="1115"/>
                </a:cubicBezTo>
                <a:cubicBezTo>
                  <a:pt x="641" y="1197"/>
                  <a:pt x="641" y="1197"/>
                  <a:pt x="641" y="1197"/>
                </a:cubicBezTo>
                <a:cubicBezTo>
                  <a:pt x="614" y="1224"/>
                  <a:pt x="614" y="1268"/>
                  <a:pt x="641" y="1295"/>
                </a:cubicBezTo>
                <a:cubicBezTo>
                  <a:pt x="650" y="1304"/>
                  <a:pt x="650" y="1304"/>
                  <a:pt x="650" y="1304"/>
                </a:cubicBezTo>
                <a:cubicBezTo>
                  <a:pt x="60" y="1894"/>
                  <a:pt x="60" y="1894"/>
                  <a:pt x="60" y="1894"/>
                </a:cubicBezTo>
                <a:cubicBezTo>
                  <a:pt x="0" y="1954"/>
                  <a:pt x="0" y="2053"/>
                  <a:pt x="60" y="2113"/>
                </a:cubicBezTo>
                <a:cubicBezTo>
                  <a:pt x="77" y="2130"/>
                  <a:pt x="77" y="2130"/>
                  <a:pt x="77" y="2130"/>
                </a:cubicBezTo>
                <a:cubicBezTo>
                  <a:pt x="106" y="2160"/>
                  <a:pt x="145" y="2176"/>
                  <a:pt x="187" y="2176"/>
                </a:cubicBezTo>
                <a:cubicBezTo>
                  <a:pt x="229" y="2176"/>
                  <a:pt x="268" y="2160"/>
                  <a:pt x="297" y="2130"/>
                </a:cubicBezTo>
                <a:cubicBezTo>
                  <a:pt x="887" y="1540"/>
                  <a:pt x="887" y="1540"/>
                  <a:pt x="887" y="1540"/>
                </a:cubicBezTo>
                <a:cubicBezTo>
                  <a:pt x="894" y="1548"/>
                  <a:pt x="894" y="1548"/>
                  <a:pt x="894" y="1548"/>
                </a:cubicBezTo>
                <a:cubicBezTo>
                  <a:pt x="907" y="1561"/>
                  <a:pt x="925" y="1568"/>
                  <a:pt x="943" y="1568"/>
                </a:cubicBezTo>
                <a:cubicBezTo>
                  <a:pt x="961" y="1568"/>
                  <a:pt x="979" y="1561"/>
                  <a:pt x="992" y="1548"/>
                </a:cubicBezTo>
                <a:cubicBezTo>
                  <a:pt x="1074" y="1466"/>
                  <a:pt x="1074" y="1466"/>
                  <a:pt x="1074" y="1466"/>
                </a:cubicBezTo>
                <a:cubicBezTo>
                  <a:pt x="1088" y="1473"/>
                  <a:pt x="1103" y="1480"/>
                  <a:pt x="1117" y="1485"/>
                </a:cubicBezTo>
                <a:cubicBezTo>
                  <a:pt x="1205" y="1520"/>
                  <a:pt x="1296" y="1537"/>
                  <a:pt x="1387" y="1537"/>
                </a:cubicBezTo>
                <a:cubicBezTo>
                  <a:pt x="1578" y="1537"/>
                  <a:pt x="1765" y="1462"/>
                  <a:pt x="1905" y="1322"/>
                </a:cubicBezTo>
                <a:cubicBezTo>
                  <a:pt x="2191" y="1036"/>
                  <a:pt x="2191" y="571"/>
                  <a:pt x="1905" y="286"/>
                </a:cubicBezTo>
                <a:close/>
                <a:moveTo>
                  <a:pt x="260" y="2093"/>
                </a:moveTo>
                <a:cubicBezTo>
                  <a:pt x="221" y="2133"/>
                  <a:pt x="153" y="2133"/>
                  <a:pt x="114" y="2093"/>
                </a:cubicBezTo>
                <a:cubicBezTo>
                  <a:pt x="97" y="2077"/>
                  <a:pt x="97" y="2077"/>
                  <a:pt x="97" y="2077"/>
                </a:cubicBezTo>
                <a:cubicBezTo>
                  <a:pt x="57" y="2036"/>
                  <a:pt x="57" y="1971"/>
                  <a:pt x="97" y="1930"/>
                </a:cubicBezTo>
                <a:cubicBezTo>
                  <a:pt x="687" y="1340"/>
                  <a:pt x="687" y="1340"/>
                  <a:pt x="687" y="1340"/>
                </a:cubicBezTo>
                <a:cubicBezTo>
                  <a:pt x="850" y="1504"/>
                  <a:pt x="850" y="1504"/>
                  <a:pt x="850" y="1504"/>
                </a:cubicBezTo>
                <a:lnTo>
                  <a:pt x="260" y="2093"/>
                </a:lnTo>
                <a:close/>
                <a:moveTo>
                  <a:pt x="955" y="1511"/>
                </a:moveTo>
                <a:cubicBezTo>
                  <a:pt x="948" y="1518"/>
                  <a:pt x="938" y="1518"/>
                  <a:pt x="931" y="1511"/>
                </a:cubicBezTo>
                <a:cubicBezTo>
                  <a:pt x="923" y="1504"/>
                  <a:pt x="923" y="1504"/>
                  <a:pt x="923" y="1504"/>
                </a:cubicBezTo>
                <a:cubicBezTo>
                  <a:pt x="923" y="1504"/>
                  <a:pt x="923" y="1504"/>
                  <a:pt x="923" y="1504"/>
                </a:cubicBezTo>
                <a:cubicBezTo>
                  <a:pt x="687" y="1267"/>
                  <a:pt x="687" y="1267"/>
                  <a:pt x="687" y="1267"/>
                </a:cubicBezTo>
                <a:cubicBezTo>
                  <a:pt x="687" y="1267"/>
                  <a:pt x="687" y="1267"/>
                  <a:pt x="687" y="1267"/>
                </a:cubicBezTo>
                <a:cubicBezTo>
                  <a:pt x="678" y="1258"/>
                  <a:pt x="678" y="1258"/>
                  <a:pt x="678" y="1258"/>
                </a:cubicBezTo>
                <a:cubicBezTo>
                  <a:pt x="671" y="1252"/>
                  <a:pt x="671" y="1241"/>
                  <a:pt x="678" y="1234"/>
                </a:cubicBezTo>
                <a:cubicBezTo>
                  <a:pt x="748" y="1163"/>
                  <a:pt x="748" y="1163"/>
                  <a:pt x="748" y="1163"/>
                </a:cubicBezTo>
                <a:cubicBezTo>
                  <a:pt x="750" y="1167"/>
                  <a:pt x="753" y="1171"/>
                  <a:pt x="755" y="1174"/>
                </a:cubicBezTo>
                <a:cubicBezTo>
                  <a:pt x="759" y="1181"/>
                  <a:pt x="762" y="1187"/>
                  <a:pt x="766" y="1193"/>
                </a:cubicBezTo>
                <a:cubicBezTo>
                  <a:pt x="772" y="1202"/>
                  <a:pt x="778" y="1212"/>
                  <a:pt x="785" y="1221"/>
                </a:cubicBezTo>
                <a:cubicBezTo>
                  <a:pt x="789" y="1227"/>
                  <a:pt x="793" y="1233"/>
                  <a:pt x="797" y="1238"/>
                </a:cubicBezTo>
                <a:cubicBezTo>
                  <a:pt x="804" y="1248"/>
                  <a:pt x="812" y="1258"/>
                  <a:pt x="820" y="1267"/>
                </a:cubicBezTo>
                <a:cubicBezTo>
                  <a:pt x="824" y="1272"/>
                  <a:pt x="827" y="1277"/>
                  <a:pt x="831" y="1281"/>
                </a:cubicBezTo>
                <a:cubicBezTo>
                  <a:pt x="843" y="1295"/>
                  <a:pt x="855" y="1309"/>
                  <a:pt x="868" y="1322"/>
                </a:cubicBezTo>
                <a:cubicBezTo>
                  <a:pt x="881" y="1335"/>
                  <a:pt x="895" y="1347"/>
                  <a:pt x="908" y="1359"/>
                </a:cubicBezTo>
                <a:cubicBezTo>
                  <a:pt x="913" y="1363"/>
                  <a:pt x="918" y="1366"/>
                  <a:pt x="923" y="1370"/>
                </a:cubicBezTo>
                <a:cubicBezTo>
                  <a:pt x="932" y="1378"/>
                  <a:pt x="941" y="1385"/>
                  <a:pt x="951" y="1392"/>
                </a:cubicBezTo>
                <a:cubicBezTo>
                  <a:pt x="956" y="1397"/>
                  <a:pt x="962" y="1401"/>
                  <a:pt x="968" y="1405"/>
                </a:cubicBezTo>
                <a:cubicBezTo>
                  <a:pt x="977" y="1411"/>
                  <a:pt x="986" y="1417"/>
                  <a:pt x="996" y="1423"/>
                </a:cubicBezTo>
                <a:cubicBezTo>
                  <a:pt x="1002" y="1427"/>
                  <a:pt x="1008" y="1431"/>
                  <a:pt x="1014" y="1435"/>
                </a:cubicBezTo>
                <a:cubicBezTo>
                  <a:pt x="1018" y="1437"/>
                  <a:pt x="1022" y="1439"/>
                  <a:pt x="1025" y="1441"/>
                </a:cubicBezTo>
                <a:lnTo>
                  <a:pt x="955" y="1511"/>
                </a:lnTo>
                <a:close/>
                <a:moveTo>
                  <a:pt x="1868" y="1285"/>
                </a:moveTo>
                <a:cubicBezTo>
                  <a:pt x="1676" y="1478"/>
                  <a:pt x="1389" y="1537"/>
                  <a:pt x="1136" y="1437"/>
                </a:cubicBezTo>
                <a:cubicBezTo>
                  <a:pt x="1117" y="1430"/>
                  <a:pt x="1098" y="1421"/>
                  <a:pt x="1080" y="1412"/>
                </a:cubicBezTo>
                <a:cubicBezTo>
                  <a:pt x="1015" y="1379"/>
                  <a:pt x="956" y="1337"/>
                  <a:pt x="905" y="1285"/>
                </a:cubicBezTo>
                <a:cubicBezTo>
                  <a:pt x="892" y="1272"/>
                  <a:pt x="880" y="1259"/>
                  <a:pt x="868" y="1245"/>
                </a:cubicBezTo>
                <a:cubicBezTo>
                  <a:pt x="832" y="1203"/>
                  <a:pt x="802" y="1157"/>
                  <a:pt x="778" y="1109"/>
                </a:cubicBezTo>
                <a:cubicBezTo>
                  <a:pt x="778" y="1109"/>
                  <a:pt x="778" y="1109"/>
                  <a:pt x="778" y="1109"/>
                </a:cubicBezTo>
                <a:cubicBezTo>
                  <a:pt x="769" y="1091"/>
                  <a:pt x="761" y="1073"/>
                  <a:pt x="754" y="1054"/>
                </a:cubicBezTo>
                <a:cubicBezTo>
                  <a:pt x="654" y="802"/>
                  <a:pt x="713" y="514"/>
                  <a:pt x="905" y="322"/>
                </a:cubicBezTo>
                <a:cubicBezTo>
                  <a:pt x="1038" y="190"/>
                  <a:pt x="1212" y="123"/>
                  <a:pt x="1387" y="123"/>
                </a:cubicBezTo>
                <a:cubicBezTo>
                  <a:pt x="1561" y="123"/>
                  <a:pt x="1735" y="190"/>
                  <a:pt x="1868" y="322"/>
                </a:cubicBezTo>
                <a:cubicBezTo>
                  <a:pt x="2134" y="588"/>
                  <a:pt x="2134" y="1020"/>
                  <a:pt x="1868" y="1285"/>
                </a:cubicBezTo>
                <a:close/>
                <a:moveTo>
                  <a:pt x="1483" y="435"/>
                </a:moveTo>
                <a:cubicBezTo>
                  <a:pt x="1479" y="449"/>
                  <a:pt x="1464" y="456"/>
                  <a:pt x="1450" y="452"/>
                </a:cubicBezTo>
                <a:cubicBezTo>
                  <a:pt x="1418" y="441"/>
                  <a:pt x="1385" y="436"/>
                  <a:pt x="1351" y="436"/>
                </a:cubicBezTo>
                <a:cubicBezTo>
                  <a:pt x="1176" y="436"/>
                  <a:pt x="1033" y="579"/>
                  <a:pt x="1033" y="754"/>
                </a:cubicBezTo>
                <a:cubicBezTo>
                  <a:pt x="1033" y="768"/>
                  <a:pt x="1021" y="780"/>
                  <a:pt x="1007" y="780"/>
                </a:cubicBezTo>
                <a:cubicBezTo>
                  <a:pt x="993" y="780"/>
                  <a:pt x="981" y="768"/>
                  <a:pt x="981" y="754"/>
                </a:cubicBezTo>
                <a:cubicBezTo>
                  <a:pt x="981" y="550"/>
                  <a:pt x="1147" y="384"/>
                  <a:pt x="1351" y="384"/>
                </a:cubicBezTo>
                <a:cubicBezTo>
                  <a:pt x="1390" y="384"/>
                  <a:pt x="1429" y="390"/>
                  <a:pt x="1466" y="402"/>
                </a:cubicBezTo>
                <a:cubicBezTo>
                  <a:pt x="1480" y="407"/>
                  <a:pt x="1487" y="421"/>
                  <a:pt x="1483" y="43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67" name="Google Shape;1467;p49"/>
          <p:cNvSpPr/>
          <p:nvPr/>
        </p:nvSpPr>
        <p:spPr>
          <a:xfrm>
            <a:off x="14105794" y="7043895"/>
            <a:ext cx="1192628" cy="1042938"/>
          </a:xfrm>
          <a:custGeom>
            <a:pathLst>
              <a:path extrusionOk="0" h="1390" w="1591">
                <a:moveTo>
                  <a:pt x="1180" y="3"/>
                </a:moveTo>
                <a:cubicBezTo>
                  <a:pt x="596" y="323"/>
                  <a:pt x="596" y="323"/>
                  <a:pt x="596" y="323"/>
                </a:cubicBezTo>
                <a:cubicBezTo>
                  <a:pt x="590" y="326"/>
                  <a:pt x="586" y="333"/>
                  <a:pt x="586" y="340"/>
                </a:cubicBezTo>
                <a:cubicBezTo>
                  <a:pt x="586" y="846"/>
                  <a:pt x="586" y="846"/>
                  <a:pt x="586" y="846"/>
                </a:cubicBezTo>
                <a:cubicBezTo>
                  <a:pt x="586" y="853"/>
                  <a:pt x="590" y="860"/>
                  <a:pt x="596" y="863"/>
                </a:cubicBezTo>
                <a:cubicBezTo>
                  <a:pt x="1180" y="1183"/>
                  <a:pt x="1180" y="1183"/>
                  <a:pt x="1180" y="1183"/>
                </a:cubicBezTo>
                <a:cubicBezTo>
                  <a:pt x="1183" y="1184"/>
                  <a:pt x="1186" y="1185"/>
                  <a:pt x="1189" y="1185"/>
                </a:cubicBezTo>
                <a:cubicBezTo>
                  <a:pt x="1193" y="1185"/>
                  <a:pt x="1196" y="1184"/>
                  <a:pt x="1199" y="1182"/>
                </a:cubicBezTo>
                <a:cubicBezTo>
                  <a:pt x="1205" y="1179"/>
                  <a:pt x="1208" y="1173"/>
                  <a:pt x="1208" y="1166"/>
                </a:cubicBezTo>
                <a:cubicBezTo>
                  <a:pt x="1208" y="20"/>
                  <a:pt x="1208" y="20"/>
                  <a:pt x="1208" y="20"/>
                </a:cubicBezTo>
                <a:cubicBezTo>
                  <a:pt x="1208" y="13"/>
                  <a:pt x="1205" y="7"/>
                  <a:pt x="1199" y="3"/>
                </a:cubicBezTo>
                <a:cubicBezTo>
                  <a:pt x="1193" y="0"/>
                  <a:pt x="1186" y="0"/>
                  <a:pt x="1180" y="3"/>
                </a:cubicBezTo>
                <a:close/>
                <a:moveTo>
                  <a:pt x="1171" y="1134"/>
                </a:moveTo>
                <a:cubicBezTo>
                  <a:pt x="624" y="835"/>
                  <a:pt x="624" y="835"/>
                  <a:pt x="624" y="835"/>
                </a:cubicBezTo>
                <a:cubicBezTo>
                  <a:pt x="624" y="351"/>
                  <a:pt x="624" y="351"/>
                  <a:pt x="624" y="351"/>
                </a:cubicBezTo>
                <a:cubicBezTo>
                  <a:pt x="1171" y="52"/>
                  <a:pt x="1171" y="52"/>
                  <a:pt x="1171" y="52"/>
                </a:cubicBezTo>
                <a:lnTo>
                  <a:pt x="1171" y="1134"/>
                </a:lnTo>
                <a:close/>
                <a:moveTo>
                  <a:pt x="195" y="428"/>
                </a:moveTo>
                <a:cubicBezTo>
                  <a:pt x="230" y="392"/>
                  <a:pt x="278" y="372"/>
                  <a:pt x="328" y="372"/>
                </a:cubicBezTo>
                <a:cubicBezTo>
                  <a:pt x="544" y="372"/>
                  <a:pt x="544" y="372"/>
                  <a:pt x="544" y="372"/>
                </a:cubicBezTo>
                <a:cubicBezTo>
                  <a:pt x="555" y="372"/>
                  <a:pt x="563" y="364"/>
                  <a:pt x="563" y="353"/>
                </a:cubicBezTo>
                <a:cubicBezTo>
                  <a:pt x="563" y="343"/>
                  <a:pt x="555" y="334"/>
                  <a:pt x="544" y="334"/>
                </a:cubicBezTo>
                <a:cubicBezTo>
                  <a:pt x="328" y="334"/>
                  <a:pt x="328" y="334"/>
                  <a:pt x="328" y="334"/>
                </a:cubicBezTo>
                <a:cubicBezTo>
                  <a:pt x="268" y="334"/>
                  <a:pt x="211" y="358"/>
                  <a:pt x="168" y="401"/>
                </a:cubicBezTo>
                <a:cubicBezTo>
                  <a:pt x="142" y="427"/>
                  <a:pt x="123" y="458"/>
                  <a:pt x="112" y="492"/>
                </a:cubicBezTo>
                <a:cubicBezTo>
                  <a:pt x="112" y="492"/>
                  <a:pt x="111" y="492"/>
                  <a:pt x="111" y="492"/>
                </a:cubicBezTo>
                <a:cubicBezTo>
                  <a:pt x="82" y="492"/>
                  <a:pt x="82" y="492"/>
                  <a:pt x="82" y="492"/>
                </a:cubicBezTo>
                <a:cubicBezTo>
                  <a:pt x="36" y="492"/>
                  <a:pt x="0" y="529"/>
                  <a:pt x="0" y="574"/>
                </a:cubicBezTo>
                <a:cubicBezTo>
                  <a:pt x="0" y="612"/>
                  <a:pt x="0" y="612"/>
                  <a:pt x="0" y="612"/>
                </a:cubicBezTo>
                <a:cubicBezTo>
                  <a:pt x="0" y="657"/>
                  <a:pt x="36" y="694"/>
                  <a:pt x="82" y="694"/>
                </a:cubicBezTo>
                <a:cubicBezTo>
                  <a:pt x="111" y="694"/>
                  <a:pt x="111" y="694"/>
                  <a:pt x="111" y="694"/>
                </a:cubicBezTo>
                <a:cubicBezTo>
                  <a:pt x="111" y="694"/>
                  <a:pt x="112" y="694"/>
                  <a:pt x="112" y="694"/>
                </a:cubicBezTo>
                <a:cubicBezTo>
                  <a:pt x="123" y="728"/>
                  <a:pt x="142" y="759"/>
                  <a:pt x="168" y="785"/>
                </a:cubicBezTo>
                <a:cubicBezTo>
                  <a:pt x="211" y="828"/>
                  <a:pt x="268" y="851"/>
                  <a:pt x="328" y="851"/>
                </a:cubicBezTo>
                <a:cubicBezTo>
                  <a:pt x="544" y="851"/>
                  <a:pt x="544" y="851"/>
                  <a:pt x="544" y="851"/>
                </a:cubicBezTo>
                <a:cubicBezTo>
                  <a:pt x="555" y="851"/>
                  <a:pt x="563" y="843"/>
                  <a:pt x="563" y="832"/>
                </a:cubicBezTo>
                <a:cubicBezTo>
                  <a:pt x="563" y="822"/>
                  <a:pt x="555" y="813"/>
                  <a:pt x="544" y="813"/>
                </a:cubicBezTo>
                <a:cubicBezTo>
                  <a:pt x="328" y="813"/>
                  <a:pt x="328" y="813"/>
                  <a:pt x="328" y="813"/>
                </a:cubicBezTo>
                <a:cubicBezTo>
                  <a:pt x="278" y="813"/>
                  <a:pt x="230" y="794"/>
                  <a:pt x="194" y="758"/>
                </a:cubicBezTo>
                <a:cubicBezTo>
                  <a:pt x="159" y="722"/>
                  <a:pt x="139" y="675"/>
                  <a:pt x="139" y="624"/>
                </a:cubicBezTo>
                <a:cubicBezTo>
                  <a:pt x="139" y="562"/>
                  <a:pt x="139" y="562"/>
                  <a:pt x="139" y="562"/>
                </a:cubicBezTo>
                <a:cubicBezTo>
                  <a:pt x="139" y="511"/>
                  <a:pt x="159" y="464"/>
                  <a:pt x="195" y="428"/>
                </a:cubicBezTo>
                <a:close/>
                <a:moveTo>
                  <a:pt x="82" y="656"/>
                </a:moveTo>
                <a:cubicBezTo>
                  <a:pt x="57" y="656"/>
                  <a:pt x="38" y="636"/>
                  <a:pt x="38" y="612"/>
                </a:cubicBezTo>
                <a:cubicBezTo>
                  <a:pt x="38" y="574"/>
                  <a:pt x="38" y="574"/>
                  <a:pt x="38" y="574"/>
                </a:cubicBezTo>
                <a:cubicBezTo>
                  <a:pt x="38" y="550"/>
                  <a:pt x="57" y="530"/>
                  <a:pt x="82" y="530"/>
                </a:cubicBezTo>
                <a:cubicBezTo>
                  <a:pt x="104" y="530"/>
                  <a:pt x="104" y="530"/>
                  <a:pt x="104" y="530"/>
                </a:cubicBezTo>
                <a:cubicBezTo>
                  <a:pt x="102" y="540"/>
                  <a:pt x="101" y="551"/>
                  <a:pt x="101" y="562"/>
                </a:cubicBezTo>
                <a:cubicBezTo>
                  <a:pt x="101" y="624"/>
                  <a:pt x="101" y="624"/>
                  <a:pt x="101" y="624"/>
                </a:cubicBezTo>
                <a:cubicBezTo>
                  <a:pt x="101" y="635"/>
                  <a:pt x="102" y="646"/>
                  <a:pt x="104" y="656"/>
                </a:cubicBezTo>
                <a:lnTo>
                  <a:pt x="82" y="656"/>
                </a:lnTo>
                <a:close/>
                <a:moveTo>
                  <a:pt x="1591" y="593"/>
                </a:moveTo>
                <a:cubicBezTo>
                  <a:pt x="1591" y="709"/>
                  <a:pt x="1565" y="821"/>
                  <a:pt x="1515" y="925"/>
                </a:cubicBezTo>
                <a:cubicBezTo>
                  <a:pt x="1511" y="932"/>
                  <a:pt x="1505" y="936"/>
                  <a:pt x="1498" y="936"/>
                </a:cubicBezTo>
                <a:cubicBezTo>
                  <a:pt x="1495" y="936"/>
                  <a:pt x="1492" y="935"/>
                  <a:pt x="1489" y="934"/>
                </a:cubicBezTo>
                <a:cubicBezTo>
                  <a:pt x="1480" y="930"/>
                  <a:pt x="1476" y="918"/>
                  <a:pt x="1481" y="909"/>
                </a:cubicBezTo>
                <a:cubicBezTo>
                  <a:pt x="1529" y="810"/>
                  <a:pt x="1553" y="704"/>
                  <a:pt x="1553" y="593"/>
                </a:cubicBezTo>
                <a:cubicBezTo>
                  <a:pt x="1553" y="482"/>
                  <a:pt x="1529" y="376"/>
                  <a:pt x="1481" y="277"/>
                </a:cubicBezTo>
                <a:cubicBezTo>
                  <a:pt x="1476" y="268"/>
                  <a:pt x="1480" y="256"/>
                  <a:pt x="1489" y="252"/>
                </a:cubicBezTo>
                <a:cubicBezTo>
                  <a:pt x="1499" y="247"/>
                  <a:pt x="1510" y="251"/>
                  <a:pt x="1515" y="261"/>
                </a:cubicBezTo>
                <a:cubicBezTo>
                  <a:pt x="1565" y="365"/>
                  <a:pt x="1591" y="476"/>
                  <a:pt x="1591" y="593"/>
                </a:cubicBezTo>
                <a:close/>
                <a:moveTo>
                  <a:pt x="1406" y="371"/>
                </a:moveTo>
                <a:cubicBezTo>
                  <a:pt x="1434" y="442"/>
                  <a:pt x="1447" y="517"/>
                  <a:pt x="1447" y="593"/>
                </a:cubicBezTo>
                <a:cubicBezTo>
                  <a:pt x="1447" y="669"/>
                  <a:pt x="1434" y="744"/>
                  <a:pt x="1406" y="815"/>
                </a:cubicBezTo>
                <a:cubicBezTo>
                  <a:pt x="1403" y="822"/>
                  <a:pt x="1396" y="827"/>
                  <a:pt x="1388" y="827"/>
                </a:cubicBezTo>
                <a:cubicBezTo>
                  <a:pt x="1386" y="827"/>
                  <a:pt x="1384" y="826"/>
                  <a:pt x="1382" y="826"/>
                </a:cubicBezTo>
                <a:cubicBezTo>
                  <a:pt x="1372" y="822"/>
                  <a:pt x="1367" y="811"/>
                  <a:pt x="1371" y="801"/>
                </a:cubicBezTo>
                <a:cubicBezTo>
                  <a:pt x="1396" y="735"/>
                  <a:pt x="1410" y="665"/>
                  <a:pt x="1410" y="593"/>
                </a:cubicBezTo>
                <a:cubicBezTo>
                  <a:pt x="1410" y="521"/>
                  <a:pt x="1396" y="451"/>
                  <a:pt x="1371" y="385"/>
                </a:cubicBezTo>
                <a:cubicBezTo>
                  <a:pt x="1367" y="375"/>
                  <a:pt x="1372" y="364"/>
                  <a:pt x="1382" y="360"/>
                </a:cubicBezTo>
                <a:cubicBezTo>
                  <a:pt x="1391" y="357"/>
                  <a:pt x="1402" y="361"/>
                  <a:pt x="1406" y="371"/>
                </a:cubicBezTo>
                <a:close/>
                <a:moveTo>
                  <a:pt x="1292" y="489"/>
                </a:moveTo>
                <a:cubicBezTo>
                  <a:pt x="1300" y="523"/>
                  <a:pt x="1304" y="558"/>
                  <a:pt x="1304" y="593"/>
                </a:cubicBezTo>
                <a:cubicBezTo>
                  <a:pt x="1304" y="628"/>
                  <a:pt x="1300" y="663"/>
                  <a:pt x="1292" y="697"/>
                </a:cubicBezTo>
                <a:cubicBezTo>
                  <a:pt x="1290" y="706"/>
                  <a:pt x="1282" y="712"/>
                  <a:pt x="1274" y="712"/>
                </a:cubicBezTo>
                <a:cubicBezTo>
                  <a:pt x="1272" y="712"/>
                  <a:pt x="1271" y="712"/>
                  <a:pt x="1269" y="712"/>
                </a:cubicBezTo>
                <a:cubicBezTo>
                  <a:pt x="1259" y="709"/>
                  <a:pt x="1253" y="699"/>
                  <a:pt x="1255" y="689"/>
                </a:cubicBezTo>
                <a:cubicBezTo>
                  <a:pt x="1262" y="658"/>
                  <a:pt x="1266" y="625"/>
                  <a:pt x="1266" y="593"/>
                </a:cubicBezTo>
                <a:cubicBezTo>
                  <a:pt x="1266" y="561"/>
                  <a:pt x="1262" y="528"/>
                  <a:pt x="1255" y="497"/>
                </a:cubicBezTo>
                <a:cubicBezTo>
                  <a:pt x="1253" y="487"/>
                  <a:pt x="1259" y="477"/>
                  <a:pt x="1269" y="474"/>
                </a:cubicBezTo>
                <a:cubicBezTo>
                  <a:pt x="1279" y="472"/>
                  <a:pt x="1290" y="478"/>
                  <a:pt x="1292" y="489"/>
                </a:cubicBezTo>
                <a:close/>
                <a:moveTo>
                  <a:pt x="499" y="890"/>
                </a:moveTo>
                <a:cubicBezTo>
                  <a:pt x="499" y="1307"/>
                  <a:pt x="499" y="1307"/>
                  <a:pt x="499" y="1307"/>
                </a:cubicBezTo>
                <a:cubicBezTo>
                  <a:pt x="499" y="1353"/>
                  <a:pt x="463" y="1390"/>
                  <a:pt x="417" y="1390"/>
                </a:cubicBezTo>
                <a:cubicBezTo>
                  <a:pt x="379" y="1390"/>
                  <a:pt x="379" y="1390"/>
                  <a:pt x="379" y="1390"/>
                </a:cubicBezTo>
                <a:cubicBezTo>
                  <a:pt x="334" y="1390"/>
                  <a:pt x="297" y="1353"/>
                  <a:pt x="297" y="1307"/>
                </a:cubicBezTo>
                <a:cubicBezTo>
                  <a:pt x="297" y="890"/>
                  <a:pt x="297" y="890"/>
                  <a:pt x="297" y="890"/>
                </a:cubicBezTo>
                <a:cubicBezTo>
                  <a:pt x="297" y="880"/>
                  <a:pt x="306" y="871"/>
                  <a:pt x="316" y="871"/>
                </a:cubicBezTo>
                <a:cubicBezTo>
                  <a:pt x="326" y="871"/>
                  <a:pt x="335" y="880"/>
                  <a:pt x="335" y="890"/>
                </a:cubicBezTo>
                <a:cubicBezTo>
                  <a:pt x="335" y="1307"/>
                  <a:pt x="335" y="1307"/>
                  <a:pt x="335" y="1307"/>
                </a:cubicBezTo>
                <a:cubicBezTo>
                  <a:pt x="335" y="1332"/>
                  <a:pt x="355" y="1352"/>
                  <a:pt x="379" y="1352"/>
                </a:cubicBezTo>
                <a:cubicBezTo>
                  <a:pt x="417" y="1352"/>
                  <a:pt x="417" y="1352"/>
                  <a:pt x="417" y="1352"/>
                </a:cubicBezTo>
                <a:cubicBezTo>
                  <a:pt x="442" y="1352"/>
                  <a:pt x="462" y="1332"/>
                  <a:pt x="462" y="1307"/>
                </a:cubicBezTo>
                <a:cubicBezTo>
                  <a:pt x="462" y="890"/>
                  <a:pt x="462" y="890"/>
                  <a:pt x="462" y="890"/>
                </a:cubicBezTo>
                <a:cubicBezTo>
                  <a:pt x="462" y="880"/>
                  <a:pt x="470" y="871"/>
                  <a:pt x="480" y="871"/>
                </a:cubicBezTo>
                <a:cubicBezTo>
                  <a:pt x="491" y="871"/>
                  <a:pt x="499" y="880"/>
                  <a:pt x="499" y="89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68" name="Google Shape;1468;p49"/>
          <p:cNvSpPr/>
          <p:nvPr/>
        </p:nvSpPr>
        <p:spPr>
          <a:xfrm>
            <a:off x="19295895" y="6984206"/>
            <a:ext cx="1109663" cy="1106488"/>
          </a:xfrm>
          <a:custGeom>
            <a:pathLst>
              <a:path extrusionOk="0" h="930" w="932">
                <a:moveTo>
                  <a:pt x="500" y="442"/>
                </a:moveTo>
                <a:cubicBezTo>
                  <a:pt x="923" y="442"/>
                  <a:pt x="923" y="442"/>
                  <a:pt x="923" y="442"/>
                </a:cubicBezTo>
                <a:cubicBezTo>
                  <a:pt x="928" y="442"/>
                  <a:pt x="932" y="438"/>
                  <a:pt x="932" y="433"/>
                </a:cubicBezTo>
                <a:cubicBezTo>
                  <a:pt x="932" y="194"/>
                  <a:pt x="738" y="0"/>
                  <a:pt x="500" y="0"/>
                </a:cubicBezTo>
                <a:cubicBezTo>
                  <a:pt x="495" y="0"/>
                  <a:pt x="491" y="4"/>
                  <a:pt x="491" y="9"/>
                </a:cubicBezTo>
                <a:cubicBezTo>
                  <a:pt x="491" y="433"/>
                  <a:pt x="491" y="433"/>
                  <a:pt x="491" y="433"/>
                </a:cubicBezTo>
                <a:cubicBezTo>
                  <a:pt x="491" y="438"/>
                  <a:pt x="495" y="442"/>
                  <a:pt x="500" y="442"/>
                </a:cubicBezTo>
                <a:close/>
                <a:moveTo>
                  <a:pt x="509" y="18"/>
                </a:moveTo>
                <a:cubicBezTo>
                  <a:pt x="730" y="23"/>
                  <a:pt x="910" y="202"/>
                  <a:pt x="914" y="424"/>
                </a:cubicBezTo>
                <a:cubicBezTo>
                  <a:pt x="509" y="424"/>
                  <a:pt x="509" y="424"/>
                  <a:pt x="509" y="424"/>
                </a:cubicBezTo>
                <a:lnTo>
                  <a:pt x="509" y="18"/>
                </a:lnTo>
                <a:close/>
                <a:moveTo>
                  <a:pt x="442" y="494"/>
                </a:moveTo>
                <a:cubicBezTo>
                  <a:pt x="442" y="74"/>
                  <a:pt x="442" y="74"/>
                  <a:pt x="442" y="74"/>
                </a:cubicBezTo>
                <a:cubicBezTo>
                  <a:pt x="442" y="69"/>
                  <a:pt x="438" y="65"/>
                  <a:pt x="433" y="65"/>
                </a:cubicBezTo>
                <a:cubicBezTo>
                  <a:pt x="194" y="65"/>
                  <a:pt x="0" y="259"/>
                  <a:pt x="0" y="498"/>
                </a:cubicBezTo>
                <a:cubicBezTo>
                  <a:pt x="0" y="736"/>
                  <a:pt x="194" y="930"/>
                  <a:pt x="433" y="930"/>
                </a:cubicBezTo>
                <a:cubicBezTo>
                  <a:pt x="553" y="930"/>
                  <a:pt x="668" y="880"/>
                  <a:pt x="750" y="792"/>
                </a:cubicBezTo>
                <a:cubicBezTo>
                  <a:pt x="751" y="790"/>
                  <a:pt x="752" y="788"/>
                  <a:pt x="752" y="786"/>
                </a:cubicBezTo>
                <a:cubicBezTo>
                  <a:pt x="752" y="783"/>
                  <a:pt x="751" y="781"/>
                  <a:pt x="749" y="779"/>
                </a:cubicBezTo>
                <a:lnTo>
                  <a:pt x="442" y="494"/>
                </a:lnTo>
                <a:close/>
                <a:moveTo>
                  <a:pt x="433" y="912"/>
                </a:moveTo>
                <a:cubicBezTo>
                  <a:pt x="204" y="912"/>
                  <a:pt x="18" y="726"/>
                  <a:pt x="18" y="498"/>
                </a:cubicBezTo>
                <a:cubicBezTo>
                  <a:pt x="18" y="272"/>
                  <a:pt x="199" y="88"/>
                  <a:pt x="424" y="83"/>
                </a:cubicBezTo>
                <a:cubicBezTo>
                  <a:pt x="424" y="498"/>
                  <a:pt x="424" y="498"/>
                  <a:pt x="424" y="498"/>
                </a:cubicBezTo>
                <a:cubicBezTo>
                  <a:pt x="424" y="500"/>
                  <a:pt x="425" y="503"/>
                  <a:pt x="427" y="504"/>
                </a:cubicBezTo>
                <a:cubicBezTo>
                  <a:pt x="731" y="786"/>
                  <a:pt x="731" y="786"/>
                  <a:pt x="731" y="786"/>
                </a:cubicBezTo>
                <a:cubicBezTo>
                  <a:pt x="653" y="867"/>
                  <a:pt x="545" y="912"/>
                  <a:pt x="433" y="912"/>
                </a:cubicBezTo>
                <a:close/>
                <a:moveTo>
                  <a:pt x="923" y="489"/>
                </a:moveTo>
                <a:cubicBezTo>
                  <a:pt x="500" y="489"/>
                  <a:pt x="500" y="489"/>
                  <a:pt x="500" y="489"/>
                </a:cubicBezTo>
                <a:cubicBezTo>
                  <a:pt x="496" y="489"/>
                  <a:pt x="493" y="491"/>
                  <a:pt x="491" y="494"/>
                </a:cubicBezTo>
                <a:cubicBezTo>
                  <a:pt x="490" y="498"/>
                  <a:pt x="491" y="502"/>
                  <a:pt x="494" y="504"/>
                </a:cubicBezTo>
                <a:cubicBezTo>
                  <a:pt x="517" y="526"/>
                  <a:pt x="517" y="526"/>
                  <a:pt x="517" y="526"/>
                </a:cubicBezTo>
                <a:cubicBezTo>
                  <a:pt x="821" y="774"/>
                  <a:pt x="821" y="774"/>
                  <a:pt x="821" y="774"/>
                </a:cubicBezTo>
                <a:cubicBezTo>
                  <a:pt x="823" y="775"/>
                  <a:pt x="825" y="776"/>
                  <a:pt x="827" y="776"/>
                </a:cubicBezTo>
                <a:cubicBezTo>
                  <a:pt x="829" y="776"/>
                  <a:pt x="832" y="775"/>
                  <a:pt x="833" y="773"/>
                </a:cubicBezTo>
                <a:cubicBezTo>
                  <a:pt x="897" y="695"/>
                  <a:pt x="932" y="598"/>
                  <a:pt x="932" y="498"/>
                </a:cubicBezTo>
                <a:cubicBezTo>
                  <a:pt x="932" y="493"/>
                  <a:pt x="928" y="489"/>
                  <a:pt x="923" y="489"/>
                </a:cubicBezTo>
                <a:close/>
                <a:moveTo>
                  <a:pt x="825" y="754"/>
                </a:moveTo>
                <a:cubicBezTo>
                  <a:pt x="529" y="513"/>
                  <a:pt x="529" y="513"/>
                  <a:pt x="529" y="513"/>
                </a:cubicBezTo>
                <a:cubicBezTo>
                  <a:pt x="522" y="507"/>
                  <a:pt x="522" y="507"/>
                  <a:pt x="522" y="507"/>
                </a:cubicBezTo>
                <a:cubicBezTo>
                  <a:pt x="914" y="507"/>
                  <a:pt x="914" y="507"/>
                  <a:pt x="914" y="507"/>
                </a:cubicBezTo>
                <a:cubicBezTo>
                  <a:pt x="912" y="596"/>
                  <a:pt x="881" y="684"/>
                  <a:pt x="825" y="754"/>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69" name="Google Shape;1469;p49"/>
          <p:cNvSpPr/>
          <p:nvPr/>
        </p:nvSpPr>
        <p:spPr>
          <a:xfrm rot="10800000">
            <a:off x="12407900" y="11853492"/>
            <a:ext cx="1028700" cy="509543"/>
          </a:xfrm>
          <a:prstGeom prst="rightArrow">
            <a:avLst>
              <a:gd fmla="val 50000" name="adj1"/>
              <a:gd fmla="val 50000" name="adj2"/>
            </a:avLst>
          </a:prstGeom>
          <a:solidFill>
            <a:srgbClr val="0684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3" name="Shape 1473"/>
        <p:cNvGrpSpPr/>
        <p:nvPr/>
      </p:nvGrpSpPr>
      <p:grpSpPr>
        <a:xfrm>
          <a:off x="0" y="0"/>
          <a:ext cx="0" cy="0"/>
          <a:chOff x="0" y="0"/>
          <a:chExt cx="0" cy="0"/>
        </a:xfrm>
      </p:grpSpPr>
      <p:sp>
        <p:nvSpPr>
          <p:cNvPr id="1474" name="Google Shape;1474;p50"/>
          <p:cNvSpPr/>
          <p:nvPr/>
        </p:nvSpPr>
        <p:spPr>
          <a:xfrm>
            <a:off x="3657595" y="4571395"/>
            <a:ext cx="2627263" cy="3739444"/>
          </a:xfrm>
          <a:custGeom>
            <a:pathLst>
              <a:path extrusionOk="0" h="1785" w="1253">
                <a:moveTo>
                  <a:pt x="1253" y="626"/>
                </a:moveTo>
                <a:cubicBezTo>
                  <a:pt x="1253" y="280"/>
                  <a:pt x="973" y="0"/>
                  <a:pt x="627" y="0"/>
                </a:cubicBezTo>
                <a:cubicBezTo>
                  <a:pt x="281" y="0"/>
                  <a:pt x="0" y="281"/>
                  <a:pt x="0" y="626"/>
                </a:cubicBezTo>
                <a:cubicBezTo>
                  <a:pt x="0" y="933"/>
                  <a:pt x="220" y="1188"/>
                  <a:pt x="511" y="1242"/>
                </a:cubicBezTo>
                <a:cubicBezTo>
                  <a:pt x="537" y="1247"/>
                  <a:pt x="557" y="1270"/>
                  <a:pt x="557" y="1297"/>
                </a:cubicBezTo>
                <a:cubicBezTo>
                  <a:pt x="557" y="1297"/>
                  <a:pt x="557" y="1297"/>
                  <a:pt x="557" y="1297"/>
                </a:cubicBezTo>
                <a:cubicBezTo>
                  <a:pt x="557" y="1297"/>
                  <a:pt x="557" y="1298"/>
                  <a:pt x="557" y="1298"/>
                </a:cubicBezTo>
                <a:cubicBezTo>
                  <a:pt x="557" y="1298"/>
                  <a:pt x="557" y="1298"/>
                  <a:pt x="557" y="1298"/>
                </a:cubicBezTo>
                <a:cubicBezTo>
                  <a:pt x="557" y="1321"/>
                  <a:pt x="544" y="1340"/>
                  <a:pt x="524" y="1350"/>
                </a:cubicBezTo>
                <a:cubicBezTo>
                  <a:pt x="446" y="1390"/>
                  <a:pt x="394" y="1473"/>
                  <a:pt x="400" y="1568"/>
                </a:cubicBezTo>
                <a:cubicBezTo>
                  <a:pt x="408" y="1682"/>
                  <a:pt x="501" y="1773"/>
                  <a:pt x="616" y="1779"/>
                </a:cubicBezTo>
                <a:cubicBezTo>
                  <a:pt x="746" y="1785"/>
                  <a:pt x="853" y="1681"/>
                  <a:pt x="853" y="1552"/>
                </a:cubicBezTo>
                <a:cubicBezTo>
                  <a:pt x="853" y="1464"/>
                  <a:pt x="802" y="1388"/>
                  <a:pt x="729" y="1350"/>
                </a:cubicBezTo>
                <a:cubicBezTo>
                  <a:pt x="709" y="1340"/>
                  <a:pt x="696" y="1321"/>
                  <a:pt x="695" y="1298"/>
                </a:cubicBezTo>
                <a:cubicBezTo>
                  <a:pt x="695" y="1298"/>
                  <a:pt x="695" y="1298"/>
                  <a:pt x="695" y="1298"/>
                </a:cubicBezTo>
                <a:cubicBezTo>
                  <a:pt x="695" y="1298"/>
                  <a:pt x="695" y="1297"/>
                  <a:pt x="695" y="1297"/>
                </a:cubicBezTo>
                <a:cubicBezTo>
                  <a:pt x="695" y="1297"/>
                  <a:pt x="695" y="1297"/>
                  <a:pt x="695" y="1297"/>
                </a:cubicBezTo>
                <a:cubicBezTo>
                  <a:pt x="696" y="1270"/>
                  <a:pt x="715" y="1247"/>
                  <a:pt x="742" y="1242"/>
                </a:cubicBezTo>
                <a:cubicBezTo>
                  <a:pt x="1033" y="1188"/>
                  <a:pt x="1253" y="933"/>
                  <a:pt x="1253" y="626"/>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75" name="Google Shape;1475;p50"/>
          <p:cNvSpPr/>
          <p:nvPr/>
        </p:nvSpPr>
        <p:spPr>
          <a:xfrm>
            <a:off x="10357763" y="4571395"/>
            <a:ext cx="2627263" cy="3739444"/>
          </a:xfrm>
          <a:custGeom>
            <a:pathLst>
              <a:path extrusionOk="0" h="1785" w="1253">
                <a:moveTo>
                  <a:pt x="1253" y="626"/>
                </a:moveTo>
                <a:cubicBezTo>
                  <a:pt x="1253" y="280"/>
                  <a:pt x="973" y="0"/>
                  <a:pt x="627" y="0"/>
                </a:cubicBezTo>
                <a:cubicBezTo>
                  <a:pt x="281" y="0"/>
                  <a:pt x="0" y="281"/>
                  <a:pt x="0" y="626"/>
                </a:cubicBezTo>
                <a:cubicBezTo>
                  <a:pt x="0" y="933"/>
                  <a:pt x="220" y="1188"/>
                  <a:pt x="511" y="1242"/>
                </a:cubicBezTo>
                <a:cubicBezTo>
                  <a:pt x="537" y="1247"/>
                  <a:pt x="557" y="1270"/>
                  <a:pt x="557" y="1297"/>
                </a:cubicBezTo>
                <a:cubicBezTo>
                  <a:pt x="557" y="1297"/>
                  <a:pt x="557" y="1297"/>
                  <a:pt x="557" y="1297"/>
                </a:cubicBezTo>
                <a:cubicBezTo>
                  <a:pt x="557" y="1297"/>
                  <a:pt x="557" y="1298"/>
                  <a:pt x="557" y="1298"/>
                </a:cubicBezTo>
                <a:cubicBezTo>
                  <a:pt x="557" y="1298"/>
                  <a:pt x="557" y="1298"/>
                  <a:pt x="557" y="1298"/>
                </a:cubicBezTo>
                <a:cubicBezTo>
                  <a:pt x="557" y="1321"/>
                  <a:pt x="544" y="1340"/>
                  <a:pt x="524" y="1350"/>
                </a:cubicBezTo>
                <a:cubicBezTo>
                  <a:pt x="446" y="1390"/>
                  <a:pt x="394" y="1473"/>
                  <a:pt x="400" y="1568"/>
                </a:cubicBezTo>
                <a:cubicBezTo>
                  <a:pt x="408" y="1682"/>
                  <a:pt x="501" y="1773"/>
                  <a:pt x="616" y="1779"/>
                </a:cubicBezTo>
                <a:cubicBezTo>
                  <a:pt x="746" y="1785"/>
                  <a:pt x="853" y="1681"/>
                  <a:pt x="853" y="1552"/>
                </a:cubicBezTo>
                <a:cubicBezTo>
                  <a:pt x="853" y="1464"/>
                  <a:pt x="802" y="1388"/>
                  <a:pt x="729" y="1350"/>
                </a:cubicBezTo>
                <a:cubicBezTo>
                  <a:pt x="709" y="1340"/>
                  <a:pt x="696" y="1321"/>
                  <a:pt x="695" y="1298"/>
                </a:cubicBezTo>
                <a:cubicBezTo>
                  <a:pt x="695" y="1298"/>
                  <a:pt x="695" y="1298"/>
                  <a:pt x="695" y="1298"/>
                </a:cubicBezTo>
                <a:cubicBezTo>
                  <a:pt x="695" y="1298"/>
                  <a:pt x="695" y="1297"/>
                  <a:pt x="695" y="1297"/>
                </a:cubicBezTo>
                <a:cubicBezTo>
                  <a:pt x="695" y="1297"/>
                  <a:pt x="695" y="1297"/>
                  <a:pt x="695" y="1297"/>
                </a:cubicBezTo>
                <a:cubicBezTo>
                  <a:pt x="696" y="1270"/>
                  <a:pt x="715" y="1247"/>
                  <a:pt x="742" y="1242"/>
                </a:cubicBezTo>
                <a:cubicBezTo>
                  <a:pt x="1033" y="1188"/>
                  <a:pt x="1253" y="933"/>
                  <a:pt x="1253" y="626"/>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76" name="Google Shape;1476;p50"/>
          <p:cNvSpPr/>
          <p:nvPr/>
        </p:nvSpPr>
        <p:spPr>
          <a:xfrm>
            <a:off x="17057931" y="4571395"/>
            <a:ext cx="2627263" cy="3739444"/>
          </a:xfrm>
          <a:custGeom>
            <a:pathLst>
              <a:path extrusionOk="0" h="1785" w="1253">
                <a:moveTo>
                  <a:pt x="1253" y="626"/>
                </a:moveTo>
                <a:cubicBezTo>
                  <a:pt x="1253" y="280"/>
                  <a:pt x="973" y="0"/>
                  <a:pt x="627" y="0"/>
                </a:cubicBezTo>
                <a:cubicBezTo>
                  <a:pt x="281" y="0"/>
                  <a:pt x="0" y="281"/>
                  <a:pt x="0" y="626"/>
                </a:cubicBezTo>
                <a:cubicBezTo>
                  <a:pt x="0" y="933"/>
                  <a:pt x="220" y="1188"/>
                  <a:pt x="511" y="1242"/>
                </a:cubicBezTo>
                <a:cubicBezTo>
                  <a:pt x="537" y="1247"/>
                  <a:pt x="557" y="1270"/>
                  <a:pt x="557" y="1297"/>
                </a:cubicBezTo>
                <a:cubicBezTo>
                  <a:pt x="557" y="1297"/>
                  <a:pt x="557" y="1297"/>
                  <a:pt x="557" y="1297"/>
                </a:cubicBezTo>
                <a:cubicBezTo>
                  <a:pt x="557" y="1297"/>
                  <a:pt x="557" y="1298"/>
                  <a:pt x="557" y="1298"/>
                </a:cubicBezTo>
                <a:cubicBezTo>
                  <a:pt x="557" y="1298"/>
                  <a:pt x="557" y="1298"/>
                  <a:pt x="557" y="1298"/>
                </a:cubicBezTo>
                <a:cubicBezTo>
                  <a:pt x="557" y="1321"/>
                  <a:pt x="544" y="1340"/>
                  <a:pt x="524" y="1350"/>
                </a:cubicBezTo>
                <a:cubicBezTo>
                  <a:pt x="446" y="1390"/>
                  <a:pt x="394" y="1473"/>
                  <a:pt x="400" y="1568"/>
                </a:cubicBezTo>
                <a:cubicBezTo>
                  <a:pt x="408" y="1682"/>
                  <a:pt x="501" y="1773"/>
                  <a:pt x="616" y="1779"/>
                </a:cubicBezTo>
                <a:cubicBezTo>
                  <a:pt x="746" y="1785"/>
                  <a:pt x="853" y="1681"/>
                  <a:pt x="853" y="1552"/>
                </a:cubicBezTo>
                <a:cubicBezTo>
                  <a:pt x="853" y="1464"/>
                  <a:pt x="802" y="1388"/>
                  <a:pt x="729" y="1350"/>
                </a:cubicBezTo>
                <a:cubicBezTo>
                  <a:pt x="709" y="1340"/>
                  <a:pt x="696" y="1321"/>
                  <a:pt x="695" y="1298"/>
                </a:cubicBezTo>
                <a:cubicBezTo>
                  <a:pt x="695" y="1298"/>
                  <a:pt x="695" y="1298"/>
                  <a:pt x="695" y="1298"/>
                </a:cubicBezTo>
                <a:cubicBezTo>
                  <a:pt x="695" y="1298"/>
                  <a:pt x="695" y="1297"/>
                  <a:pt x="695" y="1297"/>
                </a:cubicBezTo>
                <a:cubicBezTo>
                  <a:pt x="695" y="1297"/>
                  <a:pt x="695" y="1297"/>
                  <a:pt x="695" y="1297"/>
                </a:cubicBezTo>
                <a:cubicBezTo>
                  <a:pt x="696" y="1270"/>
                  <a:pt x="715" y="1247"/>
                  <a:pt x="742" y="1242"/>
                </a:cubicBezTo>
                <a:cubicBezTo>
                  <a:pt x="1033" y="1188"/>
                  <a:pt x="1253" y="933"/>
                  <a:pt x="1253" y="626"/>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77" name="Google Shape;1477;p50"/>
          <p:cNvSpPr/>
          <p:nvPr/>
        </p:nvSpPr>
        <p:spPr>
          <a:xfrm rot="10800000">
            <a:off x="13707846" y="6951438"/>
            <a:ext cx="2627263" cy="3739444"/>
          </a:xfrm>
          <a:custGeom>
            <a:pathLst>
              <a:path extrusionOk="0" h="1785" w="1253">
                <a:moveTo>
                  <a:pt x="1253" y="626"/>
                </a:moveTo>
                <a:cubicBezTo>
                  <a:pt x="1253" y="280"/>
                  <a:pt x="973" y="0"/>
                  <a:pt x="627" y="0"/>
                </a:cubicBezTo>
                <a:cubicBezTo>
                  <a:pt x="281" y="0"/>
                  <a:pt x="0" y="281"/>
                  <a:pt x="0" y="626"/>
                </a:cubicBezTo>
                <a:cubicBezTo>
                  <a:pt x="0" y="933"/>
                  <a:pt x="220" y="1188"/>
                  <a:pt x="511" y="1242"/>
                </a:cubicBezTo>
                <a:cubicBezTo>
                  <a:pt x="537" y="1247"/>
                  <a:pt x="557" y="1270"/>
                  <a:pt x="557" y="1297"/>
                </a:cubicBezTo>
                <a:cubicBezTo>
                  <a:pt x="557" y="1297"/>
                  <a:pt x="557" y="1297"/>
                  <a:pt x="557" y="1297"/>
                </a:cubicBezTo>
                <a:cubicBezTo>
                  <a:pt x="557" y="1297"/>
                  <a:pt x="557" y="1298"/>
                  <a:pt x="557" y="1298"/>
                </a:cubicBezTo>
                <a:cubicBezTo>
                  <a:pt x="557" y="1298"/>
                  <a:pt x="557" y="1298"/>
                  <a:pt x="557" y="1298"/>
                </a:cubicBezTo>
                <a:cubicBezTo>
                  <a:pt x="557" y="1321"/>
                  <a:pt x="544" y="1340"/>
                  <a:pt x="524" y="1350"/>
                </a:cubicBezTo>
                <a:cubicBezTo>
                  <a:pt x="446" y="1390"/>
                  <a:pt x="394" y="1473"/>
                  <a:pt x="400" y="1568"/>
                </a:cubicBezTo>
                <a:cubicBezTo>
                  <a:pt x="408" y="1682"/>
                  <a:pt x="501" y="1773"/>
                  <a:pt x="616" y="1779"/>
                </a:cubicBezTo>
                <a:cubicBezTo>
                  <a:pt x="746" y="1785"/>
                  <a:pt x="853" y="1681"/>
                  <a:pt x="853" y="1552"/>
                </a:cubicBezTo>
                <a:cubicBezTo>
                  <a:pt x="853" y="1464"/>
                  <a:pt x="802" y="1388"/>
                  <a:pt x="729" y="1350"/>
                </a:cubicBezTo>
                <a:cubicBezTo>
                  <a:pt x="709" y="1340"/>
                  <a:pt x="696" y="1321"/>
                  <a:pt x="695" y="1298"/>
                </a:cubicBezTo>
                <a:cubicBezTo>
                  <a:pt x="695" y="1298"/>
                  <a:pt x="695" y="1298"/>
                  <a:pt x="695" y="1298"/>
                </a:cubicBezTo>
                <a:cubicBezTo>
                  <a:pt x="695" y="1298"/>
                  <a:pt x="695" y="1297"/>
                  <a:pt x="695" y="1297"/>
                </a:cubicBezTo>
                <a:cubicBezTo>
                  <a:pt x="695" y="1297"/>
                  <a:pt x="695" y="1297"/>
                  <a:pt x="695" y="1297"/>
                </a:cubicBezTo>
                <a:cubicBezTo>
                  <a:pt x="696" y="1270"/>
                  <a:pt x="715" y="1247"/>
                  <a:pt x="742" y="1242"/>
                </a:cubicBezTo>
                <a:cubicBezTo>
                  <a:pt x="1033" y="1188"/>
                  <a:pt x="1253" y="933"/>
                  <a:pt x="1253" y="626"/>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78" name="Google Shape;1478;p50"/>
          <p:cNvSpPr/>
          <p:nvPr/>
        </p:nvSpPr>
        <p:spPr>
          <a:xfrm rot="10800000">
            <a:off x="7007679" y="6951438"/>
            <a:ext cx="2627263" cy="3739444"/>
          </a:xfrm>
          <a:custGeom>
            <a:pathLst>
              <a:path extrusionOk="0" h="1785" w="1253">
                <a:moveTo>
                  <a:pt x="1253" y="626"/>
                </a:moveTo>
                <a:cubicBezTo>
                  <a:pt x="1253" y="280"/>
                  <a:pt x="973" y="0"/>
                  <a:pt x="627" y="0"/>
                </a:cubicBezTo>
                <a:cubicBezTo>
                  <a:pt x="281" y="0"/>
                  <a:pt x="0" y="281"/>
                  <a:pt x="0" y="626"/>
                </a:cubicBezTo>
                <a:cubicBezTo>
                  <a:pt x="0" y="933"/>
                  <a:pt x="220" y="1188"/>
                  <a:pt x="511" y="1242"/>
                </a:cubicBezTo>
                <a:cubicBezTo>
                  <a:pt x="537" y="1247"/>
                  <a:pt x="557" y="1270"/>
                  <a:pt x="557" y="1297"/>
                </a:cubicBezTo>
                <a:cubicBezTo>
                  <a:pt x="557" y="1297"/>
                  <a:pt x="557" y="1297"/>
                  <a:pt x="557" y="1297"/>
                </a:cubicBezTo>
                <a:cubicBezTo>
                  <a:pt x="557" y="1297"/>
                  <a:pt x="557" y="1298"/>
                  <a:pt x="557" y="1298"/>
                </a:cubicBezTo>
                <a:cubicBezTo>
                  <a:pt x="557" y="1298"/>
                  <a:pt x="557" y="1298"/>
                  <a:pt x="557" y="1298"/>
                </a:cubicBezTo>
                <a:cubicBezTo>
                  <a:pt x="557" y="1321"/>
                  <a:pt x="544" y="1340"/>
                  <a:pt x="524" y="1350"/>
                </a:cubicBezTo>
                <a:cubicBezTo>
                  <a:pt x="446" y="1390"/>
                  <a:pt x="394" y="1473"/>
                  <a:pt x="400" y="1568"/>
                </a:cubicBezTo>
                <a:cubicBezTo>
                  <a:pt x="408" y="1682"/>
                  <a:pt x="501" y="1773"/>
                  <a:pt x="616" y="1779"/>
                </a:cubicBezTo>
                <a:cubicBezTo>
                  <a:pt x="746" y="1785"/>
                  <a:pt x="853" y="1681"/>
                  <a:pt x="853" y="1552"/>
                </a:cubicBezTo>
                <a:cubicBezTo>
                  <a:pt x="853" y="1464"/>
                  <a:pt x="802" y="1388"/>
                  <a:pt x="729" y="1350"/>
                </a:cubicBezTo>
                <a:cubicBezTo>
                  <a:pt x="709" y="1340"/>
                  <a:pt x="696" y="1321"/>
                  <a:pt x="695" y="1298"/>
                </a:cubicBezTo>
                <a:cubicBezTo>
                  <a:pt x="695" y="1298"/>
                  <a:pt x="695" y="1298"/>
                  <a:pt x="695" y="1298"/>
                </a:cubicBezTo>
                <a:cubicBezTo>
                  <a:pt x="695" y="1298"/>
                  <a:pt x="695" y="1297"/>
                  <a:pt x="695" y="1297"/>
                </a:cubicBezTo>
                <a:cubicBezTo>
                  <a:pt x="695" y="1297"/>
                  <a:pt x="695" y="1297"/>
                  <a:pt x="695" y="1297"/>
                </a:cubicBezTo>
                <a:cubicBezTo>
                  <a:pt x="696" y="1270"/>
                  <a:pt x="715" y="1247"/>
                  <a:pt x="742" y="1242"/>
                </a:cubicBezTo>
                <a:cubicBezTo>
                  <a:pt x="1033" y="1188"/>
                  <a:pt x="1253" y="933"/>
                  <a:pt x="1253" y="626"/>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79" name="Google Shape;1479;p50"/>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Success </a:t>
            </a:r>
            <a:r>
              <a:rPr b="0" i="0" lang="en-US" sz="7400" u="none" cap="none" strike="noStrike">
                <a:solidFill>
                  <a:schemeClr val="accent2"/>
                </a:solidFill>
                <a:latin typeface="Open Sans Light"/>
                <a:ea typeface="Open Sans Light"/>
                <a:cs typeface="Open Sans Light"/>
                <a:sym typeface="Open Sans Light"/>
              </a:rPr>
              <a:t>Key Elements</a:t>
            </a:r>
            <a:endParaRPr b="0" i="0" sz="7400" u="none" cap="none" strike="noStrike">
              <a:solidFill>
                <a:schemeClr val="accent2"/>
              </a:solidFill>
              <a:latin typeface="Open Sans Light"/>
              <a:ea typeface="Open Sans Light"/>
              <a:cs typeface="Open Sans Light"/>
              <a:sym typeface="Open Sans Light"/>
            </a:endParaRPr>
          </a:p>
        </p:txBody>
      </p:sp>
      <p:sp>
        <p:nvSpPr>
          <p:cNvPr id="1480" name="Google Shape;1480;p50"/>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481" name="Google Shape;1481;p50"/>
          <p:cNvSpPr/>
          <p:nvPr/>
        </p:nvSpPr>
        <p:spPr>
          <a:xfrm>
            <a:off x="5166995" y="8592723"/>
            <a:ext cx="1479273" cy="1168479"/>
          </a:xfrm>
          <a:custGeom>
            <a:pathLst>
              <a:path extrusionOk="0" h="368" w="467">
                <a:moveTo>
                  <a:pt x="467" y="309"/>
                </a:moveTo>
                <a:cubicBezTo>
                  <a:pt x="407" y="241"/>
                  <a:pt x="407" y="241"/>
                  <a:pt x="407" y="241"/>
                </a:cubicBezTo>
                <a:cubicBezTo>
                  <a:pt x="405" y="282"/>
                  <a:pt x="405" y="282"/>
                  <a:pt x="405" y="282"/>
                </a:cubicBezTo>
                <a:cubicBezTo>
                  <a:pt x="252" y="249"/>
                  <a:pt x="117" y="150"/>
                  <a:pt x="41" y="13"/>
                </a:cubicBezTo>
                <a:cubicBezTo>
                  <a:pt x="35" y="3"/>
                  <a:pt x="23" y="0"/>
                  <a:pt x="13" y="5"/>
                </a:cubicBezTo>
                <a:cubicBezTo>
                  <a:pt x="4" y="10"/>
                  <a:pt x="0" y="23"/>
                  <a:pt x="6" y="32"/>
                </a:cubicBezTo>
                <a:cubicBezTo>
                  <a:pt x="48" y="108"/>
                  <a:pt x="108" y="175"/>
                  <a:pt x="179" y="226"/>
                </a:cubicBezTo>
                <a:cubicBezTo>
                  <a:pt x="246" y="273"/>
                  <a:pt x="322" y="306"/>
                  <a:pt x="402" y="322"/>
                </a:cubicBezTo>
                <a:cubicBezTo>
                  <a:pt x="399" y="368"/>
                  <a:pt x="399" y="368"/>
                  <a:pt x="399" y="368"/>
                </a:cubicBezTo>
                <a:lnTo>
                  <a:pt x="467" y="309"/>
                </a:lnTo>
                <a:close/>
              </a:path>
            </a:pathLst>
          </a:custGeom>
          <a:solidFill>
            <a:srgbClr val="D6D6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82" name="Google Shape;1482;p50"/>
          <p:cNvSpPr/>
          <p:nvPr/>
        </p:nvSpPr>
        <p:spPr>
          <a:xfrm flipH="1" rot="10800000">
            <a:off x="8507828" y="5543013"/>
            <a:ext cx="1479273" cy="1168479"/>
          </a:xfrm>
          <a:custGeom>
            <a:pathLst>
              <a:path extrusionOk="0" h="368" w="467">
                <a:moveTo>
                  <a:pt x="467" y="309"/>
                </a:moveTo>
                <a:cubicBezTo>
                  <a:pt x="407" y="241"/>
                  <a:pt x="407" y="241"/>
                  <a:pt x="407" y="241"/>
                </a:cubicBezTo>
                <a:cubicBezTo>
                  <a:pt x="405" y="282"/>
                  <a:pt x="405" y="282"/>
                  <a:pt x="405" y="282"/>
                </a:cubicBezTo>
                <a:cubicBezTo>
                  <a:pt x="252" y="249"/>
                  <a:pt x="117" y="150"/>
                  <a:pt x="41" y="13"/>
                </a:cubicBezTo>
                <a:cubicBezTo>
                  <a:pt x="35" y="3"/>
                  <a:pt x="23" y="0"/>
                  <a:pt x="13" y="5"/>
                </a:cubicBezTo>
                <a:cubicBezTo>
                  <a:pt x="4" y="10"/>
                  <a:pt x="0" y="23"/>
                  <a:pt x="6" y="32"/>
                </a:cubicBezTo>
                <a:cubicBezTo>
                  <a:pt x="48" y="108"/>
                  <a:pt x="108" y="175"/>
                  <a:pt x="179" y="226"/>
                </a:cubicBezTo>
                <a:cubicBezTo>
                  <a:pt x="246" y="273"/>
                  <a:pt x="322" y="306"/>
                  <a:pt x="402" y="322"/>
                </a:cubicBezTo>
                <a:cubicBezTo>
                  <a:pt x="399" y="368"/>
                  <a:pt x="399" y="368"/>
                  <a:pt x="399" y="368"/>
                </a:cubicBezTo>
                <a:lnTo>
                  <a:pt x="467" y="309"/>
                </a:lnTo>
                <a:close/>
              </a:path>
            </a:pathLst>
          </a:custGeom>
          <a:solidFill>
            <a:srgbClr val="D6D6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83" name="Google Shape;1483;p50"/>
          <p:cNvSpPr/>
          <p:nvPr/>
        </p:nvSpPr>
        <p:spPr>
          <a:xfrm flipH="1" rot="10800000">
            <a:off x="15189494" y="5543013"/>
            <a:ext cx="1479273" cy="1168479"/>
          </a:xfrm>
          <a:custGeom>
            <a:pathLst>
              <a:path extrusionOk="0" h="368" w="467">
                <a:moveTo>
                  <a:pt x="467" y="309"/>
                </a:moveTo>
                <a:cubicBezTo>
                  <a:pt x="407" y="241"/>
                  <a:pt x="407" y="241"/>
                  <a:pt x="407" y="241"/>
                </a:cubicBezTo>
                <a:cubicBezTo>
                  <a:pt x="405" y="282"/>
                  <a:pt x="405" y="282"/>
                  <a:pt x="405" y="282"/>
                </a:cubicBezTo>
                <a:cubicBezTo>
                  <a:pt x="252" y="249"/>
                  <a:pt x="117" y="150"/>
                  <a:pt x="41" y="13"/>
                </a:cubicBezTo>
                <a:cubicBezTo>
                  <a:pt x="35" y="3"/>
                  <a:pt x="23" y="0"/>
                  <a:pt x="13" y="5"/>
                </a:cubicBezTo>
                <a:cubicBezTo>
                  <a:pt x="4" y="10"/>
                  <a:pt x="0" y="23"/>
                  <a:pt x="6" y="32"/>
                </a:cubicBezTo>
                <a:cubicBezTo>
                  <a:pt x="48" y="108"/>
                  <a:pt x="108" y="175"/>
                  <a:pt x="179" y="226"/>
                </a:cubicBezTo>
                <a:cubicBezTo>
                  <a:pt x="246" y="273"/>
                  <a:pt x="322" y="306"/>
                  <a:pt x="402" y="322"/>
                </a:cubicBezTo>
                <a:cubicBezTo>
                  <a:pt x="399" y="368"/>
                  <a:pt x="399" y="368"/>
                  <a:pt x="399" y="368"/>
                </a:cubicBezTo>
                <a:lnTo>
                  <a:pt x="467" y="309"/>
                </a:lnTo>
                <a:close/>
              </a:path>
            </a:pathLst>
          </a:custGeom>
          <a:solidFill>
            <a:srgbClr val="D6D6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84" name="Google Shape;1484;p50"/>
          <p:cNvSpPr txBox="1"/>
          <p:nvPr/>
        </p:nvSpPr>
        <p:spPr>
          <a:xfrm>
            <a:off x="4561524" y="7528860"/>
            <a:ext cx="819404" cy="58477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800">
                <a:solidFill>
                  <a:schemeClr val="lt1"/>
                </a:solidFill>
                <a:latin typeface="Open Sans Light"/>
                <a:ea typeface="Open Sans Light"/>
                <a:cs typeface="Open Sans Light"/>
                <a:sym typeface="Open Sans Light"/>
              </a:rPr>
              <a:t>01</a:t>
            </a:r>
            <a:endParaRPr sz="3800">
              <a:solidFill>
                <a:schemeClr val="lt1"/>
              </a:solidFill>
              <a:latin typeface="Open Sans Light"/>
              <a:ea typeface="Open Sans Light"/>
              <a:cs typeface="Open Sans Light"/>
              <a:sym typeface="Open Sans Light"/>
            </a:endParaRPr>
          </a:p>
        </p:txBody>
      </p:sp>
      <p:sp>
        <p:nvSpPr>
          <p:cNvPr id="1485" name="Google Shape;1485;p50"/>
          <p:cNvSpPr txBox="1"/>
          <p:nvPr/>
        </p:nvSpPr>
        <p:spPr>
          <a:xfrm>
            <a:off x="7882733" y="7111816"/>
            <a:ext cx="819404" cy="58477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800">
                <a:solidFill>
                  <a:schemeClr val="lt1"/>
                </a:solidFill>
                <a:latin typeface="Open Sans Light"/>
                <a:ea typeface="Open Sans Light"/>
                <a:cs typeface="Open Sans Light"/>
                <a:sym typeface="Open Sans Light"/>
              </a:rPr>
              <a:t>02</a:t>
            </a:r>
            <a:endParaRPr sz="3800">
              <a:solidFill>
                <a:schemeClr val="lt1"/>
              </a:solidFill>
              <a:latin typeface="Open Sans Light"/>
              <a:ea typeface="Open Sans Light"/>
              <a:cs typeface="Open Sans Light"/>
              <a:sym typeface="Open Sans Light"/>
            </a:endParaRPr>
          </a:p>
        </p:txBody>
      </p:sp>
      <p:sp>
        <p:nvSpPr>
          <p:cNvPr id="1486" name="Google Shape;1486;p50"/>
          <p:cNvSpPr txBox="1"/>
          <p:nvPr/>
        </p:nvSpPr>
        <p:spPr>
          <a:xfrm>
            <a:off x="11261692" y="7528860"/>
            <a:ext cx="819404" cy="58477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800">
                <a:solidFill>
                  <a:schemeClr val="lt1"/>
                </a:solidFill>
                <a:latin typeface="Open Sans Light"/>
                <a:ea typeface="Open Sans Light"/>
                <a:cs typeface="Open Sans Light"/>
                <a:sym typeface="Open Sans Light"/>
              </a:rPr>
              <a:t>03</a:t>
            </a:r>
            <a:endParaRPr sz="3800">
              <a:solidFill>
                <a:schemeClr val="lt1"/>
              </a:solidFill>
              <a:latin typeface="Open Sans Light"/>
              <a:ea typeface="Open Sans Light"/>
              <a:cs typeface="Open Sans Light"/>
              <a:sym typeface="Open Sans Light"/>
            </a:endParaRPr>
          </a:p>
        </p:txBody>
      </p:sp>
      <p:sp>
        <p:nvSpPr>
          <p:cNvPr id="1487" name="Google Shape;1487;p50"/>
          <p:cNvSpPr txBox="1"/>
          <p:nvPr/>
        </p:nvSpPr>
        <p:spPr>
          <a:xfrm>
            <a:off x="17941389" y="7528860"/>
            <a:ext cx="819404" cy="58477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800">
                <a:solidFill>
                  <a:schemeClr val="lt1"/>
                </a:solidFill>
                <a:latin typeface="Open Sans Light"/>
                <a:ea typeface="Open Sans Light"/>
                <a:cs typeface="Open Sans Light"/>
                <a:sym typeface="Open Sans Light"/>
              </a:rPr>
              <a:t>05</a:t>
            </a:r>
            <a:endParaRPr sz="3800">
              <a:solidFill>
                <a:schemeClr val="lt1"/>
              </a:solidFill>
              <a:latin typeface="Open Sans Light"/>
              <a:ea typeface="Open Sans Light"/>
              <a:cs typeface="Open Sans Light"/>
              <a:sym typeface="Open Sans Light"/>
            </a:endParaRPr>
          </a:p>
        </p:txBody>
      </p:sp>
      <p:sp>
        <p:nvSpPr>
          <p:cNvPr id="1488" name="Google Shape;1488;p50"/>
          <p:cNvSpPr txBox="1"/>
          <p:nvPr/>
        </p:nvSpPr>
        <p:spPr>
          <a:xfrm>
            <a:off x="14570495" y="7111816"/>
            <a:ext cx="819404" cy="58477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800">
                <a:solidFill>
                  <a:schemeClr val="lt1"/>
                </a:solidFill>
                <a:latin typeface="Open Sans Light"/>
                <a:ea typeface="Open Sans Light"/>
                <a:cs typeface="Open Sans Light"/>
                <a:sym typeface="Open Sans Light"/>
              </a:rPr>
              <a:t>04</a:t>
            </a:r>
            <a:endParaRPr sz="3800">
              <a:solidFill>
                <a:schemeClr val="lt1"/>
              </a:solidFill>
              <a:latin typeface="Open Sans Light"/>
              <a:ea typeface="Open Sans Light"/>
              <a:cs typeface="Open Sans Light"/>
              <a:sym typeface="Open Sans Light"/>
            </a:endParaRPr>
          </a:p>
        </p:txBody>
      </p:sp>
      <p:sp>
        <p:nvSpPr>
          <p:cNvPr id="1489" name="Google Shape;1489;p50"/>
          <p:cNvSpPr txBox="1"/>
          <p:nvPr/>
        </p:nvSpPr>
        <p:spPr>
          <a:xfrm>
            <a:off x="2574962" y="3178496"/>
            <a:ext cx="4709856" cy="98430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90" name="Google Shape;1490;p50"/>
          <p:cNvSpPr txBox="1"/>
          <p:nvPr/>
        </p:nvSpPr>
        <p:spPr>
          <a:xfrm>
            <a:off x="9316466" y="3178496"/>
            <a:ext cx="4709856" cy="98430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91" name="Google Shape;1491;p50"/>
          <p:cNvSpPr txBox="1"/>
          <p:nvPr/>
        </p:nvSpPr>
        <p:spPr>
          <a:xfrm>
            <a:off x="15996163" y="3178496"/>
            <a:ext cx="4709856" cy="98430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92" name="Google Shape;1492;p50"/>
          <p:cNvSpPr txBox="1"/>
          <p:nvPr/>
        </p:nvSpPr>
        <p:spPr>
          <a:xfrm>
            <a:off x="12666550" y="11078646"/>
            <a:ext cx="4709856" cy="98430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93" name="Google Shape;1493;p50"/>
          <p:cNvSpPr txBox="1"/>
          <p:nvPr/>
        </p:nvSpPr>
        <p:spPr>
          <a:xfrm>
            <a:off x="5966382" y="11078646"/>
            <a:ext cx="4709856" cy="98430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494" name="Google Shape;1494;p50"/>
          <p:cNvSpPr/>
          <p:nvPr/>
        </p:nvSpPr>
        <p:spPr>
          <a:xfrm>
            <a:off x="11090878" y="5264783"/>
            <a:ext cx="1374775" cy="1373188"/>
          </a:xfrm>
          <a:custGeom>
            <a:pathLst>
              <a:path extrusionOk="0" h="1307" w="1307">
                <a:moveTo>
                  <a:pt x="1289" y="261"/>
                </a:moveTo>
                <a:cubicBezTo>
                  <a:pt x="1179" y="151"/>
                  <a:pt x="1179" y="151"/>
                  <a:pt x="1179" y="151"/>
                </a:cubicBezTo>
                <a:cubicBezTo>
                  <a:pt x="1155" y="126"/>
                  <a:pt x="1115" y="126"/>
                  <a:pt x="1091" y="151"/>
                </a:cubicBezTo>
                <a:cubicBezTo>
                  <a:pt x="1009" y="232"/>
                  <a:pt x="1009" y="232"/>
                  <a:pt x="1009" y="232"/>
                </a:cubicBezTo>
                <a:cubicBezTo>
                  <a:pt x="1009" y="233"/>
                  <a:pt x="1009" y="233"/>
                  <a:pt x="1008" y="233"/>
                </a:cubicBezTo>
                <a:cubicBezTo>
                  <a:pt x="1008" y="233"/>
                  <a:pt x="1008" y="233"/>
                  <a:pt x="1008" y="233"/>
                </a:cubicBezTo>
                <a:cubicBezTo>
                  <a:pt x="907" y="334"/>
                  <a:pt x="907" y="334"/>
                  <a:pt x="907" y="334"/>
                </a:cubicBezTo>
                <a:cubicBezTo>
                  <a:pt x="907" y="334"/>
                  <a:pt x="907" y="335"/>
                  <a:pt x="907" y="335"/>
                </a:cubicBezTo>
                <a:cubicBezTo>
                  <a:pt x="906" y="335"/>
                  <a:pt x="906" y="335"/>
                  <a:pt x="906" y="335"/>
                </a:cubicBezTo>
                <a:cubicBezTo>
                  <a:pt x="825" y="417"/>
                  <a:pt x="825" y="417"/>
                  <a:pt x="825" y="417"/>
                </a:cubicBezTo>
                <a:cubicBezTo>
                  <a:pt x="813" y="429"/>
                  <a:pt x="806" y="444"/>
                  <a:pt x="806" y="461"/>
                </a:cubicBezTo>
                <a:cubicBezTo>
                  <a:pt x="806" y="478"/>
                  <a:pt x="813" y="494"/>
                  <a:pt x="825" y="505"/>
                </a:cubicBezTo>
                <a:cubicBezTo>
                  <a:pt x="852" y="533"/>
                  <a:pt x="852" y="533"/>
                  <a:pt x="852" y="533"/>
                </a:cubicBezTo>
                <a:cubicBezTo>
                  <a:pt x="834" y="551"/>
                  <a:pt x="834" y="551"/>
                  <a:pt x="834" y="551"/>
                </a:cubicBezTo>
                <a:cubicBezTo>
                  <a:pt x="692" y="409"/>
                  <a:pt x="692" y="409"/>
                  <a:pt x="692" y="409"/>
                </a:cubicBezTo>
                <a:cubicBezTo>
                  <a:pt x="687" y="404"/>
                  <a:pt x="680" y="404"/>
                  <a:pt x="675" y="409"/>
                </a:cubicBezTo>
                <a:cubicBezTo>
                  <a:pt x="580" y="504"/>
                  <a:pt x="580" y="504"/>
                  <a:pt x="580" y="504"/>
                </a:cubicBezTo>
                <a:cubicBezTo>
                  <a:pt x="546" y="470"/>
                  <a:pt x="546" y="470"/>
                  <a:pt x="546" y="470"/>
                </a:cubicBezTo>
                <a:cubicBezTo>
                  <a:pt x="618" y="376"/>
                  <a:pt x="638" y="261"/>
                  <a:pt x="597" y="181"/>
                </a:cubicBezTo>
                <a:cubicBezTo>
                  <a:pt x="595" y="178"/>
                  <a:pt x="592" y="175"/>
                  <a:pt x="588" y="175"/>
                </a:cubicBezTo>
                <a:cubicBezTo>
                  <a:pt x="584" y="174"/>
                  <a:pt x="580" y="175"/>
                  <a:pt x="578" y="178"/>
                </a:cubicBezTo>
                <a:cubicBezTo>
                  <a:pt x="178" y="578"/>
                  <a:pt x="178" y="578"/>
                  <a:pt x="178" y="578"/>
                </a:cubicBezTo>
                <a:cubicBezTo>
                  <a:pt x="175" y="580"/>
                  <a:pt x="174" y="584"/>
                  <a:pt x="175" y="588"/>
                </a:cubicBezTo>
                <a:cubicBezTo>
                  <a:pt x="175" y="592"/>
                  <a:pt x="178" y="595"/>
                  <a:pt x="181" y="597"/>
                </a:cubicBezTo>
                <a:cubicBezTo>
                  <a:pt x="209" y="611"/>
                  <a:pt x="241" y="618"/>
                  <a:pt x="274" y="618"/>
                </a:cubicBezTo>
                <a:cubicBezTo>
                  <a:pt x="338" y="618"/>
                  <a:pt x="408" y="593"/>
                  <a:pt x="470" y="546"/>
                </a:cubicBezTo>
                <a:cubicBezTo>
                  <a:pt x="504" y="580"/>
                  <a:pt x="504" y="580"/>
                  <a:pt x="504" y="580"/>
                </a:cubicBezTo>
                <a:cubicBezTo>
                  <a:pt x="409" y="675"/>
                  <a:pt x="409" y="675"/>
                  <a:pt x="409" y="675"/>
                </a:cubicBezTo>
                <a:cubicBezTo>
                  <a:pt x="407" y="677"/>
                  <a:pt x="406" y="680"/>
                  <a:pt x="406" y="683"/>
                </a:cubicBezTo>
                <a:cubicBezTo>
                  <a:pt x="406" y="687"/>
                  <a:pt x="407" y="690"/>
                  <a:pt x="409" y="692"/>
                </a:cubicBezTo>
                <a:cubicBezTo>
                  <a:pt x="551" y="834"/>
                  <a:pt x="551" y="834"/>
                  <a:pt x="551" y="834"/>
                </a:cubicBezTo>
                <a:cubicBezTo>
                  <a:pt x="533" y="852"/>
                  <a:pt x="533" y="852"/>
                  <a:pt x="533" y="852"/>
                </a:cubicBezTo>
                <a:cubicBezTo>
                  <a:pt x="505" y="825"/>
                  <a:pt x="505" y="825"/>
                  <a:pt x="505" y="825"/>
                </a:cubicBezTo>
                <a:cubicBezTo>
                  <a:pt x="482" y="801"/>
                  <a:pt x="441" y="801"/>
                  <a:pt x="417" y="825"/>
                </a:cubicBezTo>
                <a:cubicBezTo>
                  <a:pt x="335" y="906"/>
                  <a:pt x="335" y="906"/>
                  <a:pt x="335" y="906"/>
                </a:cubicBezTo>
                <a:cubicBezTo>
                  <a:pt x="335" y="906"/>
                  <a:pt x="335" y="906"/>
                  <a:pt x="335" y="907"/>
                </a:cubicBezTo>
                <a:cubicBezTo>
                  <a:pt x="335" y="907"/>
                  <a:pt x="335" y="907"/>
                  <a:pt x="334" y="907"/>
                </a:cubicBezTo>
                <a:cubicBezTo>
                  <a:pt x="233" y="1008"/>
                  <a:pt x="233" y="1008"/>
                  <a:pt x="233" y="1008"/>
                </a:cubicBezTo>
                <a:cubicBezTo>
                  <a:pt x="233" y="1008"/>
                  <a:pt x="233" y="1008"/>
                  <a:pt x="233" y="1008"/>
                </a:cubicBezTo>
                <a:cubicBezTo>
                  <a:pt x="233" y="1009"/>
                  <a:pt x="233" y="1009"/>
                  <a:pt x="232" y="1009"/>
                </a:cubicBezTo>
                <a:cubicBezTo>
                  <a:pt x="151" y="1091"/>
                  <a:pt x="151" y="1091"/>
                  <a:pt x="151" y="1091"/>
                </a:cubicBezTo>
                <a:cubicBezTo>
                  <a:pt x="126" y="1115"/>
                  <a:pt x="126" y="1155"/>
                  <a:pt x="151" y="1179"/>
                </a:cubicBezTo>
                <a:cubicBezTo>
                  <a:pt x="261" y="1289"/>
                  <a:pt x="261" y="1289"/>
                  <a:pt x="261" y="1289"/>
                </a:cubicBezTo>
                <a:cubicBezTo>
                  <a:pt x="273" y="1301"/>
                  <a:pt x="289" y="1307"/>
                  <a:pt x="305" y="1307"/>
                </a:cubicBezTo>
                <a:cubicBezTo>
                  <a:pt x="321" y="1307"/>
                  <a:pt x="337" y="1301"/>
                  <a:pt x="349" y="1289"/>
                </a:cubicBezTo>
                <a:cubicBezTo>
                  <a:pt x="615" y="1023"/>
                  <a:pt x="615" y="1023"/>
                  <a:pt x="615" y="1023"/>
                </a:cubicBezTo>
                <a:cubicBezTo>
                  <a:pt x="627" y="1011"/>
                  <a:pt x="634" y="995"/>
                  <a:pt x="634" y="979"/>
                </a:cubicBezTo>
                <a:cubicBezTo>
                  <a:pt x="634" y="962"/>
                  <a:pt x="627" y="946"/>
                  <a:pt x="615" y="935"/>
                </a:cubicBezTo>
                <a:cubicBezTo>
                  <a:pt x="588" y="907"/>
                  <a:pt x="588" y="907"/>
                  <a:pt x="588" y="907"/>
                </a:cubicBezTo>
                <a:cubicBezTo>
                  <a:pt x="606" y="889"/>
                  <a:pt x="606" y="889"/>
                  <a:pt x="606" y="889"/>
                </a:cubicBezTo>
                <a:cubicBezTo>
                  <a:pt x="670" y="953"/>
                  <a:pt x="670" y="953"/>
                  <a:pt x="670" y="953"/>
                </a:cubicBezTo>
                <a:cubicBezTo>
                  <a:pt x="700" y="983"/>
                  <a:pt x="740" y="998"/>
                  <a:pt x="780" y="998"/>
                </a:cubicBezTo>
                <a:cubicBezTo>
                  <a:pt x="820" y="998"/>
                  <a:pt x="860" y="983"/>
                  <a:pt x="891" y="953"/>
                </a:cubicBezTo>
                <a:cubicBezTo>
                  <a:pt x="953" y="891"/>
                  <a:pt x="953" y="891"/>
                  <a:pt x="953" y="891"/>
                </a:cubicBezTo>
                <a:cubicBezTo>
                  <a:pt x="1014" y="830"/>
                  <a:pt x="1014" y="731"/>
                  <a:pt x="953" y="670"/>
                </a:cubicBezTo>
                <a:cubicBezTo>
                  <a:pt x="889" y="606"/>
                  <a:pt x="889" y="606"/>
                  <a:pt x="889" y="606"/>
                </a:cubicBezTo>
                <a:cubicBezTo>
                  <a:pt x="907" y="588"/>
                  <a:pt x="907" y="588"/>
                  <a:pt x="907" y="588"/>
                </a:cubicBezTo>
                <a:cubicBezTo>
                  <a:pt x="935" y="615"/>
                  <a:pt x="935" y="615"/>
                  <a:pt x="935" y="615"/>
                </a:cubicBezTo>
                <a:cubicBezTo>
                  <a:pt x="946" y="627"/>
                  <a:pt x="962" y="634"/>
                  <a:pt x="979" y="634"/>
                </a:cubicBezTo>
                <a:cubicBezTo>
                  <a:pt x="995" y="634"/>
                  <a:pt x="1011" y="627"/>
                  <a:pt x="1023" y="615"/>
                </a:cubicBezTo>
                <a:cubicBezTo>
                  <a:pt x="1289" y="349"/>
                  <a:pt x="1289" y="349"/>
                  <a:pt x="1289" y="349"/>
                </a:cubicBezTo>
                <a:cubicBezTo>
                  <a:pt x="1301" y="337"/>
                  <a:pt x="1307" y="322"/>
                  <a:pt x="1307" y="305"/>
                </a:cubicBezTo>
                <a:cubicBezTo>
                  <a:pt x="1307" y="288"/>
                  <a:pt x="1301" y="273"/>
                  <a:pt x="1289" y="261"/>
                </a:cubicBezTo>
                <a:close/>
                <a:moveTo>
                  <a:pt x="434" y="842"/>
                </a:moveTo>
                <a:cubicBezTo>
                  <a:pt x="441" y="834"/>
                  <a:pt x="451" y="830"/>
                  <a:pt x="461" y="830"/>
                </a:cubicBezTo>
                <a:cubicBezTo>
                  <a:pt x="471" y="830"/>
                  <a:pt x="481" y="834"/>
                  <a:pt x="488" y="842"/>
                </a:cubicBezTo>
                <a:cubicBezTo>
                  <a:pt x="535" y="888"/>
                  <a:pt x="535" y="888"/>
                  <a:pt x="535" y="888"/>
                </a:cubicBezTo>
                <a:cubicBezTo>
                  <a:pt x="434" y="989"/>
                  <a:pt x="434" y="989"/>
                  <a:pt x="434" y="989"/>
                </a:cubicBezTo>
                <a:cubicBezTo>
                  <a:pt x="361" y="915"/>
                  <a:pt x="361" y="915"/>
                  <a:pt x="361" y="915"/>
                </a:cubicBezTo>
                <a:lnTo>
                  <a:pt x="434" y="842"/>
                </a:lnTo>
                <a:close/>
                <a:moveTo>
                  <a:pt x="423" y="1181"/>
                </a:moveTo>
                <a:cubicBezTo>
                  <a:pt x="349" y="1108"/>
                  <a:pt x="349" y="1108"/>
                  <a:pt x="349" y="1108"/>
                </a:cubicBezTo>
                <a:cubicBezTo>
                  <a:pt x="434" y="1023"/>
                  <a:pt x="434" y="1023"/>
                  <a:pt x="434" y="1023"/>
                </a:cubicBezTo>
                <a:cubicBezTo>
                  <a:pt x="508" y="1096"/>
                  <a:pt x="508" y="1096"/>
                  <a:pt x="508" y="1096"/>
                </a:cubicBezTo>
                <a:lnTo>
                  <a:pt x="423" y="1181"/>
                </a:lnTo>
                <a:close/>
                <a:moveTo>
                  <a:pt x="332" y="1091"/>
                </a:moveTo>
                <a:cubicBezTo>
                  <a:pt x="259" y="1017"/>
                  <a:pt x="259" y="1017"/>
                  <a:pt x="259" y="1017"/>
                </a:cubicBezTo>
                <a:cubicBezTo>
                  <a:pt x="343" y="932"/>
                  <a:pt x="343" y="932"/>
                  <a:pt x="343" y="932"/>
                </a:cubicBezTo>
                <a:cubicBezTo>
                  <a:pt x="417" y="1006"/>
                  <a:pt x="417" y="1006"/>
                  <a:pt x="417" y="1006"/>
                </a:cubicBezTo>
                <a:lnTo>
                  <a:pt x="332" y="1091"/>
                </a:lnTo>
                <a:close/>
                <a:moveTo>
                  <a:pt x="168" y="1108"/>
                </a:moveTo>
                <a:cubicBezTo>
                  <a:pt x="242" y="1034"/>
                  <a:pt x="242" y="1034"/>
                  <a:pt x="242" y="1034"/>
                </a:cubicBezTo>
                <a:cubicBezTo>
                  <a:pt x="315" y="1108"/>
                  <a:pt x="315" y="1108"/>
                  <a:pt x="315" y="1108"/>
                </a:cubicBezTo>
                <a:cubicBezTo>
                  <a:pt x="214" y="1208"/>
                  <a:pt x="214" y="1208"/>
                  <a:pt x="214" y="1208"/>
                </a:cubicBezTo>
                <a:cubicBezTo>
                  <a:pt x="168" y="1162"/>
                  <a:pt x="168" y="1162"/>
                  <a:pt x="168" y="1162"/>
                </a:cubicBezTo>
                <a:cubicBezTo>
                  <a:pt x="153" y="1147"/>
                  <a:pt x="153" y="1123"/>
                  <a:pt x="168" y="1108"/>
                </a:cubicBezTo>
                <a:close/>
                <a:moveTo>
                  <a:pt x="332" y="1272"/>
                </a:moveTo>
                <a:cubicBezTo>
                  <a:pt x="317" y="1287"/>
                  <a:pt x="293" y="1287"/>
                  <a:pt x="278" y="1272"/>
                </a:cubicBezTo>
                <a:cubicBezTo>
                  <a:pt x="232" y="1225"/>
                  <a:pt x="232" y="1225"/>
                  <a:pt x="232" y="1225"/>
                </a:cubicBezTo>
                <a:cubicBezTo>
                  <a:pt x="332" y="1125"/>
                  <a:pt x="332" y="1125"/>
                  <a:pt x="332" y="1125"/>
                </a:cubicBezTo>
                <a:cubicBezTo>
                  <a:pt x="406" y="1198"/>
                  <a:pt x="406" y="1198"/>
                  <a:pt x="406" y="1198"/>
                </a:cubicBezTo>
                <a:lnTo>
                  <a:pt x="332" y="1272"/>
                </a:lnTo>
                <a:close/>
                <a:moveTo>
                  <a:pt x="609" y="979"/>
                </a:moveTo>
                <a:cubicBezTo>
                  <a:pt x="609" y="989"/>
                  <a:pt x="605" y="999"/>
                  <a:pt x="598" y="1006"/>
                </a:cubicBezTo>
                <a:cubicBezTo>
                  <a:pt x="525" y="1079"/>
                  <a:pt x="525" y="1079"/>
                  <a:pt x="525" y="1079"/>
                </a:cubicBezTo>
                <a:cubicBezTo>
                  <a:pt x="451" y="1006"/>
                  <a:pt x="451" y="1006"/>
                  <a:pt x="451" y="1006"/>
                </a:cubicBezTo>
                <a:cubicBezTo>
                  <a:pt x="552" y="905"/>
                  <a:pt x="552" y="905"/>
                  <a:pt x="552" y="905"/>
                </a:cubicBezTo>
                <a:cubicBezTo>
                  <a:pt x="598" y="952"/>
                  <a:pt x="598" y="952"/>
                  <a:pt x="598" y="952"/>
                </a:cubicBezTo>
                <a:cubicBezTo>
                  <a:pt x="605" y="959"/>
                  <a:pt x="609" y="969"/>
                  <a:pt x="609" y="979"/>
                </a:cubicBezTo>
                <a:close/>
                <a:moveTo>
                  <a:pt x="208" y="582"/>
                </a:moveTo>
                <a:cubicBezTo>
                  <a:pt x="582" y="208"/>
                  <a:pt x="582" y="208"/>
                  <a:pt x="582" y="208"/>
                </a:cubicBezTo>
                <a:cubicBezTo>
                  <a:pt x="610" y="281"/>
                  <a:pt x="587" y="381"/>
                  <a:pt x="521" y="463"/>
                </a:cubicBezTo>
                <a:cubicBezTo>
                  <a:pt x="513" y="473"/>
                  <a:pt x="503" y="484"/>
                  <a:pt x="494" y="493"/>
                </a:cubicBezTo>
                <a:cubicBezTo>
                  <a:pt x="484" y="503"/>
                  <a:pt x="473" y="513"/>
                  <a:pt x="463" y="521"/>
                </a:cubicBezTo>
                <a:cubicBezTo>
                  <a:pt x="381" y="587"/>
                  <a:pt x="281" y="610"/>
                  <a:pt x="208" y="582"/>
                </a:cubicBezTo>
                <a:close/>
                <a:moveTo>
                  <a:pt x="489" y="531"/>
                </a:moveTo>
                <a:cubicBezTo>
                  <a:pt x="490" y="530"/>
                  <a:pt x="490" y="530"/>
                  <a:pt x="491" y="529"/>
                </a:cubicBezTo>
                <a:cubicBezTo>
                  <a:pt x="498" y="523"/>
                  <a:pt x="504" y="517"/>
                  <a:pt x="510" y="511"/>
                </a:cubicBezTo>
                <a:cubicBezTo>
                  <a:pt x="510" y="511"/>
                  <a:pt x="511" y="511"/>
                  <a:pt x="511" y="511"/>
                </a:cubicBezTo>
                <a:cubicBezTo>
                  <a:pt x="511" y="510"/>
                  <a:pt x="511" y="510"/>
                  <a:pt x="511" y="510"/>
                </a:cubicBezTo>
                <a:cubicBezTo>
                  <a:pt x="517" y="504"/>
                  <a:pt x="523" y="498"/>
                  <a:pt x="529" y="491"/>
                </a:cubicBezTo>
                <a:cubicBezTo>
                  <a:pt x="530" y="490"/>
                  <a:pt x="530" y="490"/>
                  <a:pt x="531" y="489"/>
                </a:cubicBezTo>
                <a:cubicBezTo>
                  <a:pt x="563" y="521"/>
                  <a:pt x="563" y="521"/>
                  <a:pt x="563" y="521"/>
                </a:cubicBezTo>
                <a:cubicBezTo>
                  <a:pt x="521" y="563"/>
                  <a:pt x="521" y="563"/>
                  <a:pt x="521" y="563"/>
                </a:cubicBezTo>
                <a:lnTo>
                  <a:pt x="489" y="531"/>
                </a:lnTo>
                <a:close/>
                <a:moveTo>
                  <a:pt x="570" y="890"/>
                </a:moveTo>
                <a:cubicBezTo>
                  <a:pt x="550" y="869"/>
                  <a:pt x="550" y="869"/>
                  <a:pt x="550" y="869"/>
                </a:cubicBezTo>
                <a:cubicBezTo>
                  <a:pt x="568" y="851"/>
                  <a:pt x="568" y="851"/>
                  <a:pt x="568" y="851"/>
                </a:cubicBezTo>
                <a:cubicBezTo>
                  <a:pt x="589" y="871"/>
                  <a:pt x="589" y="871"/>
                  <a:pt x="589" y="871"/>
                </a:cubicBezTo>
                <a:lnTo>
                  <a:pt x="570" y="890"/>
                </a:lnTo>
                <a:close/>
                <a:moveTo>
                  <a:pt x="936" y="874"/>
                </a:moveTo>
                <a:cubicBezTo>
                  <a:pt x="874" y="936"/>
                  <a:pt x="874" y="936"/>
                  <a:pt x="874" y="936"/>
                </a:cubicBezTo>
                <a:cubicBezTo>
                  <a:pt x="822" y="987"/>
                  <a:pt x="739" y="987"/>
                  <a:pt x="687" y="936"/>
                </a:cubicBezTo>
                <a:cubicBezTo>
                  <a:pt x="614" y="863"/>
                  <a:pt x="614" y="863"/>
                  <a:pt x="614" y="863"/>
                </a:cubicBezTo>
                <a:cubicBezTo>
                  <a:pt x="614" y="863"/>
                  <a:pt x="614" y="863"/>
                  <a:pt x="614" y="863"/>
                </a:cubicBezTo>
                <a:cubicBezTo>
                  <a:pt x="577" y="825"/>
                  <a:pt x="577" y="825"/>
                  <a:pt x="577" y="825"/>
                </a:cubicBezTo>
                <a:cubicBezTo>
                  <a:pt x="577" y="825"/>
                  <a:pt x="577" y="825"/>
                  <a:pt x="577" y="825"/>
                </a:cubicBezTo>
                <a:cubicBezTo>
                  <a:pt x="435" y="683"/>
                  <a:pt x="435" y="683"/>
                  <a:pt x="435" y="683"/>
                </a:cubicBezTo>
                <a:cubicBezTo>
                  <a:pt x="529" y="590"/>
                  <a:pt x="529" y="590"/>
                  <a:pt x="529" y="590"/>
                </a:cubicBezTo>
                <a:cubicBezTo>
                  <a:pt x="529" y="589"/>
                  <a:pt x="529" y="589"/>
                  <a:pt x="530" y="589"/>
                </a:cubicBezTo>
                <a:cubicBezTo>
                  <a:pt x="589" y="530"/>
                  <a:pt x="589" y="530"/>
                  <a:pt x="589" y="530"/>
                </a:cubicBezTo>
                <a:cubicBezTo>
                  <a:pt x="589" y="529"/>
                  <a:pt x="589" y="529"/>
                  <a:pt x="590" y="529"/>
                </a:cubicBezTo>
                <a:cubicBezTo>
                  <a:pt x="683" y="435"/>
                  <a:pt x="683" y="435"/>
                  <a:pt x="683" y="435"/>
                </a:cubicBezTo>
                <a:cubicBezTo>
                  <a:pt x="840" y="591"/>
                  <a:pt x="840" y="591"/>
                  <a:pt x="840" y="591"/>
                </a:cubicBezTo>
                <a:cubicBezTo>
                  <a:pt x="863" y="614"/>
                  <a:pt x="863" y="614"/>
                  <a:pt x="863" y="614"/>
                </a:cubicBezTo>
                <a:cubicBezTo>
                  <a:pt x="863" y="614"/>
                  <a:pt x="863" y="614"/>
                  <a:pt x="863" y="614"/>
                </a:cubicBezTo>
                <a:cubicBezTo>
                  <a:pt x="936" y="687"/>
                  <a:pt x="936" y="687"/>
                  <a:pt x="936" y="687"/>
                </a:cubicBezTo>
                <a:cubicBezTo>
                  <a:pt x="987" y="739"/>
                  <a:pt x="987" y="822"/>
                  <a:pt x="936" y="874"/>
                </a:cubicBezTo>
                <a:close/>
                <a:moveTo>
                  <a:pt x="871" y="589"/>
                </a:moveTo>
                <a:cubicBezTo>
                  <a:pt x="859" y="576"/>
                  <a:pt x="859" y="576"/>
                  <a:pt x="859" y="576"/>
                </a:cubicBezTo>
                <a:cubicBezTo>
                  <a:pt x="851" y="568"/>
                  <a:pt x="851" y="568"/>
                  <a:pt x="851" y="568"/>
                </a:cubicBezTo>
                <a:cubicBezTo>
                  <a:pt x="869" y="550"/>
                  <a:pt x="869" y="550"/>
                  <a:pt x="869" y="550"/>
                </a:cubicBezTo>
                <a:cubicBezTo>
                  <a:pt x="890" y="570"/>
                  <a:pt x="890" y="570"/>
                  <a:pt x="890" y="570"/>
                </a:cubicBezTo>
                <a:lnTo>
                  <a:pt x="871" y="589"/>
                </a:lnTo>
                <a:close/>
                <a:moveTo>
                  <a:pt x="1108" y="168"/>
                </a:moveTo>
                <a:cubicBezTo>
                  <a:pt x="1115" y="161"/>
                  <a:pt x="1125" y="157"/>
                  <a:pt x="1135" y="157"/>
                </a:cubicBezTo>
                <a:cubicBezTo>
                  <a:pt x="1145" y="157"/>
                  <a:pt x="1154" y="161"/>
                  <a:pt x="1162" y="168"/>
                </a:cubicBezTo>
                <a:cubicBezTo>
                  <a:pt x="1208" y="214"/>
                  <a:pt x="1208" y="214"/>
                  <a:pt x="1208" y="214"/>
                </a:cubicBezTo>
                <a:cubicBezTo>
                  <a:pt x="1108" y="315"/>
                  <a:pt x="1108" y="315"/>
                  <a:pt x="1108" y="315"/>
                </a:cubicBezTo>
                <a:cubicBezTo>
                  <a:pt x="1034" y="241"/>
                  <a:pt x="1034" y="241"/>
                  <a:pt x="1034" y="241"/>
                </a:cubicBezTo>
                <a:lnTo>
                  <a:pt x="1108" y="168"/>
                </a:lnTo>
                <a:close/>
                <a:moveTo>
                  <a:pt x="1096" y="507"/>
                </a:moveTo>
                <a:cubicBezTo>
                  <a:pt x="1023" y="434"/>
                  <a:pt x="1023" y="434"/>
                  <a:pt x="1023" y="434"/>
                </a:cubicBezTo>
                <a:cubicBezTo>
                  <a:pt x="1108" y="349"/>
                  <a:pt x="1108" y="349"/>
                  <a:pt x="1108" y="349"/>
                </a:cubicBezTo>
                <a:cubicBezTo>
                  <a:pt x="1181" y="423"/>
                  <a:pt x="1181" y="423"/>
                  <a:pt x="1181" y="423"/>
                </a:cubicBezTo>
                <a:lnTo>
                  <a:pt x="1096" y="507"/>
                </a:lnTo>
                <a:close/>
                <a:moveTo>
                  <a:pt x="1006" y="417"/>
                </a:moveTo>
                <a:cubicBezTo>
                  <a:pt x="932" y="343"/>
                  <a:pt x="932" y="343"/>
                  <a:pt x="932" y="343"/>
                </a:cubicBezTo>
                <a:cubicBezTo>
                  <a:pt x="1017" y="259"/>
                  <a:pt x="1017" y="259"/>
                  <a:pt x="1017" y="259"/>
                </a:cubicBezTo>
                <a:cubicBezTo>
                  <a:pt x="1091" y="332"/>
                  <a:pt x="1091" y="332"/>
                  <a:pt x="1091" y="332"/>
                </a:cubicBezTo>
                <a:lnTo>
                  <a:pt x="1006" y="417"/>
                </a:lnTo>
                <a:close/>
                <a:moveTo>
                  <a:pt x="830" y="461"/>
                </a:moveTo>
                <a:cubicBezTo>
                  <a:pt x="830" y="451"/>
                  <a:pt x="834" y="441"/>
                  <a:pt x="842" y="434"/>
                </a:cubicBezTo>
                <a:cubicBezTo>
                  <a:pt x="915" y="361"/>
                  <a:pt x="915" y="361"/>
                  <a:pt x="915" y="361"/>
                </a:cubicBezTo>
                <a:cubicBezTo>
                  <a:pt x="989" y="434"/>
                  <a:pt x="989" y="434"/>
                  <a:pt x="989" y="434"/>
                </a:cubicBezTo>
                <a:cubicBezTo>
                  <a:pt x="888" y="535"/>
                  <a:pt x="888" y="535"/>
                  <a:pt x="888" y="535"/>
                </a:cubicBezTo>
                <a:cubicBezTo>
                  <a:pt x="842" y="488"/>
                  <a:pt x="842" y="488"/>
                  <a:pt x="842" y="488"/>
                </a:cubicBezTo>
                <a:cubicBezTo>
                  <a:pt x="834" y="481"/>
                  <a:pt x="830" y="471"/>
                  <a:pt x="830" y="461"/>
                </a:cubicBezTo>
                <a:close/>
                <a:moveTo>
                  <a:pt x="1006" y="598"/>
                </a:moveTo>
                <a:cubicBezTo>
                  <a:pt x="991" y="613"/>
                  <a:pt x="966" y="613"/>
                  <a:pt x="952" y="598"/>
                </a:cubicBezTo>
                <a:cubicBezTo>
                  <a:pt x="905" y="552"/>
                  <a:pt x="905" y="552"/>
                  <a:pt x="905" y="552"/>
                </a:cubicBezTo>
                <a:cubicBezTo>
                  <a:pt x="1006" y="451"/>
                  <a:pt x="1006" y="451"/>
                  <a:pt x="1006" y="451"/>
                </a:cubicBezTo>
                <a:cubicBezTo>
                  <a:pt x="1079" y="525"/>
                  <a:pt x="1079" y="525"/>
                  <a:pt x="1079" y="525"/>
                </a:cubicBezTo>
                <a:lnTo>
                  <a:pt x="1006" y="598"/>
                </a:lnTo>
                <a:close/>
                <a:moveTo>
                  <a:pt x="1272" y="332"/>
                </a:moveTo>
                <a:cubicBezTo>
                  <a:pt x="1198" y="406"/>
                  <a:pt x="1198" y="406"/>
                  <a:pt x="1198" y="406"/>
                </a:cubicBezTo>
                <a:cubicBezTo>
                  <a:pt x="1125" y="332"/>
                  <a:pt x="1125" y="332"/>
                  <a:pt x="1125" y="332"/>
                </a:cubicBezTo>
                <a:cubicBezTo>
                  <a:pt x="1225" y="232"/>
                  <a:pt x="1225" y="232"/>
                  <a:pt x="1225" y="232"/>
                </a:cubicBezTo>
                <a:cubicBezTo>
                  <a:pt x="1272" y="278"/>
                  <a:pt x="1272" y="278"/>
                  <a:pt x="1272" y="278"/>
                </a:cubicBezTo>
                <a:cubicBezTo>
                  <a:pt x="1279" y="285"/>
                  <a:pt x="1283" y="295"/>
                  <a:pt x="1283" y="305"/>
                </a:cubicBezTo>
                <a:cubicBezTo>
                  <a:pt x="1283" y="315"/>
                  <a:pt x="1279" y="325"/>
                  <a:pt x="1272" y="332"/>
                </a:cubicBezTo>
                <a:close/>
                <a:moveTo>
                  <a:pt x="242" y="242"/>
                </a:moveTo>
                <a:cubicBezTo>
                  <a:pt x="232" y="253"/>
                  <a:pt x="226" y="267"/>
                  <a:pt x="226" y="282"/>
                </a:cubicBezTo>
                <a:cubicBezTo>
                  <a:pt x="226" y="297"/>
                  <a:pt x="232" y="311"/>
                  <a:pt x="242" y="322"/>
                </a:cubicBezTo>
                <a:cubicBezTo>
                  <a:pt x="253" y="332"/>
                  <a:pt x="267" y="338"/>
                  <a:pt x="282" y="338"/>
                </a:cubicBezTo>
                <a:cubicBezTo>
                  <a:pt x="297" y="338"/>
                  <a:pt x="311" y="332"/>
                  <a:pt x="322" y="322"/>
                </a:cubicBezTo>
                <a:cubicBezTo>
                  <a:pt x="332" y="311"/>
                  <a:pt x="338" y="297"/>
                  <a:pt x="338" y="282"/>
                </a:cubicBezTo>
                <a:cubicBezTo>
                  <a:pt x="338" y="267"/>
                  <a:pt x="332" y="253"/>
                  <a:pt x="322" y="242"/>
                </a:cubicBezTo>
                <a:cubicBezTo>
                  <a:pt x="301" y="221"/>
                  <a:pt x="264" y="221"/>
                  <a:pt x="242" y="242"/>
                </a:cubicBezTo>
                <a:close/>
                <a:moveTo>
                  <a:pt x="305" y="305"/>
                </a:moveTo>
                <a:cubicBezTo>
                  <a:pt x="293" y="317"/>
                  <a:pt x="272" y="316"/>
                  <a:pt x="260" y="305"/>
                </a:cubicBezTo>
                <a:cubicBezTo>
                  <a:pt x="254" y="299"/>
                  <a:pt x="250" y="291"/>
                  <a:pt x="250" y="282"/>
                </a:cubicBezTo>
                <a:cubicBezTo>
                  <a:pt x="250" y="274"/>
                  <a:pt x="254" y="266"/>
                  <a:pt x="260" y="260"/>
                </a:cubicBezTo>
                <a:cubicBezTo>
                  <a:pt x="266" y="254"/>
                  <a:pt x="274" y="250"/>
                  <a:pt x="282" y="250"/>
                </a:cubicBezTo>
                <a:cubicBezTo>
                  <a:pt x="291" y="250"/>
                  <a:pt x="299" y="254"/>
                  <a:pt x="305" y="260"/>
                </a:cubicBezTo>
                <a:cubicBezTo>
                  <a:pt x="311" y="266"/>
                  <a:pt x="314" y="274"/>
                  <a:pt x="314" y="282"/>
                </a:cubicBezTo>
                <a:cubicBezTo>
                  <a:pt x="314" y="291"/>
                  <a:pt x="311" y="299"/>
                  <a:pt x="305" y="305"/>
                </a:cubicBezTo>
                <a:close/>
                <a:moveTo>
                  <a:pt x="94" y="305"/>
                </a:moveTo>
                <a:cubicBezTo>
                  <a:pt x="95" y="311"/>
                  <a:pt x="91" y="318"/>
                  <a:pt x="84" y="319"/>
                </a:cubicBezTo>
                <a:cubicBezTo>
                  <a:pt x="83" y="319"/>
                  <a:pt x="83" y="319"/>
                  <a:pt x="82" y="319"/>
                </a:cubicBezTo>
                <a:cubicBezTo>
                  <a:pt x="76" y="319"/>
                  <a:pt x="71" y="315"/>
                  <a:pt x="70" y="309"/>
                </a:cubicBezTo>
                <a:cubicBezTo>
                  <a:pt x="59" y="243"/>
                  <a:pt x="80" y="175"/>
                  <a:pt x="128" y="128"/>
                </a:cubicBezTo>
                <a:cubicBezTo>
                  <a:pt x="175" y="80"/>
                  <a:pt x="243" y="59"/>
                  <a:pt x="309" y="70"/>
                </a:cubicBezTo>
                <a:cubicBezTo>
                  <a:pt x="315" y="71"/>
                  <a:pt x="320" y="77"/>
                  <a:pt x="319" y="84"/>
                </a:cubicBezTo>
                <a:cubicBezTo>
                  <a:pt x="318" y="91"/>
                  <a:pt x="311" y="95"/>
                  <a:pt x="305" y="94"/>
                </a:cubicBezTo>
                <a:cubicBezTo>
                  <a:pt x="246" y="84"/>
                  <a:pt x="187" y="103"/>
                  <a:pt x="145" y="145"/>
                </a:cubicBezTo>
                <a:cubicBezTo>
                  <a:pt x="103" y="187"/>
                  <a:pt x="84" y="246"/>
                  <a:pt x="94" y="305"/>
                </a:cubicBezTo>
                <a:close/>
                <a:moveTo>
                  <a:pt x="325" y="145"/>
                </a:moveTo>
                <a:cubicBezTo>
                  <a:pt x="331" y="147"/>
                  <a:pt x="334" y="154"/>
                  <a:pt x="332" y="160"/>
                </a:cubicBezTo>
                <a:cubicBezTo>
                  <a:pt x="329" y="167"/>
                  <a:pt x="322" y="170"/>
                  <a:pt x="316" y="167"/>
                </a:cubicBezTo>
                <a:cubicBezTo>
                  <a:pt x="273" y="151"/>
                  <a:pt x="225" y="161"/>
                  <a:pt x="193" y="193"/>
                </a:cubicBezTo>
                <a:cubicBezTo>
                  <a:pt x="161" y="225"/>
                  <a:pt x="151" y="273"/>
                  <a:pt x="167" y="316"/>
                </a:cubicBezTo>
                <a:cubicBezTo>
                  <a:pt x="170" y="322"/>
                  <a:pt x="167" y="329"/>
                  <a:pt x="160" y="332"/>
                </a:cubicBezTo>
                <a:cubicBezTo>
                  <a:pt x="159" y="332"/>
                  <a:pt x="157" y="332"/>
                  <a:pt x="156" y="332"/>
                </a:cubicBezTo>
                <a:cubicBezTo>
                  <a:pt x="151" y="332"/>
                  <a:pt x="147" y="329"/>
                  <a:pt x="145" y="325"/>
                </a:cubicBezTo>
                <a:cubicBezTo>
                  <a:pt x="125" y="273"/>
                  <a:pt x="137" y="215"/>
                  <a:pt x="176" y="176"/>
                </a:cubicBezTo>
                <a:cubicBezTo>
                  <a:pt x="215" y="137"/>
                  <a:pt x="273" y="125"/>
                  <a:pt x="325" y="145"/>
                </a:cubicBezTo>
                <a:close/>
                <a:moveTo>
                  <a:pt x="30" y="294"/>
                </a:moveTo>
                <a:cubicBezTo>
                  <a:pt x="31" y="301"/>
                  <a:pt x="26" y="307"/>
                  <a:pt x="19" y="307"/>
                </a:cubicBezTo>
                <a:cubicBezTo>
                  <a:pt x="19" y="307"/>
                  <a:pt x="19" y="307"/>
                  <a:pt x="18" y="307"/>
                </a:cubicBezTo>
                <a:cubicBezTo>
                  <a:pt x="12" y="307"/>
                  <a:pt x="7" y="302"/>
                  <a:pt x="6" y="296"/>
                </a:cubicBezTo>
                <a:cubicBezTo>
                  <a:pt x="0" y="217"/>
                  <a:pt x="28" y="140"/>
                  <a:pt x="84" y="84"/>
                </a:cubicBezTo>
                <a:cubicBezTo>
                  <a:pt x="140" y="28"/>
                  <a:pt x="217" y="0"/>
                  <a:pt x="296" y="6"/>
                </a:cubicBezTo>
                <a:cubicBezTo>
                  <a:pt x="303" y="7"/>
                  <a:pt x="308" y="13"/>
                  <a:pt x="307" y="19"/>
                </a:cubicBezTo>
                <a:cubicBezTo>
                  <a:pt x="307" y="26"/>
                  <a:pt x="301" y="31"/>
                  <a:pt x="294" y="30"/>
                </a:cubicBezTo>
                <a:cubicBezTo>
                  <a:pt x="222" y="24"/>
                  <a:pt x="152" y="50"/>
                  <a:pt x="101" y="101"/>
                </a:cubicBezTo>
                <a:cubicBezTo>
                  <a:pt x="50" y="152"/>
                  <a:pt x="24" y="222"/>
                  <a:pt x="30" y="294"/>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95" name="Google Shape;1495;p50"/>
          <p:cNvSpPr/>
          <p:nvPr/>
        </p:nvSpPr>
        <p:spPr>
          <a:xfrm>
            <a:off x="7533100" y="8694372"/>
            <a:ext cx="1518670" cy="1431014"/>
          </a:xfrm>
          <a:custGeom>
            <a:pathLst>
              <a:path extrusionOk="0" h="1366" w="1445">
                <a:moveTo>
                  <a:pt x="943" y="554"/>
                </a:moveTo>
                <a:cubicBezTo>
                  <a:pt x="919" y="511"/>
                  <a:pt x="884" y="476"/>
                  <a:pt x="841" y="452"/>
                </a:cubicBezTo>
                <a:cubicBezTo>
                  <a:pt x="823" y="442"/>
                  <a:pt x="803" y="434"/>
                  <a:pt x="784" y="429"/>
                </a:cubicBezTo>
                <a:cubicBezTo>
                  <a:pt x="738" y="416"/>
                  <a:pt x="687" y="416"/>
                  <a:pt x="640" y="429"/>
                </a:cubicBezTo>
                <a:cubicBezTo>
                  <a:pt x="621" y="434"/>
                  <a:pt x="602" y="442"/>
                  <a:pt x="583" y="452"/>
                </a:cubicBezTo>
                <a:cubicBezTo>
                  <a:pt x="541" y="476"/>
                  <a:pt x="505" y="512"/>
                  <a:pt x="482" y="554"/>
                </a:cubicBezTo>
                <a:cubicBezTo>
                  <a:pt x="471" y="573"/>
                  <a:pt x="463" y="592"/>
                  <a:pt x="458" y="611"/>
                </a:cubicBezTo>
                <a:cubicBezTo>
                  <a:pt x="452" y="634"/>
                  <a:pt x="448" y="658"/>
                  <a:pt x="448" y="683"/>
                </a:cubicBezTo>
                <a:cubicBezTo>
                  <a:pt x="448" y="707"/>
                  <a:pt x="452" y="732"/>
                  <a:pt x="458" y="755"/>
                </a:cubicBezTo>
                <a:cubicBezTo>
                  <a:pt x="463" y="774"/>
                  <a:pt x="471" y="793"/>
                  <a:pt x="482" y="812"/>
                </a:cubicBezTo>
                <a:cubicBezTo>
                  <a:pt x="505" y="854"/>
                  <a:pt x="541" y="890"/>
                  <a:pt x="583" y="914"/>
                </a:cubicBezTo>
                <a:cubicBezTo>
                  <a:pt x="602" y="924"/>
                  <a:pt x="621" y="932"/>
                  <a:pt x="640" y="937"/>
                </a:cubicBezTo>
                <a:cubicBezTo>
                  <a:pt x="663" y="944"/>
                  <a:pt x="688" y="947"/>
                  <a:pt x="712" y="947"/>
                </a:cubicBezTo>
                <a:cubicBezTo>
                  <a:pt x="737" y="947"/>
                  <a:pt x="761" y="944"/>
                  <a:pt x="784" y="937"/>
                </a:cubicBezTo>
                <a:cubicBezTo>
                  <a:pt x="803" y="932"/>
                  <a:pt x="823" y="924"/>
                  <a:pt x="841" y="914"/>
                </a:cubicBezTo>
                <a:cubicBezTo>
                  <a:pt x="884" y="890"/>
                  <a:pt x="919" y="855"/>
                  <a:pt x="943" y="812"/>
                </a:cubicBezTo>
                <a:cubicBezTo>
                  <a:pt x="953" y="794"/>
                  <a:pt x="961" y="774"/>
                  <a:pt x="966" y="755"/>
                </a:cubicBezTo>
                <a:cubicBezTo>
                  <a:pt x="973" y="732"/>
                  <a:pt x="976" y="708"/>
                  <a:pt x="976" y="683"/>
                </a:cubicBezTo>
                <a:cubicBezTo>
                  <a:pt x="976" y="658"/>
                  <a:pt x="973" y="634"/>
                  <a:pt x="966" y="611"/>
                </a:cubicBezTo>
                <a:cubicBezTo>
                  <a:pt x="961" y="592"/>
                  <a:pt x="953" y="572"/>
                  <a:pt x="943" y="554"/>
                </a:cubicBezTo>
                <a:close/>
                <a:moveTo>
                  <a:pt x="942" y="748"/>
                </a:moveTo>
                <a:cubicBezTo>
                  <a:pt x="937" y="766"/>
                  <a:pt x="930" y="783"/>
                  <a:pt x="921" y="799"/>
                </a:cubicBezTo>
                <a:cubicBezTo>
                  <a:pt x="899" y="838"/>
                  <a:pt x="867" y="870"/>
                  <a:pt x="828" y="891"/>
                </a:cubicBezTo>
                <a:cubicBezTo>
                  <a:pt x="812" y="901"/>
                  <a:pt x="795" y="908"/>
                  <a:pt x="777" y="912"/>
                </a:cubicBezTo>
                <a:cubicBezTo>
                  <a:pt x="735" y="924"/>
                  <a:pt x="689" y="925"/>
                  <a:pt x="647" y="912"/>
                </a:cubicBezTo>
                <a:cubicBezTo>
                  <a:pt x="630" y="907"/>
                  <a:pt x="612" y="900"/>
                  <a:pt x="596" y="891"/>
                </a:cubicBezTo>
                <a:cubicBezTo>
                  <a:pt x="557" y="870"/>
                  <a:pt x="525" y="838"/>
                  <a:pt x="504" y="799"/>
                </a:cubicBezTo>
                <a:cubicBezTo>
                  <a:pt x="495" y="783"/>
                  <a:pt x="488" y="765"/>
                  <a:pt x="483" y="748"/>
                </a:cubicBezTo>
                <a:cubicBezTo>
                  <a:pt x="477" y="727"/>
                  <a:pt x="474" y="705"/>
                  <a:pt x="474" y="683"/>
                </a:cubicBezTo>
                <a:cubicBezTo>
                  <a:pt x="474" y="661"/>
                  <a:pt x="477" y="639"/>
                  <a:pt x="483" y="618"/>
                </a:cubicBezTo>
                <a:cubicBezTo>
                  <a:pt x="488" y="600"/>
                  <a:pt x="495" y="583"/>
                  <a:pt x="504" y="567"/>
                </a:cubicBezTo>
                <a:cubicBezTo>
                  <a:pt x="525" y="528"/>
                  <a:pt x="557" y="496"/>
                  <a:pt x="596" y="475"/>
                </a:cubicBezTo>
                <a:cubicBezTo>
                  <a:pt x="612" y="466"/>
                  <a:pt x="630" y="458"/>
                  <a:pt x="647" y="454"/>
                </a:cubicBezTo>
                <a:cubicBezTo>
                  <a:pt x="668" y="448"/>
                  <a:pt x="690" y="444"/>
                  <a:pt x="712" y="444"/>
                </a:cubicBezTo>
                <a:cubicBezTo>
                  <a:pt x="734" y="444"/>
                  <a:pt x="756" y="448"/>
                  <a:pt x="777" y="454"/>
                </a:cubicBezTo>
                <a:cubicBezTo>
                  <a:pt x="795" y="458"/>
                  <a:pt x="812" y="465"/>
                  <a:pt x="828" y="475"/>
                </a:cubicBezTo>
                <a:cubicBezTo>
                  <a:pt x="867" y="496"/>
                  <a:pt x="899" y="528"/>
                  <a:pt x="921" y="567"/>
                </a:cubicBezTo>
                <a:cubicBezTo>
                  <a:pt x="930" y="583"/>
                  <a:pt x="937" y="600"/>
                  <a:pt x="942" y="618"/>
                </a:cubicBezTo>
                <a:cubicBezTo>
                  <a:pt x="948" y="639"/>
                  <a:pt x="951" y="661"/>
                  <a:pt x="951" y="683"/>
                </a:cubicBezTo>
                <a:cubicBezTo>
                  <a:pt x="951" y="705"/>
                  <a:pt x="948" y="727"/>
                  <a:pt x="942" y="748"/>
                </a:cubicBezTo>
                <a:close/>
                <a:moveTo>
                  <a:pt x="1117" y="798"/>
                </a:moveTo>
                <a:cubicBezTo>
                  <a:pt x="1118" y="795"/>
                  <a:pt x="1119" y="793"/>
                  <a:pt x="1119" y="790"/>
                </a:cubicBezTo>
                <a:cubicBezTo>
                  <a:pt x="1176" y="790"/>
                  <a:pt x="1176" y="790"/>
                  <a:pt x="1176" y="790"/>
                </a:cubicBezTo>
                <a:cubicBezTo>
                  <a:pt x="1205" y="790"/>
                  <a:pt x="1228" y="767"/>
                  <a:pt x="1228" y="739"/>
                </a:cubicBezTo>
                <a:cubicBezTo>
                  <a:pt x="1228" y="627"/>
                  <a:pt x="1228" y="627"/>
                  <a:pt x="1228" y="627"/>
                </a:cubicBezTo>
                <a:cubicBezTo>
                  <a:pt x="1228" y="599"/>
                  <a:pt x="1205" y="576"/>
                  <a:pt x="1176" y="576"/>
                </a:cubicBezTo>
                <a:cubicBezTo>
                  <a:pt x="1119" y="576"/>
                  <a:pt x="1119" y="576"/>
                  <a:pt x="1119" y="576"/>
                </a:cubicBezTo>
                <a:cubicBezTo>
                  <a:pt x="1119" y="573"/>
                  <a:pt x="1118" y="571"/>
                  <a:pt x="1117" y="568"/>
                </a:cubicBezTo>
                <a:cubicBezTo>
                  <a:pt x="1109" y="537"/>
                  <a:pt x="1096" y="507"/>
                  <a:pt x="1080" y="478"/>
                </a:cubicBezTo>
                <a:cubicBezTo>
                  <a:pt x="1079" y="475"/>
                  <a:pt x="1077" y="473"/>
                  <a:pt x="1076" y="471"/>
                </a:cubicBezTo>
                <a:cubicBezTo>
                  <a:pt x="1116" y="430"/>
                  <a:pt x="1116" y="430"/>
                  <a:pt x="1116" y="430"/>
                </a:cubicBezTo>
                <a:cubicBezTo>
                  <a:pt x="1126" y="421"/>
                  <a:pt x="1131" y="408"/>
                  <a:pt x="1131" y="394"/>
                </a:cubicBezTo>
                <a:cubicBezTo>
                  <a:pt x="1131" y="380"/>
                  <a:pt x="1126" y="368"/>
                  <a:pt x="1116" y="358"/>
                </a:cubicBezTo>
                <a:cubicBezTo>
                  <a:pt x="1037" y="279"/>
                  <a:pt x="1037" y="279"/>
                  <a:pt x="1037" y="279"/>
                </a:cubicBezTo>
                <a:cubicBezTo>
                  <a:pt x="1017" y="259"/>
                  <a:pt x="985" y="259"/>
                  <a:pt x="965" y="279"/>
                </a:cubicBezTo>
                <a:cubicBezTo>
                  <a:pt x="924" y="319"/>
                  <a:pt x="924" y="319"/>
                  <a:pt x="924" y="319"/>
                </a:cubicBezTo>
                <a:cubicBezTo>
                  <a:pt x="922" y="318"/>
                  <a:pt x="920" y="317"/>
                  <a:pt x="917" y="315"/>
                </a:cubicBezTo>
                <a:cubicBezTo>
                  <a:pt x="888" y="299"/>
                  <a:pt x="858" y="286"/>
                  <a:pt x="827" y="278"/>
                </a:cubicBezTo>
                <a:cubicBezTo>
                  <a:pt x="825" y="277"/>
                  <a:pt x="822" y="277"/>
                  <a:pt x="819" y="276"/>
                </a:cubicBezTo>
                <a:cubicBezTo>
                  <a:pt x="819" y="219"/>
                  <a:pt x="819" y="219"/>
                  <a:pt x="819" y="219"/>
                </a:cubicBezTo>
                <a:cubicBezTo>
                  <a:pt x="819" y="191"/>
                  <a:pt x="796" y="168"/>
                  <a:pt x="768" y="168"/>
                </a:cubicBezTo>
                <a:cubicBezTo>
                  <a:pt x="656" y="168"/>
                  <a:pt x="656" y="168"/>
                  <a:pt x="656" y="168"/>
                </a:cubicBezTo>
                <a:cubicBezTo>
                  <a:pt x="628" y="168"/>
                  <a:pt x="605" y="191"/>
                  <a:pt x="605" y="219"/>
                </a:cubicBezTo>
                <a:cubicBezTo>
                  <a:pt x="605" y="276"/>
                  <a:pt x="605" y="276"/>
                  <a:pt x="605" y="276"/>
                </a:cubicBezTo>
                <a:cubicBezTo>
                  <a:pt x="603" y="277"/>
                  <a:pt x="600" y="277"/>
                  <a:pt x="597" y="278"/>
                </a:cubicBezTo>
                <a:cubicBezTo>
                  <a:pt x="566" y="287"/>
                  <a:pt x="536" y="299"/>
                  <a:pt x="507" y="315"/>
                </a:cubicBezTo>
                <a:cubicBezTo>
                  <a:pt x="504" y="317"/>
                  <a:pt x="502" y="318"/>
                  <a:pt x="500" y="319"/>
                </a:cubicBezTo>
                <a:cubicBezTo>
                  <a:pt x="460" y="279"/>
                  <a:pt x="460" y="279"/>
                  <a:pt x="460" y="279"/>
                </a:cubicBezTo>
                <a:cubicBezTo>
                  <a:pt x="440" y="259"/>
                  <a:pt x="407" y="259"/>
                  <a:pt x="387" y="279"/>
                </a:cubicBezTo>
                <a:cubicBezTo>
                  <a:pt x="308" y="358"/>
                  <a:pt x="308" y="358"/>
                  <a:pt x="308" y="358"/>
                </a:cubicBezTo>
                <a:cubicBezTo>
                  <a:pt x="299" y="368"/>
                  <a:pt x="293" y="380"/>
                  <a:pt x="293" y="394"/>
                </a:cubicBezTo>
                <a:cubicBezTo>
                  <a:pt x="293" y="408"/>
                  <a:pt x="299" y="421"/>
                  <a:pt x="308" y="430"/>
                </a:cubicBezTo>
                <a:cubicBezTo>
                  <a:pt x="349" y="471"/>
                  <a:pt x="349" y="471"/>
                  <a:pt x="349" y="471"/>
                </a:cubicBezTo>
                <a:cubicBezTo>
                  <a:pt x="347" y="473"/>
                  <a:pt x="346" y="475"/>
                  <a:pt x="344" y="478"/>
                </a:cubicBezTo>
                <a:cubicBezTo>
                  <a:pt x="328" y="507"/>
                  <a:pt x="316" y="538"/>
                  <a:pt x="307" y="568"/>
                </a:cubicBezTo>
                <a:cubicBezTo>
                  <a:pt x="307" y="571"/>
                  <a:pt x="306" y="573"/>
                  <a:pt x="305" y="576"/>
                </a:cubicBezTo>
                <a:cubicBezTo>
                  <a:pt x="248" y="576"/>
                  <a:pt x="248" y="576"/>
                  <a:pt x="248" y="576"/>
                </a:cubicBezTo>
                <a:cubicBezTo>
                  <a:pt x="220" y="576"/>
                  <a:pt x="197" y="599"/>
                  <a:pt x="197" y="627"/>
                </a:cubicBezTo>
                <a:cubicBezTo>
                  <a:pt x="197" y="739"/>
                  <a:pt x="197" y="739"/>
                  <a:pt x="197" y="739"/>
                </a:cubicBezTo>
                <a:cubicBezTo>
                  <a:pt x="197" y="767"/>
                  <a:pt x="220" y="790"/>
                  <a:pt x="248" y="790"/>
                </a:cubicBezTo>
                <a:cubicBezTo>
                  <a:pt x="305" y="790"/>
                  <a:pt x="305" y="790"/>
                  <a:pt x="305" y="790"/>
                </a:cubicBezTo>
                <a:cubicBezTo>
                  <a:pt x="306" y="793"/>
                  <a:pt x="307" y="795"/>
                  <a:pt x="307" y="798"/>
                </a:cubicBezTo>
                <a:cubicBezTo>
                  <a:pt x="316" y="828"/>
                  <a:pt x="328" y="859"/>
                  <a:pt x="344" y="888"/>
                </a:cubicBezTo>
                <a:cubicBezTo>
                  <a:pt x="346" y="891"/>
                  <a:pt x="347" y="893"/>
                  <a:pt x="349" y="895"/>
                </a:cubicBezTo>
                <a:cubicBezTo>
                  <a:pt x="308" y="936"/>
                  <a:pt x="308" y="936"/>
                  <a:pt x="308" y="936"/>
                </a:cubicBezTo>
                <a:cubicBezTo>
                  <a:pt x="299" y="945"/>
                  <a:pt x="293" y="958"/>
                  <a:pt x="293" y="972"/>
                </a:cubicBezTo>
                <a:cubicBezTo>
                  <a:pt x="293" y="986"/>
                  <a:pt x="299" y="998"/>
                  <a:pt x="308" y="1008"/>
                </a:cubicBezTo>
                <a:cubicBezTo>
                  <a:pt x="387" y="1087"/>
                  <a:pt x="387" y="1087"/>
                  <a:pt x="387" y="1087"/>
                </a:cubicBezTo>
                <a:cubicBezTo>
                  <a:pt x="407" y="1107"/>
                  <a:pt x="440" y="1107"/>
                  <a:pt x="460" y="1087"/>
                </a:cubicBezTo>
                <a:cubicBezTo>
                  <a:pt x="500" y="1047"/>
                  <a:pt x="500" y="1047"/>
                  <a:pt x="500" y="1047"/>
                </a:cubicBezTo>
                <a:cubicBezTo>
                  <a:pt x="502" y="1048"/>
                  <a:pt x="504" y="1049"/>
                  <a:pt x="507" y="1051"/>
                </a:cubicBezTo>
                <a:cubicBezTo>
                  <a:pt x="536" y="1067"/>
                  <a:pt x="566" y="1079"/>
                  <a:pt x="597" y="1088"/>
                </a:cubicBezTo>
                <a:cubicBezTo>
                  <a:pt x="600" y="1089"/>
                  <a:pt x="603" y="1089"/>
                  <a:pt x="605" y="1090"/>
                </a:cubicBezTo>
                <a:cubicBezTo>
                  <a:pt x="605" y="1147"/>
                  <a:pt x="605" y="1147"/>
                  <a:pt x="605" y="1147"/>
                </a:cubicBezTo>
                <a:cubicBezTo>
                  <a:pt x="605" y="1175"/>
                  <a:pt x="628" y="1198"/>
                  <a:pt x="656" y="1198"/>
                </a:cubicBezTo>
                <a:cubicBezTo>
                  <a:pt x="768" y="1198"/>
                  <a:pt x="768" y="1198"/>
                  <a:pt x="768" y="1198"/>
                </a:cubicBezTo>
                <a:cubicBezTo>
                  <a:pt x="796" y="1198"/>
                  <a:pt x="819" y="1175"/>
                  <a:pt x="819" y="1147"/>
                </a:cubicBezTo>
                <a:cubicBezTo>
                  <a:pt x="819" y="1090"/>
                  <a:pt x="819" y="1090"/>
                  <a:pt x="819" y="1090"/>
                </a:cubicBezTo>
                <a:cubicBezTo>
                  <a:pt x="822" y="1089"/>
                  <a:pt x="824" y="1089"/>
                  <a:pt x="827" y="1088"/>
                </a:cubicBezTo>
                <a:cubicBezTo>
                  <a:pt x="858" y="1080"/>
                  <a:pt x="888" y="1067"/>
                  <a:pt x="917" y="1051"/>
                </a:cubicBezTo>
                <a:cubicBezTo>
                  <a:pt x="920" y="1049"/>
                  <a:pt x="922" y="1048"/>
                  <a:pt x="924" y="1047"/>
                </a:cubicBezTo>
                <a:cubicBezTo>
                  <a:pt x="965" y="1087"/>
                  <a:pt x="965" y="1087"/>
                  <a:pt x="965" y="1087"/>
                </a:cubicBezTo>
                <a:cubicBezTo>
                  <a:pt x="985" y="1107"/>
                  <a:pt x="1017" y="1107"/>
                  <a:pt x="1037" y="1087"/>
                </a:cubicBezTo>
                <a:cubicBezTo>
                  <a:pt x="1116" y="1008"/>
                  <a:pt x="1116" y="1008"/>
                  <a:pt x="1116" y="1008"/>
                </a:cubicBezTo>
                <a:cubicBezTo>
                  <a:pt x="1126" y="998"/>
                  <a:pt x="1131" y="985"/>
                  <a:pt x="1131" y="972"/>
                </a:cubicBezTo>
                <a:cubicBezTo>
                  <a:pt x="1131" y="958"/>
                  <a:pt x="1126" y="945"/>
                  <a:pt x="1116" y="936"/>
                </a:cubicBezTo>
                <a:cubicBezTo>
                  <a:pt x="1076" y="895"/>
                  <a:pt x="1076" y="895"/>
                  <a:pt x="1076" y="895"/>
                </a:cubicBezTo>
                <a:cubicBezTo>
                  <a:pt x="1077" y="893"/>
                  <a:pt x="1079" y="891"/>
                  <a:pt x="1080" y="888"/>
                </a:cubicBezTo>
                <a:cubicBezTo>
                  <a:pt x="1096" y="859"/>
                  <a:pt x="1109" y="829"/>
                  <a:pt x="1117" y="798"/>
                </a:cubicBezTo>
                <a:close/>
                <a:moveTo>
                  <a:pt x="1098" y="954"/>
                </a:moveTo>
                <a:cubicBezTo>
                  <a:pt x="1103" y="959"/>
                  <a:pt x="1106" y="965"/>
                  <a:pt x="1106" y="972"/>
                </a:cubicBezTo>
                <a:cubicBezTo>
                  <a:pt x="1106" y="979"/>
                  <a:pt x="1103" y="985"/>
                  <a:pt x="1098" y="990"/>
                </a:cubicBezTo>
                <a:cubicBezTo>
                  <a:pt x="1019" y="1069"/>
                  <a:pt x="1019" y="1069"/>
                  <a:pt x="1019" y="1069"/>
                </a:cubicBezTo>
                <a:cubicBezTo>
                  <a:pt x="1009" y="1079"/>
                  <a:pt x="993" y="1079"/>
                  <a:pt x="983" y="1069"/>
                </a:cubicBezTo>
                <a:cubicBezTo>
                  <a:pt x="928" y="1014"/>
                  <a:pt x="928" y="1014"/>
                  <a:pt x="928" y="1014"/>
                </a:cubicBezTo>
                <a:cubicBezTo>
                  <a:pt x="916" y="1022"/>
                  <a:pt x="916" y="1022"/>
                  <a:pt x="916" y="1022"/>
                </a:cubicBezTo>
                <a:cubicBezTo>
                  <a:pt x="912" y="1024"/>
                  <a:pt x="909" y="1026"/>
                  <a:pt x="905" y="1028"/>
                </a:cubicBezTo>
                <a:cubicBezTo>
                  <a:pt x="877" y="1044"/>
                  <a:pt x="849" y="1055"/>
                  <a:pt x="820" y="1063"/>
                </a:cubicBezTo>
                <a:cubicBezTo>
                  <a:pt x="816" y="1065"/>
                  <a:pt x="812" y="1066"/>
                  <a:pt x="807" y="1067"/>
                </a:cubicBezTo>
                <a:cubicBezTo>
                  <a:pt x="794" y="1070"/>
                  <a:pt x="794" y="1070"/>
                  <a:pt x="794" y="1070"/>
                </a:cubicBezTo>
                <a:cubicBezTo>
                  <a:pt x="794" y="1147"/>
                  <a:pt x="794" y="1147"/>
                  <a:pt x="794" y="1147"/>
                </a:cubicBezTo>
                <a:cubicBezTo>
                  <a:pt x="794" y="1161"/>
                  <a:pt x="782" y="1173"/>
                  <a:pt x="768" y="1173"/>
                </a:cubicBezTo>
                <a:cubicBezTo>
                  <a:pt x="656" y="1173"/>
                  <a:pt x="656" y="1173"/>
                  <a:pt x="656" y="1173"/>
                </a:cubicBezTo>
                <a:cubicBezTo>
                  <a:pt x="642" y="1173"/>
                  <a:pt x="631" y="1162"/>
                  <a:pt x="631" y="1147"/>
                </a:cubicBezTo>
                <a:cubicBezTo>
                  <a:pt x="631" y="1070"/>
                  <a:pt x="631" y="1070"/>
                  <a:pt x="631" y="1070"/>
                </a:cubicBezTo>
                <a:cubicBezTo>
                  <a:pt x="617" y="1067"/>
                  <a:pt x="617" y="1067"/>
                  <a:pt x="617" y="1067"/>
                </a:cubicBezTo>
                <a:cubicBezTo>
                  <a:pt x="613" y="1066"/>
                  <a:pt x="609" y="1065"/>
                  <a:pt x="604" y="1063"/>
                </a:cubicBezTo>
                <a:cubicBezTo>
                  <a:pt x="575" y="1055"/>
                  <a:pt x="547" y="1043"/>
                  <a:pt x="519" y="1028"/>
                </a:cubicBezTo>
                <a:cubicBezTo>
                  <a:pt x="515" y="1026"/>
                  <a:pt x="512" y="1024"/>
                  <a:pt x="508" y="1022"/>
                </a:cubicBezTo>
                <a:cubicBezTo>
                  <a:pt x="496" y="1014"/>
                  <a:pt x="496" y="1014"/>
                  <a:pt x="496" y="1014"/>
                </a:cubicBezTo>
                <a:cubicBezTo>
                  <a:pt x="442" y="1069"/>
                  <a:pt x="442" y="1069"/>
                  <a:pt x="442" y="1069"/>
                </a:cubicBezTo>
                <a:cubicBezTo>
                  <a:pt x="432" y="1079"/>
                  <a:pt x="415" y="1079"/>
                  <a:pt x="405" y="1069"/>
                </a:cubicBezTo>
                <a:cubicBezTo>
                  <a:pt x="326" y="990"/>
                  <a:pt x="326" y="990"/>
                  <a:pt x="326" y="990"/>
                </a:cubicBezTo>
                <a:cubicBezTo>
                  <a:pt x="321" y="985"/>
                  <a:pt x="319" y="979"/>
                  <a:pt x="319" y="972"/>
                </a:cubicBezTo>
                <a:cubicBezTo>
                  <a:pt x="319" y="965"/>
                  <a:pt x="321" y="959"/>
                  <a:pt x="326" y="954"/>
                </a:cubicBezTo>
                <a:cubicBezTo>
                  <a:pt x="381" y="899"/>
                  <a:pt x="381" y="899"/>
                  <a:pt x="381" y="899"/>
                </a:cubicBezTo>
                <a:cubicBezTo>
                  <a:pt x="374" y="887"/>
                  <a:pt x="374" y="887"/>
                  <a:pt x="374" y="887"/>
                </a:cubicBezTo>
                <a:cubicBezTo>
                  <a:pt x="371" y="883"/>
                  <a:pt x="369" y="880"/>
                  <a:pt x="367" y="876"/>
                </a:cubicBezTo>
                <a:cubicBezTo>
                  <a:pt x="351" y="848"/>
                  <a:pt x="340" y="820"/>
                  <a:pt x="332" y="791"/>
                </a:cubicBezTo>
                <a:cubicBezTo>
                  <a:pt x="331" y="786"/>
                  <a:pt x="330" y="782"/>
                  <a:pt x="328" y="777"/>
                </a:cubicBezTo>
                <a:cubicBezTo>
                  <a:pt x="325" y="764"/>
                  <a:pt x="325" y="764"/>
                  <a:pt x="325" y="764"/>
                </a:cubicBezTo>
                <a:cubicBezTo>
                  <a:pt x="248" y="764"/>
                  <a:pt x="248" y="764"/>
                  <a:pt x="248" y="764"/>
                </a:cubicBezTo>
                <a:cubicBezTo>
                  <a:pt x="234" y="764"/>
                  <a:pt x="222" y="753"/>
                  <a:pt x="222" y="739"/>
                </a:cubicBezTo>
                <a:cubicBezTo>
                  <a:pt x="222" y="627"/>
                  <a:pt x="222" y="627"/>
                  <a:pt x="222" y="627"/>
                </a:cubicBezTo>
                <a:cubicBezTo>
                  <a:pt x="222" y="613"/>
                  <a:pt x="234" y="602"/>
                  <a:pt x="248" y="602"/>
                </a:cubicBezTo>
                <a:cubicBezTo>
                  <a:pt x="325" y="602"/>
                  <a:pt x="325" y="602"/>
                  <a:pt x="325" y="602"/>
                </a:cubicBezTo>
                <a:cubicBezTo>
                  <a:pt x="328" y="589"/>
                  <a:pt x="328" y="589"/>
                  <a:pt x="328" y="589"/>
                </a:cubicBezTo>
                <a:cubicBezTo>
                  <a:pt x="330" y="584"/>
                  <a:pt x="331" y="580"/>
                  <a:pt x="332" y="575"/>
                </a:cubicBezTo>
                <a:cubicBezTo>
                  <a:pt x="340" y="546"/>
                  <a:pt x="351" y="518"/>
                  <a:pt x="367" y="490"/>
                </a:cubicBezTo>
                <a:cubicBezTo>
                  <a:pt x="369" y="486"/>
                  <a:pt x="371" y="483"/>
                  <a:pt x="374" y="479"/>
                </a:cubicBezTo>
                <a:cubicBezTo>
                  <a:pt x="381" y="467"/>
                  <a:pt x="381" y="467"/>
                  <a:pt x="381" y="467"/>
                </a:cubicBezTo>
                <a:cubicBezTo>
                  <a:pt x="326" y="412"/>
                  <a:pt x="326" y="412"/>
                  <a:pt x="326" y="412"/>
                </a:cubicBezTo>
                <a:cubicBezTo>
                  <a:pt x="321" y="407"/>
                  <a:pt x="319" y="401"/>
                  <a:pt x="319" y="394"/>
                </a:cubicBezTo>
                <a:cubicBezTo>
                  <a:pt x="319" y="387"/>
                  <a:pt x="321" y="381"/>
                  <a:pt x="326" y="376"/>
                </a:cubicBezTo>
                <a:cubicBezTo>
                  <a:pt x="405" y="297"/>
                  <a:pt x="405" y="297"/>
                  <a:pt x="405" y="297"/>
                </a:cubicBezTo>
                <a:cubicBezTo>
                  <a:pt x="415" y="287"/>
                  <a:pt x="432" y="287"/>
                  <a:pt x="442" y="297"/>
                </a:cubicBezTo>
                <a:cubicBezTo>
                  <a:pt x="496" y="352"/>
                  <a:pt x="496" y="352"/>
                  <a:pt x="496" y="352"/>
                </a:cubicBezTo>
                <a:cubicBezTo>
                  <a:pt x="508" y="344"/>
                  <a:pt x="508" y="344"/>
                  <a:pt x="508" y="344"/>
                </a:cubicBezTo>
                <a:cubicBezTo>
                  <a:pt x="512" y="342"/>
                  <a:pt x="515" y="340"/>
                  <a:pt x="519" y="338"/>
                </a:cubicBezTo>
                <a:cubicBezTo>
                  <a:pt x="547" y="323"/>
                  <a:pt x="575" y="311"/>
                  <a:pt x="604" y="303"/>
                </a:cubicBezTo>
                <a:cubicBezTo>
                  <a:pt x="609" y="301"/>
                  <a:pt x="613" y="300"/>
                  <a:pt x="618" y="299"/>
                </a:cubicBezTo>
                <a:cubicBezTo>
                  <a:pt x="631" y="296"/>
                  <a:pt x="631" y="296"/>
                  <a:pt x="631" y="296"/>
                </a:cubicBezTo>
                <a:cubicBezTo>
                  <a:pt x="631" y="219"/>
                  <a:pt x="631" y="219"/>
                  <a:pt x="631" y="219"/>
                </a:cubicBezTo>
                <a:cubicBezTo>
                  <a:pt x="631" y="204"/>
                  <a:pt x="642" y="193"/>
                  <a:pt x="656" y="193"/>
                </a:cubicBezTo>
                <a:cubicBezTo>
                  <a:pt x="768" y="193"/>
                  <a:pt x="768" y="193"/>
                  <a:pt x="768" y="193"/>
                </a:cubicBezTo>
                <a:cubicBezTo>
                  <a:pt x="782" y="193"/>
                  <a:pt x="794" y="205"/>
                  <a:pt x="794" y="219"/>
                </a:cubicBezTo>
                <a:cubicBezTo>
                  <a:pt x="794" y="296"/>
                  <a:pt x="794" y="296"/>
                  <a:pt x="794" y="296"/>
                </a:cubicBezTo>
                <a:cubicBezTo>
                  <a:pt x="807" y="299"/>
                  <a:pt x="807" y="299"/>
                  <a:pt x="807" y="299"/>
                </a:cubicBezTo>
                <a:cubicBezTo>
                  <a:pt x="811" y="300"/>
                  <a:pt x="816" y="301"/>
                  <a:pt x="820" y="303"/>
                </a:cubicBezTo>
                <a:cubicBezTo>
                  <a:pt x="849" y="310"/>
                  <a:pt x="877" y="322"/>
                  <a:pt x="905" y="338"/>
                </a:cubicBezTo>
                <a:cubicBezTo>
                  <a:pt x="909" y="340"/>
                  <a:pt x="912" y="342"/>
                  <a:pt x="916" y="344"/>
                </a:cubicBezTo>
                <a:cubicBezTo>
                  <a:pt x="928" y="352"/>
                  <a:pt x="928" y="352"/>
                  <a:pt x="928" y="352"/>
                </a:cubicBezTo>
                <a:cubicBezTo>
                  <a:pt x="983" y="297"/>
                  <a:pt x="983" y="297"/>
                  <a:pt x="983" y="297"/>
                </a:cubicBezTo>
                <a:cubicBezTo>
                  <a:pt x="993" y="287"/>
                  <a:pt x="1009" y="287"/>
                  <a:pt x="1019" y="297"/>
                </a:cubicBezTo>
                <a:cubicBezTo>
                  <a:pt x="1098" y="376"/>
                  <a:pt x="1098" y="376"/>
                  <a:pt x="1098" y="376"/>
                </a:cubicBezTo>
                <a:cubicBezTo>
                  <a:pt x="1103" y="381"/>
                  <a:pt x="1106" y="387"/>
                  <a:pt x="1106" y="394"/>
                </a:cubicBezTo>
                <a:cubicBezTo>
                  <a:pt x="1106" y="401"/>
                  <a:pt x="1103" y="407"/>
                  <a:pt x="1098" y="412"/>
                </a:cubicBezTo>
                <a:cubicBezTo>
                  <a:pt x="1043" y="467"/>
                  <a:pt x="1043" y="467"/>
                  <a:pt x="1043" y="467"/>
                </a:cubicBezTo>
                <a:cubicBezTo>
                  <a:pt x="1051" y="479"/>
                  <a:pt x="1051" y="479"/>
                  <a:pt x="1051" y="479"/>
                </a:cubicBezTo>
                <a:cubicBezTo>
                  <a:pt x="1053" y="483"/>
                  <a:pt x="1056" y="486"/>
                  <a:pt x="1058" y="490"/>
                </a:cubicBezTo>
                <a:cubicBezTo>
                  <a:pt x="1073" y="517"/>
                  <a:pt x="1084" y="546"/>
                  <a:pt x="1093" y="575"/>
                </a:cubicBezTo>
                <a:cubicBezTo>
                  <a:pt x="1094" y="579"/>
                  <a:pt x="1095" y="584"/>
                  <a:pt x="1096" y="588"/>
                </a:cubicBezTo>
                <a:cubicBezTo>
                  <a:pt x="1099" y="602"/>
                  <a:pt x="1099" y="602"/>
                  <a:pt x="1099" y="602"/>
                </a:cubicBezTo>
                <a:cubicBezTo>
                  <a:pt x="1176" y="602"/>
                  <a:pt x="1176" y="602"/>
                  <a:pt x="1176" y="602"/>
                </a:cubicBezTo>
                <a:cubicBezTo>
                  <a:pt x="1191" y="602"/>
                  <a:pt x="1202" y="613"/>
                  <a:pt x="1202" y="627"/>
                </a:cubicBezTo>
                <a:cubicBezTo>
                  <a:pt x="1202" y="739"/>
                  <a:pt x="1202" y="739"/>
                  <a:pt x="1202" y="739"/>
                </a:cubicBezTo>
                <a:cubicBezTo>
                  <a:pt x="1202" y="753"/>
                  <a:pt x="1191" y="764"/>
                  <a:pt x="1176" y="764"/>
                </a:cubicBezTo>
                <a:cubicBezTo>
                  <a:pt x="1099" y="764"/>
                  <a:pt x="1099" y="764"/>
                  <a:pt x="1099" y="764"/>
                </a:cubicBezTo>
                <a:cubicBezTo>
                  <a:pt x="1096" y="778"/>
                  <a:pt x="1096" y="778"/>
                  <a:pt x="1096" y="778"/>
                </a:cubicBezTo>
                <a:cubicBezTo>
                  <a:pt x="1095" y="782"/>
                  <a:pt x="1094" y="787"/>
                  <a:pt x="1093" y="791"/>
                </a:cubicBezTo>
                <a:cubicBezTo>
                  <a:pt x="1084" y="820"/>
                  <a:pt x="1073" y="849"/>
                  <a:pt x="1058" y="876"/>
                </a:cubicBezTo>
                <a:cubicBezTo>
                  <a:pt x="1056" y="880"/>
                  <a:pt x="1053" y="883"/>
                  <a:pt x="1051" y="887"/>
                </a:cubicBezTo>
                <a:cubicBezTo>
                  <a:pt x="1043" y="899"/>
                  <a:pt x="1043" y="899"/>
                  <a:pt x="1043" y="899"/>
                </a:cubicBezTo>
                <a:lnTo>
                  <a:pt x="1098" y="954"/>
                </a:lnTo>
                <a:close/>
                <a:moveTo>
                  <a:pt x="63" y="515"/>
                </a:moveTo>
                <a:cubicBezTo>
                  <a:pt x="0" y="375"/>
                  <a:pt x="0" y="375"/>
                  <a:pt x="0" y="375"/>
                </a:cubicBezTo>
                <a:cubicBezTo>
                  <a:pt x="24" y="365"/>
                  <a:pt x="24" y="365"/>
                  <a:pt x="24" y="365"/>
                </a:cubicBezTo>
                <a:cubicBezTo>
                  <a:pt x="67" y="461"/>
                  <a:pt x="67" y="461"/>
                  <a:pt x="67" y="461"/>
                </a:cubicBezTo>
                <a:cubicBezTo>
                  <a:pt x="162" y="184"/>
                  <a:pt x="418" y="0"/>
                  <a:pt x="712" y="0"/>
                </a:cubicBezTo>
                <a:cubicBezTo>
                  <a:pt x="1089" y="0"/>
                  <a:pt x="1395" y="306"/>
                  <a:pt x="1395" y="683"/>
                </a:cubicBezTo>
                <a:cubicBezTo>
                  <a:pt x="1369" y="683"/>
                  <a:pt x="1369" y="683"/>
                  <a:pt x="1369" y="683"/>
                </a:cubicBezTo>
                <a:cubicBezTo>
                  <a:pt x="1369" y="321"/>
                  <a:pt x="1075" y="26"/>
                  <a:pt x="712" y="26"/>
                </a:cubicBezTo>
                <a:cubicBezTo>
                  <a:pt x="428" y="26"/>
                  <a:pt x="181" y="204"/>
                  <a:pt x="90" y="472"/>
                </a:cubicBezTo>
                <a:cubicBezTo>
                  <a:pt x="186" y="420"/>
                  <a:pt x="186" y="420"/>
                  <a:pt x="186" y="420"/>
                </a:cubicBezTo>
                <a:cubicBezTo>
                  <a:pt x="198" y="443"/>
                  <a:pt x="198" y="443"/>
                  <a:pt x="198" y="443"/>
                </a:cubicBezTo>
                <a:lnTo>
                  <a:pt x="63" y="515"/>
                </a:lnTo>
                <a:close/>
                <a:moveTo>
                  <a:pt x="1422" y="1001"/>
                </a:moveTo>
                <a:cubicBezTo>
                  <a:pt x="1379" y="905"/>
                  <a:pt x="1379" y="905"/>
                  <a:pt x="1379" y="905"/>
                </a:cubicBezTo>
                <a:cubicBezTo>
                  <a:pt x="1284" y="1182"/>
                  <a:pt x="1028" y="1366"/>
                  <a:pt x="733" y="1366"/>
                </a:cubicBezTo>
                <a:cubicBezTo>
                  <a:pt x="357" y="1366"/>
                  <a:pt x="50" y="1060"/>
                  <a:pt x="50" y="683"/>
                </a:cubicBezTo>
                <a:cubicBezTo>
                  <a:pt x="76" y="683"/>
                  <a:pt x="76" y="683"/>
                  <a:pt x="76" y="683"/>
                </a:cubicBezTo>
                <a:cubicBezTo>
                  <a:pt x="76" y="1045"/>
                  <a:pt x="371" y="1340"/>
                  <a:pt x="733" y="1340"/>
                </a:cubicBezTo>
                <a:cubicBezTo>
                  <a:pt x="1018" y="1340"/>
                  <a:pt x="1265" y="1162"/>
                  <a:pt x="1355" y="894"/>
                </a:cubicBezTo>
                <a:cubicBezTo>
                  <a:pt x="1259" y="946"/>
                  <a:pt x="1259" y="946"/>
                  <a:pt x="1259" y="946"/>
                </a:cubicBezTo>
                <a:cubicBezTo>
                  <a:pt x="1247" y="923"/>
                  <a:pt x="1247" y="923"/>
                  <a:pt x="1247" y="923"/>
                </a:cubicBezTo>
                <a:cubicBezTo>
                  <a:pt x="1382" y="851"/>
                  <a:pt x="1382" y="851"/>
                  <a:pt x="1382" y="851"/>
                </a:cubicBezTo>
                <a:cubicBezTo>
                  <a:pt x="1445" y="991"/>
                  <a:pt x="1445" y="991"/>
                  <a:pt x="1445" y="991"/>
                </a:cubicBezTo>
                <a:lnTo>
                  <a:pt x="1422" y="100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96" name="Google Shape;1496;p50"/>
          <p:cNvSpPr/>
          <p:nvPr/>
        </p:nvSpPr>
        <p:spPr>
          <a:xfrm>
            <a:off x="17786569" y="5343894"/>
            <a:ext cx="1169987" cy="957262"/>
          </a:xfrm>
          <a:custGeom>
            <a:pathLst>
              <a:path extrusionOk="0" h="1222" w="1491">
                <a:moveTo>
                  <a:pt x="1454" y="236"/>
                </a:moveTo>
                <a:cubicBezTo>
                  <a:pt x="1491" y="224"/>
                  <a:pt x="1491" y="224"/>
                  <a:pt x="1491" y="224"/>
                </a:cubicBezTo>
                <a:cubicBezTo>
                  <a:pt x="1417" y="0"/>
                  <a:pt x="1417" y="0"/>
                  <a:pt x="1417" y="0"/>
                </a:cubicBezTo>
                <a:cubicBezTo>
                  <a:pt x="1199" y="90"/>
                  <a:pt x="1199" y="90"/>
                  <a:pt x="1199" y="90"/>
                </a:cubicBezTo>
                <a:cubicBezTo>
                  <a:pt x="1214" y="127"/>
                  <a:pt x="1214" y="127"/>
                  <a:pt x="1214" y="127"/>
                </a:cubicBezTo>
                <a:cubicBezTo>
                  <a:pt x="1366" y="64"/>
                  <a:pt x="1366" y="64"/>
                  <a:pt x="1366" y="64"/>
                </a:cubicBezTo>
                <a:cubicBezTo>
                  <a:pt x="1114" y="617"/>
                  <a:pt x="1114" y="617"/>
                  <a:pt x="1114" y="617"/>
                </a:cubicBezTo>
                <a:cubicBezTo>
                  <a:pt x="813" y="402"/>
                  <a:pt x="813" y="402"/>
                  <a:pt x="813" y="402"/>
                </a:cubicBezTo>
                <a:cubicBezTo>
                  <a:pt x="832" y="379"/>
                  <a:pt x="844" y="349"/>
                  <a:pt x="844" y="316"/>
                </a:cubicBezTo>
                <a:cubicBezTo>
                  <a:pt x="844" y="241"/>
                  <a:pt x="783" y="180"/>
                  <a:pt x="708" y="180"/>
                </a:cubicBezTo>
                <a:cubicBezTo>
                  <a:pt x="632" y="180"/>
                  <a:pt x="571" y="241"/>
                  <a:pt x="571" y="316"/>
                </a:cubicBezTo>
                <a:cubicBezTo>
                  <a:pt x="571" y="392"/>
                  <a:pt x="632" y="453"/>
                  <a:pt x="708" y="453"/>
                </a:cubicBezTo>
                <a:cubicBezTo>
                  <a:pt x="721" y="453"/>
                  <a:pt x="734" y="450"/>
                  <a:pt x="746" y="447"/>
                </a:cubicBezTo>
                <a:cubicBezTo>
                  <a:pt x="559" y="900"/>
                  <a:pt x="559" y="900"/>
                  <a:pt x="559" y="900"/>
                </a:cubicBezTo>
                <a:cubicBezTo>
                  <a:pt x="303" y="642"/>
                  <a:pt x="303" y="642"/>
                  <a:pt x="303" y="642"/>
                </a:cubicBezTo>
                <a:cubicBezTo>
                  <a:pt x="330" y="617"/>
                  <a:pt x="347" y="582"/>
                  <a:pt x="347" y="543"/>
                </a:cubicBezTo>
                <a:cubicBezTo>
                  <a:pt x="347" y="468"/>
                  <a:pt x="285" y="406"/>
                  <a:pt x="210" y="406"/>
                </a:cubicBezTo>
                <a:cubicBezTo>
                  <a:pt x="135" y="406"/>
                  <a:pt x="74" y="468"/>
                  <a:pt x="74" y="543"/>
                </a:cubicBezTo>
                <a:cubicBezTo>
                  <a:pt x="74" y="618"/>
                  <a:pt x="135" y="679"/>
                  <a:pt x="210" y="679"/>
                </a:cubicBezTo>
                <a:cubicBezTo>
                  <a:pt x="219" y="679"/>
                  <a:pt x="227" y="678"/>
                  <a:pt x="235" y="677"/>
                </a:cubicBezTo>
                <a:cubicBezTo>
                  <a:pt x="4" y="1194"/>
                  <a:pt x="4" y="1194"/>
                  <a:pt x="4" y="1194"/>
                </a:cubicBezTo>
                <a:cubicBezTo>
                  <a:pt x="0" y="1204"/>
                  <a:pt x="4" y="1216"/>
                  <a:pt x="14" y="1220"/>
                </a:cubicBezTo>
                <a:cubicBezTo>
                  <a:pt x="17" y="1221"/>
                  <a:pt x="19" y="1222"/>
                  <a:pt x="22" y="1222"/>
                </a:cubicBezTo>
                <a:cubicBezTo>
                  <a:pt x="30" y="1222"/>
                  <a:pt x="37" y="1217"/>
                  <a:pt x="40" y="1210"/>
                </a:cubicBezTo>
                <a:cubicBezTo>
                  <a:pt x="279" y="674"/>
                  <a:pt x="279" y="674"/>
                  <a:pt x="279" y="674"/>
                </a:cubicBezTo>
                <a:cubicBezTo>
                  <a:pt x="535" y="932"/>
                  <a:pt x="535" y="932"/>
                  <a:pt x="535" y="932"/>
                </a:cubicBezTo>
                <a:cubicBezTo>
                  <a:pt x="505" y="957"/>
                  <a:pt x="486" y="994"/>
                  <a:pt x="486" y="1036"/>
                </a:cubicBezTo>
                <a:cubicBezTo>
                  <a:pt x="486" y="1111"/>
                  <a:pt x="547" y="1172"/>
                  <a:pt x="622" y="1172"/>
                </a:cubicBezTo>
                <a:cubicBezTo>
                  <a:pt x="697" y="1172"/>
                  <a:pt x="759" y="1111"/>
                  <a:pt x="759" y="1036"/>
                </a:cubicBezTo>
                <a:cubicBezTo>
                  <a:pt x="759" y="961"/>
                  <a:pt x="697" y="899"/>
                  <a:pt x="622" y="899"/>
                </a:cubicBezTo>
                <a:cubicBezTo>
                  <a:pt x="615" y="899"/>
                  <a:pt x="608" y="900"/>
                  <a:pt x="601" y="902"/>
                </a:cubicBezTo>
                <a:cubicBezTo>
                  <a:pt x="793" y="436"/>
                  <a:pt x="793" y="436"/>
                  <a:pt x="793" y="436"/>
                </a:cubicBezTo>
                <a:cubicBezTo>
                  <a:pt x="1089" y="647"/>
                  <a:pt x="1089" y="647"/>
                  <a:pt x="1089" y="647"/>
                </a:cubicBezTo>
                <a:cubicBezTo>
                  <a:pt x="1066" y="671"/>
                  <a:pt x="1052" y="704"/>
                  <a:pt x="1052" y="740"/>
                </a:cubicBezTo>
                <a:cubicBezTo>
                  <a:pt x="1052" y="815"/>
                  <a:pt x="1113" y="877"/>
                  <a:pt x="1188" y="877"/>
                </a:cubicBezTo>
                <a:cubicBezTo>
                  <a:pt x="1263" y="877"/>
                  <a:pt x="1325" y="815"/>
                  <a:pt x="1325" y="740"/>
                </a:cubicBezTo>
                <a:cubicBezTo>
                  <a:pt x="1325" y="665"/>
                  <a:pt x="1263" y="604"/>
                  <a:pt x="1188" y="604"/>
                </a:cubicBezTo>
                <a:cubicBezTo>
                  <a:pt x="1179" y="604"/>
                  <a:pt x="1170" y="605"/>
                  <a:pt x="1162" y="607"/>
                </a:cubicBezTo>
                <a:cubicBezTo>
                  <a:pt x="1402" y="80"/>
                  <a:pt x="1402" y="80"/>
                  <a:pt x="1402" y="80"/>
                </a:cubicBezTo>
                <a:lnTo>
                  <a:pt x="1454" y="236"/>
                </a:lnTo>
                <a:close/>
                <a:moveTo>
                  <a:pt x="113" y="543"/>
                </a:moveTo>
                <a:cubicBezTo>
                  <a:pt x="113" y="489"/>
                  <a:pt x="157" y="446"/>
                  <a:pt x="210" y="446"/>
                </a:cubicBezTo>
                <a:cubicBezTo>
                  <a:pt x="264" y="446"/>
                  <a:pt x="307" y="489"/>
                  <a:pt x="307" y="543"/>
                </a:cubicBezTo>
                <a:cubicBezTo>
                  <a:pt x="307" y="575"/>
                  <a:pt x="291" y="604"/>
                  <a:pt x="267" y="622"/>
                </a:cubicBezTo>
                <a:cubicBezTo>
                  <a:pt x="264" y="623"/>
                  <a:pt x="262" y="624"/>
                  <a:pt x="259" y="626"/>
                </a:cubicBezTo>
                <a:cubicBezTo>
                  <a:pt x="245" y="635"/>
                  <a:pt x="228" y="640"/>
                  <a:pt x="210" y="640"/>
                </a:cubicBezTo>
                <a:cubicBezTo>
                  <a:pt x="157" y="640"/>
                  <a:pt x="113" y="596"/>
                  <a:pt x="113" y="543"/>
                </a:cubicBezTo>
                <a:close/>
                <a:moveTo>
                  <a:pt x="719" y="1036"/>
                </a:moveTo>
                <a:cubicBezTo>
                  <a:pt x="719" y="1089"/>
                  <a:pt x="676" y="1133"/>
                  <a:pt x="622" y="1133"/>
                </a:cubicBezTo>
                <a:cubicBezTo>
                  <a:pt x="569" y="1133"/>
                  <a:pt x="525" y="1089"/>
                  <a:pt x="525" y="1036"/>
                </a:cubicBezTo>
                <a:cubicBezTo>
                  <a:pt x="525" y="1000"/>
                  <a:pt x="544" y="970"/>
                  <a:pt x="573" y="953"/>
                </a:cubicBezTo>
                <a:cubicBezTo>
                  <a:pt x="575" y="952"/>
                  <a:pt x="577" y="951"/>
                  <a:pt x="579" y="949"/>
                </a:cubicBezTo>
                <a:cubicBezTo>
                  <a:pt x="592" y="943"/>
                  <a:pt x="607" y="939"/>
                  <a:pt x="622" y="939"/>
                </a:cubicBezTo>
                <a:cubicBezTo>
                  <a:pt x="676" y="939"/>
                  <a:pt x="719" y="982"/>
                  <a:pt x="719" y="1036"/>
                </a:cubicBezTo>
                <a:close/>
                <a:moveTo>
                  <a:pt x="610" y="316"/>
                </a:moveTo>
                <a:cubicBezTo>
                  <a:pt x="610" y="263"/>
                  <a:pt x="654" y="219"/>
                  <a:pt x="708" y="219"/>
                </a:cubicBezTo>
                <a:cubicBezTo>
                  <a:pt x="761" y="219"/>
                  <a:pt x="805" y="263"/>
                  <a:pt x="805" y="316"/>
                </a:cubicBezTo>
                <a:cubicBezTo>
                  <a:pt x="805" y="370"/>
                  <a:pt x="761" y="413"/>
                  <a:pt x="708" y="413"/>
                </a:cubicBezTo>
                <a:cubicBezTo>
                  <a:pt x="654" y="413"/>
                  <a:pt x="610" y="370"/>
                  <a:pt x="610" y="316"/>
                </a:cubicBezTo>
                <a:close/>
                <a:moveTo>
                  <a:pt x="1285" y="740"/>
                </a:moveTo>
                <a:cubicBezTo>
                  <a:pt x="1285" y="794"/>
                  <a:pt x="1242" y="837"/>
                  <a:pt x="1188" y="837"/>
                </a:cubicBezTo>
                <a:cubicBezTo>
                  <a:pt x="1135" y="837"/>
                  <a:pt x="1091" y="794"/>
                  <a:pt x="1091" y="740"/>
                </a:cubicBezTo>
                <a:cubicBezTo>
                  <a:pt x="1091" y="710"/>
                  <a:pt x="1105" y="683"/>
                  <a:pt x="1127" y="665"/>
                </a:cubicBezTo>
                <a:cubicBezTo>
                  <a:pt x="1131" y="664"/>
                  <a:pt x="1135" y="661"/>
                  <a:pt x="1137" y="658"/>
                </a:cubicBezTo>
                <a:cubicBezTo>
                  <a:pt x="1152" y="649"/>
                  <a:pt x="1169" y="643"/>
                  <a:pt x="1188" y="643"/>
                </a:cubicBezTo>
                <a:cubicBezTo>
                  <a:pt x="1242" y="643"/>
                  <a:pt x="1285" y="687"/>
                  <a:pt x="1285" y="74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97" name="Google Shape;1497;p50"/>
          <p:cNvSpPr/>
          <p:nvPr/>
        </p:nvSpPr>
        <p:spPr>
          <a:xfrm>
            <a:off x="14546225" y="8670258"/>
            <a:ext cx="867946" cy="1402064"/>
          </a:xfrm>
          <a:custGeom>
            <a:pathLst>
              <a:path extrusionOk="0" h="1938" w="1202">
                <a:moveTo>
                  <a:pt x="1077" y="0"/>
                </a:moveTo>
                <a:cubicBezTo>
                  <a:pt x="125" y="0"/>
                  <a:pt x="125" y="0"/>
                  <a:pt x="125" y="0"/>
                </a:cubicBezTo>
                <a:cubicBezTo>
                  <a:pt x="56" y="0"/>
                  <a:pt x="0" y="56"/>
                  <a:pt x="0" y="125"/>
                </a:cubicBezTo>
                <a:cubicBezTo>
                  <a:pt x="0" y="1813"/>
                  <a:pt x="0" y="1813"/>
                  <a:pt x="0" y="1813"/>
                </a:cubicBezTo>
                <a:cubicBezTo>
                  <a:pt x="0" y="1882"/>
                  <a:pt x="56" y="1938"/>
                  <a:pt x="125" y="1938"/>
                </a:cubicBezTo>
                <a:cubicBezTo>
                  <a:pt x="1077" y="1938"/>
                  <a:pt x="1077" y="1938"/>
                  <a:pt x="1077" y="1938"/>
                </a:cubicBezTo>
                <a:cubicBezTo>
                  <a:pt x="1146" y="1938"/>
                  <a:pt x="1202" y="1882"/>
                  <a:pt x="1202" y="1813"/>
                </a:cubicBezTo>
                <a:cubicBezTo>
                  <a:pt x="1202" y="125"/>
                  <a:pt x="1202" y="125"/>
                  <a:pt x="1202" y="125"/>
                </a:cubicBezTo>
                <a:cubicBezTo>
                  <a:pt x="1202" y="56"/>
                  <a:pt x="1146" y="0"/>
                  <a:pt x="1077" y="0"/>
                </a:cubicBezTo>
                <a:close/>
                <a:moveTo>
                  <a:pt x="1166" y="1813"/>
                </a:moveTo>
                <a:cubicBezTo>
                  <a:pt x="1166" y="1862"/>
                  <a:pt x="1126" y="1902"/>
                  <a:pt x="1077" y="1902"/>
                </a:cubicBezTo>
                <a:cubicBezTo>
                  <a:pt x="125" y="1902"/>
                  <a:pt x="125" y="1902"/>
                  <a:pt x="125" y="1902"/>
                </a:cubicBezTo>
                <a:cubicBezTo>
                  <a:pt x="76" y="1902"/>
                  <a:pt x="36" y="1862"/>
                  <a:pt x="36" y="1813"/>
                </a:cubicBezTo>
                <a:cubicBezTo>
                  <a:pt x="36" y="125"/>
                  <a:pt x="36" y="125"/>
                  <a:pt x="36" y="125"/>
                </a:cubicBezTo>
                <a:cubicBezTo>
                  <a:pt x="36" y="76"/>
                  <a:pt x="76" y="36"/>
                  <a:pt x="125" y="36"/>
                </a:cubicBezTo>
                <a:cubicBezTo>
                  <a:pt x="1077" y="36"/>
                  <a:pt x="1077" y="36"/>
                  <a:pt x="1077" y="36"/>
                </a:cubicBezTo>
                <a:cubicBezTo>
                  <a:pt x="1126" y="36"/>
                  <a:pt x="1166" y="76"/>
                  <a:pt x="1166" y="125"/>
                </a:cubicBezTo>
                <a:lnTo>
                  <a:pt x="1166" y="1813"/>
                </a:lnTo>
                <a:close/>
                <a:moveTo>
                  <a:pt x="134" y="1669"/>
                </a:moveTo>
                <a:cubicBezTo>
                  <a:pt x="1068" y="1669"/>
                  <a:pt x="1068" y="1669"/>
                  <a:pt x="1068" y="1669"/>
                </a:cubicBezTo>
                <a:cubicBezTo>
                  <a:pt x="1068" y="188"/>
                  <a:pt x="1068" y="188"/>
                  <a:pt x="1068" y="188"/>
                </a:cubicBezTo>
                <a:cubicBezTo>
                  <a:pt x="134" y="188"/>
                  <a:pt x="134" y="188"/>
                  <a:pt x="134" y="188"/>
                </a:cubicBezTo>
                <a:lnTo>
                  <a:pt x="134" y="1669"/>
                </a:lnTo>
                <a:close/>
                <a:moveTo>
                  <a:pt x="170" y="224"/>
                </a:moveTo>
                <a:cubicBezTo>
                  <a:pt x="1032" y="224"/>
                  <a:pt x="1032" y="224"/>
                  <a:pt x="1032" y="224"/>
                </a:cubicBezTo>
                <a:cubicBezTo>
                  <a:pt x="1032" y="1633"/>
                  <a:pt x="1032" y="1633"/>
                  <a:pt x="1032" y="1633"/>
                </a:cubicBezTo>
                <a:cubicBezTo>
                  <a:pt x="170" y="1633"/>
                  <a:pt x="170" y="1633"/>
                  <a:pt x="170" y="1633"/>
                </a:cubicBezTo>
                <a:lnTo>
                  <a:pt x="170" y="224"/>
                </a:lnTo>
                <a:close/>
                <a:moveTo>
                  <a:pt x="601" y="1725"/>
                </a:moveTo>
                <a:cubicBezTo>
                  <a:pt x="567" y="1725"/>
                  <a:pt x="539" y="1753"/>
                  <a:pt x="539" y="1787"/>
                </a:cubicBezTo>
                <a:cubicBezTo>
                  <a:pt x="539" y="1822"/>
                  <a:pt x="567" y="1850"/>
                  <a:pt x="601" y="1850"/>
                </a:cubicBezTo>
                <a:cubicBezTo>
                  <a:pt x="635" y="1850"/>
                  <a:pt x="663" y="1822"/>
                  <a:pt x="663" y="1787"/>
                </a:cubicBezTo>
                <a:cubicBezTo>
                  <a:pt x="663" y="1753"/>
                  <a:pt x="635" y="1725"/>
                  <a:pt x="601" y="1725"/>
                </a:cubicBezTo>
                <a:close/>
                <a:moveTo>
                  <a:pt x="601" y="1814"/>
                </a:moveTo>
                <a:cubicBezTo>
                  <a:pt x="586" y="1814"/>
                  <a:pt x="574" y="1802"/>
                  <a:pt x="574" y="1787"/>
                </a:cubicBezTo>
                <a:cubicBezTo>
                  <a:pt x="574" y="1772"/>
                  <a:pt x="586" y="1760"/>
                  <a:pt x="601" y="1760"/>
                </a:cubicBezTo>
                <a:cubicBezTo>
                  <a:pt x="616" y="1760"/>
                  <a:pt x="628" y="1772"/>
                  <a:pt x="628" y="1787"/>
                </a:cubicBezTo>
                <a:cubicBezTo>
                  <a:pt x="628" y="1802"/>
                  <a:pt x="616" y="1814"/>
                  <a:pt x="601" y="1814"/>
                </a:cubicBezTo>
                <a:close/>
                <a:moveTo>
                  <a:pt x="688" y="136"/>
                </a:moveTo>
                <a:cubicBezTo>
                  <a:pt x="514" y="136"/>
                  <a:pt x="514" y="136"/>
                  <a:pt x="514" y="136"/>
                </a:cubicBezTo>
                <a:cubicBezTo>
                  <a:pt x="514" y="100"/>
                  <a:pt x="514" y="100"/>
                  <a:pt x="514" y="100"/>
                </a:cubicBezTo>
                <a:cubicBezTo>
                  <a:pt x="688" y="100"/>
                  <a:pt x="688" y="100"/>
                  <a:pt x="688" y="100"/>
                </a:cubicBezTo>
                <a:lnTo>
                  <a:pt x="688" y="136"/>
                </a:lnTo>
                <a:close/>
                <a:moveTo>
                  <a:pt x="900" y="703"/>
                </a:moveTo>
                <a:cubicBezTo>
                  <a:pt x="400" y="703"/>
                  <a:pt x="400" y="703"/>
                  <a:pt x="400" y="703"/>
                </a:cubicBezTo>
                <a:cubicBezTo>
                  <a:pt x="395" y="703"/>
                  <a:pt x="389" y="705"/>
                  <a:pt x="384" y="707"/>
                </a:cubicBezTo>
                <a:cubicBezTo>
                  <a:pt x="312" y="640"/>
                  <a:pt x="312" y="640"/>
                  <a:pt x="312" y="640"/>
                </a:cubicBezTo>
                <a:cubicBezTo>
                  <a:pt x="294" y="624"/>
                  <a:pt x="270" y="614"/>
                  <a:pt x="245" y="614"/>
                </a:cubicBezTo>
                <a:cubicBezTo>
                  <a:pt x="235" y="614"/>
                  <a:pt x="227" y="622"/>
                  <a:pt x="227" y="632"/>
                </a:cubicBezTo>
                <a:cubicBezTo>
                  <a:pt x="227" y="642"/>
                  <a:pt x="235" y="650"/>
                  <a:pt x="245" y="650"/>
                </a:cubicBezTo>
                <a:cubicBezTo>
                  <a:pt x="261" y="650"/>
                  <a:pt x="276" y="656"/>
                  <a:pt x="288" y="667"/>
                </a:cubicBezTo>
                <a:cubicBezTo>
                  <a:pt x="359" y="732"/>
                  <a:pt x="359" y="732"/>
                  <a:pt x="359" y="732"/>
                </a:cubicBezTo>
                <a:cubicBezTo>
                  <a:pt x="356" y="741"/>
                  <a:pt x="355" y="750"/>
                  <a:pt x="357" y="759"/>
                </a:cubicBezTo>
                <a:cubicBezTo>
                  <a:pt x="431" y="1055"/>
                  <a:pt x="431" y="1055"/>
                  <a:pt x="431" y="1055"/>
                </a:cubicBezTo>
                <a:cubicBezTo>
                  <a:pt x="432" y="1060"/>
                  <a:pt x="434" y="1064"/>
                  <a:pt x="437" y="1068"/>
                </a:cubicBezTo>
                <a:cubicBezTo>
                  <a:pt x="398" y="1141"/>
                  <a:pt x="398" y="1141"/>
                  <a:pt x="398" y="1141"/>
                </a:cubicBezTo>
                <a:cubicBezTo>
                  <a:pt x="370" y="1147"/>
                  <a:pt x="348" y="1172"/>
                  <a:pt x="348" y="1202"/>
                </a:cubicBezTo>
                <a:cubicBezTo>
                  <a:pt x="348" y="1235"/>
                  <a:pt x="376" y="1263"/>
                  <a:pt x="410" y="1263"/>
                </a:cubicBezTo>
                <a:cubicBezTo>
                  <a:pt x="437" y="1263"/>
                  <a:pt x="461" y="1245"/>
                  <a:pt x="468" y="1219"/>
                </a:cubicBezTo>
                <a:cubicBezTo>
                  <a:pt x="701" y="1219"/>
                  <a:pt x="701" y="1219"/>
                  <a:pt x="701" y="1219"/>
                </a:cubicBezTo>
                <a:cubicBezTo>
                  <a:pt x="708" y="1245"/>
                  <a:pt x="731" y="1263"/>
                  <a:pt x="759" y="1263"/>
                </a:cubicBezTo>
                <a:cubicBezTo>
                  <a:pt x="793" y="1263"/>
                  <a:pt x="821" y="1235"/>
                  <a:pt x="821" y="1202"/>
                </a:cubicBezTo>
                <a:cubicBezTo>
                  <a:pt x="821" y="1168"/>
                  <a:pt x="793" y="1140"/>
                  <a:pt x="759" y="1140"/>
                </a:cubicBezTo>
                <a:cubicBezTo>
                  <a:pt x="731" y="1140"/>
                  <a:pt x="708" y="1159"/>
                  <a:pt x="701" y="1184"/>
                </a:cubicBezTo>
                <a:cubicBezTo>
                  <a:pt x="468" y="1184"/>
                  <a:pt x="468" y="1184"/>
                  <a:pt x="468" y="1184"/>
                </a:cubicBezTo>
                <a:cubicBezTo>
                  <a:pt x="463" y="1167"/>
                  <a:pt x="452" y="1154"/>
                  <a:pt x="436" y="1146"/>
                </a:cubicBezTo>
                <a:cubicBezTo>
                  <a:pt x="467" y="1087"/>
                  <a:pt x="467" y="1087"/>
                  <a:pt x="467" y="1087"/>
                </a:cubicBezTo>
                <a:cubicBezTo>
                  <a:pt x="470" y="1088"/>
                  <a:pt x="472" y="1088"/>
                  <a:pt x="474" y="1088"/>
                </a:cubicBezTo>
                <a:cubicBezTo>
                  <a:pt x="826" y="1088"/>
                  <a:pt x="826" y="1088"/>
                  <a:pt x="826" y="1088"/>
                </a:cubicBezTo>
                <a:cubicBezTo>
                  <a:pt x="846" y="1088"/>
                  <a:pt x="864" y="1075"/>
                  <a:pt x="869" y="1055"/>
                </a:cubicBezTo>
                <a:cubicBezTo>
                  <a:pt x="943" y="759"/>
                  <a:pt x="943" y="759"/>
                  <a:pt x="943" y="759"/>
                </a:cubicBezTo>
                <a:cubicBezTo>
                  <a:pt x="946" y="745"/>
                  <a:pt x="943" y="731"/>
                  <a:pt x="935" y="721"/>
                </a:cubicBezTo>
                <a:cubicBezTo>
                  <a:pt x="926" y="710"/>
                  <a:pt x="913" y="703"/>
                  <a:pt x="900" y="703"/>
                </a:cubicBezTo>
                <a:close/>
                <a:moveTo>
                  <a:pt x="759" y="1176"/>
                </a:moveTo>
                <a:cubicBezTo>
                  <a:pt x="773" y="1176"/>
                  <a:pt x="785" y="1187"/>
                  <a:pt x="785" y="1202"/>
                </a:cubicBezTo>
                <a:cubicBezTo>
                  <a:pt x="785" y="1216"/>
                  <a:pt x="773" y="1227"/>
                  <a:pt x="759" y="1227"/>
                </a:cubicBezTo>
                <a:cubicBezTo>
                  <a:pt x="745" y="1227"/>
                  <a:pt x="733" y="1216"/>
                  <a:pt x="733" y="1202"/>
                </a:cubicBezTo>
                <a:cubicBezTo>
                  <a:pt x="733" y="1187"/>
                  <a:pt x="745" y="1176"/>
                  <a:pt x="759" y="1176"/>
                </a:cubicBezTo>
                <a:close/>
                <a:moveTo>
                  <a:pt x="900" y="739"/>
                </a:moveTo>
                <a:cubicBezTo>
                  <a:pt x="903" y="739"/>
                  <a:pt x="906" y="741"/>
                  <a:pt x="907" y="743"/>
                </a:cubicBezTo>
                <a:cubicBezTo>
                  <a:pt x="908" y="744"/>
                  <a:pt x="909" y="746"/>
                  <a:pt x="908" y="750"/>
                </a:cubicBezTo>
                <a:cubicBezTo>
                  <a:pt x="898" y="791"/>
                  <a:pt x="898" y="791"/>
                  <a:pt x="898" y="791"/>
                </a:cubicBezTo>
                <a:cubicBezTo>
                  <a:pt x="402" y="791"/>
                  <a:pt x="402" y="791"/>
                  <a:pt x="402" y="791"/>
                </a:cubicBezTo>
                <a:cubicBezTo>
                  <a:pt x="392" y="750"/>
                  <a:pt x="392" y="750"/>
                  <a:pt x="392" y="750"/>
                </a:cubicBezTo>
                <a:cubicBezTo>
                  <a:pt x="391" y="746"/>
                  <a:pt x="392" y="744"/>
                  <a:pt x="393" y="743"/>
                </a:cubicBezTo>
                <a:cubicBezTo>
                  <a:pt x="394" y="741"/>
                  <a:pt x="397" y="739"/>
                  <a:pt x="400" y="739"/>
                </a:cubicBezTo>
                <a:lnTo>
                  <a:pt x="900" y="739"/>
                </a:lnTo>
                <a:close/>
                <a:moveTo>
                  <a:pt x="876" y="878"/>
                </a:moveTo>
                <a:cubicBezTo>
                  <a:pt x="424" y="878"/>
                  <a:pt x="424" y="878"/>
                  <a:pt x="424" y="878"/>
                </a:cubicBezTo>
                <a:cubicBezTo>
                  <a:pt x="411" y="826"/>
                  <a:pt x="411" y="826"/>
                  <a:pt x="411" y="826"/>
                </a:cubicBezTo>
                <a:cubicBezTo>
                  <a:pt x="889" y="826"/>
                  <a:pt x="889" y="826"/>
                  <a:pt x="889" y="826"/>
                </a:cubicBezTo>
                <a:lnTo>
                  <a:pt x="876" y="878"/>
                </a:lnTo>
                <a:close/>
                <a:moveTo>
                  <a:pt x="854" y="965"/>
                </a:moveTo>
                <a:cubicBezTo>
                  <a:pt x="446" y="965"/>
                  <a:pt x="446" y="965"/>
                  <a:pt x="446" y="965"/>
                </a:cubicBezTo>
                <a:cubicBezTo>
                  <a:pt x="433" y="914"/>
                  <a:pt x="433" y="914"/>
                  <a:pt x="433" y="914"/>
                </a:cubicBezTo>
                <a:cubicBezTo>
                  <a:pt x="867" y="914"/>
                  <a:pt x="867" y="914"/>
                  <a:pt x="867" y="914"/>
                </a:cubicBezTo>
                <a:lnTo>
                  <a:pt x="854" y="965"/>
                </a:lnTo>
                <a:close/>
                <a:moveTo>
                  <a:pt x="410" y="1227"/>
                </a:moveTo>
                <a:cubicBezTo>
                  <a:pt x="396" y="1227"/>
                  <a:pt x="384" y="1216"/>
                  <a:pt x="384" y="1202"/>
                </a:cubicBezTo>
                <a:cubicBezTo>
                  <a:pt x="384" y="1187"/>
                  <a:pt x="396" y="1176"/>
                  <a:pt x="410" y="1176"/>
                </a:cubicBezTo>
                <a:cubicBezTo>
                  <a:pt x="424" y="1176"/>
                  <a:pt x="436" y="1187"/>
                  <a:pt x="436" y="1202"/>
                </a:cubicBezTo>
                <a:cubicBezTo>
                  <a:pt x="436" y="1216"/>
                  <a:pt x="424" y="1227"/>
                  <a:pt x="410" y="1227"/>
                </a:cubicBezTo>
                <a:close/>
                <a:moveTo>
                  <a:pt x="826" y="1053"/>
                </a:moveTo>
                <a:cubicBezTo>
                  <a:pt x="474" y="1053"/>
                  <a:pt x="474" y="1053"/>
                  <a:pt x="474" y="1053"/>
                </a:cubicBezTo>
                <a:cubicBezTo>
                  <a:pt x="470" y="1053"/>
                  <a:pt x="467" y="1050"/>
                  <a:pt x="466" y="1046"/>
                </a:cubicBezTo>
                <a:cubicBezTo>
                  <a:pt x="454" y="1001"/>
                  <a:pt x="454" y="1001"/>
                  <a:pt x="454" y="1001"/>
                </a:cubicBezTo>
                <a:cubicBezTo>
                  <a:pt x="845" y="1001"/>
                  <a:pt x="845" y="1001"/>
                  <a:pt x="845" y="1001"/>
                </a:cubicBezTo>
                <a:cubicBezTo>
                  <a:pt x="834" y="1046"/>
                  <a:pt x="834" y="1046"/>
                  <a:pt x="834" y="1046"/>
                </a:cubicBezTo>
                <a:cubicBezTo>
                  <a:pt x="833" y="1050"/>
                  <a:pt x="830" y="1053"/>
                  <a:pt x="826" y="105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98" name="Google Shape;1498;p50"/>
          <p:cNvSpPr/>
          <p:nvPr/>
        </p:nvSpPr>
        <p:spPr>
          <a:xfrm>
            <a:off x="4583601" y="5287365"/>
            <a:ext cx="752074" cy="1328024"/>
          </a:xfrm>
          <a:custGeom>
            <a:pathLst>
              <a:path extrusionOk="0" h="1652" w="933">
                <a:moveTo>
                  <a:pt x="393" y="1275"/>
                </a:moveTo>
                <a:cubicBezTo>
                  <a:pt x="393" y="376"/>
                  <a:pt x="393" y="376"/>
                  <a:pt x="393" y="376"/>
                </a:cubicBezTo>
                <a:cubicBezTo>
                  <a:pt x="393" y="126"/>
                  <a:pt x="393" y="126"/>
                  <a:pt x="393" y="126"/>
                </a:cubicBezTo>
                <a:cubicBezTo>
                  <a:pt x="393" y="56"/>
                  <a:pt x="336" y="0"/>
                  <a:pt x="267" y="0"/>
                </a:cubicBezTo>
                <a:cubicBezTo>
                  <a:pt x="127" y="0"/>
                  <a:pt x="127" y="0"/>
                  <a:pt x="127" y="0"/>
                </a:cubicBezTo>
                <a:cubicBezTo>
                  <a:pt x="57" y="0"/>
                  <a:pt x="0" y="56"/>
                  <a:pt x="0" y="126"/>
                </a:cubicBezTo>
                <a:cubicBezTo>
                  <a:pt x="0" y="376"/>
                  <a:pt x="0" y="376"/>
                  <a:pt x="0" y="376"/>
                </a:cubicBezTo>
                <a:cubicBezTo>
                  <a:pt x="0" y="1275"/>
                  <a:pt x="0" y="1275"/>
                  <a:pt x="0" y="1275"/>
                </a:cubicBezTo>
                <a:cubicBezTo>
                  <a:pt x="0" y="1275"/>
                  <a:pt x="0" y="1275"/>
                  <a:pt x="0" y="1275"/>
                </a:cubicBezTo>
                <a:cubicBezTo>
                  <a:pt x="0" y="1275"/>
                  <a:pt x="0" y="1275"/>
                  <a:pt x="0" y="1275"/>
                </a:cubicBezTo>
                <a:cubicBezTo>
                  <a:pt x="0" y="1278"/>
                  <a:pt x="1" y="1280"/>
                  <a:pt x="2" y="1282"/>
                </a:cubicBezTo>
                <a:cubicBezTo>
                  <a:pt x="2" y="1282"/>
                  <a:pt x="2" y="1283"/>
                  <a:pt x="2" y="1283"/>
                </a:cubicBezTo>
                <a:cubicBezTo>
                  <a:pt x="182" y="1643"/>
                  <a:pt x="182" y="1643"/>
                  <a:pt x="182" y="1643"/>
                </a:cubicBezTo>
                <a:cubicBezTo>
                  <a:pt x="185" y="1648"/>
                  <a:pt x="191" y="1652"/>
                  <a:pt x="197" y="1652"/>
                </a:cubicBezTo>
                <a:cubicBezTo>
                  <a:pt x="203" y="1652"/>
                  <a:pt x="209" y="1648"/>
                  <a:pt x="212" y="1643"/>
                </a:cubicBezTo>
                <a:cubicBezTo>
                  <a:pt x="292" y="1481"/>
                  <a:pt x="292" y="1481"/>
                  <a:pt x="292" y="1481"/>
                </a:cubicBezTo>
                <a:cubicBezTo>
                  <a:pt x="293" y="1480"/>
                  <a:pt x="293" y="1480"/>
                  <a:pt x="293" y="1479"/>
                </a:cubicBezTo>
                <a:cubicBezTo>
                  <a:pt x="391" y="1283"/>
                  <a:pt x="391" y="1283"/>
                  <a:pt x="391" y="1283"/>
                </a:cubicBezTo>
                <a:cubicBezTo>
                  <a:pt x="392" y="1283"/>
                  <a:pt x="391" y="1282"/>
                  <a:pt x="392" y="1282"/>
                </a:cubicBezTo>
                <a:cubicBezTo>
                  <a:pt x="393" y="1280"/>
                  <a:pt x="393" y="1278"/>
                  <a:pt x="393" y="1275"/>
                </a:cubicBezTo>
                <a:cubicBezTo>
                  <a:pt x="393" y="1275"/>
                  <a:pt x="393" y="1275"/>
                  <a:pt x="393" y="1275"/>
                </a:cubicBezTo>
                <a:cubicBezTo>
                  <a:pt x="393" y="1275"/>
                  <a:pt x="393" y="1275"/>
                  <a:pt x="393" y="1275"/>
                </a:cubicBezTo>
                <a:close/>
                <a:moveTo>
                  <a:pt x="137" y="1259"/>
                </a:moveTo>
                <a:cubicBezTo>
                  <a:pt x="137" y="393"/>
                  <a:pt x="137" y="393"/>
                  <a:pt x="137" y="393"/>
                </a:cubicBezTo>
                <a:cubicBezTo>
                  <a:pt x="256" y="393"/>
                  <a:pt x="256" y="393"/>
                  <a:pt x="256" y="393"/>
                </a:cubicBezTo>
                <a:cubicBezTo>
                  <a:pt x="256" y="1259"/>
                  <a:pt x="256" y="1259"/>
                  <a:pt x="256" y="1259"/>
                </a:cubicBezTo>
                <a:lnTo>
                  <a:pt x="137" y="1259"/>
                </a:lnTo>
                <a:close/>
                <a:moveTo>
                  <a:pt x="33" y="1259"/>
                </a:moveTo>
                <a:cubicBezTo>
                  <a:pt x="33" y="393"/>
                  <a:pt x="33" y="393"/>
                  <a:pt x="33" y="393"/>
                </a:cubicBezTo>
                <a:cubicBezTo>
                  <a:pt x="104" y="393"/>
                  <a:pt x="104" y="393"/>
                  <a:pt x="104" y="393"/>
                </a:cubicBezTo>
                <a:cubicBezTo>
                  <a:pt x="104" y="1259"/>
                  <a:pt x="104" y="1259"/>
                  <a:pt x="104" y="1259"/>
                </a:cubicBezTo>
                <a:lnTo>
                  <a:pt x="33" y="1259"/>
                </a:lnTo>
                <a:close/>
                <a:moveTo>
                  <a:pt x="360" y="360"/>
                </a:moveTo>
                <a:cubicBezTo>
                  <a:pt x="33" y="360"/>
                  <a:pt x="33" y="360"/>
                  <a:pt x="33" y="360"/>
                </a:cubicBezTo>
                <a:cubicBezTo>
                  <a:pt x="33" y="268"/>
                  <a:pt x="33" y="268"/>
                  <a:pt x="33" y="268"/>
                </a:cubicBezTo>
                <a:cubicBezTo>
                  <a:pt x="360" y="268"/>
                  <a:pt x="360" y="268"/>
                  <a:pt x="360" y="268"/>
                </a:cubicBezTo>
                <a:lnTo>
                  <a:pt x="360" y="360"/>
                </a:lnTo>
                <a:close/>
                <a:moveTo>
                  <a:pt x="289" y="393"/>
                </a:moveTo>
                <a:cubicBezTo>
                  <a:pt x="360" y="393"/>
                  <a:pt x="360" y="393"/>
                  <a:pt x="360" y="393"/>
                </a:cubicBezTo>
                <a:cubicBezTo>
                  <a:pt x="360" y="1259"/>
                  <a:pt x="360" y="1259"/>
                  <a:pt x="360" y="1259"/>
                </a:cubicBezTo>
                <a:cubicBezTo>
                  <a:pt x="289" y="1259"/>
                  <a:pt x="289" y="1259"/>
                  <a:pt x="289" y="1259"/>
                </a:cubicBezTo>
                <a:lnTo>
                  <a:pt x="289" y="393"/>
                </a:lnTo>
                <a:close/>
                <a:moveTo>
                  <a:pt x="127" y="33"/>
                </a:moveTo>
                <a:cubicBezTo>
                  <a:pt x="267" y="33"/>
                  <a:pt x="267" y="33"/>
                  <a:pt x="267" y="33"/>
                </a:cubicBezTo>
                <a:cubicBezTo>
                  <a:pt x="318" y="33"/>
                  <a:pt x="360" y="75"/>
                  <a:pt x="360" y="126"/>
                </a:cubicBezTo>
                <a:cubicBezTo>
                  <a:pt x="360" y="235"/>
                  <a:pt x="360" y="235"/>
                  <a:pt x="360" y="235"/>
                </a:cubicBezTo>
                <a:cubicBezTo>
                  <a:pt x="33" y="235"/>
                  <a:pt x="33" y="235"/>
                  <a:pt x="33" y="235"/>
                </a:cubicBezTo>
                <a:cubicBezTo>
                  <a:pt x="33" y="126"/>
                  <a:pt x="33" y="126"/>
                  <a:pt x="33" y="126"/>
                </a:cubicBezTo>
                <a:cubicBezTo>
                  <a:pt x="33" y="75"/>
                  <a:pt x="75" y="33"/>
                  <a:pt x="127" y="33"/>
                </a:cubicBezTo>
                <a:close/>
                <a:moveTo>
                  <a:pt x="197" y="1598"/>
                </a:moveTo>
                <a:cubicBezTo>
                  <a:pt x="142" y="1490"/>
                  <a:pt x="142" y="1490"/>
                  <a:pt x="142" y="1490"/>
                </a:cubicBezTo>
                <a:cubicBezTo>
                  <a:pt x="251" y="1490"/>
                  <a:pt x="251" y="1490"/>
                  <a:pt x="251" y="1490"/>
                </a:cubicBezTo>
                <a:lnTo>
                  <a:pt x="197" y="1598"/>
                </a:lnTo>
                <a:close/>
                <a:moveTo>
                  <a:pt x="268" y="1457"/>
                </a:moveTo>
                <a:cubicBezTo>
                  <a:pt x="126" y="1457"/>
                  <a:pt x="126" y="1457"/>
                  <a:pt x="126" y="1457"/>
                </a:cubicBezTo>
                <a:cubicBezTo>
                  <a:pt x="44" y="1292"/>
                  <a:pt x="44" y="1292"/>
                  <a:pt x="44" y="1292"/>
                </a:cubicBezTo>
                <a:cubicBezTo>
                  <a:pt x="350" y="1292"/>
                  <a:pt x="350" y="1292"/>
                  <a:pt x="350" y="1292"/>
                </a:cubicBezTo>
                <a:lnTo>
                  <a:pt x="268" y="1457"/>
                </a:lnTo>
                <a:close/>
                <a:moveTo>
                  <a:pt x="916" y="0"/>
                </a:moveTo>
                <a:cubicBezTo>
                  <a:pt x="557" y="0"/>
                  <a:pt x="557" y="0"/>
                  <a:pt x="557" y="0"/>
                </a:cubicBezTo>
                <a:cubicBezTo>
                  <a:pt x="547" y="0"/>
                  <a:pt x="540" y="7"/>
                  <a:pt x="540" y="16"/>
                </a:cubicBezTo>
                <a:cubicBezTo>
                  <a:pt x="540" y="1635"/>
                  <a:pt x="540" y="1635"/>
                  <a:pt x="540" y="1635"/>
                </a:cubicBezTo>
                <a:cubicBezTo>
                  <a:pt x="540" y="1644"/>
                  <a:pt x="547" y="1652"/>
                  <a:pt x="557" y="1652"/>
                </a:cubicBezTo>
                <a:cubicBezTo>
                  <a:pt x="916" y="1652"/>
                  <a:pt x="916" y="1652"/>
                  <a:pt x="916" y="1652"/>
                </a:cubicBezTo>
                <a:cubicBezTo>
                  <a:pt x="925" y="1652"/>
                  <a:pt x="933" y="1644"/>
                  <a:pt x="933" y="1635"/>
                </a:cubicBezTo>
                <a:cubicBezTo>
                  <a:pt x="933" y="16"/>
                  <a:pt x="933" y="16"/>
                  <a:pt x="933" y="16"/>
                </a:cubicBezTo>
                <a:cubicBezTo>
                  <a:pt x="933" y="7"/>
                  <a:pt x="925" y="0"/>
                  <a:pt x="916" y="0"/>
                </a:cubicBezTo>
                <a:close/>
                <a:moveTo>
                  <a:pt x="900" y="1619"/>
                </a:moveTo>
                <a:cubicBezTo>
                  <a:pt x="573" y="1619"/>
                  <a:pt x="573" y="1619"/>
                  <a:pt x="573" y="1619"/>
                </a:cubicBezTo>
                <a:cubicBezTo>
                  <a:pt x="573" y="1562"/>
                  <a:pt x="573" y="1562"/>
                  <a:pt x="573" y="1562"/>
                </a:cubicBezTo>
                <a:cubicBezTo>
                  <a:pt x="736" y="1562"/>
                  <a:pt x="736" y="1562"/>
                  <a:pt x="736" y="1562"/>
                </a:cubicBezTo>
                <a:cubicBezTo>
                  <a:pt x="746" y="1562"/>
                  <a:pt x="753" y="1554"/>
                  <a:pt x="753" y="1545"/>
                </a:cubicBezTo>
                <a:cubicBezTo>
                  <a:pt x="753" y="1536"/>
                  <a:pt x="746" y="1529"/>
                  <a:pt x="736" y="1529"/>
                </a:cubicBezTo>
                <a:cubicBezTo>
                  <a:pt x="573" y="1529"/>
                  <a:pt x="573" y="1529"/>
                  <a:pt x="573" y="1529"/>
                </a:cubicBezTo>
                <a:cubicBezTo>
                  <a:pt x="573" y="1393"/>
                  <a:pt x="573" y="1393"/>
                  <a:pt x="573" y="1393"/>
                </a:cubicBezTo>
                <a:cubicBezTo>
                  <a:pt x="681" y="1393"/>
                  <a:pt x="681" y="1393"/>
                  <a:pt x="681" y="1393"/>
                </a:cubicBezTo>
                <a:cubicBezTo>
                  <a:pt x="691" y="1393"/>
                  <a:pt x="698" y="1386"/>
                  <a:pt x="698" y="1377"/>
                </a:cubicBezTo>
                <a:cubicBezTo>
                  <a:pt x="698" y="1367"/>
                  <a:pt x="691" y="1360"/>
                  <a:pt x="681" y="1360"/>
                </a:cubicBezTo>
                <a:cubicBezTo>
                  <a:pt x="573" y="1360"/>
                  <a:pt x="573" y="1360"/>
                  <a:pt x="573" y="1360"/>
                </a:cubicBezTo>
                <a:cubicBezTo>
                  <a:pt x="573" y="1224"/>
                  <a:pt x="573" y="1224"/>
                  <a:pt x="573" y="1224"/>
                </a:cubicBezTo>
                <a:cubicBezTo>
                  <a:pt x="736" y="1224"/>
                  <a:pt x="736" y="1224"/>
                  <a:pt x="736" y="1224"/>
                </a:cubicBezTo>
                <a:cubicBezTo>
                  <a:pt x="746" y="1224"/>
                  <a:pt x="753" y="1217"/>
                  <a:pt x="753" y="1208"/>
                </a:cubicBezTo>
                <a:cubicBezTo>
                  <a:pt x="753" y="1199"/>
                  <a:pt x="746" y="1191"/>
                  <a:pt x="736" y="1191"/>
                </a:cubicBezTo>
                <a:cubicBezTo>
                  <a:pt x="573" y="1191"/>
                  <a:pt x="573" y="1191"/>
                  <a:pt x="573" y="1191"/>
                </a:cubicBezTo>
                <a:cubicBezTo>
                  <a:pt x="573" y="1056"/>
                  <a:pt x="573" y="1056"/>
                  <a:pt x="573" y="1056"/>
                </a:cubicBezTo>
                <a:cubicBezTo>
                  <a:pt x="681" y="1056"/>
                  <a:pt x="681" y="1056"/>
                  <a:pt x="681" y="1056"/>
                </a:cubicBezTo>
                <a:cubicBezTo>
                  <a:pt x="691" y="1056"/>
                  <a:pt x="698" y="1048"/>
                  <a:pt x="698" y="1039"/>
                </a:cubicBezTo>
                <a:cubicBezTo>
                  <a:pt x="698" y="1030"/>
                  <a:pt x="691" y="1023"/>
                  <a:pt x="681" y="1023"/>
                </a:cubicBezTo>
                <a:cubicBezTo>
                  <a:pt x="573" y="1023"/>
                  <a:pt x="573" y="1023"/>
                  <a:pt x="573" y="1023"/>
                </a:cubicBezTo>
                <a:cubicBezTo>
                  <a:pt x="573" y="887"/>
                  <a:pt x="573" y="887"/>
                  <a:pt x="573" y="887"/>
                </a:cubicBezTo>
                <a:cubicBezTo>
                  <a:pt x="736" y="887"/>
                  <a:pt x="736" y="887"/>
                  <a:pt x="736" y="887"/>
                </a:cubicBezTo>
                <a:cubicBezTo>
                  <a:pt x="746" y="887"/>
                  <a:pt x="753" y="880"/>
                  <a:pt x="753" y="871"/>
                </a:cubicBezTo>
                <a:cubicBezTo>
                  <a:pt x="753" y="862"/>
                  <a:pt x="746" y="854"/>
                  <a:pt x="736" y="854"/>
                </a:cubicBezTo>
                <a:cubicBezTo>
                  <a:pt x="573" y="854"/>
                  <a:pt x="573" y="854"/>
                  <a:pt x="573" y="854"/>
                </a:cubicBezTo>
                <a:cubicBezTo>
                  <a:pt x="573" y="719"/>
                  <a:pt x="573" y="719"/>
                  <a:pt x="573" y="719"/>
                </a:cubicBezTo>
                <a:cubicBezTo>
                  <a:pt x="681" y="719"/>
                  <a:pt x="681" y="719"/>
                  <a:pt x="681" y="719"/>
                </a:cubicBezTo>
                <a:cubicBezTo>
                  <a:pt x="691" y="719"/>
                  <a:pt x="698" y="711"/>
                  <a:pt x="698" y="702"/>
                </a:cubicBezTo>
                <a:cubicBezTo>
                  <a:pt x="698" y="693"/>
                  <a:pt x="691" y="686"/>
                  <a:pt x="681" y="686"/>
                </a:cubicBezTo>
                <a:cubicBezTo>
                  <a:pt x="573" y="686"/>
                  <a:pt x="573" y="686"/>
                  <a:pt x="573" y="686"/>
                </a:cubicBezTo>
                <a:cubicBezTo>
                  <a:pt x="573" y="550"/>
                  <a:pt x="573" y="550"/>
                  <a:pt x="573" y="550"/>
                </a:cubicBezTo>
                <a:cubicBezTo>
                  <a:pt x="736" y="550"/>
                  <a:pt x="736" y="550"/>
                  <a:pt x="736" y="550"/>
                </a:cubicBezTo>
                <a:cubicBezTo>
                  <a:pt x="746" y="550"/>
                  <a:pt x="753" y="543"/>
                  <a:pt x="753" y="533"/>
                </a:cubicBezTo>
                <a:cubicBezTo>
                  <a:pt x="753" y="524"/>
                  <a:pt x="746" y="517"/>
                  <a:pt x="736" y="517"/>
                </a:cubicBezTo>
                <a:cubicBezTo>
                  <a:pt x="573" y="517"/>
                  <a:pt x="573" y="517"/>
                  <a:pt x="573" y="517"/>
                </a:cubicBezTo>
                <a:cubicBezTo>
                  <a:pt x="573" y="381"/>
                  <a:pt x="573" y="381"/>
                  <a:pt x="573" y="381"/>
                </a:cubicBezTo>
                <a:cubicBezTo>
                  <a:pt x="681" y="381"/>
                  <a:pt x="681" y="381"/>
                  <a:pt x="681" y="381"/>
                </a:cubicBezTo>
                <a:cubicBezTo>
                  <a:pt x="691" y="381"/>
                  <a:pt x="698" y="374"/>
                  <a:pt x="698" y="365"/>
                </a:cubicBezTo>
                <a:cubicBezTo>
                  <a:pt x="698" y="356"/>
                  <a:pt x="691" y="348"/>
                  <a:pt x="681" y="348"/>
                </a:cubicBezTo>
                <a:cubicBezTo>
                  <a:pt x="573" y="348"/>
                  <a:pt x="573" y="348"/>
                  <a:pt x="573" y="348"/>
                </a:cubicBezTo>
                <a:cubicBezTo>
                  <a:pt x="573" y="213"/>
                  <a:pt x="573" y="213"/>
                  <a:pt x="573" y="213"/>
                </a:cubicBezTo>
                <a:cubicBezTo>
                  <a:pt x="736" y="213"/>
                  <a:pt x="736" y="213"/>
                  <a:pt x="736" y="213"/>
                </a:cubicBezTo>
                <a:cubicBezTo>
                  <a:pt x="746" y="213"/>
                  <a:pt x="753" y="205"/>
                  <a:pt x="753" y="196"/>
                </a:cubicBezTo>
                <a:cubicBezTo>
                  <a:pt x="753" y="187"/>
                  <a:pt x="746" y="180"/>
                  <a:pt x="736" y="180"/>
                </a:cubicBezTo>
                <a:cubicBezTo>
                  <a:pt x="573" y="180"/>
                  <a:pt x="573" y="180"/>
                  <a:pt x="573" y="180"/>
                </a:cubicBezTo>
                <a:cubicBezTo>
                  <a:pt x="573" y="33"/>
                  <a:pt x="573" y="33"/>
                  <a:pt x="573" y="33"/>
                </a:cubicBezTo>
                <a:cubicBezTo>
                  <a:pt x="900" y="33"/>
                  <a:pt x="900" y="33"/>
                  <a:pt x="900" y="33"/>
                </a:cubicBezTo>
                <a:lnTo>
                  <a:pt x="900" y="1619"/>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499" name="Google Shape;1499;p50"/>
          <p:cNvSpPr/>
          <p:nvPr/>
        </p:nvSpPr>
        <p:spPr>
          <a:xfrm>
            <a:off x="11848661" y="8592723"/>
            <a:ext cx="1479273" cy="1168479"/>
          </a:xfrm>
          <a:custGeom>
            <a:pathLst>
              <a:path extrusionOk="0" h="368" w="467">
                <a:moveTo>
                  <a:pt x="467" y="309"/>
                </a:moveTo>
                <a:cubicBezTo>
                  <a:pt x="407" y="241"/>
                  <a:pt x="407" y="241"/>
                  <a:pt x="407" y="241"/>
                </a:cubicBezTo>
                <a:cubicBezTo>
                  <a:pt x="405" y="282"/>
                  <a:pt x="405" y="282"/>
                  <a:pt x="405" y="282"/>
                </a:cubicBezTo>
                <a:cubicBezTo>
                  <a:pt x="252" y="249"/>
                  <a:pt x="117" y="150"/>
                  <a:pt x="41" y="13"/>
                </a:cubicBezTo>
                <a:cubicBezTo>
                  <a:pt x="35" y="3"/>
                  <a:pt x="23" y="0"/>
                  <a:pt x="13" y="5"/>
                </a:cubicBezTo>
                <a:cubicBezTo>
                  <a:pt x="4" y="10"/>
                  <a:pt x="0" y="23"/>
                  <a:pt x="6" y="32"/>
                </a:cubicBezTo>
                <a:cubicBezTo>
                  <a:pt x="48" y="108"/>
                  <a:pt x="108" y="175"/>
                  <a:pt x="179" y="226"/>
                </a:cubicBezTo>
                <a:cubicBezTo>
                  <a:pt x="246" y="273"/>
                  <a:pt x="322" y="306"/>
                  <a:pt x="402" y="322"/>
                </a:cubicBezTo>
                <a:cubicBezTo>
                  <a:pt x="399" y="368"/>
                  <a:pt x="399" y="368"/>
                  <a:pt x="399" y="368"/>
                </a:cubicBezTo>
                <a:lnTo>
                  <a:pt x="467" y="309"/>
                </a:lnTo>
                <a:close/>
              </a:path>
            </a:pathLst>
          </a:custGeom>
          <a:solidFill>
            <a:srgbClr val="D6D6D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3" name="Shape 1503"/>
        <p:cNvGrpSpPr/>
        <p:nvPr/>
      </p:nvGrpSpPr>
      <p:grpSpPr>
        <a:xfrm>
          <a:off x="0" y="0"/>
          <a:ext cx="0" cy="0"/>
          <a:chOff x="0" y="0"/>
          <a:chExt cx="0" cy="0"/>
        </a:xfrm>
      </p:grpSpPr>
      <p:sp>
        <p:nvSpPr>
          <p:cNvPr id="1504" name="Google Shape;1504;p51"/>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Growth </a:t>
            </a:r>
            <a:r>
              <a:rPr b="0" i="0" lang="en-US" sz="7400" u="none" cap="none" strike="noStrike">
                <a:solidFill>
                  <a:schemeClr val="accent2"/>
                </a:solidFill>
                <a:latin typeface="Open Sans Light"/>
                <a:ea typeface="Open Sans Light"/>
                <a:cs typeface="Open Sans Light"/>
                <a:sym typeface="Open Sans Light"/>
              </a:rPr>
              <a:t>Key Points</a:t>
            </a:r>
            <a:endParaRPr b="0" i="0" sz="7400" u="none" cap="none" strike="noStrike">
              <a:solidFill>
                <a:schemeClr val="accent2"/>
              </a:solidFill>
              <a:latin typeface="Open Sans Light"/>
              <a:ea typeface="Open Sans Light"/>
              <a:cs typeface="Open Sans Light"/>
              <a:sym typeface="Open Sans Light"/>
            </a:endParaRPr>
          </a:p>
        </p:txBody>
      </p:sp>
      <p:sp>
        <p:nvSpPr>
          <p:cNvPr id="1505" name="Google Shape;1505;p51"/>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1506" name="Google Shape;1506;p51"/>
          <p:cNvGrpSpPr/>
          <p:nvPr/>
        </p:nvGrpSpPr>
        <p:grpSpPr>
          <a:xfrm>
            <a:off x="8121650" y="3427529"/>
            <a:ext cx="8140700" cy="8140700"/>
            <a:chOff x="1765300" y="3340100"/>
            <a:chExt cx="8928100" cy="8928100"/>
          </a:xfrm>
        </p:grpSpPr>
        <p:sp>
          <p:nvSpPr>
            <p:cNvPr id="1507" name="Google Shape;1507;p51"/>
            <p:cNvSpPr/>
            <p:nvPr/>
          </p:nvSpPr>
          <p:spPr>
            <a:xfrm>
              <a:off x="1765300" y="3340100"/>
              <a:ext cx="8928100" cy="8928100"/>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Calibri"/>
                <a:ea typeface="Calibri"/>
                <a:cs typeface="Calibri"/>
                <a:sym typeface="Calibri"/>
              </a:endParaRPr>
            </a:p>
          </p:txBody>
        </p:sp>
        <p:sp>
          <p:nvSpPr>
            <p:cNvPr id="1508" name="Google Shape;1508;p51"/>
            <p:cNvSpPr/>
            <p:nvPr/>
          </p:nvSpPr>
          <p:spPr>
            <a:xfrm>
              <a:off x="2676525" y="5162550"/>
              <a:ext cx="7105650" cy="710565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Calibri"/>
                <a:ea typeface="Calibri"/>
                <a:cs typeface="Calibri"/>
                <a:sym typeface="Calibri"/>
              </a:endParaRPr>
            </a:p>
          </p:txBody>
        </p:sp>
        <p:sp>
          <p:nvSpPr>
            <p:cNvPr id="1509" name="Google Shape;1509;p51"/>
            <p:cNvSpPr/>
            <p:nvPr/>
          </p:nvSpPr>
          <p:spPr>
            <a:xfrm>
              <a:off x="3575050" y="6959600"/>
              <a:ext cx="5308600" cy="53086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Calibri"/>
                <a:ea typeface="Calibri"/>
                <a:cs typeface="Calibri"/>
                <a:sym typeface="Calibri"/>
              </a:endParaRPr>
            </a:p>
          </p:txBody>
        </p:sp>
        <p:sp>
          <p:nvSpPr>
            <p:cNvPr id="1510" name="Google Shape;1510;p51"/>
            <p:cNvSpPr/>
            <p:nvPr/>
          </p:nvSpPr>
          <p:spPr>
            <a:xfrm>
              <a:off x="4445000" y="8699500"/>
              <a:ext cx="3568700" cy="35687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200">
                <a:solidFill>
                  <a:schemeClr val="lt1"/>
                </a:solidFill>
                <a:latin typeface="Calibri"/>
                <a:ea typeface="Calibri"/>
                <a:cs typeface="Calibri"/>
                <a:sym typeface="Calibri"/>
              </a:endParaRPr>
            </a:p>
          </p:txBody>
        </p:sp>
      </p:grpSp>
      <p:sp>
        <p:nvSpPr>
          <p:cNvPr id="1511" name="Google Shape;1511;p51"/>
          <p:cNvSpPr txBox="1"/>
          <p:nvPr/>
        </p:nvSpPr>
        <p:spPr>
          <a:xfrm>
            <a:off x="10325134" y="9448804"/>
            <a:ext cx="3733732" cy="984885"/>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Market </a:t>
            </a:r>
            <a:endParaRPr/>
          </a:p>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Research</a:t>
            </a:r>
            <a:endParaRPr sz="3200">
              <a:solidFill>
                <a:schemeClr val="lt1"/>
              </a:solidFill>
              <a:latin typeface="Open Sans Light"/>
              <a:ea typeface="Open Sans Light"/>
              <a:cs typeface="Open Sans Light"/>
              <a:sym typeface="Open Sans Light"/>
            </a:endParaRPr>
          </a:p>
        </p:txBody>
      </p:sp>
      <p:sp>
        <p:nvSpPr>
          <p:cNvPr id="1512" name="Google Shape;1512;p51"/>
          <p:cNvSpPr txBox="1"/>
          <p:nvPr/>
        </p:nvSpPr>
        <p:spPr>
          <a:xfrm>
            <a:off x="10325134" y="4064539"/>
            <a:ext cx="3733732"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Advertising</a:t>
            </a:r>
            <a:endParaRPr sz="3200">
              <a:solidFill>
                <a:schemeClr val="lt1"/>
              </a:solidFill>
              <a:latin typeface="Open Sans Light"/>
              <a:ea typeface="Open Sans Light"/>
              <a:cs typeface="Open Sans Light"/>
              <a:sym typeface="Open Sans Light"/>
            </a:endParaRPr>
          </a:p>
        </p:txBody>
      </p:sp>
      <p:sp>
        <p:nvSpPr>
          <p:cNvPr id="1513" name="Google Shape;1513;p51"/>
          <p:cNvSpPr txBox="1"/>
          <p:nvPr/>
        </p:nvSpPr>
        <p:spPr>
          <a:xfrm>
            <a:off x="10325134" y="5722637"/>
            <a:ext cx="3733732"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Social Marketing</a:t>
            </a:r>
            <a:endParaRPr sz="3200">
              <a:solidFill>
                <a:schemeClr val="lt1"/>
              </a:solidFill>
              <a:latin typeface="Open Sans Light"/>
              <a:ea typeface="Open Sans Light"/>
              <a:cs typeface="Open Sans Light"/>
              <a:sym typeface="Open Sans Light"/>
            </a:endParaRPr>
          </a:p>
        </p:txBody>
      </p:sp>
      <p:sp>
        <p:nvSpPr>
          <p:cNvPr id="1514" name="Google Shape;1514;p51"/>
          <p:cNvSpPr txBox="1"/>
          <p:nvPr/>
        </p:nvSpPr>
        <p:spPr>
          <a:xfrm>
            <a:off x="10325134" y="7367850"/>
            <a:ext cx="3733732"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Light"/>
                <a:ea typeface="Open Sans Light"/>
                <a:cs typeface="Open Sans Light"/>
                <a:sym typeface="Open Sans Light"/>
              </a:rPr>
              <a:t>Branding</a:t>
            </a:r>
            <a:endParaRPr sz="3200">
              <a:solidFill>
                <a:schemeClr val="lt1"/>
              </a:solidFill>
              <a:latin typeface="Open Sans Light"/>
              <a:ea typeface="Open Sans Light"/>
              <a:cs typeface="Open Sans Light"/>
              <a:sym typeface="Open Sans Light"/>
            </a:endParaRPr>
          </a:p>
        </p:txBody>
      </p:sp>
      <p:cxnSp>
        <p:nvCxnSpPr>
          <p:cNvPr id="1515" name="Google Shape;1515;p51"/>
          <p:cNvCxnSpPr>
            <a:endCxn id="1516" idx="6"/>
          </p:cNvCxnSpPr>
          <p:nvPr/>
        </p:nvCxnSpPr>
        <p:spPr>
          <a:xfrm flipH="1">
            <a:off x="7591708" y="4549637"/>
            <a:ext cx="1803000" cy="14100"/>
          </a:xfrm>
          <a:prstGeom prst="straightConnector1">
            <a:avLst/>
          </a:prstGeom>
          <a:noFill/>
          <a:ln cap="flat" cmpd="sng" w="19050">
            <a:solidFill>
              <a:schemeClr val="accent4"/>
            </a:solidFill>
            <a:prstDash val="solid"/>
            <a:miter lim="800000"/>
            <a:headEnd len="sm" w="sm" type="none"/>
            <a:tailEnd len="sm" w="sm" type="none"/>
          </a:ln>
        </p:spPr>
      </p:cxnSp>
      <p:cxnSp>
        <p:nvCxnSpPr>
          <p:cNvPr id="1517" name="Google Shape;1517;p51"/>
          <p:cNvCxnSpPr>
            <a:endCxn id="1518" idx="6"/>
          </p:cNvCxnSpPr>
          <p:nvPr/>
        </p:nvCxnSpPr>
        <p:spPr>
          <a:xfrm rot="10800000">
            <a:off x="7591708" y="8314265"/>
            <a:ext cx="2318400" cy="0"/>
          </a:xfrm>
          <a:prstGeom prst="straightConnector1">
            <a:avLst/>
          </a:prstGeom>
          <a:noFill/>
          <a:ln cap="flat" cmpd="sng" w="19050">
            <a:solidFill>
              <a:schemeClr val="accent2"/>
            </a:solidFill>
            <a:prstDash val="solid"/>
            <a:miter lim="800000"/>
            <a:headEnd len="sm" w="sm" type="none"/>
            <a:tailEnd len="sm" w="sm" type="none"/>
          </a:ln>
        </p:spPr>
      </p:cxnSp>
      <p:cxnSp>
        <p:nvCxnSpPr>
          <p:cNvPr id="1519" name="Google Shape;1519;p51"/>
          <p:cNvCxnSpPr>
            <a:endCxn id="1520" idx="2"/>
          </p:cNvCxnSpPr>
          <p:nvPr/>
        </p:nvCxnSpPr>
        <p:spPr>
          <a:xfrm>
            <a:off x="14482594" y="6056239"/>
            <a:ext cx="2309700" cy="17100"/>
          </a:xfrm>
          <a:prstGeom prst="straightConnector1">
            <a:avLst/>
          </a:prstGeom>
          <a:noFill/>
          <a:ln cap="flat" cmpd="sng" w="19050">
            <a:solidFill>
              <a:schemeClr val="accent3"/>
            </a:solidFill>
            <a:prstDash val="solid"/>
            <a:miter lim="800000"/>
            <a:headEnd len="sm" w="sm" type="none"/>
            <a:tailEnd len="sm" w="sm" type="none"/>
          </a:ln>
        </p:spPr>
      </p:cxnSp>
      <p:cxnSp>
        <p:nvCxnSpPr>
          <p:cNvPr id="1521" name="Google Shape;1521;p51"/>
          <p:cNvCxnSpPr/>
          <p:nvPr/>
        </p:nvCxnSpPr>
        <p:spPr>
          <a:xfrm>
            <a:off x="13535130" y="9056420"/>
            <a:ext cx="3244884" cy="0"/>
          </a:xfrm>
          <a:prstGeom prst="straightConnector1">
            <a:avLst/>
          </a:prstGeom>
          <a:noFill/>
          <a:ln cap="flat" cmpd="sng" w="19050">
            <a:solidFill>
              <a:schemeClr val="accent1"/>
            </a:solidFill>
            <a:prstDash val="solid"/>
            <a:miter lim="800000"/>
            <a:headEnd len="sm" w="sm" type="none"/>
            <a:tailEnd len="sm" w="sm" type="none"/>
          </a:ln>
        </p:spPr>
      </p:cxnSp>
      <p:sp>
        <p:nvSpPr>
          <p:cNvPr id="1516" name="Google Shape;1516;p51"/>
          <p:cNvSpPr/>
          <p:nvPr/>
        </p:nvSpPr>
        <p:spPr>
          <a:xfrm>
            <a:off x="6162284" y="3849025"/>
            <a:ext cx="1429424" cy="1429424"/>
          </a:xfrm>
          <a:prstGeom prst="ellipse">
            <a:avLst/>
          </a:prstGeom>
          <a:noFill/>
          <a:ln cap="flat" cmpd="sng" w="1905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518" name="Google Shape;1518;p51"/>
          <p:cNvSpPr/>
          <p:nvPr/>
        </p:nvSpPr>
        <p:spPr>
          <a:xfrm>
            <a:off x="6162284" y="7599553"/>
            <a:ext cx="1429424" cy="1429424"/>
          </a:xfrm>
          <a:prstGeom prst="ellipse">
            <a:avLst/>
          </a:prstGeom>
          <a:noFill/>
          <a:ln cap="flat" cmpd="sng" w="19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522" name="Google Shape;1522;p51"/>
          <p:cNvSpPr/>
          <p:nvPr/>
        </p:nvSpPr>
        <p:spPr>
          <a:xfrm>
            <a:off x="16780014" y="8341708"/>
            <a:ext cx="1429424" cy="1429424"/>
          </a:xfrm>
          <a:prstGeom prst="ellipse">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520" name="Google Shape;1520;p51"/>
          <p:cNvSpPr/>
          <p:nvPr/>
        </p:nvSpPr>
        <p:spPr>
          <a:xfrm>
            <a:off x="16792294" y="5358627"/>
            <a:ext cx="1429424" cy="1429424"/>
          </a:xfrm>
          <a:prstGeom prst="ellipse">
            <a:avLst/>
          </a:prstGeom>
          <a:noFill/>
          <a:ln cap="flat" cmpd="sng" w="19050">
            <a:solidFill>
              <a:schemeClr val="accent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523" name="Google Shape;1523;p51"/>
          <p:cNvSpPr/>
          <p:nvPr/>
        </p:nvSpPr>
        <p:spPr>
          <a:xfrm>
            <a:off x="17028978" y="8560156"/>
            <a:ext cx="895240" cy="888648"/>
          </a:xfrm>
          <a:custGeom>
            <a:pathLst>
              <a:path extrusionOk="0" h="2176" w="2191">
                <a:moveTo>
                  <a:pt x="1805" y="386"/>
                </a:moveTo>
                <a:cubicBezTo>
                  <a:pt x="1574" y="155"/>
                  <a:pt x="1199" y="155"/>
                  <a:pt x="968" y="386"/>
                </a:cubicBezTo>
                <a:cubicBezTo>
                  <a:pt x="738" y="616"/>
                  <a:pt x="738" y="991"/>
                  <a:pt x="968" y="1222"/>
                </a:cubicBezTo>
                <a:cubicBezTo>
                  <a:pt x="1084" y="1337"/>
                  <a:pt x="1235" y="1395"/>
                  <a:pt x="1387" y="1395"/>
                </a:cubicBezTo>
                <a:cubicBezTo>
                  <a:pt x="1538" y="1395"/>
                  <a:pt x="1690" y="1337"/>
                  <a:pt x="1805" y="1222"/>
                </a:cubicBezTo>
                <a:cubicBezTo>
                  <a:pt x="2036" y="991"/>
                  <a:pt x="2036" y="616"/>
                  <a:pt x="1805" y="386"/>
                </a:cubicBezTo>
                <a:close/>
                <a:moveTo>
                  <a:pt x="1768" y="1185"/>
                </a:moveTo>
                <a:cubicBezTo>
                  <a:pt x="1666" y="1287"/>
                  <a:pt x="1531" y="1343"/>
                  <a:pt x="1387" y="1343"/>
                </a:cubicBezTo>
                <a:cubicBezTo>
                  <a:pt x="1243" y="1343"/>
                  <a:pt x="1107" y="1287"/>
                  <a:pt x="1005" y="1185"/>
                </a:cubicBezTo>
                <a:cubicBezTo>
                  <a:pt x="903" y="1083"/>
                  <a:pt x="847" y="948"/>
                  <a:pt x="847" y="804"/>
                </a:cubicBezTo>
                <a:cubicBezTo>
                  <a:pt x="847" y="660"/>
                  <a:pt x="903" y="524"/>
                  <a:pt x="1005" y="422"/>
                </a:cubicBezTo>
                <a:cubicBezTo>
                  <a:pt x="1107" y="320"/>
                  <a:pt x="1243" y="264"/>
                  <a:pt x="1387" y="264"/>
                </a:cubicBezTo>
                <a:cubicBezTo>
                  <a:pt x="1531" y="264"/>
                  <a:pt x="1666" y="320"/>
                  <a:pt x="1768" y="422"/>
                </a:cubicBezTo>
                <a:cubicBezTo>
                  <a:pt x="1870" y="524"/>
                  <a:pt x="1926" y="660"/>
                  <a:pt x="1926" y="804"/>
                </a:cubicBezTo>
                <a:cubicBezTo>
                  <a:pt x="1926" y="948"/>
                  <a:pt x="1870" y="1083"/>
                  <a:pt x="1768" y="1185"/>
                </a:cubicBezTo>
                <a:close/>
                <a:moveTo>
                  <a:pt x="1905" y="286"/>
                </a:moveTo>
                <a:cubicBezTo>
                  <a:pt x="1619" y="0"/>
                  <a:pt x="1154" y="0"/>
                  <a:pt x="868" y="286"/>
                </a:cubicBezTo>
                <a:cubicBezTo>
                  <a:pt x="662" y="492"/>
                  <a:pt x="598" y="801"/>
                  <a:pt x="705" y="1073"/>
                </a:cubicBezTo>
                <a:cubicBezTo>
                  <a:pt x="711" y="1087"/>
                  <a:pt x="718" y="1101"/>
                  <a:pt x="724" y="1115"/>
                </a:cubicBezTo>
                <a:cubicBezTo>
                  <a:pt x="641" y="1197"/>
                  <a:pt x="641" y="1197"/>
                  <a:pt x="641" y="1197"/>
                </a:cubicBezTo>
                <a:cubicBezTo>
                  <a:pt x="614" y="1224"/>
                  <a:pt x="614" y="1268"/>
                  <a:pt x="641" y="1295"/>
                </a:cubicBezTo>
                <a:cubicBezTo>
                  <a:pt x="650" y="1304"/>
                  <a:pt x="650" y="1304"/>
                  <a:pt x="650" y="1304"/>
                </a:cubicBezTo>
                <a:cubicBezTo>
                  <a:pt x="60" y="1894"/>
                  <a:pt x="60" y="1894"/>
                  <a:pt x="60" y="1894"/>
                </a:cubicBezTo>
                <a:cubicBezTo>
                  <a:pt x="0" y="1954"/>
                  <a:pt x="0" y="2053"/>
                  <a:pt x="60" y="2113"/>
                </a:cubicBezTo>
                <a:cubicBezTo>
                  <a:pt x="77" y="2130"/>
                  <a:pt x="77" y="2130"/>
                  <a:pt x="77" y="2130"/>
                </a:cubicBezTo>
                <a:cubicBezTo>
                  <a:pt x="106" y="2160"/>
                  <a:pt x="145" y="2176"/>
                  <a:pt x="187" y="2176"/>
                </a:cubicBezTo>
                <a:cubicBezTo>
                  <a:pt x="229" y="2176"/>
                  <a:pt x="268" y="2160"/>
                  <a:pt x="297" y="2130"/>
                </a:cubicBezTo>
                <a:cubicBezTo>
                  <a:pt x="887" y="1540"/>
                  <a:pt x="887" y="1540"/>
                  <a:pt x="887" y="1540"/>
                </a:cubicBezTo>
                <a:cubicBezTo>
                  <a:pt x="894" y="1548"/>
                  <a:pt x="894" y="1548"/>
                  <a:pt x="894" y="1548"/>
                </a:cubicBezTo>
                <a:cubicBezTo>
                  <a:pt x="907" y="1561"/>
                  <a:pt x="925" y="1568"/>
                  <a:pt x="943" y="1568"/>
                </a:cubicBezTo>
                <a:cubicBezTo>
                  <a:pt x="961" y="1568"/>
                  <a:pt x="979" y="1561"/>
                  <a:pt x="992" y="1548"/>
                </a:cubicBezTo>
                <a:cubicBezTo>
                  <a:pt x="1074" y="1466"/>
                  <a:pt x="1074" y="1466"/>
                  <a:pt x="1074" y="1466"/>
                </a:cubicBezTo>
                <a:cubicBezTo>
                  <a:pt x="1088" y="1473"/>
                  <a:pt x="1103" y="1480"/>
                  <a:pt x="1117" y="1485"/>
                </a:cubicBezTo>
                <a:cubicBezTo>
                  <a:pt x="1205" y="1520"/>
                  <a:pt x="1296" y="1537"/>
                  <a:pt x="1387" y="1537"/>
                </a:cubicBezTo>
                <a:cubicBezTo>
                  <a:pt x="1578" y="1537"/>
                  <a:pt x="1765" y="1462"/>
                  <a:pt x="1905" y="1322"/>
                </a:cubicBezTo>
                <a:cubicBezTo>
                  <a:pt x="2191" y="1036"/>
                  <a:pt x="2191" y="571"/>
                  <a:pt x="1905" y="286"/>
                </a:cubicBezTo>
                <a:close/>
                <a:moveTo>
                  <a:pt x="260" y="2093"/>
                </a:moveTo>
                <a:cubicBezTo>
                  <a:pt x="221" y="2133"/>
                  <a:pt x="153" y="2133"/>
                  <a:pt x="114" y="2093"/>
                </a:cubicBezTo>
                <a:cubicBezTo>
                  <a:pt x="97" y="2077"/>
                  <a:pt x="97" y="2077"/>
                  <a:pt x="97" y="2077"/>
                </a:cubicBezTo>
                <a:cubicBezTo>
                  <a:pt x="57" y="2036"/>
                  <a:pt x="57" y="1971"/>
                  <a:pt x="97" y="1930"/>
                </a:cubicBezTo>
                <a:cubicBezTo>
                  <a:pt x="687" y="1340"/>
                  <a:pt x="687" y="1340"/>
                  <a:pt x="687" y="1340"/>
                </a:cubicBezTo>
                <a:cubicBezTo>
                  <a:pt x="850" y="1504"/>
                  <a:pt x="850" y="1504"/>
                  <a:pt x="850" y="1504"/>
                </a:cubicBezTo>
                <a:lnTo>
                  <a:pt x="260" y="2093"/>
                </a:lnTo>
                <a:close/>
                <a:moveTo>
                  <a:pt x="955" y="1511"/>
                </a:moveTo>
                <a:cubicBezTo>
                  <a:pt x="948" y="1518"/>
                  <a:pt x="938" y="1518"/>
                  <a:pt x="931" y="1511"/>
                </a:cubicBezTo>
                <a:cubicBezTo>
                  <a:pt x="923" y="1504"/>
                  <a:pt x="923" y="1504"/>
                  <a:pt x="923" y="1504"/>
                </a:cubicBezTo>
                <a:cubicBezTo>
                  <a:pt x="923" y="1504"/>
                  <a:pt x="923" y="1504"/>
                  <a:pt x="923" y="1504"/>
                </a:cubicBezTo>
                <a:cubicBezTo>
                  <a:pt x="687" y="1267"/>
                  <a:pt x="687" y="1267"/>
                  <a:pt x="687" y="1267"/>
                </a:cubicBezTo>
                <a:cubicBezTo>
                  <a:pt x="687" y="1267"/>
                  <a:pt x="687" y="1267"/>
                  <a:pt x="687" y="1267"/>
                </a:cubicBezTo>
                <a:cubicBezTo>
                  <a:pt x="678" y="1258"/>
                  <a:pt x="678" y="1258"/>
                  <a:pt x="678" y="1258"/>
                </a:cubicBezTo>
                <a:cubicBezTo>
                  <a:pt x="671" y="1252"/>
                  <a:pt x="671" y="1241"/>
                  <a:pt x="678" y="1234"/>
                </a:cubicBezTo>
                <a:cubicBezTo>
                  <a:pt x="748" y="1163"/>
                  <a:pt x="748" y="1163"/>
                  <a:pt x="748" y="1163"/>
                </a:cubicBezTo>
                <a:cubicBezTo>
                  <a:pt x="750" y="1167"/>
                  <a:pt x="753" y="1171"/>
                  <a:pt x="755" y="1174"/>
                </a:cubicBezTo>
                <a:cubicBezTo>
                  <a:pt x="759" y="1181"/>
                  <a:pt x="762" y="1187"/>
                  <a:pt x="766" y="1193"/>
                </a:cubicBezTo>
                <a:cubicBezTo>
                  <a:pt x="772" y="1202"/>
                  <a:pt x="778" y="1212"/>
                  <a:pt x="785" y="1221"/>
                </a:cubicBezTo>
                <a:cubicBezTo>
                  <a:pt x="789" y="1227"/>
                  <a:pt x="793" y="1233"/>
                  <a:pt x="797" y="1238"/>
                </a:cubicBezTo>
                <a:cubicBezTo>
                  <a:pt x="804" y="1248"/>
                  <a:pt x="812" y="1258"/>
                  <a:pt x="820" y="1267"/>
                </a:cubicBezTo>
                <a:cubicBezTo>
                  <a:pt x="824" y="1272"/>
                  <a:pt x="827" y="1277"/>
                  <a:pt x="831" y="1281"/>
                </a:cubicBezTo>
                <a:cubicBezTo>
                  <a:pt x="843" y="1295"/>
                  <a:pt x="855" y="1309"/>
                  <a:pt x="868" y="1322"/>
                </a:cubicBezTo>
                <a:cubicBezTo>
                  <a:pt x="881" y="1335"/>
                  <a:pt x="895" y="1347"/>
                  <a:pt x="908" y="1359"/>
                </a:cubicBezTo>
                <a:cubicBezTo>
                  <a:pt x="913" y="1363"/>
                  <a:pt x="918" y="1366"/>
                  <a:pt x="923" y="1370"/>
                </a:cubicBezTo>
                <a:cubicBezTo>
                  <a:pt x="932" y="1378"/>
                  <a:pt x="941" y="1385"/>
                  <a:pt x="951" y="1392"/>
                </a:cubicBezTo>
                <a:cubicBezTo>
                  <a:pt x="956" y="1397"/>
                  <a:pt x="962" y="1401"/>
                  <a:pt x="968" y="1405"/>
                </a:cubicBezTo>
                <a:cubicBezTo>
                  <a:pt x="977" y="1411"/>
                  <a:pt x="986" y="1417"/>
                  <a:pt x="996" y="1423"/>
                </a:cubicBezTo>
                <a:cubicBezTo>
                  <a:pt x="1002" y="1427"/>
                  <a:pt x="1008" y="1431"/>
                  <a:pt x="1014" y="1435"/>
                </a:cubicBezTo>
                <a:cubicBezTo>
                  <a:pt x="1018" y="1437"/>
                  <a:pt x="1022" y="1439"/>
                  <a:pt x="1025" y="1441"/>
                </a:cubicBezTo>
                <a:lnTo>
                  <a:pt x="955" y="1511"/>
                </a:lnTo>
                <a:close/>
                <a:moveTo>
                  <a:pt x="1868" y="1285"/>
                </a:moveTo>
                <a:cubicBezTo>
                  <a:pt x="1676" y="1478"/>
                  <a:pt x="1389" y="1537"/>
                  <a:pt x="1136" y="1437"/>
                </a:cubicBezTo>
                <a:cubicBezTo>
                  <a:pt x="1117" y="1430"/>
                  <a:pt x="1098" y="1421"/>
                  <a:pt x="1080" y="1412"/>
                </a:cubicBezTo>
                <a:cubicBezTo>
                  <a:pt x="1015" y="1379"/>
                  <a:pt x="956" y="1337"/>
                  <a:pt x="905" y="1285"/>
                </a:cubicBezTo>
                <a:cubicBezTo>
                  <a:pt x="892" y="1272"/>
                  <a:pt x="880" y="1259"/>
                  <a:pt x="868" y="1245"/>
                </a:cubicBezTo>
                <a:cubicBezTo>
                  <a:pt x="832" y="1203"/>
                  <a:pt x="802" y="1157"/>
                  <a:pt x="778" y="1109"/>
                </a:cubicBezTo>
                <a:cubicBezTo>
                  <a:pt x="778" y="1109"/>
                  <a:pt x="778" y="1109"/>
                  <a:pt x="778" y="1109"/>
                </a:cubicBezTo>
                <a:cubicBezTo>
                  <a:pt x="769" y="1091"/>
                  <a:pt x="761" y="1073"/>
                  <a:pt x="754" y="1054"/>
                </a:cubicBezTo>
                <a:cubicBezTo>
                  <a:pt x="654" y="802"/>
                  <a:pt x="713" y="514"/>
                  <a:pt x="905" y="322"/>
                </a:cubicBezTo>
                <a:cubicBezTo>
                  <a:pt x="1038" y="190"/>
                  <a:pt x="1212" y="123"/>
                  <a:pt x="1387" y="123"/>
                </a:cubicBezTo>
                <a:cubicBezTo>
                  <a:pt x="1561" y="123"/>
                  <a:pt x="1735" y="190"/>
                  <a:pt x="1868" y="322"/>
                </a:cubicBezTo>
                <a:cubicBezTo>
                  <a:pt x="2134" y="588"/>
                  <a:pt x="2134" y="1020"/>
                  <a:pt x="1868" y="1285"/>
                </a:cubicBezTo>
                <a:close/>
                <a:moveTo>
                  <a:pt x="1483" y="435"/>
                </a:moveTo>
                <a:cubicBezTo>
                  <a:pt x="1479" y="449"/>
                  <a:pt x="1464" y="456"/>
                  <a:pt x="1450" y="452"/>
                </a:cubicBezTo>
                <a:cubicBezTo>
                  <a:pt x="1418" y="441"/>
                  <a:pt x="1385" y="436"/>
                  <a:pt x="1351" y="436"/>
                </a:cubicBezTo>
                <a:cubicBezTo>
                  <a:pt x="1176" y="436"/>
                  <a:pt x="1033" y="579"/>
                  <a:pt x="1033" y="754"/>
                </a:cubicBezTo>
                <a:cubicBezTo>
                  <a:pt x="1033" y="768"/>
                  <a:pt x="1021" y="780"/>
                  <a:pt x="1007" y="780"/>
                </a:cubicBezTo>
                <a:cubicBezTo>
                  <a:pt x="993" y="780"/>
                  <a:pt x="981" y="768"/>
                  <a:pt x="981" y="754"/>
                </a:cubicBezTo>
                <a:cubicBezTo>
                  <a:pt x="981" y="550"/>
                  <a:pt x="1147" y="384"/>
                  <a:pt x="1351" y="384"/>
                </a:cubicBezTo>
                <a:cubicBezTo>
                  <a:pt x="1390" y="384"/>
                  <a:pt x="1429" y="390"/>
                  <a:pt x="1466" y="402"/>
                </a:cubicBezTo>
                <a:cubicBezTo>
                  <a:pt x="1480" y="407"/>
                  <a:pt x="1487" y="421"/>
                  <a:pt x="1483" y="43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24" name="Google Shape;1524;p51"/>
          <p:cNvSpPr/>
          <p:nvPr/>
        </p:nvSpPr>
        <p:spPr>
          <a:xfrm>
            <a:off x="6451600" y="7885230"/>
            <a:ext cx="876300" cy="882649"/>
          </a:xfrm>
          <a:custGeom>
            <a:pathLst>
              <a:path extrusionOk="0" h="1663" w="1655">
                <a:moveTo>
                  <a:pt x="1373" y="622"/>
                </a:moveTo>
                <a:cubicBezTo>
                  <a:pt x="1478" y="517"/>
                  <a:pt x="1478" y="517"/>
                  <a:pt x="1478" y="517"/>
                </a:cubicBezTo>
                <a:cubicBezTo>
                  <a:pt x="1478" y="517"/>
                  <a:pt x="1478" y="517"/>
                  <a:pt x="1478" y="517"/>
                </a:cubicBezTo>
                <a:cubicBezTo>
                  <a:pt x="1478" y="517"/>
                  <a:pt x="1478" y="517"/>
                  <a:pt x="1478" y="517"/>
                </a:cubicBezTo>
                <a:cubicBezTo>
                  <a:pt x="1584" y="411"/>
                  <a:pt x="1584" y="411"/>
                  <a:pt x="1584" y="411"/>
                </a:cubicBezTo>
                <a:cubicBezTo>
                  <a:pt x="1612" y="383"/>
                  <a:pt x="1628" y="345"/>
                  <a:pt x="1628" y="305"/>
                </a:cubicBezTo>
                <a:cubicBezTo>
                  <a:pt x="1628" y="264"/>
                  <a:pt x="1612" y="227"/>
                  <a:pt x="1584" y="198"/>
                </a:cubicBezTo>
                <a:cubicBezTo>
                  <a:pt x="1466" y="80"/>
                  <a:pt x="1466" y="80"/>
                  <a:pt x="1466" y="80"/>
                </a:cubicBezTo>
                <a:cubicBezTo>
                  <a:pt x="1407" y="21"/>
                  <a:pt x="1311" y="21"/>
                  <a:pt x="1252" y="80"/>
                </a:cubicBezTo>
                <a:cubicBezTo>
                  <a:pt x="1042" y="291"/>
                  <a:pt x="1042" y="291"/>
                  <a:pt x="1042" y="291"/>
                </a:cubicBezTo>
                <a:cubicBezTo>
                  <a:pt x="283" y="1050"/>
                  <a:pt x="283" y="1050"/>
                  <a:pt x="283" y="1050"/>
                </a:cubicBezTo>
                <a:cubicBezTo>
                  <a:pt x="281" y="1052"/>
                  <a:pt x="279" y="1054"/>
                  <a:pt x="278" y="1057"/>
                </a:cubicBezTo>
                <a:cubicBezTo>
                  <a:pt x="278" y="1057"/>
                  <a:pt x="278" y="1057"/>
                  <a:pt x="278" y="1057"/>
                </a:cubicBezTo>
                <a:cubicBezTo>
                  <a:pt x="126" y="1513"/>
                  <a:pt x="126" y="1513"/>
                  <a:pt x="126" y="1513"/>
                </a:cubicBezTo>
                <a:cubicBezTo>
                  <a:pt x="124" y="1520"/>
                  <a:pt x="126" y="1528"/>
                  <a:pt x="131" y="1533"/>
                </a:cubicBezTo>
                <a:cubicBezTo>
                  <a:pt x="135" y="1537"/>
                  <a:pt x="140" y="1539"/>
                  <a:pt x="145" y="1539"/>
                </a:cubicBezTo>
                <a:cubicBezTo>
                  <a:pt x="147" y="1539"/>
                  <a:pt x="149" y="1538"/>
                  <a:pt x="151" y="1538"/>
                </a:cubicBezTo>
                <a:cubicBezTo>
                  <a:pt x="355" y="1470"/>
                  <a:pt x="355" y="1470"/>
                  <a:pt x="355" y="1470"/>
                </a:cubicBezTo>
                <a:cubicBezTo>
                  <a:pt x="356" y="1469"/>
                  <a:pt x="357" y="1469"/>
                  <a:pt x="358" y="1469"/>
                </a:cubicBezTo>
                <a:cubicBezTo>
                  <a:pt x="606" y="1386"/>
                  <a:pt x="606" y="1386"/>
                  <a:pt x="606" y="1386"/>
                </a:cubicBezTo>
                <a:cubicBezTo>
                  <a:pt x="607" y="1386"/>
                  <a:pt x="607" y="1386"/>
                  <a:pt x="607" y="1386"/>
                </a:cubicBezTo>
                <a:cubicBezTo>
                  <a:pt x="609" y="1385"/>
                  <a:pt x="612" y="1383"/>
                  <a:pt x="614" y="1381"/>
                </a:cubicBezTo>
                <a:lnTo>
                  <a:pt x="1373" y="622"/>
                </a:lnTo>
                <a:close/>
                <a:moveTo>
                  <a:pt x="1244" y="521"/>
                </a:moveTo>
                <a:cubicBezTo>
                  <a:pt x="513" y="1252"/>
                  <a:pt x="513" y="1252"/>
                  <a:pt x="513" y="1252"/>
                </a:cubicBezTo>
                <a:cubicBezTo>
                  <a:pt x="412" y="1151"/>
                  <a:pt x="412" y="1151"/>
                  <a:pt x="412" y="1151"/>
                </a:cubicBezTo>
                <a:cubicBezTo>
                  <a:pt x="1143" y="420"/>
                  <a:pt x="1143" y="420"/>
                  <a:pt x="1143" y="420"/>
                </a:cubicBezTo>
                <a:lnTo>
                  <a:pt x="1244" y="521"/>
                </a:lnTo>
                <a:close/>
                <a:moveTo>
                  <a:pt x="600" y="1339"/>
                </a:moveTo>
                <a:cubicBezTo>
                  <a:pt x="540" y="1280"/>
                  <a:pt x="540" y="1280"/>
                  <a:pt x="540" y="1280"/>
                </a:cubicBezTo>
                <a:cubicBezTo>
                  <a:pt x="1272" y="549"/>
                  <a:pt x="1272" y="549"/>
                  <a:pt x="1272" y="549"/>
                </a:cubicBezTo>
                <a:cubicBezTo>
                  <a:pt x="1331" y="608"/>
                  <a:pt x="1331" y="608"/>
                  <a:pt x="1331" y="608"/>
                </a:cubicBezTo>
                <a:lnTo>
                  <a:pt x="600" y="1339"/>
                </a:lnTo>
                <a:close/>
                <a:moveTo>
                  <a:pt x="1280" y="108"/>
                </a:moveTo>
                <a:cubicBezTo>
                  <a:pt x="1324" y="64"/>
                  <a:pt x="1394" y="64"/>
                  <a:pt x="1438" y="108"/>
                </a:cubicBezTo>
                <a:cubicBezTo>
                  <a:pt x="1556" y="226"/>
                  <a:pt x="1556" y="226"/>
                  <a:pt x="1556" y="226"/>
                </a:cubicBezTo>
                <a:cubicBezTo>
                  <a:pt x="1577" y="247"/>
                  <a:pt x="1589" y="275"/>
                  <a:pt x="1589" y="305"/>
                </a:cubicBezTo>
                <a:cubicBezTo>
                  <a:pt x="1589" y="335"/>
                  <a:pt x="1577" y="363"/>
                  <a:pt x="1556" y="384"/>
                </a:cubicBezTo>
                <a:cubicBezTo>
                  <a:pt x="1465" y="475"/>
                  <a:pt x="1465" y="475"/>
                  <a:pt x="1465" y="475"/>
                </a:cubicBezTo>
                <a:cubicBezTo>
                  <a:pt x="1189" y="199"/>
                  <a:pt x="1189" y="199"/>
                  <a:pt x="1189" y="199"/>
                </a:cubicBezTo>
                <a:lnTo>
                  <a:pt x="1280" y="108"/>
                </a:lnTo>
                <a:close/>
                <a:moveTo>
                  <a:pt x="1161" y="227"/>
                </a:moveTo>
                <a:cubicBezTo>
                  <a:pt x="1437" y="503"/>
                  <a:pt x="1437" y="503"/>
                  <a:pt x="1437" y="503"/>
                </a:cubicBezTo>
                <a:cubicBezTo>
                  <a:pt x="1359" y="580"/>
                  <a:pt x="1359" y="580"/>
                  <a:pt x="1359" y="580"/>
                </a:cubicBezTo>
                <a:cubicBezTo>
                  <a:pt x="1286" y="507"/>
                  <a:pt x="1286" y="507"/>
                  <a:pt x="1286" y="507"/>
                </a:cubicBezTo>
                <a:cubicBezTo>
                  <a:pt x="1286" y="507"/>
                  <a:pt x="1286" y="507"/>
                  <a:pt x="1286" y="507"/>
                </a:cubicBezTo>
                <a:cubicBezTo>
                  <a:pt x="1286" y="507"/>
                  <a:pt x="1286" y="507"/>
                  <a:pt x="1285" y="507"/>
                </a:cubicBezTo>
                <a:cubicBezTo>
                  <a:pt x="1083" y="305"/>
                  <a:pt x="1083" y="305"/>
                  <a:pt x="1083" y="305"/>
                </a:cubicBezTo>
                <a:lnTo>
                  <a:pt x="1161" y="227"/>
                </a:lnTo>
                <a:close/>
                <a:moveTo>
                  <a:pt x="1056" y="333"/>
                </a:moveTo>
                <a:cubicBezTo>
                  <a:pt x="1115" y="392"/>
                  <a:pt x="1115" y="392"/>
                  <a:pt x="1115" y="392"/>
                </a:cubicBezTo>
                <a:cubicBezTo>
                  <a:pt x="384" y="1123"/>
                  <a:pt x="384" y="1123"/>
                  <a:pt x="384" y="1123"/>
                </a:cubicBezTo>
                <a:cubicBezTo>
                  <a:pt x="324" y="1064"/>
                  <a:pt x="324" y="1064"/>
                  <a:pt x="324" y="1064"/>
                </a:cubicBezTo>
                <a:lnTo>
                  <a:pt x="1056" y="333"/>
                </a:lnTo>
                <a:close/>
                <a:moveTo>
                  <a:pt x="222" y="1351"/>
                </a:moveTo>
                <a:cubicBezTo>
                  <a:pt x="313" y="1442"/>
                  <a:pt x="313" y="1442"/>
                  <a:pt x="313" y="1442"/>
                </a:cubicBezTo>
                <a:cubicBezTo>
                  <a:pt x="176" y="1488"/>
                  <a:pt x="176" y="1488"/>
                  <a:pt x="176" y="1488"/>
                </a:cubicBezTo>
                <a:lnTo>
                  <a:pt x="222" y="1351"/>
                </a:lnTo>
                <a:close/>
                <a:moveTo>
                  <a:pt x="355" y="1428"/>
                </a:moveTo>
                <a:cubicBezTo>
                  <a:pt x="236" y="1309"/>
                  <a:pt x="236" y="1309"/>
                  <a:pt x="236" y="1309"/>
                </a:cubicBezTo>
                <a:cubicBezTo>
                  <a:pt x="305" y="1100"/>
                  <a:pt x="305" y="1100"/>
                  <a:pt x="305" y="1100"/>
                </a:cubicBezTo>
                <a:cubicBezTo>
                  <a:pt x="564" y="1359"/>
                  <a:pt x="564" y="1359"/>
                  <a:pt x="564" y="1359"/>
                </a:cubicBezTo>
                <a:lnTo>
                  <a:pt x="355" y="1428"/>
                </a:lnTo>
                <a:close/>
                <a:moveTo>
                  <a:pt x="1655" y="1367"/>
                </a:moveTo>
                <a:cubicBezTo>
                  <a:pt x="1655" y="1390"/>
                  <a:pt x="1646" y="1411"/>
                  <a:pt x="1630" y="1428"/>
                </a:cubicBezTo>
                <a:cubicBezTo>
                  <a:pt x="1419" y="1638"/>
                  <a:pt x="1419" y="1638"/>
                  <a:pt x="1419" y="1638"/>
                </a:cubicBezTo>
                <a:cubicBezTo>
                  <a:pt x="1403" y="1655"/>
                  <a:pt x="1381" y="1663"/>
                  <a:pt x="1359" y="1663"/>
                </a:cubicBezTo>
                <a:cubicBezTo>
                  <a:pt x="1337" y="1663"/>
                  <a:pt x="1315" y="1655"/>
                  <a:pt x="1299" y="1638"/>
                </a:cubicBezTo>
                <a:cubicBezTo>
                  <a:pt x="1226" y="1566"/>
                  <a:pt x="1226" y="1566"/>
                  <a:pt x="1226" y="1566"/>
                </a:cubicBezTo>
                <a:cubicBezTo>
                  <a:pt x="1226" y="1566"/>
                  <a:pt x="1226" y="1566"/>
                  <a:pt x="1226" y="1566"/>
                </a:cubicBezTo>
                <a:cubicBezTo>
                  <a:pt x="1226" y="1566"/>
                  <a:pt x="1226" y="1566"/>
                  <a:pt x="1226" y="1566"/>
                </a:cubicBezTo>
                <a:cubicBezTo>
                  <a:pt x="1093" y="1433"/>
                  <a:pt x="1093" y="1433"/>
                  <a:pt x="1093" y="1433"/>
                </a:cubicBezTo>
                <a:cubicBezTo>
                  <a:pt x="1093" y="1433"/>
                  <a:pt x="1093" y="1433"/>
                  <a:pt x="1093" y="1433"/>
                </a:cubicBezTo>
                <a:cubicBezTo>
                  <a:pt x="1093" y="1433"/>
                  <a:pt x="1093" y="1433"/>
                  <a:pt x="1093" y="1433"/>
                </a:cubicBezTo>
                <a:cubicBezTo>
                  <a:pt x="961" y="1300"/>
                  <a:pt x="961" y="1300"/>
                  <a:pt x="961" y="1300"/>
                </a:cubicBezTo>
                <a:cubicBezTo>
                  <a:pt x="961" y="1300"/>
                  <a:pt x="961" y="1300"/>
                  <a:pt x="961" y="1300"/>
                </a:cubicBezTo>
                <a:cubicBezTo>
                  <a:pt x="961" y="1300"/>
                  <a:pt x="961" y="1300"/>
                  <a:pt x="961" y="1300"/>
                </a:cubicBezTo>
                <a:cubicBezTo>
                  <a:pt x="871" y="1211"/>
                  <a:pt x="871" y="1211"/>
                  <a:pt x="871" y="1211"/>
                </a:cubicBezTo>
                <a:cubicBezTo>
                  <a:pt x="864" y="1203"/>
                  <a:pt x="864" y="1191"/>
                  <a:pt x="871" y="1183"/>
                </a:cubicBezTo>
                <a:cubicBezTo>
                  <a:pt x="879" y="1175"/>
                  <a:pt x="891" y="1175"/>
                  <a:pt x="899" y="1183"/>
                </a:cubicBezTo>
                <a:cubicBezTo>
                  <a:pt x="974" y="1258"/>
                  <a:pt x="974" y="1258"/>
                  <a:pt x="974" y="1258"/>
                </a:cubicBezTo>
                <a:cubicBezTo>
                  <a:pt x="1112" y="1121"/>
                  <a:pt x="1112" y="1121"/>
                  <a:pt x="1112" y="1121"/>
                </a:cubicBezTo>
                <a:cubicBezTo>
                  <a:pt x="1120" y="1113"/>
                  <a:pt x="1132" y="1113"/>
                  <a:pt x="1140" y="1121"/>
                </a:cubicBezTo>
                <a:cubicBezTo>
                  <a:pt x="1148" y="1128"/>
                  <a:pt x="1148" y="1141"/>
                  <a:pt x="1140" y="1148"/>
                </a:cubicBezTo>
                <a:cubicBezTo>
                  <a:pt x="1002" y="1286"/>
                  <a:pt x="1002" y="1286"/>
                  <a:pt x="1002" y="1286"/>
                </a:cubicBezTo>
                <a:cubicBezTo>
                  <a:pt x="1107" y="1391"/>
                  <a:pt x="1107" y="1391"/>
                  <a:pt x="1107" y="1391"/>
                </a:cubicBezTo>
                <a:cubicBezTo>
                  <a:pt x="1199" y="1300"/>
                  <a:pt x="1199" y="1300"/>
                  <a:pt x="1199" y="1300"/>
                </a:cubicBezTo>
                <a:cubicBezTo>
                  <a:pt x="1206" y="1292"/>
                  <a:pt x="1219" y="1292"/>
                  <a:pt x="1227" y="1300"/>
                </a:cubicBezTo>
                <a:cubicBezTo>
                  <a:pt x="1234" y="1307"/>
                  <a:pt x="1234" y="1320"/>
                  <a:pt x="1227" y="1328"/>
                </a:cubicBezTo>
                <a:cubicBezTo>
                  <a:pt x="1135" y="1419"/>
                  <a:pt x="1135" y="1419"/>
                  <a:pt x="1135" y="1419"/>
                </a:cubicBezTo>
                <a:cubicBezTo>
                  <a:pt x="1240" y="1524"/>
                  <a:pt x="1240" y="1524"/>
                  <a:pt x="1240" y="1524"/>
                </a:cubicBezTo>
                <a:cubicBezTo>
                  <a:pt x="1378" y="1386"/>
                  <a:pt x="1378" y="1386"/>
                  <a:pt x="1378" y="1386"/>
                </a:cubicBezTo>
                <a:cubicBezTo>
                  <a:pt x="1386" y="1378"/>
                  <a:pt x="1398" y="1378"/>
                  <a:pt x="1406" y="1386"/>
                </a:cubicBezTo>
                <a:cubicBezTo>
                  <a:pt x="1413" y="1394"/>
                  <a:pt x="1413" y="1406"/>
                  <a:pt x="1406" y="1414"/>
                </a:cubicBezTo>
                <a:cubicBezTo>
                  <a:pt x="1268" y="1552"/>
                  <a:pt x="1268" y="1552"/>
                  <a:pt x="1268" y="1552"/>
                </a:cubicBezTo>
                <a:cubicBezTo>
                  <a:pt x="1327" y="1611"/>
                  <a:pt x="1327" y="1611"/>
                  <a:pt x="1327" y="1611"/>
                </a:cubicBezTo>
                <a:cubicBezTo>
                  <a:pt x="1344" y="1628"/>
                  <a:pt x="1374" y="1628"/>
                  <a:pt x="1392" y="1611"/>
                </a:cubicBezTo>
                <a:cubicBezTo>
                  <a:pt x="1602" y="1400"/>
                  <a:pt x="1602" y="1400"/>
                  <a:pt x="1602" y="1400"/>
                </a:cubicBezTo>
                <a:cubicBezTo>
                  <a:pt x="1611" y="1391"/>
                  <a:pt x="1616" y="1380"/>
                  <a:pt x="1616" y="1367"/>
                </a:cubicBezTo>
                <a:cubicBezTo>
                  <a:pt x="1616" y="1355"/>
                  <a:pt x="1611" y="1344"/>
                  <a:pt x="1602" y="1335"/>
                </a:cubicBezTo>
                <a:cubicBezTo>
                  <a:pt x="1172" y="904"/>
                  <a:pt x="1172" y="904"/>
                  <a:pt x="1172" y="904"/>
                </a:cubicBezTo>
                <a:cubicBezTo>
                  <a:pt x="1164" y="897"/>
                  <a:pt x="1164" y="884"/>
                  <a:pt x="1172" y="877"/>
                </a:cubicBezTo>
                <a:cubicBezTo>
                  <a:pt x="1179" y="869"/>
                  <a:pt x="1192" y="869"/>
                  <a:pt x="1200" y="877"/>
                </a:cubicBezTo>
                <a:cubicBezTo>
                  <a:pt x="1630" y="1307"/>
                  <a:pt x="1630" y="1307"/>
                  <a:pt x="1630" y="1307"/>
                </a:cubicBezTo>
                <a:cubicBezTo>
                  <a:pt x="1646" y="1323"/>
                  <a:pt x="1655" y="1345"/>
                  <a:pt x="1655" y="1367"/>
                </a:cubicBezTo>
                <a:close/>
                <a:moveTo>
                  <a:pt x="98" y="438"/>
                </a:moveTo>
                <a:cubicBezTo>
                  <a:pt x="98" y="438"/>
                  <a:pt x="98" y="438"/>
                  <a:pt x="98" y="438"/>
                </a:cubicBezTo>
                <a:cubicBezTo>
                  <a:pt x="25" y="365"/>
                  <a:pt x="25" y="365"/>
                  <a:pt x="25" y="365"/>
                </a:cubicBezTo>
                <a:cubicBezTo>
                  <a:pt x="9" y="349"/>
                  <a:pt x="0" y="328"/>
                  <a:pt x="0" y="305"/>
                </a:cubicBezTo>
                <a:cubicBezTo>
                  <a:pt x="0" y="282"/>
                  <a:pt x="9" y="261"/>
                  <a:pt x="25" y="244"/>
                </a:cubicBezTo>
                <a:cubicBezTo>
                  <a:pt x="236" y="34"/>
                  <a:pt x="236" y="34"/>
                  <a:pt x="236" y="34"/>
                </a:cubicBezTo>
                <a:cubicBezTo>
                  <a:pt x="269" y="0"/>
                  <a:pt x="324" y="0"/>
                  <a:pt x="357" y="34"/>
                </a:cubicBezTo>
                <a:cubicBezTo>
                  <a:pt x="771" y="448"/>
                  <a:pt x="771" y="448"/>
                  <a:pt x="771" y="448"/>
                </a:cubicBezTo>
                <a:cubicBezTo>
                  <a:pt x="779" y="455"/>
                  <a:pt x="779" y="468"/>
                  <a:pt x="771" y="475"/>
                </a:cubicBezTo>
                <a:cubicBezTo>
                  <a:pt x="763" y="483"/>
                  <a:pt x="751" y="483"/>
                  <a:pt x="743" y="475"/>
                </a:cubicBezTo>
                <a:cubicBezTo>
                  <a:pt x="329" y="61"/>
                  <a:pt x="329" y="61"/>
                  <a:pt x="329" y="61"/>
                </a:cubicBezTo>
                <a:cubicBezTo>
                  <a:pt x="311" y="44"/>
                  <a:pt x="282" y="43"/>
                  <a:pt x="264" y="61"/>
                </a:cubicBezTo>
                <a:cubicBezTo>
                  <a:pt x="53" y="272"/>
                  <a:pt x="53" y="272"/>
                  <a:pt x="53" y="272"/>
                </a:cubicBezTo>
                <a:cubicBezTo>
                  <a:pt x="45" y="281"/>
                  <a:pt x="40" y="292"/>
                  <a:pt x="40" y="305"/>
                </a:cubicBezTo>
                <a:cubicBezTo>
                  <a:pt x="40" y="317"/>
                  <a:pt x="45" y="329"/>
                  <a:pt x="53" y="337"/>
                </a:cubicBezTo>
                <a:cubicBezTo>
                  <a:pt x="112" y="396"/>
                  <a:pt x="112" y="396"/>
                  <a:pt x="112" y="396"/>
                </a:cubicBezTo>
                <a:cubicBezTo>
                  <a:pt x="250" y="258"/>
                  <a:pt x="250" y="258"/>
                  <a:pt x="250" y="258"/>
                </a:cubicBezTo>
                <a:cubicBezTo>
                  <a:pt x="258" y="250"/>
                  <a:pt x="270" y="250"/>
                  <a:pt x="278" y="258"/>
                </a:cubicBezTo>
                <a:cubicBezTo>
                  <a:pt x="285" y="266"/>
                  <a:pt x="285" y="278"/>
                  <a:pt x="278" y="286"/>
                </a:cubicBezTo>
                <a:cubicBezTo>
                  <a:pt x="140" y="424"/>
                  <a:pt x="140" y="424"/>
                  <a:pt x="140" y="424"/>
                </a:cubicBezTo>
                <a:cubicBezTo>
                  <a:pt x="245" y="529"/>
                  <a:pt x="245" y="529"/>
                  <a:pt x="245" y="529"/>
                </a:cubicBezTo>
                <a:cubicBezTo>
                  <a:pt x="336" y="437"/>
                  <a:pt x="336" y="437"/>
                  <a:pt x="336" y="437"/>
                </a:cubicBezTo>
                <a:cubicBezTo>
                  <a:pt x="344" y="430"/>
                  <a:pt x="356" y="430"/>
                  <a:pt x="364" y="437"/>
                </a:cubicBezTo>
                <a:cubicBezTo>
                  <a:pt x="372" y="445"/>
                  <a:pt x="372" y="457"/>
                  <a:pt x="364" y="465"/>
                </a:cubicBezTo>
                <a:cubicBezTo>
                  <a:pt x="273" y="557"/>
                  <a:pt x="273" y="557"/>
                  <a:pt x="273" y="557"/>
                </a:cubicBezTo>
                <a:cubicBezTo>
                  <a:pt x="378" y="662"/>
                  <a:pt x="378" y="662"/>
                  <a:pt x="378" y="662"/>
                </a:cubicBezTo>
                <a:cubicBezTo>
                  <a:pt x="515" y="524"/>
                  <a:pt x="515" y="524"/>
                  <a:pt x="515" y="524"/>
                </a:cubicBezTo>
                <a:cubicBezTo>
                  <a:pt x="523" y="516"/>
                  <a:pt x="536" y="516"/>
                  <a:pt x="543" y="524"/>
                </a:cubicBezTo>
                <a:cubicBezTo>
                  <a:pt x="551" y="531"/>
                  <a:pt x="551" y="544"/>
                  <a:pt x="543" y="551"/>
                </a:cubicBezTo>
                <a:cubicBezTo>
                  <a:pt x="405" y="689"/>
                  <a:pt x="405" y="689"/>
                  <a:pt x="405" y="689"/>
                </a:cubicBezTo>
                <a:cubicBezTo>
                  <a:pt x="472" y="755"/>
                  <a:pt x="472" y="755"/>
                  <a:pt x="472" y="755"/>
                </a:cubicBezTo>
                <a:cubicBezTo>
                  <a:pt x="479" y="763"/>
                  <a:pt x="479" y="776"/>
                  <a:pt x="472" y="783"/>
                </a:cubicBezTo>
                <a:cubicBezTo>
                  <a:pt x="468" y="787"/>
                  <a:pt x="463" y="789"/>
                  <a:pt x="458" y="789"/>
                </a:cubicBezTo>
                <a:cubicBezTo>
                  <a:pt x="453" y="789"/>
                  <a:pt x="448" y="787"/>
                  <a:pt x="444" y="783"/>
                </a:cubicBezTo>
                <a:cubicBezTo>
                  <a:pt x="364" y="703"/>
                  <a:pt x="364" y="703"/>
                  <a:pt x="364" y="703"/>
                </a:cubicBezTo>
                <a:cubicBezTo>
                  <a:pt x="364" y="703"/>
                  <a:pt x="364" y="703"/>
                  <a:pt x="364" y="703"/>
                </a:cubicBezTo>
                <a:cubicBezTo>
                  <a:pt x="364" y="703"/>
                  <a:pt x="364" y="703"/>
                  <a:pt x="364" y="703"/>
                </a:cubicBezTo>
                <a:cubicBezTo>
                  <a:pt x="231" y="570"/>
                  <a:pt x="231" y="570"/>
                  <a:pt x="231" y="570"/>
                </a:cubicBezTo>
                <a:cubicBezTo>
                  <a:pt x="231" y="570"/>
                  <a:pt x="231" y="570"/>
                  <a:pt x="231" y="570"/>
                </a:cubicBezTo>
                <a:cubicBezTo>
                  <a:pt x="231" y="570"/>
                  <a:pt x="231" y="570"/>
                  <a:pt x="231" y="570"/>
                </a:cubicBezTo>
                <a:cubicBezTo>
                  <a:pt x="98" y="438"/>
                  <a:pt x="98" y="438"/>
                  <a:pt x="98" y="438"/>
                </a:cubicBezTo>
                <a:cubicBezTo>
                  <a:pt x="98" y="438"/>
                  <a:pt x="98" y="438"/>
                  <a:pt x="98" y="43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25" name="Google Shape;1525;p51"/>
          <p:cNvSpPr/>
          <p:nvPr/>
        </p:nvSpPr>
        <p:spPr>
          <a:xfrm>
            <a:off x="17112966" y="5692362"/>
            <a:ext cx="866288" cy="744962"/>
          </a:xfrm>
          <a:custGeom>
            <a:pathLst>
              <a:path extrusionOk="0" h="3247" w="3774">
                <a:moveTo>
                  <a:pt x="3155" y="707"/>
                </a:moveTo>
                <a:cubicBezTo>
                  <a:pt x="2832" y="707"/>
                  <a:pt x="2832" y="707"/>
                  <a:pt x="2832" y="707"/>
                </a:cubicBezTo>
                <a:cubicBezTo>
                  <a:pt x="2832" y="619"/>
                  <a:pt x="2832" y="619"/>
                  <a:pt x="2832" y="619"/>
                </a:cubicBezTo>
                <a:cubicBezTo>
                  <a:pt x="2832" y="278"/>
                  <a:pt x="2554" y="0"/>
                  <a:pt x="2212" y="0"/>
                </a:cubicBezTo>
                <a:cubicBezTo>
                  <a:pt x="619" y="0"/>
                  <a:pt x="619" y="0"/>
                  <a:pt x="619" y="0"/>
                </a:cubicBezTo>
                <a:cubicBezTo>
                  <a:pt x="278" y="0"/>
                  <a:pt x="0" y="278"/>
                  <a:pt x="0" y="619"/>
                </a:cubicBezTo>
                <a:cubicBezTo>
                  <a:pt x="0" y="2490"/>
                  <a:pt x="0" y="2490"/>
                  <a:pt x="0" y="2490"/>
                </a:cubicBezTo>
                <a:cubicBezTo>
                  <a:pt x="0" y="2510"/>
                  <a:pt x="13" y="2529"/>
                  <a:pt x="32" y="2537"/>
                </a:cubicBezTo>
                <a:cubicBezTo>
                  <a:pt x="38" y="2539"/>
                  <a:pt x="45" y="2541"/>
                  <a:pt x="51" y="2541"/>
                </a:cubicBezTo>
                <a:cubicBezTo>
                  <a:pt x="65" y="2541"/>
                  <a:pt x="78" y="2535"/>
                  <a:pt x="88" y="2525"/>
                </a:cubicBezTo>
                <a:cubicBezTo>
                  <a:pt x="558" y="2028"/>
                  <a:pt x="558" y="2028"/>
                  <a:pt x="558" y="2028"/>
                </a:cubicBezTo>
                <a:cubicBezTo>
                  <a:pt x="942" y="2028"/>
                  <a:pt x="942" y="2028"/>
                  <a:pt x="942" y="2028"/>
                </a:cubicBezTo>
                <a:cubicBezTo>
                  <a:pt x="942" y="2115"/>
                  <a:pt x="942" y="2115"/>
                  <a:pt x="942" y="2115"/>
                </a:cubicBezTo>
                <a:cubicBezTo>
                  <a:pt x="942" y="2457"/>
                  <a:pt x="1220" y="2735"/>
                  <a:pt x="1561" y="2735"/>
                </a:cubicBezTo>
                <a:cubicBezTo>
                  <a:pt x="3216" y="2735"/>
                  <a:pt x="3216" y="2735"/>
                  <a:pt x="3216" y="2735"/>
                </a:cubicBezTo>
                <a:cubicBezTo>
                  <a:pt x="3686" y="3231"/>
                  <a:pt x="3686" y="3231"/>
                  <a:pt x="3686" y="3231"/>
                </a:cubicBezTo>
                <a:cubicBezTo>
                  <a:pt x="3695" y="3242"/>
                  <a:pt x="3709" y="3247"/>
                  <a:pt x="3723" y="3247"/>
                </a:cubicBezTo>
                <a:cubicBezTo>
                  <a:pt x="3729" y="3247"/>
                  <a:pt x="3735" y="3246"/>
                  <a:pt x="3742" y="3244"/>
                </a:cubicBezTo>
                <a:cubicBezTo>
                  <a:pt x="3761" y="3236"/>
                  <a:pt x="3774" y="3217"/>
                  <a:pt x="3774" y="3196"/>
                </a:cubicBezTo>
                <a:cubicBezTo>
                  <a:pt x="3774" y="1326"/>
                  <a:pt x="3774" y="1326"/>
                  <a:pt x="3774" y="1326"/>
                </a:cubicBezTo>
                <a:cubicBezTo>
                  <a:pt x="3774" y="984"/>
                  <a:pt x="3496" y="707"/>
                  <a:pt x="3155" y="707"/>
                </a:cubicBezTo>
                <a:close/>
                <a:moveTo>
                  <a:pt x="536" y="1926"/>
                </a:moveTo>
                <a:cubicBezTo>
                  <a:pt x="522" y="1926"/>
                  <a:pt x="508" y="1932"/>
                  <a:pt x="499" y="1942"/>
                </a:cubicBezTo>
                <a:cubicBezTo>
                  <a:pt x="102" y="2361"/>
                  <a:pt x="102" y="2361"/>
                  <a:pt x="102" y="2361"/>
                </a:cubicBezTo>
                <a:cubicBezTo>
                  <a:pt x="102" y="619"/>
                  <a:pt x="102" y="619"/>
                  <a:pt x="102" y="619"/>
                </a:cubicBezTo>
                <a:cubicBezTo>
                  <a:pt x="102" y="334"/>
                  <a:pt x="334" y="102"/>
                  <a:pt x="619" y="102"/>
                </a:cubicBezTo>
                <a:cubicBezTo>
                  <a:pt x="2212" y="102"/>
                  <a:pt x="2212" y="102"/>
                  <a:pt x="2212" y="102"/>
                </a:cubicBezTo>
                <a:cubicBezTo>
                  <a:pt x="2498" y="102"/>
                  <a:pt x="2730" y="334"/>
                  <a:pt x="2730" y="619"/>
                </a:cubicBezTo>
                <a:cubicBezTo>
                  <a:pt x="2730" y="1409"/>
                  <a:pt x="2730" y="1409"/>
                  <a:pt x="2730" y="1409"/>
                </a:cubicBezTo>
                <a:cubicBezTo>
                  <a:pt x="2730" y="1694"/>
                  <a:pt x="2498" y="1926"/>
                  <a:pt x="2212" y="1926"/>
                </a:cubicBezTo>
                <a:lnTo>
                  <a:pt x="536" y="1926"/>
                </a:lnTo>
                <a:close/>
                <a:moveTo>
                  <a:pt x="3672" y="3068"/>
                </a:moveTo>
                <a:cubicBezTo>
                  <a:pt x="3275" y="2649"/>
                  <a:pt x="3275" y="2649"/>
                  <a:pt x="3275" y="2649"/>
                </a:cubicBezTo>
                <a:cubicBezTo>
                  <a:pt x="3265" y="2638"/>
                  <a:pt x="3252" y="2633"/>
                  <a:pt x="3238" y="2633"/>
                </a:cubicBezTo>
                <a:cubicBezTo>
                  <a:pt x="1561" y="2633"/>
                  <a:pt x="1561" y="2633"/>
                  <a:pt x="1561" y="2633"/>
                </a:cubicBezTo>
                <a:cubicBezTo>
                  <a:pt x="1276" y="2633"/>
                  <a:pt x="1044" y="2401"/>
                  <a:pt x="1044" y="2115"/>
                </a:cubicBezTo>
                <a:cubicBezTo>
                  <a:pt x="1044" y="2028"/>
                  <a:pt x="1044" y="2028"/>
                  <a:pt x="1044" y="2028"/>
                </a:cubicBezTo>
                <a:cubicBezTo>
                  <a:pt x="2212" y="2028"/>
                  <a:pt x="2212" y="2028"/>
                  <a:pt x="2212" y="2028"/>
                </a:cubicBezTo>
                <a:cubicBezTo>
                  <a:pt x="2554" y="2028"/>
                  <a:pt x="2832" y="1750"/>
                  <a:pt x="2832" y="1409"/>
                </a:cubicBezTo>
                <a:cubicBezTo>
                  <a:pt x="2832" y="809"/>
                  <a:pt x="2832" y="809"/>
                  <a:pt x="2832" y="809"/>
                </a:cubicBezTo>
                <a:cubicBezTo>
                  <a:pt x="3155" y="809"/>
                  <a:pt x="3155" y="809"/>
                  <a:pt x="3155" y="809"/>
                </a:cubicBezTo>
                <a:cubicBezTo>
                  <a:pt x="3440" y="809"/>
                  <a:pt x="3672" y="1041"/>
                  <a:pt x="3672" y="1326"/>
                </a:cubicBezTo>
                <a:lnTo>
                  <a:pt x="3672" y="3068"/>
                </a:lnTo>
                <a:close/>
                <a:moveTo>
                  <a:pt x="769" y="965"/>
                </a:moveTo>
                <a:cubicBezTo>
                  <a:pt x="716" y="965"/>
                  <a:pt x="672" y="1009"/>
                  <a:pt x="672" y="1062"/>
                </a:cubicBezTo>
                <a:cubicBezTo>
                  <a:pt x="672" y="1116"/>
                  <a:pt x="716" y="1160"/>
                  <a:pt x="769" y="1160"/>
                </a:cubicBezTo>
                <a:cubicBezTo>
                  <a:pt x="823" y="1160"/>
                  <a:pt x="866" y="1116"/>
                  <a:pt x="866" y="1062"/>
                </a:cubicBezTo>
                <a:cubicBezTo>
                  <a:pt x="866" y="1009"/>
                  <a:pt x="823" y="965"/>
                  <a:pt x="769" y="965"/>
                </a:cubicBezTo>
                <a:close/>
                <a:moveTo>
                  <a:pt x="764" y="1062"/>
                </a:moveTo>
                <a:cubicBezTo>
                  <a:pt x="764" y="1060"/>
                  <a:pt x="766" y="1058"/>
                  <a:pt x="769" y="1058"/>
                </a:cubicBezTo>
                <a:cubicBezTo>
                  <a:pt x="772" y="1058"/>
                  <a:pt x="774" y="1060"/>
                  <a:pt x="774" y="1062"/>
                </a:cubicBezTo>
                <a:cubicBezTo>
                  <a:pt x="774" y="1068"/>
                  <a:pt x="764" y="1068"/>
                  <a:pt x="764" y="1062"/>
                </a:cubicBezTo>
                <a:close/>
                <a:moveTo>
                  <a:pt x="1416" y="1160"/>
                </a:moveTo>
                <a:cubicBezTo>
                  <a:pt x="1469" y="1160"/>
                  <a:pt x="1513" y="1116"/>
                  <a:pt x="1513" y="1062"/>
                </a:cubicBezTo>
                <a:cubicBezTo>
                  <a:pt x="1513" y="1009"/>
                  <a:pt x="1469" y="965"/>
                  <a:pt x="1416" y="965"/>
                </a:cubicBezTo>
                <a:cubicBezTo>
                  <a:pt x="1362" y="965"/>
                  <a:pt x="1319" y="1009"/>
                  <a:pt x="1319" y="1062"/>
                </a:cubicBezTo>
                <a:cubicBezTo>
                  <a:pt x="1319" y="1116"/>
                  <a:pt x="1362" y="1160"/>
                  <a:pt x="1416" y="1160"/>
                </a:cubicBezTo>
                <a:close/>
                <a:moveTo>
                  <a:pt x="1416" y="1058"/>
                </a:moveTo>
                <a:cubicBezTo>
                  <a:pt x="1418" y="1058"/>
                  <a:pt x="1421" y="1060"/>
                  <a:pt x="1421" y="1062"/>
                </a:cubicBezTo>
                <a:cubicBezTo>
                  <a:pt x="1421" y="1068"/>
                  <a:pt x="1411" y="1068"/>
                  <a:pt x="1411" y="1062"/>
                </a:cubicBezTo>
                <a:cubicBezTo>
                  <a:pt x="1411" y="1060"/>
                  <a:pt x="1413" y="1058"/>
                  <a:pt x="1416" y="1058"/>
                </a:cubicBezTo>
                <a:close/>
                <a:moveTo>
                  <a:pt x="2062" y="1160"/>
                </a:moveTo>
                <a:cubicBezTo>
                  <a:pt x="2116" y="1160"/>
                  <a:pt x="2159" y="1116"/>
                  <a:pt x="2159" y="1062"/>
                </a:cubicBezTo>
                <a:cubicBezTo>
                  <a:pt x="2159" y="1009"/>
                  <a:pt x="2116" y="965"/>
                  <a:pt x="2062" y="965"/>
                </a:cubicBezTo>
                <a:cubicBezTo>
                  <a:pt x="2009" y="965"/>
                  <a:pt x="1965" y="1009"/>
                  <a:pt x="1965" y="1062"/>
                </a:cubicBezTo>
                <a:cubicBezTo>
                  <a:pt x="1965" y="1116"/>
                  <a:pt x="2009" y="1160"/>
                  <a:pt x="2062" y="1160"/>
                </a:cubicBezTo>
                <a:close/>
                <a:moveTo>
                  <a:pt x="2062" y="1058"/>
                </a:moveTo>
                <a:cubicBezTo>
                  <a:pt x="2065" y="1058"/>
                  <a:pt x="2067" y="1060"/>
                  <a:pt x="2067" y="1062"/>
                </a:cubicBezTo>
                <a:cubicBezTo>
                  <a:pt x="2067" y="1068"/>
                  <a:pt x="2058" y="1068"/>
                  <a:pt x="2058" y="1062"/>
                </a:cubicBezTo>
                <a:cubicBezTo>
                  <a:pt x="2058" y="1060"/>
                  <a:pt x="2060" y="1058"/>
                  <a:pt x="2062" y="105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26" name="Google Shape;1526;p51"/>
          <p:cNvSpPr/>
          <p:nvPr/>
        </p:nvSpPr>
        <p:spPr>
          <a:xfrm>
            <a:off x="6364941" y="4151664"/>
            <a:ext cx="910080" cy="795854"/>
          </a:xfrm>
          <a:custGeom>
            <a:pathLst>
              <a:path extrusionOk="0" h="1390" w="1591">
                <a:moveTo>
                  <a:pt x="1180" y="3"/>
                </a:moveTo>
                <a:cubicBezTo>
                  <a:pt x="596" y="323"/>
                  <a:pt x="596" y="323"/>
                  <a:pt x="596" y="323"/>
                </a:cubicBezTo>
                <a:cubicBezTo>
                  <a:pt x="590" y="326"/>
                  <a:pt x="586" y="333"/>
                  <a:pt x="586" y="340"/>
                </a:cubicBezTo>
                <a:cubicBezTo>
                  <a:pt x="586" y="846"/>
                  <a:pt x="586" y="846"/>
                  <a:pt x="586" y="846"/>
                </a:cubicBezTo>
                <a:cubicBezTo>
                  <a:pt x="586" y="853"/>
                  <a:pt x="590" y="860"/>
                  <a:pt x="596" y="863"/>
                </a:cubicBezTo>
                <a:cubicBezTo>
                  <a:pt x="1180" y="1183"/>
                  <a:pt x="1180" y="1183"/>
                  <a:pt x="1180" y="1183"/>
                </a:cubicBezTo>
                <a:cubicBezTo>
                  <a:pt x="1183" y="1184"/>
                  <a:pt x="1186" y="1185"/>
                  <a:pt x="1189" y="1185"/>
                </a:cubicBezTo>
                <a:cubicBezTo>
                  <a:pt x="1193" y="1185"/>
                  <a:pt x="1196" y="1184"/>
                  <a:pt x="1199" y="1182"/>
                </a:cubicBezTo>
                <a:cubicBezTo>
                  <a:pt x="1205" y="1179"/>
                  <a:pt x="1208" y="1173"/>
                  <a:pt x="1208" y="1166"/>
                </a:cubicBezTo>
                <a:cubicBezTo>
                  <a:pt x="1208" y="20"/>
                  <a:pt x="1208" y="20"/>
                  <a:pt x="1208" y="20"/>
                </a:cubicBezTo>
                <a:cubicBezTo>
                  <a:pt x="1208" y="13"/>
                  <a:pt x="1205" y="7"/>
                  <a:pt x="1199" y="3"/>
                </a:cubicBezTo>
                <a:cubicBezTo>
                  <a:pt x="1193" y="0"/>
                  <a:pt x="1186" y="0"/>
                  <a:pt x="1180" y="3"/>
                </a:cubicBezTo>
                <a:close/>
                <a:moveTo>
                  <a:pt x="1171" y="1134"/>
                </a:moveTo>
                <a:cubicBezTo>
                  <a:pt x="624" y="835"/>
                  <a:pt x="624" y="835"/>
                  <a:pt x="624" y="835"/>
                </a:cubicBezTo>
                <a:cubicBezTo>
                  <a:pt x="624" y="351"/>
                  <a:pt x="624" y="351"/>
                  <a:pt x="624" y="351"/>
                </a:cubicBezTo>
                <a:cubicBezTo>
                  <a:pt x="1171" y="52"/>
                  <a:pt x="1171" y="52"/>
                  <a:pt x="1171" y="52"/>
                </a:cubicBezTo>
                <a:lnTo>
                  <a:pt x="1171" y="1134"/>
                </a:lnTo>
                <a:close/>
                <a:moveTo>
                  <a:pt x="195" y="428"/>
                </a:moveTo>
                <a:cubicBezTo>
                  <a:pt x="230" y="392"/>
                  <a:pt x="278" y="372"/>
                  <a:pt x="328" y="372"/>
                </a:cubicBezTo>
                <a:cubicBezTo>
                  <a:pt x="544" y="372"/>
                  <a:pt x="544" y="372"/>
                  <a:pt x="544" y="372"/>
                </a:cubicBezTo>
                <a:cubicBezTo>
                  <a:pt x="555" y="372"/>
                  <a:pt x="563" y="364"/>
                  <a:pt x="563" y="353"/>
                </a:cubicBezTo>
                <a:cubicBezTo>
                  <a:pt x="563" y="343"/>
                  <a:pt x="555" y="334"/>
                  <a:pt x="544" y="334"/>
                </a:cubicBezTo>
                <a:cubicBezTo>
                  <a:pt x="328" y="334"/>
                  <a:pt x="328" y="334"/>
                  <a:pt x="328" y="334"/>
                </a:cubicBezTo>
                <a:cubicBezTo>
                  <a:pt x="268" y="334"/>
                  <a:pt x="211" y="358"/>
                  <a:pt x="168" y="401"/>
                </a:cubicBezTo>
                <a:cubicBezTo>
                  <a:pt x="142" y="427"/>
                  <a:pt x="123" y="458"/>
                  <a:pt x="112" y="492"/>
                </a:cubicBezTo>
                <a:cubicBezTo>
                  <a:pt x="112" y="492"/>
                  <a:pt x="111" y="492"/>
                  <a:pt x="111" y="492"/>
                </a:cubicBezTo>
                <a:cubicBezTo>
                  <a:pt x="82" y="492"/>
                  <a:pt x="82" y="492"/>
                  <a:pt x="82" y="492"/>
                </a:cubicBezTo>
                <a:cubicBezTo>
                  <a:pt x="36" y="492"/>
                  <a:pt x="0" y="529"/>
                  <a:pt x="0" y="574"/>
                </a:cubicBezTo>
                <a:cubicBezTo>
                  <a:pt x="0" y="612"/>
                  <a:pt x="0" y="612"/>
                  <a:pt x="0" y="612"/>
                </a:cubicBezTo>
                <a:cubicBezTo>
                  <a:pt x="0" y="657"/>
                  <a:pt x="36" y="694"/>
                  <a:pt x="82" y="694"/>
                </a:cubicBezTo>
                <a:cubicBezTo>
                  <a:pt x="111" y="694"/>
                  <a:pt x="111" y="694"/>
                  <a:pt x="111" y="694"/>
                </a:cubicBezTo>
                <a:cubicBezTo>
                  <a:pt x="111" y="694"/>
                  <a:pt x="112" y="694"/>
                  <a:pt x="112" y="694"/>
                </a:cubicBezTo>
                <a:cubicBezTo>
                  <a:pt x="123" y="728"/>
                  <a:pt x="142" y="759"/>
                  <a:pt x="168" y="785"/>
                </a:cubicBezTo>
                <a:cubicBezTo>
                  <a:pt x="211" y="828"/>
                  <a:pt x="268" y="851"/>
                  <a:pt x="328" y="851"/>
                </a:cubicBezTo>
                <a:cubicBezTo>
                  <a:pt x="544" y="851"/>
                  <a:pt x="544" y="851"/>
                  <a:pt x="544" y="851"/>
                </a:cubicBezTo>
                <a:cubicBezTo>
                  <a:pt x="555" y="851"/>
                  <a:pt x="563" y="843"/>
                  <a:pt x="563" y="832"/>
                </a:cubicBezTo>
                <a:cubicBezTo>
                  <a:pt x="563" y="822"/>
                  <a:pt x="555" y="813"/>
                  <a:pt x="544" y="813"/>
                </a:cubicBezTo>
                <a:cubicBezTo>
                  <a:pt x="328" y="813"/>
                  <a:pt x="328" y="813"/>
                  <a:pt x="328" y="813"/>
                </a:cubicBezTo>
                <a:cubicBezTo>
                  <a:pt x="278" y="813"/>
                  <a:pt x="230" y="794"/>
                  <a:pt x="194" y="758"/>
                </a:cubicBezTo>
                <a:cubicBezTo>
                  <a:pt x="159" y="722"/>
                  <a:pt x="139" y="675"/>
                  <a:pt x="139" y="624"/>
                </a:cubicBezTo>
                <a:cubicBezTo>
                  <a:pt x="139" y="562"/>
                  <a:pt x="139" y="562"/>
                  <a:pt x="139" y="562"/>
                </a:cubicBezTo>
                <a:cubicBezTo>
                  <a:pt x="139" y="511"/>
                  <a:pt x="159" y="464"/>
                  <a:pt x="195" y="428"/>
                </a:cubicBezTo>
                <a:close/>
                <a:moveTo>
                  <a:pt x="82" y="656"/>
                </a:moveTo>
                <a:cubicBezTo>
                  <a:pt x="57" y="656"/>
                  <a:pt x="38" y="636"/>
                  <a:pt x="38" y="612"/>
                </a:cubicBezTo>
                <a:cubicBezTo>
                  <a:pt x="38" y="574"/>
                  <a:pt x="38" y="574"/>
                  <a:pt x="38" y="574"/>
                </a:cubicBezTo>
                <a:cubicBezTo>
                  <a:pt x="38" y="550"/>
                  <a:pt x="57" y="530"/>
                  <a:pt x="82" y="530"/>
                </a:cubicBezTo>
                <a:cubicBezTo>
                  <a:pt x="104" y="530"/>
                  <a:pt x="104" y="530"/>
                  <a:pt x="104" y="530"/>
                </a:cubicBezTo>
                <a:cubicBezTo>
                  <a:pt x="102" y="540"/>
                  <a:pt x="101" y="551"/>
                  <a:pt x="101" y="562"/>
                </a:cubicBezTo>
                <a:cubicBezTo>
                  <a:pt x="101" y="624"/>
                  <a:pt x="101" y="624"/>
                  <a:pt x="101" y="624"/>
                </a:cubicBezTo>
                <a:cubicBezTo>
                  <a:pt x="101" y="635"/>
                  <a:pt x="102" y="646"/>
                  <a:pt x="104" y="656"/>
                </a:cubicBezTo>
                <a:lnTo>
                  <a:pt x="82" y="656"/>
                </a:lnTo>
                <a:close/>
                <a:moveTo>
                  <a:pt x="1591" y="593"/>
                </a:moveTo>
                <a:cubicBezTo>
                  <a:pt x="1591" y="709"/>
                  <a:pt x="1565" y="821"/>
                  <a:pt x="1515" y="925"/>
                </a:cubicBezTo>
                <a:cubicBezTo>
                  <a:pt x="1511" y="932"/>
                  <a:pt x="1505" y="936"/>
                  <a:pt x="1498" y="936"/>
                </a:cubicBezTo>
                <a:cubicBezTo>
                  <a:pt x="1495" y="936"/>
                  <a:pt x="1492" y="935"/>
                  <a:pt x="1489" y="934"/>
                </a:cubicBezTo>
                <a:cubicBezTo>
                  <a:pt x="1480" y="930"/>
                  <a:pt x="1476" y="918"/>
                  <a:pt x="1481" y="909"/>
                </a:cubicBezTo>
                <a:cubicBezTo>
                  <a:pt x="1529" y="810"/>
                  <a:pt x="1553" y="704"/>
                  <a:pt x="1553" y="593"/>
                </a:cubicBezTo>
                <a:cubicBezTo>
                  <a:pt x="1553" y="482"/>
                  <a:pt x="1529" y="376"/>
                  <a:pt x="1481" y="277"/>
                </a:cubicBezTo>
                <a:cubicBezTo>
                  <a:pt x="1476" y="268"/>
                  <a:pt x="1480" y="256"/>
                  <a:pt x="1489" y="252"/>
                </a:cubicBezTo>
                <a:cubicBezTo>
                  <a:pt x="1499" y="247"/>
                  <a:pt x="1510" y="251"/>
                  <a:pt x="1515" y="261"/>
                </a:cubicBezTo>
                <a:cubicBezTo>
                  <a:pt x="1565" y="365"/>
                  <a:pt x="1591" y="476"/>
                  <a:pt x="1591" y="593"/>
                </a:cubicBezTo>
                <a:close/>
                <a:moveTo>
                  <a:pt x="1406" y="371"/>
                </a:moveTo>
                <a:cubicBezTo>
                  <a:pt x="1434" y="442"/>
                  <a:pt x="1447" y="517"/>
                  <a:pt x="1447" y="593"/>
                </a:cubicBezTo>
                <a:cubicBezTo>
                  <a:pt x="1447" y="669"/>
                  <a:pt x="1434" y="744"/>
                  <a:pt x="1406" y="815"/>
                </a:cubicBezTo>
                <a:cubicBezTo>
                  <a:pt x="1403" y="822"/>
                  <a:pt x="1396" y="827"/>
                  <a:pt x="1388" y="827"/>
                </a:cubicBezTo>
                <a:cubicBezTo>
                  <a:pt x="1386" y="827"/>
                  <a:pt x="1384" y="826"/>
                  <a:pt x="1382" y="826"/>
                </a:cubicBezTo>
                <a:cubicBezTo>
                  <a:pt x="1372" y="822"/>
                  <a:pt x="1367" y="811"/>
                  <a:pt x="1371" y="801"/>
                </a:cubicBezTo>
                <a:cubicBezTo>
                  <a:pt x="1396" y="735"/>
                  <a:pt x="1410" y="665"/>
                  <a:pt x="1410" y="593"/>
                </a:cubicBezTo>
                <a:cubicBezTo>
                  <a:pt x="1410" y="521"/>
                  <a:pt x="1396" y="451"/>
                  <a:pt x="1371" y="385"/>
                </a:cubicBezTo>
                <a:cubicBezTo>
                  <a:pt x="1367" y="375"/>
                  <a:pt x="1372" y="364"/>
                  <a:pt x="1382" y="360"/>
                </a:cubicBezTo>
                <a:cubicBezTo>
                  <a:pt x="1391" y="357"/>
                  <a:pt x="1402" y="361"/>
                  <a:pt x="1406" y="371"/>
                </a:cubicBezTo>
                <a:close/>
                <a:moveTo>
                  <a:pt x="1292" y="489"/>
                </a:moveTo>
                <a:cubicBezTo>
                  <a:pt x="1300" y="523"/>
                  <a:pt x="1304" y="558"/>
                  <a:pt x="1304" y="593"/>
                </a:cubicBezTo>
                <a:cubicBezTo>
                  <a:pt x="1304" y="628"/>
                  <a:pt x="1300" y="663"/>
                  <a:pt x="1292" y="697"/>
                </a:cubicBezTo>
                <a:cubicBezTo>
                  <a:pt x="1290" y="706"/>
                  <a:pt x="1282" y="712"/>
                  <a:pt x="1274" y="712"/>
                </a:cubicBezTo>
                <a:cubicBezTo>
                  <a:pt x="1272" y="712"/>
                  <a:pt x="1271" y="712"/>
                  <a:pt x="1269" y="712"/>
                </a:cubicBezTo>
                <a:cubicBezTo>
                  <a:pt x="1259" y="709"/>
                  <a:pt x="1253" y="699"/>
                  <a:pt x="1255" y="689"/>
                </a:cubicBezTo>
                <a:cubicBezTo>
                  <a:pt x="1262" y="658"/>
                  <a:pt x="1266" y="625"/>
                  <a:pt x="1266" y="593"/>
                </a:cubicBezTo>
                <a:cubicBezTo>
                  <a:pt x="1266" y="561"/>
                  <a:pt x="1262" y="528"/>
                  <a:pt x="1255" y="497"/>
                </a:cubicBezTo>
                <a:cubicBezTo>
                  <a:pt x="1253" y="487"/>
                  <a:pt x="1259" y="477"/>
                  <a:pt x="1269" y="474"/>
                </a:cubicBezTo>
                <a:cubicBezTo>
                  <a:pt x="1279" y="472"/>
                  <a:pt x="1290" y="478"/>
                  <a:pt x="1292" y="489"/>
                </a:cubicBezTo>
                <a:close/>
                <a:moveTo>
                  <a:pt x="499" y="890"/>
                </a:moveTo>
                <a:cubicBezTo>
                  <a:pt x="499" y="1307"/>
                  <a:pt x="499" y="1307"/>
                  <a:pt x="499" y="1307"/>
                </a:cubicBezTo>
                <a:cubicBezTo>
                  <a:pt x="499" y="1353"/>
                  <a:pt x="463" y="1390"/>
                  <a:pt x="417" y="1390"/>
                </a:cubicBezTo>
                <a:cubicBezTo>
                  <a:pt x="379" y="1390"/>
                  <a:pt x="379" y="1390"/>
                  <a:pt x="379" y="1390"/>
                </a:cubicBezTo>
                <a:cubicBezTo>
                  <a:pt x="334" y="1390"/>
                  <a:pt x="297" y="1353"/>
                  <a:pt x="297" y="1307"/>
                </a:cubicBezTo>
                <a:cubicBezTo>
                  <a:pt x="297" y="890"/>
                  <a:pt x="297" y="890"/>
                  <a:pt x="297" y="890"/>
                </a:cubicBezTo>
                <a:cubicBezTo>
                  <a:pt x="297" y="880"/>
                  <a:pt x="306" y="871"/>
                  <a:pt x="316" y="871"/>
                </a:cubicBezTo>
                <a:cubicBezTo>
                  <a:pt x="326" y="871"/>
                  <a:pt x="335" y="880"/>
                  <a:pt x="335" y="890"/>
                </a:cubicBezTo>
                <a:cubicBezTo>
                  <a:pt x="335" y="1307"/>
                  <a:pt x="335" y="1307"/>
                  <a:pt x="335" y="1307"/>
                </a:cubicBezTo>
                <a:cubicBezTo>
                  <a:pt x="335" y="1332"/>
                  <a:pt x="355" y="1352"/>
                  <a:pt x="379" y="1352"/>
                </a:cubicBezTo>
                <a:cubicBezTo>
                  <a:pt x="417" y="1352"/>
                  <a:pt x="417" y="1352"/>
                  <a:pt x="417" y="1352"/>
                </a:cubicBezTo>
                <a:cubicBezTo>
                  <a:pt x="442" y="1352"/>
                  <a:pt x="462" y="1332"/>
                  <a:pt x="462" y="1307"/>
                </a:cubicBezTo>
                <a:cubicBezTo>
                  <a:pt x="462" y="890"/>
                  <a:pt x="462" y="890"/>
                  <a:pt x="462" y="890"/>
                </a:cubicBezTo>
                <a:cubicBezTo>
                  <a:pt x="462" y="880"/>
                  <a:pt x="470" y="871"/>
                  <a:pt x="480" y="871"/>
                </a:cubicBezTo>
                <a:cubicBezTo>
                  <a:pt x="491" y="871"/>
                  <a:pt x="499" y="880"/>
                  <a:pt x="499" y="89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27" name="Google Shape;1527;p51"/>
          <p:cNvSpPr txBox="1"/>
          <p:nvPr/>
        </p:nvSpPr>
        <p:spPr>
          <a:xfrm>
            <a:off x="1676401" y="3838651"/>
            <a:ext cx="3955940" cy="1399807"/>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 of title and topic</a:t>
            </a:r>
            <a:endParaRPr sz="2400">
              <a:solidFill>
                <a:schemeClr val="dk2"/>
              </a:solidFill>
              <a:latin typeface="Open Sans Light"/>
              <a:ea typeface="Open Sans Light"/>
              <a:cs typeface="Open Sans Light"/>
              <a:sym typeface="Open Sans Light"/>
            </a:endParaRPr>
          </a:p>
        </p:txBody>
      </p:sp>
      <p:sp>
        <p:nvSpPr>
          <p:cNvPr id="1528" name="Google Shape;1528;p51"/>
          <p:cNvSpPr txBox="1"/>
          <p:nvPr/>
        </p:nvSpPr>
        <p:spPr>
          <a:xfrm>
            <a:off x="1676401" y="7601468"/>
            <a:ext cx="3955940" cy="1399807"/>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 of title and topic</a:t>
            </a:r>
            <a:endParaRPr sz="2400">
              <a:solidFill>
                <a:schemeClr val="dk2"/>
              </a:solidFill>
              <a:latin typeface="Open Sans Light"/>
              <a:ea typeface="Open Sans Light"/>
              <a:cs typeface="Open Sans Light"/>
              <a:sym typeface="Open Sans Light"/>
            </a:endParaRPr>
          </a:p>
        </p:txBody>
      </p:sp>
      <p:sp>
        <p:nvSpPr>
          <p:cNvPr id="1529" name="Google Shape;1529;p51"/>
          <p:cNvSpPr txBox="1"/>
          <p:nvPr/>
        </p:nvSpPr>
        <p:spPr>
          <a:xfrm>
            <a:off x="18751659" y="8331334"/>
            <a:ext cx="3955940" cy="1399807"/>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 of title and topic</a:t>
            </a:r>
            <a:endParaRPr sz="2400">
              <a:solidFill>
                <a:schemeClr val="dk2"/>
              </a:solidFill>
              <a:latin typeface="Open Sans Light"/>
              <a:ea typeface="Open Sans Light"/>
              <a:cs typeface="Open Sans Light"/>
              <a:sym typeface="Open Sans Light"/>
            </a:endParaRPr>
          </a:p>
        </p:txBody>
      </p:sp>
      <p:sp>
        <p:nvSpPr>
          <p:cNvPr id="1530" name="Google Shape;1530;p51"/>
          <p:cNvSpPr txBox="1"/>
          <p:nvPr/>
        </p:nvSpPr>
        <p:spPr>
          <a:xfrm>
            <a:off x="18751659" y="5348253"/>
            <a:ext cx="3955940" cy="1399807"/>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 of title and topic</a:t>
            </a:r>
            <a:endParaRPr sz="2400">
              <a:solidFill>
                <a:schemeClr val="dk2"/>
              </a:solidFill>
              <a:latin typeface="Open Sans Light"/>
              <a:ea typeface="Open Sans Light"/>
              <a:cs typeface="Open Sans Light"/>
              <a:sym typeface="Open Sans Light"/>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5" name="Shape 1535"/>
        <p:cNvGrpSpPr/>
        <p:nvPr/>
      </p:nvGrpSpPr>
      <p:grpSpPr>
        <a:xfrm>
          <a:off x="0" y="0"/>
          <a:ext cx="0" cy="0"/>
          <a:chOff x="0" y="0"/>
          <a:chExt cx="0" cy="0"/>
        </a:xfrm>
      </p:grpSpPr>
      <p:sp>
        <p:nvSpPr>
          <p:cNvPr id="1536" name="Google Shape;1536;p52"/>
          <p:cNvSpPr/>
          <p:nvPr/>
        </p:nvSpPr>
        <p:spPr>
          <a:xfrm>
            <a:off x="0" y="0"/>
            <a:ext cx="24384001" cy="137160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537" name="Google Shape;1537;p52"/>
          <p:cNvSpPr txBox="1"/>
          <p:nvPr/>
        </p:nvSpPr>
        <p:spPr>
          <a:xfrm>
            <a:off x="8971899" y="12080557"/>
            <a:ext cx="6440202"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a:ea typeface="Open Sans"/>
                <a:cs typeface="Open Sans"/>
                <a:sym typeface="Open Sans"/>
              </a:rPr>
              <a:t>Image Placeholder</a:t>
            </a:r>
            <a:endParaRPr/>
          </a:p>
        </p:txBody>
      </p:sp>
      <p:sp>
        <p:nvSpPr>
          <p:cNvPr id="1538" name="Google Shape;1538;p52"/>
          <p:cNvSpPr/>
          <p:nvPr/>
        </p:nvSpPr>
        <p:spPr>
          <a:xfrm>
            <a:off x="0" y="-1"/>
            <a:ext cx="24384001" cy="13716000"/>
          </a:xfrm>
          <a:prstGeom prst="rect">
            <a:avLst/>
          </a:prstGeom>
          <a:gradFill>
            <a:gsLst>
              <a:gs pos="0">
                <a:srgbClr val="09B1CC">
                  <a:alpha val="87843"/>
                </a:srgbClr>
              </a:gs>
              <a:gs pos="33000">
                <a:srgbClr val="32C0D8">
                  <a:alpha val="87843"/>
                </a:srgbClr>
              </a:gs>
              <a:gs pos="66000">
                <a:srgbClr val="397FB0">
                  <a:alpha val="87843"/>
                </a:srgbClr>
              </a:gs>
              <a:gs pos="100000">
                <a:srgbClr val="1D8697">
                  <a:alpha val="87843"/>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539" name="Google Shape;1539;p52"/>
          <p:cNvSpPr txBox="1"/>
          <p:nvPr/>
        </p:nvSpPr>
        <p:spPr>
          <a:xfrm>
            <a:off x="10274300" y="1740285"/>
            <a:ext cx="12433300" cy="1163097"/>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8000"/>
              <a:buFont typeface="Open Sans Light"/>
              <a:buNone/>
            </a:pPr>
            <a:r>
              <a:rPr b="0" lang="en-US" sz="8000" cap="none">
                <a:solidFill>
                  <a:schemeClr val="lt1"/>
                </a:solidFill>
                <a:latin typeface="Open Sans Light"/>
                <a:ea typeface="Open Sans Light"/>
                <a:cs typeface="Open Sans Light"/>
                <a:sym typeface="Open Sans Light"/>
              </a:rPr>
              <a:t>Why Choose US?</a:t>
            </a:r>
            <a:endParaRPr b="0" sz="8000" cap="none">
              <a:solidFill>
                <a:schemeClr val="lt1"/>
              </a:solidFill>
              <a:latin typeface="Open Sans Light"/>
              <a:ea typeface="Open Sans Light"/>
              <a:cs typeface="Open Sans Light"/>
              <a:sym typeface="Open Sans Light"/>
            </a:endParaRPr>
          </a:p>
        </p:txBody>
      </p:sp>
      <p:sp>
        <p:nvSpPr>
          <p:cNvPr id="1540" name="Google Shape;1540;p52"/>
          <p:cNvSpPr txBox="1"/>
          <p:nvPr/>
        </p:nvSpPr>
        <p:spPr>
          <a:xfrm>
            <a:off x="10274300" y="3176790"/>
            <a:ext cx="12433300" cy="444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lt1"/>
              </a:buClr>
              <a:buSzPts val="2800"/>
              <a:buFont typeface="Open Sans Light"/>
              <a:buNone/>
            </a:pPr>
            <a:r>
              <a:rPr lang="en-US" sz="2800">
                <a:solidFill>
                  <a:schemeClr val="lt1"/>
                </a:solidFill>
                <a:latin typeface="Open Sans Light"/>
                <a:ea typeface="Open Sans Light"/>
                <a:cs typeface="Open Sans Light"/>
                <a:sym typeface="Open Sans Light"/>
              </a:rPr>
              <a:t>Your subtitle will be here</a:t>
            </a:r>
            <a:endParaRPr sz="2800">
              <a:solidFill>
                <a:schemeClr val="lt1"/>
              </a:solidFill>
              <a:latin typeface="Open Sans Light"/>
              <a:ea typeface="Open Sans Light"/>
              <a:cs typeface="Open Sans Light"/>
              <a:sym typeface="Open Sans Light"/>
            </a:endParaRPr>
          </a:p>
        </p:txBody>
      </p:sp>
      <p:sp>
        <p:nvSpPr>
          <p:cNvPr id="1541" name="Google Shape;1541;p52"/>
          <p:cNvSpPr txBox="1"/>
          <p:nvPr/>
        </p:nvSpPr>
        <p:spPr>
          <a:xfrm>
            <a:off x="11660487" y="4610943"/>
            <a:ext cx="11047113"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lt1"/>
                </a:solidFill>
                <a:latin typeface="Open Sans Light"/>
                <a:ea typeface="Open Sans Light"/>
                <a:cs typeface="Open Sans Light"/>
                <a:sym typeface="Open Sans Light"/>
              </a:rPr>
              <a:t>Low Pricing</a:t>
            </a:r>
            <a:endParaRPr sz="4200">
              <a:solidFill>
                <a:schemeClr val="lt1"/>
              </a:solidFill>
              <a:latin typeface="Open Sans Light"/>
              <a:ea typeface="Open Sans Light"/>
              <a:cs typeface="Open Sans Light"/>
              <a:sym typeface="Open Sans Light"/>
            </a:endParaRPr>
          </a:p>
        </p:txBody>
      </p:sp>
      <p:sp>
        <p:nvSpPr>
          <p:cNvPr id="1542" name="Google Shape;1542;p52"/>
          <p:cNvSpPr txBox="1"/>
          <p:nvPr/>
        </p:nvSpPr>
        <p:spPr>
          <a:xfrm>
            <a:off x="11660487" y="5379344"/>
            <a:ext cx="11047113" cy="439544"/>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lt1"/>
                </a:solidFill>
                <a:latin typeface="Open Sans Light"/>
                <a:ea typeface="Open Sans Light"/>
                <a:cs typeface="Open Sans Light"/>
                <a:sym typeface="Open Sans Light"/>
              </a:rPr>
              <a:t>This paragraph actually is a good place for title description</a:t>
            </a:r>
            <a:endParaRPr sz="2400">
              <a:solidFill>
                <a:schemeClr val="lt1"/>
              </a:solidFill>
              <a:latin typeface="Open Sans Light"/>
              <a:ea typeface="Open Sans Light"/>
              <a:cs typeface="Open Sans Light"/>
              <a:sym typeface="Open Sans Light"/>
            </a:endParaRPr>
          </a:p>
        </p:txBody>
      </p:sp>
      <p:sp>
        <p:nvSpPr>
          <p:cNvPr id="1543" name="Google Shape;1543;p52"/>
          <p:cNvSpPr txBox="1"/>
          <p:nvPr/>
        </p:nvSpPr>
        <p:spPr>
          <a:xfrm>
            <a:off x="11660487" y="6529247"/>
            <a:ext cx="11047113"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lt1"/>
                </a:solidFill>
                <a:latin typeface="Open Sans Light"/>
                <a:ea typeface="Open Sans Light"/>
                <a:cs typeface="Open Sans Light"/>
                <a:sym typeface="Open Sans Light"/>
              </a:rPr>
              <a:t>Our Strategy</a:t>
            </a:r>
            <a:endParaRPr sz="4200">
              <a:solidFill>
                <a:schemeClr val="lt1"/>
              </a:solidFill>
              <a:latin typeface="Open Sans Light"/>
              <a:ea typeface="Open Sans Light"/>
              <a:cs typeface="Open Sans Light"/>
              <a:sym typeface="Open Sans Light"/>
            </a:endParaRPr>
          </a:p>
        </p:txBody>
      </p:sp>
      <p:sp>
        <p:nvSpPr>
          <p:cNvPr id="1544" name="Google Shape;1544;p52"/>
          <p:cNvSpPr txBox="1"/>
          <p:nvPr/>
        </p:nvSpPr>
        <p:spPr>
          <a:xfrm>
            <a:off x="11660487" y="7297648"/>
            <a:ext cx="11047113" cy="439544"/>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lt1"/>
                </a:solidFill>
                <a:latin typeface="Open Sans Light"/>
                <a:ea typeface="Open Sans Light"/>
                <a:cs typeface="Open Sans Light"/>
                <a:sym typeface="Open Sans Light"/>
              </a:rPr>
              <a:t>This paragraph actually is a good place for title description</a:t>
            </a:r>
            <a:endParaRPr sz="2400">
              <a:solidFill>
                <a:schemeClr val="lt1"/>
              </a:solidFill>
              <a:latin typeface="Open Sans Light"/>
              <a:ea typeface="Open Sans Light"/>
              <a:cs typeface="Open Sans Light"/>
              <a:sym typeface="Open Sans Light"/>
            </a:endParaRPr>
          </a:p>
        </p:txBody>
      </p:sp>
      <p:sp>
        <p:nvSpPr>
          <p:cNvPr id="1545" name="Google Shape;1545;p52"/>
          <p:cNvSpPr txBox="1"/>
          <p:nvPr/>
        </p:nvSpPr>
        <p:spPr>
          <a:xfrm>
            <a:off x="11660487" y="8447551"/>
            <a:ext cx="11047113"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lt1"/>
                </a:solidFill>
                <a:latin typeface="Open Sans Light"/>
                <a:ea typeface="Open Sans Light"/>
                <a:cs typeface="Open Sans Light"/>
                <a:sym typeface="Open Sans Light"/>
              </a:rPr>
              <a:t>Reward Points</a:t>
            </a:r>
            <a:endParaRPr sz="4200">
              <a:solidFill>
                <a:schemeClr val="lt1"/>
              </a:solidFill>
              <a:latin typeface="Open Sans Light"/>
              <a:ea typeface="Open Sans Light"/>
              <a:cs typeface="Open Sans Light"/>
              <a:sym typeface="Open Sans Light"/>
            </a:endParaRPr>
          </a:p>
        </p:txBody>
      </p:sp>
      <p:sp>
        <p:nvSpPr>
          <p:cNvPr id="1546" name="Google Shape;1546;p52"/>
          <p:cNvSpPr txBox="1"/>
          <p:nvPr/>
        </p:nvSpPr>
        <p:spPr>
          <a:xfrm>
            <a:off x="11660487" y="9215952"/>
            <a:ext cx="11047113" cy="439544"/>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lt1"/>
                </a:solidFill>
                <a:latin typeface="Open Sans Light"/>
                <a:ea typeface="Open Sans Light"/>
                <a:cs typeface="Open Sans Light"/>
                <a:sym typeface="Open Sans Light"/>
              </a:rPr>
              <a:t>This paragraph actually is a good place for title description</a:t>
            </a:r>
            <a:endParaRPr sz="2400">
              <a:solidFill>
                <a:schemeClr val="lt1"/>
              </a:solidFill>
              <a:latin typeface="Open Sans Light"/>
              <a:ea typeface="Open Sans Light"/>
              <a:cs typeface="Open Sans Light"/>
              <a:sym typeface="Open Sans Light"/>
            </a:endParaRPr>
          </a:p>
        </p:txBody>
      </p:sp>
      <p:sp>
        <p:nvSpPr>
          <p:cNvPr id="1547" name="Google Shape;1547;p52"/>
          <p:cNvSpPr txBox="1"/>
          <p:nvPr/>
        </p:nvSpPr>
        <p:spPr>
          <a:xfrm>
            <a:off x="11660487" y="10365856"/>
            <a:ext cx="11047113"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lt1"/>
                </a:solidFill>
                <a:latin typeface="Open Sans Light"/>
                <a:ea typeface="Open Sans Light"/>
                <a:cs typeface="Open Sans Light"/>
                <a:sym typeface="Open Sans Light"/>
              </a:rPr>
              <a:t>Our Commitment</a:t>
            </a:r>
            <a:endParaRPr sz="4200">
              <a:solidFill>
                <a:schemeClr val="lt1"/>
              </a:solidFill>
              <a:latin typeface="Open Sans Light"/>
              <a:ea typeface="Open Sans Light"/>
              <a:cs typeface="Open Sans Light"/>
              <a:sym typeface="Open Sans Light"/>
            </a:endParaRPr>
          </a:p>
        </p:txBody>
      </p:sp>
      <p:sp>
        <p:nvSpPr>
          <p:cNvPr id="1548" name="Google Shape;1548;p52"/>
          <p:cNvSpPr txBox="1"/>
          <p:nvPr/>
        </p:nvSpPr>
        <p:spPr>
          <a:xfrm>
            <a:off x="11660487" y="11134257"/>
            <a:ext cx="11047113" cy="439544"/>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400">
                <a:solidFill>
                  <a:schemeClr val="lt1"/>
                </a:solidFill>
                <a:latin typeface="Open Sans Light"/>
                <a:ea typeface="Open Sans Light"/>
                <a:cs typeface="Open Sans Light"/>
                <a:sym typeface="Open Sans Light"/>
              </a:rPr>
              <a:t>This paragraph actually is a good place for title description</a:t>
            </a:r>
            <a:endParaRPr sz="2400">
              <a:solidFill>
                <a:schemeClr val="lt1"/>
              </a:solidFill>
              <a:latin typeface="Open Sans Light"/>
              <a:ea typeface="Open Sans Light"/>
              <a:cs typeface="Open Sans Light"/>
              <a:sym typeface="Open Sans Light"/>
            </a:endParaRPr>
          </a:p>
        </p:txBody>
      </p:sp>
      <p:sp>
        <p:nvSpPr>
          <p:cNvPr id="1549" name="Google Shape;1549;p52"/>
          <p:cNvSpPr/>
          <p:nvPr/>
        </p:nvSpPr>
        <p:spPr>
          <a:xfrm>
            <a:off x="10356402" y="4712678"/>
            <a:ext cx="923764" cy="869604"/>
          </a:xfrm>
          <a:custGeom>
            <a:pathLst>
              <a:path extrusionOk="0" h="2770" w="2943">
                <a:moveTo>
                  <a:pt x="2881" y="367"/>
                </a:moveTo>
                <a:cubicBezTo>
                  <a:pt x="2689" y="68"/>
                  <a:pt x="2689" y="68"/>
                  <a:pt x="2689" y="68"/>
                </a:cubicBezTo>
                <a:cubicBezTo>
                  <a:pt x="2663" y="28"/>
                  <a:pt x="2619" y="3"/>
                  <a:pt x="2571" y="1"/>
                </a:cubicBezTo>
                <a:cubicBezTo>
                  <a:pt x="2523" y="0"/>
                  <a:pt x="2478" y="21"/>
                  <a:pt x="2448" y="61"/>
                </a:cubicBezTo>
                <a:cubicBezTo>
                  <a:pt x="1686" y="1183"/>
                  <a:pt x="1686" y="1183"/>
                  <a:pt x="1686" y="1183"/>
                </a:cubicBezTo>
                <a:cubicBezTo>
                  <a:pt x="1150" y="1898"/>
                  <a:pt x="1150" y="1898"/>
                  <a:pt x="1150" y="1898"/>
                </a:cubicBezTo>
                <a:cubicBezTo>
                  <a:pt x="778" y="1245"/>
                  <a:pt x="778" y="1245"/>
                  <a:pt x="778" y="1245"/>
                </a:cubicBezTo>
                <a:cubicBezTo>
                  <a:pt x="718" y="1140"/>
                  <a:pt x="611" y="1073"/>
                  <a:pt x="491" y="1066"/>
                </a:cubicBezTo>
                <a:cubicBezTo>
                  <a:pt x="370" y="1058"/>
                  <a:pt x="255" y="1111"/>
                  <a:pt x="182" y="1207"/>
                </a:cubicBezTo>
                <a:cubicBezTo>
                  <a:pt x="152" y="1247"/>
                  <a:pt x="152" y="1247"/>
                  <a:pt x="152" y="1247"/>
                </a:cubicBezTo>
                <a:cubicBezTo>
                  <a:pt x="949" y="2536"/>
                  <a:pt x="949" y="2536"/>
                  <a:pt x="949" y="2536"/>
                </a:cubicBezTo>
                <a:cubicBezTo>
                  <a:pt x="976" y="2579"/>
                  <a:pt x="1023" y="2605"/>
                  <a:pt x="1074" y="2605"/>
                </a:cubicBezTo>
                <a:cubicBezTo>
                  <a:pt x="1324" y="2605"/>
                  <a:pt x="1324" y="2605"/>
                  <a:pt x="1324" y="2605"/>
                </a:cubicBezTo>
                <a:cubicBezTo>
                  <a:pt x="1375" y="2605"/>
                  <a:pt x="1424" y="2578"/>
                  <a:pt x="1450" y="2533"/>
                </a:cubicBezTo>
                <a:cubicBezTo>
                  <a:pt x="1707" y="2100"/>
                  <a:pt x="1707" y="2100"/>
                  <a:pt x="1707" y="2100"/>
                </a:cubicBezTo>
                <a:cubicBezTo>
                  <a:pt x="1898" y="1778"/>
                  <a:pt x="2397" y="1039"/>
                  <a:pt x="2687" y="791"/>
                </a:cubicBezTo>
                <a:cubicBezTo>
                  <a:pt x="2838" y="663"/>
                  <a:pt x="2838" y="663"/>
                  <a:pt x="2838" y="663"/>
                </a:cubicBezTo>
                <a:cubicBezTo>
                  <a:pt x="2924" y="590"/>
                  <a:pt x="2943" y="462"/>
                  <a:pt x="2881" y="367"/>
                </a:cubicBezTo>
                <a:close/>
                <a:moveTo>
                  <a:pt x="2783" y="599"/>
                </a:moveTo>
                <a:cubicBezTo>
                  <a:pt x="2632" y="727"/>
                  <a:pt x="2632" y="727"/>
                  <a:pt x="2632" y="727"/>
                </a:cubicBezTo>
                <a:cubicBezTo>
                  <a:pt x="2331" y="984"/>
                  <a:pt x="1834" y="1720"/>
                  <a:pt x="1634" y="2057"/>
                </a:cubicBezTo>
                <a:cubicBezTo>
                  <a:pt x="1378" y="2490"/>
                  <a:pt x="1378" y="2490"/>
                  <a:pt x="1378" y="2490"/>
                </a:cubicBezTo>
                <a:cubicBezTo>
                  <a:pt x="1366" y="2509"/>
                  <a:pt x="1346" y="2521"/>
                  <a:pt x="1324" y="2521"/>
                </a:cubicBezTo>
                <a:cubicBezTo>
                  <a:pt x="1074" y="2521"/>
                  <a:pt x="1074" y="2521"/>
                  <a:pt x="1074" y="2521"/>
                </a:cubicBezTo>
                <a:cubicBezTo>
                  <a:pt x="1053" y="2521"/>
                  <a:pt x="1032" y="2509"/>
                  <a:pt x="1021" y="2491"/>
                </a:cubicBezTo>
                <a:cubicBezTo>
                  <a:pt x="254" y="1252"/>
                  <a:pt x="254" y="1252"/>
                  <a:pt x="254" y="1252"/>
                </a:cubicBezTo>
                <a:cubicBezTo>
                  <a:pt x="310" y="1182"/>
                  <a:pt x="396" y="1144"/>
                  <a:pt x="485" y="1150"/>
                </a:cubicBezTo>
                <a:cubicBezTo>
                  <a:pt x="577" y="1156"/>
                  <a:pt x="659" y="1207"/>
                  <a:pt x="705" y="1287"/>
                </a:cubicBezTo>
                <a:cubicBezTo>
                  <a:pt x="1140" y="2052"/>
                  <a:pt x="1140" y="2052"/>
                  <a:pt x="1140" y="2052"/>
                </a:cubicBezTo>
                <a:cubicBezTo>
                  <a:pt x="1755" y="1233"/>
                  <a:pt x="1755" y="1233"/>
                  <a:pt x="1755" y="1233"/>
                </a:cubicBezTo>
                <a:cubicBezTo>
                  <a:pt x="2517" y="110"/>
                  <a:pt x="2517" y="110"/>
                  <a:pt x="2517" y="110"/>
                </a:cubicBezTo>
                <a:cubicBezTo>
                  <a:pt x="2529" y="94"/>
                  <a:pt x="2549" y="85"/>
                  <a:pt x="2568" y="86"/>
                </a:cubicBezTo>
                <a:cubicBezTo>
                  <a:pt x="2589" y="86"/>
                  <a:pt x="2607" y="97"/>
                  <a:pt x="2618" y="114"/>
                </a:cubicBezTo>
                <a:cubicBezTo>
                  <a:pt x="2810" y="412"/>
                  <a:pt x="2810" y="412"/>
                  <a:pt x="2810" y="412"/>
                </a:cubicBezTo>
                <a:cubicBezTo>
                  <a:pt x="2849" y="472"/>
                  <a:pt x="2837" y="553"/>
                  <a:pt x="2783" y="599"/>
                </a:cubicBezTo>
                <a:close/>
                <a:moveTo>
                  <a:pt x="2110" y="1759"/>
                </a:moveTo>
                <a:cubicBezTo>
                  <a:pt x="2110" y="2612"/>
                  <a:pt x="2110" y="2612"/>
                  <a:pt x="2110" y="2612"/>
                </a:cubicBezTo>
                <a:cubicBezTo>
                  <a:pt x="2110" y="2699"/>
                  <a:pt x="2039" y="2770"/>
                  <a:pt x="1951" y="2770"/>
                </a:cubicBezTo>
                <a:cubicBezTo>
                  <a:pt x="158" y="2770"/>
                  <a:pt x="158" y="2770"/>
                  <a:pt x="158" y="2770"/>
                </a:cubicBezTo>
                <a:cubicBezTo>
                  <a:pt x="71" y="2770"/>
                  <a:pt x="0" y="2699"/>
                  <a:pt x="0" y="2612"/>
                </a:cubicBezTo>
                <a:cubicBezTo>
                  <a:pt x="0" y="945"/>
                  <a:pt x="0" y="945"/>
                  <a:pt x="0" y="945"/>
                </a:cubicBezTo>
                <a:cubicBezTo>
                  <a:pt x="0" y="858"/>
                  <a:pt x="71" y="787"/>
                  <a:pt x="158" y="787"/>
                </a:cubicBezTo>
                <a:cubicBezTo>
                  <a:pt x="1753" y="787"/>
                  <a:pt x="1753" y="787"/>
                  <a:pt x="1753" y="787"/>
                </a:cubicBezTo>
                <a:cubicBezTo>
                  <a:pt x="1777" y="787"/>
                  <a:pt x="1796" y="806"/>
                  <a:pt x="1796" y="829"/>
                </a:cubicBezTo>
                <a:cubicBezTo>
                  <a:pt x="1796" y="852"/>
                  <a:pt x="1777" y="871"/>
                  <a:pt x="1753" y="871"/>
                </a:cubicBezTo>
                <a:cubicBezTo>
                  <a:pt x="158" y="871"/>
                  <a:pt x="158" y="871"/>
                  <a:pt x="158" y="871"/>
                </a:cubicBezTo>
                <a:cubicBezTo>
                  <a:pt x="118" y="871"/>
                  <a:pt x="85" y="904"/>
                  <a:pt x="85" y="945"/>
                </a:cubicBezTo>
                <a:cubicBezTo>
                  <a:pt x="85" y="2612"/>
                  <a:pt x="85" y="2612"/>
                  <a:pt x="85" y="2612"/>
                </a:cubicBezTo>
                <a:cubicBezTo>
                  <a:pt x="85" y="2652"/>
                  <a:pt x="118" y="2685"/>
                  <a:pt x="158" y="2685"/>
                </a:cubicBezTo>
                <a:cubicBezTo>
                  <a:pt x="1951" y="2685"/>
                  <a:pt x="1951" y="2685"/>
                  <a:pt x="1951" y="2685"/>
                </a:cubicBezTo>
                <a:cubicBezTo>
                  <a:pt x="1992" y="2685"/>
                  <a:pt x="2025" y="2652"/>
                  <a:pt x="2025" y="2612"/>
                </a:cubicBezTo>
                <a:cubicBezTo>
                  <a:pt x="2025" y="1759"/>
                  <a:pt x="2025" y="1759"/>
                  <a:pt x="2025" y="1759"/>
                </a:cubicBezTo>
                <a:cubicBezTo>
                  <a:pt x="2025" y="1736"/>
                  <a:pt x="2044" y="1717"/>
                  <a:pt x="2067" y="1717"/>
                </a:cubicBezTo>
                <a:cubicBezTo>
                  <a:pt x="2091" y="1717"/>
                  <a:pt x="2110" y="1736"/>
                  <a:pt x="2110" y="1759"/>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50" name="Google Shape;1550;p52"/>
          <p:cNvSpPr/>
          <p:nvPr/>
        </p:nvSpPr>
        <p:spPr>
          <a:xfrm>
            <a:off x="10356402" y="6606536"/>
            <a:ext cx="923764" cy="869604"/>
          </a:xfrm>
          <a:custGeom>
            <a:pathLst>
              <a:path extrusionOk="0" h="2770" w="2943">
                <a:moveTo>
                  <a:pt x="2881" y="367"/>
                </a:moveTo>
                <a:cubicBezTo>
                  <a:pt x="2689" y="68"/>
                  <a:pt x="2689" y="68"/>
                  <a:pt x="2689" y="68"/>
                </a:cubicBezTo>
                <a:cubicBezTo>
                  <a:pt x="2663" y="28"/>
                  <a:pt x="2619" y="3"/>
                  <a:pt x="2571" y="1"/>
                </a:cubicBezTo>
                <a:cubicBezTo>
                  <a:pt x="2523" y="0"/>
                  <a:pt x="2478" y="21"/>
                  <a:pt x="2448" y="61"/>
                </a:cubicBezTo>
                <a:cubicBezTo>
                  <a:pt x="1686" y="1183"/>
                  <a:pt x="1686" y="1183"/>
                  <a:pt x="1686" y="1183"/>
                </a:cubicBezTo>
                <a:cubicBezTo>
                  <a:pt x="1150" y="1898"/>
                  <a:pt x="1150" y="1898"/>
                  <a:pt x="1150" y="1898"/>
                </a:cubicBezTo>
                <a:cubicBezTo>
                  <a:pt x="778" y="1245"/>
                  <a:pt x="778" y="1245"/>
                  <a:pt x="778" y="1245"/>
                </a:cubicBezTo>
                <a:cubicBezTo>
                  <a:pt x="718" y="1140"/>
                  <a:pt x="611" y="1073"/>
                  <a:pt x="491" y="1066"/>
                </a:cubicBezTo>
                <a:cubicBezTo>
                  <a:pt x="370" y="1058"/>
                  <a:pt x="255" y="1111"/>
                  <a:pt x="182" y="1207"/>
                </a:cubicBezTo>
                <a:cubicBezTo>
                  <a:pt x="152" y="1247"/>
                  <a:pt x="152" y="1247"/>
                  <a:pt x="152" y="1247"/>
                </a:cubicBezTo>
                <a:cubicBezTo>
                  <a:pt x="949" y="2536"/>
                  <a:pt x="949" y="2536"/>
                  <a:pt x="949" y="2536"/>
                </a:cubicBezTo>
                <a:cubicBezTo>
                  <a:pt x="976" y="2579"/>
                  <a:pt x="1023" y="2605"/>
                  <a:pt x="1074" y="2605"/>
                </a:cubicBezTo>
                <a:cubicBezTo>
                  <a:pt x="1324" y="2605"/>
                  <a:pt x="1324" y="2605"/>
                  <a:pt x="1324" y="2605"/>
                </a:cubicBezTo>
                <a:cubicBezTo>
                  <a:pt x="1375" y="2605"/>
                  <a:pt x="1424" y="2578"/>
                  <a:pt x="1450" y="2533"/>
                </a:cubicBezTo>
                <a:cubicBezTo>
                  <a:pt x="1707" y="2100"/>
                  <a:pt x="1707" y="2100"/>
                  <a:pt x="1707" y="2100"/>
                </a:cubicBezTo>
                <a:cubicBezTo>
                  <a:pt x="1898" y="1778"/>
                  <a:pt x="2397" y="1039"/>
                  <a:pt x="2687" y="791"/>
                </a:cubicBezTo>
                <a:cubicBezTo>
                  <a:pt x="2838" y="663"/>
                  <a:pt x="2838" y="663"/>
                  <a:pt x="2838" y="663"/>
                </a:cubicBezTo>
                <a:cubicBezTo>
                  <a:pt x="2924" y="590"/>
                  <a:pt x="2943" y="462"/>
                  <a:pt x="2881" y="367"/>
                </a:cubicBezTo>
                <a:close/>
                <a:moveTo>
                  <a:pt x="2783" y="599"/>
                </a:moveTo>
                <a:cubicBezTo>
                  <a:pt x="2632" y="727"/>
                  <a:pt x="2632" y="727"/>
                  <a:pt x="2632" y="727"/>
                </a:cubicBezTo>
                <a:cubicBezTo>
                  <a:pt x="2331" y="984"/>
                  <a:pt x="1834" y="1720"/>
                  <a:pt x="1634" y="2057"/>
                </a:cubicBezTo>
                <a:cubicBezTo>
                  <a:pt x="1378" y="2490"/>
                  <a:pt x="1378" y="2490"/>
                  <a:pt x="1378" y="2490"/>
                </a:cubicBezTo>
                <a:cubicBezTo>
                  <a:pt x="1366" y="2509"/>
                  <a:pt x="1346" y="2521"/>
                  <a:pt x="1324" y="2521"/>
                </a:cubicBezTo>
                <a:cubicBezTo>
                  <a:pt x="1074" y="2521"/>
                  <a:pt x="1074" y="2521"/>
                  <a:pt x="1074" y="2521"/>
                </a:cubicBezTo>
                <a:cubicBezTo>
                  <a:pt x="1053" y="2521"/>
                  <a:pt x="1032" y="2509"/>
                  <a:pt x="1021" y="2491"/>
                </a:cubicBezTo>
                <a:cubicBezTo>
                  <a:pt x="254" y="1252"/>
                  <a:pt x="254" y="1252"/>
                  <a:pt x="254" y="1252"/>
                </a:cubicBezTo>
                <a:cubicBezTo>
                  <a:pt x="310" y="1182"/>
                  <a:pt x="396" y="1144"/>
                  <a:pt x="485" y="1150"/>
                </a:cubicBezTo>
                <a:cubicBezTo>
                  <a:pt x="577" y="1156"/>
                  <a:pt x="659" y="1207"/>
                  <a:pt x="705" y="1287"/>
                </a:cubicBezTo>
                <a:cubicBezTo>
                  <a:pt x="1140" y="2052"/>
                  <a:pt x="1140" y="2052"/>
                  <a:pt x="1140" y="2052"/>
                </a:cubicBezTo>
                <a:cubicBezTo>
                  <a:pt x="1755" y="1233"/>
                  <a:pt x="1755" y="1233"/>
                  <a:pt x="1755" y="1233"/>
                </a:cubicBezTo>
                <a:cubicBezTo>
                  <a:pt x="2517" y="110"/>
                  <a:pt x="2517" y="110"/>
                  <a:pt x="2517" y="110"/>
                </a:cubicBezTo>
                <a:cubicBezTo>
                  <a:pt x="2529" y="94"/>
                  <a:pt x="2549" y="85"/>
                  <a:pt x="2568" y="86"/>
                </a:cubicBezTo>
                <a:cubicBezTo>
                  <a:pt x="2589" y="86"/>
                  <a:pt x="2607" y="97"/>
                  <a:pt x="2618" y="114"/>
                </a:cubicBezTo>
                <a:cubicBezTo>
                  <a:pt x="2810" y="412"/>
                  <a:pt x="2810" y="412"/>
                  <a:pt x="2810" y="412"/>
                </a:cubicBezTo>
                <a:cubicBezTo>
                  <a:pt x="2849" y="472"/>
                  <a:pt x="2837" y="553"/>
                  <a:pt x="2783" y="599"/>
                </a:cubicBezTo>
                <a:close/>
                <a:moveTo>
                  <a:pt x="2110" y="1759"/>
                </a:moveTo>
                <a:cubicBezTo>
                  <a:pt x="2110" y="2612"/>
                  <a:pt x="2110" y="2612"/>
                  <a:pt x="2110" y="2612"/>
                </a:cubicBezTo>
                <a:cubicBezTo>
                  <a:pt x="2110" y="2699"/>
                  <a:pt x="2039" y="2770"/>
                  <a:pt x="1951" y="2770"/>
                </a:cubicBezTo>
                <a:cubicBezTo>
                  <a:pt x="158" y="2770"/>
                  <a:pt x="158" y="2770"/>
                  <a:pt x="158" y="2770"/>
                </a:cubicBezTo>
                <a:cubicBezTo>
                  <a:pt x="71" y="2770"/>
                  <a:pt x="0" y="2699"/>
                  <a:pt x="0" y="2612"/>
                </a:cubicBezTo>
                <a:cubicBezTo>
                  <a:pt x="0" y="945"/>
                  <a:pt x="0" y="945"/>
                  <a:pt x="0" y="945"/>
                </a:cubicBezTo>
                <a:cubicBezTo>
                  <a:pt x="0" y="858"/>
                  <a:pt x="71" y="787"/>
                  <a:pt x="158" y="787"/>
                </a:cubicBezTo>
                <a:cubicBezTo>
                  <a:pt x="1753" y="787"/>
                  <a:pt x="1753" y="787"/>
                  <a:pt x="1753" y="787"/>
                </a:cubicBezTo>
                <a:cubicBezTo>
                  <a:pt x="1777" y="787"/>
                  <a:pt x="1796" y="806"/>
                  <a:pt x="1796" y="829"/>
                </a:cubicBezTo>
                <a:cubicBezTo>
                  <a:pt x="1796" y="852"/>
                  <a:pt x="1777" y="871"/>
                  <a:pt x="1753" y="871"/>
                </a:cubicBezTo>
                <a:cubicBezTo>
                  <a:pt x="158" y="871"/>
                  <a:pt x="158" y="871"/>
                  <a:pt x="158" y="871"/>
                </a:cubicBezTo>
                <a:cubicBezTo>
                  <a:pt x="118" y="871"/>
                  <a:pt x="85" y="904"/>
                  <a:pt x="85" y="945"/>
                </a:cubicBezTo>
                <a:cubicBezTo>
                  <a:pt x="85" y="2612"/>
                  <a:pt x="85" y="2612"/>
                  <a:pt x="85" y="2612"/>
                </a:cubicBezTo>
                <a:cubicBezTo>
                  <a:pt x="85" y="2652"/>
                  <a:pt x="118" y="2685"/>
                  <a:pt x="158" y="2685"/>
                </a:cubicBezTo>
                <a:cubicBezTo>
                  <a:pt x="1951" y="2685"/>
                  <a:pt x="1951" y="2685"/>
                  <a:pt x="1951" y="2685"/>
                </a:cubicBezTo>
                <a:cubicBezTo>
                  <a:pt x="1992" y="2685"/>
                  <a:pt x="2025" y="2652"/>
                  <a:pt x="2025" y="2612"/>
                </a:cubicBezTo>
                <a:cubicBezTo>
                  <a:pt x="2025" y="1759"/>
                  <a:pt x="2025" y="1759"/>
                  <a:pt x="2025" y="1759"/>
                </a:cubicBezTo>
                <a:cubicBezTo>
                  <a:pt x="2025" y="1736"/>
                  <a:pt x="2044" y="1717"/>
                  <a:pt x="2067" y="1717"/>
                </a:cubicBezTo>
                <a:cubicBezTo>
                  <a:pt x="2091" y="1717"/>
                  <a:pt x="2110" y="1736"/>
                  <a:pt x="2110" y="1759"/>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51" name="Google Shape;1551;p52"/>
          <p:cNvSpPr/>
          <p:nvPr/>
        </p:nvSpPr>
        <p:spPr>
          <a:xfrm>
            <a:off x="10356402" y="8524840"/>
            <a:ext cx="923764" cy="869604"/>
          </a:xfrm>
          <a:custGeom>
            <a:pathLst>
              <a:path extrusionOk="0" h="2770" w="2943">
                <a:moveTo>
                  <a:pt x="2881" y="367"/>
                </a:moveTo>
                <a:cubicBezTo>
                  <a:pt x="2689" y="68"/>
                  <a:pt x="2689" y="68"/>
                  <a:pt x="2689" y="68"/>
                </a:cubicBezTo>
                <a:cubicBezTo>
                  <a:pt x="2663" y="28"/>
                  <a:pt x="2619" y="3"/>
                  <a:pt x="2571" y="1"/>
                </a:cubicBezTo>
                <a:cubicBezTo>
                  <a:pt x="2523" y="0"/>
                  <a:pt x="2478" y="21"/>
                  <a:pt x="2448" y="61"/>
                </a:cubicBezTo>
                <a:cubicBezTo>
                  <a:pt x="1686" y="1183"/>
                  <a:pt x="1686" y="1183"/>
                  <a:pt x="1686" y="1183"/>
                </a:cubicBezTo>
                <a:cubicBezTo>
                  <a:pt x="1150" y="1898"/>
                  <a:pt x="1150" y="1898"/>
                  <a:pt x="1150" y="1898"/>
                </a:cubicBezTo>
                <a:cubicBezTo>
                  <a:pt x="778" y="1245"/>
                  <a:pt x="778" y="1245"/>
                  <a:pt x="778" y="1245"/>
                </a:cubicBezTo>
                <a:cubicBezTo>
                  <a:pt x="718" y="1140"/>
                  <a:pt x="611" y="1073"/>
                  <a:pt x="491" y="1066"/>
                </a:cubicBezTo>
                <a:cubicBezTo>
                  <a:pt x="370" y="1058"/>
                  <a:pt x="255" y="1111"/>
                  <a:pt x="182" y="1207"/>
                </a:cubicBezTo>
                <a:cubicBezTo>
                  <a:pt x="152" y="1247"/>
                  <a:pt x="152" y="1247"/>
                  <a:pt x="152" y="1247"/>
                </a:cubicBezTo>
                <a:cubicBezTo>
                  <a:pt x="949" y="2536"/>
                  <a:pt x="949" y="2536"/>
                  <a:pt x="949" y="2536"/>
                </a:cubicBezTo>
                <a:cubicBezTo>
                  <a:pt x="976" y="2579"/>
                  <a:pt x="1023" y="2605"/>
                  <a:pt x="1074" y="2605"/>
                </a:cubicBezTo>
                <a:cubicBezTo>
                  <a:pt x="1324" y="2605"/>
                  <a:pt x="1324" y="2605"/>
                  <a:pt x="1324" y="2605"/>
                </a:cubicBezTo>
                <a:cubicBezTo>
                  <a:pt x="1375" y="2605"/>
                  <a:pt x="1424" y="2578"/>
                  <a:pt x="1450" y="2533"/>
                </a:cubicBezTo>
                <a:cubicBezTo>
                  <a:pt x="1707" y="2100"/>
                  <a:pt x="1707" y="2100"/>
                  <a:pt x="1707" y="2100"/>
                </a:cubicBezTo>
                <a:cubicBezTo>
                  <a:pt x="1898" y="1778"/>
                  <a:pt x="2397" y="1039"/>
                  <a:pt x="2687" y="791"/>
                </a:cubicBezTo>
                <a:cubicBezTo>
                  <a:pt x="2838" y="663"/>
                  <a:pt x="2838" y="663"/>
                  <a:pt x="2838" y="663"/>
                </a:cubicBezTo>
                <a:cubicBezTo>
                  <a:pt x="2924" y="590"/>
                  <a:pt x="2943" y="462"/>
                  <a:pt x="2881" y="367"/>
                </a:cubicBezTo>
                <a:close/>
                <a:moveTo>
                  <a:pt x="2783" y="599"/>
                </a:moveTo>
                <a:cubicBezTo>
                  <a:pt x="2632" y="727"/>
                  <a:pt x="2632" y="727"/>
                  <a:pt x="2632" y="727"/>
                </a:cubicBezTo>
                <a:cubicBezTo>
                  <a:pt x="2331" y="984"/>
                  <a:pt x="1834" y="1720"/>
                  <a:pt x="1634" y="2057"/>
                </a:cubicBezTo>
                <a:cubicBezTo>
                  <a:pt x="1378" y="2490"/>
                  <a:pt x="1378" y="2490"/>
                  <a:pt x="1378" y="2490"/>
                </a:cubicBezTo>
                <a:cubicBezTo>
                  <a:pt x="1366" y="2509"/>
                  <a:pt x="1346" y="2521"/>
                  <a:pt x="1324" y="2521"/>
                </a:cubicBezTo>
                <a:cubicBezTo>
                  <a:pt x="1074" y="2521"/>
                  <a:pt x="1074" y="2521"/>
                  <a:pt x="1074" y="2521"/>
                </a:cubicBezTo>
                <a:cubicBezTo>
                  <a:pt x="1053" y="2521"/>
                  <a:pt x="1032" y="2509"/>
                  <a:pt x="1021" y="2491"/>
                </a:cubicBezTo>
                <a:cubicBezTo>
                  <a:pt x="254" y="1252"/>
                  <a:pt x="254" y="1252"/>
                  <a:pt x="254" y="1252"/>
                </a:cubicBezTo>
                <a:cubicBezTo>
                  <a:pt x="310" y="1182"/>
                  <a:pt x="396" y="1144"/>
                  <a:pt x="485" y="1150"/>
                </a:cubicBezTo>
                <a:cubicBezTo>
                  <a:pt x="577" y="1156"/>
                  <a:pt x="659" y="1207"/>
                  <a:pt x="705" y="1287"/>
                </a:cubicBezTo>
                <a:cubicBezTo>
                  <a:pt x="1140" y="2052"/>
                  <a:pt x="1140" y="2052"/>
                  <a:pt x="1140" y="2052"/>
                </a:cubicBezTo>
                <a:cubicBezTo>
                  <a:pt x="1755" y="1233"/>
                  <a:pt x="1755" y="1233"/>
                  <a:pt x="1755" y="1233"/>
                </a:cubicBezTo>
                <a:cubicBezTo>
                  <a:pt x="2517" y="110"/>
                  <a:pt x="2517" y="110"/>
                  <a:pt x="2517" y="110"/>
                </a:cubicBezTo>
                <a:cubicBezTo>
                  <a:pt x="2529" y="94"/>
                  <a:pt x="2549" y="85"/>
                  <a:pt x="2568" y="86"/>
                </a:cubicBezTo>
                <a:cubicBezTo>
                  <a:pt x="2589" y="86"/>
                  <a:pt x="2607" y="97"/>
                  <a:pt x="2618" y="114"/>
                </a:cubicBezTo>
                <a:cubicBezTo>
                  <a:pt x="2810" y="412"/>
                  <a:pt x="2810" y="412"/>
                  <a:pt x="2810" y="412"/>
                </a:cubicBezTo>
                <a:cubicBezTo>
                  <a:pt x="2849" y="472"/>
                  <a:pt x="2837" y="553"/>
                  <a:pt x="2783" y="599"/>
                </a:cubicBezTo>
                <a:close/>
                <a:moveTo>
                  <a:pt x="2110" y="1759"/>
                </a:moveTo>
                <a:cubicBezTo>
                  <a:pt x="2110" y="2612"/>
                  <a:pt x="2110" y="2612"/>
                  <a:pt x="2110" y="2612"/>
                </a:cubicBezTo>
                <a:cubicBezTo>
                  <a:pt x="2110" y="2699"/>
                  <a:pt x="2039" y="2770"/>
                  <a:pt x="1951" y="2770"/>
                </a:cubicBezTo>
                <a:cubicBezTo>
                  <a:pt x="158" y="2770"/>
                  <a:pt x="158" y="2770"/>
                  <a:pt x="158" y="2770"/>
                </a:cubicBezTo>
                <a:cubicBezTo>
                  <a:pt x="71" y="2770"/>
                  <a:pt x="0" y="2699"/>
                  <a:pt x="0" y="2612"/>
                </a:cubicBezTo>
                <a:cubicBezTo>
                  <a:pt x="0" y="945"/>
                  <a:pt x="0" y="945"/>
                  <a:pt x="0" y="945"/>
                </a:cubicBezTo>
                <a:cubicBezTo>
                  <a:pt x="0" y="858"/>
                  <a:pt x="71" y="787"/>
                  <a:pt x="158" y="787"/>
                </a:cubicBezTo>
                <a:cubicBezTo>
                  <a:pt x="1753" y="787"/>
                  <a:pt x="1753" y="787"/>
                  <a:pt x="1753" y="787"/>
                </a:cubicBezTo>
                <a:cubicBezTo>
                  <a:pt x="1777" y="787"/>
                  <a:pt x="1796" y="806"/>
                  <a:pt x="1796" y="829"/>
                </a:cubicBezTo>
                <a:cubicBezTo>
                  <a:pt x="1796" y="852"/>
                  <a:pt x="1777" y="871"/>
                  <a:pt x="1753" y="871"/>
                </a:cubicBezTo>
                <a:cubicBezTo>
                  <a:pt x="158" y="871"/>
                  <a:pt x="158" y="871"/>
                  <a:pt x="158" y="871"/>
                </a:cubicBezTo>
                <a:cubicBezTo>
                  <a:pt x="118" y="871"/>
                  <a:pt x="85" y="904"/>
                  <a:pt x="85" y="945"/>
                </a:cubicBezTo>
                <a:cubicBezTo>
                  <a:pt x="85" y="2612"/>
                  <a:pt x="85" y="2612"/>
                  <a:pt x="85" y="2612"/>
                </a:cubicBezTo>
                <a:cubicBezTo>
                  <a:pt x="85" y="2652"/>
                  <a:pt x="118" y="2685"/>
                  <a:pt x="158" y="2685"/>
                </a:cubicBezTo>
                <a:cubicBezTo>
                  <a:pt x="1951" y="2685"/>
                  <a:pt x="1951" y="2685"/>
                  <a:pt x="1951" y="2685"/>
                </a:cubicBezTo>
                <a:cubicBezTo>
                  <a:pt x="1992" y="2685"/>
                  <a:pt x="2025" y="2652"/>
                  <a:pt x="2025" y="2612"/>
                </a:cubicBezTo>
                <a:cubicBezTo>
                  <a:pt x="2025" y="1759"/>
                  <a:pt x="2025" y="1759"/>
                  <a:pt x="2025" y="1759"/>
                </a:cubicBezTo>
                <a:cubicBezTo>
                  <a:pt x="2025" y="1736"/>
                  <a:pt x="2044" y="1717"/>
                  <a:pt x="2067" y="1717"/>
                </a:cubicBezTo>
                <a:cubicBezTo>
                  <a:pt x="2091" y="1717"/>
                  <a:pt x="2110" y="1736"/>
                  <a:pt x="2110" y="1759"/>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52" name="Google Shape;1552;p52"/>
          <p:cNvSpPr/>
          <p:nvPr/>
        </p:nvSpPr>
        <p:spPr>
          <a:xfrm>
            <a:off x="10356402" y="10514507"/>
            <a:ext cx="923764" cy="869604"/>
          </a:xfrm>
          <a:custGeom>
            <a:pathLst>
              <a:path extrusionOk="0" h="2770" w="2943">
                <a:moveTo>
                  <a:pt x="2881" y="367"/>
                </a:moveTo>
                <a:cubicBezTo>
                  <a:pt x="2689" y="68"/>
                  <a:pt x="2689" y="68"/>
                  <a:pt x="2689" y="68"/>
                </a:cubicBezTo>
                <a:cubicBezTo>
                  <a:pt x="2663" y="28"/>
                  <a:pt x="2619" y="3"/>
                  <a:pt x="2571" y="1"/>
                </a:cubicBezTo>
                <a:cubicBezTo>
                  <a:pt x="2523" y="0"/>
                  <a:pt x="2478" y="21"/>
                  <a:pt x="2448" y="61"/>
                </a:cubicBezTo>
                <a:cubicBezTo>
                  <a:pt x="1686" y="1183"/>
                  <a:pt x="1686" y="1183"/>
                  <a:pt x="1686" y="1183"/>
                </a:cubicBezTo>
                <a:cubicBezTo>
                  <a:pt x="1150" y="1898"/>
                  <a:pt x="1150" y="1898"/>
                  <a:pt x="1150" y="1898"/>
                </a:cubicBezTo>
                <a:cubicBezTo>
                  <a:pt x="778" y="1245"/>
                  <a:pt x="778" y="1245"/>
                  <a:pt x="778" y="1245"/>
                </a:cubicBezTo>
                <a:cubicBezTo>
                  <a:pt x="718" y="1140"/>
                  <a:pt x="611" y="1073"/>
                  <a:pt x="491" y="1066"/>
                </a:cubicBezTo>
                <a:cubicBezTo>
                  <a:pt x="370" y="1058"/>
                  <a:pt x="255" y="1111"/>
                  <a:pt x="182" y="1207"/>
                </a:cubicBezTo>
                <a:cubicBezTo>
                  <a:pt x="152" y="1247"/>
                  <a:pt x="152" y="1247"/>
                  <a:pt x="152" y="1247"/>
                </a:cubicBezTo>
                <a:cubicBezTo>
                  <a:pt x="949" y="2536"/>
                  <a:pt x="949" y="2536"/>
                  <a:pt x="949" y="2536"/>
                </a:cubicBezTo>
                <a:cubicBezTo>
                  <a:pt x="976" y="2579"/>
                  <a:pt x="1023" y="2605"/>
                  <a:pt x="1074" y="2605"/>
                </a:cubicBezTo>
                <a:cubicBezTo>
                  <a:pt x="1324" y="2605"/>
                  <a:pt x="1324" y="2605"/>
                  <a:pt x="1324" y="2605"/>
                </a:cubicBezTo>
                <a:cubicBezTo>
                  <a:pt x="1375" y="2605"/>
                  <a:pt x="1424" y="2578"/>
                  <a:pt x="1450" y="2533"/>
                </a:cubicBezTo>
                <a:cubicBezTo>
                  <a:pt x="1707" y="2100"/>
                  <a:pt x="1707" y="2100"/>
                  <a:pt x="1707" y="2100"/>
                </a:cubicBezTo>
                <a:cubicBezTo>
                  <a:pt x="1898" y="1778"/>
                  <a:pt x="2397" y="1039"/>
                  <a:pt x="2687" y="791"/>
                </a:cubicBezTo>
                <a:cubicBezTo>
                  <a:pt x="2838" y="663"/>
                  <a:pt x="2838" y="663"/>
                  <a:pt x="2838" y="663"/>
                </a:cubicBezTo>
                <a:cubicBezTo>
                  <a:pt x="2924" y="590"/>
                  <a:pt x="2943" y="462"/>
                  <a:pt x="2881" y="367"/>
                </a:cubicBezTo>
                <a:close/>
                <a:moveTo>
                  <a:pt x="2783" y="599"/>
                </a:moveTo>
                <a:cubicBezTo>
                  <a:pt x="2632" y="727"/>
                  <a:pt x="2632" y="727"/>
                  <a:pt x="2632" y="727"/>
                </a:cubicBezTo>
                <a:cubicBezTo>
                  <a:pt x="2331" y="984"/>
                  <a:pt x="1834" y="1720"/>
                  <a:pt x="1634" y="2057"/>
                </a:cubicBezTo>
                <a:cubicBezTo>
                  <a:pt x="1378" y="2490"/>
                  <a:pt x="1378" y="2490"/>
                  <a:pt x="1378" y="2490"/>
                </a:cubicBezTo>
                <a:cubicBezTo>
                  <a:pt x="1366" y="2509"/>
                  <a:pt x="1346" y="2521"/>
                  <a:pt x="1324" y="2521"/>
                </a:cubicBezTo>
                <a:cubicBezTo>
                  <a:pt x="1074" y="2521"/>
                  <a:pt x="1074" y="2521"/>
                  <a:pt x="1074" y="2521"/>
                </a:cubicBezTo>
                <a:cubicBezTo>
                  <a:pt x="1053" y="2521"/>
                  <a:pt x="1032" y="2509"/>
                  <a:pt x="1021" y="2491"/>
                </a:cubicBezTo>
                <a:cubicBezTo>
                  <a:pt x="254" y="1252"/>
                  <a:pt x="254" y="1252"/>
                  <a:pt x="254" y="1252"/>
                </a:cubicBezTo>
                <a:cubicBezTo>
                  <a:pt x="310" y="1182"/>
                  <a:pt x="396" y="1144"/>
                  <a:pt x="485" y="1150"/>
                </a:cubicBezTo>
                <a:cubicBezTo>
                  <a:pt x="577" y="1156"/>
                  <a:pt x="659" y="1207"/>
                  <a:pt x="705" y="1287"/>
                </a:cubicBezTo>
                <a:cubicBezTo>
                  <a:pt x="1140" y="2052"/>
                  <a:pt x="1140" y="2052"/>
                  <a:pt x="1140" y="2052"/>
                </a:cubicBezTo>
                <a:cubicBezTo>
                  <a:pt x="1755" y="1233"/>
                  <a:pt x="1755" y="1233"/>
                  <a:pt x="1755" y="1233"/>
                </a:cubicBezTo>
                <a:cubicBezTo>
                  <a:pt x="2517" y="110"/>
                  <a:pt x="2517" y="110"/>
                  <a:pt x="2517" y="110"/>
                </a:cubicBezTo>
                <a:cubicBezTo>
                  <a:pt x="2529" y="94"/>
                  <a:pt x="2549" y="85"/>
                  <a:pt x="2568" y="86"/>
                </a:cubicBezTo>
                <a:cubicBezTo>
                  <a:pt x="2589" y="86"/>
                  <a:pt x="2607" y="97"/>
                  <a:pt x="2618" y="114"/>
                </a:cubicBezTo>
                <a:cubicBezTo>
                  <a:pt x="2810" y="412"/>
                  <a:pt x="2810" y="412"/>
                  <a:pt x="2810" y="412"/>
                </a:cubicBezTo>
                <a:cubicBezTo>
                  <a:pt x="2849" y="472"/>
                  <a:pt x="2837" y="553"/>
                  <a:pt x="2783" y="599"/>
                </a:cubicBezTo>
                <a:close/>
                <a:moveTo>
                  <a:pt x="2110" y="1759"/>
                </a:moveTo>
                <a:cubicBezTo>
                  <a:pt x="2110" y="2612"/>
                  <a:pt x="2110" y="2612"/>
                  <a:pt x="2110" y="2612"/>
                </a:cubicBezTo>
                <a:cubicBezTo>
                  <a:pt x="2110" y="2699"/>
                  <a:pt x="2039" y="2770"/>
                  <a:pt x="1951" y="2770"/>
                </a:cubicBezTo>
                <a:cubicBezTo>
                  <a:pt x="158" y="2770"/>
                  <a:pt x="158" y="2770"/>
                  <a:pt x="158" y="2770"/>
                </a:cubicBezTo>
                <a:cubicBezTo>
                  <a:pt x="71" y="2770"/>
                  <a:pt x="0" y="2699"/>
                  <a:pt x="0" y="2612"/>
                </a:cubicBezTo>
                <a:cubicBezTo>
                  <a:pt x="0" y="945"/>
                  <a:pt x="0" y="945"/>
                  <a:pt x="0" y="945"/>
                </a:cubicBezTo>
                <a:cubicBezTo>
                  <a:pt x="0" y="858"/>
                  <a:pt x="71" y="787"/>
                  <a:pt x="158" y="787"/>
                </a:cubicBezTo>
                <a:cubicBezTo>
                  <a:pt x="1753" y="787"/>
                  <a:pt x="1753" y="787"/>
                  <a:pt x="1753" y="787"/>
                </a:cubicBezTo>
                <a:cubicBezTo>
                  <a:pt x="1777" y="787"/>
                  <a:pt x="1796" y="806"/>
                  <a:pt x="1796" y="829"/>
                </a:cubicBezTo>
                <a:cubicBezTo>
                  <a:pt x="1796" y="852"/>
                  <a:pt x="1777" y="871"/>
                  <a:pt x="1753" y="871"/>
                </a:cubicBezTo>
                <a:cubicBezTo>
                  <a:pt x="158" y="871"/>
                  <a:pt x="158" y="871"/>
                  <a:pt x="158" y="871"/>
                </a:cubicBezTo>
                <a:cubicBezTo>
                  <a:pt x="118" y="871"/>
                  <a:pt x="85" y="904"/>
                  <a:pt x="85" y="945"/>
                </a:cubicBezTo>
                <a:cubicBezTo>
                  <a:pt x="85" y="2612"/>
                  <a:pt x="85" y="2612"/>
                  <a:pt x="85" y="2612"/>
                </a:cubicBezTo>
                <a:cubicBezTo>
                  <a:pt x="85" y="2652"/>
                  <a:pt x="118" y="2685"/>
                  <a:pt x="158" y="2685"/>
                </a:cubicBezTo>
                <a:cubicBezTo>
                  <a:pt x="1951" y="2685"/>
                  <a:pt x="1951" y="2685"/>
                  <a:pt x="1951" y="2685"/>
                </a:cubicBezTo>
                <a:cubicBezTo>
                  <a:pt x="1992" y="2685"/>
                  <a:pt x="2025" y="2652"/>
                  <a:pt x="2025" y="2612"/>
                </a:cubicBezTo>
                <a:cubicBezTo>
                  <a:pt x="2025" y="1759"/>
                  <a:pt x="2025" y="1759"/>
                  <a:pt x="2025" y="1759"/>
                </a:cubicBezTo>
                <a:cubicBezTo>
                  <a:pt x="2025" y="1736"/>
                  <a:pt x="2044" y="1717"/>
                  <a:pt x="2067" y="1717"/>
                </a:cubicBezTo>
                <a:cubicBezTo>
                  <a:pt x="2091" y="1717"/>
                  <a:pt x="2110" y="1736"/>
                  <a:pt x="2110" y="1759"/>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53" name="Google Shape;1553;p52"/>
          <p:cNvSpPr/>
          <p:nvPr/>
        </p:nvSpPr>
        <p:spPr>
          <a:xfrm>
            <a:off x="1676400" y="1982804"/>
            <a:ext cx="7463749" cy="11733196"/>
          </a:xfrm>
          <a:custGeom>
            <a:pathLst>
              <a:path extrusionOk="0" h="4544" w="2890">
                <a:moveTo>
                  <a:pt x="240" y="4541"/>
                </a:moveTo>
                <a:cubicBezTo>
                  <a:pt x="254" y="4425"/>
                  <a:pt x="266" y="4310"/>
                  <a:pt x="273" y="4194"/>
                </a:cubicBezTo>
                <a:cubicBezTo>
                  <a:pt x="267" y="4191"/>
                  <a:pt x="262" y="4189"/>
                  <a:pt x="257" y="4187"/>
                </a:cubicBezTo>
                <a:cubicBezTo>
                  <a:pt x="243" y="4182"/>
                  <a:pt x="238" y="4175"/>
                  <a:pt x="239" y="4160"/>
                </a:cubicBezTo>
                <a:cubicBezTo>
                  <a:pt x="239" y="4151"/>
                  <a:pt x="240" y="4142"/>
                  <a:pt x="242" y="4133"/>
                </a:cubicBezTo>
                <a:cubicBezTo>
                  <a:pt x="254" y="4084"/>
                  <a:pt x="266" y="4035"/>
                  <a:pt x="279" y="3987"/>
                </a:cubicBezTo>
                <a:cubicBezTo>
                  <a:pt x="282" y="3976"/>
                  <a:pt x="287" y="3966"/>
                  <a:pt x="292" y="3955"/>
                </a:cubicBezTo>
                <a:cubicBezTo>
                  <a:pt x="294" y="3950"/>
                  <a:pt x="298" y="3945"/>
                  <a:pt x="300" y="3939"/>
                </a:cubicBezTo>
                <a:cubicBezTo>
                  <a:pt x="307" y="3913"/>
                  <a:pt x="314" y="3888"/>
                  <a:pt x="320" y="3862"/>
                </a:cubicBezTo>
                <a:cubicBezTo>
                  <a:pt x="334" y="3800"/>
                  <a:pt x="342" y="3737"/>
                  <a:pt x="350" y="3674"/>
                </a:cubicBezTo>
                <a:cubicBezTo>
                  <a:pt x="354" y="3646"/>
                  <a:pt x="356" y="3617"/>
                  <a:pt x="358" y="3588"/>
                </a:cubicBezTo>
                <a:cubicBezTo>
                  <a:pt x="358" y="3584"/>
                  <a:pt x="356" y="3579"/>
                  <a:pt x="354" y="3575"/>
                </a:cubicBezTo>
                <a:cubicBezTo>
                  <a:pt x="328" y="3525"/>
                  <a:pt x="303" y="3474"/>
                  <a:pt x="276" y="3425"/>
                </a:cubicBezTo>
                <a:cubicBezTo>
                  <a:pt x="265" y="3404"/>
                  <a:pt x="256" y="3382"/>
                  <a:pt x="248" y="3360"/>
                </a:cubicBezTo>
                <a:cubicBezTo>
                  <a:pt x="206" y="3245"/>
                  <a:pt x="165" y="3131"/>
                  <a:pt x="132" y="3014"/>
                </a:cubicBezTo>
                <a:cubicBezTo>
                  <a:pt x="124" y="2984"/>
                  <a:pt x="120" y="2954"/>
                  <a:pt x="113" y="2924"/>
                </a:cubicBezTo>
                <a:cubicBezTo>
                  <a:pt x="102" y="2878"/>
                  <a:pt x="90" y="2831"/>
                  <a:pt x="79" y="2785"/>
                </a:cubicBezTo>
                <a:cubicBezTo>
                  <a:pt x="77" y="2776"/>
                  <a:pt x="75" y="2767"/>
                  <a:pt x="74" y="2757"/>
                </a:cubicBezTo>
                <a:cubicBezTo>
                  <a:pt x="72" y="2742"/>
                  <a:pt x="70" y="2727"/>
                  <a:pt x="70" y="2712"/>
                </a:cubicBezTo>
                <a:cubicBezTo>
                  <a:pt x="71" y="2682"/>
                  <a:pt x="64" y="2653"/>
                  <a:pt x="58" y="2624"/>
                </a:cubicBezTo>
                <a:cubicBezTo>
                  <a:pt x="53" y="2596"/>
                  <a:pt x="49" y="2568"/>
                  <a:pt x="46" y="2540"/>
                </a:cubicBezTo>
                <a:cubicBezTo>
                  <a:pt x="41" y="2496"/>
                  <a:pt x="32" y="2453"/>
                  <a:pt x="22" y="2410"/>
                </a:cubicBezTo>
                <a:cubicBezTo>
                  <a:pt x="19" y="2396"/>
                  <a:pt x="18" y="2380"/>
                  <a:pt x="16" y="2365"/>
                </a:cubicBezTo>
                <a:cubicBezTo>
                  <a:pt x="5" y="2266"/>
                  <a:pt x="3" y="2166"/>
                  <a:pt x="1" y="2066"/>
                </a:cubicBezTo>
                <a:cubicBezTo>
                  <a:pt x="0" y="2023"/>
                  <a:pt x="7" y="1982"/>
                  <a:pt x="16" y="1941"/>
                </a:cubicBezTo>
                <a:cubicBezTo>
                  <a:pt x="17" y="1937"/>
                  <a:pt x="19" y="1934"/>
                  <a:pt x="20" y="1930"/>
                </a:cubicBezTo>
                <a:cubicBezTo>
                  <a:pt x="30" y="1911"/>
                  <a:pt x="39" y="1891"/>
                  <a:pt x="49" y="1871"/>
                </a:cubicBezTo>
                <a:cubicBezTo>
                  <a:pt x="52" y="1866"/>
                  <a:pt x="54" y="1862"/>
                  <a:pt x="58" y="1858"/>
                </a:cubicBezTo>
                <a:cubicBezTo>
                  <a:pt x="62" y="1851"/>
                  <a:pt x="68" y="1846"/>
                  <a:pt x="72" y="1839"/>
                </a:cubicBezTo>
                <a:cubicBezTo>
                  <a:pt x="87" y="1817"/>
                  <a:pt x="108" y="1803"/>
                  <a:pt x="129" y="1788"/>
                </a:cubicBezTo>
                <a:cubicBezTo>
                  <a:pt x="134" y="1785"/>
                  <a:pt x="139" y="1782"/>
                  <a:pt x="144" y="1780"/>
                </a:cubicBezTo>
                <a:cubicBezTo>
                  <a:pt x="162" y="1774"/>
                  <a:pt x="179" y="1765"/>
                  <a:pt x="195" y="1753"/>
                </a:cubicBezTo>
                <a:cubicBezTo>
                  <a:pt x="214" y="1740"/>
                  <a:pt x="235" y="1730"/>
                  <a:pt x="257" y="1723"/>
                </a:cubicBezTo>
                <a:cubicBezTo>
                  <a:pt x="275" y="1717"/>
                  <a:pt x="291" y="1708"/>
                  <a:pt x="308" y="1700"/>
                </a:cubicBezTo>
                <a:cubicBezTo>
                  <a:pt x="310" y="1699"/>
                  <a:pt x="312" y="1698"/>
                  <a:pt x="314" y="1697"/>
                </a:cubicBezTo>
                <a:cubicBezTo>
                  <a:pt x="326" y="1684"/>
                  <a:pt x="342" y="1678"/>
                  <a:pt x="357" y="1670"/>
                </a:cubicBezTo>
                <a:cubicBezTo>
                  <a:pt x="377" y="1661"/>
                  <a:pt x="397" y="1652"/>
                  <a:pt x="416" y="1642"/>
                </a:cubicBezTo>
                <a:cubicBezTo>
                  <a:pt x="424" y="1637"/>
                  <a:pt x="432" y="1631"/>
                  <a:pt x="439" y="1624"/>
                </a:cubicBezTo>
                <a:cubicBezTo>
                  <a:pt x="450" y="1614"/>
                  <a:pt x="463" y="1606"/>
                  <a:pt x="476" y="1598"/>
                </a:cubicBezTo>
                <a:cubicBezTo>
                  <a:pt x="511" y="1579"/>
                  <a:pt x="548" y="1563"/>
                  <a:pt x="585" y="1549"/>
                </a:cubicBezTo>
                <a:cubicBezTo>
                  <a:pt x="600" y="1543"/>
                  <a:pt x="616" y="1539"/>
                  <a:pt x="632" y="1535"/>
                </a:cubicBezTo>
                <a:cubicBezTo>
                  <a:pt x="638" y="1534"/>
                  <a:pt x="642" y="1532"/>
                  <a:pt x="644" y="1525"/>
                </a:cubicBezTo>
                <a:cubicBezTo>
                  <a:pt x="645" y="1522"/>
                  <a:pt x="648" y="1519"/>
                  <a:pt x="651" y="1518"/>
                </a:cubicBezTo>
                <a:cubicBezTo>
                  <a:pt x="672" y="1505"/>
                  <a:pt x="690" y="1490"/>
                  <a:pt x="706" y="1473"/>
                </a:cubicBezTo>
                <a:cubicBezTo>
                  <a:pt x="739" y="1437"/>
                  <a:pt x="770" y="1401"/>
                  <a:pt x="802" y="1364"/>
                </a:cubicBezTo>
                <a:cubicBezTo>
                  <a:pt x="818" y="1344"/>
                  <a:pt x="839" y="1336"/>
                  <a:pt x="864" y="1336"/>
                </a:cubicBezTo>
                <a:cubicBezTo>
                  <a:pt x="868" y="1336"/>
                  <a:pt x="871" y="1336"/>
                  <a:pt x="876" y="1336"/>
                </a:cubicBezTo>
                <a:cubicBezTo>
                  <a:pt x="877" y="1332"/>
                  <a:pt x="879" y="1328"/>
                  <a:pt x="880" y="1323"/>
                </a:cubicBezTo>
                <a:cubicBezTo>
                  <a:pt x="883" y="1315"/>
                  <a:pt x="886" y="1306"/>
                  <a:pt x="889" y="1297"/>
                </a:cubicBezTo>
                <a:cubicBezTo>
                  <a:pt x="890" y="1293"/>
                  <a:pt x="890" y="1289"/>
                  <a:pt x="890" y="1286"/>
                </a:cubicBezTo>
                <a:cubicBezTo>
                  <a:pt x="885" y="1242"/>
                  <a:pt x="880" y="1198"/>
                  <a:pt x="880" y="1154"/>
                </a:cubicBezTo>
                <a:cubicBezTo>
                  <a:pt x="880" y="1137"/>
                  <a:pt x="876" y="1119"/>
                  <a:pt x="874" y="1102"/>
                </a:cubicBezTo>
                <a:cubicBezTo>
                  <a:pt x="871" y="1078"/>
                  <a:pt x="869" y="1054"/>
                  <a:pt x="866" y="1030"/>
                </a:cubicBezTo>
                <a:cubicBezTo>
                  <a:pt x="866" y="1026"/>
                  <a:pt x="866" y="1023"/>
                  <a:pt x="866" y="1019"/>
                </a:cubicBezTo>
                <a:cubicBezTo>
                  <a:pt x="865" y="1014"/>
                  <a:pt x="865" y="1008"/>
                  <a:pt x="862" y="1005"/>
                </a:cubicBezTo>
                <a:cubicBezTo>
                  <a:pt x="860" y="1002"/>
                  <a:pt x="854" y="1003"/>
                  <a:pt x="850" y="1002"/>
                </a:cubicBezTo>
                <a:cubicBezTo>
                  <a:pt x="828" y="992"/>
                  <a:pt x="808" y="982"/>
                  <a:pt x="798" y="958"/>
                </a:cubicBezTo>
                <a:cubicBezTo>
                  <a:pt x="790" y="937"/>
                  <a:pt x="781" y="917"/>
                  <a:pt x="776" y="896"/>
                </a:cubicBezTo>
                <a:cubicBezTo>
                  <a:pt x="774" y="887"/>
                  <a:pt x="768" y="879"/>
                  <a:pt x="763" y="871"/>
                </a:cubicBezTo>
                <a:cubicBezTo>
                  <a:pt x="757" y="859"/>
                  <a:pt x="754" y="847"/>
                  <a:pt x="753" y="833"/>
                </a:cubicBezTo>
                <a:cubicBezTo>
                  <a:pt x="753" y="821"/>
                  <a:pt x="750" y="810"/>
                  <a:pt x="747" y="798"/>
                </a:cubicBezTo>
                <a:cubicBezTo>
                  <a:pt x="744" y="784"/>
                  <a:pt x="739" y="770"/>
                  <a:pt x="735" y="756"/>
                </a:cubicBezTo>
                <a:cubicBezTo>
                  <a:pt x="731" y="741"/>
                  <a:pt x="728" y="726"/>
                  <a:pt x="733" y="710"/>
                </a:cubicBezTo>
                <a:cubicBezTo>
                  <a:pt x="739" y="691"/>
                  <a:pt x="745" y="686"/>
                  <a:pt x="765" y="686"/>
                </a:cubicBezTo>
                <a:cubicBezTo>
                  <a:pt x="766" y="685"/>
                  <a:pt x="768" y="685"/>
                  <a:pt x="770" y="684"/>
                </a:cubicBezTo>
                <a:cubicBezTo>
                  <a:pt x="767" y="675"/>
                  <a:pt x="763" y="666"/>
                  <a:pt x="759" y="657"/>
                </a:cubicBezTo>
                <a:cubicBezTo>
                  <a:pt x="757" y="652"/>
                  <a:pt x="756" y="646"/>
                  <a:pt x="755" y="640"/>
                </a:cubicBezTo>
                <a:cubicBezTo>
                  <a:pt x="753" y="631"/>
                  <a:pt x="750" y="623"/>
                  <a:pt x="751" y="615"/>
                </a:cubicBezTo>
                <a:cubicBezTo>
                  <a:pt x="751" y="606"/>
                  <a:pt x="746" y="597"/>
                  <a:pt x="751" y="588"/>
                </a:cubicBezTo>
                <a:cubicBezTo>
                  <a:pt x="752" y="586"/>
                  <a:pt x="752" y="583"/>
                  <a:pt x="751" y="582"/>
                </a:cubicBezTo>
                <a:cubicBezTo>
                  <a:pt x="746" y="575"/>
                  <a:pt x="749" y="568"/>
                  <a:pt x="749" y="561"/>
                </a:cubicBezTo>
                <a:cubicBezTo>
                  <a:pt x="749" y="536"/>
                  <a:pt x="749" y="511"/>
                  <a:pt x="749" y="486"/>
                </a:cubicBezTo>
                <a:cubicBezTo>
                  <a:pt x="749" y="475"/>
                  <a:pt x="751" y="465"/>
                  <a:pt x="755" y="455"/>
                </a:cubicBezTo>
                <a:cubicBezTo>
                  <a:pt x="758" y="447"/>
                  <a:pt x="758" y="437"/>
                  <a:pt x="760" y="429"/>
                </a:cubicBezTo>
                <a:cubicBezTo>
                  <a:pt x="762" y="421"/>
                  <a:pt x="765" y="414"/>
                  <a:pt x="767" y="407"/>
                </a:cubicBezTo>
                <a:cubicBezTo>
                  <a:pt x="767" y="405"/>
                  <a:pt x="769" y="403"/>
                  <a:pt x="769" y="401"/>
                </a:cubicBezTo>
                <a:cubicBezTo>
                  <a:pt x="770" y="384"/>
                  <a:pt x="775" y="368"/>
                  <a:pt x="789" y="354"/>
                </a:cubicBezTo>
                <a:cubicBezTo>
                  <a:pt x="786" y="353"/>
                  <a:pt x="783" y="352"/>
                  <a:pt x="781" y="351"/>
                </a:cubicBezTo>
                <a:cubicBezTo>
                  <a:pt x="784" y="344"/>
                  <a:pt x="787" y="338"/>
                  <a:pt x="789" y="331"/>
                </a:cubicBezTo>
                <a:cubicBezTo>
                  <a:pt x="796" y="315"/>
                  <a:pt x="802" y="299"/>
                  <a:pt x="809" y="283"/>
                </a:cubicBezTo>
                <a:cubicBezTo>
                  <a:pt x="812" y="276"/>
                  <a:pt x="814" y="269"/>
                  <a:pt x="822" y="264"/>
                </a:cubicBezTo>
                <a:cubicBezTo>
                  <a:pt x="823" y="263"/>
                  <a:pt x="824" y="261"/>
                  <a:pt x="824" y="259"/>
                </a:cubicBezTo>
                <a:cubicBezTo>
                  <a:pt x="823" y="249"/>
                  <a:pt x="830" y="241"/>
                  <a:pt x="834" y="233"/>
                </a:cubicBezTo>
                <a:cubicBezTo>
                  <a:pt x="837" y="227"/>
                  <a:pt x="841" y="220"/>
                  <a:pt x="844" y="214"/>
                </a:cubicBezTo>
                <a:cubicBezTo>
                  <a:pt x="846" y="212"/>
                  <a:pt x="846" y="208"/>
                  <a:pt x="848" y="208"/>
                </a:cubicBezTo>
                <a:cubicBezTo>
                  <a:pt x="864" y="203"/>
                  <a:pt x="869" y="186"/>
                  <a:pt x="880" y="176"/>
                </a:cubicBezTo>
                <a:cubicBezTo>
                  <a:pt x="885" y="173"/>
                  <a:pt x="890" y="170"/>
                  <a:pt x="895" y="167"/>
                </a:cubicBezTo>
                <a:cubicBezTo>
                  <a:pt x="898" y="165"/>
                  <a:pt x="902" y="163"/>
                  <a:pt x="906" y="162"/>
                </a:cubicBezTo>
                <a:cubicBezTo>
                  <a:pt x="912" y="159"/>
                  <a:pt x="916" y="155"/>
                  <a:pt x="911" y="148"/>
                </a:cubicBezTo>
                <a:cubicBezTo>
                  <a:pt x="922" y="136"/>
                  <a:pt x="934" y="125"/>
                  <a:pt x="950" y="122"/>
                </a:cubicBezTo>
                <a:cubicBezTo>
                  <a:pt x="952" y="121"/>
                  <a:pt x="954" y="119"/>
                  <a:pt x="957" y="117"/>
                </a:cubicBezTo>
                <a:cubicBezTo>
                  <a:pt x="964" y="112"/>
                  <a:pt x="972" y="106"/>
                  <a:pt x="980" y="101"/>
                </a:cubicBezTo>
                <a:cubicBezTo>
                  <a:pt x="982" y="100"/>
                  <a:pt x="986" y="102"/>
                  <a:pt x="989" y="102"/>
                </a:cubicBezTo>
                <a:cubicBezTo>
                  <a:pt x="989" y="100"/>
                  <a:pt x="989" y="98"/>
                  <a:pt x="989" y="97"/>
                </a:cubicBezTo>
                <a:cubicBezTo>
                  <a:pt x="993" y="96"/>
                  <a:pt x="997" y="95"/>
                  <a:pt x="1001" y="95"/>
                </a:cubicBezTo>
                <a:cubicBezTo>
                  <a:pt x="1005" y="95"/>
                  <a:pt x="1006" y="95"/>
                  <a:pt x="1006" y="91"/>
                </a:cubicBezTo>
                <a:cubicBezTo>
                  <a:pt x="1006" y="89"/>
                  <a:pt x="1009" y="87"/>
                  <a:pt x="1011" y="86"/>
                </a:cubicBezTo>
                <a:cubicBezTo>
                  <a:pt x="1019" y="84"/>
                  <a:pt x="1025" y="75"/>
                  <a:pt x="1035" y="80"/>
                </a:cubicBezTo>
                <a:cubicBezTo>
                  <a:pt x="1037" y="81"/>
                  <a:pt x="1040" y="77"/>
                  <a:pt x="1042" y="77"/>
                </a:cubicBezTo>
                <a:cubicBezTo>
                  <a:pt x="1044" y="77"/>
                  <a:pt x="1047" y="79"/>
                  <a:pt x="1048" y="80"/>
                </a:cubicBezTo>
                <a:cubicBezTo>
                  <a:pt x="1052" y="76"/>
                  <a:pt x="1056" y="73"/>
                  <a:pt x="1061" y="69"/>
                </a:cubicBezTo>
                <a:cubicBezTo>
                  <a:pt x="1061" y="67"/>
                  <a:pt x="1060" y="63"/>
                  <a:pt x="1059" y="60"/>
                </a:cubicBezTo>
                <a:cubicBezTo>
                  <a:pt x="1070" y="46"/>
                  <a:pt x="1087" y="57"/>
                  <a:pt x="1099" y="46"/>
                </a:cubicBezTo>
                <a:cubicBezTo>
                  <a:pt x="1099" y="45"/>
                  <a:pt x="1099" y="43"/>
                  <a:pt x="1098" y="40"/>
                </a:cubicBezTo>
                <a:cubicBezTo>
                  <a:pt x="1101" y="38"/>
                  <a:pt x="1105" y="37"/>
                  <a:pt x="1109" y="35"/>
                </a:cubicBezTo>
                <a:cubicBezTo>
                  <a:pt x="1116" y="31"/>
                  <a:pt x="1123" y="27"/>
                  <a:pt x="1131" y="23"/>
                </a:cubicBezTo>
                <a:cubicBezTo>
                  <a:pt x="1137" y="20"/>
                  <a:pt x="1144" y="16"/>
                  <a:pt x="1150" y="16"/>
                </a:cubicBezTo>
                <a:cubicBezTo>
                  <a:pt x="1165" y="15"/>
                  <a:pt x="1178" y="10"/>
                  <a:pt x="1192" y="6"/>
                </a:cubicBezTo>
                <a:cubicBezTo>
                  <a:pt x="1202" y="3"/>
                  <a:pt x="1213" y="2"/>
                  <a:pt x="1224" y="0"/>
                </a:cubicBezTo>
                <a:cubicBezTo>
                  <a:pt x="1226" y="0"/>
                  <a:pt x="1229" y="0"/>
                  <a:pt x="1231" y="1"/>
                </a:cubicBezTo>
                <a:cubicBezTo>
                  <a:pt x="1235" y="3"/>
                  <a:pt x="1239" y="5"/>
                  <a:pt x="1243" y="2"/>
                </a:cubicBezTo>
                <a:cubicBezTo>
                  <a:pt x="1244" y="2"/>
                  <a:pt x="1245" y="1"/>
                  <a:pt x="1246" y="2"/>
                </a:cubicBezTo>
                <a:cubicBezTo>
                  <a:pt x="1251" y="6"/>
                  <a:pt x="1257" y="3"/>
                  <a:pt x="1262" y="3"/>
                </a:cubicBezTo>
                <a:cubicBezTo>
                  <a:pt x="1270" y="2"/>
                  <a:pt x="1276" y="5"/>
                  <a:pt x="1283" y="10"/>
                </a:cubicBezTo>
                <a:cubicBezTo>
                  <a:pt x="1290" y="15"/>
                  <a:pt x="1291" y="14"/>
                  <a:pt x="1294" y="5"/>
                </a:cubicBezTo>
                <a:cubicBezTo>
                  <a:pt x="1294" y="3"/>
                  <a:pt x="1298" y="1"/>
                  <a:pt x="1300" y="1"/>
                </a:cubicBezTo>
                <a:cubicBezTo>
                  <a:pt x="1305" y="0"/>
                  <a:pt x="1310" y="1"/>
                  <a:pt x="1315" y="2"/>
                </a:cubicBezTo>
                <a:cubicBezTo>
                  <a:pt x="1334" y="6"/>
                  <a:pt x="1352" y="11"/>
                  <a:pt x="1370" y="15"/>
                </a:cubicBezTo>
                <a:cubicBezTo>
                  <a:pt x="1376" y="16"/>
                  <a:pt x="1380" y="19"/>
                  <a:pt x="1385" y="23"/>
                </a:cubicBezTo>
                <a:cubicBezTo>
                  <a:pt x="1393" y="30"/>
                  <a:pt x="1403" y="36"/>
                  <a:pt x="1413" y="41"/>
                </a:cubicBezTo>
                <a:cubicBezTo>
                  <a:pt x="1427" y="49"/>
                  <a:pt x="1442" y="57"/>
                  <a:pt x="1458" y="60"/>
                </a:cubicBezTo>
                <a:cubicBezTo>
                  <a:pt x="1461" y="61"/>
                  <a:pt x="1464" y="63"/>
                  <a:pt x="1466" y="65"/>
                </a:cubicBezTo>
                <a:cubicBezTo>
                  <a:pt x="1480" y="73"/>
                  <a:pt x="1493" y="81"/>
                  <a:pt x="1506" y="90"/>
                </a:cubicBezTo>
                <a:cubicBezTo>
                  <a:pt x="1510" y="92"/>
                  <a:pt x="1513" y="95"/>
                  <a:pt x="1516" y="99"/>
                </a:cubicBezTo>
                <a:cubicBezTo>
                  <a:pt x="1520" y="103"/>
                  <a:pt x="1522" y="109"/>
                  <a:pt x="1529" y="110"/>
                </a:cubicBezTo>
                <a:cubicBezTo>
                  <a:pt x="1533" y="111"/>
                  <a:pt x="1536" y="115"/>
                  <a:pt x="1539" y="117"/>
                </a:cubicBezTo>
                <a:cubicBezTo>
                  <a:pt x="1539" y="116"/>
                  <a:pt x="1539" y="114"/>
                  <a:pt x="1539" y="112"/>
                </a:cubicBezTo>
                <a:cubicBezTo>
                  <a:pt x="1540" y="111"/>
                  <a:pt x="1541" y="111"/>
                  <a:pt x="1542" y="111"/>
                </a:cubicBezTo>
                <a:cubicBezTo>
                  <a:pt x="1546" y="115"/>
                  <a:pt x="1551" y="118"/>
                  <a:pt x="1555" y="122"/>
                </a:cubicBezTo>
                <a:cubicBezTo>
                  <a:pt x="1570" y="137"/>
                  <a:pt x="1584" y="153"/>
                  <a:pt x="1598" y="169"/>
                </a:cubicBezTo>
                <a:cubicBezTo>
                  <a:pt x="1601" y="172"/>
                  <a:pt x="1603" y="177"/>
                  <a:pt x="1606" y="181"/>
                </a:cubicBezTo>
                <a:cubicBezTo>
                  <a:pt x="1607" y="183"/>
                  <a:pt x="1609" y="184"/>
                  <a:pt x="1610" y="185"/>
                </a:cubicBezTo>
                <a:cubicBezTo>
                  <a:pt x="1612" y="187"/>
                  <a:pt x="1614" y="189"/>
                  <a:pt x="1614" y="191"/>
                </a:cubicBezTo>
                <a:cubicBezTo>
                  <a:pt x="1619" y="204"/>
                  <a:pt x="1629" y="215"/>
                  <a:pt x="1631" y="230"/>
                </a:cubicBezTo>
                <a:cubicBezTo>
                  <a:pt x="1631" y="232"/>
                  <a:pt x="1633" y="235"/>
                  <a:pt x="1634" y="237"/>
                </a:cubicBezTo>
                <a:cubicBezTo>
                  <a:pt x="1637" y="242"/>
                  <a:pt x="1640" y="247"/>
                  <a:pt x="1641" y="252"/>
                </a:cubicBezTo>
                <a:cubicBezTo>
                  <a:pt x="1642" y="267"/>
                  <a:pt x="1650" y="279"/>
                  <a:pt x="1658" y="291"/>
                </a:cubicBezTo>
                <a:cubicBezTo>
                  <a:pt x="1660" y="294"/>
                  <a:pt x="1660" y="298"/>
                  <a:pt x="1662" y="301"/>
                </a:cubicBezTo>
                <a:cubicBezTo>
                  <a:pt x="1662" y="302"/>
                  <a:pt x="1662" y="304"/>
                  <a:pt x="1663" y="304"/>
                </a:cubicBezTo>
                <a:cubicBezTo>
                  <a:pt x="1671" y="304"/>
                  <a:pt x="1671" y="311"/>
                  <a:pt x="1673" y="316"/>
                </a:cubicBezTo>
                <a:cubicBezTo>
                  <a:pt x="1679" y="328"/>
                  <a:pt x="1684" y="340"/>
                  <a:pt x="1689" y="353"/>
                </a:cubicBezTo>
                <a:cubicBezTo>
                  <a:pt x="1691" y="357"/>
                  <a:pt x="1692" y="361"/>
                  <a:pt x="1691" y="366"/>
                </a:cubicBezTo>
                <a:cubicBezTo>
                  <a:pt x="1690" y="372"/>
                  <a:pt x="1694" y="379"/>
                  <a:pt x="1698" y="384"/>
                </a:cubicBezTo>
                <a:cubicBezTo>
                  <a:pt x="1706" y="398"/>
                  <a:pt x="1709" y="412"/>
                  <a:pt x="1709" y="427"/>
                </a:cubicBezTo>
                <a:cubicBezTo>
                  <a:pt x="1709" y="431"/>
                  <a:pt x="1710" y="435"/>
                  <a:pt x="1711" y="439"/>
                </a:cubicBezTo>
                <a:cubicBezTo>
                  <a:pt x="1714" y="458"/>
                  <a:pt x="1718" y="477"/>
                  <a:pt x="1721" y="496"/>
                </a:cubicBezTo>
                <a:cubicBezTo>
                  <a:pt x="1722" y="499"/>
                  <a:pt x="1722" y="503"/>
                  <a:pt x="1721" y="505"/>
                </a:cubicBezTo>
                <a:cubicBezTo>
                  <a:pt x="1716" y="512"/>
                  <a:pt x="1717" y="518"/>
                  <a:pt x="1718" y="525"/>
                </a:cubicBezTo>
                <a:cubicBezTo>
                  <a:pt x="1720" y="534"/>
                  <a:pt x="1721" y="543"/>
                  <a:pt x="1718" y="553"/>
                </a:cubicBezTo>
                <a:cubicBezTo>
                  <a:pt x="1715" y="562"/>
                  <a:pt x="1715" y="571"/>
                  <a:pt x="1714" y="581"/>
                </a:cubicBezTo>
                <a:cubicBezTo>
                  <a:pt x="1713" y="583"/>
                  <a:pt x="1714" y="585"/>
                  <a:pt x="1715" y="588"/>
                </a:cubicBezTo>
                <a:cubicBezTo>
                  <a:pt x="1715" y="590"/>
                  <a:pt x="1716" y="592"/>
                  <a:pt x="1716" y="593"/>
                </a:cubicBezTo>
                <a:cubicBezTo>
                  <a:pt x="1715" y="603"/>
                  <a:pt x="1713" y="613"/>
                  <a:pt x="1711" y="623"/>
                </a:cubicBezTo>
                <a:cubicBezTo>
                  <a:pt x="1710" y="633"/>
                  <a:pt x="1706" y="642"/>
                  <a:pt x="1706" y="652"/>
                </a:cubicBezTo>
                <a:cubicBezTo>
                  <a:pt x="1705" y="665"/>
                  <a:pt x="1701" y="677"/>
                  <a:pt x="1694" y="689"/>
                </a:cubicBezTo>
                <a:cubicBezTo>
                  <a:pt x="1691" y="694"/>
                  <a:pt x="1695" y="705"/>
                  <a:pt x="1701" y="707"/>
                </a:cubicBezTo>
                <a:cubicBezTo>
                  <a:pt x="1711" y="711"/>
                  <a:pt x="1714" y="717"/>
                  <a:pt x="1713" y="727"/>
                </a:cubicBezTo>
                <a:cubicBezTo>
                  <a:pt x="1711" y="741"/>
                  <a:pt x="1710" y="755"/>
                  <a:pt x="1709" y="769"/>
                </a:cubicBezTo>
                <a:cubicBezTo>
                  <a:pt x="1708" y="780"/>
                  <a:pt x="1708" y="791"/>
                  <a:pt x="1707" y="802"/>
                </a:cubicBezTo>
                <a:cubicBezTo>
                  <a:pt x="1706" y="824"/>
                  <a:pt x="1705" y="846"/>
                  <a:pt x="1702" y="867"/>
                </a:cubicBezTo>
                <a:cubicBezTo>
                  <a:pt x="1701" y="878"/>
                  <a:pt x="1697" y="888"/>
                  <a:pt x="1694" y="899"/>
                </a:cubicBezTo>
                <a:cubicBezTo>
                  <a:pt x="1689" y="918"/>
                  <a:pt x="1683" y="937"/>
                  <a:pt x="1679" y="956"/>
                </a:cubicBezTo>
                <a:cubicBezTo>
                  <a:pt x="1677" y="971"/>
                  <a:pt x="1670" y="984"/>
                  <a:pt x="1660" y="994"/>
                </a:cubicBezTo>
                <a:cubicBezTo>
                  <a:pt x="1655" y="999"/>
                  <a:pt x="1653" y="1005"/>
                  <a:pt x="1652" y="1011"/>
                </a:cubicBezTo>
                <a:cubicBezTo>
                  <a:pt x="1650" y="1031"/>
                  <a:pt x="1648" y="1050"/>
                  <a:pt x="1646" y="1070"/>
                </a:cubicBezTo>
                <a:cubicBezTo>
                  <a:pt x="1645" y="1095"/>
                  <a:pt x="1638" y="1118"/>
                  <a:pt x="1632" y="1142"/>
                </a:cubicBezTo>
                <a:cubicBezTo>
                  <a:pt x="1627" y="1161"/>
                  <a:pt x="1620" y="1179"/>
                  <a:pt x="1613" y="1197"/>
                </a:cubicBezTo>
                <a:cubicBezTo>
                  <a:pt x="1607" y="1213"/>
                  <a:pt x="1599" y="1228"/>
                  <a:pt x="1592" y="1243"/>
                </a:cubicBezTo>
                <a:cubicBezTo>
                  <a:pt x="1580" y="1267"/>
                  <a:pt x="1565" y="1289"/>
                  <a:pt x="1547" y="1309"/>
                </a:cubicBezTo>
                <a:cubicBezTo>
                  <a:pt x="1540" y="1316"/>
                  <a:pt x="1536" y="1323"/>
                  <a:pt x="1535" y="1333"/>
                </a:cubicBezTo>
                <a:cubicBezTo>
                  <a:pt x="1529" y="1370"/>
                  <a:pt x="1521" y="1407"/>
                  <a:pt x="1515" y="1445"/>
                </a:cubicBezTo>
                <a:cubicBezTo>
                  <a:pt x="1514" y="1449"/>
                  <a:pt x="1513" y="1454"/>
                  <a:pt x="1514" y="1459"/>
                </a:cubicBezTo>
                <a:cubicBezTo>
                  <a:pt x="1517" y="1474"/>
                  <a:pt x="1521" y="1488"/>
                  <a:pt x="1523" y="1502"/>
                </a:cubicBezTo>
                <a:cubicBezTo>
                  <a:pt x="1525" y="1514"/>
                  <a:pt x="1530" y="1525"/>
                  <a:pt x="1536" y="1535"/>
                </a:cubicBezTo>
                <a:cubicBezTo>
                  <a:pt x="1553" y="1561"/>
                  <a:pt x="1569" y="1587"/>
                  <a:pt x="1584" y="1613"/>
                </a:cubicBezTo>
                <a:cubicBezTo>
                  <a:pt x="1589" y="1621"/>
                  <a:pt x="1595" y="1625"/>
                  <a:pt x="1603" y="1628"/>
                </a:cubicBezTo>
                <a:cubicBezTo>
                  <a:pt x="1724" y="1680"/>
                  <a:pt x="1849" y="1722"/>
                  <a:pt x="1971" y="1772"/>
                </a:cubicBezTo>
                <a:cubicBezTo>
                  <a:pt x="2004" y="1786"/>
                  <a:pt x="2036" y="1802"/>
                  <a:pt x="2068" y="1818"/>
                </a:cubicBezTo>
                <a:cubicBezTo>
                  <a:pt x="2075" y="1821"/>
                  <a:pt x="2080" y="1822"/>
                  <a:pt x="2087" y="1819"/>
                </a:cubicBezTo>
                <a:cubicBezTo>
                  <a:pt x="2090" y="1818"/>
                  <a:pt x="2094" y="1817"/>
                  <a:pt x="2097" y="1818"/>
                </a:cubicBezTo>
                <a:cubicBezTo>
                  <a:pt x="2104" y="1818"/>
                  <a:pt x="2110" y="1820"/>
                  <a:pt x="2116" y="1820"/>
                </a:cubicBezTo>
                <a:cubicBezTo>
                  <a:pt x="2136" y="1823"/>
                  <a:pt x="2153" y="1833"/>
                  <a:pt x="2168" y="1846"/>
                </a:cubicBezTo>
                <a:cubicBezTo>
                  <a:pt x="2190" y="1864"/>
                  <a:pt x="2207" y="1887"/>
                  <a:pt x="2224" y="1908"/>
                </a:cubicBezTo>
                <a:cubicBezTo>
                  <a:pt x="2226" y="1910"/>
                  <a:pt x="2227" y="1913"/>
                  <a:pt x="2228" y="1916"/>
                </a:cubicBezTo>
                <a:cubicBezTo>
                  <a:pt x="2240" y="1943"/>
                  <a:pt x="2252" y="1970"/>
                  <a:pt x="2256" y="2000"/>
                </a:cubicBezTo>
                <a:cubicBezTo>
                  <a:pt x="2258" y="2016"/>
                  <a:pt x="2265" y="2030"/>
                  <a:pt x="2271" y="2044"/>
                </a:cubicBezTo>
                <a:cubicBezTo>
                  <a:pt x="2273" y="2048"/>
                  <a:pt x="2276" y="2051"/>
                  <a:pt x="2280" y="2054"/>
                </a:cubicBezTo>
                <a:cubicBezTo>
                  <a:pt x="2298" y="2069"/>
                  <a:pt x="2315" y="2083"/>
                  <a:pt x="2334" y="2097"/>
                </a:cubicBezTo>
                <a:cubicBezTo>
                  <a:pt x="2349" y="2107"/>
                  <a:pt x="2355" y="2120"/>
                  <a:pt x="2352" y="2137"/>
                </a:cubicBezTo>
                <a:cubicBezTo>
                  <a:pt x="2350" y="2146"/>
                  <a:pt x="2347" y="2155"/>
                  <a:pt x="2344" y="2164"/>
                </a:cubicBezTo>
                <a:cubicBezTo>
                  <a:pt x="2338" y="2183"/>
                  <a:pt x="2340" y="2186"/>
                  <a:pt x="2356" y="2196"/>
                </a:cubicBezTo>
                <a:cubicBezTo>
                  <a:pt x="2360" y="2198"/>
                  <a:pt x="2363" y="2200"/>
                  <a:pt x="2367" y="2202"/>
                </a:cubicBezTo>
                <a:cubicBezTo>
                  <a:pt x="2367" y="2206"/>
                  <a:pt x="2367" y="2209"/>
                  <a:pt x="2367" y="2211"/>
                </a:cubicBezTo>
                <a:cubicBezTo>
                  <a:pt x="2364" y="2225"/>
                  <a:pt x="2367" y="2237"/>
                  <a:pt x="2372" y="2249"/>
                </a:cubicBezTo>
                <a:cubicBezTo>
                  <a:pt x="2374" y="2255"/>
                  <a:pt x="2376" y="2260"/>
                  <a:pt x="2378" y="2265"/>
                </a:cubicBezTo>
                <a:cubicBezTo>
                  <a:pt x="2386" y="2282"/>
                  <a:pt x="2389" y="2299"/>
                  <a:pt x="2391" y="2317"/>
                </a:cubicBezTo>
                <a:cubicBezTo>
                  <a:pt x="2392" y="2322"/>
                  <a:pt x="2393" y="2326"/>
                  <a:pt x="2394" y="2332"/>
                </a:cubicBezTo>
                <a:cubicBezTo>
                  <a:pt x="2400" y="2332"/>
                  <a:pt x="2405" y="2332"/>
                  <a:pt x="2411" y="2332"/>
                </a:cubicBezTo>
                <a:cubicBezTo>
                  <a:pt x="2421" y="2333"/>
                  <a:pt x="2424" y="2337"/>
                  <a:pt x="2422" y="2347"/>
                </a:cubicBezTo>
                <a:cubicBezTo>
                  <a:pt x="2421" y="2358"/>
                  <a:pt x="2418" y="2369"/>
                  <a:pt x="2416" y="2380"/>
                </a:cubicBezTo>
                <a:cubicBezTo>
                  <a:pt x="2415" y="2386"/>
                  <a:pt x="2415" y="2390"/>
                  <a:pt x="2417" y="2395"/>
                </a:cubicBezTo>
                <a:cubicBezTo>
                  <a:pt x="2427" y="2415"/>
                  <a:pt x="2437" y="2435"/>
                  <a:pt x="2446" y="2455"/>
                </a:cubicBezTo>
                <a:cubicBezTo>
                  <a:pt x="2449" y="2460"/>
                  <a:pt x="2451" y="2464"/>
                  <a:pt x="2457" y="2465"/>
                </a:cubicBezTo>
                <a:cubicBezTo>
                  <a:pt x="2461" y="2466"/>
                  <a:pt x="2465" y="2469"/>
                  <a:pt x="2469" y="2472"/>
                </a:cubicBezTo>
                <a:cubicBezTo>
                  <a:pt x="2477" y="2477"/>
                  <a:pt x="2482" y="2484"/>
                  <a:pt x="2480" y="2494"/>
                </a:cubicBezTo>
                <a:cubicBezTo>
                  <a:pt x="2480" y="2498"/>
                  <a:pt x="2480" y="2501"/>
                  <a:pt x="2480" y="2505"/>
                </a:cubicBezTo>
                <a:cubicBezTo>
                  <a:pt x="2480" y="2516"/>
                  <a:pt x="2483" y="2526"/>
                  <a:pt x="2493" y="2533"/>
                </a:cubicBezTo>
                <a:cubicBezTo>
                  <a:pt x="2502" y="2539"/>
                  <a:pt x="2508" y="2548"/>
                  <a:pt x="2511" y="2559"/>
                </a:cubicBezTo>
                <a:cubicBezTo>
                  <a:pt x="2516" y="2574"/>
                  <a:pt x="2523" y="2588"/>
                  <a:pt x="2536" y="2597"/>
                </a:cubicBezTo>
                <a:cubicBezTo>
                  <a:pt x="2544" y="2603"/>
                  <a:pt x="2549" y="2612"/>
                  <a:pt x="2551" y="2622"/>
                </a:cubicBezTo>
                <a:cubicBezTo>
                  <a:pt x="2552" y="2632"/>
                  <a:pt x="2557" y="2640"/>
                  <a:pt x="2563" y="2648"/>
                </a:cubicBezTo>
                <a:cubicBezTo>
                  <a:pt x="2571" y="2658"/>
                  <a:pt x="2577" y="2668"/>
                  <a:pt x="2584" y="2678"/>
                </a:cubicBezTo>
                <a:cubicBezTo>
                  <a:pt x="2599" y="2703"/>
                  <a:pt x="2613" y="2728"/>
                  <a:pt x="2628" y="2753"/>
                </a:cubicBezTo>
                <a:cubicBezTo>
                  <a:pt x="2643" y="2779"/>
                  <a:pt x="2659" y="2804"/>
                  <a:pt x="2674" y="2830"/>
                </a:cubicBezTo>
                <a:cubicBezTo>
                  <a:pt x="2681" y="2841"/>
                  <a:pt x="2687" y="2853"/>
                  <a:pt x="2694" y="2864"/>
                </a:cubicBezTo>
                <a:cubicBezTo>
                  <a:pt x="2720" y="2900"/>
                  <a:pt x="2738" y="2941"/>
                  <a:pt x="2758" y="2981"/>
                </a:cubicBezTo>
                <a:cubicBezTo>
                  <a:pt x="2767" y="2998"/>
                  <a:pt x="2773" y="3016"/>
                  <a:pt x="2781" y="3033"/>
                </a:cubicBezTo>
                <a:cubicBezTo>
                  <a:pt x="2783" y="3038"/>
                  <a:pt x="2787" y="3043"/>
                  <a:pt x="2790" y="3048"/>
                </a:cubicBezTo>
                <a:cubicBezTo>
                  <a:pt x="2793" y="3052"/>
                  <a:pt x="2796" y="3056"/>
                  <a:pt x="2799" y="3059"/>
                </a:cubicBezTo>
                <a:cubicBezTo>
                  <a:pt x="2827" y="3089"/>
                  <a:pt x="2846" y="3125"/>
                  <a:pt x="2863" y="3162"/>
                </a:cubicBezTo>
                <a:cubicBezTo>
                  <a:pt x="2877" y="3192"/>
                  <a:pt x="2888" y="3223"/>
                  <a:pt x="2889" y="3257"/>
                </a:cubicBezTo>
                <a:cubicBezTo>
                  <a:pt x="2889" y="3262"/>
                  <a:pt x="2890" y="3268"/>
                  <a:pt x="2888" y="3272"/>
                </a:cubicBezTo>
                <a:cubicBezTo>
                  <a:pt x="2873" y="3312"/>
                  <a:pt x="2863" y="3353"/>
                  <a:pt x="2852" y="3395"/>
                </a:cubicBezTo>
                <a:cubicBezTo>
                  <a:pt x="2841" y="3438"/>
                  <a:pt x="2828" y="3481"/>
                  <a:pt x="2804" y="3520"/>
                </a:cubicBezTo>
                <a:cubicBezTo>
                  <a:pt x="2792" y="3538"/>
                  <a:pt x="2778" y="3555"/>
                  <a:pt x="2755" y="3564"/>
                </a:cubicBezTo>
                <a:cubicBezTo>
                  <a:pt x="2713" y="3581"/>
                  <a:pt x="2669" y="3592"/>
                  <a:pt x="2624" y="3599"/>
                </a:cubicBezTo>
                <a:cubicBezTo>
                  <a:pt x="2606" y="3601"/>
                  <a:pt x="2588" y="3603"/>
                  <a:pt x="2570" y="3607"/>
                </a:cubicBezTo>
                <a:cubicBezTo>
                  <a:pt x="2549" y="3610"/>
                  <a:pt x="2528" y="3608"/>
                  <a:pt x="2508" y="3603"/>
                </a:cubicBezTo>
                <a:cubicBezTo>
                  <a:pt x="2488" y="3599"/>
                  <a:pt x="2469" y="3602"/>
                  <a:pt x="2450" y="3605"/>
                </a:cubicBezTo>
                <a:cubicBezTo>
                  <a:pt x="2425" y="3610"/>
                  <a:pt x="2402" y="3615"/>
                  <a:pt x="2377" y="3619"/>
                </a:cubicBezTo>
                <a:cubicBezTo>
                  <a:pt x="2372" y="3620"/>
                  <a:pt x="2367" y="3621"/>
                  <a:pt x="2362" y="3621"/>
                </a:cubicBezTo>
                <a:cubicBezTo>
                  <a:pt x="2331" y="3621"/>
                  <a:pt x="2300" y="3622"/>
                  <a:pt x="2269" y="3616"/>
                </a:cubicBezTo>
                <a:cubicBezTo>
                  <a:pt x="2262" y="3615"/>
                  <a:pt x="2254" y="3615"/>
                  <a:pt x="2247" y="3616"/>
                </a:cubicBezTo>
                <a:cubicBezTo>
                  <a:pt x="2218" y="3618"/>
                  <a:pt x="2189" y="3614"/>
                  <a:pt x="2160" y="3612"/>
                </a:cubicBezTo>
                <a:cubicBezTo>
                  <a:pt x="2156" y="3612"/>
                  <a:pt x="2152" y="3612"/>
                  <a:pt x="2147" y="3611"/>
                </a:cubicBezTo>
                <a:cubicBezTo>
                  <a:pt x="2146" y="3627"/>
                  <a:pt x="2145" y="3642"/>
                  <a:pt x="2146" y="3656"/>
                </a:cubicBezTo>
                <a:cubicBezTo>
                  <a:pt x="2147" y="3704"/>
                  <a:pt x="2149" y="3753"/>
                  <a:pt x="2151" y="3801"/>
                </a:cubicBezTo>
                <a:cubicBezTo>
                  <a:pt x="2153" y="3826"/>
                  <a:pt x="2156" y="3851"/>
                  <a:pt x="2160" y="3876"/>
                </a:cubicBezTo>
                <a:cubicBezTo>
                  <a:pt x="2166" y="3909"/>
                  <a:pt x="2169" y="3942"/>
                  <a:pt x="2170" y="3976"/>
                </a:cubicBezTo>
                <a:cubicBezTo>
                  <a:pt x="2170" y="4014"/>
                  <a:pt x="2176" y="4052"/>
                  <a:pt x="2182" y="4089"/>
                </a:cubicBezTo>
                <a:cubicBezTo>
                  <a:pt x="2183" y="4100"/>
                  <a:pt x="2184" y="4110"/>
                  <a:pt x="2179" y="4120"/>
                </a:cubicBezTo>
                <a:cubicBezTo>
                  <a:pt x="2177" y="4124"/>
                  <a:pt x="2177" y="4129"/>
                  <a:pt x="2178" y="4133"/>
                </a:cubicBezTo>
                <a:cubicBezTo>
                  <a:pt x="2181" y="4165"/>
                  <a:pt x="2188" y="4196"/>
                  <a:pt x="2196" y="4227"/>
                </a:cubicBezTo>
                <a:cubicBezTo>
                  <a:pt x="2207" y="4271"/>
                  <a:pt x="2213" y="4316"/>
                  <a:pt x="2220" y="4361"/>
                </a:cubicBezTo>
                <a:cubicBezTo>
                  <a:pt x="2227" y="4410"/>
                  <a:pt x="2234" y="4459"/>
                  <a:pt x="2241" y="4509"/>
                </a:cubicBezTo>
                <a:cubicBezTo>
                  <a:pt x="2242" y="4519"/>
                  <a:pt x="2243" y="4530"/>
                  <a:pt x="2245" y="4540"/>
                </a:cubicBezTo>
                <a:cubicBezTo>
                  <a:pt x="2235" y="4543"/>
                  <a:pt x="259" y="4544"/>
                  <a:pt x="240" y="4541"/>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7" name="Shape 1557"/>
        <p:cNvGrpSpPr/>
        <p:nvPr/>
      </p:nvGrpSpPr>
      <p:grpSpPr>
        <a:xfrm>
          <a:off x="0" y="0"/>
          <a:ext cx="0" cy="0"/>
          <a:chOff x="0" y="0"/>
          <a:chExt cx="0" cy="0"/>
        </a:xfrm>
      </p:grpSpPr>
      <p:sp>
        <p:nvSpPr>
          <p:cNvPr id="1558" name="Google Shape;1558;p53"/>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Customers</a:t>
            </a:r>
            <a:endParaRPr b="0" i="0" sz="7400" u="none" cap="none" strike="noStrike">
              <a:solidFill>
                <a:schemeClr val="accent2"/>
              </a:solidFill>
              <a:latin typeface="Open Sans Light"/>
              <a:ea typeface="Open Sans Light"/>
              <a:cs typeface="Open Sans Light"/>
              <a:sym typeface="Open Sans Light"/>
            </a:endParaRPr>
          </a:p>
        </p:txBody>
      </p:sp>
      <p:sp>
        <p:nvSpPr>
          <p:cNvPr id="1559" name="Google Shape;1559;p53"/>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560" name="Google Shape;1560;p53"/>
          <p:cNvSpPr/>
          <p:nvPr/>
        </p:nvSpPr>
        <p:spPr>
          <a:xfrm>
            <a:off x="12865271" y="3344627"/>
            <a:ext cx="3782337" cy="3782336"/>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grpSp>
        <p:nvGrpSpPr>
          <p:cNvPr id="1561" name="Google Shape;1561;p53"/>
          <p:cNvGrpSpPr/>
          <p:nvPr/>
        </p:nvGrpSpPr>
        <p:grpSpPr>
          <a:xfrm>
            <a:off x="13770667" y="4275370"/>
            <a:ext cx="1971543" cy="1920850"/>
            <a:chOff x="13770667" y="4296701"/>
            <a:chExt cx="1971543" cy="1920850"/>
          </a:xfrm>
        </p:grpSpPr>
        <p:sp>
          <p:nvSpPr>
            <p:cNvPr id="1562" name="Google Shape;1562;p53"/>
            <p:cNvSpPr/>
            <p:nvPr/>
          </p:nvSpPr>
          <p:spPr>
            <a:xfrm>
              <a:off x="14292539" y="4296701"/>
              <a:ext cx="927800" cy="1196726"/>
            </a:xfrm>
            <a:custGeom>
              <a:pathLst>
                <a:path extrusionOk="0" h="890" w="690">
                  <a:moveTo>
                    <a:pt x="638" y="411"/>
                  </a:moveTo>
                  <a:lnTo>
                    <a:pt x="338" y="741"/>
                  </a:lnTo>
                  <a:lnTo>
                    <a:pt x="338" y="430"/>
                  </a:lnTo>
                  <a:lnTo>
                    <a:pt x="690" y="0"/>
                  </a:lnTo>
                  <a:lnTo>
                    <a:pt x="100" y="0"/>
                  </a:lnTo>
                  <a:lnTo>
                    <a:pt x="143" y="53"/>
                  </a:lnTo>
                  <a:lnTo>
                    <a:pt x="579" y="53"/>
                  </a:lnTo>
                  <a:lnTo>
                    <a:pt x="312" y="379"/>
                  </a:lnTo>
                  <a:lnTo>
                    <a:pt x="311" y="380"/>
                  </a:lnTo>
                  <a:lnTo>
                    <a:pt x="310" y="379"/>
                  </a:lnTo>
                  <a:lnTo>
                    <a:pt x="0" y="0"/>
                  </a:lnTo>
                  <a:lnTo>
                    <a:pt x="0" y="507"/>
                  </a:lnTo>
                  <a:lnTo>
                    <a:pt x="207" y="741"/>
                  </a:lnTo>
                  <a:lnTo>
                    <a:pt x="207" y="656"/>
                  </a:lnTo>
                  <a:lnTo>
                    <a:pt x="52" y="486"/>
                  </a:lnTo>
                  <a:lnTo>
                    <a:pt x="52" y="147"/>
                  </a:lnTo>
                  <a:lnTo>
                    <a:pt x="284" y="430"/>
                  </a:lnTo>
                  <a:lnTo>
                    <a:pt x="284" y="890"/>
                  </a:lnTo>
                  <a:lnTo>
                    <a:pt x="690" y="430"/>
                  </a:lnTo>
                  <a:lnTo>
                    <a:pt x="690" y="122"/>
                  </a:lnTo>
                  <a:lnTo>
                    <a:pt x="638" y="186"/>
                  </a:lnTo>
                  <a:lnTo>
                    <a:pt x="638" y="41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63" name="Google Shape;1563;p53"/>
            <p:cNvSpPr txBox="1"/>
            <p:nvPr/>
          </p:nvSpPr>
          <p:spPr>
            <a:xfrm>
              <a:off x="13770667" y="5601998"/>
              <a:ext cx="1971543" cy="61555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LOREM Company</a:t>
              </a:r>
              <a:endParaRPr b="1" sz="2000">
                <a:solidFill>
                  <a:schemeClr val="lt1"/>
                </a:solidFill>
                <a:latin typeface="Open Sans"/>
                <a:ea typeface="Open Sans"/>
                <a:cs typeface="Open Sans"/>
                <a:sym typeface="Open Sans"/>
              </a:endParaRPr>
            </a:p>
          </p:txBody>
        </p:sp>
      </p:grpSp>
      <p:sp>
        <p:nvSpPr>
          <p:cNvPr id="1564" name="Google Shape;1564;p53"/>
          <p:cNvSpPr/>
          <p:nvPr/>
        </p:nvSpPr>
        <p:spPr>
          <a:xfrm>
            <a:off x="17994150" y="3344627"/>
            <a:ext cx="3782337" cy="3782336"/>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grpSp>
        <p:nvGrpSpPr>
          <p:cNvPr id="1565" name="Google Shape;1565;p53"/>
          <p:cNvGrpSpPr/>
          <p:nvPr/>
        </p:nvGrpSpPr>
        <p:grpSpPr>
          <a:xfrm>
            <a:off x="18899547" y="4320324"/>
            <a:ext cx="1971543" cy="1830942"/>
            <a:chOff x="18899547" y="4341655"/>
            <a:chExt cx="1971543" cy="1830942"/>
          </a:xfrm>
        </p:grpSpPr>
        <p:sp>
          <p:nvSpPr>
            <p:cNvPr id="1566" name="Google Shape;1566;p53"/>
            <p:cNvSpPr/>
            <p:nvPr/>
          </p:nvSpPr>
          <p:spPr>
            <a:xfrm>
              <a:off x="19395555" y="4341655"/>
              <a:ext cx="997720" cy="982929"/>
            </a:xfrm>
            <a:custGeom>
              <a:pathLst>
                <a:path extrusionOk="0" h="1160463" w="1177924">
                  <a:moveTo>
                    <a:pt x="319088" y="327025"/>
                  </a:moveTo>
                  <a:lnTo>
                    <a:pt x="877888" y="327025"/>
                  </a:lnTo>
                  <a:lnTo>
                    <a:pt x="1177924" y="744538"/>
                  </a:lnTo>
                  <a:lnTo>
                    <a:pt x="877888" y="1160463"/>
                  </a:lnTo>
                  <a:lnTo>
                    <a:pt x="298450" y="1160463"/>
                  </a:lnTo>
                  <a:lnTo>
                    <a:pt x="15876" y="766763"/>
                  </a:lnTo>
                  <a:lnTo>
                    <a:pt x="117476" y="766763"/>
                  </a:lnTo>
                  <a:lnTo>
                    <a:pt x="341312" y="1077913"/>
                  </a:lnTo>
                  <a:lnTo>
                    <a:pt x="836612" y="1077913"/>
                  </a:lnTo>
                  <a:lnTo>
                    <a:pt x="1076324" y="744538"/>
                  </a:lnTo>
                  <a:lnTo>
                    <a:pt x="836612" y="409575"/>
                  </a:lnTo>
                  <a:lnTo>
                    <a:pt x="406400" y="409575"/>
                  </a:lnTo>
                  <a:close/>
                  <a:moveTo>
                    <a:pt x="298450" y="0"/>
                  </a:moveTo>
                  <a:lnTo>
                    <a:pt x="877888" y="0"/>
                  </a:lnTo>
                  <a:lnTo>
                    <a:pt x="1160462" y="392113"/>
                  </a:lnTo>
                  <a:lnTo>
                    <a:pt x="1058862" y="392113"/>
                  </a:lnTo>
                  <a:lnTo>
                    <a:pt x="836612" y="82550"/>
                  </a:lnTo>
                  <a:lnTo>
                    <a:pt x="341312" y="82550"/>
                  </a:lnTo>
                  <a:lnTo>
                    <a:pt x="101600" y="417513"/>
                  </a:lnTo>
                  <a:lnTo>
                    <a:pt x="341312" y="750888"/>
                  </a:lnTo>
                  <a:lnTo>
                    <a:pt x="769938" y="750888"/>
                  </a:lnTo>
                  <a:lnTo>
                    <a:pt x="857250" y="833438"/>
                  </a:lnTo>
                  <a:lnTo>
                    <a:pt x="298450" y="833438"/>
                  </a:lnTo>
                  <a:lnTo>
                    <a:pt x="0" y="41751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67" name="Google Shape;1567;p53"/>
            <p:cNvSpPr txBox="1"/>
            <p:nvPr/>
          </p:nvSpPr>
          <p:spPr>
            <a:xfrm>
              <a:off x="18899547" y="5557044"/>
              <a:ext cx="1971543" cy="61555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LOREM Company</a:t>
              </a:r>
              <a:endParaRPr b="1" sz="2000">
                <a:solidFill>
                  <a:schemeClr val="lt1"/>
                </a:solidFill>
                <a:latin typeface="Open Sans"/>
                <a:ea typeface="Open Sans"/>
                <a:cs typeface="Open Sans"/>
                <a:sym typeface="Open Sans"/>
              </a:endParaRPr>
            </a:p>
          </p:txBody>
        </p:sp>
      </p:grpSp>
      <p:sp>
        <p:nvSpPr>
          <p:cNvPr id="1568" name="Google Shape;1568;p53"/>
          <p:cNvSpPr/>
          <p:nvPr/>
        </p:nvSpPr>
        <p:spPr>
          <a:xfrm>
            <a:off x="2607513" y="3344627"/>
            <a:ext cx="3782337" cy="3782336"/>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grpSp>
        <p:nvGrpSpPr>
          <p:cNvPr id="1569" name="Google Shape;1569;p53"/>
          <p:cNvGrpSpPr/>
          <p:nvPr/>
        </p:nvGrpSpPr>
        <p:grpSpPr>
          <a:xfrm>
            <a:off x="3512910" y="4135637"/>
            <a:ext cx="1971543" cy="2200316"/>
            <a:chOff x="3512910" y="4156968"/>
            <a:chExt cx="1971543" cy="2200316"/>
          </a:xfrm>
        </p:grpSpPr>
        <p:sp>
          <p:nvSpPr>
            <p:cNvPr id="1570" name="Google Shape;1570;p53"/>
            <p:cNvSpPr/>
            <p:nvPr/>
          </p:nvSpPr>
          <p:spPr>
            <a:xfrm>
              <a:off x="3929901" y="4156968"/>
              <a:ext cx="1137562" cy="1313711"/>
            </a:xfrm>
            <a:custGeom>
              <a:pathLst>
                <a:path extrusionOk="0" h="1550988" w="1343024">
                  <a:moveTo>
                    <a:pt x="671512" y="1281113"/>
                  </a:moveTo>
                  <a:lnTo>
                    <a:pt x="788988" y="1347788"/>
                  </a:lnTo>
                  <a:lnTo>
                    <a:pt x="788988" y="1484313"/>
                  </a:lnTo>
                  <a:lnTo>
                    <a:pt x="671512" y="1550988"/>
                  </a:lnTo>
                  <a:lnTo>
                    <a:pt x="554036" y="1484313"/>
                  </a:lnTo>
                  <a:lnTo>
                    <a:pt x="554036" y="1347788"/>
                  </a:lnTo>
                  <a:close/>
                  <a:moveTo>
                    <a:pt x="363538" y="1152525"/>
                  </a:moveTo>
                  <a:lnTo>
                    <a:pt x="460376" y="1206500"/>
                  </a:lnTo>
                  <a:lnTo>
                    <a:pt x="460376" y="1317626"/>
                  </a:lnTo>
                  <a:lnTo>
                    <a:pt x="363538" y="1373188"/>
                  </a:lnTo>
                  <a:lnTo>
                    <a:pt x="266700" y="1317626"/>
                  </a:lnTo>
                  <a:lnTo>
                    <a:pt x="266700" y="1206500"/>
                  </a:lnTo>
                  <a:close/>
                  <a:moveTo>
                    <a:pt x="950912" y="1120775"/>
                  </a:moveTo>
                  <a:lnTo>
                    <a:pt x="1068388" y="1185863"/>
                  </a:lnTo>
                  <a:lnTo>
                    <a:pt x="1068388" y="1322388"/>
                  </a:lnTo>
                  <a:lnTo>
                    <a:pt x="950912" y="1389063"/>
                  </a:lnTo>
                  <a:lnTo>
                    <a:pt x="833436" y="1322388"/>
                  </a:lnTo>
                  <a:lnTo>
                    <a:pt x="833436" y="1185863"/>
                  </a:lnTo>
                  <a:close/>
                  <a:moveTo>
                    <a:pt x="76200" y="1042988"/>
                  </a:moveTo>
                  <a:lnTo>
                    <a:pt x="152400" y="1087438"/>
                  </a:lnTo>
                  <a:lnTo>
                    <a:pt x="152400" y="1174751"/>
                  </a:lnTo>
                  <a:lnTo>
                    <a:pt x="76200" y="1219201"/>
                  </a:lnTo>
                  <a:lnTo>
                    <a:pt x="0" y="1174751"/>
                  </a:lnTo>
                  <a:lnTo>
                    <a:pt x="0" y="1087438"/>
                  </a:lnTo>
                  <a:close/>
                  <a:moveTo>
                    <a:pt x="676274" y="985838"/>
                  </a:moveTo>
                  <a:lnTo>
                    <a:pt x="769936" y="1041400"/>
                  </a:lnTo>
                  <a:lnTo>
                    <a:pt x="769936" y="1150939"/>
                  </a:lnTo>
                  <a:lnTo>
                    <a:pt x="676274" y="1206501"/>
                  </a:lnTo>
                  <a:lnTo>
                    <a:pt x="579436" y="1150939"/>
                  </a:lnTo>
                  <a:lnTo>
                    <a:pt x="579436" y="1041400"/>
                  </a:lnTo>
                  <a:close/>
                  <a:moveTo>
                    <a:pt x="1225550" y="962025"/>
                  </a:moveTo>
                  <a:lnTo>
                    <a:pt x="1343024" y="1028700"/>
                  </a:lnTo>
                  <a:lnTo>
                    <a:pt x="1343024" y="1163638"/>
                  </a:lnTo>
                  <a:lnTo>
                    <a:pt x="1225550" y="1230313"/>
                  </a:lnTo>
                  <a:lnTo>
                    <a:pt x="1108076" y="1163638"/>
                  </a:lnTo>
                  <a:lnTo>
                    <a:pt x="1108076" y="1028700"/>
                  </a:lnTo>
                  <a:close/>
                  <a:moveTo>
                    <a:pt x="363536" y="863600"/>
                  </a:moveTo>
                  <a:lnTo>
                    <a:pt x="433388" y="903287"/>
                  </a:lnTo>
                  <a:lnTo>
                    <a:pt x="433388" y="984250"/>
                  </a:lnTo>
                  <a:lnTo>
                    <a:pt x="363536" y="1025525"/>
                  </a:lnTo>
                  <a:lnTo>
                    <a:pt x="293688" y="984250"/>
                  </a:lnTo>
                  <a:lnTo>
                    <a:pt x="293688" y="903287"/>
                  </a:lnTo>
                  <a:close/>
                  <a:moveTo>
                    <a:pt x="950912" y="841375"/>
                  </a:moveTo>
                  <a:lnTo>
                    <a:pt x="1039812" y="892175"/>
                  </a:lnTo>
                  <a:lnTo>
                    <a:pt x="1039812" y="995362"/>
                  </a:lnTo>
                  <a:lnTo>
                    <a:pt x="950912" y="1047750"/>
                  </a:lnTo>
                  <a:lnTo>
                    <a:pt x="862012" y="995362"/>
                  </a:lnTo>
                  <a:lnTo>
                    <a:pt x="862012" y="892175"/>
                  </a:lnTo>
                  <a:close/>
                  <a:moveTo>
                    <a:pt x="58738" y="708025"/>
                  </a:moveTo>
                  <a:lnTo>
                    <a:pt x="117476" y="742950"/>
                  </a:lnTo>
                  <a:lnTo>
                    <a:pt x="117476" y="809625"/>
                  </a:lnTo>
                  <a:lnTo>
                    <a:pt x="58738" y="844550"/>
                  </a:lnTo>
                  <a:lnTo>
                    <a:pt x="0" y="809625"/>
                  </a:lnTo>
                  <a:lnTo>
                    <a:pt x="0" y="742950"/>
                  </a:lnTo>
                  <a:close/>
                  <a:moveTo>
                    <a:pt x="676274" y="682625"/>
                  </a:moveTo>
                  <a:lnTo>
                    <a:pt x="755648" y="730250"/>
                  </a:lnTo>
                  <a:lnTo>
                    <a:pt x="755648" y="822325"/>
                  </a:lnTo>
                  <a:lnTo>
                    <a:pt x="676274" y="868363"/>
                  </a:lnTo>
                  <a:lnTo>
                    <a:pt x="595312" y="822325"/>
                  </a:lnTo>
                  <a:lnTo>
                    <a:pt x="595312" y="730250"/>
                  </a:lnTo>
                  <a:close/>
                  <a:moveTo>
                    <a:pt x="1225550" y="641350"/>
                  </a:moveTo>
                  <a:lnTo>
                    <a:pt x="1343024" y="708025"/>
                  </a:lnTo>
                  <a:lnTo>
                    <a:pt x="1343024" y="844550"/>
                  </a:lnTo>
                  <a:lnTo>
                    <a:pt x="1225550" y="911225"/>
                  </a:lnTo>
                  <a:lnTo>
                    <a:pt x="1108076" y="844550"/>
                  </a:lnTo>
                  <a:lnTo>
                    <a:pt x="1108076" y="708025"/>
                  </a:lnTo>
                  <a:close/>
                  <a:moveTo>
                    <a:pt x="363536" y="542925"/>
                  </a:moveTo>
                  <a:lnTo>
                    <a:pt x="433388" y="582612"/>
                  </a:lnTo>
                  <a:lnTo>
                    <a:pt x="433388" y="663575"/>
                  </a:lnTo>
                  <a:lnTo>
                    <a:pt x="363536" y="704850"/>
                  </a:lnTo>
                  <a:lnTo>
                    <a:pt x="293688" y="663575"/>
                  </a:lnTo>
                  <a:lnTo>
                    <a:pt x="293688" y="582612"/>
                  </a:lnTo>
                  <a:close/>
                  <a:moveTo>
                    <a:pt x="950912" y="520700"/>
                  </a:moveTo>
                  <a:lnTo>
                    <a:pt x="1039812" y="571500"/>
                  </a:lnTo>
                  <a:lnTo>
                    <a:pt x="1039812" y="674687"/>
                  </a:lnTo>
                  <a:lnTo>
                    <a:pt x="950912" y="727075"/>
                  </a:lnTo>
                  <a:lnTo>
                    <a:pt x="862012" y="674687"/>
                  </a:lnTo>
                  <a:lnTo>
                    <a:pt x="862012" y="571500"/>
                  </a:lnTo>
                  <a:close/>
                  <a:moveTo>
                    <a:pt x="676274" y="346075"/>
                  </a:moveTo>
                  <a:lnTo>
                    <a:pt x="769936" y="400050"/>
                  </a:lnTo>
                  <a:lnTo>
                    <a:pt x="769936" y="511175"/>
                  </a:lnTo>
                  <a:lnTo>
                    <a:pt x="676274" y="566738"/>
                  </a:lnTo>
                  <a:lnTo>
                    <a:pt x="579436" y="511175"/>
                  </a:lnTo>
                  <a:lnTo>
                    <a:pt x="579436" y="400050"/>
                  </a:lnTo>
                  <a:close/>
                  <a:moveTo>
                    <a:pt x="53976" y="344488"/>
                  </a:moveTo>
                  <a:lnTo>
                    <a:pt x="107950" y="374650"/>
                  </a:lnTo>
                  <a:lnTo>
                    <a:pt x="107950" y="438151"/>
                  </a:lnTo>
                  <a:lnTo>
                    <a:pt x="53976" y="469901"/>
                  </a:lnTo>
                  <a:lnTo>
                    <a:pt x="0" y="438151"/>
                  </a:lnTo>
                  <a:lnTo>
                    <a:pt x="0" y="374650"/>
                  </a:lnTo>
                  <a:close/>
                  <a:moveTo>
                    <a:pt x="1225550" y="320675"/>
                  </a:moveTo>
                  <a:lnTo>
                    <a:pt x="1343024" y="387350"/>
                  </a:lnTo>
                  <a:lnTo>
                    <a:pt x="1343024" y="523875"/>
                  </a:lnTo>
                  <a:lnTo>
                    <a:pt x="1225550" y="590550"/>
                  </a:lnTo>
                  <a:lnTo>
                    <a:pt x="1108076" y="523875"/>
                  </a:lnTo>
                  <a:lnTo>
                    <a:pt x="1108076" y="387350"/>
                  </a:lnTo>
                  <a:close/>
                  <a:moveTo>
                    <a:pt x="363538" y="177800"/>
                  </a:moveTo>
                  <a:lnTo>
                    <a:pt x="460376" y="234950"/>
                  </a:lnTo>
                  <a:lnTo>
                    <a:pt x="460376" y="344487"/>
                  </a:lnTo>
                  <a:lnTo>
                    <a:pt x="363538" y="400050"/>
                  </a:lnTo>
                  <a:lnTo>
                    <a:pt x="266700" y="344487"/>
                  </a:lnTo>
                  <a:lnTo>
                    <a:pt x="266700" y="234950"/>
                  </a:lnTo>
                  <a:close/>
                  <a:moveTo>
                    <a:pt x="950912" y="161925"/>
                  </a:moveTo>
                  <a:lnTo>
                    <a:pt x="1068388" y="230187"/>
                  </a:lnTo>
                  <a:lnTo>
                    <a:pt x="1068388" y="365125"/>
                  </a:lnTo>
                  <a:lnTo>
                    <a:pt x="950912" y="431800"/>
                  </a:lnTo>
                  <a:lnTo>
                    <a:pt x="833436" y="365125"/>
                  </a:lnTo>
                  <a:lnTo>
                    <a:pt x="833436" y="230187"/>
                  </a:lnTo>
                  <a:close/>
                  <a:moveTo>
                    <a:pt x="671512" y="0"/>
                  </a:moveTo>
                  <a:lnTo>
                    <a:pt x="788988" y="68262"/>
                  </a:lnTo>
                  <a:lnTo>
                    <a:pt x="788988" y="203200"/>
                  </a:lnTo>
                  <a:lnTo>
                    <a:pt x="671512" y="269875"/>
                  </a:lnTo>
                  <a:lnTo>
                    <a:pt x="554036" y="203200"/>
                  </a:lnTo>
                  <a:lnTo>
                    <a:pt x="554036" y="6826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71" name="Google Shape;1571;p53"/>
            <p:cNvSpPr txBox="1"/>
            <p:nvPr/>
          </p:nvSpPr>
          <p:spPr>
            <a:xfrm>
              <a:off x="3512910" y="5741731"/>
              <a:ext cx="1971543" cy="61555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LOREM Company</a:t>
              </a:r>
              <a:endParaRPr b="1" sz="2000">
                <a:solidFill>
                  <a:schemeClr val="lt1"/>
                </a:solidFill>
                <a:latin typeface="Open Sans"/>
                <a:ea typeface="Open Sans"/>
                <a:cs typeface="Open Sans"/>
                <a:sym typeface="Open Sans"/>
              </a:endParaRPr>
            </a:p>
          </p:txBody>
        </p:sp>
      </p:grpSp>
      <p:sp>
        <p:nvSpPr>
          <p:cNvPr id="1572" name="Google Shape;1572;p53"/>
          <p:cNvSpPr/>
          <p:nvPr/>
        </p:nvSpPr>
        <p:spPr>
          <a:xfrm>
            <a:off x="7736392" y="3344627"/>
            <a:ext cx="3782337" cy="3782336"/>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grpSp>
        <p:nvGrpSpPr>
          <p:cNvPr id="1573" name="Google Shape;1573;p53"/>
          <p:cNvGrpSpPr/>
          <p:nvPr/>
        </p:nvGrpSpPr>
        <p:grpSpPr>
          <a:xfrm>
            <a:off x="8641789" y="4286767"/>
            <a:ext cx="1971543" cy="1898056"/>
            <a:chOff x="8641789" y="4396886"/>
            <a:chExt cx="1971543" cy="1898056"/>
          </a:xfrm>
        </p:grpSpPr>
        <p:sp>
          <p:nvSpPr>
            <p:cNvPr id="1574" name="Google Shape;1574;p53"/>
            <p:cNvSpPr/>
            <p:nvPr/>
          </p:nvSpPr>
          <p:spPr>
            <a:xfrm>
              <a:off x="9183830" y="4396886"/>
              <a:ext cx="887461" cy="1036714"/>
            </a:xfrm>
            <a:custGeom>
              <a:pathLst>
                <a:path extrusionOk="0" h="1223963" w="1047750">
                  <a:moveTo>
                    <a:pt x="531812" y="0"/>
                  </a:moveTo>
                  <a:lnTo>
                    <a:pt x="782638" y="0"/>
                  </a:lnTo>
                  <a:lnTo>
                    <a:pt x="1047750" y="250825"/>
                  </a:lnTo>
                  <a:lnTo>
                    <a:pt x="1047750" y="958850"/>
                  </a:lnTo>
                  <a:lnTo>
                    <a:pt x="768350" y="1223963"/>
                  </a:lnTo>
                  <a:lnTo>
                    <a:pt x="333375" y="825500"/>
                  </a:lnTo>
                  <a:lnTo>
                    <a:pt x="333375" y="592138"/>
                  </a:lnTo>
                  <a:lnTo>
                    <a:pt x="407988" y="592138"/>
                  </a:lnTo>
                  <a:lnTo>
                    <a:pt x="407988" y="793750"/>
                  </a:lnTo>
                  <a:lnTo>
                    <a:pt x="768350" y="1122363"/>
                  </a:lnTo>
                  <a:lnTo>
                    <a:pt x="973138" y="927100"/>
                  </a:lnTo>
                  <a:lnTo>
                    <a:pt x="973138" y="282575"/>
                  </a:lnTo>
                  <a:lnTo>
                    <a:pt x="752475" y="74613"/>
                  </a:lnTo>
                  <a:lnTo>
                    <a:pt x="614362" y="74613"/>
                  </a:lnTo>
                  <a:close/>
                  <a:moveTo>
                    <a:pt x="280988" y="0"/>
                  </a:moveTo>
                  <a:lnTo>
                    <a:pt x="717550" y="396875"/>
                  </a:lnTo>
                  <a:lnTo>
                    <a:pt x="717550" y="631825"/>
                  </a:lnTo>
                  <a:lnTo>
                    <a:pt x="641350" y="631825"/>
                  </a:lnTo>
                  <a:lnTo>
                    <a:pt x="641350" y="430213"/>
                  </a:lnTo>
                  <a:lnTo>
                    <a:pt x="282575" y="103188"/>
                  </a:lnTo>
                  <a:lnTo>
                    <a:pt x="76200" y="295275"/>
                  </a:lnTo>
                  <a:lnTo>
                    <a:pt x="76200" y="941388"/>
                  </a:lnTo>
                  <a:lnTo>
                    <a:pt x="295275" y="1149350"/>
                  </a:lnTo>
                  <a:lnTo>
                    <a:pt x="434975" y="1149350"/>
                  </a:lnTo>
                  <a:lnTo>
                    <a:pt x="517525" y="1223963"/>
                  </a:lnTo>
                  <a:lnTo>
                    <a:pt x="266700" y="1223963"/>
                  </a:lnTo>
                  <a:lnTo>
                    <a:pt x="0" y="973138"/>
                  </a:lnTo>
                  <a:lnTo>
                    <a:pt x="0" y="26352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75" name="Google Shape;1575;p53"/>
            <p:cNvSpPr txBox="1"/>
            <p:nvPr/>
          </p:nvSpPr>
          <p:spPr>
            <a:xfrm>
              <a:off x="8641789" y="5679389"/>
              <a:ext cx="1971543" cy="61555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LOREM Company</a:t>
              </a:r>
              <a:endParaRPr b="1" sz="2000">
                <a:solidFill>
                  <a:schemeClr val="lt1"/>
                </a:solidFill>
                <a:latin typeface="Open Sans"/>
                <a:ea typeface="Open Sans"/>
                <a:cs typeface="Open Sans"/>
                <a:sym typeface="Open Sans"/>
              </a:endParaRPr>
            </a:p>
          </p:txBody>
        </p:sp>
      </p:grpSp>
      <p:sp>
        <p:nvSpPr>
          <p:cNvPr id="1576" name="Google Shape;1576;p53"/>
          <p:cNvSpPr/>
          <p:nvPr/>
        </p:nvSpPr>
        <p:spPr>
          <a:xfrm>
            <a:off x="12865271" y="7776927"/>
            <a:ext cx="3782337" cy="3782336"/>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77" name="Google Shape;1577;p53"/>
          <p:cNvSpPr/>
          <p:nvPr/>
        </p:nvSpPr>
        <p:spPr>
          <a:xfrm>
            <a:off x="17994150" y="7776927"/>
            <a:ext cx="3782337" cy="3782336"/>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78" name="Google Shape;1578;p53"/>
          <p:cNvSpPr/>
          <p:nvPr/>
        </p:nvSpPr>
        <p:spPr>
          <a:xfrm>
            <a:off x="2607513" y="7776927"/>
            <a:ext cx="3782337" cy="3782336"/>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79" name="Google Shape;1579;p53"/>
          <p:cNvSpPr/>
          <p:nvPr/>
        </p:nvSpPr>
        <p:spPr>
          <a:xfrm>
            <a:off x="7736392" y="7776927"/>
            <a:ext cx="3782337" cy="3782336"/>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000">
              <a:solidFill>
                <a:schemeClr val="lt1"/>
              </a:solidFill>
              <a:latin typeface="Open Sans"/>
              <a:ea typeface="Open Sans"/>
              <a:cs typeface="Open Sans"/>
              <a:sym typeface="Open Sans"/>
            </a:endParaRPr>
          </a:p>
        </p:txBody>
      </p:sp>
      <p:grpSp>
        <p:nvGrpSpPr>
          <p:cNvPr id="1580" name="Google Shape;1580;p53"/>
          <p:cNvGrpSpPr/>
          <p:nvPr/>
        </p:nvGrpSpPr>
        <p:grpSpPr>
          <a:xfrm>
            <a:off x="3659668" y="8654679"/>
            <a:ext cx="1678026" cy="2026832"/>
            <a:chOff x="13968094" y="5610493"/>
            <a:chExt cx="2118360" cy="2558696"/>
          </a:xfrm>
        </p:grpSpPr>
        <p:sp>
          <p:nvSpPr>
            <p:cNvPr id="1581" name="Google Shape;1581;p53"/>
            <p:cNvSpPr/>
            <p:nvPr/>
          </p:nvSpPr>
          <p:spPr>
            <a:xfrm>
              <a:off x="14507230" y="5610493"/>
              <a:ext cx="1041680" cy="1486668"/>
            </a:xfrm>
            <a:custGeom>
              <a:pathLst>
                <a:path extrusionOk="0" h="1029" w="721">
                  <a:moveTo>
                    <a:pt x="682" y="338"/>
                  </a:moveTo>
                  <a:lnTo>
                    <a:pt x="360" y="660"/>
                  </a:lnTo>
                  <a:lnTo>
                    <a:pt x="308" y="607"/>
                  </a:lnTo>
                  <a:lnTo>
                    <a:pt x="630" y="285"/>
                  </a:lnTo>
                  <a:lnTo>
                    <a:pt x="598" y="253"/>
                  </a:lnTo>
                  <a:lnTo>
                    <a:pt x="276" y="575"/>
                  </a:lnTo>
                  <a:lnTo>
                    <a:pt x="223" y="522"/>
                  </a:lnTo>
                  <a:lnTo>
                    <a:pt x="546" y="200"/>
                  </a:lnTo>
                  <a:lnTo>
                    <a:pt x="514" y="168"/>
                  </a:lnTo>
                  <a:lnTo>
                    <a:pt x="192" y="490"/>
                  </a:lnTo>
                  <a:lnTo>
                    <a:pt x="139" y="438"/>
                  </a:lnTo>
                  <a:lnTo>
                    <a:pt x="461" y="116"/>
                  </a:lnTo>
                  <a:lnTo>
                    <a:pt x="429" y="84"/>
                  </a:lnTo>
                  <a:lnTo>
                    <a:pt x="107" y="406"/>
                  </a:lnTo>
                  <a:lnTo>
                    <a:pt x="54" y="354"/>
                  </a:lnTo>
                  <a:lnTo>
                    <a:pt x="376" y="31"/>
                  </a:lnTo>
                  <a:lnTo>
                    <a:pt x="344" y="0"/>
                  </a:lnTo>
                  <a:lnTo>
                    <a:pt x="0" y="344"/>
                  </a:lnTo>
                  <a:lnTo>
                    <a:pt x="0" y="692"/>
                  </a:lnTo>
                  <a:lnTo>
                    <a:pt x="45" y="692"/>
                  </a:lnTo>
                  <a:lnTo>
                    <a:pt x="45" y="408"/>
                  </a:lnTo>
                  <a:lnTo>
                    <a:pt x="84" y="447"/>
                  </a:lnTo>
                  <a:lnTo>
                    <a:pt x="84" y="776"/>
                  </a:lnTo>
                  <a:lnTo>
                    <a:pt x="130" y="776"/>
                  </a:lnTo>
                  <a:lnTo>
                    <a:pt x="130" y="492"/>
                  </a:lnTo>
                  <a:lnTo>
                    <a:pt x="169" y="532"/>
                  </a:lnTo>
                  <a:lnTo>
                    <a:pt x="169" y="860"/>
                  </a:lnTo>
                  <a:lnTo>
                    <a:pt x="214" y="860"/>
                  </a:lnTo>
                  <a:lnTo>
                    <a:pt x="214" y="577"/>
                  </a:lnTo>
                  <a:lnTo>
                    <a:pt x="254" y="616"/>
                  </a:lnTo>
                  <a:lnTo>
                    <a:pt x="254" y="945"/>
                  </a:lnTo>
                  <a:lnTo>
                    <a:pt x="298" y="945"/>
                  </a:lnTo>
                  <a:lnTo>
                    <a:pt x="298" y="661"/>
                  </a:lnTo>
                  <a:lnTo>
                    <a:pt x="338" y="701"/>
                  </a:lnTo>
                  <a:lnTo>
                    <a:pt x="338" y="1029"/>
                  </a:lnTo>
                  <a:lnTo>
                    <a:pt x="383" y="1029"/>
                  </a:lnTo>
                  <a:lnTo>
                    <a:pt x="383" y="701"/>
                  </a:lnTo>
                  <a:lnTo>
                    <a:pt x="422" y="661"/>
                  </a:lnTo>
                  <a:lnTo>
                    <a:pt x="422" y="945"/>
                  </a:lnTo>
                  <a:lnTo>
                    <a:pt x="468" y="945"/>
                  </a:lnTo>
                  <a:lnTo>
                    <a:pt x="468" y="616"/>
                  </a:lnTo>
                  <a:lnTo>
                    <a:pt x="507" y="577"/>
                  </a:lnTo>
                  <a:lnTo>
                    <a:pt x="507" y="860"/>
                  </a:lnTo>
                  <a:lnTo>
                    <a:pt x="552" y="860"/>
                  </a:lnTo>
                  <a:lnTo>
                    <a:pt x="552" y="532"/>
                  </a:lnTo>
                  <a:lnTo>
                    <a:pt x="592" y="492"/>
                  </a:lnTo>
                  <a:lnTo>
                    <a:pt x="592" y="776"/>
                  </a:lnTo>
                  <a:lnTo>
                    <a:pt x="636" y="776"/>
                  </a:lnTo>
                  <a:lnTo>
                    <a:pt x="636" y="447"/>
                  </a:lnTo>
                  <a:lnTo>
                    <a:pt x="676" y="408"/>
                  </a:lnTo>
                  <a:lnTo>
                    <a:pt x="676" y="692"/>
                  </a:lnTo>
                  <a:lnTo>
                    <a:pt x="721" y="692"/>
                  </a:lnTo>
                  <a:lnTo>
                    <a:pt x="721" y="376"/>
                  </a:lnTo>
                  <a:lnTo>
                    <a:pt x="682" y="33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82" name="Google Shape;1582;p53"/>
            <p:cNvSpPr txBox="1"/>
            <p:nvPr/>
          </p:nvSpPr>
          <p:spPr>
            <a:xfrm>
              <a:off x="13968094" y="7392108"/>
              <a:ext cx="2118360" cy="77708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LOREM Company</a:t>
              </a:r>
              <a:endParaRPr b="1" sz="2000">
                <a:solidFill>
                  <a:schemeClr val="lt1"/>
                </a:solidFill>
                <a:latin typeface="Open Sans"/>
                <a:ea typeface="Open Sans"/>
                <a:cs typeface="Open Sans"/>
                <a:sym typeface="Open Sans"/>
              </a:endParaRPr>
            </a:p>
          </p:txBody>
        </p:sp>
      </p:grpSp>
      <p:grpSp>
        <p:nvGrpSpPr>
          <p:cNvPr id="1583" name="Google Shape;1583;p53"/>
          <p:cNvGrpSpPr/>
          <p:nvPr/>
        </p:nvGrpSpPr>
        <p:grpSpPr>
          <a:xfrm>
            <a:off x="19109601" y="8669091"/>
            <a:ext cx="1678026" cy="1998008"/>
            <a:chOff x="19255808" y="5646880"/>
            <a:chExt cx="2118360" cy="2522309"/>
          </a:xfrm>
        </p:grpSpPr>
        <p:grpSp>
          <p:nvGrpSpPr>
            <p:cNvPr id="1584" name="Google Shape;1584;p53"/>
            <p:cNvGrpSpPr/>
            <p:nvPr/>
          </p:nvGrpSpPr>
          <p:grpSpPr>
            <a:xfrm>
              <a:off x="19696288" y="5646880"/>
              <a:ext cx="1256950" cy="1451994"/>
              <a:chOff x="19634200" y="5083175"/>
              <a:chExt cx="1381125" cy="1595438"/>
            </a:xfrm>
          </p:grpSpPr>
          <p:sp>
            <p:nvSpPr>
              <p:cNvPr id="1585" name="Google Shape;1585;p53"/>
              <p:cNvSpPr/>
              <p:nvPr/>
            </p:nvSpPr>
            <p:spPr>
              <a:xfrm>
                <a:off x="19634200" y="5426075"/>
                <a:ext cx="1381125" cy="1252538"/>
              </a:xfrm>
              <a:custGeom>
                <a:pathLst>
                  <a:path extrusionOk="0" h="789" w="870">
                    <a:moveTo>
                      <a:pt x="435" y="789"/>
                    </a:moveTo>
                    <a:lnTo>
                      <a:pt x="0" y="538"/>
                    </a:lnTo>
                    <a:lnTo>
                      <a:pt x="0" y="0"/>
                    </a:lnTo>
                    <a:lnTo>
                      <a:pt x="435" y="251"/>
                    </a:lnTo>
                    <a:lnTo>
                      <a:pt x="870" y="0"/>
                    </a:lnTo>
                    <a:lnTo>
                      <a:pt x="870" y="538"/>
                    </a:lnTo>
                    <a:lnTo>
                      <a:pt x="435" y="789"/>
                    </a:lnTo>
                    <a:close/>
                    <a:moveTo>
                      <a:pt x="62" y="502"/>
                    </a:moveTo>
                    <a:lnTo>
                      <a:pt x="435" y="717"/>
                    </a:lnTo>
                    <a:lnTo>
                      <a:pt x="808" y="502"/>
                    </a:lnTo>
                    <a:lnTo>
                      <a:pt x="808" y="107"/>
                    </a:lnTo>
                    <a:lnTo>
                      <a:pt x="435" y="322"/>
                    </a:lnTo>
                    <a:lnTo>
                      <a:pt x="62" y="107"/>
                    </a:lnTo>
                    <a:lnTo>
                      <a:pt x="62" y="50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86" name="Google Shape;1586;p53"/>
              <p:cNvSpPr/>
              <p:nvPr/>
            </p:nvSpPr>
            <p:spPr>
              <a:xfrm>
                <a:off x="19783425" y="5083175"/>
                <a:ext cx="1082675" cy="312738"/>
              </a:xfrm>
              <a:custGeom>
                <a:pathLst>
                  <a:path extrusionOk="0" h="197" w="682">
                    <a:moveTo>
                      <a:pt x="124" y="197"/>
                    </a:moveTo>
                    <a:lnTo>
                      <a:pt x="341" y="72"/>
                    </a:lnTo>
                    <a:lnTo>
                      <a:pt x="557" y="197"/>
                    </a:lnTo>
                    <a:lnTo>
                      <a:pt x="682" y="197"/>
                    </a:lnTo>
                    <a:lnTo>
                      <a:pt x="341" y="0"/>
                    </a:lnTo>
                    <a:lnTo>
                      <a:pt x="0" y="197"/>
                    </a:lnTo>
                    <a:lnTo>
                      <a:pt x="0" y="197"/>
                    </a:lnTo>
                    <a:lnTo>
                      <a:pt x="124" y="19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87" name="Google Shape;1587;p53"/>
              <p:cNvSpPr/>
              <p:nvPr/>
            </p:nvSpPr>
            <p:spPr>
              <a:xfrm>
                <a:off x="20023138" y="5346700"/>
                <a:ext cx="600075" cy="173038"/>
              </a:xfrm>
              <a:custGeom>
                <a:pathLst>
                  <a:path extrusionOk="0" h="109" w="378">
                    <a:moveTo>
                      <a:pt x="124" y="109"/>
                    </a:moveTo>
                    <a:lnTo>
                      <a:pt x="190" y="72"/>
                    </a:lnTo>
                    <a:lnTo>
                      <a:pt x="255" y="109"/>
                    </a:lnTo>
                    <a:lnTo>
                      <a:pt x="378" y="109"/>
                    </a:lnTo>
                    <a:lnTo>
                      <a:pt x="378" y="108"/>
                    </a:lnTo>
                    <a:lnTo>
                      <a:pt x="190" y="0"/>
                    </a:lnTo>
                    <a:lnTo>
                      <a:pt x="0" y="109"/>
                    </a:lnTo>
                    <a:lnTo>
                      <a:pt x="124" y="109"/>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grpSp>
        <p:sp>
          <p:nvSpPr>
            <p:cNvPr id="1588" name="Google Shape;1588;p53"/>
            <p:cNvSpPr txBox="1"/>
            <p:nvPr/>
          </p:nvSpPr>
          <p:spPr>
            <a:xfrm>
              <a:off x="19255808" y="7392108"/>
              <a:ext cx="2118360" cy="77708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LOREM Company</a:t>
              </a:r>
              <a:endParaRPr b="1" sz="2000">
                <a:solidFill>
                  <a:schemeClr val="lt1"/>
                </a:solidFill>
                <a:latin typeface="Open Sans"/>
                <a:ea typeface="Open Sans"/>
                <a:cs typeface="Open Sans"/>
                <a:sym typeface="Open Sans"/>
              </a:endParaRPr>
            </a:p>
          </p:txBody>
        </p:sp>
      </p:grpSp>
      <p:grpSp>
        <p:nvGrpSpPr>
          <p:cNvPr id="1589" name="Google Shape;1589;p53"/>
          <p:cNvGrpSpPr/>
          <p:nvPr/>
        </p:nvGrpSpPr>
        <p:grpSpPr>
          <a:xfrm>
            <a:off x="8788547" y="8814534"/>
            <a:ext cx="1678026" cy="1707122"/>
            <a:chOff x="16657320" y="8961704"/>
            <a:chExt cx="2118360" cy="2155090"/>
          </a:xfrm>
        </p:grpSpPr>
        <p:sp>
          <p:nvSpPr>
            <p:cNvPr id="1590" name="Google Shape;1590;p53"/>
            <p:cNvSpPr/>
            <p:nvPr/>
          </p:nvSpPr>
          <p:spPr>
            <a:xfrm>
              <a:off x="17314855" y="8961704"/>
              <a:ext cx="803292" cy="1113916"/>
            </a:xfrm>
            <a:custGeom>
              <a:pathLst>
                <a:path extrusionOk="0" h="771" w="556">
                  <a:moveTo>
                    <a:pt x="170" y="771"/>
                  </a:moveTo>
                  <a:lnTo>
                    <a:pt x="0" y="601"/>
                  </a:lnTo>
                  <a:lnTo>
                    <a:pt x="326" y="275"/>
                  </a:lnTo>
                  <a:lnTo>
                    <a:pt x="352" y="301"/>
                  </a:lnTo>
                  <a:lnTo>
                    <a:pt x="53" y="601"/>
                  </a:lnTo>
                  <a:lnTo>
                    <a:pt x="170" y="719"/>
                  </a:lnTo>
                  <a:lnTo>
                    <a:pt x="503" y="386"/>
                  </a:lnTo>
                  <a:lnTo>
                    <a:pt x="170" y="53"/>
                  </a:lnTo>
                  <a:lnTo>
                    <a:pt x="53" y="170"/>
                  </a:lnTo>
                  <a:lnTo>
                    <a:pt x="209" y="326"/>
                  </a:lnTo>
                  <a:lnTo>
                    <a:pt x="183" y="352"/>
                  </a:lnTo>
                  <a:lnTo>
                    <a:pt x="0" y="170"/>
                  </a:lnTo>
                  <a:lnTo>
                    <a:pt x="170" y="0"/>
                  </a:lnTo>
                  <a:lnTo>
                    <a:pt x="556" y="386"/>
                  </a:lnTo>
                  <a:lnTo>
                    <a:pt x="170" y="77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91" name="Google Shape;1591;p53"/>
            <p:cNvSpPr txBox="1"/>
            <p:nvPr/>
          </p:nvSpPr>
          <p:spPr>
            <a:xfrm>
              <a:off x="16657320" y="10339713"/>
              <a:ext cx="2118360" cy="77708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LOREM Company</a:t>
              </a:r>
              <a:endParaRPr b="1" sz="2000">
                <a:solidFill>
                  <a:schemeClr val="lt1"/>
                </a:solidFill>
                <a:latin typeface="Open Sans"/>
                <a:ea typeface="Open Sans"/>
                <a:cs typeface="Open Sans"/>
                <a:sym typeface="Open Sans"/>
              </a:endParaRPr>
            </a:p>
          </p:txBody>
        </p:sp>
      </p:grpSp>
      <p:grpSp>
        <p:nvGrpSpPr>
          <p:cNvPr id="1592" name="Google Shape;1592;p53"/>
          <p:cNvGrpSpPr/>
          <p:nvPr/>
        </p:nvGrpSpPr>
        <p:grpSpPr>
          <a:xfrm>
            <a:off x="13917425" y="8872393"/>
            <a:ext cx="1678026" cy="1591404"/>
            <a:chOff x="19255808" y="9107787"/>
            <a:chExt cx="2118360" cy="2009008"/>
          </a:xfrm>
        </p:grpSpPr>
        <p:sp>
          <p:nvSpPr>
            <p:cNvPr id="1593" name="Google Shape;1593;p53"/>
            <p:cNvSpPr/>
            <p:nvPr/>
          </p:nvSpPr>
          <p:spPr>
            <a:xfrm>
              <a:off x="19324981" y="9107787"/>
              <a:ext cx="1999560" cy="921762"/>
            </a:xfrm>
            <a:custGeom>
              <a:pathLst>
                <a:path extrusionOk="0" h="1012825" w="2197100">
                  <a:moveTo>
                    <a:pt x="1539876" y="349250"/>
                  </a:moveTo>
                  <a:lnTo>
                    <a:pt x="1539876" y="1012825"/>
                  </a:lnTo>
                  <a:lnTo>
                    <a:pt x="1314452" y="787400"/>
                  </a:lnTo>
                  <a:lnTo>
                    <a:pt x="1314452" y="574675"/>
                  </a:lnTo>
                  <a:close/>
                  <a:moveTo>
                    <a:pt x="882650" y="349250"/>
                  </a:moveTo>
                  <a:lnTo>
                    <a:pt x="882650" y="1012825"/>
                  </a:lnTo>
                  <a:lnTo>
                    <a:pt x="658812" y="787400"/>
                  </a:lnTo>
                  <a:lnTo>
                    <a:pt x="658812" y="574675"/>
                  </a:lnTo>
                  <a:close/>
                  <a:moveTo>
                    <a:pt x="1971676" y="0"/>
                  </a:moveTo>
                  <a:lnTo>
                    <a:pt x="2197100" y="222250"/>
                  </a:lnTo>
                  <a:lnTo>
                    <a:pt x="1663700" y="758825"/>
                  </a:lnTo>
                  <a:lnTo>
                    <a:pt x="1663700" y="311150"/>
                  </a:lnTo>
                  <a:close/>
                  <a:moveTo>
                    <a:pt x="1314452" y="0"/>
                  </a:moveTo>
                  <a:lnTo>
                    <a:pt x="1539876" y="222250"/>
                  </a:lnTo>
                  <a:lnTo>
                    <a:pt x="1009652" y="758825"/>
                  </a:lnTo>
                  <a:lnTo>
                    <a:pt x="1006476" y="311150"/>
                  </a:lnTo>
                  <a:close/>
                  <a:moveTo>
                    <a:pt x="658814" y="0"/>
                  </a:moveTo>
                  <a:lnTo>
                    <a:pt x="882652" y="223837"/>
                  </a:lnTo>
                  <a:lnTo>
                    <a:pt x="223838" y="882650"/>
                  </a:lnTo>
                  <a:lnTo>
                    <a:pt x="0" y="658813"/>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lt1"/>
                </a:solidFill>
                <a:latin typeface="Open Sans"/>
                <a:ea typeface="Open Sans"/>
                <a:cs typeface="Open Sans"/>
                <a:sym typeface="Open Sans"/>
              </a:endParaRPr>
            </a:p>
          </p:txBody>
        </p:sp>
        <p:sp>
          <p:nvSpPr>
            <p:cNvPr id="1594" name="Google Shape;1594;p53"/>
            <p:cNvSpPr txBox="1"/>
            <p:nvPr/>
          </p:nvSpPr>
          <p:spPr>
            <a:xfrm>
              <a:off x="19255808" y="10339713"/>
              <a:ext cx="2118360" cy="77708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n-US" sz="2000">
                  <a:solidFill>
                    <a:schemeClr val="lt1"/>
                  </a:solidFill>
                  <a:latin typeface="Open Sans"/>
                  <a:ea typeface="Open Sans"/>
                  <a:cs typeface="Open Sans"/>
                  <a:sym typeface="Open Sans"/>
                </a:rPr>
                <a:t>LOREM Company</a:t>
              </a:r>
              <a:endParaRPr b="1" sz="2000">
                <a:solidFill>
                  <a:schemeClr val="lt1"/>
                </a:solidFill>
                <a:latin typeface="Open Sans"/>
                <a:ea typeface="Open Sans"/>
                <a:cs typeface="Open Sans"/>
                <a:sym typeface="Open Sans"/>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8" name="Shape 1598"/>
        <p:cNvGrpSpPr/>
        <p:nvPr/>
      </p:nvGrpSpPr>
      <p:grpSpPr>
        <a:xfrm>
          <a:off x="0" y="0"/>
          <a:ext cx="0" cy="0"/>
          <a:chOff x="0" y="0"/>
          <a:chExt cx="0" cy="0"/>
        </a:xfrm>
      </p:grpSpPr>
      <p:sp>
        <p:nvSpPr>
          <p:cNvPr id="1599" name="Google Shape;1599;p54"/>
          <p:cNvSpPr/>
          <p:nvPr/>
        </p:nvSpPr>
        <p:spPr>
          <a:xfrm>
            <a:off x="0" y="0"/>
            <a:ext cx="24384001" cy="13716000"/>
          </a:xfrm>
          <a:prstGeom prst="rect">
            <a:avLst/>
          </a:prstGeom>
          <a:gradFill>
            <a:gsLst>
              <a:gs pos="0">
                <a:schemeClr val="accent1"/>
              </a:gs>
              <a:gs pos="33000">
                <a:schemeClr val="accent2"/>
              </a:gs>
              <a:gs pos="66000">
                <a:schemeClr val="accent4"/>
              </a:gs>
              <a:gs pos="100000">
                <a:schemeClr val="accent6"/>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00" name="Google Shape;1600;p54"/>
          <p:cNvSpPr txBox="1"/>
          <p:nvPr/>
        </p:nvSpPr>
        <p:spPr>
          <a:xfrm>
            <a:off x="6493878" y="3172222"/>
            <a:ext cx="11396245" cy="4976619"/>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lang="en-US" sz="9200">
                <a:solidFill>
                  <a:schemeClr val="lt1"/>
                </a:solidFill>
                <a:latin typeface="Open Sans Light"/>
                <a:ea typeface="Open Sans Light"/>
                <a:cs typeface="Open Sans Light"/>
                <a:sym typeface="Open Sans Light"/>
              </a:rPr>
              <a:t>Design is so simple.</a:t>
            </a:r>
            <a:endParaRPr/>
          </a:p>
          <a:p>
            <a:pPr indent="0" lvl="0" marL="0" marR="0" rtl="0" algn="l">
              <a:lnSpc>
                <a:spcPct val="120000"/>
              </a:lnSpc>
              <a:spcBef>
                <a:spcPts val="0"/>
              </a:spcBef>
              <a:spcAft>
                <a:spcPts val="0"/>
              </a:spcAft>
              <a:buNone/>
            </a:pPr>
            <a:r>
              <a:rPr lang="en-US" sz="9200">
                <a:solidFill>
                  <a:schemeClr val="lt1"/>
                </a:solidFill>
                <a:latin typeface="Open Sans Light"/>
                <a:ea typeface="Open Sans Light"/>
                <a:cs typeface="Open Sans Light"/>
                <a:sym typeface="Open Sans Light"/>
              </a:rPr>
              <a:t>That’s why it’s so complicated!</a:t>
            </a:r>
            <a:endParaRPr/>
          </a:p>
        </p:txBody>
      </p:sp>
      <p:grpSp>
        <p:nvGrpSpPr>
          <p:cNvPr id="1601" name="Google Shape;1601;p54"/>
          <p:cNvGrpSpPr/>
          <p:nvPr/>
        </p:nvGrpSpPr>
        <p:grpSpPr>
          <a:xfrm>
            <a:off x="4666211" y="3022083"/>
            <a:ext cx="11193292" cy="5508030"/>
            <a:chOff x="3223721" y="3453883"/>
            <a:chExt cx="11193292" cy="5508030"/>
          </a:xfrm>
        </p:grpSpPr>
        <p:sp>
          <p:nvSpPr>
            <p:cNvPr id="1602" name="Google Shape;1602;p54"/>
            <p:cNvSpPr/>
            <p:nvPr/>
          </p:nvSpPr>
          <p:spPr>
            <a:xfrm rot="10800000">
              <a:off x="3223721" y="3453883"/>
              <a:ext cx="1043477" cy="762543"/>
            </a:xfrm>
            <a:custGeom>
              <a:pathLst>
                <a:path extrusionOk="0" h="175" w="239">
                  <a:moveTo>
                    <a:pt x="0" y="175"/>
                  </a:moveTo>
                  <a:cubicBezTo>
                    <a:pt x="0" y="157"/>
                    <a:pt x="0" y="157"/>
                    <a:pt x="0" y="157"/>
                  </a:cubicBezTo>
                  <a:cubicBezTo>
                    <a:pt x="51" y="157"/>
                    <a:pt x="77" y="80"/>
                    <a:pt x="38" y="80"/>
                  </a:cubicBezTo>
                  <a:cubicBezTo>
                    <a:pt x="17" y="80"/>
                    <a:pt x="0" y="62"/>
                    <a:pt x="0" y="40"/>
                  </a:cubicBezTo>
                  <a:cubicBezTo>
                    <a:pt x="0" y="18"/>
                    <a:pt x="17" y="0"/>
                    <a:pt x="38" y="0"/>
                  </a:cubicBezTo>
                  <a:cubicBezTo>
                    <a:pt x="128" y="0"/>
                    <a:pt x="92" y="175"/>
                    <a:pt x="0" y="175"/>
                  </a:cubicBezTo>
                  <a:close/>
                  <a:moveTo>
                    <a:pt x="111" y="175"/>
                  </a:moveTo>
                  <a:cubicBezTo>
                    <a:pt x="111" y="157"/>
                    <a:pt x="111" y="157"/>
                    <a:pt x="111" y="157"/>
                  </a:cubicBezTo>
                  <a:cubicBezTo>
                    <a:pt x="163" y="157"/>
                    <a:pt x="188" y="80"/>
                    <a:pt x="149" y="80"/>
                  </a:cubicBezTo>
                  <a:cubicBezTo>
                    <a:pt x="128" y="80"/>
                    <a:pt x="111" y="62"/>
                    <a:pt x="111" y="40"/>
                  </a:cubicBezTo>
                  <a:cubicBezTo>
                    <a:pt x="111" y="18"/>
                    <a:pt x="128" y="0"/>
                    <a:pt x="149" y="0"/>
                  </a:cubicBezTo>
                  <a:cubicBezTo>
                    <a:pt x="239" y="0"/>
                    <a:pt x="203" y="175"/>
                    <a:pt x="111" y="175"/>
                  </a:cubicBezTo>
                  <a:close/>
                </a:path>
              </a:pathLst>
            </a:custGeom>
            <a:noFill/>
            <a:ln cap="flat" cmpd="sng" w="28575">
              <a:solidFill>
                <a:schemeClr val="lt1"/>
              </a:solidFill>
              <a:prstDash val="solid"/>
              <a:round/>
              <a:headEnd len="sm" w="sm" type="none"/>
              <a:tailEnd len="sm" w="sm" type="none"/>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sz="1716">
                <a:solidFill>
                  <a:schemeClr val="dk1"/>
                </a:solidFill>
                <a:latin typeface="Calibri"/>
                <a:ea typeface="Calibri"/>
                <a:cs typeface="Calibri"/>
                <a:sym typeface="Calibri"/>
              </a:endParaRPr>
            </a:p>
          </p:txBody>
        </p:sp>
        <p:sp>
          <p:nvSpPr>
            <p:cNvPr id="1603" name="Google Shape;1603;p54"/>
            <p:cNvSpPr/>
            <p:nvPr/>
          </p:nvSpPr>
          <p:spPr>
            <a:xfrm>
              <a:off x="13373534" y="8199369"/>
              <a:ext cx="1043479" cy="762544"/>
            </a:xfrm>
            <a:custGeom>
              <a:pathLst>
                <a:path extrusionOk="0" h="175" w="239">
                  <a:moveTo>
                    <a:pt x="0" y="175"/>
                  </a:moveTo>
                  <a:cubicBezTo>
                    <a:pt x="0" y="157"/>
                    <a:pt x="0" y="157"/>
                    <a:pt x="0" y="157"/>
                  </a:cubicBezTo>
                  <a:cubicBezTo>
                    <a:pt x="51" y="157"/>
                    <a:pt x="77" y="80"/>
                    <a:pt x="38" y="80"/>
                  </a:cubicBezTo>
                  <a:cubicBezTo>
                    <a:pt x="17" y="80"/>
                    <a:pt x="0" y="62"/>
                    <a:pt x="0" y="40"/>
                  </a:cubicBezTo>
                  <a:cubicBezTo>
                    <a:pt x="0" y="18"/>
                    <a:pt x="17" y="0"/>
                    <a:pt x="38" y="0"/>
                  </a:cubicBezTo>
                  <a:cubicBezTo>
                    <a:pt x="128" y="0"/>
                    <a:pt x="92" y="175"/>
                    <a:pt x="0" y="175"/>
                  </a:cubicBezTo>
                  <a:close/>
                  <a:moveTo>
                    <a:pt x="111" y="175"/>
                  </a:moveTo>
                  <a:cubicBezTo>
                    <a:pt x="111" y="157"/>
                    <a:pt x="111" y="157"/>
                    <a:pt x="111" y="157"/>
                  </a:cubicBezTo>
                  <a:cubicBezTo>
                    <a:pt x="163" y="157"/>
                    <a:pt x="188" y="80"/>
                    <a:pt x="149" y="80"/>
                  </a:cubicBezTo>
                  <a:cubicBezTo>
                    <a:pt x="128" y="80"/>
                    <a:pt x="111" y="62"/>
                    <a:pt x="111" y="40"/>
                  </a:cubicBezTo>
                  <a:cubicBezTo>
                    <a:pt x="111" y="18"/>
                    <a:pt x="128" y="0"/>
                    <a:pt x="149" y="0"/>
                  </a:cubicBezTo>
                  <a:cubicBezTo>
                    <a:pt x="239" y="0"/>
                    <a:pt x="203" y="175"/>
                    <a:pt x="111" y="175"/>
                  </a:cubicBezTo>
                  <a:close/>
                </a:path>
              </a:pathLst>
            </a:custGeom>
            <a:noFill/>
            <a:ln cap="flat" cmpd="sng" w="28575">
              <a:solidFill>
                <a:schemeClr val="lt1"/>
              </a:solidFill>
              <a:prstDash val="solid"/>
              <a:round/>
              <a:headEnd len="sm" w="sm" type="none"/>
              <a:tailEnd len="sm" w="sm" type="none"/>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sz="1716">
                <a:solidFill>
                  <a:schemeClr val="dk1"/>
                </a:solidFill>
                <a:latin typeface="Calibri"/>
                <a:ea typeface="Calibri"/>
                <a:cs typeface="Calibri"/>
                <a:sym typeface="Calibri"/>
              </a:endParaRPr>
            </a:p>
          </p:txBody>
        </p:sp>
      </p:grpSp>
      <p:cxnSp>
        <p:nvCxnSpPr>
          <p:cNvPr id="1604" name="Google Shape;1604;p54"/>
          <p:cNvCxnSpPr/>
          <p:nvPr/>
        </p:nvCxnSpPr>
        <p:spPr>
          <a:xfrm>
            <a:off x="6807200" y="10040901"/>
            <a:ext cx="817880" cy="0"/>
          </a:xfrm>
          <a:prstGeom prst="straightConnector1">
            <a:avLst/>
          </a:prstGeom>
          <a:noFill/>
          <a:ln cap="flat" cmpd="sng" w="28575">
            <a:solidFill>
              <a:schemeClr val="lt1"/>
            </a:solidFill>
            <a:prstDash val="solid"/>
            <a:miter lim="800000"/>
            <a:headEnd len="sm" w="sm" type="none"/>
            <a:tailEnd len="sm" w="sm" type="none"/>
          </a:ln>
        </p:spPr>
      </p:cxnSp>
      <p:sp>
        <p:nvSpPr>
          <p:cNvPr id="1605" name="Google Shape;1605;p54"/>
          <p:cNvSpPr txBox="1"/>
          <p:nvPr/>
        </p:nvSpPr>
        <p:spPr>
          <a:xfrm>
            <a:off x="7876541" y="9766339"/>
            <a:ext cx="3955940" cy="54912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lang="en-US" sz="3200">
                <a:solidFill>
                  <a:schemeClr val="lt1"/>
                </a:solidFill>
                <a:latin typeface="Open Sans Light"/>
                <a:ea typeface="Open Sans Light"/>
                <a:cs typeface="Open Sans Light"/>
                <a:sym typeface="Open Sans Light"/>
              </a:rPr>
              <a:t>Paul Rand</a:t>
            </a:r>
            <a:endParaRPr sz="3200">
              <a:solidFill>
                <a:schemeClr val="lt1"/>
              </a:solidFill>
              <a:latin typeface="Open Sans Light"/>
              <a:ea typeface="Open Sans Light"/>
              <a:cs typeface="Open Sans Light"/>
              <a:sym typeface="Open Sans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10"/>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Vision &amp; Mission</a:t>
            </a:r>
            <a:endParaRPr b="0" i="0" sz="7400" u="none" cap="none" strike="noStrike">
              <a:solidFill>
                <a:schemeClr val="accent2"/>
              </a:solidFill>
              <a:latin typeface="Open Sans Light"/>
              <a:ea typeface="Open Sans Light"/>
              <a:cs typeface="Open Sans Light"/>
              <a:sym typeface="Open Sans Light"/>
            </a:endParaRPr>
          </a:p>
        </p:txBody>
      </p:sp>
      <p:sp>
        <p:nvSpPr>
          <p:cNvPr id="152" name="Google Shape;152;p10"/>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53" name="Google Shape;153;p10"/>
          <p:cNvSpPr/>
          <p:nvPr/>
        </p:nvSpPr>
        <p:spPr>
          <a:xfrm>
            <a:off x="3343986" y="3572557"/>
            <a:ext cx="4006183" cy="4007605"/>
          </a:xfrm>
          <a:custGeom>
            <a:pathLst>
              <a:path extrusionOk="0" h="2517" w="2517">
                <a:moveTo>
                  <a:pt x="1258" y="0"/>
                </a:moveTo>
                <a:cubicBezTo>
                  <a:pt x="564" y="0"/>
                  <a:pt x="0" y="564"/>
                  <a:pt x="0" y="1259"/>
                </a:cubicBezTo>
                <a:cubicBezTo>
                  <a:pt x="0" y="1953"/>
                  <a:pt x="564" y="2517"/>
                  <a:pt x="1258" y="2517"/>
                </a:cubicBezTo>
                <a:cubicBezTo>
                  <a:pt x="1953" y="2517"/>
                  <a:pt x="2517" y="1953"/>
                  <a:pt x="2517" y="1259"/>
                </a:cubicBezTo>
                <a:cubicBezTo>
                  <a:pt x="2517" y="564"/>
                  <a:pt x="1953" y="0"/>
                  <a:pt x="1258" y="0"/>
                </a:cubicBezTo>
                <a:close/>
                <a:moveTo>
                  <a:pt x="1258" y="2388"/>
                </a:moveTo>
                <a:cubicBezTo>
                  <a:pt x="635" y="2388"/>
                  <a:pt x="129" y="1883"/>
                  <a:pt x="129" y="1259"/>
                </a:cubicBezTo>
                <a:cubicBezTo>
                  <a:pt x="129" y="635"/>
                  <a:pt x="635" y="129"/>
                  <a:pt x="1258" y="129"/>
                </a:cubicBezTo>
                <a:cubicBezTo>
                  <a:pt x="1882" y="129"/>
                  <a:pt x="2388" y="635"/>
                  <a:pt x="2388" y="1259"/>
                </a:cubicBezTo>
                <a:cubicBezTo>
                  <a:pt x="2388" y="1883"/>
                  <a:pt x="1882" y="2388"/>
                  <a:pt x="1258" y="2388"/>
                </a:cubicBezTo>
                <a:close/>
              </a:path>
            </a:pathLst>
          </a:custGeom>
          <a:gradFill>
            <a:gsLst>
              <a:gs pos="0">
                <a:schemeClr val="accent1"/>
              </a:gs>
              <a:gs pos="100000">
                <a:schemeClr val="accent2"/>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4" name="Google Shape;154;p10"/>
          <p:cNvSpPr/>
          <p:nvPr/>
        </p:nvSpPr>
        <p:spPr>
          <a:xfrm>
            <a:off x="2958584" y="3572557"/>
            <a:ext cx="2387782" cy="204789"/>
          </a:xfrm>
          <a:custGeom>
            <a:pathLst>
              <a:path extrusionOk="0" h="144" w="1679">
                <a:moveTo>
                  <a:pt x="0" y="144"/>
                </a:moveTo>
                <a:lnTo>
                  <a:pt x="1679" y="144"/>
                </a:lnTo>
                <a:lnTo>
                  <a:pt x="1679" y="0"/>
                </a:lnTo>
                <a:lnTo>
                  <a:pt x="0" y="0"/>
                </a:lnTo>
                <a:lnTo>
                  <a:pt x="163" y="72"/>
                </a:lnTo>
                <a:lnTo>
                  <a:pt x="0" y="14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5" name="Google Shape;155;p10"/>
          <p:cNvSpPr/>
          <p:nvPr/>
        </p:nvSpPr>
        <p:spPr>
          <a:xfrm>
            <a:off x="5993443" y="5737062"/>
            <a:ext cx="4006183" cy="4006183"/>
          </a:xfrm>
          <a:custGeom>
            <a:pathLst>
              <a:path extrusionOk="0" h="2516" w="2517">
                <a:moveTo>
                  <a:pt x="1258" y="0"/>
                </a:moveTo>
                <a:cubicBezTo>
                  <a:pt x="563" y="0"/>
                  <a:pt x="0" y="563"/>
                  <a:pt x="0" y="1258"/>
                </a:cubicBezTo>
                <a:cubicBezTo>
                  <a:pt x="0" y="1953"/>
                  <a:pt x="563" y="2516"/>
                  <a:pt x="1258" y="2516"/>
                </a:cubicBezTo>
                <a:cubicBezTo>
                  <a:pt x="1953" y="2516"/>
                  <a:pt x="2517" y="1953"/>
                  <a:pt x="2517" y="1258"/>
                </a:cubicBezTo>
                <a:cubicBezTo>
                  <a:pt x="2517" y="563"/>
                  <a:pt x="1953" y="0"/>
                  <a:pt x="1258" y="0"/>
                </a:cubicBezTo>
                <a:close/>
                <a:moveTo>
                  <a:pt x="1258" y="2388"/>
                </a:moveTo>
                <a:cubicBezTo>
                  <a:pt x="634" y="2388"/>
                  <a:pt x="129" y="1882"/>
                  <a:pt x="129" y="1258"/>
                </a:cubicBezTo>
                <a:cubicBezTo>
                  <a:pt x="129" y="634"/>
                  <a:pt x="634" y="128"/>
                  <a:pt x="1258" y="128"/>
                </a:cubicBezTo>
                <a:cubicBezTo>
                  <a:pt x="1882" y="128"/>
                  <a:pt x="2388" y="634"/>
                  <a:pt x="2388" y="1258"/>
                </a:cubicBezTo>
                <a:cubicBezTo>
                  <a:pt x="2388" y="1882"/>
                  <a:pt x="1882" y="2388"/>
                  <a:pt x="1258" y="2388"/>
                </a:cubicBezTo>
                <a:close/>
              </a:path>
            </a:pathLst>
          </a:custGeom>
          <a:gradFill>
            <a:gsLst>
              <a:gs pos="0">
                <a:schemeClr val="accent2"/>
              </a:gs>
              <a:gs pos="100000">
                <a:schemeClr val="accent3"/>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6" name="Google Shape;156;p10"/>
          <p:cNvSpPr/>
          <p:nvPr/>
        </p:nvSpPr>
        <p:spPr>
          <a:xfrm>
            <a:off x="8641478" y="7901567"/>
            <a:ext cx="4004762" cy="4006183"/>
          </a:xfrm>
          <a:custGeom>
            <a:pathLst>
              <a:path extrusionOk="0" h="2516" w="2516">
                <a:moveTo>
                  <a:pt x="1258" y="0"/>
                </a:moveTo>
                <a:cubicBezTo>
                  <a:pt x="563" y="0"/>
                  <a:pt x="0" y="563"/>
                  <a:pt x="0" y="1258"/>
                </a:cubicBezTo>
                <a:cubicBezTo>
                  <a:pt x="0" y="1953"/>
                  <a:pt x="563" y="2516"/>
                  <a:pt x="1258" y="2516"/>
                </a:cubicBezTo>
                <a:cubicBezTo>
                  <a:pt x="1953" y="2516"/>
                  <a:pt x="2516" y="1953"/>
                  <a:pt x="2516" y="1258"/>
                </a:cubicBezTo>
                <a:cubicBezTo>
                  <a:pt x="2516" y="563"/>
                  <a:pt x="1953" y="0"/>
                  <a:pt x="1258" y="0"/>
                </a:cubicBezTo>
                <a:close/>
                <a:moveTo>
                  <a:pt x="1258" y="2388"/>
                </a:moveTo>
                <a:cubicBezTo>
                  <a:pt x="634" y="2388"/>
                  <a:pt x="128" y="1882"/>
                  <a:pt x="128" y="1258"/>
                </a:cubicBezTo>
                <a:cubicBezTo>
                  <a:pt x="128" y="634"/>
                  <a:pt x="634" y="128"/>
                  <a:pt x="1258" y="128"/>
                </a:cubicBezTo>
                <a:cubicBezTo>
                  <a:pt x="1882" y="128"/>
                  <a:pt x="2388" y="634"/>
                  <a:pt x="2388" y="1258"/>
                </a:cubicBezTo>
                <a:cubicBezTo>
                  <a:pt x="2388" y="1882"/>
                  <a:pt x="1882" y="2388"/>
                  <a:pt x="1258" y="2388"/>
                </a:cubicBezTo>
                <a:close/>
              </a:path>
            </a:pathLst>
          </a:custGeom>
          <a:gradFill>
            <a:gsLst>
              <a:gs pos="0">
                <a:schemeClr val="accent3"/>
              </a:gs>
              <a:gs pos="100000">
                <a:schemeClr val="accent4"/>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7" name="Google Shape;157;p10"/>
          <p:cNvSpPr/>
          <p:nvPr/>
        </p:nvSpPr>
        <p:spPr>
          <a:xfrm>
            <a:off x="5346367" y="3444564"/>
            <a:ext cx="4185373" cy="460775"/>
          </a:xfrm>
          <a:custGeom>
            <a:pathLst>
              <a:path extrusionOk="0" h="460775" w="4185373">
                <a:moveTo>
                  <a:pt x="3953564" y="0"/>
                </a:moveTo>
                <a:lnTo>
                  <a:pt x="4185373" y="230388"/>
                </a:lnTo>
                <a:lnTo>
                  <a:pt x="3953564" y="460775"/>
                </a:lnTo>
                <a:lnTo>
                  <a:pt x="3953564" y="332782"/>
                </a:lnTo>
                <a:lnTo>
                  <a:pt x="0" y="332782"/>
                </a:lnTo>
                <a:lnTo>
                  <a:pt x="0" y="127993"/>
                </a:lnTo>
                <a:lnTo>
                  <a:pt x="3953564" y="12799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8" name="Google Shape;158;p10"/>
          <p:cNvSpPr/>
          <p:nvPr/>
        </p:nvSpPr>
        <p:spPr>
          <a:xfrm>
            <a:off x="7991556" y="5609069"/>
            <a:ext cx="4532378" cy="460775"/>
          </a:xfrm>
          <a:custGeom>
            <a:pathLst>
              <a:path extrusionOk="0" h="460775" w="4532378">
                <a:moveTo>
                  <a:pt x="0" y="127993"/>
                </a:moveTo>
                <a:lnTo>
                  <a:pt x="4303412" y="127993"/>
                </a:lnTo>
                <a:lnTo>
                  <a:pt x="4303412" y="332782"/>
                </a:lnTo>
                <a:lnTo>
                  <a:pt x="0" y="332782"/>
                </a:lnTo>
                <a:close/>
                <a:moveTo>
                  <a:pt x="4303413" y="0"/>
                </a:moveTo>
                <a:lnTo>
                  <a:pt x="4532378" y="230388"/>
                </a:lnTo>
                <a:lnTo>
                  <a:pt x="4303413" y="460775"/>
                </a:lnTo>
                <a:lnTo>
                  <a:pt x="4303413" y="230388"/>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59" name="Google Shape;159;p10"/>
          <p:cNvSpPr/>
          <p:nvPr/>
        </p:nvSpPr>
        <p:spPr>
          <a:xfrm>
            <a:off x="10643858" y="7772151"/>
            <a:ext cx="5562012" cy="462198"/>
          </a:xfrm>
          <a:custGeom>
            <a:pathLst>
              <a:path extrusionOk="0" h="462198" w="5562012">
                <a:moveTo>
                  <a:pt x="5331624" y="0"/>
                </a:moveTo>
                <a:lnTo>
                  <a:pt x="5562012" y="231810"/>
                </a:lnTo>
                <a:lnTo>
                  <a:pt x="5331624" y="462198"/>
                </a:lnTo>
                <a:lnTo>
                  <a:pt x="5331624" y="332783"/>
                </a:lnTo>
                <a:lnTo>
                  <a:pt x="0" y="332783"/>
                </a:lnTo>
                <a:lnTo>
                  <a:pt x="0" y="129416"/>
                </a:lnTo>
                <a:lnTo>
                  <a:pt x="5331624" y="129416"/>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60" name="Google Shape;160;p10"/>
          <p:cNvSpPr txBox="1"/>
          <p:nvPr/>
        </p:nvSpPr>
        <p:spPr>
          <a:xfrm>
            <a:off x="9999626" y="3355164"/>
            <a:ext cx="5070461"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Vision</a:t>
            </a:r>
            <a:endParaRPr sz="4200">
              <a:solidFill>
                <a:schemeClr val="dk2"/>
              </a:solidFill>
              <a:latin typeface="Open Sans Light"/>
              <a:ea typeface="Open Sans Light"/>
              <a:cs typeface="Open Sans Light"/>
              <a:sym typeface="Open Sans Light"/>
            </a:endParaRPr>
          </a:p>
        </p:txBody>
      </p:sp>
      <p:sp>
        <p:nvSpPr>
          <p:cNvPr id="161" name="Google Shape;161;p10"/>
          <p:cNvSpPr txBox="1"/>
          <p:nvPr/>
        </p:nvSpPr>
        <p:spPr>
          <a:xfrm>
            <a:off x="9999626" y="4133613"/>
            <a:ext cx="5070461"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62" name="Google Shape;162;p10"/>
          <p:cNvSpPr txBox="1"/>
          <p:nvPr/>
        </p:nvSpPr>
        <p:spPr>
          <a:xfrm>
            <a:off x="12980897" y="5582380"/>
            <a:ext cx="5070461"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Mission</a:t>
            </a:r>
            <a:endParaRPr sz="4200">
              <a:solidFill>
                <a:schemeClr val="dk2"/>
              </a:solidFill>
              <a:latin typeface="Open Sans Light"/>
              <a:ea typeface="Open Sans Light"/>
              <a:cs typeface="Open Sans Light"/>
              <a:sym typeface="Open Sans Light"/>
            </a:endParaRPr>
          </a:p>
        </p:txBody>
      </p:sp>
      <p:sp>
        <p:nvSpPr>
          <p:cNvPr id="163" name="Google Shape;163;p10"/>
          <p:cNvSpPr txBox="1"/>
          <p:nvPr/>
        </p:nvSpPr>
        <p:spPr>
          <a:xfrm>
            <a:off x="12980897" y="6360829"/>
            <a:ext cx="5070461"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64" name="Google Shape;164;p10"/>
          <p:cNvSpPr txBox="1"/>
          <p:nvPr/>
        </p:nvSpPr>
        <p:spPr>
          <a:xfrm>
            <a:off x="16673756" y="7699938"/>
            <a:ext cx="5070461"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Core Values</a:t>
            </a:r>
            <a:endParaRPr sz="4200">
              <a:solidFill>
                <a:schemeClr val="dk2"/>
              </a:solidFill>
              <a:latin typeface="Open Sans Light"/>
              <a:ea typeface="Open Sans Light"/>
              <a:cs typeface="Open Sans Light"/>
              <a:sym typeface="Open Sans Light"/>
            </a:endParaRPr>
          </a:p>
        </p:txBody>
      </p:sp>
      <p:sp>
        <p:nvSpPr>
          <p:cNvPr id="165" name="Google Shape;165;p10"/>
          <p:cNvSpPr txBox="1"/>
          <p:nvPr/>
        </p:nvSpPr>
        <p:spPr>
          <a:xfrm>
            <a:off x="16673756" y="8478387"/>
            <a:ext cx="5070461"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66" name="Google Shape;166;p10"/>
          <p:cNvSpPr/>
          <p:nvPr/>
        </p:nvSpPr>
        <p:spPr>
          <a:xfrm>
            <a:off x="4732338" y="4476751"/>
            <a:ext cx="1241425" cy="1874837"/>
          </a:xfrm>
          <a:custGeom>
            <a:pathLst>
              <a:path extrusionOk="0" h="2147" w="1422">
                <a:moveTo>
                  <a:pt x="1387" y="549"/>
                </a:moveTo>
                <a:cubicBezTo>
                  <a:pt x="1317" y="255"/>
                  <a:pt x="1056" y="35"/>
                  <a:pt x="753" y="13"/>
                </a:cubicBezTo>
                <a:cubicBezTo>
                  <a:pt x="556" y="0"/>
                  <a:pt x="367" y="66"/>
                  <a:pt x="223" y="200"/>
                </a:cubicBezTo>
                <a:cubicBezTo>
                  <a:pt x="81" y="333"/>
                  <a:pt x="0" y="521"/>
                  <a:pt x="0" y="715"/>
                </a:cubicBezTo>
                <a:cubicBezTo>
                  <a:pt x="0" y="811"/>
                  <a:pt x="19" y="904"/>
                  <a:pt x="56" y="992"/>
                </a:cubicBezTo>
                <a:cubicBezTo>
                  <a:pt x="56" y="994"/>
                  <a:pt x="56" y="994"/>
                  <a:pt x="56" y="994"/>
                </a:cubicBezTo>
                <a:cubicBezTo>
                  <a:pt x="59" y="997"/>
                  <a:pt x="59" y="997"/>
                  <a:pt x="59" y="997"/>
                </a:cubicBezTo>
                <a:cubicBezTo>
                  <a:pt x="68" y="1013"/>
                  <a:pt x="97" y="1063"/>
                  <a:pt x="132" y="1125"/>
                </a:cubicBezTo>
                <a:cubicBezTo>
                  <a:pt x="187" y="1223"/>
                  <a:pt x="258" y="1352"/>
                  <a:pt x="286" y="1414"/>
                </a:cubicBezTo>
                <a:cubicBezTo>
                  <a:pt x="305" y="1459"/>
                  <a:pt x="340" y="1559"/>
                  <a:pt x="365" y="1636"/>
                </a:cubicBezTo>
                <a:cubicBezTo>
                  <a:pt x="373" y="1658"/>
                  <a:pt x="387" y="1676"/>
                  <a:pt x="405" y="1688"/>
                </a:cubicBezTo>
                <a:cubicBezTo>
                  <a:pt x="405" y="1773"/>
                  <a:pt x="405" y="1773"/>
                  <a:pt x="405" y="1773"/>
                </a:cubicBezTo>
                <a:cubicBezTo>
                  <a:pt x="405" y="1816"/>
                  <a:pt x="405" y="1816"/>
                  <a:pt x="405" y="1816"/>
                </a:cubicBezTo>
                <a:cubicBezTo>
                  <a:pt x="405" y="1884"/>
                  <a:pt x="405" y="1884"/>
                  <a:pt x="405" y="1884"/>
                </a:cubicBezTo>
                <a:cubicBezTo>
                  <a:pt x="405" y="1926"/>
                  <a:pt x="405" y="1926"/>
                  <a:pt x="405" y="1926"/>
                </a:cubicBezTo>
                <a:cubicBezTo>
                  <a:pt x="405" y="1948"/>
                  <a:pt x="405" y="1948"/>
                  <a:pt x="405" y="1948"/>
                </a:cubicBezTo>
                <a:cubicBezTo>
                  <a:pt x="405" y="1986"/>
                  <a:pt x="430" y="2018"/>
                  <a:pt x="464" y="2031"/>
                </a:cubicBezTo>
                <a:cubicBezTo>
                  <a:pt x="467" y="2096"/>
                  <a:pt x="520" y="2147"/>
                  <a:pt x="585" y="2147"/>
                </a:cubicBezTo>
                <a:cubicBezTo>
                  <a:pt x="820" y="2147"/>
                  <a:pt x="820" y="2147"/>
                  <a:pt x="820" y="2147"/>
                </a:cubicBezTo>
                <a:cubicBezTo>
                  <a:pt x="886" y="2147"/>
                  <a:pt x="939" y="2096"/>
                  <a:pt x="942" y="2031"/>
                </a:cubicBezTo>
                <a:cubicBezTo>
                  <a:pt x="976" y="2019"/>
                  <a:pt x="1000" y="1986"/>
                  <a:pt x="1000" y="1948"/>
                </a:cubicBezTo>
                <a:cubicBezTo>
                  <a:pt x="1000" y="1926"/>
                  <a:pt x="1000" y="1926"/>
                  <a:pt x="1000" y="1926"/>
                </a:cubicBezTo>
                <a:cubicBezTo>
                  <a:pt x="1000" y="1884"/>
                  <a:pt x="1000" y="1884"/>
                  <a:pt x="1000" y="1884"/>
                </a:cubicBezTo>
                <a:cubicBezTo>
                  <a:pt x="1000" y="1816"/>
                  <a:pt x="1000" y="1816"/>
                  <a:pt x="1000" y="1816"/>
                </a:cubicBezTo>
                <a:cubicBezTo>
                  <a:pt x="1000" y="1773"/>
                  <a:pt x="1000" y="1773"/>
                  <a:pt x="1000" y="1773"/>
                </a:cubicBezTo>
                <a:cubicBezTo>
                  <a:pt x="1000" y="1688"/>
                  <a:pt x="1000" y="1688"/>
                  <a:pt x="1000" y="1688"/>
                </a:cubicBezTo>
                <a:cubicBezTo>
                  <a:pt x="1019" y="1676"/>
                  <a:pt x="1033" y="1658"/>
                  <a:pt x="1041" y="1636"/>
                </a:cubicBezTo>
                <a:cubicBezTo>
                  <a:pt x="1076" y="1528"/>
                  <a:pt x="1105" y="1449"/>
                  <a:pt x="1120" y="1414"/>
                </a:cubicBezTo>
                <a:cubicBezTo>
                  <a:pt x="1148" y="1351"/>
                  <a:pt x="1221" y="1219"/>
                  <a:pt x="1266" y="1139"/>
                </a:cubicBezTo>
                <a:cubicBezTo>
                  <a:pt x="1275" y="1139"/>
                  <a:pt x="1275" y="1139"/>
                  <a:pt x="1275" y="1139"/>
                </a:cubicBezTo>
                <a:cubicBezTo>
                  <a:pt x="1275" y="1123"/>
                  <a:pt x="1275" y="1123"/>
                  <a:pt x="1275" y="1123"/>
                </a:cubicBezTo>
                <a:cubicBezTo>
                  <a:pt x="1308" y="1063"/>
                  <a:pt x="1336" y="1015"/>
                  <a:pt x="1346" y="999"/>
                </a:cubicBezTo>
                <a:cubicBezTo>
                  <a:pt x="1347" y="997"/>
                  <a:pt x="1348" y="995"/>
                  <a:pt x="1349" y="993"/>
                </a:cubicBezTo>
                <a:cubicBezTo>
                  <a:pt x="1353" y="989"/>
                  <a:pt x="1353" y="989"/>
                  <a:pt x="1353" y="989"/>
                </a:cubicBezTo>
                <a:cubicBezTo>
                  <a:pt x="1353" y="985"/>
                  <a:pt x="1353" y="985"/>
                  <a:pt x="1353" y="985"/>
                </a:cubicBezTo>
                <a:cubicBezTo>
                  <a:pt x="1410" y="847"/>
                  <a:pt x="1422" y="696"/>
                  <a:pt x="1387" y="549"/>
                </a:cubicBezTo>
                <a:close/>
                <a:moveTo>
                  <a:pt x="820" y="2105"/>
                </a:moveTo>
                <a:cubicBezTo>
                  <a:pt x="585" y="2105"/>
                  <a:pt x="585" y="2105"/>
                  <a:pt x="585" y="2105"/>
                </a:cubicBezTo>
                <a:cubicBezTo>
                  <a:pt x="545" y="2105"/>
                  <a:pt x="512" y="2075"/>
                  <a:pt x="506" y="2037"/>
                </a:cubicBezTo>
                <a:cubicBezTo>
                  <a:pt x="900" y="2037"/>
                  <a:pt x="900" y="2037"/>
                  <a:pt x="900" y="2037"/>
                </a:cubicBezTo>
                <a:cubicBezTo>
                  <a:pt x="894" y="2075"/>
                  <a:pt x="861" y="2105"/>
                  <a:pt x="820" y="2105"/>
                </a:cubicBezTo>
                <a:close/>
                <a:moveTo>
                  <a:pt x="958" y="1948"/>
                </a:moveTo>
                <a:cubicBezTo>
                  <a:pt x="958" y="1974"/>
                  <a:pt x="937" y="1995"/>
                  <a:pt x="912" y="1995"/>
                </a:cubicBezTo>
                <a:cubicBezTo>
                  <a:pt x="494" y="1995"/>
                  <a:pt x="494" y="1995"/>
                  <a:pt x="494" y="1995"/>
                </a:cubicBezTo>
                <a:cubicBezTo>
                  <a:pt x="468" y="1995"/>
                  <a:pt x="448" y="1974"/>
                  <a:pt x="448" y="1948"/>
                </a:cubicBezTo>
                <a:cubicBezTo>
                  <a:pt x="448" y="1926"/>
                  <a:pt x="448" y="1926"/>
                  <a:pt x="448" y="1926"/>
                </a:cubicBezTo>
                <a:cubicBezTo>
                  <a:pt x="958" y="1926"/>
                  <a:pt x="958" y="1926"/>
                  <a:pt x="958" y="1926"/>
                </a:cubicBezTo>
                <a:lnTo>
                  <a:pt x="958" y="1948"/>
                </a:lnTo>
                <a:close/>
                <a:moveTo>
                  <a:pt x="958" y="1884"/>
                </a:moveTo>
                <a:cubicBezTo>
                  <a:pt x="448" y="1884"/>
                  <a:pt x="448" y="1884"/>
                  <a:pt x="448" y="1884"/>
                </a:cubicBezTo>
                <a:cubicBezTo>
                  <a:pt x="448" y="1816"/>
                  <a:pt x="448" y="1816"/>
                  <a:pt x="448" y="1816"/>
                </a:cubicBezTo>
                <a:cubicBezTo>
                  <a:pt x="958" y="1816"/>
                  <a:pt x="958" y="1816"/>
                  <a:pt x="958" y="1816"/>
                </a:cubicBezTo>
                <a:lnTo>
                  <a:pt x="958" y="1884"/>
                </a:lnTo>
                <a:close/>
                <a:moveTo>
                  <a:pt x="958" y="1705"/>
                </a:moveTo>
                <a:cubicBezTo>
                  <a:pt x="958" y="1773"/>
                  <a:pt x="958" y="1773"/>
                  <a:pt x="958" y="1773"/>
                </a:cubicBezTo>
                <a:cubicBezTo>
                  <a:pt x="448" y="1773"/>
                  <a:pt x="448" y="1773"/>
                  <a:pt x="448" y="1773"/>
                </a:cubicBezTo>
                <a:cubicBezTo>
                  <a:pt x="448" y="1705"/>
                  <a:pt x="448" y="1705"/>
                  <a:pt x="448" y="1705"/>
                </a:cubicBezTo>
                <a:cubicBezTo>
                  <a:pt x="461" y="1705"/>
                  <a:pt x="461" y="1705"/>
                  <a:pt x="461" y="1705"/>
                </a:cubicBezTo>
                <a:cubicBezTo>
                  <a:pt x="598" y="1705"/>
                  <a:pt x="598" y="1705"/>
                  <a:pt x="598" y="1705"/>
                </a:cubicBezTo>
                <a:cubicBezTo>
                  <a:pt x="808" y="1705"/>
                  <a:pt x="808" y="1705"/>
                  <a:pt x="808" y="1705"/>
                </a:cubicBezTo>
                <a:cubicBezTo>
                  <a:pt x="944" y="1705"/>
                  <a:pt x="944" y="1705"/>
                  <a:pt x="944" y="1705"/>
                </a:cubicBezTo>
                <a:lnTo>
                  <a:pt x="958" y="1705"/>
                </a:lnTo>
                <a:close/>
                <a:moveTo>
                  <a:pt x="616" y="1182"/>
                </a:moveTo>
                <a:cubicBezTo>
                  <a:pt x="541" y="1040"/>
                  <a:pt x="541" y="1040"/>
                  <a:pt x="541" y="1040"/>
                </a:cubicBezTo>
                <a:cubicBezTo>
                  <a:pt x="691" y="1138"/>
                  <a:pt x="691" y="1138"/>
                  <a:pt x="691" y="1138"/>
                </a:cubicBezTo>
                <a:cubicBezTo>
                  <a:pt x="698" y="1142"/>
                  <a:pt x="707" y="1142"/>
                  <a:pt x="714" y="1138"/>
                </a:cubicBezTo>
                <a:cubicBezTo>
                  <a:pt x="865" y="1040"/>
                  <a:pt x="865" y="1040"/>
                  <a:pt x="865" y="1040"/>
                </a:cubicBezTo>
                <a:cubicBezTo>
                  <a:pt x="789" y="1182"/>
                  <a:pt x="789" y="1182"/>
                  <a:pt x="789" y="1182"/>
                </a:cubicBezTo>
                <a:cubicBezTo>
                  <a:pt x="788" y="1185"/>
                  <a:pt x="787" y="1189"/>
                  <a:pt x="787" y="1192"/>
                </a:cubicBezTo>
                <a:cubicBezTo>
                  <a:pt x="787" y="1663"/>
                  <a:pt x="787" y="1663"/>
                  <a:pt x="787" y="1663"/>
                </a:cubicBezTo>
                <a:cubicBezTo>
                  <a:pt x="619" y="1663"/>
                  <a:pt x="619" y="1663"/>
                  <a:pt x="619" y="1663"/>
                </a:cubicBezTo>
                <a:cubicBezTo>
                  <a:pt x="619" y="1192"/>
                  <a:pt x="619" y="1192"/>
                  <a:pt x="619" y="1192"/>
                </a:cubicBezTo>
                <a:cubicBezTo>
                  <a:pt x="619" y="1189"/>
                  <a:pt x="618" y="1185"/>
                  <a:pt x="616" y="1182"/>
                </a:cubicBezTo>
                <a:close/>
                <a:moveTo>
                  <a:pt x="1313" y="972"/>
                </a:moveTo>
                <a:cubicBezTo>
                  <a:pt x="1310" y="976"/>
                  <a:pt x="1310" y="976"/>
                  <a:pt x="1310" y="976"/>
                </a:cubicBezTo>
                <a:cubicBezTo>
                  <a:pt x="1300" y="993"/>
                  <a:pt x="1273" y="1039"/>
                  <a:pt x="1241" y="1097"/>
                </a:cubicBezTo>
                <a:cubicBezTo>
                  <a:pt x="1235" y="1107"/>
                  <a:pt x="1235" y="1107"/>
                  <a:pt x="1235" y="1107"/>
                </a:cubicBezTo>
                <a:cubicBezTo>
                  <a:pt x="1190" y="1187"/>
                  <a:pt x="1111" y="1329"/>
                  <a:pt x="1082" y="1397"/>
                </a:cubicBezTo>
                <a:cubicBezTo>
                  <a:pt x="1061" y="1443"/>
                  <a:pt x="1026" y="1545"/>
                  <a:pt x="1001" y="1622"/>
                </a:cubicBezTo>
                <a:cubicBezTo>
                  <a:pt x="993" y="1647"/>
                  <a:pt x="970" y="1663"/>
                  <a:pt x="944" y="1663"/>
                </a:cubicBezTo>
                <a:cubicBezTo>
                  <a:pt x="829" y="1663"/>
                  <a:pt x="829" y="1663"/>
                  <a:pt x="829" y="1663"/>
                </a:cubicBezTo>
                <a:cubicBezTo>
                  <a:pt x="829" y="1197"/>
                  <a:pt x="829" y="1197"/>
                  <a:pt x="829" y="1197"/>
                </a:cubicBezTo>
                <a:cubicBezTo>
                  <a:pt x="940" y="989"/>
                  <a:pt x="940" y="989"/>
                  <a:pt x="940" y="989"/>
                </a:cubicBezTo>
                <a:cubicBezTo>
                  <a:pt x="945" y="980"/>
                  <a:pt x="943" y="970"/>
                  <a:pt x="936" y="963"/>
                </a:cubicBezTo>
                <a:cubicBezTo>
                  <a:pt x="929" y="957"/>
                  <a:pt x="918" y="956"/>
                  <a:pt x="910" y="961"/>
                </a:cubicBezTo>
                <a:cubicBezTo>
                  <a:pt x="703" y="1095"/>
                  <a:pt x="703" y="1095"/>
                  <a:pt x="703" y="1095"/>
                </a:cubicBezTo>
                <a:cubicBezTo>
                  <a:pt x="495" y="961"/>
                  <a:pt x="495" y="961"/>
                  <a:pt x="495" y="961"/>
                </a:cubicBezTo>
                <a:cubicBezTo>
                  <a:pt x="487" y="956"/>
                  <a:pt x="477" y="957"/>
                  <a:pt x="470" y="963"/>
                </a:cubicBezTo>
                <a:cubicBezTo>
                  <a:pt x="463" y="970"/>
                  <a:pt x="461" y="980"/>
                  <a:pt x="465" y="989"/>
                </a:cubicBezTo>
                <a:cubicBezTo>
                  <a:pt x="577" y="1197"/>
                  <a:pt x="577" y="1197"/>
                  <a:pt x="577" y="1197"/>
                </a:cubicBezTo>
                <a:cubicBezTo>
                  <a:pt x="577" y="1663"/>
                  <a:pt x="577" y="1663"/>
                  <a:pt x="577" y="1663"/>
                </a:cubicBezTo>
                <a:cubicBezTo>
                  <a:pt x="461" y="1663"/>
                  <a:pt x="461" y="1663"/>
                  <a:pt x="461" y="1663"/>
                </a:cubicBezTo>
                <a:cubicBezTo>
                  <a:pt x="436" y="1663"/>
                  <a:pt x="413" y="1647"/>
                  <a:pt x="405" y="1622"/>
                </a:cubicBezTo>
                <a:cubicBezTo>
                  <a:pt x="380" y="1545"/>
                  <a:pt x="345" y="1443"/>
                  <a:pt x="324" y="1397"/>
                </a:cubicBezTo>
                <a:cubicBezTo>
                  <a:pt x="296" y="1334"/>
                  <a:pt x="224" y="1203"/>
                  <a:pt x="169" y="1104"/>
                </a:cubicBezTo>
                <a:cubicBezTo>
                  <a:pt x="134" y="1042"/>
                  <a:pt x="105" y="992"/>
                  <a:pt x="96" y="976"/>
                </a:cubicBezTo>
                <a:cubicBezTo>
                  <a:pt x="94" y="974"/>
                  <a:pt x="94" y="974"/>
                  <a:pt x="94" y="974"/>
                </a:cubicBezTo>
                <a:cubicBezTo>
                  <a:pt x="59" y="892"/>
                  <a:pt x="42" y="805"/>
                  <a:pt x="42" y="715"/>
                </a:cubicBezTo>
                <a:cubicBezTo>
                  <a:pt x="42" y="532"/>
                  <a:pt x="118" y="356"/>
                  <a:pt x="252" y="231"/>
                </a:cubicBezTo>
                <a:cubicBezTo>
                  <a:pt x="388" y="105"/>
                  <a:pt x="564" y="42"/>
                  <a:pt x="750" y="55"/>
                </a:cubicBezTo>
                <a:cubicBezTo>
                  <a:pt x="1035" y="75"/>
                  <a:pt x="1280" y="282"/>
                  <a:pt x="1346" y="558"/>
                </a:cubicBezTo>
                <a:cubicBezTo>
                  <a:pt x="1379" y="698"/>
                  <a:pt x="1367" y="841"/>
                  <a:pt x="1313" y="972"/>
                </a:cubicBezTo>
                <a:close/>
                <a:moveTo>
                  <a:pt x="911" y="278"/>
                </a:moveTo>
                <a:cubicBezTo>
                  <a:pt x="907" y="289"/>
                  <a:pt x="895" y="295"/>
                  <a:pt x="884" y="292"/>
                </a:cubicBezTo>
                <a:cubicBezTo>
                  <a:pt x="834" y="275"/>
                  <a:pt x="782" y="267"/>
                  <a:pt x="729" y="267"/>
                </a:cubicBezTo>
                <a:cubicBezTo>
                  <a:pt x="453" y="267"/>
                  <a:pt x="229" y="491"/>
                  <a:pt x="229" y="767"/>
                </a:cubicBezTo>
                <a:cubicBezTo>
                  <a:pt x="229" y="778"/>
                  <a:pt x="219" y="788"/>
                  <a:pt x="208" y="788"/>
                </a:cubicBezTo>
                <a:cubicBezTo>
                  <a:pt x="196" y="788"/>
                  <a:pt x="187" y="778"/>
                  <a:pt x="187" y="767"/>
                </a:cubicBezTo>
                <a:cubicBezTo>
                  <a:pt x="187" y="468"/>
                  <a:pt x="430" y="225"/>
                  <a:pt x="729" y="225"/>
                </a:cubicBezTo>
                <a:cubicBezTo>
                  <a:pt x="786" y="225"/>
                  <a:pt x="843" y="234"/>
                  <a:pt x="898" y="251"/>
                </a:cubicBezTo>
                <a:cubicBezTo>
                  <a:pt x="909" y="255"/>
                  <a:pt x="915" y="267"/>
                  <a:pt x="911" y="278"/>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67" name="Google Shape;167;p10"/>
          <p:cNvSpPr/>
          <p:nvPr/>
        </p:nvSpPr>
        <p:spPr>
          <a:xfrm>
            <a:off x="9808395" y="9184264"/>
            <a:ext cx="1666824" cy="1505386"/>
          </a:xfrm>
          <a:custGeom>
            <a:pathLst>
              <a:path extrusionOk="0" h="3301" w="3659">
                <a:moveTo>
                  <a:pt x="3648" y="1181"/>
                </a:moveTo>
                <a:cubicBezTo>
                  <a:pt x="3641" y="1173"/>
                  <a:pt x="3631" y="1170"/>
                  <a:pt x="3621" y="1171"/>
                </a:cubicBezTo>
                <a:cubicBezTo>
                  <a:pt x="3393" y="1189"/>
                  <a:pt x="3393" y="1189"/>
                  <a:pt x="3393" y="1189"/>
                </a:cubicBezTo>
                <a:cubicBezTo>
                  <a:pt x="3266" y="751"/>
                  <a:pt x="2967" y="397"/>
                  <a:pt x="2581" y="193"/>
                </a:cubicBezTo>
                <a:cubicBezTo>
                  <a:pt x="2578" y="190"/>
                  <a:pt x="2574" y="188"/>
                  <a:pt x="2571" y="187"/>
                </a:cubicBezTo>
                <a:cubicBezTo>
                  <a:pt x="2340" y="67"/>
                  <a:pt x="2081" y="0"/>
                  <a:pt x="1809" y="0"/>
                </a:cubicBezTo>
                <a:cubicBezTo>
                  <a:pt x="1806" y="0"/>
                  <a:pt x="1804" y="0"/>
                  <a:pt x="1801" y="0"/>
                </a:cubicBezTo>
                <a:cubicBezTo>
                  <a:pt x="1533" y="2"/>
                  <a:pt x="1280" y="67"/>
                  <a:pt x="1056" y="182"/>
                </a:cubicBezTo>
                <a:cubicBezTo>
                  <a:pt x="1050" y="183"/>
                  <a:pt x="1043" y="185"/>
                  <a:pt x="1038" y="190"/>
                </a:cubicBezTo>
                <a:cubicBezTo>
                  <a:pt x="1037" y="191"/>
                  <a:pt x="1036" y="192"/>
                  <a:pt x="1034" y="194"/>
                </a:cubicBezTo>
                <a:cubicBezTo>
                  <a:pt x="739" y="351"/>
                  <a:pt x="497" y="596"/>
                  <a:pt x="343" y="894"/>
                </a:cubicBezTo>
                <a:cubicBezTo>
                  <a:pt x="340" y="897"/>
                  <a:pt x="339" y="901"/>
                  <a:pt x="337" y="905"/>
                </a:cubicBezTo>
                <a:cubicBezTo>
                  <a:pt x="230" y="1115"/>
                  <a:pt x="167" y="1351"/>
                  <a:pt x="160" y="1602"/>
                </a:cubicBezTo>
                <a:cubicBezTo>
                  <a:pt x="126" y="1567"/>
                  <a:pt x="95" y="1532"/>
                  <a:pt x="65" y="1495"/>
                </a:cubicBezTo>
                <a:cubicBezTo>
                  <a:pt x="55" y="1482"/>
                  <a:pt x="36" y="1479"/>
                  <a:pt x="21" y="1487"/>
                </a:cubicBezTo>
                <a:cubicBezTo>
                  <a:pt x="7" y="1495"/>
                  <a:pt x="0" y="1513"/>
                  <a:pt x="6" y="1528"/>
                </a:cubicBezTo>
                <a:cubicBezTo>
                  <a:pt x="58" y="1675"/>
                  <a:pt x="117" y="1806"/>
                  <a:pt x="181" y="1923"/>
                </a:cubicBezTo>
                <a:cubicBezTo>
                  <a:pt x="311" y="2704"/>
                  <a:pt x="967" y="3275"/>
                  <a:pt x="1755" y="3300"/>
                </a:cubicBezTo>
                <a:cubicBezTo>
                  <a:pt x="1773" y="3301"/>
                  <a:pt x="1791" y="3301"/>
                  <a:pt x="1809" y="3301"/>
                </a:cubicBezTo>
                <a:cubicBezTo>
                  <a:pt x="2468" y="3301"/>
                  <a:pt x="3072" y="2899"/>
                  <a:pt x="3329" y="2295"/>
                </a:cubicBezTo>
                <a:cubicBezTo>
                  <a:pt x="3500" y="2466"/>
                  <a:pt x="3500" y="2466"/>
                  <a:pt x="3500" y="2466"/>
                </a:cubicBezTo>
                <a:cubicBezTo>
                  <a:pt x="3510" y="2476"/>
                  <a:pt x="3524" y="2479"/>
                  <a:pt x="3536" y="2474"/>
                </a:cubicBezTo>
                <a:cubicBezTo>
                  <a:pt x="3549" y="2469"/>
                  <a:pt x="3558" y="2458"/>
                  <a:pt x="3559" y="2444"/>
                </a:cubicBezTo>
                <a:cubicBezTo>
                  <a:pt x="3658" y="1208"/>
                  <a:pt x="3658" y="1208"/>
                  <a:pt x="3658" y="1208"/>
                </a:cubicBezTo>
                <a:cubicBezTo>
                  <a:pt x="3659" y="1198"/>
                  <a:pt x="3655" y="1188"/>
                  <a:pt x="3648" y="1181"/>
                </a:cubicBezTo>
                <a:close/>
                <a:moveTo>
                  <a:pt x="461" y="1853"/>
                </a:moveTo>
                <a:cubicBezTo>
                  <a:pt x="454" y="1786"/>
                  <a:pt x="450" y="1718"/>
                  <a:pt x="450" y="1651"/>
                </a:cubicBezTo>
                <a:cubicBezTo>
                  <a:pt x="450" y="1492"/>
                  <a:pt x="470" y="1338"/>
                  <a:pt x="508" y="1193"/>
                </a:cubicBezTo>
                <a:cubicBezTo>
                  <a:pt x="616" y="1263"/>
                  <a:pt x="770" y="1322"/>
                  <a:pt x="957" y="1367"/>
                </a:cubicBezTo>
                <a:cubicBezTo>
                  <a:pt x="949" y="1459"/>
                  <a:pt x="944" y="1554"/>
                  <a:pt x="944" y="1651"/>
                </a:cubicBezTo>
                <a:cubicBezTo>
                  <a:pt x="944" y="1789"/>
                  <a:pt x="953" y="1926"/>
                  <a:pt x="971" y="2059"/>
                </a:cubicBezTo>
                <a:cubicBezTo>
                  <a:pt x="878" y="2041"/>
                  <a:pt x="789" y="2019"/>
                  <a:pt x="708" y="1994"/>
                </a:cubicBezTo>
                <a:cubicBezTo>
                  <a:pt x="708" y="1994"/>
                  <a:pt x="708" y="1994"/>
                  <a:pt x="708" y="1994"/>
                </a:cubicBezTo>
                <a:cubicBezTo>
                  <a:pt x="622" y="1953"/>
                  <a:pt x="540" y="1905"/>
                  <a:pt x="461" y="1853"/>
                </a:cubicBezTo>
                <a:close/>
                <a:moveTo>
                  <a:pt x="2362" y="1328"/>
                </a:moveTo>
                <a:cubicBezTo>
                  <a:pt x="2383" y="1349"/>
                  <a:pt x="2383" y="1349"/>
                  <a:pt x="2383" y="1349"/>
                </a:cubicBezTo>
                <a:cubicBezTo>
                  <a:pt x="2202" y="1375"/>
                  <a:pt x="2010" y="1389"/>
                  <a:pt x="1809" y="1389"/>
                </a:cubicBezTo>
                <a:cubicBezTo>
                  <a:pt x="1766" y="1389"/>
                  <a:pt x="1724" y="1388"/>
                  <a:pt x="1682" y="1387"/>
                </a:cubicBezTo>
                <a:cubicBezTo>
                  <a:pt x="1687" y="1074"/>
                  <a:pt x="1701" y="811"/>
                  <a:pt x="1719" y="604"/>
                </a:cubicBezTo>
                <a:cubicBezTo>
                  <a:pt x="1749" y="605"/>
                  <a:pt x="1779" y="606"/>
                  <a:pt x="1809" y="606"/>
                </a:cubicBezTo>
                <a:cubicBezTo>
                  <a:pt x="1954" y="606"/>
                  <a:pt x="2102" y="593"/>
                  <a:pt x="2232" y="566"/>
                </a:cubicBezTo>
                <a:cubicBezTo>
                  <a:pt x="2302" y="762"/>
                  <a:pt x="2353" y="1004"/>
                  <a:pt x="2379" y="1271"/>
                </a:cubicBezTo>
                <a:cubicBezTo>
                  <a:pt x="2368" y="1273"/>
                  <a:pt x="2358" y="1281"/>
                  <a:pt x="2354" y="1292"/>
                </a:cubicBezTo>
                <a:cubicBezTo>
                  <a:pt x="2350" y="1305"/>
                  <a:pt x="2353" y="1319"/>
                  <a:pt x="2362" y="1328"/>
                </a:cubicBezTo>
                <a:close/>
                <a:moveTo>
                  <a:pt x="1043" y="2072"/>
                </a:moveTo>
                <a:cubicBezTo>
                  <a:pt x="1024" y="1935"/>
                  <a:pt x="1013" y="1794"/>
                  <a:pt x="1013" y="1651"/>
                </a:cubicBezTo>
                <a:cubicBezTo>
                  <a:pt x="1013" y="1559"/>
                  <a:pt x="1017" y="1470"/>
                  <a:pt x="1025" y="1383"/>
                </a:cubicBezTo>
                <a:cubicBezTo>
                  <a:pt x="1199" y="1420"/>
                  <a:pt x="1398" y="1444"/>
                  <a:pt x="1612" y="1454"/>
                </a:cubicBezTo>
                <a:cubicBezTo>
                  <a:pt x="1612" y="1519"/>
                  <a:pt x="1611" y="1584"/>
                  <a:pt x="1611" y="1651"/>
                </a:cubicBezTo>
                <a:cubicBezTo>
                  <a:pt x="1611" y="1815"/>
                  <a:pt x="1614" y="1976"/>
                  <a:pt x="1619" y="2131"/>
                </a:cubicBezTo>
                <a:cubicBezTo>
                  <a:pt x="1415" y="2123"/>
                  <a:pt x="1220" y="2103"/>
                  <a:pt x="1043" y="2072"/>
                </a:cubicBezTo>
                <a:close/>
                <a:moveTo>
                  <a:pt x="1032" y="1314"/>
                </a:moveTo>
                <a:cubicBezTo>
                  <a:pt x="1065" y="1012"/>
                  <a:pt x="1141" y="742"/>
                  <a:pt x="1247" y="531"/>
                </a:cubicBezTo>
                <a:cubicBezTo>
                  <a:pt x="1363" y="568"/>
                  <a:pt x="1504" y="591"/>
                  <a:pt x="1650" y="601"/>
                </a:cubicBezTo>
                <a:cubicBezTo>
                  <a:pt x="1631" y="826"/>
                  <a:pt x="1618" y="1095"/>
                  <a:pt x="1613" y="1385"/>
                </a:cubicBezTo>
                <a:cubicBezTo>
                  <a:pt x="1395" y="1375"/>
                  <a:pt x="1199" y="1350"/>
                  <a:pt x="1032" y="1314"/>
                </a:cubicBezTo>
                <a:close/>
                <a:moveTo>
                  <a:pt x="1656" y="532"/>
                </a:moveTo>
                <a:cubicBezTo>
                  <a:pt x="1508" y="523"/>
                  <a:pt x="1380" y="500"/>
                  <a:pt x="1280" y="470"/>
                </a:cubicBezTo>
                <a:cubicBezTo>
                  <a:pt x="1404" y="252"/>
                  <a:pt x="1561" y="108"/>
                  <a:pt x="1735" y="76"/>
                </a:cubicBezTo>
                <a:cubicBezTo>
                  <a:pt x="1710" y="143"/>
                  <a:pt x="1683" y="269"/>
                  <a:pt x="1659" y="505"/>
                </a:cubicBezTo>
                <a:cubicBezTo>
                  <a:pt x="1658" y="514"/>
                  <a:pt x="1657" y="523"/>
                  <a:pt x="1656" y="532"/>
                </a:cubicBezTo>
                <a:close/>
                <a:moveTo>
                  <a:pt x="1809" y="537"/>
                </a:moveTo>
                <a:cubicBezTo>
                  <a:pt x="1780" y="537"/>
                  <a:pt x="1753" y="536"/>
                  <a:pt x="1725" y="536"/>
                </a:cubicBezTo>
                <a:cubicBezTo>
                  <a:pt x="1752" y="262"/>
                  <a:pt x="1786" y="101"/>
                  <a:pt x="1814" y="70"/>
                </a:cubicBezTo>
                <a:cubicBezTo>
                  <a:pt x="1965" y="74"/>
                  <a:pt x="2103" y="238"/>
                  <a:pt x="2208" y="501"/>
                </a:cubicBezTo>
                <a:cubicBezTo>
                  <a:pt x="2095" y="523"/>
                  <a:pt x="1959" y="537"/>
                  <a:pt x="1809" y="537"/>
                </a:cubicBezTo>
                <a:close/>
                <a:moveTo>
                  <a:pt x="2035" y="97"/>
                </a:moveTo>
                <a:cubicBezTo>
                  <a:pt x="2216" y="142"/>
                  <a:pt x="2385" y="240"/>
                  <a:pt x="2529" y="379"/>
                </a:cubicBezTo>
                <a:cubicBezTo>
                  <a:pt x="2481" y="419"/>
                  <a:pt x="2394" y="457"/>
                  <a:pt x="2278" y="486"/>
                </a:cubicBezTo>
                <a:cubicBezTo>
                  <a:pt x="2211" y="314"/>
                  <a:pt x="2128" y="181"/>
                  <a:pt x="2035" y="97"/>
                </a:cubicBezTo>
                <a:close/>
                <a:moveTo>
                  <a:pt x="1497" y="111"/>
                </a:moveTo>
                <a:cubicBezTo>
                  <a:pt x="1392" y="189"/>
                  <a:pt x="1297" y="304"/>
                  <a:pt x="1217" y="448"/>
                </a:cubicBezTo>
                <a:cubicBezTo>
                  <a:pt x="1130" y="415"/>
                  <a:pt x="1073" y="376"/>
                  <a:pt x="1053" y="337"/>
                </a:cubicBezTo>
                <a:cubicBezTo>
                  <a:pt x="1186" y="233"/>
                  <a:pt x="1336" y="156"/>
                  <a:pt x="1497" y="111"/>
                </a:cubicBezTo>
                <a:close/>
                <a:moveTo>
                  <a:pt x="1185" y="510"/>
                </a:moveTo>
                <a:cubicBezTo>
                  <a:pt x="1076" y="725"/>
                  <a:pt x="999" y="997"/>
                  <a:pt x="964" y="1299"/>
                </a:cubicBezTo>
                <a:cubicBezTo>
                  <a:pt x="773" y="1252"/>
                  <a:pt x="624" y="1191"/>
                  <a:pt x="527" y="1124"/>
                </a:cubicBezTo>
                <a:cubicBezTo>
                  <a:pt x="618" y="825"/>
                  <a:pt x="784" y="568"/>
                  <a:pt x="999" y="382"/>
                </a:cubicBezTo>
                <a:cubicBezTo>
                  <a:pt x="1032" y="433"/>
                  <a:pt x="1098" y="476"/>
                  <a:pt x="1185" y="510"/>
                </a:cubicBezTo>
                <a:close/>
                <a:moveTo>
                  <a:pt x="1406" y="2188"/>
                </a:moveTo>
                <a:cubicBezTo>
                  <a:pt x="1396" y="2187"/>
                  <a:pt x="1386" y="2186"/>
                  <a:pt x="1376" y="2185"/>
                </a:cubicBezTo>
                <a:cubicBezTo>
                  <a:pt x="1386" y="2186"/>
                  <a:pt x="1396" y="2187"/>
                  <a:pt x="1406" y="2188"/>
                </a:cubicBezTo>
                <a:close/>
                <a:moveTo>
                  <a:pt x="1940" y="2133"/>
                </a:moveTo>
                <a:cubicBezTo>
                  <a:pt x="1897" y="2134"/>
                  <a:pt x="1853" y="2135"/>
                  <a:pt x="1809" y="2135"/>
                </a:cubicBezTo>
                <a:cubicBezTo>
                  <a:pt x="1768" y="2135"/>
                  <a:pt x="1728" y="2134"/>
                  <a:pt x="1688" y="2133"/>
                </a:cubicBezTo>
                <a:cubicBezTo>
                  <a:pt x="1683" y="1977"/>
                  <a:pt x="1680" y="1816"/>
                  <a:pt x="1680" y="1651"/>
                </a:cubicBezTo>
                <a:cubicBezTo>
                  <a:pt x="1680" y="1584"/>
                  <a:pt x="1681" y="1519"/>
                  <a:pt x="1681" y="1456"/>
                </a:cubicBezTo>
                <a:cubicBezTo>
                  <a:pt x="1723" y="1458"/>
                  <a:pt x="1766" y="1458"/>
                  <a:pt x="1809" y="1458"/>
                </a:cubicBezTo>
                <a:cubicBezTo>
                  <a:pt x="2012" y="1458"/>
                  <a:pt x="2207" y="1444"/>
                  <a:pt x="2390" y="1418"/>
                </a:cubicBezTo>
                <a:cubicBezTo>
                  <a:pt x="2395" y="1494"/>
                  <a:pt x="2397" y="1572"/>
                  <a:pt x="2397" y="1651"/>
                </a:cubicBezTo>
                <a:cubicBezTo>
                  <a:pt x="2397" y="1725"/>
                  <a:pt x="2395" y="1799"/>
                  <a:pt x="2391" y="1872"/>
                </a:cubicBezTo>
                <a:cubicBezTo>
                  <a:pt x="2249" y="2006"/>
                  <a:pt x="2091" y="2087"/>
                  <a:pt x="1940" y="2133"/>
                </a:cubicBezTo>
                <a:close/>
                <a:moveTo>
                  <a:pt x="2460" y="1426"/>
                </a:moveTo>
                <a:cubicBezTo>
                  <a:pt x="2616" y="1582"/>
                  <a:pt x="2616" y="1582"/>
                  <a:pt x="2616" y="1582"/>
                </a:cubicBezTo>
                <a:cubicBezTo>
                  <a:pt x="2569" y="1664"/>
                  <a:pt x="2518" y="1735"/>
                  <a:pt x="2463" y="1797"/>
                </a:cubicBezTo>
                <a:cubicBezTo>
                  <a:pt x="2465" y="1748"/>
                  <a:pt x="2466" y="1699"/>
                  <a:pt x="2466" y="1651"/>
                </a:cubicBezTo>
                <a:cubicBezTo>
                  <a:pt x="2466" y="1574"/>
                  <a:pt x="2464" y="1499"/>
                  <a:pt x="2460" y="1426"/>
                </a:cubicBezTo>
                <a:close/>
                <a:moveTo>
                  <a:pt x="2302" y="550"/>
                </a:moveTo>
                <a:cubicBezTo>
                  <a:pt x="2420" y="521"/>
                  <a:pt x="2517" y="480"/>
                  <a:pt x="2577" y="428"/>
                </a:cubicBezTo>
                <a:cubicBezTo>
                  <a:pt x="2758" y="622"/>
                  <a:pt x="2897" y="885"/>
                  <a:pt x="2968" y="1193"/>
                </a:cubicBezTo>
                <a:cubicBezTo>
                  <a:pt x="2940" y="1206"/>
                  <a:pt x="2911" y="1218"/>
                  <a:pt x="2879" y="1230"/>
                </a:cubicBezTo>
                <a:cubicBezTo>
                  <a:pt x="2448" y="1264"/>
                  <a:pt x="2448" y="1264"/>
                  <a:pt x="2448" y="1264"/>
                </a:cubicBezTo>
                <a:cubicBezTo>
                  <a:pt x="2423" y="993"/>
                  <a:pt x="2373" y="750"/>
                  <a:pt x="2302" y="550"/>
                </a:cubicBezTo>
                <a:close/>
                <a:moveTo>
                  <a:pt x="3323" y="1194"/>
                </a:moveTo>
                <a:cubicBezTo>
                  <a:pt x="3078" y="1214"/>
                  <a:pt x="3078" y="1214"/>
                  <a:pt x="3078" y="1214"/>
                </a:cubicBezTo>
                <a:cubicBezTo>
                  <a:pt x="3173" y="1160"/>
                  <a:pt x="3236" y="1099"/>
                  <a:pt x="3266" y="1035"/>
                </a:cubicBezTo>
                <a:cubicBezTo>
                  <a:pt x="3287" y="1087"/>
                  <a:pt x="3307" y="1140"/>
                  <a:pt x="3323" y="1194"/>
                </a:cubicBezTo>
                <a:close/>
                <a:moveTo>
                  <a:pt x="3214" y="926"/>
                </a:moveTo>
                <a:cubicBezTo>
                  <a:pt x="3216" y="933"/>
                  <a:pt x="3217" y="940"/>
                  <a:pt x="3217" y="947"/>
                </a:cubicBezTo>
                <a:cubicBezTo>
                  <a:pt x="3217" y="1020"/>
                  <a:pt x="3151" y="1094"/>
                  <a:pt x="3031" y="1161"/>
                </a:cubicBezTo>
                <a:cubicBezTo>
                  <a:pt x="2956" y="846"/>
                  <a:pt x="2811" y="576"/>
                  <a:pt x="2622" y="376"/>
                </a:cubicBezTo>
                <a:cubicBezTo>
                  <a:pt x="2635" y="354"/>
                  <a:pt x="2641" y="332"/>
                  <a:pt x="2641" y="308"/>
                </a:cubicBezTo>
                <a:cubicBezTo>
                  <a:pt x="2641" y="308"/>
                  <a:pt x="2641" y="307"/>
                  <a:pt x="2641" y="307"/>
                </a:cubicBezTo>
                <a:cubicBezTo>
                  <a:pt x="2882" y="456"/>
                  <a:pt x="3082" y="669"/>
                  <a:pt x="3214" y="926"/>
                </a:cubicBezTo>
                <a:close/>
                <a:moveTo>
                  <a:pt x="2542" y="250"/>
                </a:moveTo>
                <a:cubicBezTo>
                  <a:pt x="2562" y="270"/>
                  <a:pt x="2572" y="289"/>
                  <a:pt x="2572" y="308"/>
                </a:cubicBezTo>
                <a:cubicBezTo>
                  <a:pt x="2572" y="313"/>
                  <a:pt x="2571" y="318"/>
                  <a:pt x="2570" y="323"/>
                </a:cubicBezTo>
                <a:cubicBezTo>
                  <a:pt x="2514" y="270"/>
                  <a:pt x="2455" y="223"/>
                  <a:pt x="2394" y="182"/>
                </a:cubicBezTo>
                <a:cubicBezTo>
                  <a:pt x="2444" y="202"/>
                  <a:pt x="2494" y="225"/>
                  <a:pt x="2542" y="250"/>
                </a:cubicBezTo>
                <a:close/>
                <a:moveTo>
                  <a:pt x="977" y="307"/>
                </a:moveTo>
                <a:cubicBezTo>
                  <a:pt x="977" y="307"/>
                  <a:pt x="976" y="308"/>
                  <a:pt x="976" y="308"/>
                </a:cubicBezTo>
                <a:cubicBezTo>
                  <a:pt x="976" y="309"/>
                  <a:pt x="977" y="310"/>
                  <a:pt x="977" y="311"/>
                </a:cubicBezTo>
                <a:cubicBezTo>
                  <a:pt x="748" y="501"/>
                  <a:pt x="569" y="767"/>
                  <a:pt x="470" y="1078"/>
                </a:cubicBezTo>
                <a:cubicBezTo>
                  <a:pt x="425" y="1035"/>
                  <a:pt x="401" y="991"/>
                  <a:pt x="401" y="947"/>
                </a:cubicBezTo>
                <a:cubicBezTo>
                  <a:pt x="401" y="941"/>
                  <a:pt x="402" y="935"/>
                  <a:pt x="403" y="928"/>
                </a:cubicBezTo>
                <a:cubicBezTo>
                  <a:pt x="535" y="673"/>
                  <a:pt x="734" y="458"/>
                  <a:pt x="977" y="307"/>
                </a:cubicBezTo>
                <a:close/>
                <a:moveTo>
                  <a:pt x="353" y="1034"/>
                </a:moveTo>
                <a:cubicBezTo>
                  <a:pt x="372" y="1075"/>
                  <a:pt x="404" y="1113"/>
                  <a:pt x="448" y="1150"/>
                </a:cubicBezTo>
                <a:cubicBezTo>
                  <a:pt x="404" y="1308"/>
                  <a:pt x="381" y="1476"/>
                  <a:pt x="381" y="1651"/>
                </a:cubicBezTo>
                <a:cubicBezTo>
                  <a:pt x="381" y="1701"/>
                  <a:pt x="383" y="1751"/>
                  <a:pt x="387" y="1801"/>
                </a:cubicBezTo>
                <a:cubicBezTo>
                  <a:pt x="332" y="1760"/>
                  <a:pt x="279" y="1716"/>
                  <a:pt x="230" y="1670"/>
                </a:cubicBezTo>
                <a:cubicBezTo>
                  <a:pt x="229" y="1664"/>
                  <a:pt x="228" y="1657"/>
                  <a:pt x="228" y="1651"/>
                </a:cubicBezTo>
                <a:cubicBezTo>
                  <a:pt x="228" y="1432"/>
                  <a:pt x="272" y="1224"/>
                  <a:pt x="353" y="1034"/>
                </a:cubicBezTo>
                <a:close/>
                <a:moveTo>
                  <a:pt x="1662" y="2869"/>
                </a:moveTo>
                <a:cubicBezTo>
                  <a:pt x="1664" y="2869"/>
                  <a:pt x="1665" y="2869"/>
                  <a:pt x="1667" y="2869"/>
                </a:cubicBezTo>
                <a:cubicBezTo>
                  <a:pt x="1688" y="3057"/>
                  <a:pt x="1711" y="3164"/>
                  <a:pt x="1734" y="3224"/>
                </a:cubicBezTo>
                <a:cubicBezTo>
                  <a:pt x="1570" y="3193"/>
                  <a:pt x="1412" y="3057"/>
                  <a:pt x="1287" y="2839"/>
                </a:cubicBezTo>
                <a:cubicBezTo>
                  <a:pt x="1394" y="2853"/>
                  <a:pt x="1507" y="2863"/>
                  <a:pt x="1624" y="2867"/>
                </a:cubicBezTo>
                <a:cubicBezTo>
                  <a:pt x="1636" y="2868"/>
                  <a:pt x="1649" y="2868"/>
                  <a:pt x="1662" y="2869"/>
                </a:cubicBezTo>
                <a:close/>
                <a:moveTo>
                  <a:pt x="1809" y="2871"/>
                </a:moveTo>
                <a:cubicBezTo>
                  <a:pt x="1939" y="2871"/>
                  <a:pt x="2065" y="2866"/>
                  <a:pt x="2186" y="2855"/>
                </a:cubicBezTo>
                <a:cubicBezTo>
                  <a:pt x="2081" y="3092"/>
                  <a:pt x="1949" y="3228"/>
                  <a:pt x="1815" y="3231"/>
                </a:cubicBezTo>
                <a:cubicBezTo>
                  <a:pt x="1804" y="3219"/>
                  <a:pt x="1770" y="3157"/>
                  <a:pt x="1737" y="2871"/>
                </a:cubicBezTo>
                <a:cubicBezTo>
                  <a:pt x="1761" y="2871"/>
                  <a:pt x="1785" y="2871"/>
                  <a:pt x="1809" y="2871"/>
                </a:cubicBezTo>
                <a:close/>
                <a:moveTo>
                  <a:pt x="2265" y="2847"/>
                </a:moveTo>
                <a:cubicBezTo>
                  <a:pt x="2405" y="2832"/>
                  <a:pt x="2537" y="2809"/>
                  <a:pt x="2656" y="2781"/>
                </a:cubicBezTo>
                <a:cubicBezTo>
                  <a:pt x="2485" y="3000"/>
                  <a:pt x="2271" y="3147"/>
                  <a:pt x="2035" y="3204"/>
                </a:cubicBezTo>
                <a:cubicBezTo>
                  <a:pt x="2120" y="3128"/>
                  <a:pt x="2198" y="3007"/>
                  <a:pt x="2265" y="2847"/>
                </a:cubicBezTo>
                <a:close/>
                <a:moveTo>
                  <a:pt x="2374" y="2763"/>
                </a:moveTo>
                <a:cubicBezTo>
                  <a:pt x="2517" y="2716"/>
                  <a:pt x="2657" y="2654"/>
                  <a:pt x="2789" y="2578"/>
                </a:cubicBezTo>
                <a:cubicBezTo>
                  <a:pt x="2767" y="2618"/>
                  <a:pt x="2743" y="2657"/>
                  <a:pt x="2718" y="2693"/>
                </a:cubicBezTo>
                <a:cubicBezTo>
                  <a:pt x="2615" y="2722"/>
                  <a:pt x="2499" y="2745"/>
                  <a:pt x="2374" y="2763"/>
                </a:cubicBezTo>
                <a:close/>
                <a:moveTo>
                  <a:pt x="1491" y="3189"/>
                </a:moveTo>
                <a:cubicBezTo>
                  <a:pt x="1237" y="3119"/>
                  <a:pt x="1007" y="2964"/>
                  <a:pt x="827" y="2745"/>
                </a:cubicBezTo>
                <a:cubicBezTo>
                  <a:pt x="938" y="2779"/>
                  <a:pt x="1064" y="2806"/>
                  <a:pt x="1201" y="2827"/>
                </a:cubicBezTo>
                <a:cubicBezTo>
                  <a:pt x="1285" y="2987"/>
                  <a:pt x="1384" y="3109"/>
                  <a:pt x="1491" y="3189"/>
                </a:cubicBezTo>
                <a:close/>
                <a:moveTo>
                  <a:pt x="753" y="2647"/>
                </a:moveTo>
                <a:cubicBezTo>
                  <a:pt x="724" y="2605"/>
                  <a:pt x="696" y="2560"/>
                  <a:pt x="669" y="2513"/>
                </a:cubicBezTo>
                <a:cubicBezTo>
                  <a:pt x="783" y="2603"/>
                  <a:pt x="900" y="2671"/>
                  <a:pt x="1014" y="2722"/>
                </a:cubicBezTo>
                <a:cubicBezTo>
                  <a:pt x="918" y="2701"/>
                  <a:pt x="831" y="2676"/>
                  <a:pt x="753" y="2647"/>
                </a:cubicBezTo>
                <a:close/>
                <a:moveTo>
                  <a:pt x="533" y="2393"/>
                </a:moveTo>
                <a:cubicBezTo>
                  <a:pt x="565" y="2466"/>
                  <a:pt x="601" y="2535"/>
                  <a:pt x="640" y="2600"/>
                </a:cubicBezTo>
                <a:cubicBezTo>
                  <a:pt x="563" y="2563"/>
                  <a:pt x="502" y="2523"/>
                  <a:pt x="461" y="2479"/>
                </a:cubicBezTo>
                <a:cubicBezTo>
                  <a:pt x="460" y="2478"/>
                  <a:pt x="459" y="2478"/>
                  <a:pt x="459" y="2477"/>
                </a:cubicBezTo>
                <a:cubicBezTo>
                  <a:pt x="389" y="2363"/>
                  <a:pt x="334" y="2240"/>
                  <a:pt x="295" y="2108"/>
                </a:cubicBezTo>
                <a:cubicBezTo>
                  <a:pt x="370" y="2218"/>
                  <a:pt x="450" y="2312"/>
                  <a:pt x="533" y="2393"/>
                </a:cubicBezTo>
                <a:close/>
                <a:moveTo>
                  <a:pt x="577" y="2646"/>
                </a:moveTo>
                <a:cubicBezTo>
                  <a:pt x="617" y="2667"/>
                  <a:pt x="661" y="2686"/>
                  <a:pt x="709" y="2705"/>
                </a:cubicBezTo>
                <a:cubicBezTo>
                  <a:pt x="793" y="2822"/>
                  <a:pt x="889" y="2924"/>
                  <a:pt x="995" y="3009"/>
                </a:cubicBezTo>
                <a:cubicBezTo>
                  <a:pt x="836" y="2914"/>
                  <a:pt x="694" y="2791"/>
                  <a:pt x="577" y="2646"/>
                </a:cubicBezTo>
                <a:close/>
                <a:moveTo>
                  <a:pt x="2405" y="3113"/>
                </a:moveTo>
                <a:cubicBezTo>
                  <a:pt x="2539" y="3023"/>
                  <a:pt x="2660" y="2901"/>
                  <a:pt x="2762" y="2753"/>
                </a:cubicBezTo>
                <a:cubicBezTo>
                  <a:pt x="2865" y="2724"/>
                  <a:pt x="2957" y="2689"/>
                  <a:pt x="3033" y="2650"/>
                </a:cubicBezTo>
                <a:cubicBezTo>
                  <a:pt x="2865" y="2854"/>
                  <a:pt x="2648" y="3013"/>
                  <a:pt x="2405" y="3113"/>
                </a:cubicBezTo>
                <a:close/>
                <a:moveTo>
                  <a:pt x="3154" y="2482"/>
                </a:moveTo>
                <a:cubicBezTo>
                  <a:pt x="3087" y="2551"/>
                  <a:pt x="2971" y="2613"/>
                  <a:pt x="2820" y="2663"/>
                </a:cubicBezTo>
                <a:cubicBezTo>
                  <a:pt x="2850" y="2614"/>
                  <a:pt x="2877" y="2562"/>
                  <a:pt x="2903" y="2508"/>
                </a:cubicBezTo>
                <a:cubicBezTo>
                  <a:pt x="3029" y="2424"/>
                  <a:pt x="3147" y="2328"/>
                  <a:pt x="3253" y="2219"/>
                </a:cubicBezTo>
                <a:cubicBezTo>
                  <a:pt x="3276" y="2242"/>
                  <a:pt x="3276" y="2242"/>
                  <a:pt x="3276" y="2242"/>
                </a:cubicBezTo>
                <a:cubicBezTo>
                  <a:pt x="3242" y="2326"/>
                  <a:pt x="3201" y="2406"/>
                  <a:pt x="3154" y="2482"/>
                </a:cubicBezTo>
                <a:close/>
                <a:moveTo>
                  <a:pt x="3496" y="2364"/>
                </a:moveTo>
                <a:cubicBezTo>
                  <a:pt x="3340" y="2209"/>
                  <a:pt x="3340" y="2209"/>
                  <a:pt x="3340" y="2209"/>
                </a:cubicBezTo>
                <a:cubicBezTo>
                  <a:pt x="3340" y="2209"/>
                  <a:pt x="3340" y="2209"/>
                  <a:pt x="3340" y="2209"/>
                </a:cubicBezTo>
                <a:cubicBezTo>
                  <a:pt x="3277" y="2145"/>
                  <a:pt x="3277" y="2145"/>
                  <a:pt x="3277" y="2145"/>
                </a:cubicBezTo>
                <a:cubicBezTo>
                  <a:pt x="3270" y="2138"/>
                  <a:pt x="3260" y="2133"/>
                  <a:pt x="3251" y="2135"/>
                </a:cubicBezTo>
                <a:cubicBezTo>
                  <a:pt x="3242" y="2135"/>
                  <a:pt x="3233" y="2139"/>
                  <a:pt x="3227" y="2146"/>
                </a:cubicBezTo>
                <a:cubicBezTo>
                  <a:pt x="2839" y="2562"/>
                  <a:pt x="2263" y="2805"/>
                  <a:pt x="1714" y="2801"/>
                </a:cubicBezTo>
                <a:cubicBezTo>
                  <a:pt x="1678" y="2800"/>
                  <a:pt x="1643" y="2799"/>
                  <a:pt x="1607" y="2797"/>
                </a:cubicBezTo>
                <a:cubicBezTo>
                  <a:pt x="1529" y="2792"/>
                  <a:pt x="1451" y="2782"/>
                  <a:pt x="1375" y="2766"/>
                </a:cubicBezTo>
                <a:cubicBezTo>
                  <a:pt x="1135" y="2716"/>
                  <a:pt x="848" y="2601"/>
                  <a:pt x="587" y="2349"/>
                </a:cubicBezTo>
                <a:cubicBezTo>
                  <a:pt x="585" y="2346"/>
                  <a:pt x="583" y="2344"/>
                  <a:pt x="581" y="2343"/>
                </a:cubicBezTo>
                <a:cubicBezTo>
                  <a:pt x="460" y="2225"/>
                  <a:pt x="345" y="2077"/>
                  <a:pt x="243" y="1893"/>
                </a:cubicBezTo>
                <a:cubicBezTo>
                  <a:pt x="243" y="1892"/>
                  <a:pt x="243" y="1891"/>
                  <a:pt x="242" y="1891"/>
                </a:cubicBezTo>
                <a:cubicBezTo>
                  <a:pt x="206" y="1825"/>
                  <a:pt x="171" y="1755"/>
                  <a:pt x="139" y="1679"/>
                </a:cubicBezTo>
                <a:cubicBezTo>
                  <a:pt x="148" y="1689"/>
                  <a:pt x="158" y="1697"/>
                  <a:pt x="168" y="1706"/>
                </a:cubicBezTo>
                <a:cubicBezTo>
                  <a:pt x="169" y="1708"/>
                  <a:pt x="170" y="1709"/>
                  <a:pt x="172" y="1710"/>
                </a:cubicBezTo>
                <a:cubicBezTo>
                  <a:pt x="172" y="1710"/>
                  <a:pt x="172" y="1710"/>
                  <a:pt x="172" y="1710"/>
                </a:cubicBezTo>
                <a:cubicBezTo>
                  <a:pt x="174" y="1712"/>
                  <a:pt x="175" y="1713"/>
                  <a:pt x="177" y="1715"/>
                </a:cubicBezTo>
                <a:cubicBezTo>
                  <a:pt x="248" y="1781"/>
                  <a:pt x="325" y="1842"/>
                  <a:pt x="406" y="1898"/>
                </a:cubicBezTo>
                <a:cubicBezTo>
                  <a:pt x="407" y="1899"/>
                  <a:pt x="408" y="1899"/>
                  <a:pt x="408" y="1900"/>
                </a:cubicBezTo>
                <a:cubicBezTo>
                  <a:pt x="590" y="2024"/>
                  <a:pt x="794" y="2120"/>
                  <a:pt x="1005" y="2182"/>
                </a:cubicBezTo>
                <a:cubicBezTo>
                  <a:pt x="1008" y="2183"/>
                  <a:pt x="1011" y="2184"/>
                  <a:pt x="1014" y="2185"/>
                </a:cubicBezTo>
                <a:cubicBezTo>
                  <a:pt x="1227" y="2247"/>
                  <a:pt x="1446" y="2273"/>
                  <a:pt x="1655" y="2257"/>
                </a:cubicBezTo>
                <a:cubicBezTo>
                  <a:pt x="1655" y="2257"/>
                  <a:pt x="1656" y="2257"/>
                  <a:pt x="1656" y="2257"/>
                </a:cubicBezTo>
                <a:cubicBezTo>
                  <a:pt x="1657" y="2257"/>
                  <a:pt x="1657" y="2257"/>
                  <a:pt x="1658" y="2257"/>
                </a:cubicBezTo>
                <a:cubicBezTo>
                  <a:pt x="1658" y="2257"/>
                  <a:pt x="1659" y="2256"/>
                  <a:pt x="1659" y="2256"/>
                </a:cubicBezTo>
                <a:cubicBezTo>
                  <a:pt x="1663" y="2256"/>
                  <a:pt x="1667" y="2256"/>
                  <a:pt x="1671" y="2256"/>
                </a:cubicBezTo>
                <a:cubicBezTo>
                  <a:pt x="1986" y="2227"/>
                  <a:pt x="2417" y="2089"/>
                  <a:pt x="2689" y="1593"/>
                </a:cubicBezTo>
                <a:cubicBezTo>
                  <a:pt x="2697" y="1579"/>
                  <a:pt x="2694" y="1563"/>
                  <a:pt x="2684" y="1552"/>
                </a:cubicBezTo>
                <a:cubicBezTo>
                  <a:pt x="2464" y="1332"/>
                  <a:pt x="2464" y="1332"/>
                  <a:pt x="2464" y="1332"/>
                </a:cubicBezTo>
                <a:cubicBezTo>
                  <a:pt x="3586" y="1243"/>
                  <a:pt x="3586" y="1243"/>
                  <a:pt x="3586" y="1243"/>
                </a:cubicBezTo>
                <a:lnTo>
                  <a:pt x="3496" y="2364"/>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68" name="Google Shape;168;p10"/>
          <p:cNvSpPr/>
          <p:nvPr/>
        </p:nvSpPr>
        <p:spPr>
          <a:xfrm>
            <a:off x="7198391" y="6884253"/>
            <a:ext cx="1586330" cy="1586330"/>
          </a:xfrm>
          <a:custGeom>
            <a:pathLst>
              <a:path extrusionOk="0" h="1467" w="1470">
                <a:moveTo>
                  <a:pt x="904" y="426"/>
                </a:moveTo>
                <a:cubicBezTo>
                  <a:pt x="833" y="381"/>
                  <a:pt x="751" y="357"/>
                  <a:pt x="667" y="357"/>
                </a:cubicBezTo>
                <a:cubicBezTo>
                  <a:pt x="423" y="357"/>
                  <a:pt x="225" y="556"/>
                  <a:pt x="225" y="800"/>
                </a:cubicBezTo>
                <a:cubicBezTo>
                  <a:pt x="225" y="1044"/>
                  <a:pt x="423" y="1242"/>
                  <a:pt x="667" y="1242"/>
                </a:cubicBezTo>
                <a:cubicBezTo>
                  <a:pt x="911" y="1242"/>
                  <a:pt x="1109" y="1044"/>
                  <a:pt x="1109" y="800"/>
                </a:cubicBezTo>
                <a:cubicBezTo>
                  <a:pt x="1109" y="712"/>
                  <a:pt x="1083" y="626"/>
                  <a:pt x="1034" y="553"/>
                </a:cubicBezTo>
                <a:cubicBezTo>
                  <a:pt x="1028" y="544"/>
                  <a:pt x="1031" y="532"/>
                  <a:pt x="1040" y="526"/>
                </a:cubicBezTo>
                <a:cubicBezTo>
                  <a:pt x="1049" y="520"/>
                  <a:pt x="1061" y="522"/>
                  <a:pt x="1067" y="531"/>
                </a:cubicBezTo>
                <a:cubicBezTo>
                  <a:pt x="1121" y="611"/>
                  <a:pt x="1149" y="704"/>
                  <a:pt x="1149" y="800"/>
                </a:cubicBezTo>
                <a:cubicBezTo>
                  <a:pt x="1149" y="1066"/>
                  <a:pt x="933" y="1282"/>
                  <a:pt x="667" y="1282"/>
                </a:cubicBezTo>
                <a:cubicBezTo>
                  <a:pt x="401" y="1282"/>
                  <a:pt x="185" y="1066"/>
                  <a:pt x="185" y="800"/>
                </a:cubicBezTo>
                <a:cubicBezTo>
                  <a:pt x="185" y="534"/>
                  <a:pt x="401" y="318"/>
                  <a:pt x="667" y="318"/>
                </a:cubicBezTo>
                <a:cubicBezTo>
                  <a:pt x="759" y="318"/>
                  <a:pt x="848" y="344"/>
                  <a:pt x="925" y="393"/>
                </a:cubicBezTo>
                <a:cubicBezTo>
                  <a:pt x="935" y="399"/>
                  <a:pt x="937" y="411"/>
                  <a:pt x="931" y="420"/>
                </a:cubicBezTo>
                <a:cubicBezTo>
                  <a:pt x="925" y="429"/>
                  <a:pt x="913" y="432"/>
                  <a:pt x="904" y="426"/>
                </a:cubicBezTo>
                <a:close/>
                <a:moveTo>
                  <a:pt x="667" y="542"/>
                </a:moveTo>
                <a:cubicBezTo>
                  <a:pt x="706" y="542"/>
                  <a:pt x="744" y="551"/>
                  <a:pt x="779" y="568"/>
                </a:cubicBezTo>
                <a:cubicBezTo>
                  <a:pt x="789" y="573"/>
                  <a:pt x="800" y="568"/>
                  <a:pt x="805" y="559"/>
                </a:cubicBezTo>
                <a:cubicBezTo>
                  <a:pt x="810" y="549"/>
                  <a:pt x="806" y="537"/>
                  <a:pt x="796" y="532"/>
                </a:cubicBezTo>
                <a:cubicBezTo>
                  <a:pt x="756" y="513"/>
                  <a:pt x="712" y="503"/>
                  <a:pt x="667" y="503"/>
                </a:cubicBezTo>
                <a:cubicBezTo>
                  <a:pt x="503" y="503"/>
                  <a:pt x="370" y="636"/>
                  <a:pt x="370" y="800"/>
                </a:cubicBezTo>
                <a:cubicBezTo>
                  <a:pt x="370" y="964"/>
                  <a:pt x="503" y="1097"/>
                  <a:pt x="667" y="1097"/>
                </a:cubicBezTo>
                <a:cubicBezTo>
                  <a:pt x="831" y="1097"/>
                  <a:pt x="964" y="964"/>
                  <a:pt x="964" y="800"/>
                </a:cubicBezTo>
                <a:cubicBezTo>
                  <a:pt x="964" y="752"/>
                  <a:pt x="952" y="704"/>
                  <a:pt x="930" y="662"/>
                </a:cubicBezTo>
                <a:cubicBezTo>
                  <a:pt x="925" y="652"/>
                  <a:pt x="913" y="648"/>
                  <a:pt x="903" y="654"/>
                </a:cubicBezTo>
                <a:cubicBezTo>
                  <a:pt x="894" y="659"/>
                  <a:pt x="890" y="671"/>
                  <a:pt x="895" y="680"/>
                </a:cubicBezTo>
                <a:cubicBezTo>
                  <a:pt x="914" y="717"/>
                  <a:pt x="924" y="758"/>
                  <a:pt x="924" y="800"/>
                </a:cubicBezTo>
                <a:cubicBezTo>
                  <a:pt x="924" y="942"/>
                  <a:pt x="809" y="1057"/>
                  <a:pt x="667" y="1057"/>
                </a:cubicBezTo>
                <a:cubicBezTo>
                  <a:pt x="525" y="1057"/>
                  <a:pt x="409" y="942"/>
                  <a:pt x="409" y="800"/>
                </a:cubicBezTo>
                <a:cubicBezTo>
                  <a:pt x="409" y="658"/>
                  <a:pt x="525" y="542"/>
                  <a:pt x="667" y="542"/>
                </a:cubicBezTo>
                <a:close/>
                <a:moveTo>
                  <a:pt x="1283" y="210"/>
                </a:moveTo>
                <a:cubicBezTo>
                  <a:pt x="1256" y="237"/>
                  <a:pt x="1256" y="237"/>
                  <a:pt x="1256" y="237"/>
                </a:cubicBezTo>
                <a:cubicBezTo>
                  <a:pt x="1415" y="280"/>
                  <a:pt x="1415" y="280"/>
                  <a:pt x="1415" y="280"/>
                </a:cubicBezTo>
                <a:cubicBezTo>
                  <a:pt x="1388" y="307"/>
                  <a:pt x="1388" y="307"/>
                  <a:pt x="1388" y="307"/>
                </a:cubicBezTo>
                <a:cubicBezTo>
                  <a:pt x="1229" y="264"/>
                  <a:pt x="1229" y="264"/>
                  <a:pt x="1229" y="264"/>
                </a:cubicBezTo>
                <a:cubicBezTo>
                  <a:pt x="1202" y="291"/>
                  <a:pt x="1202" y="291"/>
                  <a:pt x="1202" y="291"/>
                </a:cubicBezTo>
                <a:cubicBezTo>
                  <a:pt x="1360" y="334"/>
                  <a:pt x="1360" y="334"/>
                  <a:pt x="1360" y="334"/>
                </a:cubicBezTo>
                <a:cubicBezTo>
                  <a:pt x="1333" y="361"/>
                  <a:pt x="1333" y="361"/>
                  <a:pt x="1333" y="361"/>
                </a:cubicBezTo>
                <a:cubicBezTo>
                  <a:pt x="1174" y="319"/>
                  <a:pt x="1174" y="319"/>
                  <a:pt x="1174" y="319"/>
                </a:cubicBezTo>
                <a:cubicBezTo>
                  <a:pt x="736" y="756"/>
                  <a:pt x="736" y="756"/>
                  <a:pt x="736" y="756"/>
                </a:cubicBezTo>
                <a:cubicBezTo>
                  <a:pt x="744" y="769"/>
                  <a:pt x="749" y="784"/>
                  <a:pt x="749" y="800"/>
                </a:cubicBezTo>
                <a:cubicBezTo>
                  <a:pt x="749" y="845"/>
                  <a:pt x="712" y="882"/>
                  <a:pt x="667" y="882"/>
                </a:cubicBezTo>
                <a:cubicBezTo>
                  <a:pt x="622" y="882"/>
                  <a:pt x="585" y="845"/>
                  <a:pt x="585" y="800"/>
                </a:cubicBezTo>
                <a:cubicBezTo>
                  <a:pt x="585" y="755"/>
                  <a:pt x="622" y="718"/>
                  <a:pt x="667" y="718"/>
                </a:cubicBezTo>
                <a:cubicBezTo>
                  <a:pt x="684" y="718"/>
                  <a:pt x="699" y="723"/>
                  <a:pt x="712" y="732"/>
                </a:cubicBezTo>
                <a:cubicBezTo>
                  <a:pt x="1150" y="295"/>
                  <a:pt x="1150" y="295"/>
                  <a:pt x="1150" y="295"/>
                </a:cubicBezTo>
                <a:cubicBezTo>
                  <a:pt x="1108" y="136"/>
                  <a:pt x="1108" y="136"/>
                  <a:pt x="1108" y="136"/>
                </a:cubicBezTo>
                <a:cubicBezTo>
                  <a:pt x="1135" y="109"/>
                  <a:pt x="1135" y="109"/>
                  <a:pt x="1135" y="109"/>
                </a:cubicBezTo>
                <a:cubicBezTo>
                  <a:pt x="1178" y="268"/>
                  <a:pt x="1178" y="268"/>
                  <a:pt x="1178" y="268"/>
                </a:cubicBezTo>
                <a:cubicBezTo>
                  <a:pt x="1205" y="240"/>
                  <a:pt x="1205" y="240"/>
                  <a:pt x="1205" y="240"/>
                </a:cubicBezTo>
                <a:cubicBezTo>
                  <a:pt x="1163" y="81"/>
                  <a:pt x="1163" y="81"/>
                  <a:pt x="1163" y="81"/>
                </a:cubicBezTo>
                <a:cubicBezTo>
                  <a:pt x="1190" y="54"/>
                  <a:pt x="1190" y="54"/>
                  <a:pt x="1190" y="54"/>
                </a:cubicBezTo>
                <a:cubicBezTo>
                  <a:pt x="1232" y="213"/>
                  <a:pt x="1232" y="213"/>
                  <a:pt x="1232" y="213"/>
                </a:cubicBezTo>
                <a:cubicBezTo>
                  <a:pt x="1260" y="186"/>
                  <a:pt x="1260" y="186"/>
                  <a:pt x="1260" y="186"/>
                </a:cubicBezTo>
                <a:cubicBezTo>
                  <a:pt x="1217" y="27"/>
                  <a:pt x="1217" y="27"/>
                  <a:pt x="1217" y="27"/>
                </a:cubicBezTo>
                <a:cubicBezTo>
                  <a:pt x="1245" y="0"/>
                  <a:pt x="1245" y="0"/>
                  <a:pt x="1245" y="0"/>
                </a:cubicBezTo>
                <a:cubicBezTo>
                  <a:pt x="1287" y="159"/>
                  <a:pt x="1287" y="159"/>
                  <a:pt x="1287" y="159"/>
                </a:cubicBezTo>
                <a:cubicBezTo>
                  <a:pt x="1315" y="131"/>
                  <a:pt x="1315" y="131"/>
                  <a:pt x="1315" y="131"/>
                </a:cubicBezTo>
                <a:cubicBezTo>
                  <a:pt x="1339" y="155"/>
                  <a:pt x="1339" y="155"/>
                  <a:pt x="1339" y="155"/>
                </a:cubicBezTo>
                <a:cubicBezTo>
                  <a:pt x="1311" y="183"/>
                  <a:pt x="1311" y="183"/>
                  <a:pt x="1311" y="183"/>
                </a:cubicBezTo>
                <a:cubicBezTo>
                  <a:pt x="1470" y="225"/>
                  <a:pt x="1470" y="225"/>
                  <a:pt x="1470" y="225"/>
                </a:cubicBezTo>
                <a:cubicBezTo>
                  <a:pt x="1442" y="253"/>
                  <a:pt x="1442" y="253"/>
                  <a:pt x="1442" y="253"/>
                </a:cubicBezTo>
                <a:lnTo>
                  <a:pt x="1283" y="210"/>
                </a:lnTo>
                <a:close/>
                <a:moveTo>
                  <a:pt x="707" y="785"/>
                </a:moveTo>
                <a:cubicBezTo>
                  <a:pt x="673" y="819"/>
                  <a:pt x="673" y="819"/>
                  <a:pt x="673" y="819"/>
                </a:cubicBezTo>
                <a:cubicBezTo>
                  <a:pt x="670" y="822"/>
                  <a:pt x="665" y="824"/>
                  <a:pt x="661" y="824"/>
                </a:cubicBezTo>
                <a:cubicBezTo>
                  <a:pt x="657" y="824"/>
                  <a:pt x="652" y="822"/>
                  <a:pt x="649" y="819"/>
                </a:cubicBezTo>
                <a:cubicBezTo>
                  <a:pt x="642" y="812"/>
                  <a:pt x="642" y="802"/>
                  <a:pt x="649" y="795"/>
                </a:cubicBezTo>
                <a:cubicBezTo>
                  <a:pt x="683" y="761"/>
                  <a:pt x="683" y="761"/>
                  <a:pt x="683" y="761"/>
                </a:cubicBezTo>
                <a:cubicBezTo>
                  <a:pt x="678" y="759"/>
                  <a:pt x="673" y="757"/>
                  <a:pt x="667" y="757"/>
                </a:cubicBezTo>
                <a:cubicBezTo>
                  <a:pt x="643" y="757"/>
                  <a:pt x="624" y="776"/>
                  <a:pt x="624" y="800"/>
                </a:cubicBezTo>
                <a:cubicBezTo>
                  <a:pt x="624" y="823"/>
                  <a:pt x="643" y="842"/>
                  <a:pt x="667" y="842"/>
                </a:cubicBezTo>
                <a:cubicBezTo>
                  <a:pt x="690" y="842"/>
                  <a:pt x="709" y="823"/>
                  <a:pt x="709" y="800"/>
                </a:cubicBezTo>
                <a:cubicBezTo>
                  <a:pt x="709" y="795"/>
                  <a:pt x="708" y="790"/>
                  <a:pt x="707" y="785"/>
                </a:cubicBezTo>
                <a:close/>
                <a:moveTo>
                  <a:pt x="1166" y="387"/>
                </a:moveTo>
                <a:cubicBezTo>
                  <a:pt x="1157" y="394"/>
                  <a:pt x="1155" y="406"/>
                  <a:pt x="1162" y="415"/>
                </a:cubicBezTo>
                <a:cubicBezTo>
                  <a:pt x="1248" y="526"/>
                  <a:pt x="1294" y="659"/>
                  <a:pt x="1294" y="800"/>
                </a:cubicBezTo>
                <a:cubicBezTo>
                  <a:pt x="1294" y="1146"/>
                  <a:pt x="1013" y="1427"/>
                  <a:pt x="667" y="1427"/>
                </a:cubicBezTo>
                <a:cubicBezTo>
                  <a:pt x="321" y="1427"/>
                  <a:pt x="40" y="1146"/>
                  <a:pt x="40" y="800"/>
                </a:cubicBezTo>
                <a:cubicBezTo>
                  <a:pt x="40" y="454"/>
                  <a:pt x="321" y="173"/>
                  <a:pt x="667" y="173"/>
                </a:cubicBezTo>
                <a:cubicBezTo>
                  <a:pt x="802" y="173"/>
                  <a:pt x="930" y="215"/>
                  <a:pt x="1038" y="294"/>
                </a:cubicBezTo>
                <a:cubicBezTo>
                  <a:pt x="1047" y="301"/>
                  <a:pt x="1060" y="299"/>
                  <a:pt x="1066" y="290"/>
                </a:cubicBezTo>
                <a:cubicBezTo>
                  <a:pt x="1072" y="281"/>
                  <a:pt x="1071" y="269"/>
                  <a:pt x="1062" y="263"/>
                </a:cubicBezTo>
                <a:cubicBezTo>
                  <a:pt x="947" y="178"/>
                  <a:pt x="810" y="133"/>
                  <a:pt x="667" y="133"/>
                </a:cubicBezTo>
                <a:cubicBezTo>
                  <a:pt x="299" y="133"/>
                  <a:pt x="0" y="432"/>
                  <a:pt x="0" y="800"/>
                </a:cubicBezTo>
                <a:cubicBezTo>
                  <a:pt x="0" y="1167"/>
                  <a:pt x="299" y="1467"/>
                  <a:pt x="667" y="1467"/>
                </a:cubicBezTo>
                <a:cubicBezTo>
                  <a:pt x="1035" y="1467"/>
                  <a:pt x="1334" y="1167"/>
                  <a:pt x="1334" y="800"/>
                </a:cubicBezTo>
                <a:cubicBezTo>
                  <a:pt x="1334" y="650"/>
                  <a:pt x="1285" y="509"/>
                  <a:pt x="1193" y="391"/>
                </a:cubicBezTo>
                <a:cubicBezTo>
                  <a:pt x="1187" y="382"/>
                  <a:pt x="1174" y="381"/>
                  <a:pt x="1166" y="387"/>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0" name="Shape 1610"/>
        <p:cNvGrpSpPr/>
        <p:nvPr/>
      </p:nvGrpSpPr>
      <p:grpSpPr>
        <a:xfrm>
          <a:off x="0" y="0"/>
          <a:ext cx="0" cy="0"/>
          <a:chOff x="0" y="0"/>
          <a:chExt cx="0" cy="0"/>
        </a:xfrm>
      </p:grpSpPr>
      <p:sp>
        <p:nvSpPr>
          <p:cNvPr id="1611" name="Google Shape;1611;p55"/>
          <p:cNvSpPr/>
          <p:nvPr/>
        </p:nvSpPr>
        <p:spPr>
          <a:xfrm>
            <a:off x="0" y="0"/>
            <a:ext cx="24384001" cy="137160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12" name="Google Shape;1612;p55"/>
          <p:cNvSpPr txBox="1"/>
          <p:nvPr/>
        </p:nvSpPr>
        <p:spPr>
          <a:xfrm>
            <a:off x="8971899" y="12080557"/>
            <a:ext cx="6440202"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lt1"/>
                </a:solidFill>
                <a:latin typeface="Open Sans"/>
                <a:ea typeface="Open Sans"/>
                <a:cs typeface="Open Sans"/>
                <a:sym typeface="Open Sans"/>
              </a:rPr>
              <a:t>Image Placeholder</a:t>
            </a:r>
            <a:endParaRPr/>
          </a:p>
        </p:txBody>
      </p:sp>
      <p:sp>
        <p:nvSpPr>
          <p:cNvPr id="1613" name="Google Shape;1613;p55"/>
          <p:cNvSpPr/>
          <p:nvPr/>
        </p:nvSpPr>
        <p:spPr>
          <a:xfrm>
            <a:off x="0" y="0"/>
            <a:ext cx="24384001" cy="13716000"/>
          </a:xfrm>
          <a:prstGeom prst="rect">
            <a:avLst/>
          </a:prstGeom>
          <a:gradFill>
            <a:gsLst>
              <a:gs pos="0">
                <a:srgbClr val="09B1CC">
                  <a:alpha val="60000"/>
                </a:srgbClr>
              </a:gs>
              <a:gs pos="33000">
                <a:srgbClr val="32C0D8">
                  <a:alpha val="60000"/>
                </a:srgbClr>
              </a:gs>
              <a:gs pos="66000">
                <a:srgbClr val="397FB0">
                  <a:alpha val="60000"/>
                </a:srgbClr>
              </a:gs>
              <a:gs pos="100000">
                <a:srgbClr val="1D8697">
                  <a:alpha val="60000"/>
                </a:srgbClr>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14" name="Google Shape;1614;p55"/>
          <p:cNvSpPr txBox="1"/>
          <p:nvPr/>
        </p:nvSpPr>
        <p:spPr>
          <a:xfrm>
            <a:off x="4123210" y="5896198"/>
            <a:ext cx="16137580" cy="192360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12500">
                <a:solidFill>
                  <a:schemeClr val="lt1"/>
                </a:solidFill>
                <a:latin typeface="Open Sans Light"/>
                <a:ea typeface="Open Sans Light"/>
                <a:cs typeface="Open Sans Light"/>
                <a:sym typeface="Open Sans Light"/>
              </a:rPr>
              <a:t>Our Portfolio</a:t>
            </a:r>
            <a:endParaRPr sz="12500">
              <a:solidFill>
                <a:schemeClr val="lt1"/>
              </a:solidFill>
              <a:latin typeface="Open Sans Light"/>
              <a:ea typeface="Open Sans Light"/>
              <a:cs typeface="Open Sans Light"/>
              <a:sym typeface="Open Sans Light"/>
            </a:endParaRPr>
          </a:p>
        </p:txBody>
      </p:sp>
      <p:grpSp>
        <p:nvGrpSpPr>
          <p:cNvPr id="1615" name="Google Shape;1615;p55"/>
          <p:cNvGrpSpPr/>
          <p:nvPr/>
        </p:nvGrpSpPr>
        <p:grpSpPr>
          <a:xfrm>
            <a:off x="6705111" y="5334600"/>
            <a:ext cx="10973779" cy="3046801"/>
            <a:chOff x="6893895" y="4227741"/>
            <a:chExt cx="10973779" cy="3046801"/>
          </a:xfrm>
        </p:grpSpPr>
        <p:grpSp>
          <p:nvGrpSpPr>
            <p:cNvPr id="1616" name="Google Shape;1616;p55"/>
            <p:cNvGrpSpPr/>
            <p:nvPr/>
          </p:nvGrpSpPr>
          <p:grpSpPr>
            <a:xfrm>
              <a:off x="6893895" y="4227741"/>
              <a:ext cx="1473200" cy="1463040"/>
              <a:chOff x="6602493" y="3769678"/>
              <a:chExt cx="1473200" cy="1463040"/>
            </a:xfrm>
          </p:grpSpPr>
          <p:cxnSp>
            <p:nvCxnSpPr>
              <p:cNvPr id="1617" name="Google Shape;1617;p55"/>
              <p:cNvCxnSpPr/>
              <p:nvPr/>
            </p:nvCxnSpPr>
            <p:spPr>
              <a:xfrm rot="10800000">
                <a:off x="6612653" y="3784600"/>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1618" name="Google Shape;1618;p55"/>
              <p:cNvCxnSpPr/>
              <p:nvPr/>
            </p:nvCxnSpPr>
            <p:spPr>
              <a:xfrm>
                <a:off x="6602493"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nvGrpSpPr>
            <p:cNvPr id="1619" name="Google Shape;1619;p55"/>
            <p:cNvGrpSpPr/>
            <p:nvPr/>
          </p:nvGrpSpPr>
          <p:grpSpPr>
            <a:xfrm rot="10800000">
              <a:off x="16394474" y="5811502"/>
              <a:ext cx="1473200" cy="1463040"/>
              <a:chOff x="6009640" y="3769678"/>
              <a:chExt cx="1473200" cy="1463040"/>
            </a:xfrm>
          </p:grpSpPr>
          <p:cxnSp>
            <p:nvCxnSpPr>
              <p:cNvPr id="1620" name="Google Shape;1620;p55"/>
              <p:cNvCxnSpPr/>
              <p:nvPr/>
            </p:nvCxnSpPr>
            <p:spPr>
              <a:xfrm rot="10800000">
                <a:off x="6019800" y="3784600"/>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1621" name="Google Shape;1621;p55"/>
              <p:cNvCxnSpPr/>
              <p:nvPr/>
            </p:nvCxnSpPr>
            <p:spPr>
              <a:xfrm>
                <a:off x="6009640"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6" name="Shape 1626"/>
        <p:cNvGrpSpPr/>
        <p:nvPr/>
      </p:nvGrpSpPr>
      <p:grpSpPr>
        <a:xfrm>
          <a:off x="0" y="0"/>
          <a:ext cx="0" cy="0"/>
          <a:chOff x="0" y="0"/>
          <a:chExt cx="0" cy="0"/>
        </a:xfrm>
      </p:grpSpPr>
      <p:sp>
        <p:nvSpPr>
          <p:cNvPr id="1627" name="Google Shape;1627;p56"/>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2"/>
                </a:solidFill>
                <a:latin typeface="Open Sans Light"/>
                <a:ea typeface="Open Sans Light"/>
                <a:cs typeface="Open Sans Light"/>
                <a:sym typeface="Open Sans Light"/>
              </a:rPr>
              <a:t>Portfolio</a:t>
            </a:r>
            <a:endParaRPr b="0" i="0" sz="7400" u="none" cap="none" strike="noStrike">
              <a:solidFill>
                <a:schemeClr val="accent2"/>
              </a:solidFill>
              <a:latin typeface="Open Sans Light"/>
              <a:ea typeface="Open Sans Light"/>
              <a:cs typeface="Open Sans Light"/>
              <a:sym typeface="Open Sans Light"/>
            </a:endParaRPr>
          </a:p>
        </p:txBody>
      </p:sp>
      <p:sp>
        <p:nvSpPr>
          <p:cNvPr id="1628" name="Google Shape;1628;p56"/>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1629" name="Google Shape;1629;p56"/>
          <p:cNvSpPr txBox="1"/>
          <p:nvPr/>
        </p:nvSpPr>
        <p:spPr>
          <a:xfrm>
            <a:off x="3752859" y="10740050"/>
            <a:ext cx="6190362"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a:t>
            </a:r>
            <a:endParaRPr sz="2400">
              <a:solidFill>
                <a:schemeClr val="dk2"/>
              </a:solidFill>
              <a:latin typeface="Open Sans Light"/>
              <a:ea typeface="Open Sans Light"/>
              <a:cs typeface="Open Sans Light"/>
              <a:sym typeface="Open Sans Light"/>
            </a:endParaRPr>
          </a:p>
        </p:txBody>
      </p:sp>
      <p:sp>
        <p:nvSpPr>
          <p:cNvPr id="1630" name="Google Shape;1630;p56"/>
          <p:cNvSpPr txBox="1"/>
          <p:nvPr/>
        </p:nvSpPr>
        <p:spPr>
          <a:xfrm>
            <a:off x="14429659" y="10740050"/>
            <a:ext cx="6190362"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a:t>
            </a:r>
            <a:endParaRPr sz="2400">
              <a:solidFill>
                <a:schemeClr val="dk2"/>
              </a:solidFill>
              <a:latin typeface="Open Sans Light"/>
              <a:ea typeface="Open Sans Light"/>
              <a:cs typeface="Open Sans Light"/>
              <a:sym typeface="Open Sans Light"/>
            </a:endParaRPr>
          </a:p>
        </p:txBody>
      </p:sp>
      <p:sp>
        <p:nvSpPr>
          <p:cNvPr id="1631" name="Google Shape;1631;p56"/>
          <p:cNvSpPr/>
          <p:nvPr/>
        </p:nvSpPr>
        <p:spPr>
          <a:xfrm>
            <a:off x="1665283" y="3073399"/>
            <a:ext cx="10354400" cy="7306547"/>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32" name="Google Shape;1632;p56"/>
          <p:cNvSpPr txBox="1"/>
          <p:nvPr/>
        </p:nvSpPr>
        <p:spPr>
          <a:xfrm>
            <a:off x="3622382" y="9228735"/>
            <a:ext cx="6440202"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33" name="Google Shape;1633;p56"/>
          <p:cNvSpPr/>
          <p:nvPr/>
        </p:nvSpPr>
        <p:spPr>
          <a:xfrm>
            <a:off x="12357678" y="3073399"/>
            <a:ext cx="10354400" cy="7306547"/>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34" name="Google Shape;1634;p56"/>
          <p:cNvSpPr txBox="1"/>
          <p:nvPr/>
        </p:nvSpPr>
        <p:spPr>
          <a:xfrm>
            <a:off x="14314777" y="9228735"/>
            <a:ext cx="6440202"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9" name="Shape 1639"/>
        <p:cNvGrpSpPr/>
        <p:nvPr/>
      </p:nvGrpSpPr>
      <p:grpSpPr>
        <a:xfrm>
          <a:off x="0" y="0"/>
          <a:ext cx="0" cy="0"/>
          <a:chOff x="0" y="0"/>
          <a:chExt cx="0" cy="0"/>
        </a:xfrm>
      </p:grpSpPr>
      <p:sp>
        <p:nvSpPr>
          <p:cNvPr id="1640" name="Google Shape;1640;p57"/>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2"/>
                </a:solidFill>
                <a:latin typeface="Open Sans Light"/>
                <a:ea typeface="Open Sans Light"/>
                <a:cs typeface="Open Sans Light"/>
                <a:sym typeface="Open Sans Light"/>
              </a:rPr>
              <a:t>Portfolio</a:t>
            </a:r>
            <a:endParaRPr b="0" i="0" sz="7400" u="none" cap="none" strike="noStrike">
              <a:solidFill>
                <a:schemeClr val="accent2"/>
              </a:solidFill>
              <a:latin typeface="Open Sans Light"/>
              <a:ea typeface="Open Sans Light"/>
              <a:cs typeface="Open Sans Light"/>
              <a:sym typeface="Open Sans Light"/>
            </a:endParaRPr>
          </a:p>
        </p:txBody>
      </p:sp>
      <p:sp>
        <p:nvSpPr>
          <p:cNvPr id="1641" name="Google Shape;1641;p57"/>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1642" name="Google Shape;1642;p57"/>
          <p:cNvSpPr txBox="1"/>
          <p:nvPr/>
        </p:nvSpPr>
        <p:spPr>
          <a:xfrm>
            <a:off x="16606763" y="9069478"/>
            <a:ext cx="544195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Project 03</a:t>
            </a:r>
            <a:endParaRPr sz="4200">
              <a:solidFill>
                <a:schemeClr val="dk2"/>
              </a:solidFill>
              <a:latin typeface="Open Sans Light"/>
              <a:ea typeface="Open Sans Light"/>
              <a:cs typeface="Open Sans Light"/>
              <a:sym typeface="Open Sans Light"/>
            </a:endParaRPr>
          </a:p>
        </p:txBody>
      </p:sp>
      <p:sp>
        <p:nvSpPr>
          <p:cNvPr id="1643" name="Google Shape;1643;p57"/>
          <p:cNvSpPr txBox="1"/>
          <p:nvPr/>
        </p:nvSpPr>
        <p:spPr>
          <a:xfrm>
            <a:off x="16606763" y="9954271"/>
            <a:ext cx="5441950"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644" name="Google Shape;1644;p57"/>
          <p:cNvSpPr txBox="1"/>
          <p:nvPr/>
        </p:nvSpPr>
        <p:spPr>
          <a:xfrm>
            <a:off x="2324169" y="9069478"/>
            <a:ext cx="544195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Project 01</a:t>
            </a:r>
            <a:endParaRPr sz="4200">
              <a:solidFill>
                <a:schemeClr val="dk2"/>
              </a:solidFill>
              <a:latin typeface="Open Sans Light"/>
              <a:ea typeface="Open Sans Light"/>
              <a:cs typeface="Open Sans Light"/>
              <a:sym typeface="Open Sans Light"/>
            </a:endParaRPr>
          </a:p>
        </p:txBody>
      </p:sp>
      <p:sp>
        <p:nvSpPr>
          <p:cNvPr id="1645" name="Google Shape;1645;p57"/>
          <p:cNvSpPr txBox="1"/>
          <p:nvPr/>
        </p:nvSpPr>
        <p:spPr>
          <a:xfrm>
            <a:off x="2324169" y="9954271"/>
            <a:ext cx="5441950"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646" name="Google Shape;1646;p57"/>
          <p:cNvSpPr txBox="1"/>
          <p:nvPr/>
        </p:nvSpPr>
        <p:spPr>
          <a:xfrm>
            <a:off x="9465466" y="3875997"/>
            <a:ext cx="544195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Project 02</a:t>
            </a:r>
            <a:endParaRPr sz="4200">
              <a:solidFill>
                <a:schemeClr val="dk2"/>
              </a:solidFill>
              <a:latin typeface="Open Sans Light"/>
              <a:ea typeface="Open Sans Light"/>
              <a:cs typeface="Open Sans Light"/>
              <a:sym typeface="Open Sans Light"/>
            </a:endParaRPr>
          </a:p>
        </p:txBody>
      </p:sp>
      <p:sp>
        <p:nvSpPr>
          <p:cNvPr id="1647" name="Google Shape;1647;p57"/>
          <p:cNvSpPr txBox="1"/>
          <p:nvPr/>
        </p:nvSpPr>
        <p:spPr>
          <a:xfrm>
            <a:off x="9465466" y="4760790"/>
            <a:ext cx="5441950"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a:t>
            </a:r>
            <a:endParaRPr/>
          </a:p>
        </p:txBody>
      </p:sp>
      <p:sp>
        <p:nvSpPr>
          <p:cNvPr id="1648" name="Google Shape;1648;p57"/>
          <p:cNvSpPr/>
          <p:nvPr/>
        </p:nvSpPr>
        <p:spPr>
          <a:xfrm>
            <a:off x="1665283" y="3073400"/>
            <a:ext cx="6759723" cy="5017896"/>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49" name="Google Shape;1649;p57"/>
          <p:cNvSpPr txBox="1"/>
          <p:nvPr/>
        </p:nvSpPr>
        <p:spPr>
          <a:xfrm>
            <a:off x="2435059" y="7158775"/>
            <a:ext cx="5220171"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50" name="Google Shape;1650;p57"/>
          <p:cNvSpPr/>
          <p:nvPr/>
        </p:nvSpPr>
        <p:spPr>
          <a:xfrm>
            <a:off x="15958994" y="3073400"/>
            <a:ext cx="6759723" cy="5017896"/>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51" name="Google Shape;1651;p57"/>
          <p:cNvSpPr txBox="1"/>
          <p:nvPr/>
        </p:nvSpPr>
        <p:spPr>
          <a:xfrm>
            <a:off x="16728770" y="7158775"/>
            <a:ext cx="5220171"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52" name="Google Shape;1652;p57"/>
          <p:cNvSpPr/>
          <p:nvPr/>
        </p:nvSpPr>
        <p:spPr>
          <a:xfrm>
            <a:off x="8812139" y="6968097"/>
            <a:ext cx="6759723" cy="5017896"/>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53" name="Google Shape;1653;p57"/>
          <p:cNvSpPr txBox="1"/>
          <p:nvPr/>
        </p:nvSpPr>
        <p:spPr>
          <a:xfrm>
            <a:off x="9587473" y="11053472"/>
            <a:ext cx="5220171"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8" name="Shape 1658"/>
        <p:cNvGrpSpPr/>
        <p:nvPr/>
      </p:nvGrpSpPr>
      <p:grpSpPr>
        <a:xfrm>
          <a:off x="0" y="0"/>
          <a:ext cx="0" cy="0"/>
          <a:chOff x="0" y="0"/>
          <a:chExt cx="0" cy="0"/>
        </a:xfrm>
      </p:grpSpPr>
      <p:sp>
        <p:nvSpPr>
          <p:cNvPr id="1659" name="Google Shape;1659;p58"/>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2"/>
                </a:solidFill>
                <a:latin typeface="Open Sans Light"/>
                <a:ea typeface="Open Sans Light"/>
                <a:cs typeface="Open Sans Light"/>
                <a:sym typeface="Open Sans Light"/>
              </a:rPr>
              <a:t>Portfolio</a:t>
            </a:r>
            <a:endParaRPr b="0" i="0" sz="7400" u="none" cap="none" strike="noStrike">
              <a:solidFill>
                <a:schemeClr val="accent2"/>
              </a:solidFill>
              <a:latin typeface="Open Sans Light"/>
              <a:ea typeface="Open Sans Light"/>
              <a:cs typeface="Open Sans Light"/>
              <a:sym typeface="Open Sans Light"/>
            </a:endParaRPr>
          </a:p>
        </p:txBody>
      </p:sp>
      <p:sp>
        <p:nvSpPr>
          <p:cNvPr id="1660" name="Google Shape;1660;p58"/>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1661" name="Google Shape;1661;p58"/>
          <p:cNvSpPr txBox="1"/>
          <p:nvPr/>
        </p:nvSpPr>
        <p:spPr>
          <a:xfrm>
            <a:off x="17154470" y="10963700"/>
            <a:ext cx="4476858"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a:t>
            </a:r>
            <a:endParaRPr sz="2400">
              <a:solidFill>
                <a:schemeClr val="dk2"/>
              </a:solidFill>
              <a:latin typeface="Open Sans Light"/>
              <a:ea typeface="Open Sans Light"/>
              <a:cs typeface="Open Sans Light"/>
              <a:sym typeface="Open Sans Light"/>
            </a:endParaRPr>
          </a:p>
        </p:txBody>
      </p:sp>
      <p:sp>
        <p:nvSpPr>
          <p:cNvPr id="1662" name="Google Shape;1662;p58"/>
          <p:cNvSpPr txBox="1"/>
          <p:nvPr/>
        </p:nvSpPr>
        <p:spPr>
          <a:xfrm>
            <a:off x="9953571" y="10963700"/>
            <a:ext cx="4476858"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a:t>
            </a:r>
            <a:endParaRPr sz="2400">
              <a:solidFill>
                <a:schemeClr val="dk2"/>
              </a:solidFill>
              <a:latin typeface="Open Sans Light"/>
              <a:ea typeface="Open Sans Light"/>
              <a:cs typeface="Open Sans Light"/>
              <a:sym typeface="Open Sans Light"/>
            </a:endParaRPr>
          </a:p>
        </p:txBody>
      </p:sp>
      <p:sp>
        <p:nvSpPr>
          <p:cNvPr id="1663" name="Google Shape;1663;p58"/>
          <p:cNvSpPr txBox="1"/>
          <p:nvPr/>
        </p:nvSpPr>
        <p:spPr>
          <a:xfrm>
            <a:off x="2752671" y="10963700"/>
            <a:ext cx="4476858"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description</a:t>
            </a:r>
            <a:endParaRPr sz="2400">
              <a:solidFill>
                <a:schemeClr val="dk2"/>
              </a:solidFill>
              <a:latin typeface="Open Sans Light"/>
              <a:ea typeface="Open Sans Light"/>
              <a:cs typeface="Open Sans Light"/>
              <a:sym typeface="Open Sans Light"/>
            </a:endParaRPr>
          </a:p>
        </p:txBody>
      </p:sp>
      <p:sp>
        <p:nvSpPr>
          <p:cNvPr id="1664" name="Google Shape;1664;p58"/>
          <p:cNvSpPr/>
          <p:nvPr/>
        </p:nvSpPr>
        <p:spPr>
          <a:xfrm>
            <a:off x="1665283" y="3073399"/>
            <a:ext cx="6809874" cy="7577853"/>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65" name="Google Shape;1665;p58"/>
          <p:cNvSpPr txBox="1"/>
          <p:nvPr/>
        </p:nvSpPr>
        <p:spPr>
          <a:xfrm>
            <a:off x="2460135" y="9507339"/>
            <a:ext cx="5220171"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66" name="Google Shape;1666;p58"/>
          <p:cNvSpPr/>
          <p:nvPr/>
        </p:nvSpPr>
        <p:spPr>
          <a:xfrm>
            <a:off x="8795238" y="3073399"/>
            <a:ext cx="6809874" cy="7577853"/>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67" name="Google Shape;1667;p58"/>
          <p:cNvSpPr txBox="1"/>
          <p:nvPr/>
        </p:nvSpPr>
        <p:spPr>
          <a:xfrm>
            <a:off x="9590090" y="9507339"/>
            <a:ext cx="5220171"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68" name="Google Shape;1668;p58"/>
          <p:cNvSpPr/>
          <p:nvPr/>
        </p:nvSpPr>
        <p:spPr>
          <a:xfrm>
            <a:off x="15897727" y="3073399"/>
            <a:ext cx="6809874" cy="7577853"/>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69" name="Google Shape;1669;p58"/>
          <p:cNvSpPr txBox="1"/>
          <p:nvPr/>
        </p:nvSpPr>
        <p:spPr>
          <a:xfrm>
            <a:off x="16692578" y="9507339"/>
            <a:ext cx="5220171"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4" name="Shape 1674"/>
        <p:cNvGrpSpPr/>
        <p:nvPr/>
      </p:nvGrpSpPr>
      <p:grpSpPr>
        <a:xfrm>
          <a:off x="0" y="0"/>
          <a:ext cx="0" cy="0"/>
          <a:chOff x="0" y="0"/>
          <a:chExt cx="0" cy="0"/>
        </a:xfrm>
      </p:grpSpPr>
      <p:sp>
        <p:nvSpPr>
          <p:cNvPr id="1675" name="Google Shape;1675;p59"/>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2"/>
                </a:solidFill>
                <a:latin typeface="Open Sans Light"/>
                <a:ea typeface="Open Sans Light"/>
                <a:cs typeface="Open Sans Light"/>
                <a:sym typeface="Open Sans Light"/>
              </a:rPr>
              <a:t>Portfolio</a:t>
            </a:r>
            <a:endParaRPr b="0" i="0" sz="7400" u="none" cap="none" strike="noStrike">
              <a:solidFill>
                <a:schemeClr val="accent2"/>
              </a:solidFill>
              <a:latin typeface="Open Sans Light"/>
              <a:ea typeface="Open Sans Light"/>
              <a:cs typeface="Open Sans Light"/>
              <a:sym typeface="Open Sans Light"/>
            </a:endParaRPr>
          </a:p>
        </p:txBody>
      </p:sp>
      <p:sp>
        <p:nvSpPr>
          <p:cNvPr id="1676" name="Google Shape;1676;p59"/>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677" name="Google Shape;1677;p59"/>
          <p:cNvSpPr txBox="1"/>
          <p:nvPr/>
        </p:nvSpPr>
        <p:spPr>
          <a:xfrm>
            <a:off x="2318770" y="10932597"/>
            <a:ext cx="3750434"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place for description</a:t>
            </a:r>
            <a:endParaRPr sz="2400">
              <a:solidFill>
                <a:schemeClr val="dk2"/>
              </a:solidFill>
              <a:latin typeface="Open Sans Light"/>
              <a:ea typeface="Open Sans Light"/>
              <a:cs typeface="Open Sans Light"/>
              <a:sym typeface="Open Sans Light"/>
            </a:endParaRPr>
          </a:p>
        </p:txBody>
      </p:sp>
      <p:sp>
        <p:nvSpPr>
          <p:cNvPr id="1678" name="Google Shape;1678;p59"/>
          <p:cNvSpPr txBox="1"/>
          <p:nvPr/>
        </p:nvSpPr>
        <p:spPr>
          <a:xfrm>
            <a:off x="7650779" y="10932597"/>
            <a:ext cx="3750434"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place for description</a:t>
            </a:r>
            <a:endParaRPr sz="2400">
              <a:solidFill>
                <a:schemeClr val="dk2"/>
              </a:solidFill>
              <a:latin typeface="Open Sans Light"/>
              <a:ea typeface="Open Sans Light"/>
              <a:cs typeface="Open Sans Light"/>
              <a:sym typeface="Open Sans Light"/>
            </a:endParaRPr>
          </a:p>
        </p:txBody>
      </p:sp>
      <p:sp>
        <p:nvSpPr>
          <p:cNvPr id="1679" name="Google Shape;1679;p59"/>
          <p:cNvSpPr txBox="1"/>
          <p:nvPr/>
        </p:nvSpPr>
        <p:spPr>
          <a:xfrm>
            <a:off x="12982788" y="10932597"/>
            <a:ext cx="3750434"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place for description</a:t>
            </a:r>
            <a:endParaRPr sz="2400">
              <a:solidFill>
                <a:schemeClr val="dk2"/>
              </a:solidFill>
              <a:latin typeface="Open Sans Light"/>
              <a:ea typeface="Open Sans Light"/>
              <a:cs typeface="Open Sans Light"/>
              <a:sym typeface="Open Sans Light"/>
            </a:endParaRPr>
          </a:p>
        </p:txBody>
      </p:sp>
      <p:sp>
        <p:nvSpPr>
          <p:cNvPr id="1680" name="Google Shape;1680;p59"/>
          <p:cNvSpPr txBox="1"/>
          <p:nvPr/>
        </p:nvSpPr>
        <p:spPr>
          <a:xfrm>
            <a:off x="18314797" y="10932597"/>
            <a:ext cx="3750434" cy="919675"/>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place for description</a:t>
            </a:r>
            <a:endParaRPr sz="2400">
              <a:solidFill>
                <a:schemeClr val="dk2"/>
              </a:solidFill>
              <a:latin typeface="Open Sans Light"/>
              <a:ea typeface="Open Sans Light"/>
              <a:cs typeface="Open Sans Light"/>
              <a:sym typeface="Open Sans Light"/>
            </a:endParaRPr>
          </a:p>
        </p:txBody>
      </p:sp>
      <p:sp>
        <p:nvSpPr>
          <p:cNvPr id="1681" name="Google Shape;1681;p59"/>
          <p:cNvSpPr/>
          <p:nvPr/>
        </p:nvSpPr>
        <p:spPr>
          <a:xfrm>
            <a:off x="1676400" y="3073399"/>
            <a:ext cx="5041056" cy="7577853"/>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82" name="Google Shape;1682;p59"/>
          <p:cNvSpPr txBox="1"/>
          <p:nvPr/>
        </p:nvSpPr>
        <p:spPr>
          <a:xfrm>
            <a:off x="2020856" y="9507339"/>
            <a:ext cx="4352145"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83" name="Google Shape;1683;p59"/>
          <p:cNvSpPr/>
          <p:nvPr/>
        </p:nvSpPr>
        <p:spPr>
          <a:xfrm>
            <a:off x="7003176" y="3073399"/>
            <a:ext cx="5041056" cy="7577853"/>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84" name="Google Shape;1684;p59"/>
          <p:cNvSpPr txBox="1"/>
          <p:nvPr/>
        </p:nvSpPr>
        <p:spPr>
          <a:xfrm>
            <a:off x="7347632" y="9507339"/>
            <a:ext cx="4352145"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85" name="Google Shape;1685;p59"/>
          <p:cNvSpPr/>
          <p:nvPr/>
        </p:nvSpPr>
        <p:spPr>
          <a:xfrm>
            <a:off x="12337411" y="3073399"/>
            <a:ext cx="5041056" cy="7577853"/>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86" name="Google Shape;1686;p59"/>
          <p:cNvSpPr txBox="1"/>
          <p:nvPr/>
        </p:nvSpPr>
        <p:spPr>
          <a:xfrm>
            <a:off x="12681867" y="9507339"/>
            <a:ext cx="4352145"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87" name="Google Shape;1687;p59"/>
          <p:cNvSpPr/>
          <p:nvPr/>
        </p:nvSpPr>
        <p:spPr>
          <a:xfrm>
            <a:off x="17675305" y="3073399"/>
            <a:ext cx="5041056" cy="7577853"/>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88" name="Google Shape;1688;p59"/>
          <p:cNvSpPr txBox="1"/>
          <p:nvPr/>
        </p:nvSpPr>
        <p:spPr>
          <a:xfrm>
            <a:off x="18019759" y="9507339"/>
            <a:ext cx="4352145"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2" name="Shape 1692"/>
        <p:cNvGrpSpPr/>
        <p:nvPr/>
      </p:nvGrpSpPr>
      <p:grpSpPr>
        <a:xfrm>
          <a:off x="0" y="0"/>
          <a:ext cx="0" cy="0"/>
          <a:chOff x="0" y="0"/>
          <a:chExt cx="0" cy="0"/>
        </a:xfrm>
      </p:grpSpPr>
      <p:pic>
        <p:nvPicPr>
          <p:cNvPr id="1693" name="Google Shape;1693;p60"/>
          <p:cNvPicPr preferRelativeResize="0"/>
          <p:nvPr/>
        </p:nvPicPr>
        <p:blipFill rotWithShape="1">
          <a:blip r:embed="rId3">
            <a:alphaModFix/>
          </a:blip>
          <a:srcRect b="0" l="0" r="0" t="0"/>
          <a:stretch/>
        </p:blipFill>
        <p:spPr>
          <a:xfrm>
            <a:off x="1760216" y="2870200"/>
            <a:ext cx="6110332" cy="10698294"/>
          </a:xfrm>
          <a:prstGeom prst="rect">
            <a:avLst/>
          </a:prstGeom>
          <a:noFill/>
          <a:ln>
            <a:noFill/>
          </a:ln>
        </p:spPr>
      </p:pic>
      <p:pic>
        <p:nvPicPr>
          <p:cNvPr id="1694" name="Google Shape;1694;p60"/>
          <p:cNvPicPr preferRelativeResize="0"/>
          <p:nvPr/>
        </p:nvPicPr>
        <p:blipFill rotWithShape="1">
          <a:blip r:embed="rId3">
            <a:alphaModFix/>
          </a:blip>
          <a:srcRect b="0" l="0" r="0" t="0"/>
          <a:stretch/>
        </p:blipFill>
        <p:spPr>
          <a:xfrm>
            <a:off x="7285011" y="2870200"/>
            <a:ext cx="6110332" cy="10698294"/>
          </a:xfrm>
          <a:prstGeom prst="rect">
            <a:avLst/>
          </a:prstGeom>
          <a:noFill/>
          <a:ln>
            <a:noFill/>
          </a:ln>
        </p:spPr>
      </p:pic>
      <p:sp>
        <p:nvSpPr>
          <p:cNvPr id="1695" name="Google Shape;1695;p60"/>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2"/>
                </a:solidFill>
                <a:latin typeface="Open Sans Light"/>
                <a:ea typeface="Open Sans Light"/>
                <a:cs typeface="Open Sans Light"/>
                <a:sym typeface="Open Sans Light"/>
              </a:rPr>
              <a:t>Portfolio</a:t>
            </a:r>
            <a:endParaRPr b="0" i="0" sz="7400" u="none" cap="none" strike="noStrike">
              <a:solidFill>
                <a:schemeClr val="accent2"/>
              </a:solidFill>
              <a:latin typeface="Open Sans Light"/>
              <a:ea typeface="Open Sans Light"/>
              <a:cs typeface="Open Sans Light"/>
              <a:sym typeface="Open Sans Light"/>
            </a:endParaRPr>
          </a:p>
        </p:txBody>
      </p:sp>
      <p:sp>
        <p:nvSpPr>
          <p:cNvPr id="1696" name="Google Shape;1696;p60"/>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1697" name="Google Shape;1697;p60"/>
          <p:cNvSpPr/>
          <p:nvPr/>
        </p:nvSpPr>
        <p:spPr>
          <a:xfrm>
            <a:off x="2825750" y="4565651"/>
            <a:ext cx="3848100" cy="66421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698" name="Google Shape;1698;p60"/>
          <p:cNvSpPr txBox="1"/>
          <p:nvPr/>
        </p:nvSpPr>
        <p:spPr>
          <a:xfrm>
            <a:off x="3095625" y="10456979"/>
            <a:ext cx="3308350"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
        <p:nvSpPr>
          <p:cNvPr id="1699" name="Google Shape;1699;p60"/>
          <p:cNvSpPr/>
          <p:nvPr/>
        </p:nvSpPr>
        <p:spPr>
          <a:xfrm>
            <a:off x="8350545" y="4565651"/>
            <a:ext cx="3848100" cy="6642100"/>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00" name="Google Shape;1700;p60"/>
          <p:cNvSpPr txBox="1"/>
          <p:nvPr/>
        </p:nvSpPr>
        <p:spPr>
          <a:xfrm>
            <a:off x="8620420" y="10456979"/>
            <a:ext cx="3308350"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grpSp>
        <p:nvGrpSpPr>
          <p:cNvPr id="1701" name="Google Shape;1701;p60"/>
          <p:cNvGrpSpPr/>
          <p:nvPr/>
        </p:nvGrpSpPr>
        <p:grpSpPr>
          <a:xfrm>
            <a:off x="14041766" y="3611543"/>
            <a:ext cx="8740158" cy="8022143"/>
            <a:chOff x="14041766" y="3611543"/>
            <a:chExt cx="8740158" cy="8022143"/>
          </a:xfrm>
        </p:grpSpPr>
        <p:grpSp>
          <p:nvGrpSpPr>
            <p:cNvPr id="1702" name="Google Shape;1702;p60"/>
            <p:cNvGrpSpPr/>
            <p:nvPr/>
          </p:nvGrpSpPr>
          <p:grpSpPr>
            <a:xfrm>
              <a:off x="15735678" y="4208383"/>
              <a:ext cx="6676377" cy="6904351"/>
              <a:chOff x="4534310" y="3881124"/>
              <a:chExt cx="16841574" cy="6904351"/>
            </a:xfrm>
          </p:grpSpPr>
          <p:cxnSp>
            <p:nvCxnSpPr>
              <p:cNvPr id="1703" name="Google Shape;1703;p60"/>
              <p:cNvCxnSpPr/>
              <p:nvPr/>
            </p:nvCxnSpPr>
            <p:spPr>
              <a:xfrm>
                <a:off x="18007213" y="3881124"/>
                <a:ext cx="0" cy="6904351"/>
              </a:xfrm>
              <a:prstGeom prst="straightConnector1">
                <a:avLst/>
              </a:prstGeom>
              <a:noFill/>
              <a:ln cap="flat" cmpd="sng" w="12700">
                <a:solidFill>
                  <a:srgbClr val="EAEAEA"/>
                </a:solidFill>
                <a:prstDash val="solid"/>
                <a:miter lim="800000"/>
                <a:headEnd len="sm" w="sm" type="none"/>
                <a:tailEnd len="sm" w="sm" type="none"/>
              </a:ln>
            </p:spPr>
          </p:cxnSp>
          <p:cxnSp>
            <p:nvCxnSpPr>
              <p:cNvPr id="1704" name="Google Shape;1704;p60"/>
              <p:cNvCxnSpPr/>
              <p:nvPr/>
            </p:nvCxnSpPr>
            <p:spPr>
              <a:xfrm>
                <a:off x="14649122" y="3881124"/>
                <a:ext cx="0" cy="6904351"/>
              </a:xfrm>
              <a:prstGeom prst="straightConnector1">
                <a:avLst/>
              </a:prstGeom>
              <a:noFill/>
              <a:ln cap="flat" cmpd="sng" w="12700">
                <a:solidFill>
                  <a:srgbClr val="EAEAEA"/>
                </a:solidFill>
                <a:prstDash val="solid"/>
                <a:miter lim="800000"/>
                <a:headEnd len="sm" w="sm" type="none"/>
                <a:tailEnd len="sm" w="sm" type="none"/>
              </a:ln>
            </p:spPr>
          </p:cxnSp>
          <p:cxnSp>
            <p:nvCxnSpPr>
              <p:cNvPr id="1705" name="Google Shape;1705;p60"/>
              <p:cNvCxnSpPr/>
              <p:nvPr/>
            </p:nvCxnSpPr>
            <p:spPr>
              <a:xfrm>
                <a:off x="11274099" y="3881124"/>
                <a:ext cx="0" cy="6904351"/>
              </a:xfrm>
              <a:prstGeom prst="straightConnector1">
                <a:avLst/>
              </a:prstGeom>
              <a:noFill/>
              <a:ln cap="flat" cmpd="sng" w="12700">
                <a:solidFill>
                  <a:srgbClr val="EAEAEA"/>
                </a:solidFill>
                <a:prstDash val="solid"/>
                <a:miter lim="800000"/>
                <a:headEnd len="sm" w="sm" type="none"/>
                <a:tailEnd len="sm" w="sm" type="none"/>
              </a:ln>
            </p:spPr>
          </p:cxnSp>
          <p:cxnSp>
            <p:nvCxnSpPr>
              <p:cNvPr id="1706" name="Google Shape;1706;p60"/>
              <p:cNvCxnSpPr/>
              <p:nvPr/>
            </p:nvCxnSpPr>
            <p:spPr>
              <a:xfrm>
                <a:off x="7899076" y="3881124"/>
                <a:ext cx="0" cy="6904351"/>
              </a:xfrm>
              <a:prstGeom prst="straightConnector1">
                <a:avLst/>
              </a:prstGeom>
              <a:noFill/>
              <a:ln cap="flat" cmpd="sng" w="12700">
                <a:solidFill>
                  <a:srgbClr val="EAEAEA"/>
                </a:solidFill>
                <a:prstDash val="solid"/>
                <a:miter lim="800000"/>
                <a:headEnd len="sm" w="sm" type="none"/>
                <a:tailEnd len="sm" w="sm" type="none"/>
              </a:ln>
            </p:spPr>
          </p:cxnSp>
          <p:cxnSp>
            <p:nvCxnSpPr>
              <p:cNvPr id="1707" name="Google Shape;1707;p60"/>
              <p:cNvCxnSpPr/>
              <p:nvPr/>
            </p:nvCxnSpPr>
            <p:spPr>
              <a:xfrm>
                <a:off x="4534310" y="3881124"/>
                <a:ext cx="0" cy="6904351"/>
              </a:xfrm>
              <a:prstGeom prst="straightConnector1">
                <a:avLst/>
              </a:prstGeom>
              <a:noFill/>
              <a:ln cap="flat" cmpd="sng" w="12700">
                <a:solidFill>
                  <a:srgbClr val="EAEAEA"/>
                </a:solidFill>
                <a:prstDash val="solid"/>
                <a:miter lim="800000"/>
                <a:headEnd len="sm" w="sm" type="none"/>
                <a:tailEnd len="sm" w="sm" type="none"/>
              </a:ln>
            </p:spPr>
          </p:cxnSp>
          <p:cxnSp>
            <p:nvCxnSpPr>
              <p:cNvPr id="1708" name="Google Shape;1708;p60"/>
              <p:cNvCxnSpPr/>
              <p:nvPr/>
            </p:nvCxnSpPr>
            <p:spPr>
              <a:xfrm>
                <a:off x="21375884" y="3881124"/>
                <a:ext cx="0" cy="6904351"/>
              </a:xfrm>
              <a:prstGeom prst="straightConnector1">
                <a:avLst/>
              </a:prstGeom>
              <a:noFill/>
              <a:ln cap="flat" cmpd="sng" w="12700">
                <a:solidFill>
                  <a:srgbClr val="EAEAEA"/>
                </a:solidFill>
                <a:prstDash val="solid"/>
                <a:miter lim="800000"/>
                <a:headEnd len="sm" w="sm" type="none"/>
                <a:tailEnd len="sm" w="sm" type="none"/>
              </a:ln>
            </p:spPr>
          </p:cxnSp>
        </p:grpSp>
        <p:sp>
          <p:nvSpPr>
            <p:cNvPr id="1709" name="Google Shape;1709;p60"/>
            <p:cNvSpPr txBox="1"/>
            <p:nvPr/>
          </p:nvSpPr>
          <p:spPr>
            <a:xfrm>
              <a:off x="14041766" y="4886072"/>
              <a:ext cx="1395179" cy="33855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200">
                  <a:solidFill>
                    <a:schemeClr val="dk2"/>
                  </a:solidFill>
                  <a:latin typeface="Open Sans Light"/>
                  <a:ea typeface="Open Sans Light"/>
                  <a:cs typeface="Open Sans Light"/>
                  <a:sym typeface="Open Sans Light"/>
                </a:rPr>
                <a:t>Australia</a:t>
              </a:r>
              <a:endParaRPr sz="2200">
                <a:solidFill>
                  <a:schemeClr val="dk2"/>
                </a:solidFill>
                <a:latin typeface="Open Sans Light"/>
                <a:ea typeface="Open Sans Light"/>
                <a:cs typeface="Open Sans Light"/>
                <a:sym typeface="Open Sans Light"/>
              </a:endParaRPr>
            </a:p>
          </p:txBody>
        </p:sp>
        <p:sp>
          <p:nvSpPr>
            <p:cNvPr id="1710" name="Google Shape;1710;p60"/>
            <p:cNvSpPr txBox="1"/>
            <p:nvPr/>
          </p:nvSpPr>
          <p:spPr>
            <a:xfrm>
              <a:off x="14041766" y="6613272"/>
              <a:ext cx="1395179" cy="33855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200">
                  <a:solidFill>
                    <a:schemeClr val="dk2"/>
                  </a:solidFill>
                  <a:latin typeface="Open Sans Light"/>
                  <a:ea typeface="Open Sans Light"/>
                  <a:cs typeface="Open Sans Light"/>
                  <a:sym typeface="Open Sans Light"/>
                </a:rPr>
                <a:t>Asia</a:t>
              </a:r>
              <a:endParaRPr sz="2200">
                <a:solidFill>
                  <a:schemeClr val="dk2"/>
                </a:solidFill>
                <a:latin typeface="Open Sans Light"/>
                <a:ea typeface="Open Sans Light"/>
                <a:cs typeface="Open Sans Light"/>
                <a:sym typeface="Open Sans Light"/>
              </a:endParaRPr>
            </a:p>
          </p:txBody>
        </p:sp>
        <p:sp>
          <p:nvSpPr>
            <p:cNvPr id="1711" name="Google Shape;1711;p60"/>
            <p:cNvSpPr txBox="1"/>
            <p:nvPr/>
          </p:nvSpPr>
          <p:spPr>
            <a:xfrm>
              <a:off x="14041766" y="8346335"/>
              <a:ext cx="1395179" cy="33855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200">
                  <a:solidFill>
                    <a:schemeClr val="dk2"/>
                  </a:solidFill>
                  <a:latin typeface="Open Sans Light"/>
                  <a:ea typeface="Open Sans Light"/>
                  <a:cs typeface="Open Sans Light"/>
                  <a:sym typeface="Open Sans Light"/>
                </a:rPr>
                <a:t>Europe</a:t>
              </a:r>
              <a:endParaRPr sz="2200">
                <a:solidFill>
                  <a:schemeClr val="dk2"/>
                </a:solidFill>
                <a:latin typeface="Open Sans Light"/>
                <a:ea typeface="Open Sans Light"/>
                <a:cs typeface="Open Sans Light"/>
                <a:sym typeface="Open Sans Light"/>
              </a:endParaRPr>
            </a:p>
          </p:txBody>
        </p:sp>
        <p:sp>
          <p:nvSpPr>
            <p:cNvPr id="1712" name="Google Shape;1712;p60"/>
            <p:cNvSpPr txBox="1"/>
            <p:nvPr/>
          </p:nvSpPr>
          <p:spPr>
            <a:xfrm>
              <a:off x="14041766" y="10078424"/>
              <a:ext cx="1395179" cy="33855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200">
                  <a:solidFill>
                    <a:schemeClr val="dk2"/>
                  </a:solidFill>
                  <a:latin typeface="Open Sans Light"/>
                  <a:ea typeface="Open Sans Light"/>
                  <a:cs typeface="Open Sans Light"/>
                  <a:sym typeface="Open Sans Light"/>
                </a:rPr>
                <a:t>USA</a:t>
              </a:r>
              <a:endParaRPr sz="2200">
                <a:solidFill>
                  <a:schemeClr val="dk2"/>
                </a:solidFill>
                <a:latin typeface="Open Sans Light"/>
                <a:ea typeface="Open Sans Light"/>
                <a:cs typeface="Open Sans Light"/>
                <a:sym typeface="Open Sans Light"/>
              </a:endParaRPr>
            </a:p>
          </p:txBody>
        </p:sp>
        <p:sp>
          <p:nvSpPr>
            <p:cNvPr id="1713" name="Google Shape;1713;p60"/>
            <p:cNvSpPr txBox="1"/>
            <p:nvPr/>
          </p:nvSpPr>
          <p:spPr>
            <a:xfrm>
              <a:off x="15368455" y="11325909"/>
              <a:ext cx="721278"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0</a:t>
              </a:r>
              <a:endParaRPr sz="2000">
                <a:solidFill>
                  <a:schemeClr val="dk2"/>
                </a:solidFill>
                <a:latin typeface="Open Sans Light"/>
                <a:ea typeface="Open Sans Light"/>
                <a:cs typeface="Open Sans Light"/>
                <a:sym typeface="Open Sans Light"/>
              </a:endParaRPr>
            </a:p>
          </p:txBody>
        </p:sp>
        <p:sp>
          <p:nvSpPr>
            <p:cNvPr id="1714" name="Google Shape;1714;p60"/>
            <p:cNvSpPr txBox="1"/>
            <p:nvPr/>
          </p:nvSpPr>
          <p:spPr>
            <a:xfrm>
              <a:off x="16708908" y="11325909"/>
              <a:ext cx="721278"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p:txBody>
        </p:sp>
        <p:sp>
          <p:nvSpPr>
            <p:cNvPr id="1715" name="Google Shape;1715;p60"/>
            <p:cNvSpPr txBox="1"/>
            <p:nvPr/>
          </p:nvSpPr>
          <p:spPr>
            <a:xfrm>
              <a:off x="18046842" y="11325909"/>
              <a:ext cx="721278"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40</a:t>
              </a:r>
              <a:endParaRPr sz="2000">
                <a:solidFill>
                  <a:schemeClr val="dk2"/>
                </a:solidFill>
                <a:latin typeface="Open Sans Light"/>
                <a:ea typeface="Open Sans Light"/>
                <a:cs typeface="Open Sans Light"/>
                <a:sym typeface="Open Sans Light"/>
              </a:endParaRPr>
            </a:p>
          </p:txBody>
        </p:sp>
        <p:sp>
          <p:nvSpPr>
            <p:cNvPr id="1716" name="Google Shape;1716;p60"/>
            <p:cNvSpPr txBox="1"/>
            <p:nvPr/>
          </p:nvSpPr>
          <p:spPr>
            <a:xfrm>
              <a:off x="19384777" y="11325909"/>
              <a:ext cx="721278"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60</a:t>
              </a:r>
              <a:endParaRPr sz="2000">
                <a:solidFill>
                  <a:schemeClr val="dk2"/>
                </a:solidFill>
                <a:latin typeface="Open Sans Light"/>
                <a:ea typeface="Open Sans Light"/>
                <a:cs typeface="Open Sans Light"/>
                <a:sym typeface="Open Sans Light"/>
              </a:endParaRPr>
            </a:p>
          </p:txBody>
        </p:sp>
        <p:sp>
          <p:nvSpPr>
            <p:cNvPr id="1717" name="Google Shape;1717;p60"/>
            <p:cNvSpPr txBox="1"/>
            <p:nvPr/>
          </p:nvSpPr>
          <p:spPr>
            <a:xfrm>
              <a:off x="20722711" y="11325909"/>
              <a:ext cx="721278"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80</a:t>
              </a:r>
              <a:endParaRPr sz="2000">
                <a:solidFill>
                  <a:schemeClr val="dk2"/>
                </a:solidFill>
                <a:latin typeface="Open Sans Light"/>
                <a:ea typeface="Open Sans Light"/>
                <a:cs typeface="Open Sans Light"/>
                <a:sym typeface="Open Sans Light"/>
              </a:endParaRPr>
            </a:p>
          </p:txBody>
        </p:sp>
        <p:sp>
          <p:nvSpPr>
            <p:cNvPr id="1718" name="Google Shape;1718;p60"/>
            <p:cNvSpPr txBox="1"/>
            <p:nvPr/>
          </p:nvSpPr>
          <p:spPr>
            <a:xfrm>
              <a:off x="22060645" y="11325909"/>
              <a:ext cx="721278"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100</a:t>
              </a:r>
              <a:endParaRPr sz="2000">
                <a:solidFill>
                  <a:schemeClr val="dk2"/>
                </a:solidFill>
                <a:latin typeface="Open Sans Light"/>
                <a:ea typeface="Open Sans Light"/>
                <a:cs typeface="Open Sans Light"/>
                <a:sym typeface="Open Sans Light"/>
              </a:endParaRPr>
            </a:p>
          </p:txBody>
        </p:sp>
        <p:sp>
          <p:nvSpPr>
            <p:cNvPr id="1719" name="Google Shape;1719;p60"/>
            <p:cNvSpPr txBox="1"/>
            <p:nvPr/>
          </p:nvSpPr>
          <p:spPr>
            <a:xfrm>
              <a:off x="19101905" y="4451781"/>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49</a:t>
              </a:r>
              <a:endParaRPr sz="2600">
                <a:solidFill>
                  <a:schemeClr val="dk2"/>
                </a:solidFill>
                <a:latin typeface="Open Sans Light"/>
                <a:ea typeface="Open Sans Light"/>
                <a:cs typeface="Open Sans Light"/>
                <a:sym typeface="Open Sans Light"/>
              </a:endParaRPr>
            </a:p>
          </p:txBody>
        </p:sp>
        <p:sp>
          <p:nvSpPr>
            <p:cNvPr id="1720" name="Google Shape;1720;p60"/>
            <p:cNvSpPr txBox="1"/>
            <p:nvPr/>
          </p:nvSpPr>
          <p:spPr>
            <a:xfrm>
              <a:off x="18034386" y="4886072"/>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33</a:t>
              </a:r>
              <a:endParaRPr sz="2600">
                <a:solidFill>
                  <a:schemeClr val="dk2"/>
                </a:solidFill>
                <a:latin typeface="Open Sans Light"/>
                <a:ea typeface="Open Sans Light"/>
                <a:cs typeface="Open Sans Light"/>
                <a:sym typeface="Open Sans Light"/>
              </a:endParaRPr>
            </a:p>
          </p:txBody>
        </p:sp>
        <p:sp>
          <p:nvSpPr>
            <p:cNvPr id="1721" name="Google Shape;1721;p60"/>
            <p:cNvSpPr txBox="1"/>
            <p:nvPr/>
          </p:nvSpPr>
          <p:spPr>
            <a:xfrm>
              <a:off x="21507156" y="5298395"/>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85</a:t>
              </a:r>
              <a:endParaRPr sz="2600">
                <a:solidFill>
                  <a:schemeClr val="dk2"/>
                </a:solidFill>
                <a:latin typeface="Open Sans Light"/>
                <a:ea typeface="Open Sans Light"/>
                <a:cs typeface="Open Sans Light"/>
                <a:sym typeface="Open Sans Light"/>
              </a:endParaRPr>
            </a:p>
          </p:txBody>
        </p:sp>
        <p:sp>
          <p:nvSpPr>
            <p:cNvPr id="1722" name="Google Shape;1722;p60"/>
            <p:cNvSpPr txBox="1"/>
            <p:nvPr/>
          </p:nvSpPr>
          <p:spPr>
            <a:xfrm>
              <a:off x="17029222" y="6147271"/>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18</a:t>
              </a:r>
              <a:endParaRPr sz="2600">
                <a:solidFill>
                  <a:schemeClr val="dk2"/>
                </a:solidFill>
                <a:latin typeface="Open Sans Light"/>
                <a:ea typeface="Open Sans Light"/>
                <a:cs typeface="Open Sans Light"/>
                <a:sym typeface="Open Sans Light"/>
              </a:endParaRPr>
            </a:p>
          </p:txBody>
        </p:sp>
        <p:sp>
          <p:nvSpPr>
            <p:cNvPr id="1723" name="Google Shape;1723;p60"/>
            <p:cNvSpPr txBox="1"/>
            <p:nvPr/>
          </p:nvSpPr>
          <p:spPr>
            <a:xfrm>
              <a:off x="18761408" y="6570937"/>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44</a:t>
              </a:r>
              <a:endParaRPr sz="2600">
                <a:solidFill>
                  <a:schemeClr val="dk2"/>
                </a:solidFill>
                <a:latin typeface="Open Sans Light"/>
                <a:ea typeface="Open Sans Light"/>
                <a:cs typeface="Open Sans Light"/>
                <a:sym typeface="Open Sans Light"/>
              </a:endParaRPr>
            </a:p>
          </p:txBody>
        </p:sp>
        <p:sp>
          <p:nvSpPr>
            <p:cNvPr id="1724" name="Google Shape;1724;p60"/>
            <p:cNvSpPr txBox="1"/>
            <p:nvPr/>
          </p:nvSpPr>
          <p:spPr>
            <a:xfrm>
              <a:off x="20302352" y="7031772"/>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67</a:t>
              </a:r>
              <a:endParaRPr sz="2600">
                <a:solidFill>
                  <a:schemeClr val="dk2"/>
                </a:solidFill>
                <a:latin typeface="Open Sans Light"/>
                <a:ea typeface="Open Sans Light"/>
                <a:cs typeface="Open Sans Light"/>
                <a:sym typeface="Open Sans Light"/>
              </a:endParaRPr>
            </a:p>
          </p:txBody>
        </p:sp>
        <p:sp>
          <p:nvSpPr>
            <p:cNvPr id="1725" name="Google Shape;1725;p60"/>
            <p:cNvSpPr txBox="1"/>
            <p:nvPr/>
          </p:nvSpPr>
          <p:spPr>
            <a:xfrm>
              <a:off x="17499744" y="7847779"/>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25</a:t>
              </a:r>
              <a:endParaRPr sz="2600">
                <a:solidFill>
                  <a:schemeClr val="dk2"/>
                </a:solidFill>
                <a:latin typeface="Open Sans Light"/>
                <a:ea typeface="Open Sans Light"/>
                <a:cs typeface="Open Sans Light"/>
                <a:sym typeface="Open Sans Light"/>
              </a:endParaRPr>
            </a:p>
          </p:txBody>
        </p:sp>
        <p:sp>
          <p:nvSpPr>
            <p:cNvPr id="1726" name="Google Shape;1726;p60"/>
            <p:cNvSpPr txBox="1"/>
            <p:nvPr/>
          </p:nvSpPr>
          <p:spPr>
            <a:xfrm>
              <a:off x="21507156" y="8740694"/>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85</a:t>
              </a:r>
              <a:endParaRPr sz="2600">
                <a:solidFill>
                  <a:schemeClr val="dk2"/>
                </a:solidFill>
                <a:latin typeface="Open Sans Light"/>
                <a:ea typeface="Open Sans Light"/>
                <a:cs typeface="Open Sans Light"/>
                <a:sym typeface="Open Sans Light"/>
              </a:endParaRPr>
            </a:p>
          </p:txBody>
        </p:sp>
        <p:sp>
          <p:nvSpPr>
            <p:cNvPr id="1727" name="Google Shape;1727;p60"/>
            <p:cNvSpPr txBox="1"/>
            <p:nvPr/>
          </p:nvSpPr>
          <p:spPr>
            <a:xfrm>
              <a:off x="18497155" y="9613212"/>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40</a:t>
              </a:r>
              <a:endParaRPr sz="2600">
                <a:solidFill>
                  <a:schemeClr val="dk2"/>
                </a:solidFill>
                <a:latin typeface="Open Sans Light"/>
                <a:ea typeface="Open Sans Light"/>
                <a:cs typeface="Open Sans Light"/>
                <a:sym typeface="Open Sans Light"/>
              </a:endParaRPr>
            </a:p>
          </p:txBody>
        </p:sp>
        <p:sp>
          <p:nvSpPr>
            <p:cNvPr id="1728" name="Google Shape;1728;p60"/>
            <p:cNvSpPr txBox="1"/>
            <p:nvPr/>
          </p:nvSpPr>
          <p:spPr>
            <a:xfrm>
              <a:off x="20168630" y="10030482"/>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65</a:t>
              </a:r>
              <a:endParaRPr sz="2600">
                <a:solidFill>
                  <a:schemeClr val="dk2"/>
                </a:solidFill>
                <a:latin typeface="Open Sans Light"/>
                <a:ea typeface="Open Sans Light"/>
                <a:cs typeface="Open Sans Light"/>
                <a:sym typeface="Open Sans Light"/>
              </a:endParaRPr>
            </a:p>
          </p:txBody>
        </p:sp>
        <p:sp>
          <p:nvSpPr>
            <p:cNvPr id="1729" name="Google Shape;1729;p60"/>
            <p:cNvSpPr txBox="1"/>
            <p:nvPr/>
          </p:nvSpPr>
          <p:spPr>
            <a:xfrm>
              <a:off x="20506434" y="10516952"/>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70</a:t>
              </a:r>
              <a:endParaRPr sz="2600">
                <a:solidFill>
                  <a:schemeClr val="dk2"/>
                </a:solidFill>
                <a:latin typeface="Open Sans Light"/>
                <a:ea typeface="Open Sans Light"/>
                <a:cs typeface="Open Sans Light"/>
                <a:sym typeface="Open Sans Light"/>
              </a:endParaRPr>
            </a:p>
          </p:txBody>
        </p:sp>
        <p:sp>
          <p:nvSpPr>
            <p:cNvPr id="1730" name="Google Shape;1730;p60"/>
            <p:cNvSpPr/>
            <p:nvPr/>
          </p:nvSpPr>
          <p:spPr>
            <a:xfrm>
              <a:off x="15734130" y="4420031"/>
              <a:ext cx="3260636" cy="43186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1" name="Google Shape;1731;p60"/>
            <p:cNvSpPr/>
            <p:nvPr/>
          </p:nvSpPr>
          <p:spPr>
            <a:xfrm>
              <a:off x="15734130" y="4850513"/>
              <a:ext cx="2205144" cy="4318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2" name="Google Shape;1732;p60"/>
            <p:cNvSpPr/>
            <p:nvPr/>
          </p:nvSpPr>
          <p:spPr>
            <a:xfrm>
              <a:off x="15734130" y="5280996"/>
              <a:ext cx="5677915"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3" name="Google Shape;1733;p60"/>
            <p:cNvSpPr/>
            <p:nvPr/>
          </p:nvSpPr>
          <p:spPr>
            <a:xfrm>
              <a:off x="15734130" y="6134887"/>
              <a:ext cx="1199980" cy="43186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4" name="Google Shape;1734;p60"/>
            <p:cNvSpPr/>
            <p:nvPr/>
          </p:nvSpPr>
          <p:spPr>
            <a:xfrm>
              <a:off x="15734130" y="6565369"/>
              <a:ext cx="2932166" cy="4318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5" name="Google Shape;1735;p60"/>
            <p:cNvSpPr/>
            <p:nvPr/>
          </p:nvSpPr>
          <p:spPr>
            <a:xfrm>
              <a:off x="15734130" y="6995852"/>
              <a:ext cx="4473110"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6" name="Google Shape;1736;p60"/>
            <p:cNvSpPr/>
            <p:nvPr/>
          </p:nvSpPr>
          <p:spPr>
            <a:xfrm>
              <a:off x="15734130" y="7856817"/>
              <a:ext cx="1670501" cy="43186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7" name="Google Shape;1737;p60"/>
            <p:cNvSpPr/>
            <p:nvPr/>
          </p:nvSpPr>
          <p:spPr>
            <a:xfrm>
              <a:off x="15734130" y="8287299"/>
              <a:ext cx="3549461" cy="4318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8" name="Google Shape;1738;p60"/>
            <p:cNvSpPr/>
            <p:nvPr/>
          </p:nvSpPr>
          <p:spPr>
            <a:xfrm>
              <a:off x="15734130" y="8717782"/>
              <a:ext cx="5677915"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39" name="Google Shape;1739;p60"/>
            <p:cNvSpPr/>
            <p:nvPr/>
          </p:nvSpPr>
          <p:spPr>
            <a:xfrm>
              <a:off x="15734130" y="9618754"/>
              <a:ext cx="2667911"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40" name="Google Shape;1740;p60"/>
            <p:cNvSpPr/>
            <p:nvPr/>
          </p:nvSpPr>
          <p:spPr>
            <a:xfrm>
              <a:off x="15734130" y="10049236"/>
              <a:ext cx="4339387" cy="4318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41" name="Google Shape;1741;p60"/>
            <p:cNvSpPr/>
            <p:nvPr/>
          </p:nvSpPr>
          <p:spPr>
            <a:xfrm>
              <a:off x="15734130" y="10479719"/>
              <a:ext cx="4683234"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nvGrpSpPr>
            <p:cNvPr id="1742" name="Google Shape;1742;p60"/>
            <p:cNvGrpSpPr/>
            <p:nvPr/>
          </p:nvGrpSpPr>
          <p:grpSpPr>
            <a:xfrm>
              <a:off x="16934110" y="3611543"/>
              <a:ext cx="3381376" cy="338554"/>
              <a:chOff x="10679112" y="3142032"/>
              <a:chExt cx="3381376" cy="338554"/>
            </a:xfrm>
          </p:grpSpPr>
          <p:sp>
            <p:nvSpPr>
              <p:cNvPr id="1743" name="Google Shape;1743;p60"/>
              <p:cNvSpPr txBox="1"/>
              <p:nvPr/>
            </p:nvSpPr>
            <p:spPr>
              <a:xfrm>
                <a:off x="10929148"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2016</a:t>
                </a:r>
                <a:endParaRPr sz="2200">
                  <a:solidFill>
                    <a:schemeClr val="dk2"/>
                  </a:solidFill>
                  <a:latin typeface="Open Sans Light"/>
                  <a:ea typeface="Open Sans Light"/>
                  <a:cs typeface="Open Sans Light"/>
                  <a:sym typeface="Open Sans Light"/>
                </a:endParaRPr>
              </a:p>
            </p:txBody>
          </p:sp>
          <p:sp>
            <p:nvSpPr>
              <p:cNvPr id="1744" name="Google Shape;1744;p60"/>
              <p:cNvSpPr/>
              <p:nvPr/>
            </p:nvSpPr>
            <p:spPr>
              <a:xfrm>
                <a:off x="10679112" y="3236668"/>
                <a:ext cx="175885" cy="17588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45" name="Google Shape;1745;p60"/>
              <p:cNvSpPr txBox="1"/>
              <p:nvPr/>
            </p:nvSpPr>
            <p:spPr>
              <a:xfrm>
                <a:off x="12056273"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2017</a:t>
                </a:r>
                <a:endParaRPr sz="2200">
                  <a:solidFill>
                    <a:schemeClr val="dk2"/>
                  </a:solidFill>
                  <a:latin typeface="Open Sans Light"/>
                  <a:ea typeface="Open Sans Light"/>
                  <a:cs typeface="Open Sans Light"/>
                  <a:sym typeface="Open Sans Light"/>
                </a:endParaRPr>
              </a:p>
            </p:txBody>
          </p:sp>
          <p:sp>
            <p:nvSpPr>
              <p:cNvPr id="1746" name="Google Shape;1746;p60"/>
              <p:cNvSpPr/>
              <p:nvPr/>
            </p:nvSpPr>
            <p:spPr>
              <a:xfrm>
                <a:off x="11806237" y="3236668"/>
                <a:ext cx="175885" cy="17588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47" name="Google Shape;1747;p60"/>
              <p:cNvSpPr txBox="1"/>
              <p:nvPr/>
            </p:nvSpPr>
            <p:spPr>
              <a:xfrm>
                <a:off x="13183398"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2018</a:t>
                </a:r>
                <a:endParaRPr sz="2200">
                  <a:solidFill>
                    <a:schemeClr val="dk2"/>
                  </a:solidFill>
                  <a:latin typeface="Open Sans Light"/>
                  <a:ea typeface="Open Sans Light"/>
                  <a:cs typeface="Open Sans Light"/>
                  <a:sym typeface="Open Sans Light"/>
                </a:endParaRPr>
              </a:p>
            </p:txBody>
          </p:sp>
          <p:sp>
            <p:nvSpPr>
              <p:cNvPr id="1748" name="Google Shape;1748;p60"/>
              <p:cNvSpPr/>
              <p:nvPr/>
            </p:nvSpPr>
            <p:spPr>
              <a:xfrm>
                <a:off x="12933362" y="3236668"/>
                <a:ext cx="175885" cy="175885"/>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
          <p:nvSpPr>
            <p:cNvPr id="1749" name="Google Shape;1749;p60"/>
            <p:cNvSpPr txBox="1"/>
            <p:nvPr/>
          </p:nvSpPr>
          <p:spPr>
            <a:xfrm>
              <a:off x="19364245" y="8278490"/>
              <a:ext cx="47710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53</a:t>
              </a:r>
              <a:endParaRPr sz="2600">
                <a:solidFill>
                  <a:schemeClr val="dk2"/>
                </a:solidFill>
                <a:latin typeface="Open Sans Light"/>
                <a:ea typeface="Open Sans Light"/>
                <a:cs typeface="Open Sans Light"/>
                <a:sym typeface="Open Sans Light"/>
              </a:endParaRPr>
            </a:p>
          </p:txBody>
        </p:sp>
      </p:gr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3" name="Shape 1753"/>
        <p:cNvGrpSpPr/>
        <p:nvPr/>
      </p:nvGrpSpPr>
      <p:grpSpPr>
        <a:xfrm>
          <a:off x="0" y="0"/>
          <a:ext cx="0" cy="0"/>
          <a:chOff x="0" y="0"/>
          <a:chExt cx="0" cy="0"/>
        </a:xfrm>
      </p:grpSpPr>
      <p:pic>
        <p:nvPicPr>
          <p:cNvPr id="1754" name="Google Shape;1754;p61"/>
          <p:cNvPicPr preferRelativeResize="0"/>
          <p:nvPr/>
        </p:nvPicPr>
        <p:blipFill rotWithShape="1">
          <a:blip r:embed="rId3">
            <a:alphaModFix/>
          </a:blip>
          <a:srcRect b="0" l="0" r="0" t="0"/>
          <a:stretch/>
        </p:blipFill>
        <p:spPr>
          <a:xfrm>
            <a:off x="691872" y="3167971"/>
            <a:ext cx="13178357" cy="8616618"/>
          </a:xfrm>
          <a:prstGeom prst="rect">
            <a:avLst/>
          </a:prstGeom>
          <a:noFill/>
          <a:ln>
            <a:noFill/>
          </a:ln>
        </p:spPr>
      </p:pic>
      <p:sp>
        <p:nvSpPr>
          <p:cNvPr id="1755" name="Google Shape;1755;p61"/>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Company </a:t>
            </a:r>
            <a:r>
              <a:rPr b="0" i="0" lang="en-US" sz="7400" u="none" cap="none" strike="noStrike">
                <a:solidFill>
                  <a:schemeClr val="accent2"/>
                </a:solidFill>
                <a:latin typeface="Open Sans Light"/>
                <a:ea typeface="Open Sans Light"/>
                <a:cs typeface="Open Sans Light"/>
                <a:sym typeface="Open Sans Light"/>
              </a:rPr>
              <a:t>Portfolio</a:t>
            </a:r>
            <a:endParaRPr b="0" i="0" sz="7400" u="none" cap="none" strike="noStrike">
              <a:solidFill>
                <a:schemeClr val="accent2"/>
              </a:solidFill>
              <a:latin typeface="Open Sans Light"/>
              <a:ea typeface="Open Sans Light"/>
              <a:cs typeface="Open Sans Light"/>
              <a:sym typeface="Open Sans Light"/>
            </a:endParaRPr>
          </a:p>
        </p:txBody>
      </p:sp>
      <p:sp>
        <p:nvSpPr>
          <p:cNvPr id="1756" name="Google Shape;1756;p61"/>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b="0" i="0" sz="2800" u="none" cap="none" strike="noStrike">
              <a:solidFill>
                <a:schemeClr val="dk2"/>
              </a:solidFill>
              <a:latin typeface="Open Sans Light"/>
              <a:ea typeface="Open Sans Light"/>
              <a:cs typeface="Open Sans Light"/>
              <a:sym typeface="Open Sans Light"/>
            </a:endParaRPr>
          </a:p>
        </p:txBody>
      </p:sp>
      <p:sp>
        <p:nvSpPr>
          <p:cNvPr id="1757" name="Google Shape;1757;p61"/>
          <p:cNvSpPr/>
          <p:nvPr/>
        </p:nvSpPr>
        <p:spPr>
          <a:xfrm>
            <a:off x="14808200" y="3778013"/>
            <a:ext cx="1625600" cy="16256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58" name="Google Shape;1758;p61"/>
          <p:cNvSpPr/>
          <p:nvPr/>
        </p:nvSpPr>
        <p:spPr>
          <a:xfrm>
            <a:off x="14808200" y="6406913"/>
            <a:ext cx="1625600" cy="16256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59" name="Google Shape;1759;p61"/>
          <p:cNvSpPr/>
          <p:nvPr/>
        </p:nvSpPr>
        <p:spPr>
          <a:xfrm>
            <a:off x="14808200" y="9035813"/>
            <a:ext cx="1625600" cy="16256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60" name="Google Shape;1760;p61"/>
          <p:cNvSpPr txBox="1"/>
          <p:nvPr/>
        </p:nvSpPr>
        <p:spPr>
          <a:xfrm>
            <a:off x="17060220" y="3776383"/>
            <a:ext cx="564738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Web Design &amp; Dev.</a:t>
            </a:r>
            <a:endParaRPr sz="4200">
              <a:solidFill>
                <a:schemeClr val="dk2"/>
              </a:solidFill>
              <a:latin typeface="Open Sans Light"/>
              <a:ea typeface="Open Sans Light"/>
              <a:cs typeface="Open Sans Light"/>
              <a:sym typeface="Open Sans Light"/>
            </a:endParaRPr>
          </a:p>
        </p:txBody>
      </p:sp>
      <p:sp>
        <p:nvSpPr>
          <p:cNvPr id="1761" name="Google Shape;1761;p61"/>
          <p:cNvSpPr txBox="1"/>
          <p:nvPr/>
        </p:nvSpPr>
        <p:spPr>
          <a:xfrm>
            <a:off x="17060220" y="4580232"/>
            <a:ext cx="5647380"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762" name="Google Shape;1762;p61"/>
          <p:cNvSpPr txBox="1"/>
          <p:nvPr/>
        </p:nvSpPr>
        <p:spPr>
          <a:xfrm>
            <a:off x="17060220" y="6406913"/>
            <a:ext cx="564738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Marketing</a:t>
            </a:r>
            <a:endParaRPr sz="4200">
              <a:solidFill>
                <a:schemeClr val="dk2"/>
              </a:solidFill>
              <a:latin typeface="Open Sans Light"/>
              <a:ea typeface="Open Sans Light"/>
              <a:cs typeface="Open Sans Light"/>
              <a:sym typeface="Open Sans Light"/>
            </a:endParaRPr>
          </a:p>
        </p:txBody>
      </p:sp>
      <p:sp>
        <p:nvSpPr>
          <p:cNvPr id="1763" name="Google Shape;1763;p61"/>
          <p:cNvSpPr txBox="1"/>
          <p:nvPr/>
        </p:nvSpPr>
        <p:spPr>
          <a:xfrm>
            <a:off x="17060220" y="7210762"/>
            <a:ext cx="5647380"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764" name="Google Shape;1764;p61"/>
          <p:cNvSpPr txBox="1"/>
          <p:nvPr/>
        </p:nvSpPr>
        <p:spPr>
          <a:xfrm>
            <a:off x="17060220" y="9035813"/>
            <a:ext cx="5647380"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Hosting &amp; Maintenance </a:t>
            </a:r>
            <a:endParaRPr sz="4200">
              <a:solidFill>
                <a:schemeClr val="dk2"/>
              </a:solidFill>
              <a:latin typeface="Open Sans Light"/>
              <a:ea typeface="Open Sans Light"/>
              <a:cs typeface="Open Sans Light"/>
              <a:sym typeface="Open Sans Light"/>
            </a:endParaRPr>
          </a:p>
        </p:txBody>
      </p:sp>
      <p:sp>
        <p:nvSpPr>
          <p:cNvPr id="1765" name="Google Shape;1765;p61"/>
          <p:cNvSpPr txBox="1"/>
          <p:nvPr/>
        </p:nvSpPr>
        <p:spPr>
          <a:xfrm>
            <a:off x="17060220" y="9839662"/>
            <a:ext cx="5647380"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766" name="Google Shape;1766;p61"/>
          <p:cNvSpPr/>
          <p:nvPr/>
        </p:nvSpPr>
        <p:spPr>
          <a:xfrm>
            <a:off x="15156109" y="9485166"/>
            <a:ext cx="929782" cy="726894"/>
          </a:xfrm>
          <a:custGeom>
            <a:pathLst>
              <a:path extrusionOk="0" h="1236" w="1580">
                <a:moveTo>
                  <a:pt x="1322" y="161"/>
                </a:moveTo>
                <a:cubicBezTo>
                  <a:pt x="1322" y="169"/>
                  <a:pt x="1315" y="175"/>
                  <a:pt x="1307" y="175"/>
                </a:cubicBezTo>
                <a:cubicBezTo>
                  <a:pt x="1049" y="175"/>
                  <a:pt x="1049" y="175"/>
                  <a:pt x="1049" y="175"/>
                </a:cubicBezTo>
                <a:cubicBezTo>
                  <a:pt x="1041" y="175"/>
                  <a:pt x="1034" y="169"/>
                  <a:pt x="1034" y="161"/>
                </a:cubicBezTo>
                <a:cubicBezTo>
                  <a:pt x="1034" y="153"/>
                  <a:pt x="1041" y="146"/>
                  <a:pt x="1049" y="146"/>
                </a:cubicBezTo>
                <a:cubicBezTo>
                  <a:pt x="1307" y="146"/>
                  <a:pt x="1307" y="146"/>
                  <a:pt x="1307" y="146"/>
                </a:cubicBezTo>
                <a:cubicBezTo>
                  <a:pt x="1315" y="146"/>
                  <a:pt x="1322" y="153"/>
                  <a:pt x="1322" y="161"/>
                </a:cubicBezTo>
                <a:close/>
                <a:moveTo>
                  <a:pt x="354" y="161"/>
                </a:moveTo>
                <a:cubicBezTo>
                  <a:pt x="354" y="201"/>
                  <a:pt x="321" y="234"/>
                  <a:pt x="280" y="234"/>
                </a:cubicBezTo>
                <a:cubicBezTo>
                  <a:pt x="239" y="234"/>
                  <a:pt x="206" y="201"/>
                  <a:pt x="206" y="161"/>
                </a:cubicBezTo>
                <a:cubicBezTo>
                  <a:pt x="206" y="120"/>
                  <a:pt x="239" y="87"/>
                  <a:pt x="280" y="87"/>
                </a:cubicBezTo>
                <a:cubicBezTo>
                  <a:pt x="321" y="87"/>
                  <a:pt x="354" y="120"/>
                  <a:pt x="354" y="161"/>
                </a:cubicBezTo>
                <a:close/>
                <a:moveTo>
                  <a:pt x="325" y="161"/>
                </a:moveTo>
                <a:cubicBezTo>
                  <a:pt x="325" y="136"/>
                  <a:pt x="305" y="116"/>
                  <a:pt x="280" y="116"/>
                </a:cubicBezTo>
                <a:cubicBezTo>
                  <a:pt x="255" y="116"/>
                  <a:pt x="235" y="136"/>
                  <a:pt x="235" y="161"/>
                </a:cubicBezTo>
                <a:cubicBezTo>
                  <a:pt x="235" y="185"/>
                  <a:pt x="255" y="206"/>
                  <a:pt x="280" y="206"/>
                </a:cubicBezTo>
                <a:cubicBezTo>
                  <a:pt x="305" y="206"/>
                  <a:pt x="325" y="185"/>
                  <a:pt x="325" y="161"/>
                </a:cubicBezTo>
                <a:close/>
                <a:moveTo>
                  <a:pt x="722" y="161"/>
                </a:moveTo>
                <a:cubicBezTo>
                  <a:pt x="722" y="201"/>
                  <a:pt x="689" y="234"/>
                  <a:pt x="649" y="234"/>
                </a:cubicBezTo>
                <a:cubicBezTo>
                  <a:pt x="608" y="234"/>
                  <a:pt x="575" y="201"/>
                  <a:pt x="575" y="161"/>
                </a:cubicBezTo>
                <a:cubicBezTo>
                  <a:pt x="575" y="120"/>
                  <a:pt x="608" y="87"/>
                  <a:pt x="649" y="87"/>
                </a:cubicBezTo>
                <a:cubicBezTo>
                  <a:pt x="689" y="87"/>
                  <a:pt x="722" y="120"/>
                  <a:pt x="722" y="161"/>
                </a:cubicBezTo>
                <a:close/>
                <a:moveTo>
                  <a:pt x="693" y="161"/>
                </a:moveTo>
                <a:cubicBezTo>
                  <a:pt x="693" y="136"/>
                  <a:pt x="673" y="116"/>
                  <a:pt x="649" y="116"/>
                </a:cubicBezTo>
                <a:cubicBezTo>
                  <a:pt x="624" y="116"/>
                  <a:pt x="604" y="136"/>
                  <a:pt x="604" y="161"/>
                </a:cubicBezTo>
                <a:cubicBezTo>
                  <a:pt x="604" y="185"/>
                  <a:pt x="624" y="206"/>
                  <a:pt x="649" y="206"/>
                </a:cubicBezTo>
                <a:cubicBezTo>
                  <a:pt x="673" y="206"/>
                  <a:pt x="693" y="185"/>
                  <a:pt x="693" y="161"/>
                </a:cubicBezTo>
                <a:close/>
                <a:moveTo>
                  <a:pt x="538" y="161"/>
                </a:moveTo>
                <a:cubicBezTo>
                  <a:pt x="538" y="201"/>
                  <a:pt x="505" y="234"/>
                  <a:pt x="464" y="234"/>
                </a:cubicBezTo>
                <a:cubicBezTo>
                  <a:pt x="424" y="234"/>
                  <a:pt x="391" y="201"/>
                  <a:pt x="391" y="161"/>
                </a:cubicBezTo>
                <a:cubicBezTo>
                  <a:pt x="391" y="120"/>
                  <a:pt x="424" y="87"/>
                  <a:pt x="464" y="87"/>
                </a:cubicBezTo>
                <a:cubicBezTo>
                  <a:pt x="505" y="87"/>
                  <a:pt x="538" y="120"/>
                  <a:pt x="538" y="161"/>
                </a:cubicBezTo>
                <a:close/>
                <a:moveTo>
                  <a:pt x="509" y="161"/>
                </a:moveTo>
                <a:cubicBezTo>
                  <a:pt x="509" y="136"/>
                  <a:pt x="489" y="116"/>
                  <a:pt x="464" y="116"/>
                </a:cubicBezTo>
                <a:cubicBezTo>
                  <a:pt x="440" y="116"/>
                  <a:pt x="420" y="136"/>
                  <a:pt x="420" y="161"/>
                </a:cubicBezTo>
                <a:cubicBezTo>
                  <a:pt x="420" y="185"/>
                  <a:pt x="440" y="206"/>
                  <a:pt x="464" y="206"/>
                </a:cubicBezTo>
                <a:cubicBezTo>
                  <a:pt x="489" y="206"/>
                  <a:pt x="509" y="185"/>
                  <a:pt x="509" y="161"/>
                </a:cubicBezTo>
                <a:close/>
                <a:moveTo>
                  <a:pt x="1307" y="491"/>
                </a:moveTo>
                <a:cubicBezTo>
                  <a:pt x="1049" y="491"/>
                  <a:pt x="1049" y="491"/>
                  <a:pt x="1049" y="491"/>
                </a:cubicBezTo>
                <a:cubicBezTo>
                  <a:pt x="1041" y="491"/>
                  <a:pt x="1034" y="498"/>
                  <a:pt x="1034" y="506"/>
                </a:cubicBezTo>
                <a:cubicBezTo>
                  <a:pt x="1034" y="514"/>
                  <a:pt x="1041" y="520"/>
                  <a:pt x="1049" y="520"/>
                </a:cubicBezTo>
                <a:cubicBezTo>
                  <a:pt x="1307" y="520"/>
                  <a:pt x="1307" y="520"/>
                  <a:pt x="1307" y="520"/>
                </a:cubicBezTo>
                <a:cubicBezTo>
                  <a:pt x="1315" y="520"/>
                  <a:pt x="1322" y="514"/>
                  <a:pt x="1322" y="506"/>
                </a:cubicBezTo>
                <a:cubicBezTo>
                  <a:pt x="1322" y="498"/>
                  <a:pt x="1315" y="491"/>
                  <a:pt x="1307" y="491"/>
                </a:cubicBezTo>
                <a:close/>
                <a:moveTo>
                  <a:pt x="354" y="506"/>
                </a:moveTo>
                <a:cubicBezTo>
                  <a:pt x="354" y="546"/>
                  <a:pt x="321" y="579"/>
                  <a:pt x="280" y="579"/>
                </a:cubicBezTo>
                <a:cubicBezTo>
                  <a:pt x="239" y="579"/>
                  <a:pt x="206" y="546"/>
                  <a:pt x="206" y="506"/>
                </a:cubicBezTo>
                <a:cubicBezTo>
                  <a:pt x="206" y="465"/>
                  <a:pt x="239" y="432"/>
                  <a:pt x="280" y="432"/>
                </a:cubicBezTo>
                <a:cubicBezTo>
                  <a:pt x="321" y="432"/>
                  <a:pt x="354" y="465"/>
                  <a:pt x="354" y="506"/>
                </a:cubicBezTo>
                <a:close/>
                <a:moveTo>
                  <a:pt x="325" y="506"/>
                </a:moveTo>
                <a:cubicBezTo>
                  <a:pt x="325" y="481"/>
                  <a:pt x="305" y="461"/>
                  <a:pt x="280" y="461"/>
                </a:cubicBezTo>
                <a:cubicBezTo>
                  <a:pt x="255" y="461"/>
                  <a:pt x="235" y="481"/>
                  <a:pt x="235" y="506"/>
                </a:cubicBezTo>
                <a:cubicBezTo>
                  <a:pt x="235" y="530"/>
                  <a:pt x="255" y="550"/>
                  <a:pt x="280" y="550"/>
                </a:cubicBezTo>
                <a:cubicBezTo>
                  <a:pt x="305" y="550"/>
                  <a:pt x="325" y="530"/>
                  <a:pt x="325" y="506"/>
                </a:cubicBezTo>
                <a:close/>
                <a:moveTo>
                  <a:pt x="722" y="506"/>
                </a:moveTo>
                <a:cubicBezTo>
                  <a:pt x="722" y="546"/>
                  <a:pt x="689" y="579"/>
                  <a:pt x="649" y="579"/>
                </a:cubicBezTo>
                <a:cubicBezTo>
                  <a:pt x="608" y="579"/>
                  <a:pt x="575" y="546"/>
                  <a:pt x="575" y="506"/>
                </a:cubicBezTo>
                <a:cubicBezTo>
                  <a:pt x="575" y="465"/>
                  <a:pt x="608" y="432"/>
                  <a:pt x="649" y="432"/>
                </a:cubicBezTo>
                <a:cubicBezTo>
                  <a:pt x="689" y="432"/>
                  <a:pt x="722" y="465"/>
                  <a:pt x="722" y="506"/>
                </a:cubicBezTo>
                <a:close/>
                <a:moveTo>
                  <a:pt x="693" y="506"/>
                </a:moveTo>
                <a:cubicBezTo>
                  <a:pt x="693" y="481"/>
                  <a:pt x="673" y="461"/>
                  <a:pt x="649" y="461"/>
                </a:cubicBezTo>
                <a:cubicBezTo>
                  <a:pt x="624" y="461"/>
                  <a:pt x="604" y="481"/>
                  <a:pt x="604" y="506"/>
                </a:cubicBezTo>
                <a:cubicBezTo>
                  <a:pt x="604" y="530"/>
                  <a:pt x="624" y="550"/>
                  <a:pt x="649" y="550"/>
                </a:cubicBezTo>
                <a:cubicBezTo>
                  <a:pt x="673" y="550"/>
                  <a:pt x="693" y="530"/>
                  <a:pt x="693" y="506"/>
                </a:cubicBezTo>
                <a:close/>
                <a:moveTo>
                  <a:pt x="538" y="506"/>
                </a:moveTo>
                <a:cubicBezTo>
                  <a:pt x="538" y="546"/>
                  <a:pt x="505" y="579"/>
                  <a:pt x="464" y="579"/>
                </a:cubicBezTo>
                <a:cubicBezTo>
                  <a:pt x="424" y="579"/>
                  <a:pt x="391" y="546"/>
                  <a:pt x="391" y="506"/>
                </a:cubicBezTo>
                <a:cubicBezTo>
                  <a:pt x="391" y="465"/>
                  <a:pt x="424" y="432"/>
                  <a:pt x="464" y="432"/>
                </a:cubicBezTo>
                <a:cubicBezTo>
                  <a:pt x="505" y="432"/>
                  <a:pt x="538" y="465"/>
                  <a:pt x="538" y="506"/>
                </a:cubicBezTo>
                <a:close/>
                <a:moveTo>
                  <a:pt x="509" y="506"/>
                </a:moveTo>
                <a:cubicBezTo>
                  <a:pt x="509" y="481"/>
                  <a:pt x="489" y="461"/>
                  <a:pt x="464" y="461"/>
                </a:cubicBezTo>
                <a:cubicBezTo>
                  <a:pt x="440" y="461"/>
                  <a:pt x="420" y="481"/>
                  <a:pt x="420" y="506"/>
                </a:cubicBezTo>
                <a:cubicBezTo>
                  <a:pt x="420" y="530"/>
                  <a:pt x="440" y="550"/>
                  <a:pt x="464" y="550"/>
                </a:cubicBezTo>
                <a:cubicBezTo>
                  <a:pt x="489" y="550"/>
                  <a:pt x="509" y="530"/>
                  <a:pt x="509" y="506"/>
                </a:cubicBezTo>
                <a:close/>
                <a:moveTo>
                  <a:pt x="1307" y="836"/>
                </a:moveTo>
                <a:cubicBezTo>
                  <a:pt x="1049" y="836"/>
                  <a:pt x="1049" y="836"/>
                  <a:pt x="1049" y="836"/>
                </a:cubicBezTo>
                <a:cubicBezTo>
                  <a:pt x="1041" y="836"/>
                  <a:pt x="1034" y="842"/>
                  <a:pt x="1034" y="850"/>
                </a:cubicBezTo>
                <a:cubicBezTo>
                  <a:pt x="1034" y="858"/>
                  <a:pt x="1041" y="865"/>
                  <a:pt x="1049" y="865"/>
                </a:cubicBezTo>
                <a:cubicBezTo>
                  <a:pt x="1307" y="865"/>
                  <a:pt x="1307" y="865"/>
                  <a:pt x="1307" y="865"/>
                </a:cubicBezTo>
                <a:cubicBezTo>
                  <a:pt x="1315" y="865"/>
                  <a:pt x="1322" y="858"/>
                  <a:pt x="1322" y="850"/>
                </a:cubicBezTo>
                <a:cubicBezTo>
                  <a:pt x="1322" y="842"/>
                  <a:pt x="1315" y="836"/>
                  <a:pt x="1307" y="836"/>
                </a:cubicBezTo>
                <a:close/>
                <a:moveTo>
                  <a:pt x="354" y="850"/>
                </a:moveTo>
                <a:cubicBezTo>
                  <a:pt x="354" y="891"/>
                  <a:pt x="321" y="924"/>
                  <a:pt x="280" y="924"/>
                </a:cubicBezTo>
                <a:cubicBezTo>
                  <a:pt x="239" y="924"/>
                  <a:pt x="206" y="891"/>
                  <a:pt x="206" y="850"/>
                </a:cubicBezTo>
                <a:cubicBezTo>
                  <a:pt x="206" y="810"/>
                  <a:pt x="239" y="777"/>
                  <a:pt x="280" y="777"/>
                </a:cubicBezTo>
                <a:cubicBezTo>
                  <a:pt x="321" y="777"/>
                  <a:pt x="354" y="810"/>
                  <a:pt x="354" y="850"/>
                </a:cubicBezTo>
                <a:close/>
                <a:moveTo>
                  <a:pt x="325" y="850"/>
                </a:moveTo>
                <a:cubicBezTo>
                  <a:pt x="325" y="826"/>
                  <a:pt x="305" y="806"/>
                  <a:pt x="280" y="806"/>
                </a:cubicBezTo>
                <a:cubicBezTo>
                  <a:pt x="255" y="806"/>
                  <a:pt x="235" y="826"/>
                  <a:pt x="235" y="850"/>
                </a:cubicBezTo>
                <a:cubicBezTo>
                  <a:pt x="235" y="875"/>
                  <a:pt x="255" y="895"/>
                  <a:pt x="280" y="895"/>
                </a:cubicBezTo>
                <a:cubicBezTo>
                  <a:pt x="305" y="895"/>
                  <a:pt x="325" y="875"/>
                  <a:pt x="325" y="850"/>
                </a:cubicBezTo>
                <a:close/>
                <a:moveTo>
                  <a:pt x="722" y="850"/>
                </a:moveTo>
                <a:cubicBezTo>
                  <a:pt x="722" y="891"/>
                  <a:pt x="689" y="924"/>
                  <a:pt x="649" y="924"/>
                </a:cubicBezTo>
                <a:cubicBezTo>
                  <a:pt x="608" y="924"/>
                  <a:pt x="575" y="891"/>
                  <a:pt x="575" y="850"/>
                </a:cubicBezTo>
                <a:cubicBezTo>
                  <a:pt x="575" y="810"/>
                  <a:pt x="608" y="777"/>
                  <a:pt x="649" y="777"/>
                </a:cubicBezTo>
                <a:cubicBezTo>
                  <a:pt x="689" y="777"/>
                  <a:pt x="722" y="810"/>
                  <a:pt x="722" y="850"/>
                </a:cubicBezTo>
                <a:close/>
                <a:moveTo>
                  <a:pt x="693" y="850"/>
                </a:moveTo>
                <a:cubicBezTo>
                  <a:pt x="693" y="826"/>
                  <a:pt x="673" y="806"/>
                  <a:pt x="649" y="806"/>
                </a:cubicBezTo>
                <a:cubicBezTo>
                  <a:pt x="624" y="806"/>
                  <a:pt x="604" y="826"/>
                  <a:pt x="604" y="850"/>
                </a:cubicBezTo>
                <a:cubicBezTo>
                  <a:pt x="604" y="875"/>
                  <a:pt x="624" y="895"/>
                  <a:pt x="649" y="895"/>
                </a:cubicBezTo>
                <a:cubicBezTo>
                  <a:pt x="673" y="895"/>
                  <a:pt x="693" y="875"/>
                  <a:pt x="693" y="850"/>
                </a:cubicBezTo>
                <a:close/>
                <a:moveTo>
                  <a:pt x="538" y="850"/>
                </a:moveTo>
                <a:cubicBezTo>
                  <a:pt x="538" y="891"/>
                  <a:pt x="505" y="924"/>
                  <a:pt x="464" y="924"/>
                </a:cubicBezTo>
                <a:cubicBezTo>
                  <a:pt x="424" y="924"/>
                  <a:pt x="391" y="891"/>
                  <a:pt x="391" y="850"/>
                </a:cubicBezTo>
                <a:cubicBezTo>
                  <a:pt x="391" y="810"/>
                  <a:pt x="424" y="777"/>
                  <a:pt x="464" y="777"/>
                </a:cubicBezTo>
                <a:cubicBezTo>
                  <a:pt x="505" y="777"/>
                  <a:pt x="538" y="810"/>
                  <a:pt x="538" y="850"/>
                </a:cubicBezTo>
                <a:close/>
                <a:moveTo>
                  <a:pt x="509" y="850"/>
                </a:moveTo>
                <a:cubicBezTo>
                  <a:pt x="509" y="826"/>
                  <a:pt x="489" y="806"/>
                  <a:pt x="464" y="806"/>
                </a:cubicBezTo>
                <a:cubicBezTo>
                  <a:pt x="440" y="806"/>
                  <a:pt x="420" y="826"/>
                  <a:pt x="420" y="850"/>
                </a:cubicBezTo>
                <a:cubicBezTo>
                  <a:pt x="420" y="875"/>
                  <a:pt x="440" y="895"/>
                  <a:pt x="464" y="895"/>
                </a:cubicBezTo>
                <a:cubicBezTo>
                  <a:pt x="489" y="895"/>
                  <a:pt x="509" y="875"/>
                  <a:pt x="509" y="850"/>
                </a:cubicBezTo>
                <a:close/>
                <a:moveTo>
                  <a:pt x="1580" y="1135"/>
                </a:moveTo>
                <a:cubicBezTo>
                  <a:pt x="1580" y="1191"/>
                  <a:pt x="1535" y="1236"/>
                  <a:pt x="1480" y="1236"/>
                </a:cubicBezTo>
                <a:cubicBezTo>
                  <a:pt x="100" y="1236"/>
                  <a:pt x="100" y="1236"/>
                  <a:pt x="100" y="1236"/>
                </a:cubicBezTo>
                <a:cubicBezTo>
                  <a:pt x="45" y="1236"/>
                  <a:pt x="0" y="1191"/>
                  <a:pt x="0" y="1135"/>
                </a:cubicBezTo>
                <a:cubicBezTo>
                  <a:pt x="0" y="1080"/>
                  <a:pt x="45" y="1035"/>
                  <a:pt x="100" y="1035"/>
                </a:cubicBezTo>
                <a:cubicBezTo>
                  <a:pt x="112" y="1035"/>
                  <a:pt x="112" y="1035"/>
                  <a:pt x="112" y="1035"/>
                </a:cubicBezTo>
                <a:cubicBezTo>
                  <a:pt x="96" y="1018"/>
                  <a:pt x="86" y="995"/>
                  <a:pt x="86" y="970"/>
                </a:cubicBezTo>
                <a:cubicBezTo>
                  <a:pt x="86" y="783"/>
                  <a:pt x="86" y="783"/>
                  <a:pt x="86" y="783"/>
                </a:cubicBezTo>
                <a:cubicBezTo>
                  <a:pt x="86" y="750"/>
                  <a:pt x="104" y="721"/>
                  <a:pt x="130" y="704"/>
                </a:cubicBezTo>
                <a:cubicBezTo>
                  <a:pt x="104" y="688"/>
                  <a:pt x="86" y="659"/>
                  <a:pt x="86" y="625"/>
                </a:cubicBezTo>
                <a:cubicBezTo>
                  <a:pt x="86" y="439"/>
                  <a:pt x="86" y="439"/>
                  <a:pt x="86" y="439"/>
                </a:cubicBezTo>
                <a:cubicBezTo>
                  <a:pt x="86" y="405"/>
                  <a:pt x="104" y="376"/>
                  <a:pt x="130" y="360"/>
                </a:cubicBezTo>
                <a:cubicBezTo>
                  <a:pt x="104" y="343"/>
                  <a:pt x="86" y="314"/>
                  <a:pt x="86" y="281"/>
                </a:cubicBezTo>
                <a:cubicBezTo>
                  <a:pt x="86" y="94"/>
                  <a:pt x="86" y="94"/>
                  <a:pt x="86" y="94"/>
                </a:cubicBezTo>
                <a:cubicBezTo>
                  <a:pt x="86" y="42"/>
                  <a:pt x="128" y="0"/>
                  <a:pt x="179" y="0"/>
                </a:cubicBezTo>
                <a:cubicBezTo>
                  <a:pt x="1401" y="0"/>
                  <a:pt x="1401" y="0"/>
                  <a:pt x="1401" y="0"/>
                </a:cubicBezTo>
                <a:cubicBezTo>
                  <a:pt x="1452" y="0"/>
                  <a:pt x="1494" y="42"/>
                  <a:pt x="1494" y="94"/>
                </a:cubicBezTo>
                <a:cubicBezTo>
                  <a:pt x="1494" y="281"/>
                  <a:pt x="1494" y="281"/>
                  <a:pt x="1494" y="281"/>
                </a:cubicBezTo>
                <a:cubicBezTo>
                  <a:pt x="1494" y="314"/>
                  <a:pt x="1476" y="343"/>
                  <a:pt x="1450" y="360"/>
                </a:cubicBezTo>
                <a:cubicBezTo>
                  <a:pt x="1476" y="376"/>
                  <a:pt x="1494" y="405"/>
                  <a:pt x="1494" y="439"/>
                </a:cubicBezTo>
                <a:cubicBezTo>
                  <a:pt x="1494" y="625"/>
                  <a:pt x="1494" y="625"/>
                  <a:pt x="1494" y="625"/>
                </a:cubicBezTo>
                <a:cubicBezTo>
                  <a:pt x="1494" y="659"/>
                  <a:pt x="1476" y="688"/>
                  <a:pt x="1450" y="704"/>
                </a:cubicBezTo>
                <a:cubicBezTo>
                  <a:pt x="1476" y="721"/>
                  <a:pt x="1494" y="750"/>
                  <a:pt x="1494" y="783"/>
                </a:cubicBezTo>
                <a:cubicBezTo>
                  <a:pt x="1494" y="970"/>
                  <a:pt x="1494" y="970"/>
                  <a:pt x="1494" y="970"/>
                </a:cubicBezTo>
                <a:cubicBezTo>
                  <a:pt x="1494" y="995"/>
                  <a:pt x="1484" y="1018"/>
                  <a:pt x="1468" y="1035"/>
                </a:cubicBezTo>
                <a:cubicBezTo>
                  <a:pt x="1480" y="1035"/>
                  <a:pt x="1480" y="1035"/>
                  <a:pt x="1480" y="1035"/>
                </a:cubicBezTo>
                <a:cubicBezTo>
                  <a:pt x="1535" y="1035"/>
                  <a:pt x="1580" y="1080"/>
                  <a:pt x="1580" y="1135"/>
                </a:cubicBezTo>
                <a:close/>
                <a:moveTo>
                  <a:pt x="179" y="345"/>
                </a:moveTo>
                <a:cubicBezTo>
                  <a:pt x="1401" y="345"/>
                  <a:pt x="1401" y="345"/>
                  <a:pt x="1401" y="345"/>
                </a:cubicBezTo>
                <a:cubicBezTo>
                  <a:pt x="1436" y="345"/>
                  <a:pt x="1465" y="316"/>
                  <a:pt x="1465" y="281"/>
                </a:cubicBezTo>
                <a:cubicBezTo>
                  <a:pt x="1465" y="94"/>
                  <a:pt x="1465" y="94"/>
                  <a:pt x="1465" y="94"/>
                </a:cubicBezTo>
                <a:cubicBezTo>
                  <a:pt x="1465" y="58"/>
                  <a:pt x="1436" y="29"/>
                  <a:pt x="1401" y="29"/>
                </a:cubicBezTo>
                <a:cubicBezTo>
                  <a:pt x="179" y="29"/>
                  <a:pt x="179" y="29"/>
                  <a:pt x="179" y="29"/>
                </a:cubicBezTo>
                <a:cubicBezTo>
                  <a:pt x="144" y="29"/>
                  <a:pt x="115" y="58"/>
                  <a:pt x="115" y="94"/>
                </a:cubicBezTo>
                <a:cubicBezTo>
                  <a:pt x="115" y="281"/>
                  <a:pt x="115" y="281"/>
                  <a:pt x="115" y="281"/>
                </a:cubicBezTo>
                <a:cubicBezTo>
                  <a:pt x="115" y="316"/>
                  <a:pt x="144" y="345"/>
                  <a:pt x="179" y="345"/>
                </a:cubicBezTo>
                <a:close/>
                <a:moveTo>
                  <a:pt x="179" y="690"/>
                </a:moveTo>
                <a:cubicBezTo>
                  <a:pt x="1401" y="690"/>
                  <a:pt x="1401" y="690"/>
                  <a:pt x="1401" y="690"/>
                </a:cubicBezTo>
                <a:cubicBezTo>
                  <a:pt x="1436" y="690"/>
                  <a:pt x="1465" y="661"/>
                  <a:pt x="1465" y="625"/>
                </a:cubicBezTo>
                <a:cubicBezTo>
                  <a:pt x="1465" y="439"/>
                  <a:pt x="1465" y="439"/>
                  <a:pt x="1465" y="439"/>
                </a:cubicBezTo>
                <a:cubicBezTo>
                  <a:pt x="1465" y="403"/>
                  <a:pt x="1436" y="374"/>
                  <a:pt x="1401" y="374"/>
                </a:cubicBezTo>
                <a:cubicBezTo>
                  <a:pt x="179" y="374"/>
                  <a:pt x="179" y="374"/>
                  <a:pt x="179" y="374"/>
                </a:cubicBezTo>
                <a:cubicBezTo>
                  <a:pt x="144" y="374"/>
                  <a:pt x="115" y="403"/>
                  <a:pt x="115" y="439"/>
                </a:cubicBezTo>
                <a:cubicBezTo>
                  <a:pt x="115" y="625"/>
                  <a:pt x="115" y="625"/>
                  <a:pt x="115" y="625"/>
                </a:cubicBezTo>
                <a:cubicBezTo>
                  <a:pt x="115" y="661"/>
                  <a:pt x="144" y="690"/>
                  <a:pt x="179" y="690"/>
                </a:cubicBezTo>
                <a:close/>
                <a:moveTo>
                  <a:pt x="179" y="1035"/>
                </a:moveTo>
                <a:cubicBezTo>
                  <a:pt x="1401" y="1035"/>
                  <a:pt x="1401" y="1035"/>
                  <a:pt x="1401" y="1035"/>
                </a:cubicBezTo>
                <a:cubicBezTo>
                  <a:pt x="1436" y="1035"/>
                  <a:pt x="1465" y="1006"/>
                  <a:pt x="1465" y="970"/>
                </a:cubicBezTo>
                <a:cubicBezTo>
                  <a:pt x="1465" y="783"/>
                  <a:pt x="1465" y="783"/>
                  <a:pt x="1465" y="783"/>
                </a:cubicBezTo>
                <a:cubicBezTo>
                  <a:pt x="1465" y="748"/>
                  <a:pt x="1436" y="719"/>
                  <a:pt x="1401" y="719"/>
                </a:cubicBezTo>
                <a:cubicBezTo>
                  <a:pt x="179" y="719"/>
                  <a:pt x="179" y="719"/>
                  <a:pt x="179" y="719"/>
                </a:cubicBezTo>
                <a:cubicBezTo>
                  <a:pt x="144" y="719"/>
                  <a:pt x="115" y="748"/>
                  <a:pt x="115" y="783"/>
                </a:cubicBezTo>
                <a:cubicBezTo>
                  <a:pt x="115" y="970"/>
                  <a:pt x="115" y="970"/>
                  <a:pt x="115" y="970"/>
                </a:cubicBezTo>
                <a:cubicBezTo>
                  <a:pt x="115" y="1006"/>
                  <a:pt x="144" y="1035"/>
                  <a:pt x="179" y="1035"/>
                </a:cubicBezTo>
                <a:close/>
                <a:moveTo>
                  <a:pt x="1551" y="1135"/>
                </a:moveTo>
                <a:cubicBezTo>
                  <a:pt x="1551" y="1096"/>
                  <a:pt x="1519" y="1064"/>
                  <a:pt x="1480" y="1064"/>
                </a:cubicBezTo>
                <a:cubicBezTo>
                  <a:pt x="1401" y="1064"/>
                  <a:pt x="1401" y="1064"/>
                  <a:pt x="1401" y="1064"/>
                </a:cubicBezTo>
                <a:cubicBezTo>
                  <a:pt x="179" y="1064"/>
                  <a:pt x="179" y="1064"/>
                  <a:pt x="179" y="1064"/>
                </a:cubicBezTo>
                <a:cubicBezTo>
                  <a:pt x="100" y="1064"/>
                  <a:pt x="100" y="1064"/>
                  <a:pt x="100" y="1064"/>
                </a:cubicBezTo>
                <a:cubicBezTo>
                  <a:pt x="61" y="1064"/>
                  <a:pt x="29" y="1096"/>
                  <a:pt x="29" y="1135"/>
                </a:cubicBezTo>
                <a:cubicBezTo>
                  <a:pt x="29" y="1175"/>
                  <a:pt x="61" y="1207"/>
                  <a:pt x="100" y="1207"/>
                </a:cubicBezTo>
                <a:cubicBezTo>
                  <a:pt x="1480" y="1207"/>
                  <a:pt x="1480" y="1207"/>
                  <a:pt x="1480" y="1207"/>
                </a:cubicBezTo>
                <a:cubicBezTo>
                  <a:pt x="1519" y="1207"/>
                  <a:pt x="1551" y="1175"/>
                  <a:pt x="1551" y="113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767" name="Google Shape;1767;p61"/>
          <p:cNvSpPr/>
          <p:nvPr/>
        </p:nvSpPr>
        <p:spPr>
          <a:xfrm>
            <a:off x="15216131" y="6865661"/>
            <a:ext cx="809736" cy="708104"/>
          </a:xfrm>
          <a:custGeom>
            <a:pathLst>
              <a:path extrusionOk="0" h="1390" w="1591">
                <a:moveTo>
                  <a:pt x="1180" y="3"/>
                </a:moveTo>
                <a:cubicBezTo>
                  <a:pt x="596" y="323"/>
                  <a:pt x="596" y="323"/>
                  <a:pt x="596" y="323"/>
                </a:cubicBezTo>
                <a:cubicBezTo>
                  <a:pt x="590" y="326"/>
                  <a:pt x="586" y="333"/>
                  <a:pt x="586" y="340"/>
                </a:cubicBezTo>
                <a:cubicBezTo>
                  <a:pt x="586" y="846"/>
                  <a:pt x="586" y="846"/>
                  <a:pt x="586" y="846"/>
                </a:cubicBezTo>
                <a:cubicBezTo>
                  <a:pt x="586" y="853"/>
                  <a:pt x="590" y="860"/>
                  <a:pt x="596" y="863"/>
                </a:cubicBezTo>
                <a:cubicBezTo>
                  <a:pt x="1180" y="1183"/>
                  <a:pt x="1180" y="1183"/>
                  <a:pt x="1180" y="1183"/>
                </a:cubicBezTo>
                <a:cubicBezTo>
                  <a:pt x="1183" y="1184"/>
                  <a:pt x="1186" y="1185"/>
                  <a:pt x="1189" y="1185"/>
                </a:cubicBezTo>
                <a:cubicBezTo>
                  <a:pt x="1193" y="1185"/>
                  <a:pt x="1196" y="1184"/>
                  <a:pt x="1199" y="1182"/>
                </a:cubicBezTo>
                <a:cubicBezTo>
                  <a:pt x="1205" y="1179"/>
                  <a:pt x="1208" y="1173"/>
                  <a:pt x="1208" y="1166"/>
                </a:cubicBezTo>
                <a:cubicBezTo>
                  <a:pt x="1208" y="20"/>
                  <a:pt x="1208" y="20"/>
                  <a:pt x="1208" y="20"/>
                </a:cubicBezTo>
                <a:cubicBezTo>
                  <a:pt x="1208" y="13"/>
                  <a:pt x="1205" y="7"/>
                  <a:pt x="1199" y="3"/>
                </a:cubicBezTo>
                <a:cubicBezTo>
                  <a:pt x="1193" y="0"/>
                  <a:pt x="1186" y="0"/>
                  <a:pt x="1180" y="3"/>
                </a:cubicBezTo>
                <a:close/>
                <a:moveTo>
                  <a:pt x="1171" y="1134"/>
                </a:moveTo>
                <a:cubicBezTo>
                  <a:pt x="624" y="835"/>
                  <a:pt x="624" y="835"/>
                  <a:pt x="624" y="835"/>
                </a:cubicBezTo>
                <a:cubicBezTo>
                  <a:pt x="624" y="351"/>
                  <a:pt x="624" y="351"/>
                  <a:pt x="624" y="351"/>
                </a:cubicBezTo>
                <a:cubicBezTo>
                  <a:pt x="1171" y="52"/>
                  <a:pt x="1171" y="52"/>
                  <a:pt x="1171" y="52"/>
                </a:cubicBezTo>
                <a:lnTo>
                  <a:pt x="1171" y="1134"/>
                </a:lnTo>
                <a:close/>
                <a:moveTo>
                  <a:pt x="195" y="428"/>
                </a:moveTo>
                <a:cubicBezTo>
                  <a:pt x="230" y="392"/>
                  <a:pt x="278" y="372"/>
                  <a:pt x="328" y="372"/>
                </a:cubicBezTo>
                <a:cubicBezTo>
                  <a:pt x="544" y="372"/>
                  <a:pt x="544" y="372"/>
                  <a:pt x="544" y="372"/>
                </a:cubicBezTo>
                <a:cubicBezTo>
                  <a:pt x="555" y="372"/>
                  <a:pt x="563" y="364"/>
                  <a:pt x="563" y="353"/>
                </a:cubicBezTo>
                <a:cubicBezTo>
                  <a:pt x="563" y="343"/>
                  <a:pt x="555" y="334"/>
                  <a:pt x="544" y="334"/>
                </a:cubicBezTo>
                <a:cubicBezTo>
                  <a:pt x="328" y="334"/>
                  <a:pt x="328" y="334"/>
                  <a:pt x="328" y="334"/>
                </a:cubicBezTo>
                <a:cubicBezTo>
                  <a:pt x="268" y="334"/>
                  <a:pt x="211" y="358"/>
                  <a:pt x="168" y="401"/>
                </a:cubicBezTo>
                <a:cubicBezTo>
                  <a:pt x="142" y="427"/>
                  <a:pt x="123" y="458"/>
                  <a:pt x="112" y="492"/>
                </a:cubicBezTo>
                <a:cubicBezTo>
                  <a:pt x="112" y="492"/>
                  <a:pt x="111" y="492"/>
                  <a:pt x="111" y="492"/>
                </a:cubicBezTo>
                <a:cubicBezTo>
                  <a:pt x="82" y="492"/>
                  <a:pt x="82" y="492"/>
                  <a:pt x="82" y="492"/>
                </a:cubicBezTo>
                <a:cubicBezTo>
                  <a:pt x="36" y="492"/>
                  <a:pt x="0" y="529"/>
                  <a:pt x="0" y="574"/>
                </a:cubicBezTo>
                <a:cubicBezTo>
                  <a:pt x="0" y="612"/>
                  <a:pt x="0" y="612"/>
                  <a:pt x="0" y="612"/>
                </a:cubicBezTo>
                <a:cubicBezTo>
                  <a:pt x="0" y="657"/>
                  <a:pt x="36" y="694"/>
                  <a:pt x="82" y="694"/>
                </a:cubicBezTo>
                <a:cubicBezTo>
                  <a:pt x="111" y="694"/>
                  <a:pt x="111" y="694"/>
                  <a:pt x="111" y="694"/>
                </a:cubicBezTo>
                <a:cubicBezTo>
                  <a:pt x="111" y="694"/>
                  <a:pt x="112" y="694"/>
                  <a:pt x="112" y="694"/>
                </a:cubicBezTo>
                <a:cubicBezTo>
                  <a:pt x="123" y="728"/>
                  <a:pt x="142" y="759"/>
                  <a:pt x="168" y="785"/>
                </a:cubicBezTo>
                <a:cubicBezTo>
                  <a:pt x="211" y="828"/>
                  <a:pt x="268" y="851"/>
                  <a:pt x="328" y="851"/>
                </a:cubicBezTo>
                <a:cubicBezTo>
                  <a:pt x="544" y="851"/>
                  <a:pt x="544" y="851"/>
                  <a:pt x="544" y="851"/>
                </a:cubicBezTo>
                <a:cubicBezTo>
                  <a:pt x="555" y="851"/>
                  <a:pt x="563" y="843"/>
                  <a:pt x="563" y="832"/>
                </a:cubicBezTo>
                <a:cubicBezTo>
                  <a:pt x="563" y="822"/>
                  <a:pt x="555" y="813"/>
                  <a:pt x="544" y="813"/>
                </a:cubicBezTo>
                <a:cubicBezTo>
                  <a:pt x="328" y="813"/>
                  <a:pt x="328" y="813"/>
                  <a:pt x="328" y="813"/>
                </a:cubicBezTo>
                <a:cubicBezTo>
                  <a:pt x="278" y="813"/>
                  <a:pt x="230" y="794"/>
                  <a:pt x="194" y="758"/>
                </a:cubicBezTo>
                <a:cubicBezTo>
                  <a:pt x="159" y="722"/>
                  <a:pt x="139" y="675"/>
                  <a:pt x="139" y="624"/>
                </a:cubicBezTo>
                <a:cubicBezTo>
                  <a:pt x="139" y="562"/>
                  <a:pt x="139" y="562"/>
                  <a:pt x="139" y="562"/>
                </a:cubicBezTo>
                <a:cubicBezTo>
                  <a:pt x="139" y="511"/>
                  <a:pt x="159" y="464"/>
                  <a:pt x="195" y="428"/>
                </a:cubicBezTo>
                <a:close/>
                <a:moveTo>
                  <a:pt x="82" y="656"/>
                </a:moveTo>
                <a:cubicBezTo>
                  <a:pt x="57" y="656"/>
                  <a:pt x="38" y="636"/>
                  <a:pt x="38" y="612"/>
                </a:cubicBezTo>
                <a:cubicBezTo>
                  <a:pt x="38" y="574"/>
                  <a:pt x="38" y="574"/>
                  <a:pt x="38" y="574"/>
                </a:cubicBezTo>
                <a:cubicBezTo>
                  <a:pt x="38" y="550"/>
                  <a:pt x="57" y="530"/>
                  <a:pt x="82" y="530"/>
                </a:cubicBezTo>
                <a:cubicBezTo>
                  <a:pt x="104" y="530"/>
                  <a:pt x="104" y="530"/>
                  <a:pt x="104" y="530"/>
                </a:cubicBezTo>
                <a:cubicBezTo>
                  <a:pt x="102" y="540"/>
                  <a:pt x="101" y="551"/>
                  <a:pt x="101" y="562"/>
                </a:cubicBezTo>
                <a:cubicBezTo>
                  <a:pt x="101" y="624"/>
                  <a:pt x="101" y="624"/>
                  <a:pt x="101" y="624"/>
                </a:cubicBezTo>
                <a:cubicBezTo>
                  <a:pt x="101" y="635"/>
                  <a:pt x="102" y="646"/>
                  <a:pt x="104" y="656"/>
                </a:cubicBezTo>
                <a:lnTo>
                  <a:pt x="82" y="656"/>
                </a:lnTo>
                <a:close/>
                <a:moveTo>
                  <a:pt x="1591" y="593"/>
                </a:moveTo>
                <a:cubicBezTo>
                  <a:pt x="1591" y="709"/>
                  <a:pt x="1565" y="821"/>
                  <a:pt x="1515" y="925"/>
                </a:cubicBezTo>
                <a:cubicBezTo>
                  <a:pt x="1511" y="932"/>
                  <a:pt x="1505" y="936"/>
                  <a:pt x="1498" y="936"/>
                </a:cubicBezTo>
                <a:cubicBezTo>
                  <a:pt x="1495" y="936"/>
                  <a:pt x="1492" y="935"/>
                  <a:pt x="1489" y="934"/>
                </a:cubicBezTo>
                <a:cubicBezTo>
                  <a:pt x="1480" y="930"/>
                  <a:pt x="1476" y="918"/>
                  <a:pt x="1481" y="909"/>
                </a:cubicBezTo>
                <a:cubicBezTo>
                  <a:pt x="1529" y="810"/>
                  <a:pt x="1553" y="704"/>
                  <a:pt x="1553" y="593"/>
                </a:cubicBezTo>
                <a:cubicBezTo>
                  <a:pt x="1553" y="482"/>
                  <a:pt x="1529" y="376"/>
                  <a:pt x="1481" y="277"/>
                </a:cubicBezTo>
                <a:cubicBezTo>
                  <a:pt x="1476" y="268"/>
                  <a:pt x="1480" y="256"/>
                  <a:pt x="1489" y="252"/>
                </a:cubicBezTo>
                <a:cubicBezTo>
                  <a:pt x="1499" y="247"/>
                  <a:pt x="1510" y="251"/>
                  <a:pt x="1515" y="261"/>
                </a:cubicBezTo>
                <a:cubicBezTo>
                  <a:pt x="1565" y="365"/>
                  <a:pt x="1591" y="476"/>
                  <a:pt x="1591" y="593"/>
                </a:cubicBezTo>
                <a:close/>
                <a:moveTo>
                  <a:pt x="1406" y="371"/>
                </a:moveTo>
                <a:cubicBezTo>
                  <a:pt x="1434" y="442"/>
                  <a:pt x="1447" y="517"/>
                  <a:pt x="1447" y="593"/>
                </a:cubicBezTo>
                <a:cubicBezTo>
                  <a:pt x="1447" y="669"/>
                  <a:pt x="1434" y="744"/>
                  <a:pt x="1406" y="815"/>
                </a:cubicBezTo>
                <a:cubicBezTo>
                  <a:pt x="1403" y="822"/>
                  <a:pt x="1396" y="827"/>
                  <a:pt x="1388" y="827"/>
                </a:cubicBezTo>
                <a:cubicBezTo>
                  <a:pt x="1386" y="827"/>
                  <a:pt x="1384" y="826"/>
                  <a:pt x="1382" y="826"/>
                </a:cubicBezTo>
                <a:cubicBezTo>
                  <a:pt x="1372" y="822"/>
                  <a:pt x="1367" y="811"/>
                  <a:pt x="1371" y="801"/>
                </a:cubicBezTo>
                <a:cubicBezTo>
                  <a:pt x="1396" y="735"/>
                  <a:pt x="1410" y="665"/>
                  <a:pt x="1410" y="593"/>
                </a:cubicBezTo>
                <a:cubicBezTo>
                  <a:pt x="1410" y="521"/>
                  <a:pt x="1396" y="451"/>
                  <a:pt x="1371" y="385"/>
                </a:cubicBezTo>
                <a:cubicBezTo>
                  <a:pt x="1367" y="375"/>
                  <a:pt x="1372" y="364"/>
                  <a:pt x="1382" y="360"/>
                </a:cubicBezTo>
                <a:cubicBezTo>
                  <a:pt x="1391" y="357"/>
                  <a:pt x="1402" y="361"/>
                  <a:pt x="1406" y="371"/>
                </a:cubicBezTo>
                <a:close/>
                <a:moveTo>
                  <a:pt x="1292" y="489"/>
                </a:moveTo>
                <a:cubicBezTo>
                  <a:pt x="1300" y="523"/>
                  <a:pt x="1304" y="558"/>
                  <a:pt x="1304" y="593"/>
                </a:cubicBezTo>
                <a:cubicBezTo>
                  <a:pt x="1304" y="628"/>
                  <a:pt x="1300" y="663"/>
                  <a:pt x="1292" y="697"/>
                </a:cubicBezTo>
                <a:cubicBezTo>
                  <a:pt x="1290" y="706"/>
                  <a:pt x="1282" y="712"/>
                  <a:pt x="1274" y="712"/>
                </a:cubicBezTo>
                <a:cubicBezTo>
                  <a:pt x="1272" y="712"/>
                  <a:pt x="1271" y="712"/>
                  <a:pt x="1269" y="712"/>
                </a:cubicBezTo>
                <a:cubicBezTo>
                  <a:pt x="1259" y="709"/>
                  <a:pt x="1253" y="699"/>
                  <a:pt x="1255" y="689"/>
                </a:cubicBezTo>
                <a:cubicBezTo>
                  <a:pt x="1262" y="658"/>
                  <a:pt x="1266" y="625"/>
                  <a:pt x="1266" y="593"/>
                </a:cubicBezTo>
                <a:cubicBezTo>
                  <a:pt x="1266" y="561"/>
                  <a:pt x="1262" y="528"/>
                  <a:pt x="1255" y="497"/>
                </a:cubicBezTo>
                <a:cubicBezTo>
                  <a:pt x="1253" y="487"/>
                  <a:pt x="1259" y="477"/>
                  <a:pt x="1269" y="474"/>
                </a:cubicBezTo>
                <a:cubicBezTo>
                  <a:pt x="1279" y="472"/>
                  <a:pt x="1290" y="478"/>
                  <a:pt x="1292" y="489"/>
                </a:cubicBezTo>
                <a:close/>
                <a:moveTo>
                  <a:pt x="499" y="890"/>
                </a:moveTo>
                <a:cubicBezTo>
                  <a:pt x="499" y="1307"/>
                  <a:pt x="499" y="1307"/>
                  <a:pt x="499" y="1307"/>
                </a:cubicBezTo>
                <a:cubicBezTo>
                  <a:pt x="499" y="1353"/>
                  <a:pt x="463" y="1390"/>
                  <a:pt x="417" y="1390"/>
                </a:cubicBezTo>
                <a:cubicBezTo>
                  <a:pt x="379" y="1390"/>
                  <a:pt x="379" y="1390"/>
                  <a:pt x="379" y="1390"/>
                </a:cubicBezTo>
                <a:cubicBezTo>
                  <a:pt x="334" y="1390"/>
                  <a:pt x="297" y="1353"/>
                  <a:pt x="297" y="1307"/>
                </a:cubicBezTo>
                <a:cubicBezTo>
                  <a:pt x="297" y="890"/>
                  <a:pt x="297" y="890"/>
                  <a:pt x="297" y="890"/>
                </a:cubicBezTo>
                <a:cubicBezTo>
                  <a:pt x="297" y="880"/>
                  <a:pt x="306" y="871"/>
                  <a:pt x="316" y="871"/>
                </a:cubicBezTo>
                <a:cubicBezTo>
                  <a:pt x="326" y="871"/>
                  <a:pt x="335" y="880"/>
                  <a:pt x="335" y="890"/>
                </a:cubicBezTo>
                <a:cubicBezTo>
                  <a:pt x="335" y="1307"/>
                  <a:pt x="335" y="1307"/>
                  <a:pt x="335" y="1307"/>
                </a:cubicBezTo>
                <a:cubicBezTo>
                  <a:pt x="335" y="1332"/>
                  <a:pt x="355" y="1352"/>
                  <a:pt x="379" y="1352"/>
                </a:cubicBezTo>
                <a:cubicBezTo>
                  <a:pt x="417" y="1352"/>
                  <a:pt x="417" y="1352"/>
                  <a:pt x="417" y="1352"/>
                </a:cubicBezTo>
                <a:cubicBezTo>
                  <a:pt x="442" y="1352"/>
                  <a:pt x="462" y="1332"/>
                  <a:pt x="462" y="1307"/>
                </a:cubicBezTo>
                <a:cubicBezTo>
                  <a:pt x="462" y="890"/>
                  <a:pt x="462" y="890"/>
                  <a:pt x="462" y="890"/>
                </a:cubicBezTo>
                <a:cubicBezTo>
                  <a:pt x="462" y="880"/>
                  <a:pt x="470" y="871"/>
                  <a:pt x="480" y="871"/>
                </a:cubicBezTo>
                <a:cubicBezTo>
                  <a:pt x="491" y="871"/>
                  <a:pt x="499" y="880"/>
                  <a:pt x="499" y="89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768" name="Google Shape;1768;p61"/>
          <p:cNvSpPr/>
          <p:nvPr/>
        </p:nvSpPr>
        <p:spPr>
          <a:xfrm>
            <a:off x="15204130" y="4173945"/>
            <a:ext cx="833740" cy="833736"/>
          </a:xfrm>
          <a:custGeom>
            <a:pathLst>
              <a:path extrusionOk="0" h="2746" w="2746">
                <a:moveTo>
                  <a:pt x="2566" y="0"/>
                </a:moveTo>
                <a:cubicBezTo>
                  <a:pt x="180" y="0"/>
                  <a:pt x="180" y="0"/>
                  <a:pt x="180" y="0"/>
                </a:cubicBezTo>
                <a:cubicBezTo>
                  <a:pt x="81" y="0"/>
                  <a:pt x="0" y="80"/>
                  <a:pt x="0" y="180"/>
                </a:cubicBezTo>
                <a:cubicBezTo>
                  <a:pt x="0" y="2061"/>
                  <a:pt x="0" y="2061"/>
                  <a:pt x="0" y="2061"/>
                </a:cubicBezTo>
                <a:cubicBezTo>
                  <a:pt x="0" y="2160"/>
                  <a:pt x="81" y="2241"/>
                  <a:pt x="180" y="2241"/>
                </a:cubicBezTo>
                <a:cubicBezTo>
                  <a:pt x="1163" y="2241"/>
                  <a:pt x="1163" y="2241"/>
                  <a:pt x="1163" y="2241"/>
                </a:cubicBezTo>
                <a:cubicBezTo>
                  <a:pt x="1020" y="2526"/>
                  <a:pt x="1020" y="2526"/>
                  <a:pt x="1020" y="2526"/>
                </a:cubicBezTo>
                <a:cubicBezTo>
                  <a:pt x="952" y="2526"/>
                  <a:pt x="952" y="2526"/>
                  <a:pt x="952" y="2526"/>
                </a:cubicBezTo>
                <a:cubicBezTo>
                  <a:pt x="891" y="2526"/>
                  <a:pt x="842" y="2576"/>
                  <a:pt x="842" y="2636"/>
                </a:cubicBezTo>
                <a:cubicBezTo>
                  <a:pt x="842" y="2697"/>
                  <a:pt x="891" y="2746"/>
                  <a:pt x="952" y="2746"/>
                </a:cubicBezTo>
                <a:cubicBezTo>
                  <a:pt x="1794" y="2746"/>
                  <a:pt x="1794" y="2746"/>
                  <a:pt x="1794" y="2746"/>
                </a:cubicBezTo>
                <a:cubicBezTo>
                  <a:pt x="1855" y="2746"/>
                  <a:pt x="1904" y="2697"/>
                  <a:pt x="1904" y="2636"/>
                </a:cubicBezTo>
                <a:cubicBezTo>
                  <a:pt x="1904" y="2576"/>
                  <a:pt x="1855" y="2526"/>
                  <a:pt x="1794" y="2526"/>
                </a:cubicBezTo>
                <a:cubicBezTo>
                  <a:pt x="1726" y="2526"/>
                  <a:pt x="1726" y="2526"/>
                  <a:pt x="1726" y="2526"/>
                </a:cubicBezTo>
                <a:cubicBezTo>
                  <a:pt x="1583" y="2241"/>
                  <a:pt x="1583" y="2241"/>
                  <a:pt x="1583" y="2241"/>
                </a:cubicBezTo>
                <a:cubicBezTo>
                  <a:pt x="2566" y="2241"/>
                  <a:pt x="2566" y="2241"/>
                  <a:pt x="2566" y="2241"/>
                </a:cubicBezTo>
                <a:cubicBezTo>
                  <a:pt x="2665" y="2241"/>
                  <a:pt x="2746" y="2160"/>
                  <a:pt x="2746" y="2061"/>
                </a:cubicBezTo>
                <a:cubicBezTo>
                  <a:pt x="2746" y="180"/>
                  <a:pt x="2746" y="180"/>
                  <a:pt x="2746" y="180"/>
                </a:cubicBezTo>
                <a:cubicBezTo>
                  <a:pt x="2746" y="80"/>
                  <a:pt x="2665" y="0"/>
                  <a:pt x="2566" y="0"/>
                </a:cubicBezTo>
                <a:close/>
                <a:moveTo>
                  <a:pt x="1853" y="2636"/>
                </a:moveTo>
                <a:cubicBezTo>
                  <a:pt x="1853" y="2669"/>
                  <a:pt x="1826" y="2695"/>
                  <a:pt x="1794" y="2695"/>
                </a:cubicBezTo>
                <a:cubicBezTo>
                  <a:pt x="952" y="2695"/>
                  <a:pt x="952" y="2695"/>
                  <a:pt x="952" y="2695"/>
                </a:cubicBezTo>
                <a:cubicBezTo>
                  <a:pt x="920" y="2695"/>
                  <a:pt x="893" y="2669"/>
                  <a:pt x="893" y="2636"/>
                </a:cubicBezTo>
                <a:cubicBezTo>
                  <a:pt x="893" y="2604"/>
                  <a:pt x="920" y="2578"/>
                  <a:pt x="952" y="2578"/>
                </a:cubicBezTo>
                <a:cubicBezTo>
                  <a:pt x="1794" y="2578"/>
                  <a:pt x="1794" y="2578"/>
                  <a:pt x="1794" y="2578"/>
                </a:cubicBezTo>
                <a:cubicBezTo>
                  <a:pt x="1826" y="2578"/>
                  <a:pt x="1853" y="2604"/>
                  <a:pt x="1853" y="2636"/>
                </a:cubicBezTo>
                <a:close/>
                <a:moveTo>
                  <a:pt x="1668" y="2526"/>
                </a:moveTo>
                <a:cubicBezTo>
                  <a:pt x="1078" y="2526"/>
                  <a:pt x="1078" y="2526"/>
                  <a:pt x="1078" y="2526"/>
                </a:cubicBezTo>
                <a:cubicBezTo>
                  <a:pt x="1221" y="2241"/>
                  <a:pt x="1221" y="2241"/>
                  <a:pt x="1221" y="2241"/>
                </a:cubicBezTo>
                <a:cubicBezTo>
                  <a:pt x="1526" y="2241"/>
                  <a:pt x="1526" y="2241"/>
                  <a:pt x="1526" y="2241"/>
                </a:cubicBezTo>
                <a:lnTo>
                  <a:pt x="1668" y="2526"/>
                </a:lnTo>
                <a:close/>
                <a:moveTo>
                  <a:pt x="2695" y="2061"/>
                </a:moveTo>
                <a:cubicBezTo>
                  <a:pt x="2695" y="2132"/>
                  <a:pt x="2637" y="2190"/>
                  <a:pt x="2566" y="2190"/>
                </a:cubicBezTo>
                <a:cubicBezTo>
                  <a:pt x="180" y="2190"/>
                  <a:pt x="180" y="2190"/>
                  <a:pt x="180" y="2190"/>
                </a:cubicBezTo>
                <a:cubicBezTo>
                  <a:pt x="109" y="2190"/>
                  <a:pt x="51" y="2132"/>
                  <a:pt x="51" y="2061"/>
                </a:cubicBezTo>
                <a:cubicBezTo>
                  <a:pt x="51" y="180"/>
                  <a:pt x="51" y="180"/>
                  <a:pt x="51" y="180"/>
                </a:cubicBezTo>
                <a:cubicBezTo>
                  <a:pt x="51" y="109"/>
                  <a:pt x="109" y="51"/>
                  <a:pt x="180" y="51"/>
                </a:cubicBezTo>
                <a:cubicBezTo>
                  <a:pt x="2566" y="51"/>
                  <a:pt x="2566" y="51"/>
                  <a:pt x="2566" y="51"/>
                </a:cubicBezTo>
                <a:cubicBezTo>
                  <a:pt x="2637" y="51"/>
                  <a:pt x="2695" y="109"/>
                  <a:pt x="2695" y="180"/>
                </a:cubicBezTo>
                <a:lnTo>
                  <a:pt x="2695" y="2061"/>
                </a:lnTo>
                <a:close/>
                <a:moveTo>
                  <a:pt x="168" y="1904"/>
                </a:moveTo>
                <a:cubicBezTo>
                  <a:pt x="2578" y="1904"/>
                  <a:pt x="2578" y="1904"/>
                  <a:pt x="2578" y="1904"/>
                </a:cubicBezTo>
                <a:cubicBezTo>
                  <a:pt x="2578" y="168"/>
                  <a:pt x="2578" y="168"/>
                  <a:pt x="2578" y="168"/>
                </a:cubicBezTo>
                <a:cubicBezTo>
                  <a:pt x="168" y="168"/>
                  <a:pt x="168" y="168"/>
                  <a:pt x="168" y="168"/>
                </a:cubicBezTo>
                <a:lnTo>
                  <a:pt x="168" y="1904"/>
                </a:lnTo>
                <a:close/>
                <a:moveTo>
                  <a:pt x="220" y="220"/>
                </a:moveTo>
                <a:cubicBezTo>
                  <a:pt x="2527" y="220"/>
                  <a:pt x="2527" y="220"/>
                  <a:pt x="2527" y="220"/>
                </a:cubicBezTo>
                <a:cubicBezTo>
                  <a:pt x="2527" y="1853"/>
                  <a:pt x="2527" y="1853"/>
                  <a:pt x="2527" y="1853"/>
                </a:cubicBezTo>
                <a:cubicBezTo>
                  <a:pt x="220" y="1853"/>
                  <a:pt x="220" y="1853"/>
                  <a:pt x="220" y="1853"/>
                </a:cubicBezTo>
                <a:lnTo>
                  <a:pt x="220" y="220"/>
                </a:lnTo>
                <a:close/>
                <a:moveTo>
                  <a:pt x="1373" y="1949"/>
                </a:moveTo>
                <a:cubicBezTo>
                  <a:pt x="1319" y="1949"/>
                  <a:pt x="1275" y="1993"/>
                  <a:pt x="1275" y="2047"/>
                </a:cubicBezTo>
                <a:cubicBezTo>
                  <a:pt x="1275" y="2101"/>
                  <a:pt x="1319" y="2144"/>
                  <a:pt x="1373" y="2144"/>
                </a:cubicBezTo>
                <a:cubicBezTo>
                  <a:pt x="1427" y="2144"/>
                  <a:pt x="1471" y="2101"/>
                  <a:pt x="1471" y="2047"/>
                </a:cubicBezTo>
                <a:cubicBezTo>
                  <a:pt x="1471" y="1993"/>
                  <a:pt x="1427" y="1949"/>
                  <a:pt x="1373" y="1949"/>
                </a:cubicBezTo>
                <a:close/>
                <a:moveTo>
                  <a:pt x="1373" y="2093"/>
                </a:moveTo>
                <a:cubicBezTo>
                  <a:pt x="1348" y="2093"/>
                  <a:pt x="1327" y="2072"/>
                  <a:pt x="1327" y="2047"/>
                </a:cubicBezTo>
                <a:cubicBezTo>
                  <a:pt x="1327" y="2021"/>
                  <a:pt x="1348" y="2001"/>
                  <a:pt x="1373" y="2001"/>
                </a:cubicBezTo>
                <a:cubicBezTo>
                  <a:pt x="1398" y="2001"/>
                  <a:pt x="1419" y="2021"/>
                  <a:pt x="1419" y="2047"/>
                </a:cubicBezTo>
                <a:cubicBezTo>
                  <a:pt x="1419" y="2072"/>
                  <a:pt x="1398" y="2093"/>
                  <a:pt x="1373" y="2093"/>
                </a:cubicBezTo>
                <a:close/>
                <a:moveTo>
                  <a:pt x="1653" y="880"/>
                </a:moveTo>
                <a:cubicBezTo>
                  <a:pt x="1624" y="828"/>
                  <a:pt x="1581" y="785"/>
                  <a:pt x="1529" y="756"/>
                </a:cubicBezTo>
                <a:cubicBezTo>
                  <a:pt x="1507" y="744"/>
                  <a:pt x="1484" y="734"/>
                  <a:pt x="1461" y="728"/>
                </a:cubicBezTo>
                <a:cubicBezTo>
                  <a:pt x="1404" y="712"/>
                  <a:pt x="1342" y="712"/>
                  <a:pt x="1286" y="728"/>
                </a:cubicBezTo>
                <a:cubicBezTo>
                  <a:pt x="1262" y="734"/>
                  <a:pt x="1239" y="744"/>
                  <a:pt x="1217" y="756"/>
                </a:cubicBezTo>
                <a:cubicBezTo>
                  <a:pt x="1165" y="785"/>
                  <a:pt x="1122" y="828"/>
                  <a:pt x="1093" y="880"/>
                </a:cubicBezTo>
                <a:cubicBezTo>
                  <a:pt x="1081" y="902"/>
                  <a:pt x="1071" y="925"/>
                  <a:pt x="1065" y="949"/>
                </a:cubicBezTo>
                <a:cubicBezTo>
                  <a:pt x="1057" y="977"/>
                  <a:pt x="1053" y="1006"/>
                  <a:pt x="1053" y="1036"/>
                </a:cubicBezTo>
                <a:cubicBezTo>
                  <a:pt x="1053" y="1066"/>
                  <a:pt x="1057" y="1095"/>
                  <a:pt x="1065" y="1123"/>
                </a:cubicBezTo>
                <a:cubicBezTo>
                  <a:pt x="1071" y="1147"/>
                  <a:pt x="1081" y="1170"/>
                  <a:pt x="1093" y="1192"/>
                </a:cubicBezTo>
                <a:cubicBezTo>
                  <a:pt x="1122" y="1244"/>
                  <a:pt x="1165" y="1287"/>
                  <a:pt x="1217" y="1316"/>
                </a:cubicBezTo>
                <a:cubicBezTo>
                  <a:pt x="1239" y="1328"/>
                  <a:pt x="1262" y="1338"/>
                  <a:pt x="1286" y="1344"/>
                </a:cubicBezTo>
                <a:cubicBezTo>
                  <a:pt x="1314" y="1352"/>
                  <a:pt x="1343" y="1357"/>
                  <a:pt x="1373" y="1357"/>
                </a:cubicBezTo>
                <a:cubicBezTo>
                  <a:pt x="1403" y="1357"/>
                  <a:pt x="1432" y="1352"/>
                  <a:pt x="1460" y="1344"/>
                </a:cubicBezTo>
                <a:cubicBezTo>
                  <a:pt x="1484" y="1338"/>
                  <a:pt x="1507" y="1328"/>
                  <a:pt x="1529" y="1316"/>
                </a:cubicBezTo>
                <a:cubicBezTo>
                  <a:pt x="1581" y="1287"/>
                  <a:pt x="1624" y="1244"/>
                  <a:pt x="1653" y="1192"/>
                </a:cubicBezTo>
                <a:cubicBezTo>
                  <a:pt x="1665" y="1170"/>
                  <a:pt x="1675" y="1147"/>
                  <a:pt x="1681" y="1124"/>
                </a:cubicBezTo>
                <a:cubicBezTo>
                  <a:pt x="1690" y="1095"/>
                  <a:pt x="1694" y="1066"/>
                  <a:pt x="1694" y="1036"/>
                </a:cubicBezTo>
                <a:cubicBezTo>
                  <a:pt x="1694" y="1006"/>
                  <a:pt x="1690" y="977"/>
                  <a:pt x="1681" y="949"/>
                </a:cubicBezTo>
                <a:cubicBezTo>
                  <a:pt x="1675" y="925"/>
                  <a:pt x="1665" y="902"/>
                  <a:pt x="1653" y="880"/>
                </a:cubicBezTo>
                <a:close/>
                <a:moveTo>
                  <a:pt x="1632" y="1110"/>
                </a:moveTo>
                <a:cubicBezTo>
                  <a:pt x="1626" y="1129"/>
                  <a:pt x="1618" y="1149"/>
                  <a:pt x="1608" y="1167"/>
                </a:cubicBezTo>
                <a:cubicBezTo>
                  <a:pt x="1584" y="1211"/>
                  <a:pt x="1548" y="1247"/>
                  <a:pt x="1504" y="1271"/>
                </a:cubicBezTo>
                <a:cubicBezTo>
                  <a:pt x="1486" y="1281"/>
                  <a:pt x="1466" y="1289"/>
                  <a:pt x="1446" y="1295"/>
                </a:cubicBezTo>
                <a:cubicBezTo>
                  <a:pt x="1399" y="1308"/>
                  <a:pt x="1348" y="1309"/>
                  <a:pt x="1300" y="1295"/>
                </a:cubicBezTo>
                <a:cubicBezTo>
                  <a:pt x="1280" y="1289"/>
                  <a:pt x="1260" y="1281"/>
                  <a:pt x="1242" y="1271"/>
                </a:cubicBezTo>
                <a:cubicBezTo>
                  <a:pt x="1198" y="1247"/>
                  <a:pt x="1163" y="1211"/>
                  <a:pt x="1138" y="1167"/>
                </a:cubicBezTo>
                <a:cubicBezTo>
                  <a:pt x="1128" y="1149"/>
                  <a:pt x="1120" y="1129"/>
                  <a:pt x="1115" y="1109"/>
                </a:cubicBezTo>
                <a:cubicBezTo>
                  <a:pt x="1108" y="1086"/>
                  <a:pt x="1104" y="1061"/>
                  <a:pt x="1104" y="1036"/>
                </a:cubicBezTo>
                <a:cubicBezTo>
                  <a:pt x="1104" y="1011"/>
                  <a:pt x="1108" y="987"/>
                  <a:pt x="1115" y="962"/>
                </a:cubicBezTo>
                <a:cubicBezTo>
                  <a:pt x="1120" y="943"/>
                  <a:pt x="1128" y="924"/>
                  <a:pt x="1138" y="905"/>
                </a:cubicBezTo>
                <a:cubicBezTo>
                  <a:pt x="1163" y="862"/>
                  <a:pt x="1198" y="826"/>
                  <a:pt x="1242" y="801"/>
                </a:cubicBezTo>
                <a:cubicBezTo>
                  <a:pt x="1261" y="791"/>
                  <a:pt x="1280" y="783"/>
                  <a:pt x="1300" y="777"/>
                </a:cubicBezTo>
                <a:cubicBezTo>
                  <a:pt x="1324" y="771"/>
                  <a:pt x="1348" y="767"/>
                  <a:pt x="1373" y="767"/>
                </a:cubicBezTo>
                <a:cubicBezTo>
                  <a:pt x="1398" y="767"/>
                  <a:pt x="1423" y="771"/>
                  <a:pt x="1447" y="777"/>
                </a:cubicBezTo>
                <a:cubicBezTo>
                  <a:pt x="1466" y="783"/>
                  <a:pt x="1486" y="791"/>
                  <a:pt x="1504" y="801"/>
                </a:cubicBezTo>
                <a:cubicBezTo>
                  <a:pt x="1548" y="825"/>
                  <a:pt x="1584" y="861"/>
                  <a:pt x="1608" y="905"/>
                </a:cubicBezTo>
                <a:cubicBezTo>
                  <a:pt x="1618" y="923"/>
                  <a:pt x="1626" y="943"/>
                  <a:pt x="1632" y="963"/>
                </a:cubicBezTo>
                <a:cubicBezTo>
                  <a:pt x="1639" y="987"/>
                  <a:pt x="1642" y="1011"/>
                  <a:pt x="1642" y="1036"/>
                </a:cubicBezTo>
                <a:cubicBezTo>
                  <a:pt x="1642" y="1061"/>
                  <a:pt x="1639" y="1086"/>
                  <a:pt x="1632" y="1110"/>
                </a:cubicBezTo>
                <a:close/>
                <a:moveTo>
                  <a:pt x="1918" y="900"/>
                </a:moveTo>
                <a:cubicBezTo>
                  <a:pt x="1859" y="900"/>
                  <a:pt x="1859" y="900"/>
                  <a:pt x="1859" y="900"/>
                </a:cubicBezTo>
                <a:cubicBezTo>
                  <a:pt x="1859" y="899"/>
                  <a:pt x="1859" y="899"/>
                  <a:pt x="1859" y="899"/>
                </a:cubicBezTo>
                <a:cubicBezTo>
                  <a:pt x="1848" y="861"/>
                  <a:pt x="1833" y="825"/>
                  <a:pt x="1814" y="790"/>
                </a:cubicBezTo>
                <a:cubicBezTo>
                  <a:pt x="1814" y="790"/>
                  <a:pt x="1813" y="789"/>
                  <a:pt x="1813" y="789"/>
                </a:cubicBezTo>
                <a:cubicBezTo>
                  <a:pt x="1855" y="747"/>
                  <a:pt x="1855" y="747"/>
                  <a:pt x="1855" y="747"/>
                </a:cubicBezTo>
                <a:cubicBezTo>
                  <a:pt x="1882" y="720"/>
                  <a:pt x="1882" y="675"/>
                  <a:pt x="1855" y="647"/>
                </a:cubicBezTo>
                <a:cubicBezTo>
                  <a:pt x="1762" y="555"/>
                  <a:pt x="1762" y="555"/>
                  <a:pt x="1762" y="555"/>
                </a:cubicBezTo>
                <a:cubicBezTo>
                  <a:pt x="1734" y="527"/>
                  <a:pt x="1689" y="527"/>
                  <a:pt x="1662" y="555"/>
                </a:cubicBezTo>
                <a:cubicBezTo>
                  <a:pt x="1620" y="596"/>
                  <a:pt x="1620" y="596"/>
                  <a:pt x="1620" y="596"/>
                </a:cubicBezTo>
                <a:cubicBezTo>
                  <a:pt x="1620" y="596"/>
                  <a:pt x="1620" y="596"/>
                  <a:pt x="1619" y="595"/>
                </a:cubicBezTo>
                <a:cubicBezTo>
                  <a:pt x="1584" y="576"/>
                  <a:pt x="1547" y="561"/>
                  <a:pt x="1511" y="551"/>
                </a:cubicBezTo>
                <a:cubicBezTo>
                  <a:pt x="1511" y="551"/>
                  <a:pt x="1510" y="551"/>
                  <a:pt x="1510" y="550"/>
                </a:cubicBezTo>
                <a:cubicBezTo>
                  <a:pt x="1510" y="492"/>
                  <a:pt x="1510" y="492"/>
                  <a:pt x="1510" y="492"/>
                </a:cubicBezTo>
                <a:cubicBezTo>
                  <a:pt x="1510" y="453"/>
                  <a:pt x="1478" y="421"/>
                  <a:pt x="1439" y="421"/>
                </a:cubicBezTo>
                <a:cubicBezTo>
                  <a:pt x="1308" y="421"/>
                  <a:pt x="1308" y="421"/>
                  <a:pt x="1308" y="421"/>
                </a:cubicBezTo>
                <a:cubicBezTo>
                  <a:pt x="1269" y="421"/>
                  <a:pt x="1237" y="453"/>
                  <a:pt x="1237" y="492"/>
                </a:cubicBezTo>
                <a:cubicBezTo>
                  <a:pt x="1237" y="550"/>
                  <a:pt x="1237" y="550"/>
                  <a:pt x="1237" y="550"/>
                </a:cubicBezTo>
                <a:cubicBezTo>
                  <a:pt x="1237" y="551"/>
                  <a:pt x="1236" y="551"/>
                  <a:pt x="1236" y="551"/>
                </a:cubicBezTo>
                <a:cubicBezTo>
                  <a:pt x="1199" y="561"/>
                  <a:pt x="1162" y="576"/>
                  <a:pt x="1127" y="595"/>
                </a:cubicBezTo>
                <a:cubicBezTo>
                  <a:pt x="1127" y="596"/>
                  <a:pt x="1126" y="596"/>
                  <a:pt x="1126" y="596"/>
                </a:cubicBezTo>
                <a:cubicBezTo>
                  <a:pt x="1085" y="555"/>
                  <a:pt x="1085" y="555"/>
                  <a:pt x="1085" y="555"/>
                </a:cubicBezTo>
                <a:cubicBezTo>
                  <a:pt x="1058" y="528"/>
                  <a:pt x="1011" y="528"/>
                  <a:pt x="984" y="555"/>
                </a:cubicBezTo>
                <a:cubicBezTo>
                  <a:pt x="892" y="647"/>
                  <a:pt x="892" y="647"/>
                  <a:pt x="892" y="647"/>
                </a:cubicBezTo>
                <a:cubicBezTo>
                  <a:pt x="878" y="661"/>
                  <a:pt x="871" y="678"/>
                  <a:pt x="871" y="697"/>
                </a:cubicBezTo>
                <a:cubicBezTo>
                  <a:pt x="871" y="716"/>
                  <a:pt x="878" y="734"/>
                  <a:pt x="892" y="747"/>
                </a:cubicBezTo>
                <a:cubicBezTo>
                  <a:pt x="933" y="789"/>
                  <a:pt x="933" y="789"/>
                  <a:pt x="933" y="789"/>
                </a:cubicBezTo>
                <a:cubicBezTo>
                  <a:pt x="933" y="789"/>
                  <a:pt x="933" y="790"/>
                  <a:pt x="933" y="790"/>
                </a:cubicBezTo>
                <a:cubicBezTo>
                  <a:pt x="913" y="825"/>
                  <a:pt x="898" y="862"/>
                  <a:pt x="888" y="898"/>
                </a:cubicBezTo>
                <a:cubicBezTo>
                  <a:pt x="888" y="899"/>
                  <a:pt x="888" y="899"/>
                  <a:pt x="888" y="900"/>
                </a:cubicBezTo>
                <a:cubicBezTo>
                  <a:pt x="829" y="900"/>
                  <a:pt x="829" y="900"/>
                  <a:pt x="829" y="900"/>
                </a:cubicBezTo>
                <a:cubicBezTo>
                  <a:pt x="790" y="900"/>
                  <a:pt x="758" y="932"/>
                  <a:pt x="758" y="971"/>
                </a:cubicBezTo>
                <a:cubicBezTo>
                  <a:pt x="758" y="1102"/>
                  <a:pt x="758" y="1102"/>
                  <a:pt x="758" y="1102"/>
                </a:cubicBezTo>
                <a:cubicBezTo>
                  <a:pt x="758" y="1141"/>
                  <a:pt x="790" y="1172"/>
                  <a:pt x="829" y="1172"/>
                </a:cubicBezTo>
                <a:cubicBezTo>
                  <a:pt x="888" y="1172"/>
                  <a:pt x="888" y="1172"/>
                  <a:pt x="888" y="1172"/>
                </a:cubicBezTo>
                <a:cubicBezTo>
                  <a:pt x="888" y="1173"/>
                  <a:pt x="888" y="1173"/>
                  <a:pt x="888" y="1173"/>
                </a:cubicBezTo>
                <a:cubicBezTo>
                  <a:pt x="898" y="1210"/>
                  <a:pt x="913" y="1247"/>
                  <a:pt x="933" y="1282"/>
                </a:cubicBezTo>
                <a:cubicBezTo>
                  <a:pt x="933" y="1282"/>
                  <a:pt x="933" y="1283"/>
                  <a:pt x="933" y="1283"/>
                </a:cubicBezTo>
                <a:cubicBezTo>
                  <a:pt x="892" y="1325"/>
                  <a:pt x="892" y="1325"/>
                  <a:pt x="892" y="1325"/>
                </a:cubicBezTo>
                <a:cubicBezTo>
                  <a:pt x="878" y="1338"/>
                  <a:pt x="871" y="1356"/>
                  <a:pt x="871" y="1375"/>
                </a:cubicBezTo>
                <a:cubicBezTo>
                  <a:pt x="871" y="1394"/>
                  <a:pt x="878" y="1412"/>
                  <a:pt x="892" y="1425"/>
                </a:cubicBezTo>
                <a:cubicBezTo>
                  <a:pt x="984" y="1517"/>
                  <a:pt x="984" y="1517"/>
                  <a:pt x="984" y="1517"/>
                </a:cubicBezTo>
                <a:cubicBezTo>
                  <a:pt x="1011" y="1544"/>
                  <a:pt x="1058" y="1544"/>
                  <a:pt x="1085" y="1517"/>
                </a:cubicBezTo>
                <a:cubicBezTo>
                  <a:pt x="1126" y="1476"/>
                  <a:pt x="1126" y="1476"/>
                  <a:pt x="1126" y="1476"/>
                </a:cubicBezTo>
                <a:cubicBezTo>
                  <a:pt x="1126" y="1476"/>
                  <a:pt x="1127" y="1477"/>
                  <a:pt x="1127" y="1477"/>
                </a:cubicBezTo>
                <a:cubicBezTo>
                  <a:pt x="1162" y="1496"/>
                  <a:pt x="1198" y="1511"/>
                  <a:pt x="1235" y="1521"/>
                </a:cubicBezTo>
                <a:cubicBezTo>
                  <a:pt x="1236" y="1521"/>
                  <a:pt x="1236" y="1522"/>
                  <a:pt x="1237" y="1522"/>
                </a:cubicBezTo>
                <a:cubicBezTo>
                  <a:pt x="1237" y="1581"/>
                  <a:pt x="1237" y="1581"/>
                  <a:pt x="1237" y="1581"/>
                </a:cubicBezTo>
                <a:cubicBezTo>
                  <a:pt x="1237" y="1620"/>
                  <a:pt x="1269" y="1651"/>
                  <a:pt x="1308" y="1651"/>
                </a:cubicBezTo>
                <a:cubicBezTo>
                  <a:pt x="1439" y="1651"/>
                  <a:pt x="1439" y="1651"/>
                  <a:pt x="1439" y="1651"/>
                </a:cubicBezTo>
                <a:cubicBezTo>
                  <a:pt x="1478" y="1651"/>
                  <a:pt x="1510" y="1620"/>
                  <a:pt x="1510" y="1581"/>
                </a:cubicBezTo>
                <a:cubicBezTo>
                  <a:pt x="1510" y="1522"/>
                  <a:pt x="1510" y="1522"/>
                  <a:pt x="1510" y="1522"/>
                </a:cubicBezTo>
                <a:cubicBezTo>
                  <a:pt x="1510" y="1522"/>
                  <a:pt x="1510" y="1522"/>
                  <a:pt x="1511" y="1521"/>
                </a:cubicBezTo>
                <a:cubicBezTo>
                  <a:pt x="1547" y="1511"/>
                  <a:pt x="1584" y="1496"/>
                  <a:pt x="1619" y="1477"/>
                </a:cubicBezTo>
                <a:cubicBezTo>
                  <a:pt x="1620" y="1477"/>
                  <a:pt x="1620" y="1476"/>
                  <a:pt x="1620" y="1476"/>
                </a:cubicBezTo>
                <a:cubicBezTo>
                  <a:pt x="1662" y="1518"/>
                  <a:pt x="1662" y="1518"/>
                  <a:pt x="1662" y="1518"/>
                </a:cubicBezTo>
                <a:cubicBezTo>
                  <a:pt x="1690" y="1545"/>
                  <a:pt x="1734" y="1545"/>
                  <a:pt x="1762" y="1517"/>
                </a:cubicBezTo>
                <a:cubicBezTo>
                  <a:pt x="1855" y="1425"/>
                  <a:pt x="1855" y="1425"/>
                  <a:pt x="1855" y="1425"/>
                </a:cubicBezTo>
                <a:cubicBezTo>
                  <a:pt x="1868" y="1412"/>
                  <a:pt x="1875" y="1394"/>
                  <a:pt x="1875" y="1375"/>
                </a:cubicBezTo>
                <a:cubicBezTo>
                  <a:pt x="1875" y="1356"/>
                  <a:pt x="1868" y="1338"/>
                  <a:pt x="1855" y="1325"/>
                </a:cubicBezTo>
                <a:cubicBezTo>
                  <a:pt x="1813" y="1283"/>
                  <a:pt x="1813" y="1283"/>
                  <a:pt x="1813" y="1283"/>
                </a:cubicBezTo>
                <a:cubicBezTo>
                  <a:pt x="1813" y="1283"/>
                  <a:pt x="1814" y="1283"/>
                  <a:pt x="1814" y="1282"/>
                </a:cubicBezTo>
                <a:cubicBezTo>
                  <a:pt x="1833" y="1247"/>
                  <a:pt x="1848" y="1211"/>
                  <a:pt x="1858" y="1174"/>
                </a:cubicBezTo>
                <a:cubicBezTo>
                  <a:pt x="1859" y="1173"/>
                  <a:pt x="1859" y="1173"/>
                  <a:pt x="1859" y="1172"/>
                </a:cubicBezTo>
                <a:cubicBezTo>
                  <a:pt x="1918" y="1172"/>
                  <a:pt x="1918" y="1172"/>
                  <a:pt x="1918" y="1172"/>
                </a:cubicBezTo>
                <a:cubicBezTo>
                  <a:pt x="1957" y="1172"/>
                  <a:pt x="1988" y="1141"/>
                  <a:pt x="1988" y="1102"/>
                </a:cubicBezTo>
                <a:cubicBezTo>
                  <a:pt x="1988" y="971"/>
                  <a:pt x="1988" y="971"/>
                  <a:pt x="1988" y="971"/>
                </a:cubicBezTo>
                <a:cubicBezTo>
                  <a:pt x="1988" y="932"/>
                  <a:pt x="1957" y="900"/>
                  <a:pt x="1918" y="900"/>
                </a:cubicBezTo>
                <a:close/>
                <a:moveTo>
                  <a:pt x="1937" y="1102"/>
                </a:moveTo>
                <a:cubicBezTo>
                  <a:pt x="1937" y="1112"/>
                  <a:pt x="1928" y="1121"/>
                  <a:pt x="1918" y="1121"/>
                </a:cubicBezTo>
                <a:cubicBezTo>
                  <a:pt x="1839" y="1121"/>
                  <a:pt x="1839" y="1121"/>
                  <a:pt x="1839" y="1121"/>
                </a:cubicBezTo>
                <a:cubicBezTo>
                  <a:pt x="1817" y="1125"/>
                  <a:pt x="1817" y="1125"/>
                  <a:pt x="1817" y="1125"/>
                </a:cubicBezTo>
                <a:cubicBezTo>
                  <a:pt x="1813" y="1145"/>
                  <a:pt x="1813" y="1145"/>
                  <a:pt x="1813" y="1145"/>
                </a:cubicBezTo>
                <a:cubicBezTo>
                  <a:pt x="1812" y="1150"/>
                  <a:pt x="1810" y="1155"/>
                  <a:pt x="1809" y="1160"/>
                </a:cubicBezTo>
                <a:cubicBezTo>
                  <a:pt x="1800" y="1193"/>
                  <a:pt x="1786" y="1226"/>
                  <a:pt x="1769" y="1257"/>
                </a:cubicBezTo>
                <a:cubicBezTo>
                  <a:pt x="1767" y="1261"/>
                  <a:pt x="1764" y="1265"/>
                  <a:pt x="1759" y="1274"/>
                </a:cubicBezTo>
                <a:cubicBezTo>
                  <a:pt x="1748" y="1291"/>
                  <a:pt x="1748" y="1291"/>
                  <a:pt x="1748" y="1291"/>
                </a:cubicBezTo>
                <a:cubicBezTo>
                  <a:pt x="1818" y="1361"/>
                  <a:pt x="1818" y="1361"/>
                  <a:pt x="1818" y="1361"/>
                </a:cubicBezTo>
                <a:cubicBezTo>
                  <a:pt x="1822" y="1365"/>
                  <a:pt x="1824" y="1370"/>
                  <a:pt x="1824" y="1375"/>
                </a:cubicBezTo>
                <a:cubicBezTo>
                  <a:pt x="1824" y="1380"/>
                  <a:pt x="1822" y="1385"/>
                  <a:pt x="1818" y="1388"/>
                </a:cubicBezTo>
                <a:cubicBezTo>
                  <a:pt x="1725" y="1481"/>
                  <a:pt x="1725" y="1481"/>
                  <a:pt x="1725" y="1481"/>
                </a:cubicBezTo>
                <a:cubicBezTo>
                  <a:pt x="1718" y="1489"/>
                  <a:pt x="1706" y="1489"/>
                  <a:pt x="1698" y="1481"/>
                </a:cubicBezTo>
                <a:cubicBezTo>
                  <a:pt x="1642" y="1425"/>
                  <a:pt x="1642" y="1425"/>
                  <a:pt x="1642" y="1425"/>
                </a:cubicBezTo>
                <a:cubicBezTo>
                  <a:pt x="1624" y="1413"/>
                  <a:pt x="1624" y="1413"/>
                  <a:pt x="1624" y="1413"/>
                </a:cubicBezTo>
                <a:cubicBezTo>
                  <a:pt x="1607" y="1424"/>
                  <a:pt x="1607" y="1424"/>
                  <a:pt x="1607" y="1424"/>
                </a:cubicBezTo>
                <a:cubicBezTo>
                  <a:pt x="1602" y="1427"/>
                  <a:pt x="1598" y="1429"/>
                  <a:pt x="1594" y="1432"/>
                </a:cubicBezTo>
                <a:cubicBezTo>
                  <a:pt x="1563" y="1449"/>
                  <a:pt x="1530" y="1463"/>
                  <a:pt x="1497" y="1472"/>
                </a:cubicBezTo>
                <a:cubicBezTo>
                  <a:pt x="1492" y="1473"/>
                  <a:pt x="1487" y="1474"/>
                  <a:pt x="1478" y="1477"/>
                </a:cubicBezTo>
                <a:cubicBezTo>
                  <a:pt x="1458" y="1481"/>
                  <a:pt x="1458" y="1481"/>
                  <a:pt x="1458" y="1481"/>
                </a:cubicBezTo>
                <a:cubicBezTo>
                  <a:pt x="1458" y="1581"/>
                  <a:pt x="1458" y="1581"/>
                  <a:pt x="1458" y="1581"/>
                </a:cubicBezTo>
                <a:cubicBezTo>
                  <a:pt x="1458" y="1591"/>
                  <a:pt x="1449" y="1600"/>
                  <a:pt x="1439" y="1600"/>
                </a:cubicBezTo>
                <a:cubicBezTo>
                  <a:pt x="1308" y="1600"/>
                  <a:pt x="1308" y="1600"/>
                  <a:pt x="1308" y="1600"/>
                </a:cubicBezTo>
                <a:cubicBezTo>
                  <a:pt x="1297" y="1600"/>
                  <a:pt x="1288" y="1591"/>
                  <a:pt x="1288" y="1581"/>
                </a:cubicBezTo>
                <a:cubicBezTo>
                  <a:pt x="1288" y="1502"/>
                  <a:pt x="1288" y="1502"/>
                  <a:pt x="1288" y="1502"/>
                </a:cubicBezTo>
                <a:cubicBezTo>
                  <a:pt x="1284" y="1480"/>
                  <a:pt x="1284" y="1480"/>
                  <a:pt x="1284" y="1480"/>
                </a:cubicBezTo>
                <a:cubicBezTo>
                  <a:pt x="1264" y="1476"/>
                  <a:pt x="1264" y="1476"/>
                  <a:pt x="1264" y="1476"/>
                </a:cubicBezTo>
                <a:cubicBezTo>
                  <a:pt x="1260" y="1474"/>
                  <a:pt x="1255" y="1473"/>
                  <a:pt x="1249" y="1472"/>
                </a:cubicBezTo>
                <a:cubicBezTo>
                  <a:pt x="1216" y="1463"/>
                  <a:pt x="1183" y="1449"/>
                  <a:pt x="1152" y="1432"/>
                </a:cubicBezTo>
                <a:cubicBezTo>
                  <a:pt x="1148" y="1429"/>
                  <a:pt x="1144" y="1427"/>
                  <a:pt x="1135" y="1422"/>
                </a:cubicBezTo>
                <a:cubicBezTo>
                  <a:pt x="1118" y="1411"/>
                  <a:pt x="1118" y="1411"/>
                  <a:pt x="1118" y="1411"/>
                </a:cubicBezTo>
                <a:cubicBezTo>
                  <a:pt x="1048" y="1481"/>
                  <a:pt x="1048" y="1481"/>
                  <a:pt x="1048" y="1481"/>
                </a:cubicBezTo>
                <a:cubicBezTo>
                  <a:pt x="1041" y="1488"/>
                  <a:pt x="1028" y="1488"/>
                  <a:pt x="1021" y="1481"/>
                </a:cubicBezTo>
                <a:cubicBezTo>
                  <a:pt x="928" y="1388"/>
                  <a:pt x="928" y="1388"/>
                  <a:pt x="928" y="1388"/>
                </a:cubicBezTo>
                <a:cubicBezTo>
                  <a:pt x="924" y="1385"/>
                  <a:pt x="922" y="1380"/>
                  <a:pt x="922" y="1375"/>
                </a:cubicBezTo>
                <a:cubicBezTo>
                  <a:pt x="922" y="1370"/>
                  <a:pt x="924" y="1365"/>
                  <a:pt x="928" y="1361"/>
                </a:cubicBezTo>
                <a:cubicBezTo>
                  <a:pt x="984" y="1305"/>
                  <a:pt x="984" y="1305"/>
                  <a:pt x="984" y="1305"/>
                </a:cubicBezTo>
                <a:cubicBezTo>
                  <a:pt x="996" y="1287"/>
                  <a:pt x="996" y="1287"/>
                  <a:pt x="996" y="1287"/>
                </a:cubicBezTo>
                <a:cubicBezTo>
                  <a:pt x="985" y="1269"/>
                  <a:pt x="985" y="1269"/>
                  <a:pt x="985" y="1269"/>
                </a:cubicBezTo>
                <a:cubicBezTo>
                  <a:pt x="982" y="1265"/>
                  <a:pt x="980" y="1261"/>
                  <a:pt x="977" y="1257"/>
                </a:cubicBezTo>
                <a:cubicBezTo>
                  <a:pt x="960" y="1225"/>
                  <a:pt x="946" y="1193"/>
                  <a:pt x="937" y="1160"/>
                </a:cubicBezTo>
                <a:cubicBezTo>
                  <a:pt x="936" y="1155"/>
                  <a:pt x="935" y="1150"/>
                  <a:pt x="933" y="1141"/>
                </a:cubicBezTo>
                <a:cubicBezTo>
                  <a:pt x="928" y="1121"/>
                  <a:pt x="928" y="1121"/>
                  <a:pt x="928" y="1121"/>
                </a:cubicBezTo>
                <a:cubicBezTo>
                  <a:pt x="829" y="1121"/>
                  <a:pt x="829" y="1121"/>
                  <a:pt x="829" y="1121"/>
                </a:cubicBezTo>
                <a:cubicBezTo>
                  <a:pt x="818" y="1121"/>
                  <a:pt x="809" y="1112"/>
                  <a:pt x="809" y="1102"/>
                </a:cubicBezTo>
                <a:cubicBezTo>
                  <a:pt x="809" y="971"/>
                  <a:pt x="809" y="971"/>
                  <a:pt x="809" y="971"/>
                </a:cubicBezTo>
                <a:cubicBezTo>
                  <a:pt x="809" y="960"/>
                  <a:pt x="818" y="951"/>
                  <a:pt x="829" y="951"/>
                </a:cubicBezTo>
                <a:cubicBezTo>
                  <a:pt x="908" y="951"/>
                  <a:pt x="908" y="951"/>
                  <a:pt x="908" y="951"/>
                </a:cubicBezTo>
                <a:cubicBezTo>
                  <a:pt x="929" y="947"/>
                  <a:pt x="929" y="947"/>
                  <a:pt x="929" y="947"/>
                </a:cubicBezTo>
                <a:cubicBezTo>
                  <a:pt x="934" y="927"/>
                  <a:pt x="934" y="927"/>
                  <a:pt x="934" y="927"/>
                </a:cubicBezTo>
                <a:cubicBezTo>
                  <a:pt x="935" y="922"/>
                  <a:pt x="936" y="917"/>
                  <a:pt x="938" y="912"/>
                </a:cubicBezTo>
                <a:cubicBezTo>
                  <a:pt x="946" y="879"/>
                  <a:pt x="960" y="847"/>
                  <a:pt x="977" y="815"/>
                </a:cubicBezTo>
                <a:cubicBezTo>
                  <a:pt x="980" y="811"/>
                  <a:pt x="982" y="807"/>
                  <a:pt x="988" y="798"/>
                </a:cubicBezTo>
                <a:cubicBezTo>
                  <a:pt x="998" y="781"/>
                  <a:pt x="998" y="781"/>
                  <a:pt x="998" y="781"/>
                </a:cubicBezTo>
                <a:cubicBezTo>
                  <a:pt x="928" y="711"/>
                  <a:pt x="928" y="711"/>
                  <a:pt x="928" y="711"/>
                </a:cubicBezTo>
                <a:cubicBezTo>
                  <a:pt x="924" y="707"/>
                  <a:pt x="922" y="702"/>
                  <a:pt x="922" y="697"/>
                </a:cubicBezTo>
                <a:cubicBezTo>
                  <a:pt x="922" y="692"/>
                  <a:pt x="924" y="687"/>
                  <a:pt x="928" y="684"/>
                </a:cubicBezTo>
                <a:cubicBezTo>
                  <a:pt x="1021" y="591"/>
                  <a:pt x="1021" y="591"/>
                  <a:pt x="1021" y="591"/>
                </a:cubicBezTo>
                <a:cubicBezTo>
                  <a:pt x="1028" y="584"/>
                  <a:pt x="1041" y="584"/>
                  <a:pt x="1048" y="591"/>
                </a:cubicBezTo>
                <a:cubicBezTo>
                  <a:pt x="1104" y="647"/>
                  <a:pt x="1104" y="647"/>
                  <a:pt x="1104" y="647"/>
                </a:cubicBezTo>
                <a:cubicBezTo>
                  <a:pt x="1122" y="659"/>
                  <a:pt x="1122" y="659"/>
                  <a:pt x="1122" y="659"/>
                </a:cubicBezTo>
                <a:cubicBezTo>
                  <a:pt x="1140" y="648"/>
                  <a:pt x="1140" y="648"/>
                  <a:pt x="1140" y="648"/>
                </a:cubicBezTo>
                <a:cubicBezTo>
                  <a:pt x="1144" y="645"/>
                  <a:pt x="1148" y="643"/>
                  <a:pt x="1152" y="640"/>
                </a:cubicBezTo>
                <a:cubicBezTo>
                  <a:pt x="1183" y="623"/>
                  <a:pt x="1216" y="610"/>
                  <a:pt x="1250" y="600"/>
                </a:cubicBezTo>
                <a:cubicBezTo>
                  <a:pt x="1255" y="599"/>
                  <a:pt x="1260" y="598"/>
                  <a:pt x="1269" y="596"/>
                </a:cubicBezTo>
                <a:cubicBezTo>
                  <a:pt x="1288" y="591"/>
                  <a:pt x="1288" y="591"/>
                  <a:pt x="1288" y="591"/>
                </a:cubicBezTo>
                <a:cubicBezTo>
                  <a:pt x="1288" y="492"/>
                  <a:pt x="1288" y="492"/>
                  <a:pt x="1288" y="492"/>
                </a:cubicBezTo>
                <a:cubicBezTo>
                  <a:pt x="1288" y="481"/>
                  <a:pt x="1297" y="472"/>
                  <a:pt x="1308" y="472"/>
                </a:cubicBezTo>
                <a:cubicBezTo>
                  <a:pt x="1439" y="472"/>
                  <a:pt x="1439" y="472"/>
                  <a:pt x="1439" y="472"/>
                </a:cubicBezTo>
                <a:cubicBezTo>
                  <a:pt x="1449" y="472"/>
                  <a:pt x="1458" y="481"/>
                  <a:pt x="1458" y="492"/>
                </a:cubicBezTo>
                <a:cubicBezTo>
                  <a:pt x="1458" y="571"/>
                  <a:pt x="1458" y="571"/>
                  <a:pt x="1458" y="571"/>
                </a:cubicBezTo>
                <a:cubicBezTo>
                  <a:pt x="1462" y="592"/>
                  <a:pt x="1462" y="592"/>
                  <a:pt x="1462" y="592"/>
                </a:cubicBezTo>
                <a:cubicBezTo>
                  <a:pt x="1482" y="597"/>
                  <a:pt x="1482" y="597"/>
                  <a:pt x="1482" y="597"/>
                </a:cubicBezTo>
                <a:cubicBezTo>
                  <a:pt x="1487" y="598"/>
                  <a:pt x="1492" y="599"/>
                  <a:pt x="1497" y="600"/>
                </a:cubicBezTo>
                <a:cubicBezTo>
                  <a:pt x="1530" y="609"/>
                  <a:pt x="1563" y="623"/>
                  <a:pt x="1594" y="640"/>
                </a:cubicBezTo>
                <a:cubicBezTo>
                  <a:pt x="1598" y="643"/>
                  <a:pt x="1602" y="645"/>
                  <a:pt x="1611" y="650"/>
                </a:cubicBezTo>
                <a:cubicBezTo>
                  <a:pt x="1628" y="661"/>
                  <a:pt x="1628" y="661"/>
                  <a:pt x="1628" y="661"/>
                </a:cubicBezTo>
                <a:cubicBezTo>
                  <a:pt x="1698" y="591"/>
                  <a:pt x="1698" y="591"/>
                  <a:pt x="1698" y="591"/>
                </a:cubicBezTo>
                <a:cubicBezTo>
                  <a:pt x="1706" y="584"/>
                  <a:pt x="1718" y="584"/>
                  <a:pt x="1725" y="591"/>
                </a:cubicBezTo>
                <a:cubicBezTo>
                  <a:pt x="1818" y="684"/>
                  <a:pt x="1818" y="684"/>
                  <a:pt x="1818" y="684"/>
                </a:cubicBezTo>
                <a:cubicBezTo>
                  <a:pt x="1822" y="687"/>
                  <a:pt x="1824" y="692"/>
                  <a:pt x="1824" y="697"/>
                </a:cubicBezTo>
                <a:cubicBezTo>
                  <a:pt x="1824" y="703"/>
                  <a:pt x="1822" y="707"/>
                  <a:pt x="1818" y="711"/>
                </a:cubicBezTo>
                <a:cubicBezTo>
                  <a:pt x="1763" y="767"/>
                  <a:pt x="1763" y="767"/>
                  <a:pt x="1763" y="767"/>
                </a:cubicBezTo>
                <a:cubicBezTo>
                  <a:pt x="1751" y="785"/>
                  <a:pt x="1751" y="785"/>
                  <a:pt x="1751" y="785"/>
                </a:cubicBezTo>
                <a:cubicBezTo>
                  <a:pt x="1761" y="803"/>
                  <a:pt x="1761" y="803"/>
                  <a:pt x="1761" y="803"/>
                </a:cubicBezTo>
                <a:cubicBezTo>
                  <a:pt x="1764" y="807"/>
                  <a:pt x="1767" y="811"/>
                  <a:pt x="1769" y="815"/>
                </a:cubicBezTo>
                <a:cubicBezTo>
                  <a:pt x="1786" y="846"/>
                  <a:pt x="1800" y="879"/>
                  <a:pt x="1809" y="913"/>
                </a:cubicBezTo>
                <a:cubicBezTo>
                  <a:pt x="1810" y="917"/>
                  <a:pt x="1812" y="922"/>
                  <a:pt x="1814" y="932"/>
                </a:cubicBezTo>
                <a:cubicBezTo>
                  <a:pt x="1818" y="951"/>
                  <a:pt x="1818" y="951"/>
                  <a:pt x="1818" y="951"/>
                </a:cubicBezTo>
                <a:cubicBezTo>
                  <a:pt x="1918" y="951"/>
                  <a:pt x="1918" y="951"/>
                  <a:pt x="1918" y="951"/>
                </a:cubicBezTo>
                <a:cubicBezTo>
                  <a:pt x="1928" y="951"/>
                  <a:pt x="1937" y="960"/>
                  <a:pt x="1937" y="971"/>
                </a:cubicBezTo>
                <a:lnTo>
                  <a:pt x="1937" y="1102"/>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769" name="Google Shape;1769;p61"/>
          <p:cNvSpPr/>
          <p:nvPr/>
        </p:nvSpPr>
        <p:spPr>
          <a:xfrm>
            <a:off x="2472265" y="4217838"/>
            <a:ext cx="9550401" cy="5926666"/>
          </a:xfrm>
          <a:prstGeom prst="rect">
            <a:avLst/>
          </a:prstGeom>
          <a:gradFill>
            <a:gsLst>
              <a:gs pos="0">
                <a:srgbClr val="727272"/>
              </a:gs>
              <a:gs pos="50000">
                <a:srgbClr val="C1C1C1"/>
              </a:gs>
              <a:gs pos="100000">
                <a:srgbClr val="D6D6D6"/>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70" name="Google Shape;1770;p61"/>
          <p:cNvSpPr txBox="1"/>
          <p:nvPr/>
        </p:nvSpPr>
        <p:spPr>
          <a:xfrm>
            <a:off x="4835395" y="9300500"/>
            <a:ext cx="4824140" cy="36933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400">
                <a:solidFill>
                  <a:schemeClr val="lt1"/>
                </a:solidFill>
                <a:latin typeface="Open Sans"/>
                <a:ea typeface="Open Sans"/>
                <a:cs typeface="Open Sans"/>
                <a:sym typeface="Open Sans"/>
              </a:rPr>
              <a:t>Image Placeholder</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4" name="Shape 1774"/>
        <p:cNvGrpSpPr/>
        <p:nvPr/>
      </p:nvGrpSpPr>
      <p:grpSpPr>
        <a:xfrm>
          <a:off x="0" y="0"/>
          <a:ext cx="0" cy="0"/>
          <a:chOff x="0" y="0"/>
          <a:chExt cx="0" cy="0"/>
        </a:xfrm>
      </p:grpSpPr>
      <p:sp>
        <p:nvSpPr>
          <p:cNvPr id="1775" name="Google Shape;1775;p62"/>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Project </a:t>
            </a:r>
            <a:r>
              <a:rPr b="0" i="0" lang="en-US" sz="7400" u="none" cap="none" strike="noStrike">
                <a:solidFill>
                  <a:schemeClr val="accent2"/>
                </a:solidFill>
                <a:latin typeface="Open Sans Light"/>
                <a:ea typeface="Open Sans Light"/>
                <a:cs typeface="Open Sans Light"/>
                <a:sym typeface="Open Sans Light"/>
              </a:rPr>
              <a:t>Gantt Chart</a:t>
            </a:r>
            <a:endParaRPr b="0" i="0" sz="7400" u="none" cap="none" strike="noStrike">
              <a:solidFill>
                <a:schemeClr val="accent2"/>
              </a:solidFill>
              <a:latin typeface="Open Sans Light"/>
              <a:ea typeface="Open Sans Light"/>
              <a:cs typeface="Open Sans Light"/>
              <a:sym typeface="Open Sans Light"/>
            </a:endParaRPr>
          </a:p>
        </p:txBody>
      </p:sp>
      <p:sp>
        <p:nvSpPr>
          <p:cNvPr id="1776" name="Google Shape;1776;p62"/>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aphicFrame>
        <p:nvGraphicFramePr>
          <p:cNvPr id="1777" name="Google Shape;1777;p62"/>
          <p:cNvGraphicFramePr/>
          <p:nvPr/>
        </p:nvGraphicFramePr>
        <p:xfrm>
          <a:off x="1676384" y="2603319"/>
          <a:ext cx="3000000" cy="3000000"/>
        </p:xfrm>
        <a:graphic>
          <a:graphicData uri="http://schemas.openxmlformats.org/drawingml/2006/table">
            <a:tbl>
              <a:tblPr bandRow="1" firstRow="1">
                <a:noFill/>
                <a:tableStyleId>{1B2578F3-117E-4E6C-B070-7CD192AE9D96}</a:tableStyleId>
              </a:tblPr>
              <a:tblGrid>
                <a:gridCol w="643300"/>
                <a:gridCol w="4262725"/>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gridCol w="537500"/>
              </a:tblGrid>
              <a:tr h="1006775">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t/>
                      </a:r>
                      <a:endParaRPr sz="28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gridSpan="30">
                  <a:txBody>
                    <a:bodyPr>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January 20XX</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c hMerge="1"/>
              </a:tr>
              <a:tr h="769875">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T cap="flat" cmpd="sng" w="9525">
                      <a:solidFill>
                        <a:srgbClr val="000000">
                          <a:alpha val="0"/>
                        </a:srgbClr>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gridSpan="7">
                  <a:txBody>
                    <a:bodyPr>
                      <a:noAutofit/>
                    </a:bodyPr>
                    <a:lstStyle/>
                    <a:p>
                      <a:pPr indent="0" lvl="0" marL="0" marR="0" rtl="0" algn="ctr">
                        <a:spcBef>
                          <a:spcPts val="0"/>
                        </a:spcBef>
                        <a:spcAft>
                          <a:spcPts val="0"/>
                        </a:spcAft>
                        <a:buNone/>
                      </a:pPr>
                      <a:r>
                        <a:rPr lang="en-US" sz="2400">
                          <a:solidFill>
                            <a:schemeClr val="lt1"/>
                          </a:solidFill>
                          <a:latin typeface="Open Sans Light"/>
                          <a:ea typeface="Open Sans Light"/>
                          <a:cs typeface="Open Sans Light"/>
                          <a:sym typeface="Open Sans Light"/>
                        </a:rPr>
                        <a:t>1</a:t>
                      </a:r>
                      <a:r>
                        <a:rPr baseline="30000" lang="en-US" sz="2400">
                          <a:solidFill>
                            <a:schemeClr val="lt1"/>
                          </a:solidFill>
                          <a:latin typeface="Open Sans Light"/>
                          <a:ea typeface="Open Sans Light"/>
                          <a:cs typeface="Open Sans Light"/>
                          <a:sym typeface="Open Sans Light"/>
                        </a:rPr>
                        <a:t>st</a:t>
                      </a:r>
                      <a:r>
                        <a:rPr lang="en-US" sz="2400">
                          <a:solidFill>
                            <a:schemeClr val="lt1"/>
                          </a:solidFill>
                          <a:latin typeface="Open Sans Light"/>
                          <a:ea typeface="Open Sans Light"/>
                          <a:cs typeface="Open Sans Light"/>
                          <a:sym typeface="Open Sans Light"/>
                        </a:rPr>
                        <a:t> Week</a:t>
                      </a:r>
                      <a:endParaRPr sz="2400">
                        <a:solidFill>
                          <a:schemeClr val="lt1"/>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T cap="flat" cmpd="sng" w="9525">
                      <a:solidFill>
                        <a:srgbClr val="000000">
                          <a:alpha val="0"/>
                        </a:srgbClr>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accent2"/>
                    </a:solidFill>
                  </a:tcPr>
                </a:tc>
                <a:tc hMerge="1"/>
                <a:tc hMerge="1"/>
                <a:tc hMerge="1"/>
                <a:tc hMerge="1"/>
                <a:tc hMerge="1"/>
                <a:tc hMerge="1"/>
                <a:tc gridSpan="7">
                  <a:txBody>
                    <a:bodyPr>
                      <a:noAutofit/>
                    </a:bodyPr>
                    <a:lstStyle/>
                    <a:p>
                      <a:pPr indent="0" lvl="0" marL="0" marR="0" rtl="0" algn="ctr">
                        <a:spcBef>
                          <a:spcPts val="0"/>
                        </a:spcBef>
                        <a:spcAft>
                          <a:spcPts val="0"/>
                        </a:spcAft>
                        <a:buNone/>
                      </a:pPr>
                      <a:r>
                        <a:rPr lang="en-US" sz="2400">
                          <a:solidFill>
                            <a:schemeClr val="lt1"/>
                          </a:solidFill>
                          <a:latin typeface="Open Sans Light"/>
                          <a:ea typeface="Open Sans Light"/>
                          <a:cs typeface="Open Sans Light"/>
                          <a:sym typeface="Open Sans Light"/>
                        </a:rPr>
                        <a:t>2</a:t>
                      </a:r>
                      <a:r>
                        <a:rPr baseline="30000" lang="en-US" sz="2400">
                          <a:solidFill>
                            <a:schemeClr val="lt1"/>
                          </a:solidFill>
                          <a:latin typeface="Open Sans Light"/>
                          <a:ea typeface="Open Sans Light"/>
                          <a:cs typeface="Open Sans Light"/>
                          <a:sym typeface="Open Sans Light"/>
                        </a:rPr>
                        <a:t>nd</a:t>
                      </a:r>
                      <a:r>
                        <a:rPr lang="en-US" sz="2400">
                          <a:solidFill>
                            <a:schemeClr val="lt1"/>
                          </a:solidFill>
                          <a:latin typeface="Open Sans Light"/>
                          <a:ea typeface="Open Sans Light"/>
                          <a:cs typeface="Open Sans Light"/>
                          <a:sym typeface="Open Sans Light"/>
                        </a:rPr>
                        <a:t> Week</a:t>
                      </a:r>
                      <a:endParaRPr sz="2400">
                        <a:solidFill>
                          <a:schemeClr val="lt1"/>
                        </a:solidFill>
                        <a:latin typeface="Open Sans Light"/>
                        <a:ea typeface="Open Sans Light"/>
                        <a:cs typeface="Open Sans Light"/>
                        <a:sym typeface="Open Sans Light"/>
                      </a:endParaRPr>
                    </a:p>
                  </a:txBody>
                  <a:tcPr marT="45725" marB="45725" marR="91450" marL="91450" anchor="ctr">
                    <a:lnT cap="flat" cmpd="sng" w="9525">
                      <a:solidFill>
                        <a:srgbClr val="000000">
                          <a:alpha val="0"/>
                        </a:srgbClr>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accent3"/>
                    </a:solidFill>
                  </a:tcPr>
                </a:tc>
                <a:tc hMerge="1"/>
                <a:tc hMerge="1"/>
                <a:tc hMerge="1"/>
                <a:tc hMerge="1"/>
                <a:tc hMerge="1"/>
                <a:tc hMerge="1"/>
                <a:tc gridSpan="7">
                  <a:txBody>
                    <a:bodyPr>
                      <a:noAutofit/>
                    </a:bodyPr>
                    <a:lstStyle/>
                    <a:p>
                      <a:pPr indent="0" lvl="0" marL="0" marR="0" rtl="0" algn="ctr">
                        <a:spcBef>
                          <a:spcPts val="0"/>
                        </a:spcBef>
                        <a:spcAft>
                          <a:spcPts val="0"/>
                        </a:spcAft>
                        <a:buNone/>
                      </a:pPr>
                      <a:r>
                        <a:rPr lang="en-US" sz="2400">
                          <a:solidFill>
                            <a:schemeClr val="lt1"/>
                          </a:solidFill>
                          <a:latin typeface="Open Sans Light"/>
                          <a:ea typeface="Open Sans Light"/>
                          <a:cs typeface="Open Sans Light"/>
                          <a:sym typeface="Open Sans Light"/>
                        </a:rPr>
                        <a:t>3</a:t>
                      </a:r>
                      <a:r>
                        <a:rPr baseline="30000" lang="en-US" sz="2400">
                          <a:solidFill>
                            <a:schemeClr val="lt1"/>
                          </a:solidFill>
                          <a:latin typeface="Open Sans Light"/>
                          <a:ea typeface="Open Sans Light"/>
                          <a:cs typeface="Open Sans Light"/>
                          <a:sym typeface="Open Sans Light"/>
                        </a:rPr>
                        <a:t>rd</a:t>
                      </a:r>
                      <a:r>
                        <a:rPr lang="en-US" sz="2400">
                          <a:solidFill>
                            <a:schemeClr val="lt1"/>
                          </a:solidFill>
                          <a:latin typeface="Open Sans Light"/>
                          <a:ea typeface="Open Sans Light"/>
                          <a:cs typeface="Open Sans Light"/>
                          <a:sym typeface="Open Sans Light"/>
                        </a:rPr>
                        <a:t> Week</a:t>
                      </a:r>
                      <a:endParaRPr sz="2400">
                        <a:solidFill>
                          <a:schemeClr val="lt1"/>
                        </a:solidFill>
                        <a:latin typeface="Open Sans Light"/>
                        <a:ea typeface="Open Sans Light"/>
                        <a:cs typeface="Open Sans Light"/>
                        <a:sym typeface="Open Sans Light"/>
                      </a:endParaRPr>
                    </a:p>
                  </a:txBody>
                  <a:tcPr marT="45725" marB="45725" marR="91450" marL="91450" anchor="ctr">
                    <a:lnT cap="flat" cmpd="sng" w="9525">
                      <a:solidFill>
                        <a:srgbClr val="000000">
                          <a:alpha val="0"/>
                        </a:srgbClr>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accent4"/>
                    </a:solidFill>
                  </a:tcPr>
                </a:tc>
                <a:tc hMerge="1"/>
                <a:tc hMerge="1"/>
                <a:tc hMerge="1"/>
                <a:tc hMerge="1"/>
                <a:tc hMerge="1"/>
                <a:tc hMerge="1"/>
                <a:tc gridSpan="7">
                  <a:txBody>
                    <a:bodyPr>
                      <a:noAutofit/>
                    </a:bodyPr>
                    <a:lstStyle/>
                    <a:p>
                      <a:pPr indent="0" lvl="0" marL="0" marR="0" rtl="0" algn="ctr">
                        <a:spcBef>
                          <a:spcPts val="0"/>
                        </a:spcBef>
                        <a:spcAft>
                          <a:spcPts val="0"/>
                        </a:spcAft>
                        <a:buNone/>
                      </a:pPr>
                      <a:r>
                        <a:rPr lang="en-US" sz="2400">
                          <a:solidFill>
                            <a:schemeClr val="lt1"/>
                          </a:solidFill>
                          <a:latin typeface="Open Sans Light"/>
                          <a:ea typeface="Open Sans Light"/>
                          <a:cs typeface="Open Sans Light"/>
                          <a:sym typeface="Open Sans Light"/>
                        </a:rPr>
                        <a:t>4</a:t>
                      </a:r>
                      <a:r>
                        <a:rPr baseline="30000" lang="en-US" sz="2400">
                          <a:solidFill>
                            <a:schemeClr val="lt1"/>
                          </a:solidFill>
                          <a:latin typeface="Open Sans Light"/>
                          <a:ea typeface="Open Sans Light"/>
                          <a:cs typeface="Open Sans Light"/>
                          <a:sym typeface="Open Sans Light"/>
                        </a:rPr>
                        <a:t>th</a:t>
                      </a:r>
                      <a:r>
                        <a:rPr lang="en-US" sz="2400">
                          <a:solidFill>
                            <a:schemeClr val="lt1"/>
                          </a:solidFill>
                          <a:latin typeface="Open Sans Light"/>
                          <a:ea typeface="Open Sans Light"/>
                          <a:cs typeface="Open Sans Light"/>
                          <a:sym typeface="Open Sans Light"/>
                        </a:rPr>
                        <a:t> Week</a:t>
                      </a:r>
                      <a:endParaRPr sz="2400">
                        <a:solidFill>
                          <a:schemeClr val="lt1"/>
                        </a:solidFill>
                        <a:latin typeface="Open Sans Light"/>
                        <a:ea typeface="Open Sans Light"/>
                        <a:cs typeface="Open Sans Light"/>
                        <a:sym typeface="Open Sans Light"/>
                      </a:endParaRPr>
                    </a:p>
                  </a:txBody>
                  <a:tcPr marT="45725" marB="45725" marR="91450" marL="91450" anchor="ctr">
                    <a:lnT cap="flat" cmpd="sng" w="9525">
                      <a:solidFill>
                        <a:srgbClr val="000000">
                          <a:alpha val="0"/>
                        </a:srgbClr>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accent5"/>
                    </a:solidFill>
                  </a:tcPr>
                </a:tc>
                <a:tc hMerge="1"/>
                <a:tc hMerge="1"/>
                <a:tc hMerge="1"/>
                <a:tc hMerge="1"/>
                <a:tc hMerge="1"/>
                <a:tc hMerge="1"/>
                <a:tc gridSpan="2">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T cap="flat" cmpd="sng" w="9525">
                      <a:solidFill>
                        <a:srgbClr val="000000">
                          <a:alpha val="0"/>
                        </a:srgbClr>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accent6"/>
                    </a:solidFill>
                  </a:tcPr>
                </a:tc>
                <a:tc hMerge="1"/>
              </a:tr>
              <a:tr h="653375">
                <a:tc>
                  <a:txBody>
                    <a:bodyPr>
                      <a:noAutofit/>
                    </a:bodyPr>
                    <a:lstStyle/>
                    <a:p>
                      <a:pPr indent="0" lvl="0" marL="0" marR="0" rtl="0" algn="l">
                        <a:spcBef>
                          <a:spcPts val="0"/>
                        </a:spcBef>
                        <a:spcAft>
                          <a:spcPts val="0"/>
                        </a:spcAft>
                        <a:buNone/>
                      </a:pPr>
                      <a:r>
                        <a:rPr lang="en-US" sz="2000">
                          <a:solidFill>
                            <a:schemeClr val="dk2"/>
                          </a:solidFill>
                          <a:latin typeface="Open Sans Light"/>
                          <a:ea typeface="Open Sans Light"/>
                          <a:cs typeface="Open Sans Light"/>
                          <a:sym typeface="Open Sans Light"/>
                        </a:rPr>
                        <a:t>No.</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Tasks</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3</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4</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5</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6</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7</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8</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9</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10</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11</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12</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13</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14</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15</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16</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17</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18</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19</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21</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22</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23</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24</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25</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26</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27</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28</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29</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c>
                  <a:txBody>
                    <a:bodyPr>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30</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C1C1C1"/>
                      </a:solidFill>
                      <a:prstDash val="solid"/>
                      <a:round/>
                      <a:headEnd len="sm" w="sm" type="none"/>
                      <a:tailEnd len="sm" w="sm" type="none"/>
                    </a:lnT>
                    <a:lnB cap="flat" cmpd="sng" w="12700">
                      <a:solidFill>
                        <a:srgbClr val="C1C1C1"/>
                      </a:solidFill>
                      <a:prstDash val="solid"/>
                      <a:round/>
                      <a:headEnd len="sm" w="sm" type="none"/>
                      <a:tailEnd len="sm" w="sm" type="none"/>
                    </a:lnB>
                    <a:solidFill>
                      <a:schemeClr val="lt1"/>
                    </a:solidFill>
                  </a:tcPr>
                </a:tc>
              </a:tr>
              <a:tr h="769875">
                <a:tc>
                  <a:txBody>
                    <a:bodyPr>
                      <a:noAutofit/>
                    </a:bodyPr>
                    <a:lstStyle/>
                    <a:p>
                      <a:pPr indent="0" lvl="0" marL="0" marR="0" rtl="0" algn="l">
                        <a:spcBef>
                          <a:spcPts val="0"/>
                        </a:spcBef>
                        <a:spcAft>
                          <a:spcPts val="0"/>
                        </a:spcAft>
                        <a:buNone/>
                      </a:pPr>
                      <a:r>
                        <a:rPr lang="en-US" sz="2000">
                          <a:solidFill>
                            <a:schemeClr val="dk2"/>
                          </a:solidFill>
                          <a:latin typeface="Open Sans Light"/>
                          <a:ea typeface="Open Sans Light"/>
                          <a:cs typeface="Open Sans Light"/>
                          <a:sym typeface="Open Sans Light"/>
                        </a:rPr>
                        <a:t>01</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Emphasize</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C1C1C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769875">
                <a:tc>
                  <a:txBody>
                    <a:bodyPr>
                      <a:noAutofit/>
                    </a:bodyPr>
                    <a:lstStyle/>
                    <a:p>
                      <a:pPr indent="0" lvl="0" marL="0" marR="0" rtl="0" algn="l">
                        <a:spcBef>
                          <a:spcPts val="0"/>
                        </a:spcBef>
                        <a:spcAft>
                          <a:spcPts val="0"/>
                        </a:spcAft>
                        <a:buNone/>
                      </a:pPr>
                      <a:r>
                        <a:rPr lang="en-US" sz="2000">
                          <a:solidFill>
                            <a:schemeClr val="dk2"/>
                          </a:solidFill>
                          <a:latin typeface="Open Sans Light"/>
                          <a:ea typeface="Open Sans Light"/>
                          <a:cs typeface="Open Sans Light"/>
                          <a:sym typeface="Open Sans Light"/>
                        </a:rPr>
                        <a:t>02</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Define basic points</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769875">
                <a:tc>
                  <a:txBody>
                    <a:bodyPr>
                      <a:noAutofit/>
                    </a:bodyPr>
                    <a:lstStyle/>
                    <a:p>
                      <a:pPr indent="0" lvl="0" marL="0" marR="0" rtl="0" algn="l">
                        <a:spcBef>
                          <a:spcPts val="0"/>
                        </a:spcBef>
                        <a:spcAft>
                          <a:spcPts val="0"/>
                        </a:spcAft>
                        <a:buNone/>
                      </a:pPr>
                      <a:r>
                        <a:rPr lang="en-US" sz="2000">
                          <a:solidFill>
                            <a:schemeClr val="dk2"/>
                          </a:solidFill>
                          <a:latin typeface="Open Sans Light"/>
                          <a:ea typeface="Open Sans Light"/>
                          <a:cs typeface="Open Sans Light"/>
                          <a:sym typeface="Open Sans Light"/>
                        </a:rPr>
                        <a:t>03</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Brainstorm</a:t>
                      </a:r>
                      <a:r>
                        <a:rPr lang="en-US" sz="2600">
                          <a:solidFill>
                            <a:schemeClr val="dk2"/>
                          </a:solidFill>
                          <a:latin typeface="Open Sans Light"/>
                          <a:ea typeface="Open Sans Light"/>
                          <a:cs typeface="Open Sans Light"/>
                          <a:sym typeface="Open Sans Light"/>
                        </a:rPr>
                        <a:t> with solutions</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769875">
                <a:tc>
                  <a:txBody>
                    <a:bodyPr>
                      <a:noAutofit/>
                    </a:bodyPr>
                    <a:lstStyle/>
                    <a:p>
                      <a:pPr indent="0" lvl="0" marL="0" marR="0" rtl="0" algn="l">
                        <a:spcBef>
                          <a:spcPts val="0"/>
                        </a:spcBef>
                        <a:spcAft>
                          <a:spcPts val="0"/>
                        </a:spcAft>
                        <a:buNone/>
                      </a:pPr>
                      <a:r>
                        <a:rPr lang="en-US" sz="2000">
                          <a:solidFill>
                            <a:schemeClr val="dk2"/>
                          </a:solidFill>
                          <a:latin typeface="Open Sans Light"/>
                          <a:ea typeface="Open Sans Light"/>
                          <a:cs typeface="Open Sans Light"/>
                          <a:sym typeface="Open Sans Light"/>
                        </a:rPr>
                        <a:t>04</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Prototype </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769875">
                <a:tc>
                  <a:txBody>
                    <a:bodyPr>
                      <a:noAutofit/>
                    </a:bodyPr>
                    <a:lstStyle/>
                    <a:p>
                      <a:pPr indent="0" lvl="0" marL="0" marR="0" rtl="0" algn="l">
                        <a:spcBef>
                          <a:spcPts val="0"/>
                        </a:spcBef>
                        <a:spcAft>
                          <a:spcPts val="0"/>
                        </a:spcAft>
                        <a:buNone/>
                      </a:pPr>
                      <a:r>
                        <a:rPr lang="en-US" sz="2000">
                          <a:solidFill>
                            <a:schemeClr val="dk2"/>
                          </a:solidFill>
                          <a:latin typeface="Open Sans Light"/>
                          <a:ea typeface="Open Sans Light"/>
                          <a:cs typeface="Open Sans Light"/>
                          <a:sym typeface="Open Sans Light"/>
                        </a:rPr>
                        <a:t>05</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Test</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769875">
                <a:tc>
                  <a:txBody>
                    <a:bodyPr>
                      <a:noAutofit/>
                    </a:bodyPr>
                    <a:lstStyle/>
                    <a:p>
                      <a:pPr indent="0" lvl="0" marL="0" marR="0" rtl="0" algn="l">
                        <a:spcBef>
                          <a:spcPts val="0"/>
                        </a:spcBef>
                        <a:spcAft>
                          <a:spcPts val="0"/>
                        </a:spcAft>
                        <a:buNone/>
                      </a:pPr>
                      <a:r>
                        <a:rPr lang="en-US" sz="2000">
                          <a:solidFill>
                            <a:schemeClr val="dk2"/>
                          </a:solidFill>
                          <a:latin typeface="Open Sans Light"/>
                          <a:ea typeface="Open Sans Light"/>
                          <a:cs typeface="Open Sans Light"/>
                          <a:sym typeface="Open Sans Light"/>
                        </a:rPr>
                        <a:t>06</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Launch</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r h="769875">
                <a:tc>
                  <a:txBody>
                    <a:bodyPr>
                      <a:noAutofit/>
                    </a:bodyPr>
                    <a:lstStyle/>
                    <a:p>
                      <a:pPr indent="0" lvl="0" marL="0" marR="0" rtl="0" algn="l">
                        <a:spcBef>
                          <a:spcPts val="0"/>
                        </a:spcBef>
                        <a:spcAft>
                          <a:spcPts val="0"/>
                        </a:spcAft>
                        <a:buNone/>
                      </a:pPr>
                      <a:r>
                        <a:rPr lang="en-US" sz="2000">
                          <a:solidFill>
                            <a:schemeClr val="dk2"/>
                          </a:solidFill>
                          <a:latin typeface="Open Sans Light"/>
                          <a:ea typeface="Open Sans Light"/>
                          <a:cs typeface="Open Sans Light"/>
                          <a:sym typeface="Open Sans Light"/>
                        </a:rPr>
                        <a:t>07</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rPr lang="en-US" sz="2600">
                          <a:solidFill>
                            <a:schemeClr val="dk2"/>
                          </a:solidFill>
                          <a:latin typeface="Open Sans Light"/>
                          <a:ea typeface="Open Sans Light"/>
                          <a:cs typeface="Open Sans Light"/>
                          <a:sym typeface="Open Sans Light"/>
                        </a:rPr>
                        <a:t>Check the final</a:t>
                      </a:r>
                      <a:endParaRPr sz="26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c>
                  <a:txBody>
                    <a:bodyPr>
                      <a:noAutofit/>
                    </a:bodyPr>
                    <a:lstStyle/>
                    <a:p>
                      <a:pPr indent="0" lvl="0" marL="0" marR="0" rtl="0" algn="l">
                        <a:spcBef>
                          <a:spcPts val="0"/>
                        </a:spcBef>
                        <a:spcAft>
                          <a:spcPts val="0"/>
                        </a:spcAft>
                        <a:buNone/>
                      </a:pPr>
                      <a:r>
                        <a:t/>
                      </a:r>
                      <a:endParaRPr sz="2000">
                        <a:solidFill>
                          <a:schemeClr val="dk2"/>
                        </a:solidFill>
                        <a:latin typeface="Open Sans Light"/>
                        <a:ea typeface="Open Sans Light"/>
                        <a:cs typeface="Open Sans Light"/>
                        <a:sym typeface="Open Sans Light"/>
                      </a:endParaRPr>
                    </a:p>
                  </a:txBody>
                  <a:tcPr marT="45725" marB="45725" marR="91450" marL="91450" anchor="ctr">
                    <a:lnL cap="flat" cmpd="sng" w="9525">
                      <a:solidFill>
                        <a:srgbClr val="C1C1C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chemeClr val="lt1"/>
                    </a:solidFill>
                  </a:tcPr>
                </a:tc>
              </a:tr>
            </a:tbl>
          </a:graphicData>
        </a:graphic>
      </p:graphicFrame>
      <p:sp>
        <p:nvSpPr>
          <p:cNvPr id="1778" name="Google Shape;1778;p62"/>
          <p:cNvSpPr/>
          <p:nvPr/>
        </p:nvSpPr>
        <p:spPr>
          <a:xfrm>
            <a:off x="6589072" y="5236412"/>
            <a:ext cx="3744228" cy="249988"/>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79" name="Google Shape;1779;p62"/>
          <p:cNvSpPr/>
          <p:nvPr/>
        </p:nvSpPr>
        <p:spPr>
          <a:xfrm>
            <a:off x="6589072" y="5236412"/>
            <a:ext cx="2402528" cy="2499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0" name="Google Shape;1780;p62"/>
          <p:cNvSpPr/>
          <p:nvPr/>
        </p:nvSpPr>
        <p:spPr>
          <a:xfrm>
            <a:off x="8193505" y="6083079"/>
            <a:ext cx="3765662" cy="249988"/>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1" name="Google Shape;1781;p62"/>
          <p:cNvSpPr/>
          <p:nvPr/>
        </p:nvSpPr>
        <p:spPr>
          <a:xfrm>
            <a:off x="8193505" y="6083079"/>
            <a:ext cx="2139795" cy="2499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2" name="Google Shape;1782;p62"/>
          <p:cNvSpPr/>
          <p:nvPr/>
        </p:nvSpPr>
        <p:spPr>
          <a:xfrm>
            <a:off x="9808544" y="6870479"/>
            <a:ext cx="5380656" cy="249988"/>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3" name="Google Shape;1783;p62"/>
          <p:cNvSpPr/>
          <p:nvPr/>
        </p:nvSpPr>
        <p:spPr>
          <a:xfrm>
            <a:off x="9808544" y="6870479"/>
            <a:ext cx="4313856" cy="2499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4" name="Google Shape;1784;p62"/>
          <p:cNvSpPr/>
          <p:nvPr/>
        </p:nvSpPr>
        <p:spPr>
          <a:xfrm>
            <a:off x="10337532" y="7606858"/>
            <a:ext cx="5918468" cy="249988"/>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5" name="Google Shape;1785;p62"/>
          <p:cNvSpPr/>
          <p:nvPr/>
        </p:nvSpPr>
        <p:spPr>
          <a:xfrm>
            <a:off x="10337533" y="7606858"/>
            <a:ext cx="2402528" cy="2499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6" name="Google Shape;1786;p62"/>
          <p:cNvSpPr/>
          <p:nvPr/>
        </p:nvSpPr>
        <p:spPr>
          <a:xfrm>
            <a:off x="14122400" y="8388491"/>
            <a:ext cx="2666999" cy="249988"/>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7" name="Google Shape;1787;p62"/>
          <p:cNvSpPr/>
          <p:nvPr/>
        </p:nvSpPr>
        <p:spPr>
          <a:xfrm>
            <a:off x="15717520" y="9170124"/>
            <a:ext cx="4287520" cy="249988"/>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8" name="Google Shape;1788;p62"/>
          <p:cNvSpPr/>
          <p:nvPr/>
        </p:nvSpPr>
        <p:spPr>
          <a:xfrm>
            <a:off x="20005041" y="9951757"/>
            <a:ext cx="2702560" cy="249988"/>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9" name="Google Shape;1789;p62"/>
          <p:cNvSpPr/>
          <p:nvPr/>
        </p:nvSpPr>
        <p:spPr>
          <a:xfrm rot="2700000">
            <a:off x="10198758" y="5220855"/>
            <a:ext cx="269083" cy="26908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0" name="Google Shape;1790;p62"/>
          <p:cNvSpPr/>
          <p:nvPr/>
        </p:nvSpPr>
        <p:spPr>
          <a:xfrm rot="2700000">
            <a:off x="11294132" y="6082348"/>
            <a:ext cx="269083" cy="26908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1" name="Google Shape;1791;p62"/>
          <p:cNvSpPr/>
          <p:nvPr/>
        </p:nvSpPr>
        <p:spPr>
          <a:xfrm rot="2700000">
            <a:off x="15054659" y="6829768"/>
            <a:ext cx="269083" cy="26908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2" name="Google Shape;1792;p62"/>
          <p:cNvSpPr/>
          <p:nvPr/>
        </p:nvSpPr>
        <p:spPr>
          <a:xfrm rot="2700000">
            <a:off x="16121459" y="7607586"/>
            <a:ext cx="269083" cy="26908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3" name="Google Shape;1793;p62"/>
          <p:cNvSpPr/>
          <p:nvPr/>
        </p:nvSpPr>
        <p:spPr>
          <a:xfrm rot="2700000">
            <a:off x="16121459" y="8364853"/>
            <a:ext cx="269083" cy="26908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4" name="Google Shape;1794;p62"/>
          <p:cNvSpPr/>
          <p:nvPr/>
        </p:nvSpPr>
        <p:spPr>
          <a:xfrm rot="2700000">
            <a:off x="19887430" y="9153833"/>
            <a:ext cx="269083" cy="26908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5" name="Google Shape;1795;p62"/>
          <p:cNvSpPr/>
          <p:nvPr/>
        </p:nvSpPr>
        <p:spPr>
          <a:xfrm rot="2700000">
            <a:off x="22573059" y="9942208"/>
            <a:ext cx="269083" cy="269083"/>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6" name="Google Shape;1796;p62"/>
          <p:cNvSpPr/>
          <p:nvPr/>
        </p:nvSpPr>
        <p:spPr>
          <a:xfrm>
            <a:off x="15717520" y="9170124"/>
            <a:ext cx="1071879" cy="24998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nvGrpSpPr>
          <p:cNvPr id="1797" name="Google Shape;1797;p62"/>
          <p:cNvGrpSpPr/>
          <p:nvPr/>
        </p:nvGrpSpPr>
        <p:grpSpPr>
          <a:xfrm>
            <a:off x="7583657" y="11370114"/>
            <a:ext cx="9216687" cy="406265"/>
            <a:chOff x="7491433" y="11611414"/>
            <a:chExt cx="9216687" cy="406265"/>
          </a:xfrm>
        </p:grpSpPr>
        <p:sp>
          <p:nvSpPr>
            <p:cNvPr id="1798" name="Google Shape;1798;p62"/>
            <p:cNvSpPr/>
            <p:nvPr/>
          </p:nvSpPr>
          <p:spPr>
            <a:xfrm rot="2700000">
              <a:off x="13848626" y="11701145"/>
              <a:ext cx="226802" cy="226802"/>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9" name="Google Shape;1799;p62"/>
            <p:cNvSpPr/>
            <p:nvPr/>
          </p:nvSpPr>
          <p:spPr>
            <a:xfrm>
              <a:off x="10644315" y="11701145"/>
              <a:ext cx="226802" cy="22680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00" name="Google Shape;1800;p62"/>
            <p:cNvSpPr/>
            <p:nvPr/>
          </p:nvSpPr>
          <p:spPr>
            <a:xfrm>
              <a:off x="7491433" y="11701145"/>
              <a:ext cx="226802" cy="226802"/>
            </a:xfrm>
            <a:prstGeom prst="rect">
              <a:avLst/>
            </a:prstGeom>
            <a:solidFill>
              <a:srgbClr val="D6D6D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01" name="Google Shape;1801;p62"/>
            <p:cNvSpPr txBox="1"/>
            <p:nvPr/>
          </p:nvSpPr>
          <p:spPr>
            <a:xfrm>
              <a:off x="7834289" y="11611414"/>
              <a:ext cx="2462871" cy="40626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lang="en-US" sz="2200">
                  <a:solidFill>
                    <a:schemeClr val="dk2"/>
                  </a:solidFill>
                  <a:latin typeface="Open Sans Light"/>
                  <a:ea typeface="Open Sans Light"/>
                  <a:cs typeface="Open Sans Light"/>
                  <a:sym typeface="Open Sans Light"/>
                </a:rPr>
                <a:t>Task Duration</a:t>
              </a:r>
              <a:endParaRPr sz="2200">
                <a:solidFill>
                  <a:schemeClr val="dk2"/>
                </a:solidFill>
                <a:latin typeface="Open Sans Light"/>
                <a:ea typeface="Open Sans Light"/>
                <a:cs typeface="Open Sans Light"/>
                <a:sym typeface="Open Sans Light"/>
              </a:endParaRPr>
            </a:p>
          </p:txBody>
        </p:sp>
        <p:sp>
          <p:nvSpPr>
            <p:cNvPr id="1802" name="Google Shape;1802;p62"/>
            <p:cNvSpPr txBox="1"/>
            <p:nvPr/>
          </p:nvSpPr>
          <p:spPr>
            <a:xfrm>
              <a:off x="11001269" y="11611414"/>
              <a:ext cx="2462871" cy="40626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lang="en-US" sz="2200">
                  <a:solidFill>
                    <a:schemeClr val="dk2"/>
                  </a:solidFill>
                  <a:latin typeface="Open Sans Light"/>
                  <a:ea typeface="Open Sans Light"/>
                  <a:cs typeface="Open Sans Light"/>
                  <a:sym typeface="Open Sans Light"/>
                </a:rPr>
                <a:t>Task Completed</a:t>
              </a:r>
              <a:endParaRPr sz="2200">
                <a:solidFill>
                  <a:schemeClr val="dk2"/>
                </a:solidFill>
                <a:latin typeface="Open Sans Light"/>
                <a:ea typeface="Open Sans Light"/>
                <a:cs typeface="Open Sans Light"/>
                <a:sym typeface="Open Sans Light"/>
              </a:endParaRPr>
            </a:p>
          </p:txBody>
        </p:sp>
        <p:sp>
          <p:nvSpPr>
            <p:cNvPr id="1803" name="Google Shape;1803;p62"/>
            <p:cNvSpPr txBox="1"/>
            <p:nvPr/>
          </p:nvSpPr>
          <p:spPr>
            <a:xfrm>
              <a:off x="14245248" y="11611414"/>
              <a:ext cx="2462871" cy="406265"/>
            </a:xfrm>
            <a:prstGeom prst="rect">
              <a:avLst/>
            </a:prstGeom>
            <a:noFill/>
            <a:ln>
              <a:noFill/>
            </a:ln>
          </p:spPr>
          <p:txBody>
            <a:bodyPr anchorCtr="0" anchor="t" bIns="0" lIns="0" spcFirstLastPara="1" rIns="0" wrap="square" tIns="0">
              <a:noAutofit/>
            </a:bodyPr>
            <a:lstStyle/>
            <a:p>
              <a:pPr indent="0" lvl="0" marL="0" marR="0" rtl="0" algn="l">
                <a:lnSpc>
                  <a:spcPct val="120000"/>
                </a:lnSpc>
                <a:spcBef>
                  <a:spcPts val="0"/>
                </a:spcBef>
                <a:spcAft>
                  <a:spcPts val="0"/>
                </a:spcAft>
                <a:buNone/>
              </a:pPr>
              <a:r>
                <a:rPr lang="en-US" sz="2200">
                  <a:solidFill>
                    <a:schemeClr val="dk2"/>
                  </a:solidFill>
                  <a:latin typeface="Open Sans Light"/>
                  <a:ea typeface="Open Sans Light"/>
                  <a:cs typeface="Open Sans Light"/>
                  <a:sym typeface="Open Sans Light"/>
                </a:rPr>
                <a:t>Milestone</a:t>
              </a:r>
              <a:endParaRPr sz="2200">
                <a:solidFill>
                  <a:schemeClr val="dk2"/>
                </a:solidFill>
                <a:latin typeface="Open Sans Light"/>
                <a:ea typeface="Open Sans Light"/>
                <a:cs typeface="Open Sans Light"/>
                <a:sym typeface="Open Sans Light"/>
              </a:endParaRPr>
            </a:p>
          </p:txBody>
        </p:sp>
      </p:gr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7" name="Shape 1807"/>
        <p:cNvGrpSpPr/>
        <p:nvPr/>
      </p:nvGrpSpPr>
      <p:grpSpPr>
        <a:xfrm>
          <a:off x="0" y="0"/>
          <a:ext cx="0" cy="0"/>
          <a:chOff x="0" y="0"/>
          <a:chExt cx="0" cy="0"/>
        </a:xfrm>
      </p:grpSpPr>
      <p:grpSp>
        <p:nvGrpSpPr>
          <p:cNvPr id="1808" name="Google Shape;1808;p63"/>
          <p:cNvGrpSpPr/>
          <p:nvPr/>
        </p:nvGrpSpPr>
        <p:grpSpPr>
          <a:xfrm>
            <a:off x="17030280" y="3594100"/>
            <a:ext cx="4212693" cy="4212693"/>
            <a:chOff x="3130024" y="3594100"/>
            <a:chExt cx="4212693" cy="4212693"/>
          </a:xfrm>
        </p:grpSpPr>
        <p:grpSp>
          <p:nvGrpSpPr>
            <p:cNvPr id="1809" name="Google Shape;1809;p63"/>
            <p:cNvGrpSpPr/>
            <p:nvPr/>
          </p:nvGrpSpPr>
          <p:grpSpPr>
            <a:xfrm>
              <a:off x="3130024" y="3594100"/>
              <a:ext cx="4212693" cy="4212693"/>
              <a:chOff x="6832879" y="2659187"/>
              <a:chExt cx="4572000" cy="4572000"/>
            </a:xfrm>
          </p:grpSpPr>
          <p:sp>
            <p:nvSpPr>
              <p:cNvPr id="1810" name="Google Shape;1810;p63"/>
              <p:cNvSpPr/>
              <p:nvPr/>
            </p:nvSpPr>
            <p:spPr>
              <a:xfrm>
                <a:off x="6832879" y="2659187"/>
                <a:ext cx="4572000" cy="4572000"/>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11" name="Google Shape;1811;p63"/>
              <p:cNvSpPr/>
              <p:nvPr/>
            </p:nvSpPr>
            <p:spPr>
              <a:xfrm>
                <a:off x="6832879" y="2659187"/>
                <a:ext cx="4572000" cy="4572000"/>
              </a:xfrm>
              <a:prstGeom prst="pie">
                <a:avLst>
                  <a:gd fmla="val 3920326" name="adj1"/>
                  <a:gd fmla="val 16200000" name="adj2"/>
                </a:avLst>
              </a:prstGeom>
              <a:solidFill>
                <a:srgbClr val="EAEA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grpSp>
        <p:sp>
          <p:nvSpPr>
            <p:cNvPr id="1812" name="Google Shape;1812;p63"/>
            <p:cNvSpPr/>
            <p:nvPr/>
          </p:nvSpPr>
          <p:spPr>
            <a:xfrm>
              <a:off x="3391301" y="3855377"/>
              <a:ext cx="3690138" cy="3690138"/>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grpSp>
        <p:nvGrpSpPr>
          <p:cNvPr id="1813" name="Google Shape;1813;p63"/>
          <p:cNvGrpSpPr/>
          <p:nvPr/>
        </p:nvGrpSpPr>
        <p:grpSpPr>
          <a:xfrm>
            <a:off x="10085653" y="3594100"/>
            <a:ext cx="4212693" cy="4212693"/>
            <a:chOff x="3130024" y="3594100"/>
            <a:chExt cx="4212693" cy="4212693"/>
          </a:xfrm>
        </p:grpSpPr>
        <p:grpSp>
          <p:nvGrpSpPr>
            <p:cNvPr id="1814" name="Google Shape;1814;p63"/>
            <p:cNvGrpSpPr/>
            <p:nvPr/>
          </p:nvGrpSpPr>
          <p:grpSpPr>
            <a:xfrm>
              <a:off x="3130024" y="3594100"/>
              <a:ext cx="4212693" cy="4212693"/>
              <a:chOff x="6832879" y="2659187"/>
              <a:chExt cx="4572000" cy="4572000"/>
            </a:xfrm>
          </p:grpSpPr>
          <p:sp>
            <p:nvSpPr>
              <p:cNvPr id="1815" name="Google Shape;1815;p63"/>
              <p:cNvSpPr/>
              <p:nvPr/>
            </p:nvSpPr>
            <p:spPr>
              <a:xfrm>
                <a:off x="6832879" y="2659187"/>
                <a:ext cx="4572000" cy="45720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16" name="Google Shape;1816;p63"/>
              <p:cNvSpPr/>
              <p:nvPr/>
            </p:nvSpPr>
            <p:spPr>
              <a:xfrm>
                <a:off x="6832879" y="2659187"/>
                <a:ext cx="4572000" cy="4572000"/>
              </a:xfrm>
              <a:prstGeom prst="pie">
                <a:avLst>
                  <a:gd fmla="val 8682800" name="adj1"/>
                  <a:gd fmla="val 16200000" name="adj2"/>
                </a:avLst>
              </a:prstGeom>
              <a:solidFill>
                <a:srgbClr val="EAEA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grpSp>
        <p:sp>
          <p:nvSpPr>
            <p:cNvPr id="1817" name="Google Shape;1817;p63"/>
            <p:cNvSpPr/>
            <p:nvPr/>
          </p:nvSpPr>
          <p:spPr>
            <a:xfrm>
              <a:off x="3391301" y="3855377"/>
              <a:ext cx="3690138" cy="3690138"/>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grpSp>
        <p:nvGrpSpPr>
          <p:cNvPr id="1818" name="Google Shape;1818;p63"/>
          <p:cNvGrpSpPr/>
          <p:nvPr/>
        </p:nvGrpSpPr>
        <p:grpSpPr>
          <a:xfrm>
            <a:off x="3130024" y="3594100"/>
            <a:ext cx="4212693" cy="4212693"/>
            <a:chOff x="3130024" y="3594100"/>
            <a:chExt cx="4212693" cy="4212693"/>
          </a:xfrm>
        </p:grpSpPr>
        <p:grpSp>
          <p:nvGrpSpPr>
            <p:cNvPr id="1819" name="Google Shape;1819;p63"/>
            <p:cNvGrpSpPr/>
            <p:nvPr/>
          </p:nvGrpSpPr>
          <p:grpSpPr>
            <a:xfrm>
              <a:off x="3130024" y="3594100"/>
              <a:ext cx="4212693" cy="4212693"/>
              <a:chOff x="6832879" y="2659187"/>
              <a:chExt cx="4572000" cy="4572000"/>
            </a:xfrm>
          </p:grpSpPr>
          <p:sp>
            <p:nvSpPr>
              <p:cNvPr id="1820" name="Google Shape;1820;p63"/>
              <p:cNvSpPr/>
              <p:nvPr/>
            </p:nvSpPr>
            <p:spPr>
              <a:xfrm>
                <a:off x="6832879" y="2659187"/>
                <a:ext cx="4572000" cy="45720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21" name="Google Shape;1821;p63"/>
              <p:cNvSpPr/>
              <p:nvPr/>
            </p:nvSpPr>
            <p:spPr>
              <a:xfrm>
                <a:off x="6832879" y="2659187"/>
                <a:ext cx="4572000" cy="4572000"/>
              </a:xfrm>
              <a:prstGeom prst="pie">
                <a:avLst>
                  <a:gd fmla="val 12091741" name="adj1"/>
                  <a:gd fmla="val 16200000" name="adj2"/>
                </a:avLst>
              </a:prstGeom>
              <a:solidFill>
                <a:srgbClr val="EAEA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dk1"/>
                  </a:solidFill>
                  <a:latin typeface="Calibri"/>
                  <a:ea typeface="Calibri"/>
                  <a:cs typeface="Calibri"/>
                  <a:sym typeface="Calibri"/>
                </a:endParaRPr>
              </a:p>
            </p:txBody>
          </p:sp>
        </p:grpSp>
        <p:sp>
          <p:nvSpPr>
            <p:cNvPr id="1822" name="Google Shape;1822;p63"/>
            <p:cNvSpPr/>
            <p:nvPr/>
          </p:nvSpPr>
          <p:spPr>
            <a:xfrm>
              <a:off x="3391301" y="3855377"/>
              <a:ext cx="3690138" cy="3690138"/>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
        <p:nvSpPr>
          <p:cNvPr id="1823" name="Google Shape;1823;p63"/>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Smart </a:t>
            </a:r>
            <a:r>
              <a:rPr b="0" i="0" lang="en-US" sz="7400" u="none" cap="none" strike="noStrike">
                <a:solidFill>
                  <a:schemeClr val="accent2"/>
                </a:solidFill>
                <a:latin typeface="Open Sans Light"/>
                <a:ea typeface="Open Sans Light"/>
                <a:cs typeface="Open Sans Light"/>
                <a:sym typeface="Open Sans Light"/>
              </a:rPr>
              <a:t>Doughnut Charts</a:t>
            </a:r>
            <a:endParaRPr b="0" i="0" sz="7400" u="none" cap="none" strike="noStrike">
              <a:solidFill>
                <a:schemeClr val="accent2"/>
              </a:solidFill>
              <a:latin typeface="Open Sans Light"/>
              <a:ea typeface="Open Sans Light"/>
              <a:cs typeface="Open Sans Light"/>
              <a:sym typeface="Open Sans Light"/>
            </a:endParaRPr>
          </a:p>
        </p:txBody>
      </p:sp>
      <p:sp>
        <p:nvSpPr>
          <p:cNvPr id="1824" name="Google Shape;1824;p63"/>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825" name="Google Shape;1825;p63"/>
          <p:cNvSpPr/>
          <p:nvPr/>
        </p:nvSpPr>
        <p:spPr>
          <a:xfrm>
            <a:off x="3505200" y="8266631"/>
            <a:ext cx="3484345" cy="76555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26" name="Google Shape;1826;p63"/>
          <p:cNvSpPr txBox="1"/>
          <p:nvPr/>
        </p:nvSpPr>
        <p:spPr>
          <a:xfrm>
            <a:off x="3831730" y="8351258"/>
            <a:ext cx="2831284"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Revenue</a:t>
            </a:r>
            <a:endParaRPr sz="3600">
              <a:solidFill>
                <a:schemeClr val="lt1"/>
              </a:solidFill>
              <a:latin typeface="Open Sans Light"/>
              <a:ea typeface="Open Sans Light"/>
              <a:cs typeface="Open Sans Light"/>
              <a:sym typeface="Open Sans Light"/>
            </a:endParaRPr>
          </a:p>
        </p:txBody>
      </p:sp>
      <p:sp>
        <p:nvSpPr>
          <p:cNvPr id="1827" name="Google Shape;1827;p63"/>
          <p:cNvSpPr txBox="1"/>
          <p:nvPr/>
        </p:nvSpPr>
        <p:spPr>
          <a:xfrm>
            <a:off x="3276600" y="9407361"/>
            <a:ext cx="3941546" cy="142192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200">
                <a:solidFill>
                  <a:schemeClr val="dk2"/>
                </a:solidFill>
                <a:latin typeface="Open Sans Light"/>
                <a:ea typeface="Open Sans Light"/>
                <a:cs typeface="Open Sans Light"/>
                <a:sym typeface="Open Sans Light"/>
              </a:rPr>
              <a:t>Sed ut perspiciatis unde omnis iste natus error sit volup m accus antium</a:t>
            </a:r>
            <a:endParaRPr sz="2200">
              <a:solidFill>
                <a:schemeClr val="dk2"/>
              </a:solidFill>
              <a:latin typeface="Open Sans Light"/>
              <a:ea typeface="Open Sans Light"/>
              <a:cs typeface="Open Sans Light"/>
              <a:sym typeface="Open Sans Light"/>
            </a:endParaRPr>
          </a:p>
        </p:txBody>
      </p:sp>
      <p:sp>
        <p:nvSpPr>
          <p:cNvPr id="1828" name="Google Shape;1828;p63"/>
          <p:cNvSpPr txBox="1"/>
          <p:nvPr/>
        </p:nvSpPr>
        <p:spPr>
          <a:xfrm>
            <a:off x="4157920" y="5083359"/>
            <a:ext cx="2178904" cy="123110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8000">
                <a:solidFill>
                  <a:schemeClr val="dk2"/>
                </a:solidFill>
                <a:latin typeface="Open Sans Light"/>
                <a:ea typeface="Open Sans Light"/>
                <a:cs typeface="Open Sans Light"/>
                <a:sym typeface="Open Sans Light"/>
              </a:rPr>
              <a:t>84%</a:t>
            </a:r>
            <a:endParaRPr sz="8000">
              <a:solidFill>
                <a:schemeClr val="dk2"/>
              </a:solidFill>
              <a:latin typeface="Open Sans Light"/>
              <a:ea typeface="Open Sans Light"/>
              <a:cs typeface="Open Sans Light"/>
              <a:sym typeface="Open Sans Light"/>
            </a:endParaRPr>
          </a:p>
        </p:txBody>
      </p:sp>
      <p:sp>
        <p:nvSpPr>
          <p:cNvPr id="1829" name="Google Shape;1829;p63"/>
          <p:cNvSpPr/>
          <p:nvPr/>
        </p:nvSpPr>
        <p:spPr>
          <a:xfrm>
            <a:off x="10449828" y="8266631"/>
            <a:ext cx="3484345" cy="76555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30" name="Google Shape;1830;p63"/>
          <p:cNvSpPr txBox="1"/>
          <p:nvPr/>
        </p:nvSpPr>
        <p:spPr>
          <a:xfrm>
            <a:off x="10776358" y="8351258"/>
            <a:ext cx="2831284"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Expenses</a:t>
            </a:r>
            <a:endParaRPr sz="3600">
              <a:solidFill>
                <a:schemeClr val="lt1"/>
              </a:solidFill>
              <a:latin typeface="Open Sans Light"/>
              <a:ea typeface="Open Sans Light"/>
              <a:cs typeface="Open Sans Light"/>
              <a:sym typeface="Open Sans Light"/>
            </a:endParaRPr>
          </a:p>
        </p:txBody>
      </p:sp>
      <p:sp>
        <p:nvSpPr>
          <p:cNvPr id="1831" name="Google Shape;1831;p63"/>
          <p:cNvSpPr txBox="1"/>
          <p:nvPr/>
        </p:nvSpPr>
        <p:spPr>
          <a:xfrm>
            <a:off x="10221228" y="9407361"/>
            <a:ext cx="3941546" cy="142192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200">
                <a:solidFill>
                  <a:schemeClr val="dk2"/>
                </a:solidFill>
                <a:latin typeface="Open Sans Light"/>
                <a:ea typeface="Open Sans Light"/>
                <a:cs typeface="Open Sans Light"/>
                <a:sym typeface="Open Sans Light"/>
              </a:rPr>
              <a:t>Sed ut perspiciatis unde omnis iste natus error sit volup m accus antium</a:t>
            </a:r>
            <a:endParaRPr sz="2200">
              <a:solidFill>
                <a:schemeClr val="dk2"/>
              </a:solidFill>
              <a:latin typeface="Open Sans Light"/>
              <a:ea typeface="Open Sans Light"/>
              <a:cs typeface="Open Sans Light"/>
              <a:sym typeface="Open Sans Light"/>
            </a:endParaRPr>
          </a:p>
        </p:txBody>
      </p:sp>
      <p:sp>
        <p:nvSpPr>
          <p:cNvPr id="1832" name="Google Shape;1832;p63"/>
          <p:cNvSpPr txBox="1"/>
          <p:nvPr/>
        </p:nvSpPr>
        <p:spPr>
          <a:xfrm>
            <a:off x="11102548" y="5083359"/>
            <a:ext cx="2178904" cy="123110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8000">
                <a:solidFill>
                  <a:schemeClr val="dk2"/>
                </a:solidFill>
                <a:latin typeface="Open Sans Light"/>
                <a:ea typeface="Open Sans Light"/>
                <a:cs typeface="Open Sans Light"/>
                <a:sym typeface="Open Sans Light"/>
              </a:rPr>
              <a:t>65%</a:t>
            </a:r>
            <a:endParaRPr sz="8000">
              <a:solidFill>
                <a:schemeClr val="dk2"/>
              </a:solidFill>
              <a:latin typeface="Open Sans Light"/>
              <a:ea typeface="Open Sans Light"/>
              <a:cs typeface="Open Sans Light"/>
              <a:sym typeface="Open Sans Light"/>
            </a:endParaRPr>
          </a:p>
        </p:txBody>
      </p:sp>
      <p:sp>
        <p:nvSpPr>
          <p:cNvPr id="1833" name="Google Shape;1833;p63"/>
          <p:cNvSpPr/>
          <p:nvPr/>
        </p:nvSpPr>
        <p:spPr>
          <a:xfrm>
            <a:off x="17394455" y="8266631"/>
            <a:ext cx="3484345" cy="76555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34" name="Google Shape;1834;p63"/>
          <p:cNvSpPr txBox="1"/>
          <p:nvPr/>
        </p:nvSpPr>
        <p:spPr>
          <a:xfrm>
            <a:off x="17720984" y="8351258"/>
            <a:ext cx="2831284"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lt1"/>
                </a:solidFill>
                <a:latin typeface="Open Sans Light"/>
                <a:ea typeface="Open Sans Light"/>
                <a:cs typeface="Open Sans Light"/>
                <a:sym typeface="Open Sans Light"/>
              </a:rPr>
              <a:t>Margin</a:t>
            </a:r>
            <a:endParaRPr sz="3600">
              <a:solidFill>
                <a:schemeClr val="lt1"/>
              </a:solidFill>
              <a:latin typeface="Open Sans Light"/>
              <a:ea typeface="Open Sans Light"/>
              <a:cs typeface="Open Sans Light"/>
              <a:sym typeface="Open Sans Light"/>
            </a:endParaRPr>
          </a:p>
        </p:txBody>
      </p:sp>
      <p:sp>
        <p:nvSpPr>
          <p:cNvPr id="1835" name="Google Shape;1835;p63"/>
          <p:cNvSpPr txBox="1"/>
          <p:nvPr/>
        </p:nvSpPr>
        <p:spPr>
          <a:xfrm>
            <a:off x="17165855" y="9407361"/>
            <a:ext cx="3941546" cy="142192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200">
                <a:solidFill>
                  <a:schemeClr val="dk2"/>
                </a:solidFill>
                <a:latin typeface="Open Sans Light"/>
                <a:ea typeface="Open Sans Light"/>
                <a:cs typeface="Open Sans Light"/>
                <a:sym typeface="Open Sans Light"/>
              </a:rPr>
              <a:t>Sed ut perspiciatis unde omnis iste natus error sit volup m accus antium</a:t>
            </a:r>
            <a:endParaRPr sz="2200">
              <a:solidFill>
                <a:schemeClr val="dk2"/>
              </a:solidFill>
              <a:latin typeface="Open Sans Light"/>
              <a:ea typeface="Open Sans Light"/>
              <a:cs typeface="Open Sans Light"/>
              <a:sym typeface="Open Sans Light"/>
            </a:endParaRPr>
          </a:p>
        </p:txBody>
      </p:sp>
      <p:sp>
        <p:nvSpPr>
          <p:cNvPr id="1836" name="Google Shape;1836;p63"/>
          <p:cNvSpPr txBox="1"/>
          <p:nvPr/>
        </p:nvSpPr>
        <p:spPr>
          <a:xfrm>
            <a:off x="18047175" y="5083359"/>
            <a:ext cx="2178904" cy="1231106"/>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8000">
                <a:solidFill>
                  <a:schemeClr val="dk2"/>
                </a:solidFill>
                <a:latin typeface="Open Sans Light"/>
                <a:ea typeface="Open Sans Light"/>
                <a:cs typeface="Open Sans Light"/>
                <a:sym typeface="Open Sans Light"/>
              </a:rPr>
              <a:t>42%</a:t>
            </a:r>
            <a:endParaRPr sz="8000">
              <a:solidFill>
                <a:schemeClr val="dk2"/>
              </a:solidFill>
              <a:latin typeface="Open Sans Light"/>
              <a:ea typeface="Open Sans Light"/>
              <a:cs typeface="Open Sans Light"/>
              <a:sym typeface="Open Sans Light"/>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0" name="Shape 1840"/>
        <p:cNvGrpSpPr/>
        <p:nvPr/>
      </p:nvGrpSpPr>
      <p:grpSpPr>
        <a:xfrm>
          <a:off x="0" y="0"/>
          <a:ext cx="0" cy="0"/>
          <a:chOff x="0" y="0"/>
          <a:chExt cx="0" cy="0"/>
        </a:xfrm>
      </p:grpSpPr>
      <p:sp>
        <p:nvSpPr>
          <p:cNvPr id="1841" name="Google Shape;1841;p64"/>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Smart </a:t>
            </a:r>
            <a:r>
              <a:rPr b="0" i="0" lang="en-US" sz="7400" u="none" cap="none" strike="noStrike">
                <a:solidFill>
                  <a:schemeClr val="accent2"/>
                </a:solidFill>
                <a:latin typeface="Open Sans Light"/>
                <a:ea typeface="Open Sans Light"/>
                <a:cs typeface="Open Sans Light"/>
                <a:sym typeface="Open Sans Light"/>
              </a:rPr>
              <a:t>Column Charts</a:t>
            </a:r>
            <a:endParaRPr b="0" i="0" sz="7400" u="none" cap="none" strike="noStrike">
              <a:solidFill>
                <a:schemeClr val="accent2"/>
              </a:solidFill>
              <a:latin typeface="Open Sans Light"/>
              <a:ea typeface="Open Sans Light"/>
              <a:cs typeface="Open Sans Light"/>
              <a:sym typeface="Open Sans Light"/>
            </a:endParaRPr>
          </a:p>
        </p:txBody>
      </p:sp>
      <p:sp>
        <p:nvSpPr>
          <p:cNvPr id="1842" name="Google Shape;1842;p64"/>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1843" name="Google Shape;1843;p64"/>
          <p:cNvGrpSpPr/>
          <p:nvPr/>
        </p:nvGrpSpPr>
        <p:grpSpPr>
          <a:xfrm>
            <a:off x="10679112" y="3142032"/>
            <a:ext cx="3381376" cy="338554"/>
            <a:chOff x="10679112" y="3142032"/>
            <a:chExt cx="3381376" cy="338554"/>
          </a:xfrm>
        </p:grpSpPr>
        <p:sp>
          <p:nvSpPr>
            <p:cNvPr id="1844" name="Google Shape;1844;p64"/>
            <p:cNvSpPr txBox="1"/>
            <p:nvPr/>
          </p:nvSpPr>
          <p:spPr>
            <a:xfrm>
              <a:off x="10929148"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2016</a:t>
              </a:r>
              <a:endParaRPr sz="2200">
                <a:solidFill>
                  <a:schemeClr val="dk2"/>
                </a:solidFill>
                <a:latin typeface="Open Sans Light"/>
                <a:ea typeface="Open Sans Light"/>
                <a:cs typeface="Open Sans Light"/>
                <a:sym typeface="Open Sans Light"/>
              </a:endParaRPr>
            </a:p>
          </p:txBody>
        </p:sp>
        <p:sp>
          <p:nvSpPr>
            <p:cNvPr id="1845" name="Google Shape;1845;p64"/>
            <p:cNvSpPr/>
            <p:nvPr/>
          </p:nvSpPr>
          <p:spPr>
            <a:xfrm>
              <a:off x="10679112" y="3236668"/>
              <a:ext cx="175885" cy="17588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46" name="Google Shape;1846;p64"/>
            <p:cNvSpPr txBox="1"/>
            <p:nvPr/>
          </p:nvSpPr>
          <p:spPr>
            <a:xfrm>
              <a:off x="12056273"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2017</a:t>
              </a:r>
              <a:endParaRPr sz="2200">
                <a:solidFill>
                  <a:schemeClr val="dk2"/>
                </a:solidFill>
                <a:latin typeface="Open Sans Light"/>
                <a:ea typeface="Open Sans Light"/>
                <a:cs typeface="Open Sans Light"/>
                <a:sym typeface="Open Sans Light"/>
              </a:endParaRPr>
            </a:p>
          </p:txBody>
        </p:sp>
        <p:sp>
          <p:nvSpPr>
            <p:cNvPr id="1847" name="Google Shape;1847;p64"/>
            <p:cNvSpPr/>
            <p:nvPr/>
          </p:nvSpPr>
          <p:spPr>
            <a:xfrm>
              <a:off x="11806237" y="3236668"/>
              <a:ext cx="175885" cy="17588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48" name="Google Shape;1848;p64"/>
            <p:cNvSpPr txBox="1"/>
            <p:nvPr/>
          </p:nvSpPr>
          <p:spPr>
            <a:xfrm>
              <a:off x="13183398"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2018</a:t>
              </a:r>
              <a:endParaRPr sz="2200">
                <a:solidFill>
                  <a:schemeClr val="dk2"/>
                </a:solidFill>
                <a:latin typeface="Open Sans Light"/>
                <a:ea typeface="Open Sans Light"/>
                <a:cs typeface="Open Sans Light"/>
                <a:sym typeface="Open Sans Light"/>
              </a:endParaRPr>
            </a:p>
          </p:txBody>
        </p:sp>
        <p:sp>
          <p:nvSpPr>
            <p:cNvPr id="1849" name="Google Shape;1849;p64"/>
            <p:cNvSpPr/>
            <p:nvPr/>
          </p:nvSpPr>
          <p:spPr>
            <a:xfrm>
              <a:off x="12933362" y="3236668"/>
              <a:ext cx="175885" cy="175885"/>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grpSp>
        <p:nvGrpSpPr>
          <p:cNvPr id="1850" name="Google Shape;1850;p64"/>
          <p:cNvGrpSpPr/>
          <p:nvPr/>
        </p:nvGrpSpPr>
        <p:grpSpPr>
          <a:xfrm>
            <a:off x="3390900" y="4000643"/>
            <a:ext cx="18300701" cy="6277706"/>
            <a:chOff x="3390900" y="3966779"/>
            <a:chExt cx="18300701" cy="6277706"/>
          </a:xfrm>
        </p:grpSpPr>
        <p:cxnSp>
          <p:nvCxnSpPr>
            <p:cNvPr id="1851" name="Google Shape;1851;p64"/>
            <p:cNvCxnSpPr/>
            <p:nvPr/>
          </p:nvCxnSpPr>
          <p:spPr>
            <a:xfrm>
              <a:off x="3390900" y="3966779"/>
              <a:ext cx="18300701" cy="0"/>
            </a:xfrm>
            <a:prstGeom prst="straightConnector1">
              <a:avLst/>
            </a:prstGeom>
            <a:noFill/>
            <a:ln cap="flat" cmpd="sng" w="12700">
              <a:solidFill>
                <a:srgbClr val="EAEAEA"/>
              </a:solidFill>
              <a:prstDash val="solid"/>
              <a:miter lim="800000"/>
              <a:headEnd len="sm" w="sm" type="none"/>
              <a:tailEnd len="sm" w="sm" type="none"/>
            </a:ln>
          </p:spPr>
        </p:cxnSp>
        <p:cxnSp>
          <p:nvCxnSpPr>
            <p:cNvPr id="1852" name="Google Shape;1852;p64"/>
            <p:cNvCxnSpPr/>
            <p:nvPr/>
          </p:nvCxnSpPr>
          <p:spPr>
            <a:xfrm>
              <a:off x="3390900" y="10244485"/>
              <a:ext cx="18300701" cy="0"/>
            </a:xfrm>
            <a:prstGeom prst="straightConnector1">
              <a:avLst/>
            </a:prstGeom>
            <a:noFill/>
            <a:ln cap="flat" cmpd="sng" w="12700">
              <a:solidFill>
                <a:srgbClr val="EAEAEA"/>
              </a:solidFill>
              <a:prstDash val="solid"/>
              <a:miter lim="800000"/>
              <a:headEnd len="sm" w="sm" type="none"/>
              <a:tailEnd len="sm" w="sm" type="none"/>
            </a:ln>
          </p:spPr>
        </p:cxnSp>
        <p:cxnSp>
          <p:nvCxnSpPr>
            <p:cNvPr id="1853" name="Google Shape;1853;p64"/>
            <p:cNvCxnSpPr/>
            <p:nvPr/>
          </p:nvCxnSpPr>
          <p:spPr>
            <a:xfrm>
              <a:off x="3390900" y="8988943"/>
              <a:ext cx="18300701" cy="0"/>
            </a:xfrm>
            <a:prstGeom prst="straightConnector1">
              <a:avLst/>
            </a:prstGeom>
            <a:noFill/>
            <a:ln cap="flat" cmpd="sng" w="12700">
              <a:solidFill>
                <a:srgbClr val="EAEAEA"/>
              </a:solidFill>
              <a:prstDash val="solid"/>
              <a:miter lim="800000"/>
              <a:headEnd len="sm" w="sm" type="none"/>
              <a:tailEnd len="sm" w="sm" type="none"/>
            </a:ln>
          </p:spPr>
        </p:cxnSp>
        <p:cxnSp>
          <p:nvCxnSpPr>
            <p:cNvPr id="1854" name="Google Shape;1854;p64"/>
            <p:cNvCxnSpPr/>
            <p:nvPr/>
          </p:nvCxnSpPr>
          <p:spPr>
            <a:xfrm>
              <a:off x="3390900" y="7733402"/>
              <a:ext cx="18300701" cy="0"/>
            </a:xfrm>
            <a:prstGeom prst="straightConnector1">
              <a:avLst/>
            </a:prstGeom>
            <a:noFill/>
            <a:ln cap="flat" cmpd="sng" w="12700">
              <a:solidFill>
                <a:srgbClr val="EAEAEA"/>
              </a:solidFill>
              <a:prstDash val="solid"/>
              <a:miter lim="800000"/>
              <a:headEnd len="sm" w="sm" type="none"/>
              <a:tailEnd len="sm" w="sm" type="none"/>
            </a:ln>
          </p:spPr>
        </p:cxnSp>
        <p:cxnSp>
          <p:nvCxnSpPr>
            <p:cNvPr id="1855" name="Google Shape;1855;p64"/>
            <p:cNvCxnSpPr/>
            <p:nvPr/>
          </p:nvCxnSpPr>
          <p:spPr>
            <a:xfrm>
              <a:off x="3390900" y="6477861"/>
              <a:ext cx="18300701" cy="0"/>
            </a:xfrm>
            <a:prstGeom prst="straightConnector1">
              <a:avLst/>
            </a:prstGeom>
            <a:noFill/>
            <a:ln cap="flat" cmpd="sng" w="12700">
              <a:solidFill>
                <a:srgbClr val="EAEAEA"/>
              </a:solidFill>
              <a:prstDash val="solid"/>
              <a:miter lim="800000"/>
              <a:headEnd len="sm" w="sm" type="none"/>
              <a:tailEnd len="sm" w="sm" type="none"/>
            </a:ln>
          </p:spPr>
        </p:cxnSp>
        <p:cxnSp>
          <p:nvCxnSpPr>
            <p:cNvPr id="1856" name="Google Shape;1856;p64"/>
            <p:cNvCxnSpPr/>
            <p:nvPr/>
          </p:nvCxnSpPr>
          <p:spPr>
            <a:xfrm>
              <a:off x="3390900" y="5222320"/>
              <a:ext cx="18300701" cy="0"/>
            </a:xfrm>
            <a:prstGeom prst="straightConnector1">
              <a:avLst/>
            </a:prstGeom>
            <a:noFill/>
            <a:ln cap="flat" cmpd="sng" w="12700">
              <a:solidFill>
                <a:srgbClr val="EAEAEA"/>
              </a:solidFill>
              <a:prstDash val="solid"/>
              <a:miter lim="800000"/>
              <a:headEnd len="sm" w="sm" type="none"/>
              <a:tailEnd len="sm" w="sm" type="none"/>
            </a:ln>
          </p:spPr>
        </p:cxnSp>
      </p:grpSp>
      <p:sp>
        <p:nvSpPr>
          <p:cNvPr id="1857" name="Google Shape;1857;p64"/>
          <p:cNvSpPr/>
          <p:nvPr/>
        </p:nvSpPr>
        <p:spPr>
          <a:xfrm>
            <a:off x="4224868" y="5842000"/>
            <a:ext cx="808566" cy="4445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58" name="Google Shape;1858;p64"/>
          <p:cNvSpPr/>
          <p:nvPr/>
        </p:nvSpPr>
        <p:spPr>
          <a:xfrm>
            <a:off x="5245101" y="6159500"/>
            <a:ext cx="808566" cy="41275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59" name="Google Shape;1859;p64"/>
          <p:cNvSpPr/>
          <p:nvPr/>
        </p:nvSpPr>
        <p:spPr>
          <a:xfrm>
            <a:off x="6265334" y="7730066"/>
            <a:ext cx="808566" cy="255693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0" name="Google Shape;1860;p64"/>
          <p:cNvSpPr/>
          <p:nvPr/>
        </p:nvSpPr>
        <p:spPr>
          <a:xfrm>
            <a:off x="8816119" y="4889634"/>
            <a:ext cx="808566" cy="539736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1" name="Google Shape;1861;p64"/>
          <p:cNvSpPr/>
          <p:nvPr/>
        </p:nvSpPr>
        <p:spPr>
          <a:xfrm>
            <a:off x="9836352" y="6918324"/>
            <a:ext cx="808566" cy="336867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2" name="Google Shape;1862;p64"/>
          <p:cNvSpPr/>
          <p:nvPr/>
        </p:nvSpPr>
        <p:spPr>
          <a:xfrm>
            <a:off x="10856585" y="8677275"/>
            <a:ext cx="808566" cy="1609724"/>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3" name="Google Shape;1863;p64"/>
          <p:cNvSpPr/>
          <p:nvPr/>
        </p:nvSpPr>
        <p:spPr>
          <a:xfrm>
            <a:off x="13407370" y="6045200"/>
            <a:ext cx="808566" cy="4241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4" name="Google Shape;1864;p64"/>
          <p:cNvSpPr/>
          <p:nvPr/>
        </p:nvSpPr>
        <p:spPr>
          <a:xfrm>
            <a:off x="14427603" y="7493000"/>
            <a:ext cx="808566" cy="279399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5" name="Google Shape;1865;p64"/>
          <p:cNvSpPr/>
          <p:nvPr/>
        </p:nvSpPr>
        <p:spPr>
          <a:xfrm>
            <a:off x="15447836" y="9128545"/>
            <a:ext cx="808566" cy="115845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6" name="Google Shape;1866;p64"/>
          <p:cNvSpPr/>
          <p:nvPr/>
        </p:nvSpPr>
        <p:spPr>
          <a:xfrm>
            <a:off x="17985922" y="4889634"/>
            <a:ext cx="808566" cy="539736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7" name="Google Shape;1867;p64"/>
          <p:cNvSpPr/>
          <p:nvPr/>
        </p:nvSpPr>
        <p:spPr>
          <a:xfrm>
            <a:off x="19006155" y="8183033"/>
            <a:ext cx="808566" cy="2103966"/>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8" name="Google Shape;1868;p64"/>
          <p:cNvSpPr/>
          <p:nvPr/>
        </p:nvSpPr>
        <p:spPr>
          <a:xfrm>
            <a:off x="20026388" y="7180445"/>
            <a:ext cx="808566" cy="3106553"/>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69" name="Google Shape;1869;p64"/>
          <p:cNvSpPr txBox="1"/>
          <p:nvPr/>
        </p:nvSpPr>
        <p:spPr>
          <a:xfrm>
            <a:off x="2473960" y="3797502"/>
            <a:ext cx="610699"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100</a:t>
            </a:r>
            <a:endParaRPr sz="2000">
              <a:solidFill>
                <a:schemeClr val="dk2"/>
              </a:solidFill>
              <a:latin typeface="Open Sans Light"/>
              <a:ea typeface="Open Sans Light"/>
              <a:cs typeface="Open Sans Light"/>
              <a:sym typeface="Open Sans Light"/>
            </a:endParaRPr>
          </a:p>
        </p:txBody>
      </p:sp>
      <p:sp>
        <p:nvSpPr>
          <p:cNvPr id="1870" name="Google Shape;1870;p64"/>
          <p:cNvSpPr txBox="1"/>
          <p:nvPr/>
        </p:nvSpPr>
        <p:spPr>
          <a:xfrm>
            <a:off x="2473960" y="5057458"/>
            <a:ext cx="610699"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80</a:t>
            </a:r>
            <a:endParaRPr sz="2000">
              <a:solidFill>
                <a:schemeClr val="dk2"/>
              </a:solidFill>
              <a:latin typeface="Open Sans Light"/>
              <a:ea typeface="Open Sans Light"/>
              <a:cs typeface="Open Sans Light"/>
              <a:sym typeface="Open Sans Light"/>
            </a:endParaRPr>
          </a:p>
        </p:txBody>
      </p:sp>
      <p:sp>
        <p:nvSpPr>
          <p:cNvPr id="1871" name="Google Shape;1871;p64"/>
          <p:cNvSpPr txBox="1"/>
          <p:nvPr/>
        </p:nvSpPr>
        <p:spPr>
          <a:xfrm>
            <a:off x="2473960" y="6306817"/>
            <a:ext cx="610699"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60</a:t>
            </a:r>
            <a:endParaRPr sz="2000">
              <a:solidFill>
                <a:schemeClr val="dk2"/>
              </a:solidFill>
              <a:latin typeface="Open Sans Light"/>
              <a:ea typeface="Open Sans Light"/>
              <a:cs typeface="Open Sans Light"/>
              <a:sym typeface="Open Sans Light"/>
            </a:endParaRPr>
          </a:p>
        </p:txBody>
      </p:sp>
      <p:sp>
        <p:nvSpPr>
          <p:cNvPr id="1872" name="Google Shape;1872;p64"/>
          <p:cNvSpPr txBox="1"/>
          <p:nvPr/>
        </p:nvSpPr>
        <p:spPr>
          <a:xfrm>
            <a:off x="2473960" y="7573953"/>
            <a:ext cx="610699"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40</a:t>
            </a:r>
            <a:endParaRPr sz="2000">
              <a:solidFill>
                <a:schemeClr val="dk2"/>
              </a:solidFill>
              <a:latin typeface="Open Sans Light"/>
              <a:ea typeface="Open Sans Light"/>
              <a:cs typeface="Open Sans Light"/>
              <a:sym typeface="Open Sans Light"/>
            </a:endParaRPr>
          </a:p>
        </p:txBody>
      </p:sp>
      <p:sp>
        <p:nvSpPr>
          <p:cNvPr id="1873" name="Google Shape;1873;p64"/>
          <p:cNvSpPr txBox="1"/>
          <p:nvPr/>
        </p:nvSpPr>
        <p:spPr>
          <a:xfrm>
            <a:off x="2473960" y="8820769"/>
            <a:ext cx="610699"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p:txBody>
      </p:sp>
      <p:sp>
        <p:nvSpPr>
          <p:cNvPr id="1874" name="Google Shape;1874;p64"/>
          <p:cNvSpPr txBox="1"/>
          <p:nvPr/>
        </p:nvSpPr>
        <p:spPr>
          <a:xfrm>
            <a:off x="2473960" y="10079634"/>
            <a:ext cx="610699"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0</a:t>
            </a:r>
            <a:endParaRPr sz="2000">
              <a:solidFill>
                <a:schemeClr val="dk2"/>
              </a:solidFill>
              <a:latin typeface="Open Sans Light"/>
              <a:ea typeface="Open Sans Light"/>
              <a:cs typeface="Open Sans Light"/>
              <a:sym typeface="Open Sans Light"/>
            </a:endParaRPr>
          </a:p>
        </p:txBody>
      </p:sp>
      <p:sp>
        <p:nvSpPr>
          <p:cNvPr id="1875" name="Google Shape;1875;p64"/>
          <p:cNvSpPr txBox="1"/>
          <p:nvPr/>
        </p:nvSpPr>
        <p:spPr>
          <a:xfrm>
            <a:off x="4203700" y="10477013"/>
            <a:ext cx="2891368"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Europe</a:t>
            </a:r>
            <a:endParaRPr sz="2200">
              <a:solidFill>
                <a:schemeClr val="dk2"/>
              </a:solidFill>
              <a:latin typeface="Open Sans Light"/>
              <a:ea typeface="Open Sans Light"/>
              <a:cs typeface="Open Sans Light"/>
              <a:sym typeface="Open Sans Light"/>
            </a:endParaRPr>
          </a:p>
        </p:txBody>
      </p:sp>
      <p:sp>
        <p:nvSpPr>
          <p:cNvPr id="1876" name="Google Shape;1876;p64"/>
          <p:cNvSpPr txBox="1"/>
          <p:nvPr/>
        </p:nvSpPr>
        <p:spPr>
          <a:xfrm>
            <a:off x="8773783" y="10477013"/>
            <a:ext cx="2891368"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Asia</a:t>
            </a:r>
            <a:endParaRPr sz="2200">
              <a:solidFill>
                <a:schemeClr val="dk2"/>
              </a:solidFill>
              <a:latin typeface="Open Sans Light"/>
              <a:ea typeface="Open Sans Light"/>
              <a:cs typeface="Open Sans Light"/>
              <a:sym typeface="Open Sans Light"/>
            </a:endParaRPr>
          </a:p>
        </p:txBody>
      </p:sp>
      <p:sp>
        <p:nvSpPr>
          <p:cNvPr id="1877" name="Google Shape;1877;p64"/>
          <p:cNvSpPr txBox="1"/>
          <p:nvPr/>
        </p:nvSpPr>
        <p:spPr>
          <a:xfrm>
            <a:off x="13381638" y="10477013"/>
            <a:ext cx="2891368"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North America</a:t>
            </a:r>
            <a:endParaRPr sz="2200">
              <a:solidFill>
                <a:schemeClr val="dk2"/>
              </a:solidFill>
              <a:latin typeface="Open Sans Light"/>
              <a:ea typeface="Open Sans Light"/>
              <a:cs typeface="Open Sans Light"/>
              <a:sym typeface="Open Sans Light"/>
            </a:endParaRPr>
          </a:p>
        </p:txBody>
      </p:sp>
      <p:sp>
        <p:nvSpPr>
          <p:cNvPr id="1878" name="Google Shape;1878;p64"/>
          <p:cNvSpPr txBox="1"/>
          <p:nvPr/>
        </p:nvSpPr>
        <p:spPr>
          <a:xfrm>
            <a:off x="17943586" y="10477013"/>
            <a:ext cx="2891368"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South America</a:t>
            </a:r>
            <a:endParaRPr sz="2200">
              <a:solidFill>
                <a:schemeClr val="dk2"/>
              </a:solidFill>
              <a:latin typeface="Open Sans Light"/>
              <a:ea typeface="Open Sans Light"/>
              <a:cs typeface="Open Sans Light"/>
              <a:sym typeface="Open Sans Light"/>
            </a:endParaRPr>
          </a:p>
        </p:txBody>
      </p:sp>
      <p:sp>
        <p:nvSpPr>
          <p:cNvPr id="1879" name="Google Shape;1879;p64"/>
          <p:cNvSpPr txBox="1"/>
          <p:nvPr/>
        </p:nvSpPr>
        <p:spPr>
          <a:xfrm>
            <a:off x="4236722" y="5287767"/>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70</a:t>
            </a:r>
            <a:endParaRPr sz="3200">
              <a:solidFill>
                <a:schemeClr val="dk2"/>
              </a:solidFill>
              <a:latin typeface="Open Sans Light"/>
              <a:ea typeface="Open Sans Light"/>
              <a:cs typeface="Open Sans Light"/>
              <a:sym typeface="Open Sans Light"/>
            </a:endParaRPr>
          </a:p>
        </p:txBody>
      </p:sp>
      <p:sp>
        <p:nvSpPr>
          <p:cNvPr id="1880" name="Google Shape;1880;p64"/>
          <p:cNvSpPr txBox="1"/>
          <p:nvPr/>
        </p:nvSpPr>
        <p:spPr>
          <a:xfrm>
            <a:off x="5250605" y="5602201"/>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65</a:t>
            </a:r>
            <a:endParaRPr sz="3200">
              <a:solidFill>
                <a:schemeClr val="dk2"/>
              </a:solidFill>
              <a:latin typeface="Open Sans Light"/>
              <a:ea typeface="Open Sans Light"/>
              <a:cs typeface="Open Sans Light"/>
              <a:sym typeface="Open Sans Light"/>
            </a:endParaRPr>
          </a:p>
        </p:txBody>
      </p:sp>
      <p:sp>
        <p:nvSpPr>
          <p:cNvPr id="1881" name="Google Shape;1881;p64"/>
          <p:cNvSpPr txBox="1"/>
          <p:nvPr/>
        </p:nvSpPr>
        <p:spPr>
          <a:xfrm>
            <a:off x="6265334" y="7175513"/>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40</a:t>
            </a:r>
            <a:endParaRPr sz="3200">
              <a:solidFill>
                <a:schemeClr val="dk2"/>
              </a:solidFill>
              <a:latin typeface="Open Sans Light"/>
              <a:ea typeface="Open Sans Light"/>
              <a:cs typeface="Open Sans Light"/>
              <a:sym typeface="Open Sans Light"/>
            </a:endParaRPr>
          </a:p>
        </p:txBody>
      </p:sp>
      <p:sp>
        <p:nvSpPr>
          <p:cNvPr id="1882" name="Google Shape;1882;p64"/>
          <p:cNvSpPr txBox="1"/>
          <p:nvPr/>
        </p:nvSpPr>
        <p:spPr>
          <a:xfrm>
            <a:off x="8827127" y="4356419"/>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85</a:t>
            </a:r>
            <a:endParaRPr sz="3200">
              <a:solidFill>
                <a:schemeClr val="dk2"/>
              </a:solidFill>
              <a:latin typeface="Open Sans Light"/>
              <a:ea typeface="Open Sans Light"/>
              <a:cs typeface="Open Sans Light"/>
              <a:sym typeface="Open Sans Light"/>
            </a:endParaRPr>
          </a:p>
        </p:txBody>
      </p:sp>
      <p:sp>
        <p:nvSpPr>
          <p:cNvPr id="1883" name="Google Shape;1883;p64"/>
          <p:cNvSpPr txBox="1"/>
          <p:nvPr/>
        </p:nvSpPr>
        <p:spPr>
          <a:xfrm>
            <a:off x="9841856" y="6366967"/>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53</a:t>
            </a:r>
            <a:endParaRPr sz="3200">
              <a:solidFill>
                <a:schemeClr val="dk2"/>
              </a:solidFill>
              <a:latin typeface="Open Sans Light"/>
              <a:ea typeface="Open Sans Light"/>
              <a:cs typeface="Open Sans Light"/>
              <a:sym typeface="Open Sans Light"/>
            </a:endParaRPr>
          </a:p>
        </p:txBody>
      </p:sp>
      <p:sp>
        <p:nvSpPr>
          <p:cNvPr id="1884" name="Google Shape;1884;p64"/>
          <p:cNvSpPr txBox="1"/>
          <p:nvPr/>
        </p:nvSpPr>
        <p:spPr>
          <a:xfrm>
            <a:off x="10854997" y="8110218"/>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25</a:t>
            </a:r>
            <a:endParaRPr sz="3200">
              <a:solidFill>
                <a:schemeClr val="dk2"/>
              </a:solidFill>
              <a:latin typeface="Open Sans Light"/>
              <a:ea typeface="Open Sans Light"/>
              <a:cs typeface="Open Sans Light"/>
              <a:sym typeface="Open Sans Light"/>
            </a:endParaRPr>
          </a:p>
        </p:txBody>
      </p:sp>
      <p:sp>
        <p:nvSpPr>
          <p:cNvPr id="1885" name="Google Shape;1885;p64"/>
          <p:cNvSpPr txBox="1"/>
          <p:nvPr/>
        </p:nvSpPr>
        <p:spPr>
          <a:xfrm>
            <a:off x="13394670" y="5497310"/>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67</a:t>
            </a:r>
            <a:endParaRPr sz="3200">
              <a:solidFill>
                <a:schemeClr val="dk2"/>
              </a:solidFill>
              <a:latin typeface="Open Sans Light"/>
              <a:ea typeface="Open Sans Light"/>
              <a:cs typeface="Open Sans Light"/>
              <a:sym typeface="Open Sans Light"/>
            </a:endParaRPr>
          </a:p>
        </p:txBody>
      </p:sp>
      <p:sp>
        <p:nvSpPr>
          <p:cNvPr id="1886" name="Google Shape;1886;p64"/>
          <p:cNvSpPr txBox="1"/>
          <p:nvPr/>
        </p:nvSpPr>
        <p:spPr>
          <a:xfrm>
            <a:off x="14427603" y="6917669"/>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44</a:t>
            </a:r>
            <a:endParaRPr sz="3200">
              <a:solidFill>
                <a:schemeClr val="dk2"/>
              </a:solidFill>
              <a:latin typeface="Open Sans Light"/>
              <a:ea typeface="Open Sans Light"/>
              <a:cs typeface="Open Sans Light"/>
              <a:sym typeface="Open Sans Light"/>
            </a:endParaRPr>
          </a:p>
        </p:txBody>
      </p:sp>
      <p:sp>
        <p:nvSpPr>
          <p:cNvPr id="1887" name="Google Shape;1887;p64"/>
          <p:cNvSpPr txBox="1"/>
          <p:nvPr/>
        </p:nvSpPr>
        <p:spPr>
          <a:xfrm>
            <a:off x="15442406" y="8548481"/>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18</a:t>
            </a:r>
            <a:endParaRPr sz="3200">
              <a:solidFill>
                <a:schemeClr val="dk2"/>
              </a:solidFill>
              <a:latin typeface="Open Sans Light"/>
              <a:ea typeface="Open Sans Light"/>
              <a:cs typeface="Open Sans Light"/>
              <a:sym typeface="Open Sans Light"/>
            </a:endParaRPr>
          </a:p>
        </p:txBody>
      </p:sp>
      <p:sp>
        <p:nvSpPr>
          <p:cNvPr id="1888" name="Google Shape;1888;p64"/>
          <p:cNvSpPr txBox="1"/>
          <p:nvPr/>
        </p:nvSpPr>
        <p:spPr>
          <a:xfrm>
            <a:off x="17996930" y="4349043"/>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85</a:t>
            </a:r>
            <a:endParaRPr sz="3200">
              <a:solidFill>
                <a:schemeClr val="dk2"/>
              </a:solidFill>
              <a:latin typeface="Open Sans Light"/>
              <a:ea typeface="Open Sans Light"/>
              <a:cs typeface="Open Sans Light"/>
              <a:sym typeface="Open Sans Light"/>
            </a:endParaRPr>
          </a:p>
        </p:txBody>
      </p:sp>
      <p:sp>
        <p:nvSpPr>
          <p:cNvPr id="1889" name="Google Shape;1889;p64"/>
          <p:cNvSpPr txBox="1"/>
          <p:nvPr/>
        </p:nvSpPr>
        <p:spPr>
          <a:xfrm>
            <a:off x="18990491" y="7617775"/>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33</a:t>
            </a:r>
            <a:endParaRPr sz="3200">
              <a:solidFill>
                <a:schemeClr val="dk2"/>
              </a:solidFill>
              <a:latin typeface="Open Sans Light"/>
              <a:ea typeface="Open Sans Light"/>
              <a:cs typeface="Open Sans Light"/>
              <a:sym typeface="Open Sans Light"/>
            </a:endParaRPr>
          </a:p>
        </p:txBody>
      </p:sp>
      <p:sp>
        <p:nvSpPr>
          <p:cNvPr id="1890" name="Google Shape;1890;p64"/>
          <p:cNvSpPr txBox="1"/>
          <p:nvPr/>
        </p:nvSpPr>
        <p:spPr>
          <a:xfrm>
            <a:off x="20026388" y="6611520"/>
            <a:ext cx="797558"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49</a:t>
            </a:r>
            <a:endParaRPr sz="3200">
              <a:solidFill>
                <a:schemeClr val="dk2"/>
              </a:solidFill>
              <a:latin typeface="Open Sans Light"/>
              <a:ea typeface="Open Sans Light"/>
              <a:cs typeface="Open Sans Light"/>
              <a:sym typeface="Open Sans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11"/>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Business </a:t>
            </a:r>
            <a:r>
              <a:rPr b="0" i="0" lang="en-US" sz="7400" u="none" cap="none" strike="noStrike">
                <a:solidFill>
                  <a:schemeClr val="accent2"/>
                </a:solidFill>
                <a:latin typeface="Open Sans Light"/>
                <a:ea typeface="Open Sans Light"/>
                <a:cs typeface="Open Sans Light"/>
                <a:sym typeface="Open Sans Light"/>
              </a:rPr>
              <a:t>Process</a:t>
            </a:r>
            <a:endParaRPr b="0" i="0" sz="7400" u="none" cap="none" strike="noStrike">
              <a:solidFill>
                <a:schemeClr val="accent2"/>
              </a:solidFill>
              <a:latin typeface="Open Sans Light"/>
              <a:ea typeface="Open Sans Light"/>
              <a:cs typeface="Open Sans Light"/>
              <a:sym typeface="Open Sans Light"/>
            </a:endParaRPr>
          </a:p>
        </p:txBody>
      </p:sp>
      <p:sp>
        <p:nvSpPr>
          <p:cNvPr id="174" name="Google Shape;174;p11"/>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75" name="Google Shape;175;p11"/>
          <p:cNvSpPr/>
          <p:nvPr/>
        </p:nvSpPr>
        <p:spPr>
          <a:xfrm>
            <a:off x="2226337" y="5341400"/>
            <a:ext cx="4508500" cy="4508500"/>
          </a:xfrm>
          <a:prstGeom prst="ellipse">
            <a:avLst/>
          </a:prstGeom>
          <a:solidFill>
            <a:schemeClr val="accent1">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6" name="Google Shape;176;p11"/>
          <p:cNvSpPr/>
          <p:nvPr/>
        </p:nvSpPr>
        <p:spPr>
          <a:xfrm>
            <a:off x="6082044" y="5341400"/>
            <a:ext cx="4508500" cy="4508500"/>
          </a:xfrm>
          <a:prstGeom prst="ellipse">
            <a:avLst/>
          </a:prstGeom>
          <a:solidFill>
            <a:schemeClr val="accent2">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7" name="Google Shape;177;p11"/>
          <p:cNvSpPr/>
          <p:nvPr/>
        </p:nvSpPr>
        <p:spPr>
          <a:xfrm>
            <a:off x="9937751" y="5341400"/>
            <a:ext cx="4508500" cy="4508500"/>
          </a:xfrm>
          <a:prstGeom prst="ellipse">
            <a:avLst/>
          </a:prstGeom>
          <a:solidFill>
            <a:schemeClr val="accent3">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8" name="Google Shape;178;p11"/>
          <p:cNvSpPr/>
          <p:nvPr/>
        </p:nvSpPr>
        <p:spPr>
          <a:xfrm>
            <a:off x="13793458" y="5341400"/>
            <a:ext cx="4508500" cy="4508500"/>
          </a:xfrm>
          <a:prstGeom prst="ellipse">
            <a:avLst/>
          </a:prstGeom>
          <a:solidFill>
            <a:schemeClr val="accent4">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79" name="Google Shape;179;p11"/>
          <p:cNvSpPr/>
          <p:nvPr/>
        </p:nvSpPr>
        <p:spPr>
          <a:xfrm>
            <a:off x="17649164" y="5341400"/>
            <a:ext cx="4508500" cy="4508500"/>
          </a:xfrm>
          <a:prstGeom prst="ellipse">
            <a:avLst/>
          </a:prstGeom>
          <a:solidFill>
            <a:schemeClr val="accent5">
              <a:alpha val="8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80" name="Google Shape;180;p11"/>
          <p:cNvSpPr/>
          <p:nvPr/>
        </p:nvSpPr>
        <p:spPr>
          <a:xfrm>
            <a:off x="2528756" y="5062000"/>
            <a:ext cx="3903663" cy="844550"/>
          </a:xfrm>
          <a:custGeom>
            <a:pathLst>
              <a:path extrusionOk="0" h="1361" w="6306">
                <a:moveTo>
                  <a:pt x="6306" y="1349"/>
                </a:moveTo>
                <a:cubicBezTo>
                  <a:pt x="6212" y="1024"/>
                  <a:pt x="6212" y="1024"/>
                  <a:pt x="6212" y="1024"/>
                </a:cubicBezTo>
                <a:cubicBezTo>
                  <a:pt x="6107" y="1133"/>
                  <a:pt x="6107" y="1133"/>
                  <a:pt x="6107" y="1133"/>
                </a:cubicBezTo>
                <a:cubicBezTo>
                  <a:pt x="5297" y="402"/>
                  <a:pt x="4252" y="0"/>
                  <a:pt x="3159" y="0"/>
                </a:cubicBezTo>
                <a:cubicBezTo>
                  <a:pt x="1959" y="0"/>
                  <a:pt x="837" y="475"/>
                  <a:pt x="0" y="1337"/>
                </a:cubicBezTo>
                <a:cubicBezTo>
                  <a:pt x="24" y="1361"/>
                  <a:pt x="24" y="1361"/>
                  <a:pt x="24" y="1361"/>
                </a:cubicBezTo>
                <a:cubicBezTo>
                  <a:pt x="855" y="505"/>
                  <a:pt x="1968" y="34"/>
                  <a:pt x="3159" y="34"/>
                </a:cubicBezTo>
                <a:cubicBezTo>
                  <a:pt x="4243" y="34"/>
                  <a:pt x="5280" y="433"/>
                  <a:pt x="6083" y="1158"/>
                </a:cubicBezTo>
                <a:cubicBezTo>
                  <a:pt x="5978" y="1268"/>
                  <a:pt x="5978" y="1268"/>
                  <a:pt x="5978" y="1268"/>
                </a:cubicBezTo>
                <a:lnTo>
                  <a:pt x="6306" y="134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81" name="Google Shape;181;p11"/>
          <p:cNvSpPr/>
          <p:nvPr/>
        </p:nvSpPr>
        <p:spPr>
          <a:xfrm flipH="1" rot="10800000">
            <a:off x="6384462" y="9284750"/>
            <a:ext cx="3903663" cy="844550"/>
          </a:xfrm>
          <a:custGeom>
            <a:pathLst>
              <a:path extrusionOk="0" h="1361" w="6306">
                <a:moveTo>
                  <a:pt x="6306" y="1349"/>
                </a:moveTo>
                <a:cubicBezTo>
                  <a:pt x="6212" y="1024"/>
                  <a:pt x="6212" y="1024"/>
                  <a:pt x="6212" y="1024"/>
                </a:cubicBezTo>
                <a:cubicBezTo>
                  <a:pt x="6107" y="1133"/>
                  <a:pt x="6107" y="1133"/>
                  <a:pt x="6107" y="1133"/>
                </a:cubicBezTo>
                <a:cubicBezTo>
                  <a:pt x="5297" y="402"/>
                  <a:pt x="4252" y="0"/>
                  <a:pt x="3159" y="0"/>
                </a:cubicBezTo>
                <a:cubicBezTo>
                  <a:pt x="1959" y="0"/>
                  <a:pt x="837" y="475"/>
                  <a:pt x="0" y="1337"/>
                </a:cubicBezTo>
                <a:cubicBezTo>
                  <a:pt x="24" y="1361"/>
                  <a:pt x="24" y="1361"/>
                  <a:pt x="24" y="1361"/>
                </a:cubicBezTo>
                <a:cubicBezTo>
                  <a:pt x="855" y="505"/>
                  <a:pt x="1968" y="34"/>
                  <a:pt x="3159" y="34"/>
                </a:cubicBezTo>
                <a:cubicBezTo>
                  <a:pt x="4243" y="34"/>
                  <a:pt x="5280" y="433"/>
                  <a:pt x="6083" y="1158"/>
                </a:cubicBezTo>
                <a:cubicBezTo>
                  <a:pt x="5978" y="1268"/>
                  <a:pt x="5978" y="1268"/>
                  <a:pt x="5978" y="1268"/>
                </a:cubicBezTo>
                <a:lnTo>
                  <a:pt x="6306" y="134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82" name="Google Shape;182;p11"/>
          <p:cNvSpPr/>
          <p:nvPr/>
        </p:nvSpPr>
        <p:spPr>
          <a:xfrm>
            <a:off x="10240168" y="5062000"/>
            <a:ext cx="3903663" cy="844550"/>
          </a:xfrm>
          <a:custGeom>
            <a:pathLst>
              <a:path extrusionOk="0" h="1361" w="6306">
                <a:moveTo>
                  <a:pt x="6306" y="1349"/>
                </a:moveTo>
                <a:cubicBezTo>
                  <a:pt x="6212" y="1024"/>
                  <a:pt x="6212" y="1024"/>
                  <a:pt x="6212" y="1024"/>
                </a:cubicBezTo>
                <a:cubicBezTo>
                  <a:pt x="6107" y="1133"/>
                  <a:pt x="6107" y="1133"/>
                  <a:pt x="6107" y="1133"/>
                </a:cubicBezTo>
                <a:cubicBezTo>
                  <a:pt x="5297" y="402"/>
                  <a:pt x="4252" y="0"/>
                  <a:pt x="3159" y="0"/>
                </a:cubicBezTo>
                <a:cubicBezTo>
                  <a:pt x="1959" y="0"/>
                  <a:pt x="837" y="475"/>
                  <a:pt x="0" y="1337"/>
                </a:cubicBezTo>
                <a:cubicBezTo>
                  <a:pt x="24" y="1361"/>
                  <a:pt x="24" y="1361"/>
                  <a:pt x="24" y="1361"/>
                </a:cubicBezTo>
                <a:cubicBezTo>
                  <a:pt x="855" y="505"/>
                  <a:pt x="1968" y="34"/>
                  <a:pt x="3159" y="34"/>
                </a:cubicBezTo>
                <a:cubicBezTo>
                  <a:pt x="4243" y="34"/>
                  <a:pt x="5280" y="433"/>
                  <a:pt x="6083" y="1158"/>
                </a:cubicBezTo>
                <a:cubicBezTo>
                  <a:pt x="5978" y="1268"/>
                  <a:pt x="5978" y="1268"/>
                  <a:pt x="5978" y="1268"/>
                </a:cubicBezTo>
                <a:lnTo>
                  <a:pt x="6306" y="134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83" name="Google Shape;183;p11"/>
          <p:cNvSpPr/>
          <p:nvPr/>
        </p:nvSpPr>
        <p:spPr>
          <a:xfrm flipH="1" rot="10800000">
            <a:off x="14095877" y="9284750"/>
            <a:ext cx="3903663" cy="844550"/>
          </a:xfrm>
          <a:custGeom>
            <a:pathLst>
              <a:path extrusionOk="0" h="1361" w="6306">
                <a:moveTo>
                  <a:pt x="6306" y="1349"/>
                </a:moveTo>
                <a:cubicBezTo>
                  <a:pt x="6212" y="1024"/>
                  <a:pt x="6212" y="1024"/>
                  <a:pt x="6212" y="1024"/>
                </a:cubicBezTo>
                <a:cubicBezTo>
                  <a:pt x="6107" y="1133"/>
                  <a:pt x="6107" y="1133"/>
                  <a:pt x="6107" y="1133"/>
                </a:cubicBezTo>
                <a:cubicBezTo>
                  <a:pt x="5297" y="402"/>
                  <a:pt x="4252" y="0"/>
                  <a:pt x="3159" y="0"/>
                </a:cubicBezTo>
                <a:cubicBezTo>
                  <a:pt x="1959" y="0"/>
                  <a:pt x="837" y="475"/>
                  <a:pt x="0" y="1337"/>
                </a:cubicBezTo>
                <a:cubicBezTo>
                  <a:pt x="24" y="1361"/>
                  <a:pt x="24" y="1361"/>
                  <a:pt x="24" y="1361"/>
                </a:cubicBezTo>
                <a:cubicBezTo>
                  <a:pt x="855" y="505"/>
                  <a:pt x="1968" y="34"/>
                  <a:pt x="3159" y="34"/>
                </a:cubicBezTo>
                <a:cubicBezTo>
                  <a:pt x="4243" y="34"/>
                  <a:pt x="5280" y="433"/>
                  <a:pt x="6083" y="1158"/>
                </a:cubicBezTo>
                <a:cubicBezTo>
                  <a:pt x="5978" y="1268"/>
                  <a:pt x="5978" y="1268"/>
                  <a:pt x="5978" y="1268"/>
                </a:cubicBezTo>
                <a:lnTo>
                  <a:pt x="6306" y="134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84" name="Google Shape;184;p11"/>
          <p:cNvSpPr/>
          <p:nvPr/>
        </p:nvSpPr>
        <p:spPr>
          <a:xfrm>
            <a:off x="17951580" y="5062000"/>
            <a:ext cx="3903663" cy="844550"/>
          </a:xfrm>
          <a:custGeom>
            <a:pathLst>
              <a:path extrusionOk="0" h="1361" w="6306">
                <a:moveTo>
                  <a:pt x="6306" y="1349"/>
                </a:moveTo>
                <a:cubicBezTo>
                  <a:pt x="6212" y="1024"/>
                  <a:pt x="6212" y="1024"/>
                  <a:pt x="6212" y="1024"/>
                </a:cubicBezTo>
                <a:cubicBezTo>
                  <a:pt x="6107" y="1133"/>
                  <a:pt x="6107" y="1133"/>
                  <a:pt x="6107" y="1133"/>
                </a:cubicBezTo>
                <a:cubicBezTo>
                  <a:pt x="5297" y="402"/>
                  <a:pt x="4252" y="0"/>
                  <a:pt x="3159" y="0"/>
                </a:cubicBezTo>
                <a:cubicBezTo>
                  <a:pt x="1959" y="0"/>
                  <a:pt x="837" y="475"/>
                  <a:pt x="0" y="1337"/>
                </a:cubicBezTo>
                <a:cubicBezTo>
                  <a:pt x="24" y="1361"/>
                  <a:pt x="24" y="1361"/>
                  <a:pt x="24" y="1361"/>
                </a:cubicBezTo>
                <a:cubicBezTo>
                  <a:pt x="855" y="505"/>
                  <a:pt x="1968" y="34"/>
                  <a:pt x="3159" y="34"/>
                </a:cubicBezTo>
                <a:cubicBezTo>
                  <a:pt x="4243" y="34"/>
                  <a:pt x="5280" y="433"/>
                  <a:pt x="6083" y="1158"/>
                </a:cubicBezTo>
                <a:cubicBezTo>
                  <a:pt x="5978" y="1268"/>
                  <a:pt x="5978" y="1268"/>
                  <a:pt x="5978" y="1268"/>
                </a:cubicBezTo>
                <a:lnTo>
                  <a:pt x="6306" y="1349"/>
                </a:lnTo>
                <a:close/>
              </a:path>
            </a:pathLst>
          </a:custGeom>
          <a:solidFill>
            <a:schemeClr val="dk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85" name="Google Shape;185;p11"/>
          <p:cNvSpPr txBox="1"/>
          <p:nvPr/>
        </p:nvSpPr>
        <p:spPr>
          <a:xfrm>
            <a:off x="2195972" y="10290072"/>
            <a:ext cx="418848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Design</a:t>
            </a:r>
            <a:endParaRPr sz="4200">
              <a:solidFill>
                <a:schemeClr val="dk2"/>
              </a:solidFill>
              <a:latin typeface="Open Sans Light"/>
              <a:ea typeface="Open Sans Light"/>
              <a:cs typeface="Open Sans Light"/>
              <a:sym typeface="Open Sans Light"/>
            </a:endParaRPr>
          </a:p>
        </p:txBody>
      </p:sp>
      <p:sp>
        <p:nvSpPr>
          <p:cNvPr id="186" name="Google Shape;186;p11"/>
          <p:cNvSpPr txBox="1"/>
          <p:nvPr/>
        </p:nvSpPr>
        <p:spPr>
          <a:xfrm>
            <a:off x="2195972" y="11068521"/>
            <a:ext cx="4188489" cy="84305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87" name="Google Shape;187;p11"/>
          <p:cNvSpPr txBox="1"/>
          <p:nvPr/>
        </p:nvSpPr>
        <p:spPr>
          <a:xfrm>
            <a:off x="10192212" y="10290072"/>
            <a:ext cx="418848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Execute</a:t>
            </a:r>
            <a:endParaRPr sz="4200">
              <a:solidFill>
                <a:schemeClr val="dk2"/>
              </a:solidFill>
              <a:latin typeface="Open Sans Light"/>
              <a:ea typeface="Open Sans Light"/>
              <a:cs typeface="Open Sans Light"/>
              <a:sym typeface="Open Sans Light"/>
            </a:endParaRPr>
          </a:p>
        </p:txBody>
      </p:sp>
      <p:sp>
        <p:nvSpPr>
          <p:cNvPr id="188" name="Google Shape;188;p11"/>
          <p:cNvSpPr txBox="1"/>
          <p:nvPr/>
        </p:nvSpPr>
        <p:spPr>
          <a:xfrm>
            <a:off x="10192212" y="11068521"/>
            <a:ext cx="4188489" cy="84305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89" name="Google Shape;189;p11"/>
          <p:cNvSpPr txBox="1"/>
          <p:nvPr/>
        </p:nvSpPr>
        <p:spPr>
          <a:xfrm>
            <a:off x="17886033" y="10290072"/>
            <a:ext cx="418848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Optimize</a:t>
            </a:r>
            <a:endParaRPr sz="4200">
              <a:solidFill>
                <a:schemeClr val="dk2"/>
              </a:solidFill>
              <a:latin typeface="Open Sans Light"/>
              <a:ea typeface="Open Sans Light"/>
              <a:cs typeface="Open Sans Light"/>
              <a:sym typeface="Open Sans Light"/>
            </a:endParaRPr>
          </a:p>
        </p:txBody>
      </p:sp>
      <p:sp>
        <p:nvSpPr>
          <p:cNvPr id="190" name="Google Shape;190;p11"/>
          <p:cNvSpPr txBox="1"/>
          <p:nvPr/>
        </p:nvSpPr>
        <p:spPr>
          <a:xfrm>
            <a:off x="17886033" y="11068521"/>
            <a:ext cx="4188489" cy="84305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91" name="Google Shape;191;p11"/>
          <p:cNvSpPr txBox="1"/>
          <p:nvPr/>
        </p:nvSpPr>
        <p:spPr>
          <a:xfrm>
            <a:off x="13935103" y="3274010"/>
            <a:ext cx="418848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Monitor</a:t>
            </a:r>
            <a:endParaRPr sz="4200">
              <a:solidFill>
                <a:schemeClr val="dk2"/>
              </a:solidFill>
              <a:latin typeface="Open Sans Light"/>
              <a:ea typeface="Open Sans Light"/>
              <a:cs typeface="Open Sans Light"/>
              <a:sym typeface="Open Sans Light"/>
            </a:endParaRPr>
          </a:p>
        </p:txBody>
      </p:sp>
      <p:sp>
        <p:nvSpPr>
          <p:cNvPr id="192" name="Google Shape;192;p11"/>
          <p:cNvSpPr txBox="1"/>
          <p:nvPr/>
        </p:nvSpPr>
        <p:spPr>
          <a:xfrm>
            <a:off x="13935103" y="4052459"/>
            <a:ext cx="4188489" cy="84305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93" name="Google Shape;193;p11"/>
          <p:cNvSpPr txBox="1"/>
          <p:nvPr/>
        </p:nvSpPr>
        <p:spPr>
          <a:xfrm>
            <a:off x="6217969" y="3274010"/>
            <a:ext cx="418848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Model</a:t>
            </a:r>
            <a:endParaRPr sz="4200">
              <a:solidFill>
                <a:schemeClr val="dk2"/>
              </a:solidFill>
              <a:latin typeface="Open Sans Light"/>
              <a:ea typeface="Open Sans Light"/>
              <a:cs typeface="Open Sans Light"/>
              <a:sym typeface="Open Sans Light"/>
            </a:endParaRPr>
          </a:p>
        </p:txBody>
      </p:sp>
      <p:sp>
        <p:nvSpPr>
          <p:cNvPr id="194" name="Google Shape;194;p11"/>
          <p:cNvSpPr txBox="1"/>
          <p:nvPr/>
        </p:nvSpPr>
        <p:spPr>
          <a:xfrm>
            <a:off x="6217969" y="4052459"/>
            <a:ext cx="4188489" cy="843051"/>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195" name="Google Shape;195;p11"/>
          <p:cNvSpPr/>
          <p:nvPr/>
        </p:nvSpPr>
        <p:spPr>
          <a:xfrm>
            <a:off x="3911349" y="6646777"/>
            <a:ext cx="1141914" cy="2016408"/>
          </a:xfrm>
          <a:custGeom>
            <a:pathLst>
              <a:path extrusionOk="0" h="1652" w="933">
                <a:moveTo>
                  <a:pt x="393" y="1275"/>
                </a:moveTo>
                <a:cubicBezTo>
                  <a:pt x="393" y="376"/>
                  <a:pt x="393" y="376"/>
                  <a:pt x="393" y="376"/>
                </a:cubicBezTo>
                <a:cubicBezTo>
                  <a:pt x="393" y="126"/>
                  <a:pt x="393" y="126"/>
                  <a:pt x="393" y="126"/>
                </a:cubicBezTo>
                <a:cubicBezTo>
                  <a:pt x="393" y="56"/>
                  <a:pt x="336" y="0"/>
                  <a:pt x="267" y="0"/>
                </a:cubicBezTo>
                <a:cubicBezTo>
                  <a:pt x="127" y="0"/>
                  <a:pt x="127" y="0"/>
                  <a:pt x="127" y="0"/>
                </a:cubicBezTo>
                <a:cubicBezTo>
                  <a:pt x="57" y="0"/>
                  <a:pt x="0" y="56"/>
                  <a:pt x="0" y="126"/>
                </a:cubicBezTo>
                <a:cubicBezTo>
                  <a:pt x="0" y="376"/>
                  <a:pt x="0" y="376"/>
                  <a:pt x="0" y="376"/>
                </a:cubicBezTo>
                <a:cubicBezTo>
                  <a:pt x="0" y="1275"/>
                  <a:pt x="0" y="1275"/>
                  <a:pt x="0" y="1275"/>
                </a:cubicBezTo>
                <a:cubicBezTo>
                  <a:pt x="0" y="1275"/>
                  <a:pt x="0" y="1275"/>
                  <a:pt x="0" y="1275"/>
                </a:cubicBezTo>
                <a:cubicBezTo>
                  <a:pt x="0" y="1275"/>
                  <a:pt x="0" y="1275"/>
                  <a:pt x="0" y="1275"/>
                </a:cubicBezTo>
                <a:cubicBezTo>
                  <a:pt x="0" y="1278"/>
                  <a:pt x="1" y="1280"/>
                  <a:pt x="2" y="1282"/>
                </a:cubicBezTo>
                <a:cubicBezTo>
                  <a:pt x="2" y="1282"/>
                  <a:pt x="2" y="1283"/>
                  <a:pt x="2" y="1283"/>
                </a:cubicBezTo>
                <a:cubicBezTo>
                  <a:pt x="182" y="1643"/>
                  <a:pt x="182" y="1643"/>
                  <a:pt x="182" y="1643"/>
                </a:cubicBezTo>
                <a:cubicBezTo>
                  <a:pt x="185" y="1648"/>
                  <a:pt x="191" y="1652"/>
                  <a:pt x="197" y="1652"/>
                </a:cubicBezTo>
                <a:cubicBezTo>
                  <a:pt x="203" y="1652"/>
                  <a:pt x="209" y="1648"/>
                  <a:pt x="212" y="1643"/>
                </a:cubicBezTo>
                <a:cubicBezTo>
                  <a:pt x="292" y="1481"/>
                  <a:pt x="292" y="1481"/>
                  <a:pt x="292" y="1481"/>
                </a:cubicBezTo>
                <a:cubicBezTo>
                  <a:pt x="293" y="1480"/>
                  <a:pt x="293" y="1480"/>
                  <a:pt x="293" y="1479"/>
                </a:cubicBezTo>
                <a:cubicBezTo>
                  <a:pt x="391" y="1283"/>
                  <a:pt x="391" y="1283"/>
                  <a:pt x="391" y="1283"/>
                </a:cubicBezTo>
                <a:cubicBezTo>
                  <a:pt x="392" y="1283"/>
                  <a:pt x="391" y="1282"/>
                  <a:pt x="392" y="1282"/>
                </a:cubicBezTo>
                <a:cubicBezTo>
                  <a:pt x="393" y="1280"/>
                  <a:pt x="393" y="1278"/>
                  <a:pt x="393" y="1275"/>
                </a:cubicBezTo>
                <a:cubicBezTo>
                  <a:pt x="393" y="1275"/>
                  <a:pt x="393" y="1275"/>
                  <a:pt x="393" y="1275"/>
                </a:cubicBezTo>
                <a:cubicBezTo>
                  <a:pt x="393" y="1275"/>
                  <a:pt x="393" y="1275"/>
                  <a:pt x="393" y="1275"/>
                </a:cubicBezTo>
                <a:close/>
                <a:moveTo>
                  <a:pt x="137" y="1259"/>
                </a:moveTo>
                <a:cubicBezTo>
                  <a:pt x="137" y="393"/>
                  <a:pt x="137" y="393"/>
                  <a:pt x="137" y="393"/>
                </a:cubicBezTo>
                <a:cubicBezTo>
                  <a:pt x="256" y="393"/>
                  <a:pt x="256" y="393"/>
                  <a:pt x="256" y="393"/>
                </a:cubicBezTo>
                <a:cubicBezTo>
                  <a:pt x="256" y="1259"/>
                  <a:pt x="256" y="1259"/>
                  <a:pt x="256" y="1259"/>
                </a:cubicBezTo>
                <a:lnTo>
                  <a:pt x="137" y="1259"/>
                </a:lnTo>
                <a:close/>
                <a:moveTo>
                  <a:pt x="33" y="1259"/>
                </a:moveTo>
                <a:cubicBezTo>
                  <a:pt x="33" y="393"/>
                  <a:pt x="33" y="393"/>
                  <a:pt x="33" y="393"/>
                </a:cubicBezTo>
                <a:cubicBezTo>
                  <a:pt x="104" y="393"/>
                  <a:pt x="104" y="393"/>
                  <a:pt x="104" y="393"/>
                </a:cubicBezTo>
                <a:cubicBezTo>
                  <a:pt x="104" y="1259"/>
                  <a:pt x="104" y="1259"/>
                  <a:pt x="104" y="1259"/>
                </a:cubicBezTo>
                <a:lnTo>
                  <a:pt x="33" y="1259"/>
                </a:lnTo>
                <a:close/>
                <a:moveTo>
                  <a:pt x="360" y="360"/>
                </a:moveTo>
                <a:cubicBezTo>
                  <a:pt x="33" y="360"/>
                  <a:pt x="33" y="360"/>
                  <a:pt x="33" y="360"/>
                </a:cubicBezTo>
                <a:cubicBezTo>
                  <a:pt x="33" y="268"/>
                  <a:pt x="33" y="268"/>
                  <a:pt x="33" y="268"/>
                </a:cubicBezTo>
                <a:cubicBezTo>
                  <a:pt x="360" y="268"/>
                  <a:pt x="360" y="268"/>
                  <a:pt x="360" y="268"/>
                </a:cubicBezTo>
                <a:lnTo>
                  <a:pt x="360" y="360"/>
                </a:lnTo>
                <a:close/>
                <a:moveTo>
                  <a:pt x="289" y="393"/>
                </a:moveTo>
                <a:cubicBezTo>
                  <a:pt x="360" y="393"/>
                  <a:pt x="360" y="393"/>
                  <a:pt x="360" y="393"/>
                </a:cubicBezTo>
                <a:cubicBezTo>
                  <a:pt x="360" y="1259"/>
                  <a:pt x="360" y="1259"/>
                  <a:pt x="360" y="1259"/>
                </a:cubicBezTo>
                <a:cubicBezTo>
                  <a:pt x="289" y="1259"/>
                  <a:pt x="289" y="1259"/>
                  <a:pt x="289" y="1259"/>
                </a:cubicBezTo>
                <a:lnTo>
                  <a:pt x="289" y="393"/>
                </a:lnTo>
                <a:close/>
                <a:moveTo>
                  <a:pt x="127" y="33"/>
                </a:moveTo>
                <a:cubicBezTo>
                  <a:pt x="267" y="33"/>
                  <a:pt x="267" y="33"/>
                  <a:pt x="267" y="33"/>
                </a:cubicBezTo>
                <a:cubicBezTo>
                  <a:pt x="318" y="33"/>
                  <a:pt x="360" y="75"/>
                  <a:pt x="360" y="126"/>
                </a:cubicBezTo>
                <a:cubicBezTo>
                  <a:pt x="360" y="235"/>
                  <a:pt x="360" y="235"/>
                  <a:pt x="360" y="235"/>
                </a:cubicBezTo>
                <a:cubicBezTo>
                  <a:pt x="33" y="235"/>
                  <a:pt x="33" y="235"/>
                  <a:pt x="33" y="235"/>
                </a:cubicBezTo>
                <a:cubicBezTo>
                  <a:pt x="33" y="126"/>
                  <a:pt x="33" y="126"/>
                  <a:pt x="33" y="126"/>
                </a:cubicBezTo>
                <a:cubicBezTo>
                  <a:pt x="33" y="75"/>
                  <a:pt x="75" y="33"/>
                  <a:pt x="127" y="33"/>
                </a:cubicBezTo>
                <a:close/>
                <a:moveTo>
                  <a:pt x="197" y="1598"/>
                </a:moveTo>
                <a:cubicBezTo>
                  <a:pt x="142" y="1490"/>
                  <a:pt x="142" y="1490"/>
                  <a:pt x="142" y="1490"/>
                </a:cubicBezTo>
                <a:cubicBezTo>
                  <a:pt x="251" y="1490"/>
                  <a:pt x="251" y="1490"/>
                  <a:pt x="251" y="1490"/>
                </a:cubicBezTo>
                <a:lnTo>
                  <a:pt x="197" y="1598"/>
                </a:lnTo>
                <a:close/>
                <a:moveTo>
                  <a:pt x="268" y="1457"/>
                </a:moveTo>
                <a:cubicBezTo>
                  <a:pt x="126" y="1457"/>
                  <a:pt x="126" y="1457"/>
                  <a:pt x="126" y="1457"/>
                </a:cubicBezTo>
                <a:cubicBezTo>
                  <a:pt x="44" y="1292"/>
                  <a:pt x="44" y="1292"/>
                  <a:pt x="44" y="1292"/>
                </a:cubicBezTo>
                <a:cubicBezTo>
                  <a:pt x="350" y="1292"/>
                  <a:pt x="350" y="1292"/>
                  <a:pt x="350" y="1292"/>
                </a:cubicBezTo>
                <a:lnTo>
                  <a:pt x="268" y="1457"/>
                </a:lnTo>
                <a:close/>
                <a:moveTo>
                  <a:pt x="916" y="0"/>
                </a:moveTo>
                <a:cubicBezTo>
                  <a:pt x="557" y="0"/>
                  <a:pt x="557" y="0"/>
                  <a:pt x="557" y="0"/>
                </a:cubicBezTo>
                <a:cubicBezTo>
                  <a:pt x="547" y="0"/>
                  <a:pt x="540" y="7"/>
                  <a:pt x="540" y="16"/>
                </a:cubicBezTo>
                <a:cubicBezTo>
                  <a:pt x="540" y="1635"/>
                  <a:pt x="540" y="1635"/>
                  <a:pt x="540" y="1635"/>
                </a:cubicBezTo>
                <a:cubicBezTo>
                  <a:pt x="540" y="1644"/>
                  <a:pt x="547" y="1652"/>
                  <a:pt x="557" y="1652"/>
                </a:cubicBezTo>
                <a:cubicBezTo>
                  <a:pt x="916" y="1652"/>
                  <a:pt x="916" y="1652"/>
                  <a:pt x="916" y="1652"/>
                </a:cubicBezTo>
                <a:cubicBezTo>
                  <a:pt x="925" y="1652"/>
                  <a:pt x="933" y="1644"/>
                  <a:pt x="933" y="1635"/>
                </a:cubicBezTo>
                <a:cubicBezTo>
                  <a:pt x="933" y="16"/>
                  <a:pt x="933" y="16"/>
                  <a:pt x="933" y="16"/>
                </a:cubicBezTo>
                <a:cubicBezTo>
                  <a:pt x="933" y="7"/>
                  <a:pt x="925" y="0"/>
                  <a:pt x="916" y="0"/>
                </a:cubicBezTo>
                <a:close/>
                <a:moveTo>
                  <a:pt x="900" y="1619"/>
                </a:moveTo>
                <a:cubicBezTo>
                  <a:pt x="573" y="1619"/>
                  <a:pt x="573" y="1619"/>
                  <a:pt x="573" y="1619"/>
                </a:cubicBezTo>
                <a:cubicBezTo>
                  <a:pt x="573" y="1562"/>
                  <a:pt x="573" y="1562"/>
                  <a:pt x="573" y="1562"/>
                </a:cubicBezTo>
                <a:cubicBezTo>
                  <a:pt x="736" y="1562"/>
                  <a:pt x="736" y="1562"/>
                  <a:pt x="736" y="1562"/>
                </a:cubicBezTo>
                <a:cubicBezTo>
                  <a:pt x="746" y="1562"/>
                  <a:pt x="753" y="1554"/>
                  <a:pt x="753" y="1545"/>
                </a:cubicBezTo>
                <a:cubicBezTo>
                  <a:pt x="753" y="1536"/>
                  <a:pt x="746" y="1529"/>
                  <a:pt x="736" y="1529"/>
                </a:cubicBezTo>
                <a:cubicBezTo>
                  <a:pt x="573" y="1529"/>
                  <a:pt x="573" y="1529"/>
                  <a:pt x="573" y="1529"/>
                </a:cubicBezTo>
                <a:cubicBezTo>
                  <a:pt x="573" y="1393"/>
                  <a:pt x="573" y="1393"/>
                  <a:pt x="573" y="1393"/>
                </a:cubicBezTo>
                <a:cubicBezTo>
                  <a:pt x="681" y="1393"/>
                  <a:pt x="681" y="1393"/>
                  <a:pt x="681" y="1393"/>
                </a:cubicBezTo>
                <a:cubicBezTo>
                  <a:pt x="691" y="1393"/>
                  <a:pt x="698" y="1386"/>
                  <a:pt x="698" y="1377"/>
                </a:cubicBezTo>
                <a:cubicBezTo>
                  <a:pt x="698" y="1367"/>
                  <a:pt x="691" y="1360"/>
                  <a:pt x="681" y="1360"/>
                </a:cubicBezTo>
                <a:cubicBezTo>
                  <a:pt x="573" y="1360"/>
                  <a:pt x="573" y="1360"/>
                  <a:pt x="573" y="1360"/>
                </a:cubicBezTo>
                <a:cubicBezTo>
                  <a:pt x="573" y="1224"/>
                  <a:pt x="573" y="1224"/>
                  <a:pt x="573" y="1224"/>
                </a:cubicBezTo>
                <a:cubicBezTo>
                  <a:pt x="736" y="1224"/>
                  <a:pt x="736" y="1224"/>
                  <a:pt x="736" y="1224"/>
                </a:cubicBezTo>
                <a:cubicBezTo>
                  <a:pt x="746" y="1224"/>
                  <a:pt x="753" y="1217"/>
                  <a:pt x="753" y="1208"/>
                </a:cubicBezTo>
                <a:cubicBezTo>
                  <a:pt x="753" y="1199"/>
                  <a:pt x="746" y="1191"/>
                  <a:pt x="736" y="1191"/>
                </a:cubicBezTo>
                <a:cubicBezTo>
                  <a:pt x="573" y="1191"/>
                  <a:pt x="573" y="1191"/>
                  <a:pt x="573" y="1191"/>
                </a:cubicBezTo>
                <a:cubicBezTo>
                  <a:pt x="573" y="1056"/>
                  <a:pt x="573" y="1056"/>
                  <a:pt x="573" y="1056"/>
                </a:cubicBezTo>
                <a:cubicBezTo>
                  <a:pt x="681" y="1056"/>
                  <a:pt x="681" y="1056"/>
                  <a:pt x="681" y="1056"/>
                </a:cubicBezTo>
                <a:cubicBezTo>
                  <a:pt x="691" y="1056"/>
                  <a:pt x="698" y="1048"/>
                  <a:pt x="698" y="1039"/>
                </a:cubicBezTo>
                <a:cubicBezTo>
                  <a:pt x="698" y="1030"/>
                  <a:pt x="691" y="1023"/>
                  <a:pt x="681" y="1023"/>
                </a:cubicBezTo>
                <a:cubicBezTo>
                  <a:pt x="573" y="1023"/>
                  <a:pt x="573" y="1023"/>
                  <a:pt x="573" y="1023"/>
                </a:cubicBezTo>
                <a:cubicBezTo>
                  <a:pt x="573" y="887"/>
                  <a:pt x="573" y="887"/>
                  <a:pt x="573" y="887"/>
                </a:cubicBezTo>
                <a:cubicBezTo>
                  <a:pt x="736" y="887"/>
                  <a:pt x="736" y="887"/>
                  <a:pt x="736" y="887"/>
                </a:cubicBezTo>
                <a:cubicBezTo>
                  <a:pt x="746" y="887"/>
                  <a:pt x="753" y="880"/>
                  <a:pt x="753" y="871"/>
                </a:cubicBezTo>
                <a:cubicBezTo>
                  <a:pt x="753" y="862"/>
                  <a:pt x="746" y="854"/>
                  <a:pt x="736" y="854"/>
                </a:cubicBezTo>
                <a:cubicBezTo>
                  <a:pt x="573" y="854"/>
                  <a:pt x="573" y="854"/>
                  <a:pt x="573" y="854"/>
                </a:cubicBezTo>
                <a:cubicBezTo>
                  <a:pt x="573" y="719"/>
                  <a:pt x="573" y="719"/>
                  <a:pt x="573" y="719"/>
                </a:cubicBezTo>
                <a:cubicBezTo>
                  <a:pt x="681" y="719"/>
                  <a:pt x="681" y="719"/>
                  <a:pt x="681" y="719"/>
                </a:cubicBezTo>
                <a:cubicBezTo>
                  <a:pt x="691" y="719"/>
                  <a:pt x="698" y="711"/>
                  <a:pt x="698" y="702"/>
                </a:cubicBezTo>
                <a:cubicBezTo>
                  <a:pt x="698" y="693"/>
                  <a:pt x="691" y="686"/>
                  <a:pt x="681" y="686"/>
                </a:cubicBezTo>
                <a:cubicBezTo>
                  <a:pt x="573" y="686"/>
                  <a:pt x="573" y="686"/>
                  <a:pt x="573" y="686"/>
                </a:cubicBezTo>
                <a:cubicBezTo>
                  <a:pt x="573" y="550"/>
                  <a:pt x="573" y="550"/>
                  <a:pt x="573" y="550"/>
                </a:cubicBezTo>
                <a:cubicBezTo>
                  <a:pt x="736" y="550"/>
                  <a:pt x="736" y="550"/>
                  <a:pt x="736" y="550"/>
                </a:cubicBezTo>
                <a:cubicBezTo>
                  <a:pt x="746" y="550"/>
                  <a:pt x="753" y="543"/>
                  <a:pt x="753" y="533"/>
                </a:cubicBezTo>
                <a:cubicBezTo>
                  <a:pt x="753" y="524"/>
                  <a:pt x="746" y="517"/>
                  <a:pt x="736" y="517"/>
                </a:cubicBezTo>
                <a:cubicBezTo>
                  <a:pt x="573" y="517"/>
                  <a:pt x="573" y="517"/>
                  <a:pt x="573" y="517"/>
                </a:cubicBezTo>
                <a:cubicBezTo>
                  <a:pt x="573" y="381"/>
                  <a:pt x="573" y="381"/>
                  <a:pt x="573" y="381"/>
                </a:cubicBezTo>
                <a:cubicBezTo>
                  <a:pt x="681" y="381"/>
                  <a:pt x="681" y="381"/>
                  <a:pt x="681" y="381"/>
                </a:cubicBezTo>
                <a:cubicBezTo>
                  <a:pt x="691" y="381"/>
                  <a:pt x="698" y="374"/>
                  <a:pt x="698" y="365"/>
                </a:cubicBezTo>
                <a:cubicBezTo>
                  <a:pt x="698" y="356"/>
                  <a:pt x="691" y="348"/>
                  <a:pt x="681" y="348"/>
                </a:cubicBezTo>
                <a:cubicBezTo>
                  <a:pt x="573" y="348"/>
                  <a:pt x="573" y="348"/>
                  <a:pt x="573" y="348"/>
                </a:cubicBezTo>
                <a:cubicBezTo>
                  <a:pt x="573" y="213"/>
                  <a:pt x="573" y="213"/>
                  <a:pt x="573" y="213"/>
                </a:cubicBezTo>
                <a:cubicBezTo>
                  <a:pt x="736" y="213"/>
                  <a:pt x="736" y="213"/>
                  <a:pt x="736" y="213"/>
                </a:cubicBezTo>
                <a:cubicBezTo>
                  <a:pt x="746" y="213"/>
                  <a:pt x="753" y="205"/>
                  <a:pt x="753" y="196"/>
                </a:cubicBezTo>
                <a:cubicBezTo>
                  <a:pt x="753" y="187"/>
                  <a:pt x="746" y="180"/>
                  <a:pt x="736" y="180"/>
                </a:cubicBezTo>
                <a:cubicBezTo>
                  <a:pt x="573" y="180"/>
                  <a:pt x="573" y="180"/>
                  <a:pt x="573" y="180"/>
                </a:cubicBezTo>
                <a:cubicBezTo>
                  <a:pt x="573" y="33"/>
                  <a:pt x="573" y="33"/>
                  <a:pt x="573" y="33"/>
                </a:cubicBezTo>
                <a:cubicBezTo>
                  <a:pt x="900" y="33"/>
                  <a:pt x="900" y="33"/>
                  <a:pt x="900" y="33"/>
                </a:cubicBezTo>
                <a:lnTo>
                  <a:pt x="900" y="1619"/>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96" name="Google Shape;196;p11"/>
          <p:cNvSpPr/>
          <p:nvPr/>
        </p:nvSpPr>
        <p:spPr>
          <a:xfrm>
            <a:off x="11187762" y="6607055"/>
            <a:ext cx="2008474" cy="1977190"/>
          </a:xfrm>
          <a:custGeom>
            <a:pathLst>
              <a:path extrusionOk="0" h="3127" w="3174">
                <a:moveTo>
                  <a:pt x="2279" y="1724"/>
                </a:moveTo>
                <a:cubicBezTo>
                  <a:pt x="2206" y="1498"/>
                  <a:pt x="2206" y="1498"/>
                  <a:pt x="2206" y="1498"/>
                </a:cubicBezTo>
                <a:cubicBezTo>
                  <a:pt x="2203" y="1489"/>
                  <a:pt x="2193" y="1483"/>
                  <a:pt x="2183" y="1482"/>
                </a:cubicBezTo>
                <a:cubicBezTo>
                  <a:pt x="1997" y="1487"/>
                  <a:pt x="1997" y="1487"/>
                  <a:pt x="1997" y="1487"/>
                </a:cubicBezTo>
                <a:cubicBezTo>
                  <a:pt x="1960" y="1422"/>
                  <a:pt x="1915" y="1361"/>
                  <a:pt x="1864" y="1305"/>
                </a:cubicBezTo>
                <a:cubicBezTo>
                  <a:pt x="1926" y="1128"/>
                  <a:pt x="1926" y="1128"/>
                  <a:pt x="1926" y="1128"/>
                </a:cubicBezTo>
                <a:cubicBezTo>
                  <a:pt x="1930" y="1119"/>
                  <a:pt x="1927" y="1108"/>
                  <a:pt x="1918" y="1102"/>
                </a:cubicBezTo>
                <a:cubicBezTo>
                  <a:pt x="1726" y="962"/>
                  <a:pt x="1726" y="962"/>
                  <a:pt x="1726" y="962"/>
                </a:cubicBezTo>
                <a:cubicBezTo>
                  <a:pt x="1718" y="956"/>
                  <a:pt x="1706" y="957"/>
                  <a:pt x="1698" y="963"/>
                </a:cubicBezTo>
                <a:cubicBezTo>
                  <a:pt x="1551" y="1076"/>
                  <a:pt x="1551" y="1076"/>
                  <a:pt x="1551" y="1076"/>
                </a:cubicBezTo>
                <a:cubicBezTo>
                  <a:pt x="1482" y="1045"/>
                  <a:pt x="1410" y="1021"/>
                  <a:pt x="1335" y="1007"/>
                </a:cubicBezTo>
                <a:cubicBezTo>
                  <a:pt x="1282" y="828"/>
                  <a:pt x="1282" y="828"/>
                  <a:pt x="1282" y="828"/>
                </a:cubicBezTo>
                <a:cubicBezTo>
                  <a:pt x="1280" y="818"/>
                  <a:pt x="1271" y="811"/>
                  <a:pt x="1260" y="811"/>
                </a:cubicBezTo>
                <a:cubicBezTo>
                  <a:pt x="1023" y="811"/>
                  <a:pt x="1023" y="811"/>
                  <a:pt x="1023" y="811"/>
                </a:cubicBezTo>
                <a:cubicBezTo>
                  <a:pt x="1012" y="811"/>
                  <a:pt x="1003" y="818"/>
                  <a:pt x="1001" y="828"/>
                </a:cubicBezTo>
                <a:cubicBezTo>
                  <a:pt x="948" y="1007"/>
                  <a:pt x="948" y="1007"/>
                  <a:pt x="948" y="1007"/>
                </a:cubicBezTo>
                <a:cubicBezTo>
                  <a:pt x="873" y="1021"/>
                  <a:pt x="801" y="1045"/>
                  <a:pt x="732" y="1076"/>
                </a:cubicBezTo>
                <a:cubicBezTo>
                  <a:pt x="585" y="963"/>
                  <a:pt x="585" y="963"/>
                  <a:pt x="585" y="963"/>
                </a:cubicBezTo>
                <a:cubicBezTo>
                  <a:pt x="577" y="957"/>
                  <a:pt x="565" y="956"/>
                  <a:pt x="557" y="962"/>
                </a:cubicBezTo>
                <a:cubicBezTo>
                  <a:pt x="365" y="1102"/>
                  <a:pt x="365" y="1102"/>
                  <a:pt x="365" y="1102"/>
                </a:cubicBezTo>
                <a:cubicBezTo>
                  <a:pt x="356" y="1108"/>
                  <a:pt x="353" y="1119"/>
                  <a:pt x="357" y="1128"/>
                </a:cubicBezTo>
                <a:cubicBezTo>
                  <a:pt x="419" y="1305"/>
                  <a:pt x="419" y="1305"/>
                  <a:pt x="419" y="1305"/>
                </a:cubicBezTo>
                <a:cubicBezTo>
                  <a:pt x="368" y="1361"/>
                  <a:pt x="323" y="1422"/>
                  <a:pt x="286" y="1487"/>
                </a:cubicBezTo>
                <a:cubicBezTo>
                  <a:pt x="100" y="1482"/>
                  <a:pt x="100" y="1482"/>
                  <a:pt x="100" y="1482"/>
                </a:cubicBezTo>
                <a:cubicBezTo>
                  <a:pt x="89" y="1482"/>
                  <a:pt x="80" y="1489"/>
                  <a:pt x="77" y="1498"/>
                </a:cubicBezTo>
                <a:cubicBezTo>
                  <a:pt x="4" y="1724"/>
                  <a:pt x="4" y="1724"/>
                  <a:pt x="4" y="1724"/>
                </a:cubicBezTo>
                <a:cubicBezTo>
                  <a:pt x="0" y="1734"/>
                  <a:pt x="4" y="1745"/>
                  <a:pt x="12" y="1750"/>
                </a:cubicBezTo>
                <a:cubicBezTo>
                  <a:pt x="167" y="1856"/>
                  <a:pt x="167" y="1856"/>
                  <a:pt x="167" y="1856"/>
                </a:cubicBezTo>
                <a:cubicBezTo>
                  <a:pt x="162" y="1895"/>
                  <a:pt x="160" y="1932"/>
                  <a:pt x="160" y="1968"/>
                </a:cubicBezTo>
                <a:cubicBezTo>
                  <a:pt x="160" y="2005"/>
                  <a:pt x="162" y="2043"/>
                  <a:pt x="167" y="2082"/>
                </a:cubicBezTo>
                <a:cubicBezTo>
                  <a:pt x="12" y="2188"/>
                  <a:pt x="12" y="2188"/>
                  <a:pt x="12" y="2188"/>
                </a:cubicBezTo>
                <a:cubicBezTo>
                  <a:pt x="4" y="2193"/>
                  <a:pt x="0" y="2204"/>
                  <a:pt x="4" y="2214"/>
                </a:cubicBezTo>
                <a:cubicBezTo>
                  <a:pt x="77" y="2440"/>
                  <a:pt x="77" y="2440"/>
                  <a:pt x="77" y="2440"/>
                </a:cubicBezTo>
                <a:cubicBezTo>
                  <a:pt x="80" y="2450"/>
                  <a:pt x="90" y="2456"/>
                  <a:pt x="100" y="2456"/>
                </a:cubicBezTo>
                <a:cubicBezTo>
                  <a:pt x="287" y="2451"/>
                  <a:pt x="287" y="2451"/>
                  <a:pt x="287" y="2451"/>
                </a:cubicBezTo>
                <a:cubicBezTo>
                  <a:pt x="323" y="2516"/>
                  <a:pt x="368" y="2577"/>
                  <a:pt x="419" y="2633"/>
                </a:cubicBezTo>
                <a:cubicBezTo>
                  <a:pt x="357" y="2810"/>
                  <a:pt x="357" y="2810"/>
                  <a:pt x="357" y="2810"/>
                </a:cubicBezTo>
                <a:cubicBezTo>
                  <a:pt x="353" y="2819"/>
                  <a:pt x="356" y="2830"/>
                  <a:pt x="365" y="2836"/>
                </a:cubicBezTo>
                <a:cubicBezTo>
                  <a:pt x="557" y="2976"/>
                  <a:pt x="557" y="2976"/>
                  <a:pt x="557" y="2976"/>
                </a:cubicBezTo>
                <a:cubicBezTo>
                  <a:pt x="565" y="2982"/>
                  <a:pt x="577" y="2982"/>
                  <a:pt x="585" y="2975"/>
                </a:cubicBezTo>
                <a:cubicBezTo>
                  <a:pt x="733" y="2861"/>
                  <a:pt x="733" y="2861"/>
                  <a:pt x="733" y="2861"/>
                </a:cubicBezTo>
                <a:cubicBezTo>
                  <a:pt x="801" y="2892"/>
                  <a:pt x="873" y="2915"/>
                  <a:pt x="947" y="2930"/>
                </a:cubicBezTo>
                <a:cubicBezTo>
                  <a:pt x="1001" y="3110"/>
                  <a:pt x="1001" y="3110"/>
                  <a:pt x="1001" y="3110"/>
                </a:cubicBezTo>
                <a:cubicBezTo>
                  <a:pt x="1003" y="3120"/>
                  <a:pt x="1012" y="3127"/>
                  <a:pt x="1023" y="3127"/>
                </a:cubicBezTo>
                <a:cubicBezTo>
                  <a:pt x="1260" y="3127"/>
                  <a:pt x="1260" y="3127"/>
                  <a:pt x="1260" y="3127"/>
                </a:cubicBezTo>
                <a:cubicBezTo>
                  <a:pt x="1271" y="3127"/>
                  <a:pt x="1280" y="3120"/>
                  <a:pt x="1282" y="3110"/>
                </a:cubicBezTo>
                <a:cubicBezTo>
                  <a:pt x="1336" y="2930"/>
                  <a:pt x="1336" y="2930"/>
                  <a:pt x="1336" y="2930"/>
                </a:cubicBezTo>
                <a:cubicBezTo>
                  <a:pt x="1410" y="2915"/>
                  <a:pt x="1482" y="2892"/>
                  <a:pt x="1550" y="2861"/>
                </a:cubicBezTo>
                <a:cubicBezTo>
                  <a:pt x="1698" y="2975"/>
                  <a:pt x="1698" y="2975"/>
                  <a:pt x="1698" y="2975"/>
                </a:cubicBezTo>
                <a:cubicBezTo>
                  <a:pt x="1706" y="2982"/>
                  <a:pt x="1718" y="2982"/>
                  <a:pt x="1726" y="2976"/>
                </a:cubicBezTo>
                <a:cubicBezTo>
                  <a:pt x="1918" y="2836"/>
                  <a:pt x="1918" y="2836"/>
                  <a:pt x="1918" y="2836"/>
                </a:cubicBezTo>
                <a:cubicBezTo>
                  <a:pt x="1927" y="2830"/>
                  <a:pt x="1930" y="2819"/>
                  <a:pt x="1926" y="2810"/>
                </a:cubicBezTo>
                <a:cubicBezTo>
                  <a:pt x="1863" y="2633"/>
                  <a:pt x="1863" y="2633"/>
                  <a:pt x="1863" y="2633"/>
                </a:cubicBezTo>
                <a:cubicBezTo>
                  <a:pt x="1915" y="2577"/>
                  <a:pt x="1960" y="2516"/>
                  <a:pt x="1996" y="2451"/>
                </a:cubicBezTo>
                <a:cubicBezTo>
                  <a:pt x="2183" y="2456"/>
                  <a:pt x="2183" y="2456"/>
                  <a:pt x="2183" y="2456"/>
                </a:cubicBezTo>
                <a:cubicBezTo>
                  <a:pt x="2195" y="2456"/>
                  <a:pt x="2203" y="2450"/>
                  <a:pt x="2206" y="2440"/>
                </a:cubicBezTo>
                <a:cubicBezTo>
                  <a:pt x="2279" y="2214"/>
                  <a:pt x="2279" y="2214"/>
                  <a:pt x="2279" y="2214"/>
                </a:cubicBezTo>
                <a:cubicBezTo>
                  <a:pt x="2283" y="2204"/>
                  <a:pt x="2279" y="2193"/>
                  <a:pt x="2271" y="2188"/>
                </a:cubicBezTo>
                <a:cubicBezTo>
                  <a:pt x="2116" y="2082"/>
                  <a:pt x="2116" y="2082"/>
                  <a:pt x="2116" y="2082"/>
                </a:cubicBezTo>
                <a:cubicBezTo>
                  <a:pt x="2121" y="2043"/>
                  <a:pt x="2123" y="2005"/>
                  <a:pt x="2123" y="1968"/>
                </a:cubicBezTo>
                <a:cubicBezTo>
                  <a:pt x="2123" y="1932"/>
                  <a:pt x="2121" y="1894"/>
                  <a:pt x="2116" y="1856"/>
                </a:cubicBezTo>
                <a:cubicBezTo>
                  <a:pt x="2271" y="1750"/>
                  <a:pt x="2271" y="1750"/>
                  <a:pt x="2271" y="1750"/>
                </a:cubicBezTo>
                <a:cubicBezTo>
                  <a:pt x="2279" y="1745"/>
                  <a:pt x="2283" y="1734"/>
                  <a:pt x="2279" y="1724"/>
                </a:cubicBezTo>
                <a:close/>
                <a:moveTo>
                  <a:pt x="2079" y="1826"/>
                </a:moveTo>
                <a:cubicBezTo>
                  <a:pt x="2071" y="1831"/>
                  <a:pt x="2068" y="1839"/>
                  <a:pt x="2069" y="1848"/>
                </a:cubicBezTo>
                <a:cubicBezTo>
                  <a:pt x="2074" y="1889"/>
                  <a:pt x="2077" y="1930"/>
                  <a:pt x="2077" y="1968"/>
                </a:cubicBezTo>
                <a:cubicBezTo>
                  <a:pt x="2077" y="2008"/>
                  <a:pt x="2074" y="2049"/>
                  <a:pt x="2069" y="2090"/>
                </a:cubicBezTo>
                <a:cubicBezTo>
                  <a:pt x="2067" y="2099"/>
                  <a:pt x="2071" y="2107"/>
                  <a:pt x="2078" y="2112"/>
                </a:cubicBezTo>
                <a:cubicBezTo>
                  <a:pt x="2230" y="2216"/>
                  <a:pt x="2230" y="2216"/>
                  <a:pt x="2230" y="2216"/>
                </a:cubicBezTo>
                <a:cubicBezTo>
                  <a:pt x="2168" y="2409"/>
                  <a:pt x="2168" y="2409"/>
                  <a:pt x="2168" y="2409"/>
                </a:cubicBezTo>
                <a:cubicBezTo>
                  <a:pt x="1984" y="2404"/>
                  <a:pt x="1984" y="2404"/>
                  <a:pt x="1984" y="2404"/>
                </a:cubicBezTo>
                <a:cubicBezTo>
                  <a:pt x="1974" y="2404"/>
                  <a:pt x="1967" y="2409"/>
                  <a:pt x="1963" y="2416"/>
                </a:cubicBezTo>
                <a:cubicBezTo>
                  <a:pt x="1924" y="2486"/>
                  <a:pt x="1876" y="2552"/>
                  <a:pt x="1820" y="2611"/>
                </a:cubicBezTo>
                <a:cubicBezTo>
                  <a:pt x="1814" y="2618"/>
                  <a:pt x="1812" y="2627"/>
                  <a:pt x="1815" y="2635"/>
                </a:cubicBezTo>
                <a:cubicBezTo>
                  <a:pt x="1877" y="2809"/>
                  <a:pt x="1877" y="2809"/>
                  <a:pt x="1877" y="2809"/>
                </a:cubicBezTo>
                <a:cubicBezTo>
                  <a:pt x="1713" y="2928"/>
                  <a:pt x="1713" y="2928"/>
                  <a:pt x="1713" y="2928"/>
                </a:cubicBezTo>
                <a:cubicBezTo>
                  <a:pt x="1567" y="2816"/>
                  <a:pt x="1567" y="2816"/>
                  <a:pt x="1567" y="2816"/>
                </a:cubicBezTo>
                <a:cubicBezTo>
                  <a:pt x="1560" y="2811"/>
                  <a:pt x="1551" y="2810"/>
                  <a:pt x="1543" y="2813"/>
                </a:cubicBezTo>
                <a:cubicBezTo>
                  <a:pt x="1470" y="2848"/>
                  <a:pt x="1393" y="2873"/>
                  <a:pt x="1313" y="2888"/>
                </a:cubicBezTo>
                <a:cubicBezTo>
                  <a:pt x="1305" y="2889"/>
                  <a:pt x="1298" y="2896"/>
                  <a:pt x="1295" y="2904"/>
                </a:cubicBezTo>
                <a:cubicBezTo>
                  <a:pt x="1243" y="3081"/>
                  <a:pt x="1243" y="3081"/>
                  <a:pt x="1243" y="3081"/>
                </a:cubicBezTo>
                <a:cubicBezTo>
                  <a:pt x="1040" y="3081"/>
                  <a:pt x="1040" y="3081"/>
                  <a:pt x="1040" y="3081"/>
                </a:cubicBezTo>
                <a:cubicBezTo>
                  <a:pt x="988" y="2904"/>
                  <a:pt x="988" y="2904"/>
                  <a:pt x="988" y="2904"/>
                </a:cubicBezTo>
                <a:cubicBezTo>
                  <a:pt x="985" y="2896"/>
                  <a:pt x="978" y="2889"/>
                  <a:pt x="970" y="2888"/>
                </a:cubicBezTo>
                <a:cubicBezTo>
                  <a:pt x="890" y="2873"/>
                  <a:pt x="813" y="2848"/>
                  <a:pt x="740" y="2813"/>
                </a:cubicBezTo>
                <a:cubicBezTo>
                  <a:pt x="732" y="2810"/>
                  <a:pt x="723" y="2811"/>
                  <a:pt x="716" y="2816"/>
                </a:cubicBezTo>
                <a:cubicBezTo>
                  <a:pt x="570" y="2928"/>
                  <a:pt x="570" y="2928"/>
                  <a:pt x="570" y="2928"/>
                </a:cubicBezTo>
                <a:cubicBezTo>
                  <a:pt x="406" y="2809"/>
                  <a:pt x="406" y="2809"/>
                  <a:pt x="406" y="2809"/>
                </a:cubicBezTo>
                <a:cubicBezTo>
                  <a:pt x="468" y="2635"/>
                  <a:pt x="468" y="2635"/>
                  <a:pt x="468" y="2635"/>
                </a:cubicBezTo>
                <a:cubicBezTo>
                  <a:pt x="471" y="2627"/>
                  <a:pt x="469" y="2618"/>
                  <a:pt x="463" y="2611"/>
                </a:cubicBezTo>
                <a:cubicBezTo>
                  <a:pt x="407" y="2552"/>
                  <a:pt x="359" y="2486"/>
                  <a:pt x="320" y="2416"/>
                </a:cubicBezTo>
                <a:cubicBezTo>
                  <a:pt x="316" y="2409"/>
                  <a:pt x="308" y="2404"/>
                  <a:pt x="300" y="2404"/>
                </a:cubicBezTo>
                <a:cubicBezTo>
                  <a:pt x="300" y="2404"/>
                  <a:pt x="300" y="2404"/>
                  <a:pt x="299" y="2404"/>
                </a:cubicBezTo>
                <a:cubicBezTo>
                  <a:pt x="115" y="2409"/>
                  <a:pt x="115" y="2409"/>
                  <a:pt x="115" y="2409"/>
                </a:cubicBezTo>
                <a:cubicBezTo>
                  <a:pt x="53" y="2216"/>
                  <a:pt x="53" y="2216"/>
                  <a:pt x="53" y="2216"/>
                </a:cubicBezTo>
                <a:cubicBezTo>
                  <a:pt x="205" y="2112"/>
                  <a:pt x="205" y="2112"/>
                  <a:pt x="205" y="2112"/>
                </a:cubicBezTo>
                <a:cubicBezTo>
                  <a:pt x="212" y="2107"/>
                  <a:pt x="216" y="2099"/>
                  <a:pt x="214" y="2090"/>
                </a:cubicBezTo>
                <a:cubicBezTo>
                  <a:pt x="209" y="2048"/>
                  <a:pt x="206" y="2008"/>
                  <a:pt x="206" y="1968"/>
                </a:cubicBezTo>
                <a:cubicBezTo>
                  <a:pt x="206" y="1930"/>
                  <a:pt x="209" y="1889"/>
                  <a:pt x="214" y="1848"/>
                </a:cubicBezTo>
                <a:cubicBezTo>
                  <a:pt x="215" y="1839"/>
                  <a:pt x="212" y="1831"/>
                  <a:pt x="204" y="1826"/>
                </a:cubicBezTo>
                <a:cubicBezTo>
                  <a:pt x="53" y="1722"/>
                  <a:pt x="53" y="1722"/>
                  <a:pt x="53" y="1722"/>
                </a:cubicBezTo>
                <a:cubicBezTo>
                  <a:pt x="115" y="1529"/>
                  <a:pt x="115" y="1529"/>
                  <a:pt x="115" y="1529"/>
                </a:cubicBezTo>
                <a:cubicBezTo>
                  <a:pt x="299" y="1534"/>
                  <a:pt x="299" y="1534"/>
                  <a:pt x="299" y="1534"/>
                </a:cubicBezTo>
                <a:cubicBezTo>
                  <a:pt x="308" y="1534"/>
                  <a:pt x="315" y="1530"/>
                  <a:pt x="320" y="1522"/>
                </a:cubicBezTo>
                <a:cubicBezTo>
                  <a:pt x="358" y="1451"/>
                  <a:pt x="406" y="1385"/>
                  <a:pt x="462" y="1326"/>
                </a:cubicBezTo>
                <a:cubicBezTo>
                  <a:pt x="468" y="1320"/>
                  <a:pt x="470" y="1310"/>
                  <a:pt x="467" y="1302"/>
                </a:cubicBezTo>
                <a:cubicBezTo>
                  <a:pt x="406" y="1129"/>
                  <a:pt x="406" y="1129"/>
                  <a:pt x="406" y="1129"/>
                </a:cubicBezTo>
                <a:cubicBezTo>
                  <a:pt x="570" y="1010"/>
                  <a:pt x="570" y="1010"/>
                  <a:pt x="570" y="1010"/>
                </a:cubicBezTo>
                <a:cubicBezTo>
                  <a:pt x="715" y="1122"/>
                  <a:pt x="715" y="1122"/>
                  <a:pt x="715" y="1122"/>
                </a:cubicBezTo>
                <a:cubicBezTo>
                  <a:pt x="722" y="1127"/>
                  <a:pt x="731" y="1128"/>
                  <a:pt x="739" y="1124"/>
                </a:cubicBezTo>
                <a:cubicBezTo>
                  <a:pt x="812" y="1089"/>
                  <a:pt x="890" y="1064"/>
                  <a:pt x="970" y="1049"/>
                </a:cubicBezTo>
                <a:cubicBezTo>
                  <a:pt x="979" y="1048"/>
                  <a:pt x="986" y="1041"/>
                  <a:pt x="988" y="1033"/>
                </a:cubicBezTo>
                <a:cubicBezTo>
                  <a:pt x="1040" y="857"/>
                  <a:pt x="1040" y="857"/>
                  <a:pt x="1040" y="857"/>
                </a:cubicBezTo>
                <a:cubicBezTo>
                  <a:pt x="1243" y="857"/>
                  <a:pt x="1243" y="857"/>
                  <a:pt x="1243" y="857"/>
                </a:cubicBezTo>
                <a:cubicBezTo>
                  <a:pt x="1295" y="1033"/>
                  <a:pt x="1295" y="1033"/>
                  <a:pt x="1295" y="1033"/>
                </a:cubicBezTo>
                <a:cubicBezTo>
                  <a:pt x="1297" y="1041"/>
                  <a:pt x="1304" y="1048"/>
                  <a:pt x="1313" y="1049"/>
                </a:cubicBezTo>
                <a:cubicBezTo>
                  <a:pt x="1393" y="1064"/>
                  <a:pt x="1471" y="1089"/>
                  <a:pt x="1544" y="1124"/>
                </a:cubicBezTo>
                <a:cubicBezTo>
                  <a:pt x="1552" y="1128"/>
                  <a:pt x="1561" y="1127"/>
                  <a:pt x="1568" y="1122"/>
                </a:cubicBezTo>
                <a:cubicBezTo>
                  <a:pt x="1713" y="1010"/>
                  <a:pt x="1713" y="1010"/>
                  <a:pt x="1713" y="1010"/>
                </a:cubicBezTo>
                <a:cubicBezTo>
                  <a:pt x="1877" y="1129"/>
                  <a:pt x="1877" y="1129"/>
                  <a:pt x="1877" y="1129"/>
                </a:cubicBezTo>
                <a:cubicBezTo>
                  <a:pt x="1816" y="1302"/>
                  <a:pt x="1816" y="1302"/>
                  <a:pt x="1816" y="1302"/>
                </a:cubicBezTo>
                <a:cubicBezTo>
                  <a:pt x="1813" y="1310"/>
                  <a:pt x="1815" y="1320"/>
                  <a:pt x="1821" y="1326"/>
                </a:cubicBezTo>
                <a:cubicBezTo>
                  <a:pt x="1877" y="1385"/>
                  <a:pt x="1925" y="1451"/>
                  <a:pt x="1963" y="1522"/>
                </a:cubicBezTo>
                <a:cubicBezTo>
                  <a:pt x="1968" y="1530"/>
                  <a:pt x="1976" y="1534"/>
                  <a:pt x="1984" y="1534"/>
                </a:cubicBezTo>
                <a:cubicBezTo>
                  <a:pt x="2168" y="1529"/>
                  <a:pt x="2168" y="1529"/>
                  <a:pt x="2168" y="1529"/>
                </a:cubicBezTo>
                <a:cubicBezTo>
                  <a:pt x="2230" y="1722"/>
                  <a:pt x="2230" y="1722"/>
                  <a:pt x="2230" y="1722"/>
                </a:cubicBezTo>
                <a:lnTo>
                  <a:pt x="2079" y="1826"/>
                </a:lnTo>
                <a:close/>
                <a:moveTo>
                  <a:pt x="1142" y="1180"/>
                </a:moveTo>
                <a:cubicBezTo>
                  <a:pt x="707" y="1180"/>
                  <a:pt x="353" y="1534"/>
                  <a:pt x="353" y="1968"/>
                </a:cubicBezTo>
                <a:cubicBezTo>
                  <a:pt x="353" y="2403"/>
                  <a:pt x="707" y="2757"/>
                  <a:pt x="1142" y="2757"/>
                </a:cubicBezTo>
                <a:cubicBezTo>
                  <a:pt x="1576" y="2757"/>
                  <a:pt x="1930" y="2403"/>
                  <a:pt x="1930" y="1968"/>
                </a:cubicBezTo>
                <a:cubicBezTo>
                  <a:pt x="1930" y="1534"/>
                  <a:pt x="1576" y="1180"/>
                  <a:pt x="1142" y="1180"/>
                </a:cubicBezTo>
                <a:close/>
                <a:moveTo>
                  <a:pt x="1142" y="2711"/>
                </a:moveTo>
                <a:cubicBezTo>
                  <a:pt x="732" y="2711"/>
                  <a:pt x="399" y="2378"/>
                  <a:pt x="399" y="1968"/>
                </a:cubicBezTo>
                <a:cubicBezTo>
                  <a:pt x="399" y="1559"/>
                  <a:pt x="732" y="1226"/>
                  <a:pt x="1142" y="1226"/>
                </a:cubicBezTo>
                <a:cubicBezTo>
                  <a:pt x="1551" y="1226"/>
                  <a:pt x="1884" y="1559"/>
                  <a:pt x="1884" y="1968"/>
                </a:cubicBezTo>
                <a:cubicBezTo>
                  <a:pt x="1884" y="2378"/>
                  <a:pt x="1551" y="2711"/>
                  <a:pt x="1142" y="2711"/>
                </a:cubicBezTo>
                <a:close/>
                <a:moveTo>
                  <a:pt x="1142" y="1342"/>
                </a:moveTo>
                <a:cubicBezTo>
                  <a:pt x="796" y="1342"/>
                  <a:pt x="515" y="1623"/>
                  <a:pt x="515" y="1968"/>
                </a:cubicBezTo>
                <a:cubicBezTo>
                  <a:pt x="515" y="2314"/>
                  <a:pt x="796" y="2595"/>
                  <a:pt x="1142" y="2595"/>
                </a:cubicBezTo>
                <a:cubicBezTo>
                  <a:pt x="1487" y="2595"/>
                  <a:pt x="1768" y="2314"/>
                  <a:pt x="1768" y="1968"/>
                </a:cubicBezTo>
                <a:cubicBezTo>
                  <a:pt x="1768" y="1623"/>
                  <a:pt x="1487" y="1342"/>
                  <a:pt x="1142" y="1342"/>
                </a:cubicBezTo>
                <a:close/>
                <a:moveTo>
                  <a:pt x="1142" y="2549"/>
                </a:moveTo>
                <a:cubicBezTo>
                  <a:pt x="821" y="2549"/>
                  <a:pt x="561" y="2289"/>
                  <a:pt x="561" y="1968"/>
                </a:cubicBezTo>
                <a:cubicBezTo>
                  <a:pt x="561" y="1648"/>
                  <a:pt x="821" y="1388"/>
                  <a:pt x="1142" y="1388"/>
                </a:cubicBezTo>
                <a:cubicBezTo>
                  <a:pt x="1462" y="1388"/>
                  <a:pt x="1722" y="1648"/>
                  <a:pt x="1722" y="1968"/>
                </a:cubicBezTo>
                <a:cubicBezTo>
                  <a:pt x="1722" y="2289"/>
                  <a:pt x="1462" y="2549"/>
                  <a:pt x="1142" y="2549"/>
                </a:cubicBezTo>
                <a:close/>
                <a:moveTo>
                  <a:pt x="3162" y="801"/>
                </a:moveTo>
                <a:cubicBezTo>
                  <a:pt x="3077" y="743"/>
                  <a:pt x="3077" y="743"/>
                  <a:pt x="3077" y="743"/>
                </a:cubicBezTo>
                <a:cubicBezTo>
                  <a:pt x="3080" y="722"/>
                  <a:pt x="3081" y="702"/>
                  <a:pt x="3081" y="682"/>
                </a:cubicBezTo>
                <a:cubicBezTo>
                  <a:pt x="3081" y="662"/>
                  <a:pt x="3080" y="642"/>
                  <a:pt x="3077" y="621"/>
                </a:cubicBezTo>
                <a:cubicBezTo>
                  <a:pt x="3162" y="563"/>
                  <a:pt x="3162" y="563"/>
                  <a:pt x="3162" y="563"/>
                </a:cubicBezTo>
                <a:cubicBezTo>
                  <a:pt x="3171" y="557"/>
                  <a:pt x="3174" y="547"/>
                  <a:pt x="3171" y="537"/>
                </a:cubicBezTo>
                <a:cubicBezTo>
                  <a:pt x="3128" y="406"/>
                  <a:pt x="3128" y="406"/>
                  <a:pt x="3128" y="406"/>
                </a:cubicBezTo>
                <a:cubicBezTo>
                  <a:pt x="3125" y="396"/>
                  <a:pt x="3117" y="389"/>
                  <a:pt x="3106" y="390"/>
                </a:cubicBezTo>
                <a:cubicBezTo>
                  <a:pt x="3003" y="393"/>
                  <a:pt x="3003" y="393"/>
                  <a:pt x="3003" y="393"/>
                </a:cubicBezTo>
                <a:cubicBezTo>
                  <a:pt x="2983" y="358"/>
                  <a:pt x="2959" y="325"/>
                  <a:pt x="2932" y="294"/>
                </a:cubicBezTo>
                <a:cubicBezTo>
                  <a:pt x="2966" y="197"/>
                  <a:pt x="2966" y="197"/>
                  <a:pt x="2966" y="197"/>
                </a:cubicBezTo>
                <a:cubicBezTo>
                  <a:pt x="2969" y="188"/>
                  <a:pt x="2966" y="177"/>
                  <a:pt x="2958" y="171"/>
                </a:cubicBezTo>
                <a:cubicBezTo>
                  <a:pt x="2846" y="90"/>
                  <a:pt x="2846" y="90"/>
                  <a:pt x="2846" y="90"/>
                </a:cubicBezTo>
                <a:cubicBezTo>
                  <a:pt x="2838" y="84"/>
                  <a:pt x="2827" y="84"/>
                  <a:pt x="2819" y="90"/>
                </a:cubicBezTo>
                <a:cubicBezTo>
                  <a:pt x="2737" y="153"/>
                  <a:pt x="2737" y="153"/>
                  <a:pt x="2737" y="153"/>
                </a:cubicBezTo>
                <a:cubicBezTo>
                  <a:pt x="2700" y="136"/>
                  <a:pt x="2661" y="123"/>
                  <a:pt x="2621" y="115"/>
                </a:cubicBezTo>
                <a:cubicBezTo>
                  <a:pt x="2592" y="17"/>
                  <a:pt x="2592" y="17"/>
                  <a:pt x="2592" y="17"/>
                </a:cubicBezTo>
                <a:cubicBezTo>
                  <a:pt x="2589" y="7"/>
                  <a:pt x="2580" y="0"/>
                  <a:pt x="2570" y="0"/>
                </a:cubicBezTo>
                <a:cubicBezTo>
                  <a:pt x="2432" y="0"/>
                  <a:pt x="2432" y="0"/>
                  <a:pt x="2432" y="0"/>
                </a:cubicBezTo>
                <a:cubicBezTo>
                  <a:pt x="2422" y="0"/>
                  <a:pt x="2413" y="7"/>
                  <a:pt x="2410" y="17"/>
                </a:cubicBezTo>
                <a:cubicBezTo>
                  <a:pt x="2381" y="115"/>
                  <a:pt x="2381" y="115"/>
                  <a:pt x="2381" y="115"/>
                </a:cubicBezTo>
                <a:cubicBezTo>
                  <a:pt x="2341" y="123"/>
                  <a:pt x="2302" y="136"/>
                  <a:pt x="2265" y="153"/>
                </a:cubicBezTo>
                <a:cubicBezTo>
                  <a:pt x="2184" y="90"/>
                  <a:pt x="2184" y="90"/>
                  <a:pt x="2184" y="90"/>
                </a:cubicBezTo>
                <a:cubicBezTo>
                  <a:pt x="2175" y="84"/>
                  <a:pt x="2164" y="84"/>
                  <a:pt x="2156" y="90"/>
                </a:cubicBezTo>
                <a:cubicBezTo>
                  <a:pt x="2044" y="171"/>
                  <a:pt x="2044" y="171"/>
                  <a:pt x="2044" y="171"/>
                </a:cubicBezTo>
                <a:cubicBezTo>
                  <a:pt x="2036" y="177"/>
                  <a:pt x="2033" y="188"/>
                  <a:pt x="2036" y="197"/>
                </a:cubicBezTo>
                <a:cubicBezTo>
                  <a:pt x="2071" y="294"/>
                  <a:pt x="2071" y="294"/>
                  <a:pt x="2071" y="294"/>
                </a:cubicBezTo>
                <a:cubicBezTo>
                  <a:pt x="2043" y="325"/>
                  <a:pt x="2019" y="358"/>
                  <a:pt x="1999" y="393"/>
                </a:cubicBezTo>
                <a:cubicBezTo>
                  <a:pt x="1896" y="390"/>
                  <a:pt x="1896" y="390"/>
                  <a:pt x="1896" y="390"/>
                </a:cubicBezTo>
                <a:cubicBezTo>
                  <a:pt x="1886" y="389"/>
                  <a:pt x="1877" y="396"/>
                  <a:pt x="1874" y="406"/>
                </a:cubicBezTo>
                <a:cubicBezTo>
                  <a:pt x="1831" y="537"/>
                  <a:pt x="1831" y="537"/>
                  <a:pt x="1831" y="537"/>
                </a:cubicBezTo>
                <a:cubicBezTo>
                  <a:pt x="1828" y="547"/>
                  <a:pt x="1831" y="557"/>
                  <a:pt x="1840" y="563"/>
                </a:cubicBezTo>
                <a:cubicBezTo>
                  <a:pt x="1925" y="621"/>
                  <a:pt x="1925" y="621"/>
                  <a:pt x="1925" y="621"/>
                </a:cubicBezTo>
                <a:cubicBezTo>
                  <a:pt x="1923" y="642"/>
                  <a:pt x="1921" y="662"/>
                  <a:pt x="1921" y="682"/>
                </a:cubicBezTo>
                <a:cubicBezTo>
                  <a:pt x="1921" y="702"/>
                  <a:pt x="1923" y="722"/>
                  <a:pt x="1925" y="743"/>
                </a:cubicBezTo>
                <a:cubicBezTo>
                  <a:pt x="1840" y="801"/>
                  <a:pt x="1840" y="801"/>
                  <a:pt x="1840" y="801"/>
                </a:cubicBezTo>
                <a:cubicBezTo>
                  <a:pt x="1831" y="807"/>
                  <a:pt x="1828" y="818"/>
                  <a:pt x="1831" y="827"/>
                </a:cubicBezTo>
                <a:cubicBezTo>
                  <a:pt x="1874" y="959"/>
                  <a:pt x="1874" y="959"/>
                  <a:pt x="1874" y="959"/>
                </a:cubicBezTo>
                <a:cubicBezTo>
                  <a:pt x="1877" y="968"/>
                  <a:pt x="1886" y="975"/>
                  <a:pt x="1896" y="975"/>
                </a:cubicBezTo>
                <a:cubicBezTo>
                  <a:pt x="1999" y="972"/>
                  <a:pt x="1999" y="972"/>
                  <a:pt x="1999" y="972"/>
                </a:cubicBezTo>
                <a:cubicBezTo>
                  <a:pt x="2019" y="1007"/>
                  <a:pt x="2043" y="1040"/>
                  <a:pt x="2071" y="1070"/>
                </a:cubicBezTo>
                <a:cubicBezTo>
                  <a:pt x="2036" y="1167"/>
                  <a:pt x="2036" y="1167"/>
                  <a:pt x="2036" y="1167"/>
                </a:cubicBezTo>
                <a:cubicBezTo>
                  <a:pt x="2033" y="1177"/>
                  <a:pt x="2036" y="1188"/>
                  <a:pt x="2044" y="1194"/>
                </a:cubicBezTo>
                <a:cubicBezTo>
                  <a:pt x="2156" y="1275"/>
                  <a:pt x="2156" y="1275"/>
                  <a:pt x="2156" y="1275"/>
                </a:cubicBezTo>
                <a:cubicBezTo>
                  <a:pt x="2164" y="1281"/>
                  <a:pt x="2175" y="1281"/>
                  <a:pt x="2184" y="1274"/>
                </a:cubicBezTo>
                <a:cubicBezTo>
                  <a:pt x="2265" y="1211"/>
                  <a:pt x="2265" y="1211"/>
                  <a:pt x="2265" y="1211"/>
                </a:cubicBezTo>
                <a:cubicBezTo>
                  <a:pt x="2302" y="1228"/>
                  <a:pt x="2341" y="1240"/>
                  <a:pt x="2381" y="1249"/>
                </a:cubicBezTo>
                <a:cubicBezTo>
                  <a:pt x="2410" y="1348"/>
                  <a:pt x="2410" y="1348"/>
                  <a:pt x="2410" y="1348"/>
                </a:cubicBezTo>
                <a:cubicBezTo>
                  <a:pt x="2413" y="1358"/>
                  <a:pt x="2422" y="1364"/>
                  <a:pt x="2432" y="1364"/>
                </a:cubicBezTo>
                <a:cubicBezTo>
                  <a:pt x="2570" y="1364"/>
                  <a:pt x="2570" y="1364"/>
                  <a:pt x="2570" y="1364"/>
                </a:cubicBezTo>
                <a:cubicBezTo>
                  <a:pt x="2580" y="1364"/>
                  <a:pt x="2589" y="1358"/>
                  <a:pt x="2592" y="1348"/>
                </a:cubicBezTo>
                <a:cubicBezTo>
                  <a:pt x="2621" y="1249"/>
                  <a:pt x="2621" y="1249"/>
                  <a:pt x="2621" y="1249"/>
                </a:cubicBezTo>
                <a:cubicBezTo>
                  <a:pt x="2661" y="1240"/>
                  <a:pt x="2700" y="1228"/>
                  <a:pt x="2737" y="1211"/>
                </a:cubicBezTo>
                <a:cubicBezTo>
                  <a:pt x="2819" y="1274"/>
                  <a:pt x="2819" y="1274"/>
                  <a:pt x="2819" y="1274"/>
                </a:cubicBezTo>
                <a:cubicBezTo>
                  <a:pt x="2827" y="1281"/>
                  <a:pt x="2838" y="1281"/>
                  <a:pt x="2846" y="1275"/>
                </a:cubicBezTo>
                <a:cubicBezTo>
                  <a:pt x="2958" y="1194"/>
                  <a:pt x="2958" y="1194"/>
                  <a:pt x="2958" y="1194"/>
                </a:cubicBezTo>
                <a:cubicBezTo>
                  <a:pt x="2966" y="1188"/>
                  <a:pt x="2969" y="1177"/>
                  <a:pt x="2966" y="1167"/>
                </a:cubicBezTo>
                <a:cubicBezTo>
                  <a:pt x="2931" y="1070"/>
                  <a:pt x="2931" y="1070"/>
                  <a:pt x="2931" y="1070"/>
                </a:cubicBezTo>
                <a:cubicBezTo>
                  <a:pt x="2959" y="1040"/>
                  <a:pt x="2983" y="1007"/>
                  <a:pt x="3003" y="972"/>
                </a:cubicBezTo>
                <a:cubicBezTo>
                  <a:pt x="3106" y="975"/>
                  <a:pt x="3106" y="975"/>
                  <a:pt x="3106" y="975"/>
                </a:cubicBezTo>
                <a:cubicBezTo>
                  <a:pt x="3116" y="975"/>
                  <a:pt x="3125" y="968"/>
                  <a:pt x="3128" y="959"/>
                </a:cubicBezTo>
                <a:cubicBezTo>
                  <a:pt x="3171" y="827"/>
                  <a:pt x="3171" y="827"/>
                  <a:pt x="3171" y="827"/>
                </a:cubicBezTo>
                <a:cubicBezTo>
                  <a:pt x="3174" y="818"/>
                  <a:pt x="3171" y="807"/>
                  <a:pt x="3162" y="801"/>
                </a:cubicBezTo>
                <a:close/>
                <a:moveTo>
                  <a:pt x="3090" y="928"/>
                </a:moveTo>
                <a:cubicBezTo>
                  <a:pt x="2990" y="925"/>
                  <a:pt x="2990" y="925"/>
                  <a:pt x="2990" y="925"/>
                </a:cubicBezTo>
                <a:cubicBezTo>
                  <a:pt x="2982" y="926"/>
                  <a:pt x="2974" y="930"/>
                  <a:pt x="2970" y="937"/>
                </a:cubicBezTo>
                <a:cubicBezTo>
                  <a:pt x="2948" y="977"/>
                  <a:pt x="2920" y="1015"/>
                  <a:pt x="2888" y="1049"/>
                </a:cubicBezTo>
                <a:cubicBezTo>
                  <a:pt x="2882" y="1055"/>
                  <a:pt x="2880" y="1064"/>
                  <a:pt x="2883" y="1072"/>
                </a:cubicBezTo>
                <a:cubicBezTo>
                  <a:pt x="2917" y="1166"/>
                  <a:pt x="2917" y="1166"/>
                  <a:pt x="2917" y="1166"/>
                </a:cubicBezTo>
                <a:cubicBezTo>
                  <a:pt x="2833" y="1227"/>
                  <a:pt x="2833" y="1227"/>
                  <a:pt x="2833" y="1227"/>
                </a:cubicBezTo>
                <a:cubicBezTo>
                  <a:pt x="2754" y="1166"/>
                  <a:pt x="2754" y="1166"/>
                  <a:pt x="2754" y="1166"/>
                </a:cubicBezTo>
                <a:cubicBezTo>
                  <a:pt x="2747" y="1161"/>
                  <a:pt x="2738" y="1160"/>
                  <a:pt x="2730" y="1164"/>
                </a:cubicBezTo>
                <a:cubicBezTo>
                  <a:pt x="2689" y="1184"/>
                  <a:pt x="2645" y="1198"/>
                  <a:pt x="2599" y="1206"/>
                </a:cubicBezTo>
                <a:cubicBezTo>
                  <a:pt x="2590" y="1208"/>
                  <a:pt x="2584" y="1214"/>
                  <a:pt x="2581" y="1222"/>
                </a:cubicBezTo>
                <a:cubicBezTo>
                  <a:pt x="2553" y="1318"/>
                  <a:pt x="2553" y="1318"/>
                  <a:pt x="2553" y="1318"/>
                </a:cubicBezTo>
                <a:cubicBezTo>
                  <a:pt x="2449" y="1318"/>
                  <a:pt x="2449" y="1318"/>
                  <a:pt x="2449" y="1318"/>
                </a:cubicBezTo>
                <a:cubicBezTo>
                  <a:pt x="2421" y="1222"/>
                  <a:pt x="2421" y="1222"/>
                  <a:pt x="2421" y="1222"/>
                </a:cubicBezTo>
                <a:cubicBezTo>
                  <a:pt x="2419" y="1214"/>
                  <a:pt x="2412" y="1208"/>
                  <a:pt x="2403" y="1206"/>
                </a:cubicBezTo>
                <a:cubicBezTo>
                  <a:pt x="2358" y="1198"/>
                  <a:pt x="2314" y="1184"/>
                  <a:pt x="2272" y="1164"/>
                </a:cubicBezTo>
                <a:cubicBezTo>
                  <a:pt x="2264" y="1160"/>
                  <a:pt x="2255" y="1161"/>
                  <a:pt x="2248" y="1166"/>
                </a:cubicBezTo>
                <a:cubicBezTo>
                  <a:pt x="2169" y="1227"/>
                  <a:pt x="2169" y="1227"/>
                  <a:pt x="2169" y="1227"/>
                </a:cubicBezTo>
                <a:cubicBezTo>
                  <a:pt x="2085" y="1166"/>
                  <a:pt x="2085" y="1166"/>
                  <a:pt x="2085" y="1166"/>
                </a:cubicBezTo>
                <a:cubicBezTo>
                  <a:pt x="2119" y="1072"/>
                  <a:pt x="2119" y="1072"/>
                  <a:pt x="2119" y="1072"/>
                </a:cubicBezTo>
                <a:cubicBezTo>
                  <a:pt x="2122" y="1064"/>
                  <a:pt x="2120" y="1055"/>
                  <a:pt x="2114" y="1049"/>
                </a:cubicBezTo>
                <a:cubicBezTo>
                  <a:pt x="2082" y="1015"/>
                  <a:pt x="2055" y="977"/>
                  <a:pt x="2033" y="937"/>
                </a:cubicBezTo>
                <a:cubicBezTo>
                  <a:pt x="2028" y="930"/>
                  <a:pt x="2020" y="926"/>
                  <a:pt x="2012" y="925"/>
                </a:cubicBezTo>
                <a:cubicBezTo>
                  <a:pt x="1912" y="928"/>
                  <a:pt x="1912" y="928"/>
                  <a:pt x="1912" y="928"/>
                </a:cubicBezTo>
                <a:cubicBezTo>
                  <a:pt x="1880" y="830"/>
                  <a:pt x="1880" y="830"/>
                  <a:pt x="1880" y="830"/>
                </a:cubicBezTo>
                <a:cubicBezTo>
                  <a:pt x="1962" y="773"/>
                  <a:pt x="1962" y="773"/>
                  <a:pt x="1962" y="773"/>
                </a:cubicBezTo>
                <a:cubicBezTo>
                  <a:pt x="1970" y="768"/>
                  <a:pt x="1973" y="760"/>
                  <a:pt x="1972" y="751"/>
                </a:cubicBezTo>
                <a:cubicBezTo>
                  <a:pt x="1969" y="728"/>
                  <a:pt x="1968" y="704"/>
                  <a:pt x="1968" y="682"/>
                </a:cubicBezTo>
                <a:cubicBezTo>
                  <a:pt x="1968" y="660"/>
                  <a:pt x="1969" y="637"/>
                  <a:pt x="1972" y="613"/>
                </a:cubicBezTo>
                <a:cubicBezTo>
                  <a:pt x="1973" y="605"/>
                  <a:pt x="1969" y="596"/>
                  <a:pt x="1962" y="591"/>
                </a:cubicBezTo>
                <a:cubicBezTo>
                  <a:pt x="1880" y="535"/>
                  <a:pt x="1880" y="535"/>
                  <a:pt x="1880" y="535"/>
                </a:cubicBezTo>
                <a:cubicBezTo>
                  <a:pt x="1912" y="436"/>
                  <a:pt x="1912" y="436"/>
                  <a:pt x="1912" y="436"/>
                </a:cubicBezTo>
                <a:cubicBezTo>
                  <a:pt x="2011" y="439"/>
                  <a:pt x="2011" y="439"/>
                  <a:pt x="2011" y="439"/>
                </a:cubicBezTo>
                <a:cubicBezTo>
                  <a:pt x="2020" y="440"/>
                  <a:pt x="2028" y="435"/>
                  <a:pt x="2032" y="427"/>
                </a:cubicBezTo>
                <a:cubicBezTo>
                  <a:pt x="2054" y="387"/>
                  <a:pt x="2082" y="349"/>
                  <a:pt x="2114" y="315"/>
                </a:cubicBezTo>
                <a:cubicBezTo>
                  <a:pt x="2120" y="309"/>
                  <a:pt x="2122" y="300"/>
                  <a:pt x="2119" y="292"/>
                </a:cubicBezTo>
                <a:cubicBezTo>
                  <a:pt x="2085" y="198"/>
                  <a:pt x="2085" y="198"/>
                  <a:pt x="2085" y="198"/>
                </a:cubicBezTo>
                <a:cubicBezTo>
                  <a:pt x="2169" y="137"/>
                  <a:pt x="2169" y="137"/>
                  <a:pt x="2169" y="137"/>
                </a:cubicBezTo>
                <a:cubicBezTo>
                  <a:pt x="2248" y="198"/>
                  <a:pt x="2248" y="198"/>
                  <a:pt x="2248" y="198"/>
                </a:cubicBezTo>
                <a:cubicBezTo>
                  <a:pt x="2254" y="203"/>
                  <a:pt x="2264" y="204"/>
                  <a:pt x="2272" y="200"/>
                </a:cubicBezTo>
                <a:cubicBezTo>
                  <a:pt x="2313" y="180"/>
                  <a:pt x="2357" y="166"/>
                  <a:pt x="2403" y="158"/>
                </a:cubicBezTo>
                <a:cubicBezTo>
                  <a:pt x="2412" y="156"/>
                  <a:pt x="2419" y="150"/>
                  <a:pt x="2421" y="141"/>
                </a:cubicBezTo>
                <a:cubicBezTo>
                  <a:pt x="2449" y="46"/>
                  <a:pt x="2449" y="46"/>
                  <a:pt x="2449" y="46"/>
                </a:cubicBezTo>
                <a:cubicBezTo>
                  <a:pt x="2553" y="46"/>
                  <a:pt x="2553" y="46"/>
                  <a:pt x="2553" y="46"/>
                </a:cubicBezTo>
                <a:cubicBezTo>
                  <a:pt x="2581" y="141"/>
                  <a:pt x="2581" y="141"/>
                  <a:pt x="2581" y="141"/>
                </a:cubicBezTo>
                <a:cubicBezTo>
                  <a:pt x="2583" y="150"/>
                  <a:pt x="2590" y="156"/>
                  <a:pt x="2599" y="158"/>
                </a:cubicBezTo>
                <a:cubicBezTo>
                  <a:pt x="2645" y="166"/>
                  <a:pt x="2689" y="180"/>
                  <a:pt x="2731" y="200"/>
                </a:cubicBezTo>
                <a:cubicBezTo>
                  <a:pt x="2738" y="204"/>
                  <a:pt x="2748" y="203"/>
                  <a:pt x="2755" y="198"/>
                </a:cubicBezTo>
                <a:cubicBezTo>
                  <a:pt x="2833" y="137"/>
                  <a:pt x="2833" y="137"/>
                  <a:pt x="2833" y="137"/>
                </a:cubicBezTo>
                <a:cubicBezTo>
                  <a:pt x="2917" y="198"/>
                  <a:pt x="2917" y="198"/>
                  <a:pt x="2917" y="198"/>
                </a:cubicBezTo>
                <a:cubicBezTo>
                  <a:pt x="2883" y="292"/>
                  <a:pt x="2883" y="292"/>
                  <a:pt x="2883" y="292"/>
                </a:cubicBezTo>
                <a:cubicBezTo>
                  <a:pt x="2881" y="300"/>
                  <a:pt x="2882" y="309"/>
                  <a:pt x="2888" y="315"/>
                </a:cubicBezTo>
                <a:cubicBezTo>
                  <a:pt x="2921" y="349"/>
                  <a:pt x="2948" y="387"/>
                  <a:pt x="2970" y="427"/>
                </a:cubicBezTo>
                <a:cubicBezTo>
                  <a:pt x="2974" y="435"/>
                  <a:pt x="2982" y="440"/>
                  <a:pt x="2991" y="439"/>
                </a:cubicBezTo>
                <a:cubicBezTo>
                  <a:pt x="3090" y="436"/>
                  <a:pt x="3090" y="436"/>
                  <a:pt x="3090" y="436"/>
                </a:cubicBezTo>
                <a:cubicBezTo>
                  <a:pt x="3122" y="535"/>
                  <a:pt x="3122" y="535"/>
                  <a:pt x="3122" y="535"/>
                </a:cubicBezTo>
                <a:cubicBezTo>
                  <a:pt x="3040" y="591"/>
                  <a:pt x="3040" y="591"/>
                  <a:pt x="3040" y="591"/>
                </a:cubicBezTo>
                <a:cubicBezTo>
                  <a:pt x="3033" y="596"/>
                  <a:pt x="3029" y="605"/>
                  <a:pt x="3030" y="613"/>
                </a:cubicBezTo>
                <a:cubicBezTo>
                  <a:pt x="3033" y="637"/>
                  <a:pt x="3035" y="660"/>
                  <a:pt x="3035" y="682"/>
                </a:cubicBezTo>
                <a:cubicBezTo>
                  <a:pt x="3035" y="704"/>
                  <a:pt x="3033" y="728"/>
                  <a:pt x="3030" y="751"/>
                </a:cubicBezTo>
                <a:cubicBezTo>
                  <a:pt x="3029" y="760"/>
                  <a:pt x="3033" y="768"/>
                  <a:pt x="3040" y="773"/>
                </a:cubicBezTo>
                <a:cubicBezTo>
                  <a:pt x="3122" y="830"/>
                  <a:pt x="3122" y="830"/>
                  <a:pt x="3122" y="830"/>
                </a:cubicBezTo>
                <a:lnTo>
                  <a:pt x="3090" y="928"/>
                </a:lnTo>
                <a:close/>
                <a:moveTo>
                  <a:pt x="2501" y="308"/>
                </a:moveTo>
                <a:cubicBezTo>
                  <a:pt x="2295" y="308"/>
                  <a:pt x="2127" y="476"/>
                  <a:pt x="2127" y="682"/>
                </a:cubicBezTo>
                <a:cubicBezTo>
                  <a:pt x="2127" y="888"/>
                  <a:pt x="2295" y="1056"/>
                  <a:pt x="2501" y="1056"/>
                </a:cubicBezTo>
                <a:cubicBezTo>
                  <a:pt x="2707" y="1056"/>
                  <a:pt x="2875" y="888"/>
                  <a:pt x="2875" y="682"/>
                </a:cubicBezTo>
                <a:cubicBezTo>
                  <a:pt x="2875" y="476"/>
                  <a:pt x="2707" y="308"/>
                  <a:pt x="2501" y="308"/>
                </a:cubicBezTo>
                <a:close/>
                <a:moveTo>
                  <a:pt x="2501" y="1009"/>
                </a:moveTo>
                <a:cubicBezTo>
                  <a:pt x="2321" y="1009"/>
                  <a:pt x="2174" y="863"/>
                  <a:pt x="2174" y="682"/>
                </a:cubicBezTo>
                <a:cubicBezTo>
                  <a:pt x="2174" y="501"/>
                  <a:pt x="2321" y="354"/>
                  <a:pt x="2501" y="354"/>
                </a:cubicBezTo>
                <a:cubicBezTo>
                  <a:pt x="2682" y="354"/>
                  <a:pt x="2829" y="501"/>
                  <a:pt x="2829" y="682"/>
                </a:cubicBezTo>
                <a:cubicBezTo>
                  <a:pt x="2829" y="863"/>
                  <a:pt x="2682" y="1009"/>
                  <a:pt x="2501" y="1009"/>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97" name="Google Shape;197;p11"/>
          <p:cNvSpPr/>
          <p:nvPr/>
        </p:nvSpPr>
        <p:spPr>
          <a:xfrm>
            <a:off x="15109377" y="6741077"/>
            <a:ext cx="1600080" cy="1634808"/>
          </a:xfrm>
          <a:custGeom>
            <a:pathLst>
              <a:path extrusionOk="0" h="1519" w="1481">
                <a:moveTo>
                  <a:pt x="460" y="651"/>
                </a:moveTo>
                <a:cubicBezTo>
                  <a:pt x="454" y="647"/>
                  <a:pt x="452" y="637"/>
                  <a:pt x="457" y="630"/>
                </a:cubicBezTo>
                <a:cubicBezTo>
                  <a:pt x="462" y="623"/>
                  <a:pt x="471" y="622"/>
                  <a:pt x="478" y="627"/>
                </a:cubicBezTo>
                <a:cubicBezTo>
                  <a:pt x="565" y="689"/>
                  <a:pt x="565" y="689"/>
                  <a:pt x="565" y="689"/>
                </a:cubicBezTo>
                <a:cubicBezTo>
                  <a:pt x="709" y="504"/>
                  <a:pt x="709" y="504"/>
                  <a:pt x="709" y="504"/>
                </a:cubicBezTo>
                <a:cubicBezTo>
                  <a:pt x="714" y="497"/>
                  <a:pt x="724" y="496"/>
                  <a:pt x="730" y="501"/>
                </a:cubicBezTo>
                <a:cubicBezTo>
                  <a:pt x="737" y="506"/>
                  <a:pt x="738" y="516"/>
                  <a:pt x="733" y="522"/>
                </a:cubicBezTo>
                <a:cubicBezTo>
                  <a:pt x="580" y="719"/>
                  <a:pt x="580" y="719"/>
                  <a:pt x="580" y="719"/>
                </a:cubicBezTo>
                <a:cubicBezTo>
                  <a:pt x="578" y="723"/>
                  <a:pt x="573" y="725"/>
                  <a:pt x="569" y="725"/>
                </a:cubicBezTo>
                <a:cubicBezTo>
                  <a:pt x="565" y="725"/>
                  <a:pt x="562" y="724"/>
                  <a:pt x="560" y="722"/>
                </a:cubicBezTo>
                <a:lnTo>
                  <a:pt x="460" y="651"/>
                </a:lnTo>
                <a:close/>
                <a:moveTo>
                  <a:pt x="435" y="796"/>
                </a:moveTo>
                <a:cubicBezTo>
                  <a:pt x="340" y="701"/>
                  <a:pt x="340" y="547"/>
                  <a:pt x="435" y="452"/>
                </a:cubicBezTo>
                <a:cubicBezTo>
                  <a:pt x="530" y="357"/>
                  <a:pt x="684" y="357"/>
                  <a:pt x="779" y="452"/>
                </a:cubicBezTo>
                <a:cubicBezTo>
                  <a:pt x="874" y="547"/>
                  <a:pt x="874" y="701"/>
                  <a:pt x="779" y="796"/>
                </a:cubicBezTo>
                <a:cubicBezTo>
                  <a:pt x="732" y="843"/>
                  <a:pt x="669" y="867"/>
                  <a:pt x="607" y="867"/>
                </a:cubicBezTo>
                <a:cubicBezTo>
                  <a:pt x="545" y="867"/>
                  <a:pt x="483" y="843"/>
                  <a:pt x="435" y="796"/>
                </a:cubicBezTo>
                <a:close/>
                <a:moveTo>
                  <a:pt x="457" y="775"/>
                </a:moveTo>
                <a:cubicBezTo>
                  <a:pt x="540" y="858"/>
                  <a:pt x="675" y="857"/>
                  <a:pt x="758" y="775"/>
                </a:cubicBezTo>
                <a:cubicBezTo>
                  <a:pt x="841" y="692"/>
                  <a:pt x="841" y="556"/>
                  <a:pt x="758" y="473"/>
                </a:cubicBezTo>
                <a:cubicBezTo>
                  <a:pt x="716" y="432"/>
                  <a:pt x="662" y="411"/>
                  <a:pt x="607" y="411"/>
                </a:cubicBezTo>
                <a:cubicBezTo>
                  <a:pt x="553" y="411"/>
                  <a:pt x="498" y="432"/>
                  <a:pt x="457" y="473"/>
                </a:cubicBezTo>
                <a:cubicBezTo>
                  <a:pt x="374" y="556"/>
                  <a:pt x="374" y="692"/>
                  <a:pt x="457" y="775"/>
                </a:cubicBezTo>
                <a:close/>
                <a:moveTo>
                  <a:pt x="406" y="928"/>
                </a:moveTo>
                <a:cubicBezTo>
                  <a:pt x="128" y="1206"/>
                  <a:pt x="128" y="1206"/>
                  <a:pt x="128" y="1206"/>
                </a:cubicBezTo>
                <a:cubicBezTo>
                  <a:pt x="115" y="1219"/>
                  <a:pt x="98" y="1226"/>
                  <a:pt x="80" y="1226"/>
                </a:cubicBezTo>
                <a:cubicBezTo>
                  <a:pt x="62" y="1226"/>
                  <a:pt x="45" y="1219"/>
                  <a:pt x="33" y="1206"/>
                </a:cubicBezTo>
                <a:cubicBezTo>
                  <a:pt x="26" y="1200"/>
                  <a:pt x="26" y="1200"/>
                  <a:pt x="26" y="1200"/>
                </a:cubicBezTo>
                <a:cubicBezTo>
                  <a:pt x="0" y="1173"/>
                  <a:pt x="0" y="1130"/>
                  <a:pt x="26" y="1104"/>
                </a:cubicBezTo>
                <a:cubicBezTo>
                  <a:pt x="304" y="826"/>
                  <a:pt x="304" y="826"/>
                  <a:pt x="304" y="826"/>
                </a:cubicBezTo>
                <a:cubicBezTo>
                  <a:pt x="303" y="825"/>
                  <a:pt x="303" y="825"/>
                  <a:pt x="303" y="825"/>
                </a:cubicBezTo>
                <a:cubicBezTo>
                  <a:pt x="291" y="813"/>
                  <a:pt x="291" y="792"/>
                  <a:pt x="303" y="779"/>
                </a:cubicBezTo>
                <a:cubicBezTo>
                  <a:pt x="334" y="748"/>
                  <a:pt x="334" y="748"/>
                  <a:pt x="334" y="748"/>
                </a:cubicBezTo>
                <a:cubicBezTo>
                  <a:pt x="332" y="744"/>
                  <a:pt x="330" y="739"/>
                  <a:pt x="328" y="734"/>
                </a:cubicBezTo>
                <a:cubicBezTo>
                  <a:pt x="284" y="623"/>
                  <a:pt x="310" y="496"/>
                  <a:pt x="395" y="412"/>
                </a:cubicBezTo>
                <a:cubicBezTo>
                  <a:pt x="512" y="295"/>
                  <a:pt x="702" y="295"/>
                  <a:pt x="819" y="412"/>
                </a:cubicBezTo>
                <a:cubicBezTo>
                  <a:pt x="936" y="529"/>
                  <a:pt x="936" y="719"/>
                  <a:pt x="819" y="836"/>
                </a:cubicBezTo>
                <a:cubicBezTo>
                  <a:pt x="762" y="894"/>
                  <a:pt x="685" y="924"/>
                  <a:pt x="607" y="924"/>
                </a:cubicBezTo>
                <a:cubicBezTo>
                  <a:pt x="570" y="924"/>
                  <a:pt x="533" y="917"/>
                  <a:pt x="497" y="903"/>
                </a:cubicBezTo>
                <a:cubicBezTo>
                  <a:pt x="492" y="901"/>
                  <a:pt x="487" y="899"/>
                  <a:pt x="482" y="896"/>
                </a:cubicBezTo>
                <a:cubicBezTo>
                  <a:pt x="451" y="927"/>
                  <a:pt x="451" y="927"/>
                  <a:pt x="451" y="927"/>
                </a:cubicBezTo>
                <a:cubicBezTo>
                  <a:pt x="445" y="934"/>
                  <a:pt x="437" y="937"/>
                  <a:pt x="428" y="937"/>
                </a:cubicBezTo>
                <a:cubicBezTo>
                  <a:pt x="420" y="937"/>
                  <a:pt x="412" y="934"/>
                  <a:pt x="406" y="928"/>
                </a:cubicBezTo>
                <a:close/>
                <a:moveTo>
                  <a:pt x="356" y="723"/>
                </a:moveTo>
                <a:cubicBezTo>
                  <a:pt x="359" y="731"/>
                  <a:pt x="362" y="738"/>
                  <a:pt x="366" y="745"/>
                </a:cubicBezTo>
                <a:cubicBezTo>
                  <a:pt x="366" y="745"/>
                  <a:pt x="366" y="745"/>
                  <a:pt x="366" y="745"/>
                </a:cubicBezTo>
                <a:cubicBezTo>
                  <a:pt x="375" y="763"/>
                  <a:pt x="386" y="780"/>
                  <a:pt x="399" y="796"/>
                </a:cubicBezTo>
                <a:cubicBezTo>
                  <a:pt x="405" y="802"/>
                  <a:pt x="410" y="809"/>
                  <a:pt x="416" y="815"/>
                </a:cubicBezTo>
                <a:cubicBezTo>
                  <a:pt x="437" y="835"/>
                  <a:pt x="460" y="852"/>
                  <a:pt x="486" y="865"/>
                </a:cubicBezTo>
                <a:cubicBezTo>
                  <a:pt x="493" y="869"/>
                  <a:pt x="500" y="872"/>
                  <a:pt x="508" y="875"/>
                </a:cubicBezTo>
                <a:cubicBezTo>
                  <a:pt x="608" y="915"/>
                  <a:pt x="722" y="891"/>
                  <a:pt x="798" y="815"/>
                </a:cubicBezTo>
                <a:cubicBezTo>
                  <a:pt x="903" y="710"/>
                  <a:pt x="903" y="538"/>
                  <a:pt x="798" y="433"/>
                </a:cubicBezTo>
                <a:cubicBezTo>
                  <a:pt x="745" y="381"/>
                  <a:pt x="676" y="354"/>
                  <a:pt x="607" y="354"/>
                </a:cubicBezTo>
                <a:cubicBezTo>
                  <a:pt x="538" y="354"/>
                  <a:pt x="469" y="381"/>
                  <a:pt x="416" y="433"/>
                </a:cubicBezTo>
                <a:cubicBezTo>
                  <a:pt x="340" y="509"/>
                  <a:pt x="317" y="623"/>
                  <a:pt x="356" y="723"/>
                </a:cubicBezTo>
                <a:close/>
                <a:moveTo>
                  <a:pt x="325" y="804"/>
                </a:moveTo>
                <a:cubicBezTo>
                  <a:pt x="325" y="804"/>
                  <a:pt x="325" y="804"/>
                  <a:pt x="325" y="804"/>
                </a:cubicBezTo>
                <a:cubicBezTo>
                  <a:pt x="427" y="906"/>
                  <a:pt x="427" y="906"/>
                  <a:pt x="427" y="906"/>
                </a:cubicBezTo>
                <a:cubicBezTo>
                  <a:pt x="428" y="907"/>
                  <a:pt x="429" y="907"/>
                  <a:pt x="430" y="906"/>
                </a:cubicBezTo>
                <a:cubicBezTo>
                  <a:pt x="454" y="882"/>
                  <a:pt x="454" y="882"/>
                  <a:pt x="454" y="882"/>
                </a:cubicBezTo>
                <a:cubicBezTo>
                  <a:pt x="453" y="882"/>
                  <a:pt x="453" y="882"/>
                  <a:pt x="453" y="881"/>
                </a:cubicBezTo>
                <a:cubicBezTo>
                  <a:pt x="443" y="876"/>
                  <a:pt x="434" y="869"/>
                  <a:pt x="426" y="863"/>
                </a:cubicBezTo>
                <a:cubicBezTo>
                  <a:pt x="424" y="861"/>
                  <a:pt x="422" y="860"/>
                  <a:pt x="420" y="858"/>
                </a:cubicBezTo>
                <a:cubicBezTo>
                  <a:pt x="411" y="851"/>
                  <a:pt x="403" y="844"/>
                  <a:pt x="395" y="836"/>
                </a:cubicBezTo>
                <a:cubicBezTo>
                  <a:pt x="387" y="828"/>
                  <a:pt x="380" y="820"/>
                  <a:pt x="373" y="811"/>
                </a:cubicBezTo>
                <a:cubicBezTo>
                  <a:pt x="371" y="809"/>
                  <a:pt x="369" y="807"/>
                  <a:pt x="368" y="805"/>
                </a:cubicBezTo>
                <a:cubicBezTo>
                  <a:pt x="361" y="796"/>
                  <a:pt x="355" y="787"/>
                  <a:pt x="349" y="778"/>
                </a:cubicBezTo>
                <a:cubicBezTo>
                  <a:pt x="349" y="777"/>
                  <a:pt x="349" y="777"/>
                  <a:pt x="349" y="777"/>
                </a:cubicBezTo>
                <a:cubicBezTo>
                  <a:pt x="325" y="801"/>
                  <a:pt x="325" y="801"/>
                  <a:pt x="325" y="801"/>
                </a:cubicBezTo>
                <a:cubicBezTo>
                  <a:pt x="324" y="802"/>
                  <a:pt x="324" y="803"/>
                  <a:pt x="325" y="804"/>
                </a:cubicBezTo>
                <a:close/>
                <a:moveTo>
                  <a:pt x="384" y="906"/>
                </a:moveTo>
                <a:cubicBezTo>
                  <a:pt x="325" y="847"/>
                  <a:pt x="325" y="847"/>
                  <a:pt x="325" y="847"/>
                </a:cubicBezTo>
                <a:cubicBezTo>
                  <a:pt x="47" y="1126"/>
                  <a:pt x="47" y="1126"/>
                  <a:pt x="47" y="1126"/>
                </a:cubicBezTo>
                <a:cubicBezTo>
                  <a:pt x="40" y="1133"/>
                  <a:pt x="36" y="1142"/>
                  <a:pt x="36" y="1152"/>
                </a:cubicBezTo>
                <a:cubicBezTo>
                  <a:pt x="36" y="1162"/>
                  <a:pt x="40" y="1171"/>
                  <a:pt x="47" y="1178"/>
                </a:cubicBezTo>
                <a:cubicBezTo>
                  <a:pt x="54" y="1185"/>
                  <a:pt x="54" y="1185"/>
                  <a:pt x="54" y="1185"/>
                </a:cubicBezTo>
                <a:cubicBezTo>
                  <a:pt x="68" y="1199"/>
                  <a:pt x="92" y="1199"/>
                  <a:pt x="106" y="1185"/>
                </a:cubicBezTo>
                <a:lnTo>
                  <a:pt x="384" y="906"/>
                </a:lnTo>
                <a:close/>
                <a:moveTo>
                  <a:pt x="1481" y="259"/>
                </a:moveTo>
                <a:cubicBezTo>
                  <a:pt x="1481" y="1453"/>
                  <a:pt x="1481" y="1453"/>
                  <a:pt x="1481" y="1453"/>
                </a:cubicBezTo>
                <a:cubicBezTo>
                  <a:pt x="1481" y="1489"/>
                  <a:pt x="1452" y="1519"/>
                  <a:pt x="1416" y="1519"/>
                </a:cubicBezTo>
                <a:cubicBezTo>
                  <a:pt x="552" y="1519"/>
                  <a:pt x="552" y="1519"/>
                  <a:pt x="552" y="1519"/>
                </a:cubicBezTo>
                <a:cubicBezTo>
                  <a:pt x="516" y="1519"/>
                  <a:pt x="487" y="1489"/>
                  <a:pt x="487" y="1453"/>
                </a:cubicBezTo>
                <a:cubicBezTo>
                  <a:pt x="487" y="1421"/>
                  <a:pt x="487" y="1421"/>
                  <a:pt x="487" y="1421"/>
                </a:cubicBezTo>
                <a:cubicBezTo>
                  <a:pt x="429" y="1421"/>
                  <a:pt x="429" y="1421"/>
                  <a:pt x="429" y="1421"/>
                </a:cubicBezTo>
                <a:cubicBezTo>
                  <a:pt x="392" y="1421"/>
                  <a:pt x="363" y="1392"/>
                  <a:pt x="363" y="1356"/>
                </a:cubicBezTo>
                <a:cubicBezTo>
                  <a:pt x="363" y="1032"/>
                  <a:pt x="363" y="1032"/>
                  <a:pt x="363" y="1032"/>
                </a:cubicBezTo>
                <a:cubicBezTo>
                  <a:pt x="363" y="1024"/>
                  <a:pt x="370" y="1017"/>
                  <a:pt x="378" y="1017"/>
                </a:cubicBezTo>
                <a:cubicBezTo>
                  <a:pt x="386" y="1017"/>
                  <a:pt x="393" y="1024"/>
                  <a:pt x="393" y="1032"/>
                </a:cubicBezTo>
                <a:cubicBezTo>
                  <a:pt x="393" y="1356"/>
                  <a:pt x="393" y="1356"/>
                  <a:pt x="393" y="1356"/>
                </a:cubicBezTo>
                <a:cubicBezTo>
                  <a:pt x="393" y="1375"/>
                  <a:pt x="409" y="1391"/>
                  <a:pt x="429" y="1391"/>
                </a:cubicBezTo>
                <a:cubicBezTo>
                  <a:pt x="502" y="1391"/>
                  <a:pt x="502" y="1391"/>
                  <a:pt x="502" y="1391"/>
                </a:cubicBezTo>
                <a:cubicBezTo>
                  <a:pt x="1318" y="1391"/>
                  <a:pt x="1318" y="1391"/>
                  <a:pt x="1318" y="1391"/>
                </a:cubicBezTo>
                <a:cubicBezTo>
                  <a:pt x="1337" y="1391"/>
                  <a:pt x="1353" y="1375"/>
                  <a:pt x="1353" y="1356"/>
                </a:cubicBezTo>
                <a:cubicBezTo>
                  <a:pt x="1353" y="209"/>
                  <a:pt x="1353" y="209"/>
                  <a:pt x="1353" y="209"/>
                </a:cubicBezTo>
                <a:cubicBezTo>
                  <a:pt x="1353" y="136"/>
                  <a:pt x="1353" y="136"/>
                  <a:pt x="1353" y="136"/>
                </a:cubicBezTo>
                <a:cubicBezTo>
                  <a:pt x="1353" y="117"/>
                  <a:pt x="1337" y="101"/>
                  <a:pt x="1318" y="101"/>
                </a:cubicBezTo>
                <a:cubicBezTo>
                  <a:pt x="1201" y="101"/>
                  <a:pt x="1201" y="101"/>
                  <a:pt x="1201" y="101"/>
                </a:cubicBezTo>
                <a:cubicBezTo>
                  <a:pt x="1201" y="141"/>
                  <a:pt x="1201" y="141"/>
                  <a:pt x="1201" y="141"/>
                </a:cubicBezTo>
                <a:cubicBezTo>
                  <a:pt x="1201" y="149"/>
                  <a:pt x="1194" y="156"/>
                  <a:pt x="1186" y="156"/>
                </a:cubicBezTo>
                <a:cubicBezTo>
                  <a:pt x="1177" y="156"/>
                  <a:pt x="1171" y="149"/>
                  <a:pt x="1171" y="141"/>
                </a:cubicBezTo>
                <a:cubicBezTo>
                  <a:pt x="1171" y="101"/>
                  <a:pt x="1171" y="101"/>
                  <a:pt x="1171" y="101"/>
                </a:cubicBezTo>
                <a:cubicBezTo>
                  <a:pt x="1093" y="101"/>
                  <a:pt x="1093" y="101"/>
                  <a:pt x="1093" y="101"/>
                </a:cubicBezTo>
                <a:cubicBezTo>
                  <a:pt x="1093" y="141"/>
                  <a:pt x="1093" y="141"/>
                  <a:pt x="1093" y="141"/>
                </a:cubicBezTo>
                <a:cubicBezTo>
                  <a:pt x="1093" y="149"/>
                  <a:pt x="1086" y="156"/>
                  <a:pt x="1078" y="156"/>
                </a:cubicBezTo>
                <a:cubicBezTo>
                  <a:pt x="1070" y="156"/>
                  <a:pt x="1063" y="149"/>
                  <a:pt x="1063" y="141"/>
                </a:cubicBezTo>
                <a:cubicBezTo>
                  <a:pt x="1063" y="101"/>
                  <a:pt x="1063" y="101"/>
                  <a:pt x="1063" y="101"/>
                </a:cubicBezTo>
                <a:cubicBezTo>
                  <a:pt x="986" y="101"/>
                  <a:pt x="986" y="101"/>
                  <a:pt x="986" y="101"/>
                </a:cubicBezTo>
                <a:cubicBezTo>
                  <a:pt x="986" y="141"/>
                  <a:pt x="986" y="141"/>
                  <a:pt x="986" y="141"/>
                </a:cubicBezTo>
                <a:cubicBezTo>
                  <a:pt x="986" y="149"/>
                  <a:pt x="979" y="156"/>
                  <a:pt x="970" y="156"/>
                </a:cubicBezTo>
                <a:cubicBezTo>
                  <a:pt x="962" y="156"/>
                  <a:pt x="955" y="149"/>
                  <a:pt x="955" y="141"/>
                </a:cubicBezTo>
                <a:cubicBezTo>
                  <a:pt x="955" y="101"/>
                  <a:pt x="955" y="101"/>
                  <a:pt x="955" y="101"/>
                </a:cubicBezTo>
                <a:cubicBezTo>
                  <a:pt x="878" y="101"/>
                  <a:pt x="878" y="101"/>
                  <a:pt x="878" y="101"/>
                </a:cubicBezTo>
                <a:cubicBezTo>
                  <a:pt x="878" y="141"/>
                  <a:pt x="878" y="141"/>
                  <a:pt x="878" y="141"/>
                </a:cubicBezTo>
                <a:cubicBezTo>
                  <a:pt x="878" y="149"/>
                  <a:pt x="871" y="156"/>
                  <a:pt x="863" y="156"/>
                </a:cubicBezTo>
                <a:cubicBezTo>
                  <a:pt x="855" y="156"/>
                  <a:pt x="848" y="149"/>
                  <a:pt x="848" y="141"/>
                </a:cubicBezTo>
                <a:cubicBezTo>
                  <a:pt x="848" y="101"/>
                  <a:pt x="848" y="101"/>
                  <a:pt x="848" y="101"/>
                </a:cubicBezTo>
                <a:cubicBezTo>
                  <a:pt x="770" y="101"/>
                  <a:pt x="770" y="101"/>
                  <a:pt x="770" y="101"/>
                </a:cubicBezTo>
                <a:cubicBezTo>
                  <a:pt x="770" y="141"/>
                  <a:pt x="770" y="141"/>
                  <a:pt x="770" y="141"/>
                </a:cubicBezTo>
                <a:cubicBezTo>
                  <a:pt x="770" y="149"/>
                  <a:pt x="764" y="156"/>
                  <a:pt x="755" y="156"/>
                </a:cubicBezTo>
                <a:cubicBezTo>
                  <a:pt x="747" y="156"/>
                  <a:pt x="740" y="149"/>
                  <a:pt x="740" y="141"/>
                </a:cubicBezTo>
                <a:cubicBezTo>
                  <a:pt x="740" y="101"/>
                  <a:pt x="740" y="101"/>
                  <a:pt x="740" y="101"/>
                </a:cubicBezTo>
                <a:cubicBezTo>
                  <a:pt x="663" y="101"/>
                  <a:pt x="663" y="101"/>
                  <a:pt x="663" y="101"/>
                </a:cubicBezTo>
                <a:cubicBezTo>
                  <a:pt x="663" y="141"/>
                  <a:pt x="663" y="141"/>
                  <a:pt x="663" y="141"/>
                </a:cubicBezTo>
                <a:cubicBezTo>
                  <a:pt x="663" y="149"/>
                  <a:pt x="656" y="156"/>
                  <a:pt x="648" y="156"/>
                </a:cubicBezTo>
                <a:cubicBezTo>
                  <a:pt x="639" y="156"/>
                  <a:pt x="633" y="149"/>
                  <a:pt x="633" y="141"/>
                </a:cubicBezTo>
                <a:cubicBezTo>
                  <a:pt x="633" y="101"/>
                  <a:pt x="633" y="101"/>
                  <a:pt x="633" y="101"/>
                </a:cubicBezTo>
                <a:cubicBezTo>
                  <a:pt x="555" y="101"/>
                  <a:pt x="555" y="101"/>
                  <a:pt x="555" y="101"/>
                </a:cubicBezTo>
                <a:cubicBezTo>
                  <a:pt x="555" y="141"/>
                  <a:pt x="555" y="141"/>
                  <a:pt x="555" y="141"/>
                </a:cubicBezTo>
                <a:cubicBezTo>
                  <a:pt x="555" y="149"/>
                  <a:pt x="548" y="156"/>
                  <a:pt x="540" y="156"/>
                </a:cubicBezTo>
                <a:cubicBezTo>
                  <a:pt x="532" y="156"/>
                  <a:pt x="525" y="149"/>
                  <a:pt x="525" y="141"/>
                </a:cubicBezTo>
                <a:cubicBezTo>
                  <a:pt x="525" y="101"/>
                  <a:pt x="525" y="101"/>
                  <a:pt x="525" y="101"/>
                </a:cubicBezTo>
                <a:cubicBezTo>
                  <a:pt x="429" y="101"/>
                  <a:pt x="429" y="101"/>
                  <a:pt x="429" y="101"/>
                </a:cubicBezTo>
                <a:cubicBezTo>
                  <a:pt x="409" y="101"/>
                  <a:pt x="393" y="117"/>
                  <a:pt x="393" y="136"/>
                </a:cubicBezTo>
                <a:cubicBezTo>
                  <a:pt x="393" y="339"/>
                  <a:pt x="393" y="339"/>
                  <a:pt x="393" y="339"/>
                </a:cubicBezTo>
                <a:cubicBezTo>
                  <a:pt x="393" y="348"/>
                  <a:pt x="386" y="354"/>
                  <a:pt x="378" y="354"/>
                </a:cubicBezTo>
                <a:cubicBezTo>
                  <a:pt x="370" y="354"/>
                  <a:pt x="363" y="348"/>
                  <a:pt x="363" y="339"/>
                </a:cubicBezTo>
                <a:cubicBezTo>
                  <a:pt x="363" y="136"/>
                  <a:pt x="363" y="136"/>
                  <a:pt x="363" y="136"/>
                </a:cubicBezTo>
                <a:cubicBezTo>
                  <a:pt x="363" y="100"/>
                  <a:pt x="392" y="71"/>
                  <a:pt x="429" y="71"/>
                </a:cubicBezTo>
                <a:cubicBezTo>
                  <a:pt x="525" y="71"/>
                  <a:pt x="525" y="71"/>
                  <a:pt x="525" y="71"/>
                </a:cubicBezTo>
                <a:cubicBezTo>
                  <a:pt x="525" y="15"/>
                  <a:pt x="525" y="15"/>
                  <a:pt x="525" y="15"/>
                </a:cubicBezTo>
                <a:cubicBezTo>
                  <a:pt x="525" y="6"/>
                  <a:pt x="532" y="0"/>
                  <a:pt x="540" y="0"/>
                </a:cubicBezTo>
                <a:cubicBezTo>
                  <a:pt x="548" y="0"/>
                  <a:pt x="555" y="6"/>
                  <a:pt x="555" y="15"/>
                </a:cubicBezTo>
                <a:cubicBezTo>
                  <a:pt x="555" y="71"/>
                  <a:pt x="555" y="71"/>
                  <a:pt x="555" y="71"/>
                </a:cubicBezTo>
                <a:cubicBezTo>
                  <a:pt x="633" y="71"/>
                  <a:pt x="633" y="71"/>
                  <a:pt x="633" y="71"/>
                </a:cubicBezTo>
                <a:cubicBezTo>
                  <a:pt x="633" y="15"/>
                  <a:pt x="633" y="15"/>
                  <a:pt x="633" y="15"/>
                </a:cubicBezTo>
                <a:cubicBezTo>
                  <a:pt x="633" y="6"/>
                  <a:pt x="639" y="0"/>
                  <a:pt x="648" y="0"/>
                </a:cubicBezTo>
                <a:cubicBezTo>
                  <a:pt x="656" y="0"/>
                  <a:pt x="663" y="6"/>
                  <a:pt x="663" y="15"/>
                </a:cubicBezTo>
                <a:cubicBezTo>
                  <a:pt x="663" y="71"/>
                  <a:pt x="663" y="71"/>
                  <a:pt x="663" y="71"/>
                </a:cubicBezTo>
                <a:cubicBezTo>
                  <a:pt x="740" y="71"/>
                  <a:pt x="740" y="71"/>
                  <a:pt x="740" y="71"/>
                </a:cubicBezTo>
                <a:cubicBezTo>
                  <a:pt x="740" y="15"/>
                  <a:pt x="740" y="15"/>
                  <a:pt x="740" y="15"/>
                </a:cubicBezTo>
                <a:cubicBezTo>
                  <a:pt x="740" y="6"/>
                  <a:pt x="747" y="0"/>
                  <a:pt x="755" y="0"/>
                </a:cubicBezTo>
                <a:cubicBezTo>
                  <a:pt x="764" y="0"/>
                  <a:pt x="770" y="6"/>
                  <a:pt x="770" y="15"/>
                </a:cubicBezTo>
                <a:cubicBezTo>
                  <a:pt x="770" y="71"/>
                  <a:pt x="770" y="71"/>
                  <a:pt x="770" y="71"/>
                </a:cubicBezTo>
                <a:cubicBezTo>
                  <a:pt x="848" y="71"/>
                  <a:pt x="848" y="71"/>
                  <a:pt x="848" y="71"/>
                </a:cubicBezTo>
                <a:cubicBezTo>
                  <a:pt x="848" y="15"/>
                  <a:pt x="848" y="15"/>
                  <a:pt x="848" y="15"/>
                </a:cubicBezTo>
                <a:cubicBezTo>
                  <a:pt x="848" y="6"/>
                  <a:pt x="855" y="0"/>
                  <a:pt x="863" y="0"/>
                </a:cubicBezTo>
                <a:cubicBezTo>
                  <a:pt x="871" y="0"/>
                  <a:pt x="878" y="6"/>
                  <a:pt x="878" y="15"/>
                </a:cubicBezTo>
                <a:cubicBezTo>
                  <a:pt x="878" y="71"/>
                  <a:pt x="878" y="71"/>
                  <a:pt x="878" y="71"/>
                </a:cubicBezTo>
                <a:cubicBezTo>
                  <a:pt x="955" y="71"/>
                  <a:pt x="955" y="71"/>
                  <a:pt x="955" y="71"/>
                </a:cubicBezTo>
                <a:cubicBezTo>
                  <a:pt x="955" y="15"/>
                  <a:pt x="955" y="15"/>
                  <a:pt x="955" y="15"/>
                </a:cubicBezTo>
                <a:cubicBezTo>
                  <a:pt x="955" y="6"/>
                  <a:pt x="962" y="0"/>
                  <a:pt x="970" y="0"/>
                </a:cubicBezTo>
                <a:cubicBezTo>
                  <a:pt x="979" y="0"/>
                  <a:pt x="986" y="6"/>
                  <a:pt x="986" y="15"/>
                </a:cubicBezTo>
                <a:cubicBezTo>
                  <a:pt x="986" y="71"/>
                  <a:pt x="986" y="71"/>
                  <a:pt x="986" y="71"/>
                </a:cubicBezTo>
                <a:cubicBezTo>
                  <a:pt x="1063" y="71"/>
                  <a:pt x="1063" y="71"/>
                  <a:pt x="1063" y="71"/>
                </a:cubicBezTo>
                <a:cubicBezTo>
                  <a:pt x="1063" y="15"/>
                  <a:pt x="1063" y="15"/>
                  <a:pt x="1063" y="15"/>
                </a:cubicBezTo>
                <a:cubicBezTo>
                  <a:pt x="1063" y="6"/>
                  <a:pt x="1070" y="0"/>
                  <a:pt x="1078" y="0"/>
                </a:cubicBezTo>
                <a:cubicBezTo>
                  <a:pt x="1086" y="0"/>
                  <a:pt x="1093" y="6"/>
                  <a:pt x="1093" y="15"/>
                </a:cubicBezTo>
                <a:cubicBezTo>
                  <a:pt x="1093" y="71"/>
                  <a:pt x="1093" y="71"/>
                  <a:pt x="1093" y="71"/>
                </a:cubicBezTo>
                <a:cubicBezTo>
                  <a:pt x="1171" y="71"/>
                  <a:pt x="1171" y="71"/>
                  <a:pt x="1171" y="71"/>
                </a:cubicBezTo>
                <a:cubicBezTo>
                  <a:pt x="1171" y="15"/>
                  <a:pt x="1171" y="15"/>
                  <a:pt x="1171" y="15"/>
                </a:cubicBezTo>
                <a:cubicBezTo>
                  <a:pt x="1171" y="6"/>
                  <a:pt x="1177" y="0"/>
                  <a:pt x="1186" y="0"/>
                </a:cubicBezTo>
                <a:cubicBezTo>
                  <a:pt x="1194" y="0"/>
                  <a:pt x="1201" y="6"/>
                  <a:pt x="1201" y="15"/>
                </a:cubicBezTo>
                <a:cubicBezTo>
                  <a:pt x="1201" y="71"/>
                  <a:pt x="1201" y="71"/>
                  <a:pt x="1201" y="71"/>
                </a:cubicBezTo>
                <a:cubicBezTo>
                  <a:pt x="1318" y="71"/>
                  <a:pt x="1318" y="71"/>
                  <a:pt x="1318" y="71"/>
                </a:cubicBezTo>
                <a:cubicBezTo>
                  <a:pt x="1354" y="71"/>
                  <a:pt x="1383" y="100"/>
                  <a:pt x="1383" y="136"/>
                </a:cubicBezTo>
                <a:cubicBezTo>
                  <a:pt x="1383" y="193"/>
                  <a:pt x="1383" y="193"/>
                  <a:pt x="1383" y="193"/>
                </a:cubicBezTo>
                <a:cubicBezTo>
                  <a:pt x="1416" y="193"/>
                  <a:pt x="1416" y="193"/>
                  <a:pt x="1416" y="193"/>
                </a:cubicBezTo>
                <a:cubicBezTo>
                  <a:pt x="1452" y="193"/>
                  <a:pt x="1481" y="223"/>
                  <a:pt x="1481" y="259"/>
                </a:cubicBezTo>
                <a:close/>
                <a:moveTo>
                  <a:pt x="1451" y="259"/>
                </a:moveTo>
                <a:cubicBezTo>
                  <a:pt x="1451" y="240"/>
                  <a:pt x="1435" y="224"/>
                  <a:pt x="1416" y="224"/>
                </a:cubicBezTo>
                <a:cubicBezTo>
                  <a:pt x="1383" y="224"/>
                  <a:pt x="1383" y="224"/>
                  <a:pt x="1383" y="224"/>
                </a:cubicBezTo>
                <a:cubicBezTo>
                  <a:pt x="1383" y="1356"/>
                  <a:pt x="1383" y="1356"/>
                  <a:pt x="1383" y="1356"/>
                </a:cubicBezTo>
                <a:cubicBezTo>
                  <a:pt x="1383" y="1392"/>
                  <a:pt x="1354" y="1421"/>
                  <a:pt x="1318" y="1421"/>
                </a:cubicBezTo>
                <a:cubicBezTo>
                  <a:pt x="517" y="1421"/>
                  <a:pt x="517" y="1421"/>
                  <a:pt x="517" y="1421"/>
                </a:cubicBezTo>
                <a:cubicBezTo>
                  <a:pt x="517" y="1453"/>
                  <a:pt x="517" y="1453"/>
                  <a:pt x="517" y="1453"/>
                </a:cubicBezTo>
                <a:cubicBezTo>
                  <a:pt x="517" y="1473"/>
                  <a:pt x="533" y="1488"/>
                  <a:pt x="552" y="1488"/>
                </a:cubicBezTo>
                <a:cubicBezTo>
                  <a:pt x="1416" y="1488"/>
                  <a:pt x="1416" y="1488"/>
                  <a:pt x="1416" y="1488"/>
                </a:cubicBezTo>
                <a:cubicBezTo>
                  <a:pt x="1435" y="1488"/>
                  <a:pt x="1451" y="1473"/>
                  <a:pt x="1451" y="1453"/>
                </a:cubicBezTo>
                <a:lnTo>
                  <a:pt x="1451" y="259"/>
                </a:lnTo>
                <a:close/>
                <a:moveTo>
                  <a:pt x="1061" y="867"/>
                </a:moveTo>
                <a:cubicBezTo>
                  <a:pt x="1069" y="867"/>
                  <a:pt x="1076" y="873"/>
                  <a:pt x="1076" y="882"/>
                </a:cubicBezTo>
                <a:cubicBezTo>
                  <a:pt x="1076" y="1301"/>
                  <a:pt x="1076" y="1301"/>
                  <a:pt x="1076" y="1301"/>
                </a:cubicBezTo>
                <a:cubicBezTo>
                  <a:pt x="1076" y="1309"/>
                  <a:pt x="1069" y="1316"/>
                  <a:pt x="1061" y="1316"/>
                </a:cubicBezTo>
                <a:cubicBezTo>
                  <a:pt x="951" y="1316"/>
                  <a:pt x="951" y="1316"/>
                  <a:pt x="951" y="1316"/>
                </a:cubicBezTo>
                <a:cubicBezTo>
                  <a:pt x="942" y="1316"/>
                  <a:pt x="936" y="1309"/>
                  <a:pt x="936" y="1301"/>
                </a:cubicBezTo>
                <a:cubicBezTo>
                  <a:pt x="936" y="882"/>
                  <a:pt x="936" y="882"/>
                  <a:pt x="936" y="882"/>
                </a:cubicBezTo>
                <a:cubicBezTo>
                  <a:pt x="936" y="873"/>
                  <a:pt x="942" y="867"/>
                  <a:pt x="951" y="867"/>
                </a:cubicBezTo>
                <a:lnTo>
                  <a:pt x="1061" y="867"/>
                </a:lnTo>
                <a:close/>
                <a:moveTo>
                  <a:pt x="1046" y="897"/>
                </a:moveTo>
                <a:cubicBezTo>
                  <a:pt x="966" y="897"/>
                  <a:pt x="966" y="897"/>
                  <a:pt x="966" y="897"/>
                </a:cubicBezTo>
                <a:cubicBezTo>
                  <a:pt x="966" y="1286"/>
                  <a:pt x="966" y="1286"/>
                  <a:pt x="966" y="1286"/>
                </a:cubicBezTo>
                <a:cubicBezTo>
                  <a:pt x="1046" y="1286"/>
                  <a:pt x="1046" y="1286"/>
                  <a:pt x="1046" y="1286"/>
                </a:cubicBezTo>
                <a:lnTo>
                  <a:pt x="1046" y="897"/>
                </a:lnTo>
                <a:close/>
                <a:moveTo>
                  <a:pt x="877" y="993"/>
                </a:moveTo>
                <a:cubicBezTo>
                  <a:pt x="886" y="993"/>
                  <a:pt x="892" y="1000"/>
                  <a:pt x="892" y="1008"/>
                </a:cubicBezTo>
                <a:cubicBezTo>
                  <a:pt x="892" y="1301"/>
                  <a:pt x="892" y="1301"/>
                  <a:pt x="892" y="1301"/>
                </a:cubicBezTo>
                <a:cubicBezTo>
                  <a:pt x="892" y="1309"/>
                  <a:pt x="886" y="1316"/>
                  <a:pt x="877" y="1316"/>
                </a:cubicBezTo>
                <a:cubicBezTo>
                  <a:pt x="768" y="1316"/>
                  <a:pt x="768" y="1316"/>
                  <a:pt x="768" y="1316"/>
                </a:cubicBezTo>
                <a:cubicBezTo>
                  <a:pt x="759" y="1316"/>
                  <a:pt x="752" y="1309"/>
                  <a:pt x="752" y="1301"/>
                </a:cubicBezTo>
                <a:cubicBezTo>
                  <a:pt x="752" y="1008"/>
                  <a:pt x="752" y="1008"/>
                  <a:pt x="752" y="1008"/>
                </a:cubicBezTo>
                <a:cubicBezTo>
                  <a:pt x="752" y="1000"/>
                  <a:pt x="759" y="993"/>
                  <a:pt x="768" y="993"/>
                </a:cubicBezTo>
                <a:lnTo>
                  <a:pt x="877" y="993"/>
                </a:lnTo>
                <a:close/>
                <a:moveTo>
                  <a:pt x="862" y="1023"/>
                </a:moveTo>
                <a:cubicBezTo>
                  <a:pt x="783" y="1023"/>
                  <a:pt x="783" y="1023"/>
                  <a:pt x="783" y="1023"/>
                </a:cubicBezTo>
                <a:cubicBezTo>
                  <a:pt x="783" y="1286"/>
                  <a:pt x="783" y="1286"/>
                  <a:pt x="783" y="1286"/>
                </a:cubicBezTo>
                <a:cubicBezTo>
                  <a:pt x="862" y="1286"/>
                  <a:pt x="862" y="1286"/>
                  <a:pt x="862" y="1286"/>
                </a:cubicBezTo>
                <a:lnTo>
                  <a:pt x="862" y="1023"/>
                </a:lnTo>
                <a:close/>
                <a:moveTo>
                  <a:pt x="1244" y="766"/>
                </a:moveTo>
                <a:cubicBezTo>
                  <a:pt x="1252" y="766"/>
                  <a:pt x="1259" y="773"/>
                  <a:pt x="1259" y="781"/>
                </a:cubicBezTo>
                <a:cubicBezTo>
                  <a:pt x="1259" y="1301"/>
                  <a:pt x="1259" y="1301"/>
                  <a:pt x="1259" y="1301"/>
                </a:cubicBezTo>
                <a:cubicBezTo>
                  <a:pt x="1259" y="1309"/>
                  <a:pt x="1252" y="1316"/>
                  <a:pt x="1244" y="1316"/>
                </a:cubicBezTo>
                <a:cubicBezTo>
                  <a:pt x="1134" y="1316"/>
                  <a:pt x="1134" y="1316"/>
                  <a:pt x="1134" y="1316"/>
                </a:cubicBezTo>
                <a:cubicBezTo>
                  <a:pt x="1126" y="1316"/>
                  <a:pt x="1119" y="1309"/>
                  <a:pt x="1119" y="1301"/>
                </a:cubicBezTo>
                <a:cubicBezTo>
                  <a:pt x="1119" y="781"/>
                  <a:pt x="1119" y="781"/>
                  <a:pt x="1119" y="781"/>
                </a:cubicBezTo>
                <a:cubicBezTo>
                  <a:pt x="1119" y="773"/>
                  <a:pt x="1126" y="766"/>
                  <a:pt x="1134" y="766"/>
                </a:cubicBezTo>
                <a:lnTo>
                  <a:pt x="1244" y="766"/>
                </a:lnTo>
                <a:close/>
                <a:moveTo>
                  <a:pt x="1229" y="796"/>
                </a:moveTo>
                <a:cubicBezTo>
                  <a:pt x="1149" y="796"/>
                  <a:pt x="1149" y="796"/>
                  <a:pt x="1149" y="796"/>
                </a:cubicBezTo>
                <a:cubicBezTo>
                  <a:pt x="1149" y="1286"/>
                  <a:pt x="1149" y="1286"/>
                  <a:pt x="1149" y="1286"/>
                </a:cubicBezTo>
                <a:cubicBezTo>
                  <a:pt x="1229" y="1286"/>
                  <a:pt x="1229" y="1286"/>
                  <a:pt x="1229" y="1286"/>
                </a:cubicBezTo>
                <a:lnTo>
                  <a:pt x="1229" y="796"/>
                </a:lnTo>
                <a:close/>
                <a:moveTo>
                  <a:pt x="1265" y="578"/>
                </a:moveTo>
                <a:cubicBezTo>
                  <a:pt x="1265" y="632"/>
                  <a:pt x="1221" y="676"/>
                  <a:pt x="1167" y="676"/>
                </a:cubicBezTo>
                <a:cubicBezTo>
                  <a:pt x="1113" y="676"/>
                  <a:pt x="1069" y="632"/>
                  <a:pt x="1069" y="578"/>
                </a:cubicBezTo>
                <a:cubicBezTo>
                  <a:pt x="1069" y="523"/>
                  <a:pt x="1113" y="479"/>
                  <a:pt x="1167" y="479"/>
                </a:cubicBezTo>
                <a:cubicBezTo>
                  <a:pt x="1221" y="479"/>
                  <a:pt x="1265" y="523"/>
                  <a:pt x="1265" y="578"/>
                </a:cubicBezTo>
                <a:close/>
                <a:moveTo>
                  <a:pt x="1235" y="578"/>
                </a:moveTo>
                <a:cubicBezTo>
                  <a:pt x="1235" y="540"/>
                  <a:pt x="1204" y="510"/>
                  <a:pt x="1167" y="510"/>
                </a:cubicBezTo>
                <a:cubicBezTo>
                  <a:pt x="1129" y="510"/>
                  <a:pt x="1099" y="540"/>
                  <a:pt x="1099" y="578"/>
                </a:cubicBezTo>
                <a:cubicBezTo>
                  <a:pt x="1099" y="615"/>
                  <a:pt x="1129" y="645"/>
                  <a:pt x="1167" y="645"/>
                </a:cubicBezTo>
                <a:cubicBezTo>
                  <a:pt x="1204" y="645"/>
                  <a:pt x="1235" y="615"/>
                  <a:pt x="1235" y="578"/>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98" name="Google Shape;198;p11"/>
          <p:cNvSpPr/>
          <p:nvPr/>
        </p:nvSpPr>
        <p:spPr>
          <a:xfrm>
            <a:off x="18991580" y="6634844"/>
            <a:ext cx="1952994" cy="1847274"/>
          </a:xfrm>
          <a:custGeom>
            <a:pathLst>
              <a:path extrusionOk="0" h="2615" w="2766">
                <a:moveTo>
                  <a:pt x="1805" y="1061"/>
                </a:moveTo>
                <a:cubicBezTo>
                  <a:pt x="1759" y="979"/>
                  <a:pt x="1691" y="912"/>
                  <a:pt x="1609" y="866"/>
                </a:cubicBezTo>
                <a:cubicBezTo>
                  <a:pt x="1574" y="846"/>
                  <a:pt x="1538" y="831"/>
                  <a:pt x="1501" y="822"/>
                </a:cubicBezTo>
                <a:cubicBezTo>
                  <a:pt x="1412" y="796"/>
                  <a:pt x="1314" y="796"/>
                  <a:pt x="1225" y="821"/>
                </a:cubicBezTo>
                <a:cubicBezTo>
                  <a:pt x="1188" y="832"/>
                  <a:pt x="1151" y="847"/>
                  <a:pt x="1116" y="866"/>
                </a:cubicBezTo>
                <a:cubicBezTo>
                  <a:pt x="1034" y="912"/>
                  <a:pt x="967" y="980"/>
                  <a:pt x="921" y="1061"/>
                </a:cubicBezTo>
                <a:cubicBezTo>
                  <a:pt x="902" y="1097"/>
                  <a:pt x="887" y="1133"/>
                  <a:pt x="877" y="1170"/>
                </a:cubicBezTo>
                <a:cubicBezTo>
                  <a:pt x="864" y="1214"/>
                  <a:pt x="857" y="1261"/>
                  <a:pt x="857" y="1308"/>
                </a:cubicBezTo>
                <a:cubicBezTo>
                  <a:pt x="857" y="1355"/>
                  <a:pt x="864" y="1401"/>
                  <a:pt x="877" y="1445"/>
                </a:cubicBezTo>
                <a:cubicBezTo>
                  <a:pt x="887" y="1482"/>
                  <a:pt x="902" y="1519"/>
                  <a:pt x="921" y="1554"/>
                </a:cubicBezTo>
                <a:cubicBezTo>
                  <a:pt x="967" y="1636"/>
                  <a:pt x="1034" y="1703"/>
                  <a:pt x="1116" y="1749"/>
                </a:cubicBezTo>
                <a:cubicBezTo>
                  <a:pt x="1151" y="1769"/>
                  <a:pt x="1188" y="1784"/>
                  <a:pt x="1225" y="1794"/>
                </a:cubicBezTo>
                <a:cubicBezTo>
                  <a:pt x="1269" y="1807"/>
                  <a:pt x="1316" y="1813"/>
                  <a:pt x="1363" y="1813"/>
                </a:cubicBezTo>
                <a:cubicBezTo>
                  <a:pt x="1410" y="1813"/>
                  <a:pt x="1456" y="1807"/>
                  <a:pt x="1501" y="1794"/>
                </a:cubicBezTo>
                <a:cubicBezTo>
                  <a:pt x="1538" y="1784"/>
                  <a:pt x="1574" y="1769"/>
                  <a:pt x="1609" y="1749"/>
                </a:cubicBezTo>
                <a:cubicBezTo>
                  <a:pt x="1691" y="1704"/>
                  <a:pt x="1759" y="1636"/>
                  <a:pt x="1805" y="1554"/>
                </a:cubicBezTo>
                <a:cubicBezTo>
                  <a:pt x="1824" y="1520"/>
                  <a:pt x="1839" y="1483"/>
                  <a:pt x="1849" y="1446"/>
                </a:cubicBezTo>
                <a:cubicBezTo>
                  <a:pt x="1862" y="1401"/>
                  <a:pt x="1869" y="1355"/>
                  <a:pt x="1869" y="1308"/>
                </a:cubicBezTo>
                <a:cubicBezTo>
                  <a:pt x="1869" y="1261"/>
                  <a:pt x="1862" y="1214"/>
                  <a:pt x="1849" y="1170"/>
                </a:cubicBezTo>
                <a:cubicBezTo>
                  <a:pt x="1839" y="1133"/>
                  <a:pt x="1824" y="1096"/>
                  <a:pt x="1805" y="1061"/>
                </a:cubicBezTo>
                <a:close/>
                <a:moveTo>
                  <a:pt x="1802" y="1432"/>
                </a:moveTo>
                <a:cubicBezTo>
                  <a:pt x="1793" y="1466"/>
                  <a:pt x="1779" y="1499"/>
                  <a:pt x="1762" y="1531"/>
                </a:cubicBezTo>
                <a:cubicBezTo>
                  <a:pt x="1720" y="1605"/>
                  <a:pt x="1659" y="1665"/>
                  <a:pt x="1585" y="1707"/>
                </a:cubicBezTo>
                <a:cubicBezTo>
                  <a:pt x="1554" y="1724"/>
                  <a:pt x="1521" y="1738"/>
                  <a:pt x="1487" y="1747"/>
                </a:cubicBezTo>
                <a:cubicBezTo>
                  <a:pt x="1407" y="1770"/>
                  <a:pt x="1319" y="1770"/>
                  <a:pt x="1238" y="1747"/>
                </a:cubicBezTo>
                <a:cubicBezTo>
                  <a:pt x="1205" y="1738"/>
                  <a:pt x="1172" y="1724"/>
                  <a:pt x="1140" y="1707"/>
                </a:cubicBezTo>
                <a:cubicBezTo>
                  <a:pt x="1066" y="1665"/>
                  <a:pt x="1005" y="1604"/>
                  <a:pt x="964" y="1530"/>
                </a:cubicBezTo>
                <a:cubicBezTo>
                  <a:pt x="946" y="1499"/>
                  <a:pt x="933" y="1466"/>
                  <a:pt x="924" y="1432"/>
                </a:cubicBezTo>
                <a:cubicBezTo>
                  <a:pt x="912" y="1392"/>
                  <a:pt x="906" y="1350"/>
                  <a:pt x="906" y="1308"/>
                </a:cubicBezTo>
                <a:cubicBezTo>
                  <a:pt x="906" y="1265"/>
                  <a:pt x="912" y="1224"/>
                  <a:pt x="924" y="1183"/>
                </a:cubicBezTo>
                <a:cubicBezTo>
                  <a:pt x="933" y="1150"/>
                  <a:pt x="946" y="1117"/>
                  <a:pt x="964" y="1085"/>
                </a:cubicBezTo>
                <a:cubicBezTo>
                  <a:pt x="1005" y="1011"/>
                  <a:pt x="1066" y="950"/>
                  <a:pt x="1140" y="909"/>
                </a:cubicBezTo>
                <a:cubicBezTo>
                  <a:pt x="1172" y="892"/>
                  <a:pt x="1205" y="878"/>
                  <a:pt x="1238" y="869"/>
                </a:cubicBezTo>
                <a:cubicBezTo>
                  <a:pt x="1279" y="857"/>
                  <a:pt x="1321" y="851"/>
                  <a:pt x="1363" y="851"/>
                </a:cubicBezTo>
                <a:cubicBezTo>
                  <a:pt x="1405" y="851"/>
                  <a:pt x="1447" y="857"/>
                  <a:pt x="1488" y="869"/>
                </a:cubicBezTo>
                <a:cubicBezTo>
                  <a:pt x="1521" y="878"/>
                  <a:pt x="1554" y="891"/>
                  <a:pt x="1585" y="909"/>
                </a:cubicBezTo>
                <a:cubicBezTo>
                  <a:pt x="1659" y="950"/>
                  <a:pt x="1720" y="1011"/>
                  <a:pt x="1762" y="1085"/>
                </a:cubicBezTo>
                <a:cubicBezTo>
                  <a:pt x="1779" y="1116"/>
                  <a:pt x="1793" y="1149"/>
                  <a:pt x="1802" y="1183"/>
                </a:cubicBezTo>
                <a:cubicBezTo>
                  <a:pt x="1814" y="1224"/>
                  <a:pt x="1820" y="1265"/>
                  <a:pt x="1820" y="1308"/>
                </a:cubicBezTo>
                <a:cubicBezTo>
                  <a:pt x="1820" y="1350"/>
                  <a:pt x="1814" y="1392"/>
                  <a:pt x="1802" y="1432"/>
                </a:cubicBezTo>
                <a:close/>
                <a:moveTo>
                  <a:pt x="2138" y="1528"/>
                </a:moveTo>
                <a:cubicBezTo>
                  <a:pt x="2140" y="1523"/>
                  <a:pt x="2141" y="1518"/>
                  <a:pt x="2142" y="1513"/>
                </a:cubicBezTo>
                <a:cubicBezTo>
                  <a:pt x="2252" y="1513"/>
                  <a:pt x="2252" y="1513"/>
                  <a:pt x="2252" y="1513"/>
                </a:cubicBezTo>
                <a:cubicBezTo>
                  <a:pt x="2306" y="1513"/>
                  <a:pt x="2350" y="1469"/>
                  <a:pt x="2350" y="1415"/>
                </a:cubicBezTo>
                <a:cubicBezTo>
                  <a:pt x="2350" y="1201"/>
                  <a:pt x="2350" y="1201"/>
                  <a:pt x="2350" y="1201"/>
                </a:cubicBezTo>
                <a:cubicBezTo>
                  <a:pt x="2350" y="1147"/>
                  <a:pt x="2306" y="1103"/>
                  <a:pt x="2252" y="1103"/>
                </a:cubicBezTo>
                <a:cubicBezTo>
                  <a:pt x="2142" y="1103"/>
                  <a:pt x="2142" y="1103"/>
                  <a:pt x="2142" y="1103"/>
                </a:cubicBezTo>
                <a:cubicBezTo>
                  <a:pt x="2141" y="1098"/>
                  <a:pt x="2140" y="1093"/>
                  <a:pt x="2138" y="1088"/>
                </a:cubicBezTo>
                <a:cubicBezTo>
                  <a:pt x="2122" y="1028"/>
                  <a:pt x="2098" y="970"/>
                  <a:pt x="2067" y="914"/>
                </a:cubicBezTo>
                <a:cubicBezTo>
                  <a:pt x="2065" y="910"/>
                  <a:pt x="2062" y="906"/>
                  <a:pt x="2059" y="901"/>
                </a:cubicBezTo>
                <a:cubicBezTo>
                  <a:pt x="2136" y="824"/>
                  <a:pt x="2136" y="824"/>
                  <a:pt x="2136" y="824"/>
                </a:cubicBezTo>
                <a:cubicBezTo>
                  <a:pt x="2155" y="806"/>
                  <a:pt x="2165" y="781"/>
                  <a:pt x="2165" y="755"/>
                </a:cubicBezTo>
                <a:cubicBezTo>
                  <a:pt x="2165" y="729"/>
                  <a:pt x="2155" y="704"/>
                  <a:pt x="2136" y="685"/>
                </a:cubicBezTo>
                <a:cubicBezTo>
                  <a:pt x="1985" y="534"/>
                  <a:pt x="1985" y="534"/>
                  <a:pt x="1985" y="534"/>
                </a:cubicBezTo>
                <a:cubicBezTo>
                  <a:pt x="1947" y="496"/>
                  <a:pt x="1885" y="496"/>
                  <a:pt x="1846" y="534"/>
                </a:cubicBezTo>
                <a:cubicBezTo>
                  <a:pt x="1769" y="611"/>
                  <a:pt x="1769" y="611"/>
                  <a:pt x="1769" y="611"/>
                </a:cubicBezTo>
                <a:cubicBezTo>
                  <a:pt x="1765" y="609"/>
                  <a:pt x="1760" y="606"/>
                  <a:pt x="1756" y="604"/>
                </a:cubicBezTo>
                <a:cubicBezTo>
                  <a:pt x="1700" y="572"/>
                  <a:pt x="1641" y="548"/>
                  <a:pt x="1583" y="532"/>
                </a:cubicBezTo>
                <a:cubicBezTo>
                  <a:pt x="1578" y="531"/>
                  <a:pt x="1573" y="530"/>
                  <a:pt x="1568" y="528"/>
                </a:cubicBezTo>
                <a:cubicBezTo>
                  <a:pt x="1568" y="419"/>
                  <a:pt x="1568" y="419"/>
                  <a:pt x="1568" y="419"/>
                </a:cubicBezTo>
                <a:cubicBezTo>
                  <a:pt x="1568" y="365"/>
                  <a:pt x="1524" y="321"/>
                  <a:pt x="1470" y="321"/>
                </a:cubicBezTo>
                <a:cubicBezTo>
                  <a:pt x="1256" y="321"/>
                  <a:pt x="1256" y="321"/>
                  <a:pt x="1256" y="321"/>
                </a:cubicBezTo>
                <a:cubicBezTo>
                  <a:pt x="1202" y="321"/>
                  <a:pt x="1158" y="365"/>
                  <a:pt x="1158" y="419"/>
                </a:cubicBezTo>
                <a:cubicBezTo>
                  <a:pt x="1158" y="528"/>
                  <a:pt x="1158" y="528"/>
                  <a:pt x="1158" y="528"/>
                </a:cubicBezTo>
                <a:cubicBezTo>
                  <a:pt x="1153" y="530"/>
                  <a:pt x="1148" y="531"/>
                  <a:pt x="1143" y="532"/>
                </a:cubicBezTo>
                <a:cubicBezTo>
                  <a:pt x="1084" y="549"/>
                  <a:pt x="1025" y="573"/>
                  <a:pt x="970" y="604"/>
                </a:cubicBezTo>
                <a:cubicBezTo>
                  <a:pt x="965" y="606"/>
                  <a:pt x="961" y="609"/>
                  <a:pt x="956" y="611"/>
                </a:cubicBezTo>
                <a:cubicBezTo>
                  <a:pt x="879" y="534"/>
                  <a:pt x="879" y="534"/>
                  <a:pt x="879" y="534"/>
                </a:cubicBezTo>
                <a:cubicBezTo>
                  <a:pt x="841" y="496"/>
                  <a:pt x="779" y="496"/>
                  <a:pt x="741" y="534"/>
                </a:cubicBezTo>
                <a:cubicBezTo>
                  <a:pt x="590" y="685"/>
                  <a:pt x="590" y="685"/>
                  <a:pt x="590" y="685"/>
                </a:cubicBezTo>
                <a:cubicBezTo>
                  <a:pt x="571" y="704"/>
                  <a:pt x="561" y="728"/>
                  <a:pt x="561" y="755"/>
                </a:cubicBezTo>
                <a:cubicBezTo>
                  <a:pt x="561" y="781"/>
                  <a:pt x="571" y="806"/>
                  <a:pt x="589" y="824"/>
                </a:cubicBezTo>
                <a:cubicBezTo>
                  <a:pt x="667" y="901"/>
                  <a:pt x="667" y="901"/>
                  <a:pt x="667" y="901"/>
                </a:cubicBezTo>
                <a:cubicBezTo>
                  <a:pt x="664" y="906"/>
                  <a:pt x="661" y="910"/>
                  <a:pt x="659" y="915"/>
                </a:cubicBezTo>
                <a:cubicBezTo>
                  <a:pt x="627" y="971"/>
                  <a:pt x="603" y="1029"/>
                  <a:pt x="588" y="1088"/>
                </a:cubicBezTo>
                <a:cubicBezTo>
                  <a:pt x="586" y="1093"/>
                  <a:pt x="585" y="1098"/>
                  <a:pt x="584" y="1103"/>
                </a:cubicBezTo>
                <a:cubicBezTo>
                  <a:pt x="474" y="1103"/>
                  <a:pt x="474" y="1103"/>
                  <a:pt x="474" y="1103"/>
                </a:cubicBezTo>
                <a:cubicBezTo>
                  <a:pt x="420" y="1103"/>
                  <a:pt x="376" y="1147"/>
                  <a:pt x="376" y="1201"/>
                </a:cubicBezTo>
                <a:cubicBezTo>
                  <a:pt x="376" y="1415"/>
                  <a:pt x="376" y="1415"/>
                  <a:pt x="376" y="1415"/>
                </a:cubicBezTo>
                <a:cubicBezTo>
                  <a:pt x="376" y="1469"/>
                  <a:pt x="420" y="1513"/>
                  <a:pt x="474" y="1513"/>
                </a:cubicBezTo>
                <a:cubicBezTo>
                  <a:pt x="584" y="1513"/>
                  <a:pt x="584" y="1513"/>
                  <a:pt x="584" y="1513"/>
                </a:cubicBezTo>
                <a:cubicBezTo>
                  <a:pt x="585" y="1518"/>
                  <a:pt x="586" y="1523"/>
                  <a:pt x="587" y="1527"/>
                </a:cubicBezTo>
                <a:cubicBezTo>
                  <a:pt x="603" y="1586"/>
                  <a:pt x="627" y="1645"/>
                  <a:pt x="659" y="1701"/>
                </a:cubicBezTo>
                <a:cubicBezTo>
                  <a:pt x="661" y="1705"/>
                  <a:pt x="664" y="1710"/>
                  <a:pt x="667" y="1714"/>
                </a:cubicBezTo>
                <a:cubicBezTo>
                  <a:pt x="590" y="1791"/>
                  <a:pt x="590" y="1791"/>
                  <a:pt x="590" y="1791"/>
                </a:cubicBezTo>
                <a:cubicBezTo>
                  <a:pt x="571" y="1810"/>
                  <a:pt x="561" y="1835"/>
                  <a:pt x="561" y="1861"/>
                </a:cubicBezTo>
                <a:cubicBezTo>
                  <a:pt x="561" y="1887"/>
                  <a:pt x="571" y="1912"/>
                  <a:pt x="589" y="1930"/>
                </a:cubicBezTo>
                <a:cubicBezTo>
                  <a:pt x="741" y="2081"/>
                  <a:pt x="741" y="2081"/>
                  <a:pt x="741" y="2081"/>
                </a:cubicBezTo>
                <a:cubicBezTo>
                  <a:pt x="779" y="2119"/>
                  <a:pt x="841" y="2119"/>
                  <a:pt x="879" y="2081"/>
                </a:cubicBezTo>
                <a:cubicBezTo>
                  <a:pt x="956" y="2004"/>
                  <a:pt x="956" y="2004"/>
                  <a:pt x="956" y="2004"/>
                </a:cubicBezTo>
                <a:cubicBezTo>
                  <a:pt x="961" y="2007"/>
                  <a:pt x="965" y="2009"/>
                  <a:pt x="970" y="2012"/>
                </a:cubicBezTo>
                <a:cubicBezTo>
                  <a:pt x="1025" y="2043"/>
                  <a:pt x="1084" y="2067"/>
                  <a:pt x="1143" y="2083"/>
                </a:cubicBezTo>
                <a:cubicBezTo>
                  <a:pt x="1148" y="2085"/>
                  <a:pt x="1153" y="2086"/>
                  <a:pt x="1158" y="2087"/>
                </a:cubicBezTo>
                <a:cubicBezTo>
                  <a:pt x="1158" y="2197"/>
                  <a:pt x="1158" y="2197"/>
                  <a:pt x="1158" y="2197"/>
                </a:cubicBezTo>
                <a:cubicBezTo>
                  <a:pt x="1158" y="2251"/>
                  <a:pt x="1202" y="2295"/>
                  <a:pt x="1256" y="2295"/>
                </a:cubicBezTo>
                <a:cubicBezTo>
                  <a:pt x="1470" y="2295"/>
                  <a:pt x="1470" y="2295"/>
                  <a:pt x="1470" y="2295"/>
                </a:cubicBezTo>
                <a:cubicBezTo>
                  <a:pt x="1524" y="2295"/>
                  <a:pt x="1568" y="2251"/>
                  <a:pt x="1568" y="2197"/>
                </a:cubicBezTo>
                <a:cubicBezTo>
                  <a:pt x="1568" y="2087"/>
                  <a:pt x="1568" y="2087"/>
                  <a:pt x="1568" y="2087"/>
                </a:cubicBezTo>
                <a:cubicBezTo>
                  <a:pt x="1573" y="2086"/>
                  <a:pt x="1578" y="2085"/>
                  <a:pt x="1583" y="2083"/>
                </a:cubicBezTo>
                <a:cubicBezTo>
                  <a:pt x="1641" y="2067"/>
                  <a:pt x="1700" y="2043"/>
                  <a:pt x="1756" y="2012"/>
                </a:cubicBezTo>
                <a:cubicBezTo>
                  <a:pt x="1760" y="2009"/>
                  <a:pt x="1765" y="2007"/>
                  <a:pt x="1769" y="2004"/>
                </a:cubicBezTo>
                <a:cubicBezTo>
                  <a:pt x="1846" y="2081"/>
                  <a:pt x="1846" y="2081"/>
                  <a:pt x="1846" y="2081"/>
                </a:cubicBezTo>
                <a:cubicBezTo>
                  <a:pt x="1885" y="2119"/>
                  <a:pt x="1947" y="2119"/>
                  <a:pt x="1985" y="2081"/>
                </a:cubicBezTo>
                <a:cubicBezTo>
                  <a:pt x="2136" y="1930"/>
                  <a:pt x="2136" y="1930"/>
                  <a:pt x="2136" y="1930"/>
                </a:cubicBezTo>
                <a:cubicBezTo>
                  <a:pt x="2155" y="1912"/>
                  <a:pt x="2165" y="1887"/>
                  <a:pt x="2165" y="1861"/>
                </a:cubicBezTo>
                <a:cubicBezTo>
                  <a:pt x="2165" y="1835"/>
                  <a:pt x="2155" y="1810"/>
                  <a:pt x="2136" y="1791"/>
                </a:cubicBezTo>
                <a:cubicBezTo>
                  <a:pt x="2059" y="1714"/>
                  <a:pt x="2059" y="1714"/>
                  <a:pt x="2059" y="1714"/>
                </a:cubicBezTo>
                <a:cubicBezTo>
                  <a:pt x="2062" y="1710"/>
                  <a:pt x="2065" y="1706"/>
                  <a:pt x="2067" y="1701"/>
                </a:cubicBezTo>
                <a:cubicBezTo>
                  <a:pt x="2098" y="1645"/>
                  <a:pt x="2122" y="1587"/>
                  <a:pt x="2138" y="1528"/>
                </a:cubicBezTo>
                <a:close/>
                <a:moveTo>
                  <a:pt x="2102" y="1826"/>
                </a:moveTo>
                <a:cubicBezTo>
                  <a:pt x="2111" y="1835"/>
                  <a:pt x="2116" y="1848"/>
                  <a:pt x="2116" y="1861"/>
                </a:cubicBezTo>
                <a:cubicBezTo>
                  <a:pt x="2116" y="1874"/>
                  <a:pt x="2111" y="1886"/>
                  <a:pt x="2102" y="1895"/>
                </a:cubicBezTo>
                <a:cubicBezTo>
                  <a:pt x="1950" y="2047"/>
                  <a:pt x="1950" y="2047"/>
                  <a:pt x="1950" y="2047"/>
                </a:cubicBezTo>
                <a:cubicBezTo>
                  <a:pt x="1931" y="2066"/>
                  <a:pt x="1900" y="2065"/>
                  <a:pt x="1881" y="2047"/>
                </a:cubicBezTo>
                <a:cubicBezTo>
                  <a:pt x="1776" y="1942"/>
                  <a:pt x="1776" y="1942"/>
                  <a:pt x="1776" y="1942"/>
                </a:cubicBezTo>
                <a:cubicBezTo>
                  <a:pt x="1753" y="1957"/>
                  <a:pt x="1753" y="1957"/>
                  <a:pt x="1753" y="1957"/>
                </a:cubicBezTo>
                <a:cubicBezTo>
                  <a:pt x="1746" y="1961"/>
                  <a:pt x="1739" y="1965"/>
                  <a:pt x="1732" y="1969"/>
                </a:cubicBezTo>
                <a:cubicBezTo>
                  <a:pt x="1679" y="1999"/>
                  <a:pt x="1625" y="2021"/>
                  <a:pt x="1569" y="2036"/>
                </a:cubicBezTo>
                <a:cubicBezTo>
                  <a:pt x="1561" y="2038"/>
                  <a:pt x="1553" y="2040"/>
                  <a:pt x="1545" y="2042"/>
                </a:cubicBezTo>
                <a:cubicBezTo>
                  <a:pt x="1519" y="2049"/>
                  <a:pt x="1519" y="2049"/>
                  <a:pt x="1519" y="2049"/>
                </a:cubicBezTo>
                <a:cubicBezTo>
                  <a:pt x="1519" y="2197"/>
                  <a:pt x="1519" y="2197"/>
                  <a:pt x="1519" y="2197"/>
                </a:cubicBezTo>
                <a:cubicBezTo>
                  <a:pt x="1519" y="2224"/>
                  <a:pt x="1497" y="2246"/>
                  <a:pt x="1470" y="2246"/>
                </a:cubicBezTo>
                <a:cubicBezTo>
                  <a:pt x="1256" y="2246"/>
                  <a:pt x="1256" y="2246"/>
                  <a:pt x="1256" y="2246"/>
                </a:cubicBezTo>
                <a:cubicBezTo>
                  <a:pt x="1228" y="2246"/>
                  <a:pt x="1207" y="2224"/>
                  <a:pt x="1207" y="2197"/>
                </a:cubicBezTo>
                <a:cubicBezTo>
                  <a:pt x="1207" y="2049"/>
                  <a:pt x="1207" y="2049"/>
                  <a:pt x="1207" y="2049"/>
                </a:cubicBezTo>
                <a:cubicBezTo>
                  <a:pt x="1181" y="2042"/>
                  <a:pt x="1181" y="2042"/>
                  <a:pt x="1181" y="2042"/>
                </a:cubicBezTo>
                <a:cubicBezTo>
                  <a:pt x="1173" y="2040"/>
                  <a:pt x="1164" y="2038"/>
                  <a:pt x="1156" y="2036"/>
                </a:cubicBezTo>
                <a:cubicBezTo>
                  <a:pt x="1100" y="2021"/>
                  <a:pt x="1046" y="1998"/>
                  <a:pt x="994" y="1969"/>
                </a:cubicBezTo>
                <a:cubicBezTo>
                  <a:pt x="986" y="1965"/>
                  <a:pt x="979" y="1961"/>
                  <a:pt x="972" y="1956"/>
                </a:cubicBezTo>
                <a:cubicBezTo>
                  <a:pt x="949" y="1942"/>
                  <a:pt x="949" y="1942"/>
                  <a:pt x="949" y="1942"/>
                </a:cubicBezTo>
                <a:cubicBezTo>
                  <a:pt x="845" y="2047"/>
                  <a:pt x="845" y="2047"/>
                  <a:pt x="845" y="2047"/>
                </a:cubicBezTo>
                <a:cubicBezTo>
                  <a:pt x="825" y="2066"/>
                  <a:pt x="794" y="2066"/>
                  <a:pt x="775" y="2047"/>
                </a:cubicBezTo>
                <a:cubicBezTo>
                  <a:pt x="624" y="1895"/>
                  <a:pt x="624" y="1895"/>
                  <a:pt x="624" y="1895"/>
                </a:cubicBezTo>
                <a:cubicBezTo>
                  <a:pt x="615" y="1886"/>
                  <a:pt x="610" y="1874"/>
                  <a:pt x="610" y="1861"/>
                </a:cubicBezTo>
                <a:cubicBezTo>
                  <a:pt x="610" y="1848"/>
                  <a:pt x="615" y="1835"/>
                  <a:pt x="624" y="1826"/>
                </a:cubicBezTo>
                <a:cubicBezTo>
                  <a:pt x="729" y="1721"/>
                  <a:pt x="729" y="1721"/>
                  <a:pt x="729" y="1721"/>
                </a:cubicBezTo>
                <a:cubicBezTo>
                  <a:pt x="715" y="1699"/>
                  <a:pt x="715" y="1699"/>
                  <a:pt x="715" y="1699"/>
                </a:cubicBezTo>
                <a:cubicBezTo>
                  <a:pt x="710" y="1692"/>
                  <a:pt x="706" y="1684"/>
                  <a:pt x="702" y="1677"/>
                </a:cubicBezTo>
                <a:cubicBezTo>
                  <a:pt x="672" y="1624"/>
                  <a:pt x="650" y="1570"/>
                  <a:pt x="635" y="1514"/>
                </a:cubicBezTo>
                <a:cubicBezTo>
                  <a:pt x="632" y="1506"/>
                  <a:pt x="630" y="1497"/>
                  <a:pt x="628" y="1489"/>
                </a:cubicBezTo>
                <a:cubicBezTo>
                  <a:pt x="622" y="1464"/>
                  <a:pt x="622" y="1464"/>
                  <a:pt x="622" y="1464"/>
                </a:cubicBezTo>
                <a:cubicBezTo>
                  <a:pt x="474" y="1464"/>
                  <a:pt x="474" y="1464"/>
                  <a:pt x="474" y="1464"/>
                </a:cubicBezTo>
                <a:cubicBezTo>
                  <a:pt x="447" y="1464"/>
                  <a:pt x="425" y="1442"/>
                  <a:pt x="425" y="1415"/>
                </a:cubicBezTo>
                <a:cubicBezTo>
                  <a:pt x="425" y="1201"/>
                  <a:pt x="425" y="1201"/>
                  <a:pt x="425" y="1201"/>
                </a:cubicBezTo>
                <a:cubicBezTo>
                  <a:pt x="425" y="1174"/>
                  <a:pt x="447" y="1152"/>
                  <a:pt x="474" y="1152"/>
                </a:cubicBezTo>
                <a:cubicBezTo>
                  <a:pt x="622" y="1152"/>
                  <a:pt x="622" y="1152"/>
                  <a:pt x="622" y="1152"/>
                </a:cubicBezTo>
                <a:cubicBezTo>
                  <a:pt x="628" y="1127"/>
                  <a:pt x="628" y="1127"/>
                  <a:pt x="628" y="1127"/>
                </a:cubicBezTo>
                <a:cubicBezTo>
                  <a:pt x="630" y="1118"/>
                  <a:pt x="632" y="1110"/>
                  <a:pt x="635" y="1101"/>
                </a:cubicBezTo>
                <a:cubicBezTo>
                  <a:pt x="650" y="1046"/>
                  <a:pt x="672" y="991"/>
                  <a:pt x="702" y="939"/>
                </a:cubicBezTo>
                <a:cubicBezTo>
                  <a:pt x="706" y="931"/>
                  <a:pt x="710" y="924"/>
                  <a:pt x="715" y="917"/>
                </a:cubicBezTo>
                <a:cubicBezTo>
                  <a:pt x="729" y="894"/>
                  <a:pt x="729" y="894"/>
                  <a:pt x="729" y="894"/>
                </a:cubicBezTo>
                <a:cubicBezTo>
                  <a:pt x="624" y="789"/>
                  <a:pt x="624" y="789"/>
                  <a:pt x="624" y="789"/>
                </a:cubicBezTo>
                <a:cubicBezTo>
                  <a:pt x="615" y="780"/>
                  <a:pt x="610" y="768"/>
                  <a:pt x="610" y="755"/>
                </a:cubicBezTo>
                <a:cubicBezTo>
                  <a:pt x="610" y="742"/>
                  <a:pt x="615" y="729"/>
                  <a:pt x="624" y="720"/>
                </a:cubicBezTo>
                <a:cubicBezTo>
                  <a:pt x="775" y="569"/>
                  <a:pt x="775" y="569"/>
                  <a:pt x="775" y="569"/>
                </a:cubicBezTo>
                <a:cubicBezTo>
                  <a:pt x="794" y="550"/>
                  <a:pt x="825" y="550"/>
                  <a:pt x="845" y="569"/>
                </a:cubicBezTo>
                <a:cubicBezTo>
                  <a:pt x="949" y="674"/>
                  <a:pt x="949" y="674"/>
                  <a:pt x="949" y="674"/>
                </a:cubicBezTo>
                <a:cubicBezTo>
                  <a:pt x="972" y="659"/>
                  <a:pt x="972" y="659"/>
                  <a:pt x="972" y="659"/>
                </a:cubicBezTo>
                <a:cubicBezTo>
                  <a:pt x="979" y="655"/>
                  <a:pt x="986" y="651"/>
                  <a:pt x="993" y="646"/>
                </a:cubicBezTo>
                <a:cubicBezTo>
                  <a:pt x="1046" y="618"/>
                  <a:pt x="1100" y="595"/>
                  <a:pt x="1156" y="580"/>
                </a:cubicBezTo>
                <a:cubicBezTo>
                  <a:pt x="1165" y="577"/>
                  <a:pt x="1173" y="575"/>
                  <a:pt x="1182" y="573"/>
                </a:cubicBezTo>
                <a:cubicBezTo>
                  <a:pt x="1207" y="567"/>
                  <a:pt x="1207" y="567"/>
                  <a:pt x="1207" y="567"/>
                </a:cubicBezTo>
                <a:cubicBezTo>
                  <a:pt x="1207" y="419"/>
                  <a:pt x="1207" y="419"/>
                  <a:pt x="1207" y="419"/>
                </a:cubicBezTo>
                <a:cubicBezTo>
                  <a:pt x="1207" y="392"/>
                  <a:pt x="1228" y="370"/>
                  <a:pt x="1256" y="370"/>
                </a:cubicBezTo>
                <a:cubicBezTo>
                  <a:pt x="1470" y="370"/>
                  <a:pt x="1470" y="370"/>
                  <a:pt x="1470" y="370"/>
                </a:cubicBezTo>
                <a:cubicBezTo>
                  <a:pt x="1497" y="370"/>
                  <a:pt x="1519" y="392"/>
                  <a:pt x="1519" y="419"/>
                </a:cubicBezTo>
                <a:cubicBezTo>
                  <a:pt x="1519" y="567"/>
                  <a:pt x="1519" y="567"/>
                  <a:pt x="1519" y="567"/>
                </a:cubicBezTo>
                <a:cubicBezTo>
                  <a:pt x="1544" y="573"/>
                  <a:pt x="1544" y="573"/>
                  <a:pt x="1544" y="573"/>
                </a:cubicBezTo>
                <a:cubicBezTo>
                  <a:pt x="1553" y="575"/>
                  <a:pt x="1561" y="577"/>
                  <a:pt x="1570" y="580"/>
                </a:cubicBezTo>
                <a:cubicBezTo>
                  <a:pt x="1625" y="595"/>
                  <a:pt x="1679" y="617"/>
                  <a:pt x="1732" y="646"/>
                </a:cubicBezTo>
                <a:cubicBezTo>
                  <a:pt x="1739" y="650"/>
                  <a:pt x="1746" y="655"/>
                  <a:pt x="1753" y="659"/>
                </a:cubicBezTo>
                <a:cubicBezTo>
                  <a:pt x="1776" y="673"/>
                  <a:pt x="1776" y="673"/>
                  <a:pt x="1776" y="673"/>
                </a:cubicBezTo>
                <a:cubicBezTo>
                  <a:pt x="1881" y="569"/>
                  <a:pt x="1881" y="569"/>
                  <a:pt x="1881" y="569"/>
                </a:cubicBezTo>
                <a:cubicBezTo>
                  <a:pt x="1900" y="550"/>
                  <a:pt x="1931" y="550"/>
                  <a:pt x="1950" y="569"/>
                </a:cubicBezTo>
                <a:cubicBezTo>
                  <a:pt x="2102" y="720"/>
                  <a:pt x="2102" y="720"/>
                  <a:pt x="2102" y="720"/>
                </a:cubicBezTo>
                <a:cubicBezTo>
                  <a:pt x="2111" y="729"/>
                  <a:pt x="2116" y="742"/>
                  <a:pt x="2116" y="755"/>
                </a:cubicBezTo>
                <a:cubicBezTo>
                  <a:pt x="2116" y="768"/>
                  <a:pt x="2111" y="780"/>
                  <a:pt x="2102" y="789"/>
                </a:cubicBezTo>
                <a:cubicBezTo>
                  <a:pt x="1997" y="894"/>
                  <a:pt x="1997" y="894"/>
                  <a:pt x="1997" y="894"/>
                </a:cubicBezTo>
                <a:cubicBezTo>
                  <a:pt x="2012" y="917"/>
                  <a:pt x="2012" y="917"/>
                  <a:pt x="2012" y="917"/>
                </a:cubicBezTo>
                <a:cubicBezTo>
                  <a:pt x="2016" y="924"/>
                  <a:pt x="2020" y="931"/>
                  <a:pt x="2024" y="938"/>
                </a:cubicBezTo>
                <a:cubicBezTo>
                  <a:pt x="2053" y="991"/>
                  <a:pt x="2076" y="1045"/>
                  <a:pt x="2091" y="1101"/>
                </a:cubicBezTo>
                <a:cubicBezTo>
                  <a:pt x="2094" y="1109"/>
                  <a:pt x="2095" y="1117"/>
                  <a:pt x="2097" y="1126"/>
                </a:cubicBezTo>
                <a:cubicBezTo>
                  <a:pt x="2104" y="1152"/>
                  <a:pt x="2104" y="1152"/>
                  <a:pt x="2104" y="1152"/>
                </a:cubicBezTo>
                <a:cubicBezTo>
                  <a:pt x="2252" y="1152"/>
                  <a:pt x="2252" y="1152"/>
                  <a:pt x="2252" y="1152"/>
                </a:cubicBezTo>
                <a:cubicBezTo>
                  <a:pt x="2279" y="1152"/>
                  <a:pt x="2301" y="1174"/>
                  <a:pt x="2301" y="1201"/>
                </a:cubicBezTo>
                <a:cubicBezTo>
                  <a:pt x="2301" y="1415"/>
                  <a:pt x="2301" y="1415"/>
                  <a:pt x="2301" y="1415"/>
                </a:cubicBezTo>
                <a:cubicBezTo>
                  <a:pt x="2301" y="1442"/>
                  <a:pt x="2279" y="1464"/>
                  <a:pt x="2252" y="1464"/>
                </a:cubicBezTo>
                <a:cubicBezTo>
                  <a:pt x="2104" y="1464"/>
                  <a:pt x="2104" y="1464"/>
                  <a:pt x="2104" y="1464"/>
                </a:cubicBezTo>
                <a:cubicBezTo>
                  <a:pt x="2097" y="1490"/>
                  <a:pt x="2097" y="1490"/>
                  <a:pt x="2097" y="1490"/>
                </a:cubicBezTo>
                <a:cubicBezTo>
                  <a:pt x="2095" y="1498"/>
                  <a:pt x="2094" y="1506"/>
                  <a:pt x="2091" y="1514"/>
                </a:cubicBezTo>
                <a:cubicBezTo>
                  <a:pt x="2076" y="1570"/>
                  <a:pt x="2053" y="1625"/>
                  <a:pt x="2024" y="1677"/>
                </a:cubicBezTo>
                <a:cubicBezTo>
                  <a:pt x="2020" y="1684"/>
                  <a:pt x="2016" y="1691"/>
                  <a:pt x="2012" y="1698"/>
                </a:cubicBezTo>
                <a:cubicBezTo>
                  <a:pt x="1997" y="1722"/>
                  <a:pt x="1997" y="1722"/>
                  <a:pt x="1997" y="1722"/>
                </a:cubicBezTo>
                <a:lnTo>
                  <a:pt x="2102" y="1826"/>
                </a:lnTo>
                <a:close/>
                <a:moveTo>
                  <a:pt x="120" y="987"/>
                </a:moveTo>
                <a:cubicBezTo>
                  <a:pt x="0" y="718"/>
                  <a:pt x="0" y="718"/>
                  <a:pt x="0" y="718"/>
                </a:cubicBezTo>
                <a:cubicBezTo>
                  <a:pt x="45" y="698"/>
                  <a:pt x="45" y="698"/>
                  <a:pt x="45" y="698"/>
                </a:cubicBezTo>
                <a:cubicBezTo>
                  <a:pt x="127" y="882"/>
                  <a:pt x="127" y="882"/>
                  <a:pt x="127" y="882"/>
                </a:cubicBezTo>
                <a:cubicBezTo>
                  <a:pt x="309" y="353"/>
                  <a:pt x="799" y="0"/>
                  <a:pt x="1363" y="0"/>
                </a:cubicBezTo>
                <a:cubicBezTo>
                  <a:pt x="2084" y="0"/>
                  <a:pt x="2670" y="587"/>
                  <a:pt x="2670" y="1308"/>
                </a:cubicBezTo>
                <a:cubicBezTo>
                  <a:pt x="2621" y="1308"/>
                  <a:pt x="2621" y="1308"/>
                  <a:pt x="2621" y="1308"/>
                </a:cubicBezTo>
                <a:cubicBezTo>
                  <a:pt x="2621" y="614"/>
                  <a:pt x="2057" y="49"/>
                  <a:pt x="1363" y="49"/>
                </a:cubicBezTo>
                <a:cubicBezTo>
                  <a:pt x="818" y="49"/>
                  <a:pt x="345" y="391"/>
                  <a:pt x="171" y="903"/>
                </a:cubicBezTo>
                <a:cubicBezTo>
                  <a:pt x="356" y="804"/>
                  <a:pt x="356" y="804"/>
                  <a:pt x="356" y="804"/>
                </a:cubicBezTo>
                <a:cubicBezTo>
                  <a:pt x="379" y="847"/>
                  <a:pt x="379" y="847"/>
                  <a:pt x="379" y="847"/>
                </a:cubicBezTo>
                <a:lnTo>
                  <a:pt x="120" y="987"/>
                </a:lnTo>
                <a:close/>
                <a:moveTo>
                  <a:pt x="2721" y="1918"/>
                </a:moveTo>
                <a:cubicBezTo>
                  <a:pt x="2639" y="1733"/>
                  <a:pt x="2639" y="1733"/>
                  <a:pt x="2639" y="1733"/>
                </a:cubicBezTo>
                <a:cubicBezTo>
                  <a:pt x="2457" y="2263"/>
                  <a:pt x="1967" y="2615"/>
                  <a:pt x="1403" y="2615"/>
                </a:cubicBezTo>
                <a:cubicBezTo>
                  <a:pt x="682" y="2615"/>
                  <a:pt x="96" y="2029"/>
                  <a:pt x="96" y="1308"/>
                </a:cubicBezTo>
                <a:cubicBezTo>
                  <a:pt x="145" y="1308"/>
                  <a:pt x="145" y="1308"/>
                  <a:pt x="145" y="1308"/>
                </a:cubicBezTo>
                <a:cubicBezTo>
                  <a:pt x="145" y="2002"/>
                  <a:pt x="709" y="2566"/>
                  <a:pt x="1403" y="2566"/>
                </a:cubicBezTo>
                <a:cubicBezTo>
                  <a:pt x="1948" y="2566"/>
                  <a:pt x="2421" y="2225"/>
                  <a:pt x="2594" y="1712"/>
                </a:cubicBezTo>
                <a:cubicBezTo>
                  <a:pt x="2410" y="1811"/>
                  <a:pt x="2410" y="1811"/>
                  <a:pt x="2410" y="1811"/>
                </a:cubicBezTo>
                <a:cubicBezTo>
                  <a:pt x="2387" y="1768"/>
                  <a:pt x="2387" y="1768"/>
                  <a:pt x="2387" y="1768"/>
                </a:cubicBezTo>
                <a:cubicBezTo>
                  <a:pt x="2646" y="1629"/>
                  <a:pt x="2646" y="1629"/>
                  <a:pt x="2646" y="1629"/>
                </a:cubicBezTo>
                <a:cubicBezTo>
                  <a:pt x="2766" y="1898"/>
                  <a:pt x="2766" y="1898"/>
                  <a:pt x="2766" y="1898"/>
                </a:cubicBezTo>
                <a:lnTo>
                  <a:pt x="2721" y="1918"/>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199" name="Google Shape;199;p11"/>
          <p:cNvSpPr/>
          <p:nvPr/>
        </p:nvSpPr>
        <p:spPr>
          <a:xfrm>
            <a:off x="7383947" y="6537024"/>
            <a:ext cx="1865932" cy="2107214"/>
          </a:xfrm>
          <a:custGeom>
            <a:pathLst>
              <a:path extrusionOk="0" h="1764" w="1561">
                <a:moveTo>
                  <a:pt x="1436" y="1135"/>
                </a:moveTo>
                <a:cubicBezTo>
                  <a:pt x="1402" y="1135"/>
                  <a:pt x="1370" y="1148"/>
                  <a:pt x="1347" y="1171"/>
                </a:cubicBezTo>
                <a:cubicBezTo>
                  <a:pt x="1343" y="1175"/>
                  <a:pt x="1339" y="1179"/>
                  <a:pt x="1336" y="1184"/>
                </a:cubicBezTo>
                <a:cubicBezTo>
                  <a:pt x="1187" y="1098"/>
                  <a:pt x="1187" y="1098"/>
                  <a:pt x="1187" y="1098"/>
                </a:cubicBezTo>
                <a:cubicBezTo>
                  <a:pt x="1187" y="666"/>
                  <a:pt x="1187" y="666"/>
                  <a:pt x="1187" y="666"/>
                </a:cubicBezTo>
                <a:cubicBezTo>
                  <a:pt x="1336" y="580"/>
                  <a:pt x="1336" y="580"/>
                  <a:pt x="1336" y="580"/>
                </a:cubicBezTo>
                <a:cubicBezTo>
                  <a:pt x="1339" y="584"/>
                  <a:pt x="1343" y="588"/>
                  <a:pt x="1347" y="592"/>
                </a:cubicBezTo>
                <a:cubicBezTo>
                  <a:pt x="1370" y="616"/>
                  <a:pt x="1402" y="629"/>
                  <a:pt x="1436" y="629"/>
                </a:cubicBezTo>
                <a:cubicBezTo>
                  <a:pt x="1470" y="629"/>
                  <a:pt x="1501" y="616"/>
                  <a:pt x="1524" y="592"/>
                </a:cubicBezTo>
                <a:cubicBezTo>
                  <a:pt x="1548" y="569"/>
                  <a:pt x="1561" y="537"/>
                  <a:pt x="1561" y="504"/>
                </a:cubicBezTo>
                <a:cubicBezTo>
                  <a:pt x="1561" y="470"/>
                  <a:pt x="1548" y="438"/>
                  <a:pt x="1524" y="415"/>
                </a:cubicBezTo>
                <a:cubicBezTo>
                  <a:pt x="1501" y="391"/>
                  <a:pt x="1469" y="378"/>
                  <a:pt x="1436" y="378"/>
                </a:cubicBezTo>
                <a:cubicBezTo>
                  <a:pt x="1436" y="378"/>
                  <a:pt x="1436" y="378"/>
                  <a:pt x="1436" y="378"/>
                </a:cubicBezTo>
                <a:cubicBezTo>
                  <a:pt x="1402" y="378"/>
                  <a:pt x="1371" y="391"/>
                  <a:pt x="1347" y="415"/>
                </a:cubicBezTo>
                <a:cubicBezTo>
                  <a:pt x="1340" y="422"/>
                  <a:pt x="1333" y="431"/>
                  <a:pt x="1327" y="441"/>
                </a:cubicBezTo>
                <a:cubicBezTo>
                  <a:pt x="1307" y="475"/>
                  <a:pt x="1305" y="516"/>
                  <a:pt x="1320" y="552"/>
                </a:cubicBezTo>
                <a:cubicBezTo>
                  <a:pt x="1171" y="638"/>
                  <a:pt x="1171" y="638"/>
                  <a:pt x="1171" y="638"/>
                </a:cubicBezTo>
                <a:cubicBezTo>
                  <a:pt x="797" y="422"/>
                  <a:pt x="797" y="422"/>
                  <a:pt x="797" y="422"/>
                </a:cubicBezTo>
                <a:cubicBezTo>
                  <a:pt x="797" y="250"/>
                  <a:pt x="797" y="250"/>
                  <a:pt x="797" y="250"/>
                </a:cubicBezTo>
                <a:cubicBezTo>
                  <a:pt x="835" y="245"/>
                  <a:pt x="870" y="222"/>
                  <a:pt x="889" y="188"/>
                </a:cubicBezTo>
                <a:cubicBezTo>
                  <a:pt x="900" y="169"/>
                  <a:pt x="906" y="147"/>
                  <a:pt x="906" y="125"/>
                </a:cubicBezTo>
                <a:cubicBezTo>
                  <a:pt x="906" y="56"/>
                  <a:pt x="850" y="0"/>
                  <a:pt x="780" y="0"/>
                </a:cubicBezTo>
                <a:cubicBezTo>
                  <a:pt x="711" y="0"/>
                  <a:pt x="655" y="56"/>
                  <a:pt x="655" y="125"/>
                </a:cubicBezTo>
                <a:cubicBezTo>
                  <a:pt x="655" y="147"/>
                  <a:pt x="661" y="169"/>
                  <a:pt x="672" y="188"/>
                </a:cubicBezTo>
                <a:cubicBezTo>
                  <a:pt x="691" y="222"/>
                  <a:pt x="726" y="245"/>
                  <a:pt x="764" y="250"/>
                </a:cubicBezTo>
                <a:cubicBezTo>
                  <a:pt x="764" y="422"/>
                  <a:pt x="764" y="422"/>
                  <a:pt x="764" y="422"/>
                </a:cubicBezTo>
                <a:cubicBezTo>
                  <a:pt x="390" y="638"/>
                  <a:pt x="390" y="638"/>
                  <a:pt x="390" y="638"/>
                </a:cubicBezTo>
                <a:cubicBezTo>
                  <a:pt x="240" y="555"/>
                  <a:pt x="240" y="555"/>
                  <a:pt x="240" y="555"/>
                </a:cubicBezTo>
                <a:cubicBezTo>
                  <a:pt x="256" y="518"/>
                  <a:pt x="254" y="476"/>
                  <a:pt x="234" y="440"/>
                </a:cubicBezTo>
                <a:cubicBezTo>
                  <a:pt x="228" y="431"/>
                  <a:pt x="221" y="422"/>
                  <a:pt x="214" y="415"/>
                </a:cubicBezTo>
                <a:cubicBezTo>
                  <a:pt x="190" y="391"/>
                  <a:pt x="159" y="378"/>
                  <a:pt x="125" y="378"/>
                </a:cubicBezTo>
                <a:cubicBezTo>
                  <a:pt x="125" y="378"/>
                  <a:pt x="125" y="378"/>
                  <a:pt x="125" y="378"/>
                </a:cubicBezTo>
                <a:cubicBezTo>
                  <a:pt x="92" y="378"/>
                  <a:pt x="60" y="391"/>
                  <a:pt x="37" y="415"/>
                </a:cubicBezTo>
                <a:cubicBezTo>
                  <a:pt x="13" y="438"/>
                  <a:pt x="0" y="470"/>
                  <a:pt x="0" y="504"/>
                </a:cubicBezTo>
                <a:cubicBezTo>
                  <a:pt x="0" y="537"/>
                  <a:pt x="13" y="569"/>
                  <a:pt x="36" y="592"/>
                </a:cubicBezTo>
                <a:cubicBezTo>
                  <a:pt x="60" y="616"/>
                  <a:pt x="91" y="629"/>
                  <a:pt x="125" y="629"/>
                </a:cubicBezTo>
                <a:cubicBezTo>
                  <a:pt x="159" y="629"/>
                  <a:pt x="190" y="616"/>
                  <a:pt x="214" y="592"/>
                </a:cubicBezTo>
                <a:cubicBezTo>
                  <a:pt x="217" y="589"/>
                  <a:pt x="220" y="585"/>
                  <a:pt x="222" y="582"/>
                </a:cubicBezTo>
                <a:cubicBezTo>
                  <a:pt x="374" y="666"/>
                  <a:pt x="374" y="666"/>
                  <a:pt x="374" y="666"/>
                </a:cubicBezTo>
                <a:cubicBezTo>
                  <a:pt x="374" y="1098"/>
                  <a:pt x="374" y="1098"/>
                  <a:pt x="374" y="1098"/>
                </a:cubicBezTo>
                <a:cubicBezTo>
                  <a:pt x="225" y="1184"/>
                  <a:pt x="225" y="1184"/>
                  <a:pt x="225" y="1184"/>
                </a:cubicBezTo>
                <a:cubicBezTo>
                  <a:pt x="222" y="1179"/>
                  <a:pt x="218" y="1175"/>
                  <a:pt x="214" y="1171"/>
                </a:cubicBezTo>
                <a:cubicBezTo>
                  <a:pt x="190" y="1148"/>
                  <a:pt x="159" y="1135"/>
                  <a:pt x="125" y="1135"/>
                </a:cubicBezTo>
                <a:cubicBezTo>
                  <a:pt x="91" y="1135"/>
                  <a:pt x="60" y="1148"/>
                  <a:pt x="37" y="1171"/>
                </a:cubicBezTo>
                <a:cubicBezTo>
                  <a:pt x="13" y="1195"/>
                  <a:pt x="0" y="1226"/>
                  <a:pt x="0" y="1260"/>
                </a:cubicBezTo>
                <a:cubicBezTo>
                  <a:pt x="0" y="1293"/>
                  <a:pt x="13" y="1325"/>
                  <a:pt x="37" y="1349"/>
                </a:cubicBezTo>
                <a:cubicBezTo>
                  <a:pt x="61" y="1373"/>
                  <a:pt x="93" y="1386"/>
                  <a:pt x="125" y="1386"/>
                </a:cubicBezTo>
                <a:cubicBezTo>
                  <a:pt x="157" y="1386"/>
                  <a:pt x="190" y="1373"/>
                  <a:pt x="214" y="1349"/>
                </a:cubicBezTo>
                <a:cubicBezTo>
                  <a:pt x="222" y="1341"/>
                  <a:pt x="229" y="1332"/>
                  <a:pt x="234" y="1323"/>
                </a:cubicBezTo>
                <a:cubicBezTo>
                  <a:pt x="254" y="1289"/>
                  <a:pt x="256" y="1248"/>
                  <a:pt x="241" y="1212"/>
                </a:cubicBezTo>
                <a:cubicBezTo>
                  <a:pt x="390" y="1126"/>
                  <a:pt x="390" y="1126"/>
                  <a:pt x="390" y="1126"/>
                </a:cubicBezTo>
                <a:cubicBezTo>
                  <a:pt x="764" y="1342"/>
                  <a:pt x="764" y="1342"/>
                  <a:pt x="764" y="1342"/>
                </a:cubicBezTo>
                <a:cubicBezTo>
                  <a:pt x="764" y="1514"/>
                  <a:pt x="764" y="1514"/>
                  <a:pt x="764" y="1514"/>
                </a:cubicBezTo>
                <a:cubicBezTo>
                  <a:pt x="726" y="1519"/>
                  <a:pt x="691" y="1542"/>
                  <a:pt x="672" y="1576"/>
                </a:cubicBezTo>
                <a:cubicBezTo>
                  <a:pt x="661" y="1595"/>
                  <a:pt x="655" y="1616"/>
                  <a:pt x="655" y="1639"/>
                </a:cubicBezTo>
                <a:cubicBezTo>
                  <a:pt x="655" y="1708"/>
                  <a:pt x="711" y="1764"/>
                  <a:pt x="780" y="1764"/>
                </a:cubicBezTo>
                <a:cubicBezTo>
                  <a:pt x="850" y="1764"/>
                  <a:pt x="906" y="1708"/>
                  <a:pt x="906" y="1639"/>
                </a:cubicBezTo>
                <a:cubicBezTo>
                  <a:pt x="906" y="1616"/>
                  <a:pt x="900" y="1595"/>
                  <a:pt x="889" y="1576"/>
                </a:cubicBezTo>
                <a:cubicBezTo>
                  <a:pt x="870" y="1542"/>
                  <a:pt x="835" y="1519"/>
                  <a:pt x="797" y="1514"/>
                </a:cubicBezTo>
                <a:cubicBezTo>
                  <a:pt x="797" y="1342"/>
                  <a:pt x="797" y="1342"/>
                  <a:pt x="797" y="1342"/>
                </a:cubicBezTo>
                <a:cubicBezTo>
                  <a:pt x="1171" y="1126"/>
                  <a:pt x="1171" y="1126"/>
                  <a:pt x="1171" y="1126"/>
                </a:cubicBezTo>
                <a:cubicBezTo>
                  <a:pt x="1320" y="1212"/>
                  <a:pt x="1320" y="1212"/>
                  <a:pt x="1320" y="1212"/>
                </a:cubicBezTo>
                <a:cubicBezTo>
                  <a:pt x="1305" y="1248"/>
                  <a:pt x="1307" y="1289"/>
                  <a:pt x="1327" y="1323"/>
                </a:cubicBezTo>
                <a:cubicBezTo>
                  <a:pt x="1332" y="1332"/>
                  <a:pt x="1339" y="1341"/>
                  <a:pt x="1347" y="1349"/>
                </a:cubicBezTo>
                <a:cubicBezTo>
                  <a:pt x="1371" y="1373"/>
                  <a:pt x="1404" y="1386"/>
                  <a:pt x="1436" y="1386"/>
                </a:cubicBezTo>
                <a:cubicBezTo>
                  <a:pt x="1468" y="1386"/>
                  <a:pt x="1500" y="1373"/>
                  <a:pt x="1524" y="1349"/>
                </a:cubicBezTo>
                <a:cubicBezTo>
                  <a:pt x="1548" y="1325"/>
                  <a:pt x="1561" y="1293"/>
                  <a:pt x="1561" y="1260"/>
                </a:cubicBezTo>
                <a:cubicBezTo>
                  <a:pt x="1561" y="1226"/>
                  <a:pt x="1548" y="1195"/>
                  <a:pt x="1524" y="1172"/>
                </a:cubicBezTo>
                <a:cubicBezTo>
                  <a:pt x="1501" y="1148"/>
                  <a:pt x="1470" y="1135"/>
                  <a:pt x="1436" y="1135"/>
                </a:cubicBezTo>
                <a:close/>
                <a:moveTo>
                  <a:pt x="1355" y="457"/>
                </a:moveTo>
                <a:cubicBezTo>
                  <a:pt x="1359" y="449"/>
                  <a:pt x="1364" y="443"/>
                  <a:pt x="1369" y="437"/>
                </a:cubicBezTo>
                <a:cubicBezTo>
                  <a:pt x="1387" y="420"/>
                  <a:pt x="1411" y="410"/>
                  <a:pt x="1436" y="410"/>
                </a:cubicBezTo>
                <a:cubicBezTo>
                  <a:pt x="1436" y="410"/>
                  <a:pt x="1436" y="410"/>
                  <a:pt x="1436" y="410"/>
                </a:cubicBezTo>
                <a:cubicBezTo>
                  <a:pt x="1461" y="410"/>
                  <a:pt x="1484" y="420"/>
                  <a:pt x="1502" y="438"/>
                </a:cubicBezTo>
                <a:cubicBezTo>
                  <a:pt x="1519" y="455"/>
                  <a:pt x="1529" y="479"/>
                  <a:pt x="1529" y="504"/>
                </a:cubicBezTo>
                <a:cubicBezTo>
                  <a:pt x="1529" y="529"/>
                  <a:pt x="1519" y="552"/>
                  <a:pt x="1502" y="570"/>
                </a:cubicBezTo>
                <a:cubicBezTo>
                  <a:pt x="1502" y="570"/>
                  <a:pt x="1502" y="570"/>
                  <a:pt x="1502" y="570"/>
                </a:cubicBezTo>
                <a:cubicBezTo>
                  <a:pt x="1467" y="605"/>
                  <a:pt x="1405" y="605"/>
                  <a:pt x="1369" y="570"/>
                </a:cubicBezTo>
                <a:cubicBezTo>
                  <a:pt x="1364" y="564"/>
                  <a:pt x="1359" y="557"/>
                  <a:pt x="1355" y="550"/>
                </a:cubicBezTo>
                <a:cubicBezTo>
                  <a:pt x="1338" y="521"/>
                  <a:pt x="1338" y="485"/>
                  <a:pt x="1355" y="457"/>
                </a:cubicBezTo>
                <a:close/>
                <a:moveTo>
                  <a:pt x="699" y="172"/>
                </a:moveTo>
                <a:cubicBezTo>
                  <a:pt x="691" y="158"/>
                  <a:pt x="687" y="142"/>
                  <a:pt x="687" y="125"/>
                </a:cubicBezTo>
                <a:cubicBezTo>
                  <a:pt x="687" y="74"/>
                  <a:pt x="729" y="32"/>
                  <a:pt x="780" y="32"/>
                </a:cubicBezTo>
                <a:cubicBezTo>
                  <a:pt x="832" y="32"/>
                  <a:pt x="874" y="74"/>
                  <a:pt x="874" y="125"/>
                </a:cubicBezTo>
                <a:cubicBezTo>
                  <a:pt x="874" y="142"/>
                  <a:pt x="870" y="158"/>
                  <a:pt x="862" y="172"/>
                </a:cubicBezTo>
                <a:cubicBezTo>
                  <a:pt x="845" y="201"/>
                  <a:pt x="814" y="219"/>
                  <a:pt x="780" y="219"/>
                </a:cubicBezTo>
                <a:cubicBezTo>
                  <a:pt x="747" y="219"/>
                  <a:pt x="716" y="201"/>
                  <a:pt x="699" y="172"/>
                </a:cubicBezTo>
                <a:close/>
                <a:moveTo>
                  <a:pt x="191" y="570"/>
                </a:moveTo>
                <a:cubicBezTo>
                  <a:pt x="156" y="605"/>
                  <a:pt x="94" y="605"/>
                  <a:pt x="59" y="570"/>
                </a:cubicBezTo>
                <a:cubicBezTo>
                  <a:pt x="41" y="552"/>
                  <a:pt x="32" y="529"/>
                  <a:pt x="32" y="504"/>
                </a:cubicBezTo>
                <a:cubicBezTo>
                  <a:pt x="32" y="479"/>
                  <a:pt x="41" y="455"/>
                  <a:pt x="59" y="437"/>
                </a:cubicBezTo>
                <a:cubicBezTo>
                  <a:pt x="77" y="420"/>
                  <a:pt x="100" y="410"/>
                  <a:pt x="125" y="410"/>
                </a:cubicBezTo>
                <a:cubicBezTo>
                  <a:pt x="125" y="410"/>
                  <a:pt x="125" y="410"/>
                  <a:pt x="125" y="410"/>
                </a:cubicBezTo>
                <a:cubicBezTo>
                  <a:pt x="150" y="410"/>
                  <a:pt x="174" y="420"/>
                  <a:pt x="191" y="437"/>
                </a:cubicBezTo>
                <a:cubicBezTo>
                  <a:pt x="197" y="443"/>
                  <a:pt x="202" y="449"/>
                  <a:pt x="206" y="457"/>
                </a:cubicBezTo>
                <a:cubicBezTo>
                  <a:pt x="224" y="486"/>
                  <a:pt x="223" y="523"/>
                  <a:pt x="205" y="553"/>
                </a:cubicBezTo>
                <a:cubicBezTo>
                  <a:pt x="201" y="559"/>
                  <a:pt x="197" y="565"/>
                  <a:pt x="191" y="570"/>
                </a:cubicBezTo>
                <a:close/>
                <a:moveTo>
                  <a:pt x="206" y="1307"/>
                </a:moveTo>
                <a:cubicBezTo>
                  <a:pt x="206" y="1307"/>
                  <a:pt x="206" y="1307"/>
                  <a:pt x="206" y="1307"/>
                </a:cubicBezTo>
                <a:cubicBezTo>
                  <a:pt x="202" y="1314"/>
                  <a:pt x="197" y="1321"/>
                  <a:pt x="192" y="1326"/>
                </a:cubicBezTo>
                <a:cubicBezTo>
                  <a:pt x="155" y="1363"/>
                  <a:pt x="96" y="1363"/>
                  <a:pt x="59" y="1326"/>
                </a:cubicBezTo>
                <a:cubicBezTo>
                  <a:pt x="41" y="1309"/>
                  <a:pt x="32" y="1285"/>
                  <a:pt x="32" y="1260"/>
                </a:cubicBezTo>
                <a:cubicBezTo>
                  <a:pt x="32" y="1235"/>
                  <a:pt x="42" y="1212"/>
                  <a:pt x="59" y="1194"/>
                </a:cubicBezTo>
                <a:cubicBezTo>
                  <a:pt x="77" y="1176"/>
                  <a:pt x="100" y="1167"/>
                  <a:pt x="125" y="1167"/>
                </a:cubicBezTo>
                <a:cubicBezTo>
                  <a:pt x="150" y="1167"/>
                  <a:pt x="174" y="1176"/>
                  <a:pt x="192" y="1194"/>
                </a:cubicBezTo>
                <a:cubicBezTo>
                  <a:pt x="197" y="1200"/>
                  <a:pt x="202" y="1206"/>
                  <a:pt x="206" y="1213"/>
                </a:cubicBezTo>
                <a:cubicBezTo>
                  <a:pt x="223" y="1242"/>
                  <a:pt x="223" y="1278"/>
                  <a:pt x="206" y="1307"/>
                </a:cubicBezTo>
                <a:close/>
                <a:moveTo>
                  <a:pt x="862" y="1592"/>
                </a:moveTo>
                <a:cubicBezTo>
                  <a:pt x="870" y="1606"/>
                  <a:pt x="874" y="1622"/>
                  <a:pt x="874" y="1639"/>
                </a:cubicBezTo>
                <a:cubicBezTo>
                  <a:pt x="874" y="1690"/>
                  <a:pt x="832" y="1732"/>
                  <a:pt x="780" y="1732"/>
                </a:cubicBezTo>
                <a:cubicBezTo>
                  <a:pt x="729" y="1732"/>
                  <a:pt x="687" y="1690"/>
                  <a:pt x="687" y="1639"/>
                </a:cubicBezTo>
                <a:cubicBezTo>
                  <a:pt x="687" y="1622"/>
                  <a:pt x="691" y="1606"/>
                  <a:pt x="699" y="1592"/>
                </a:cubicBezTo>
                <a:cubicBezTo>
                  <a:pt x="716" y="1563"/>
                  <a:pt x="747" y="1545"/>
                  <a:pt x="780" y="1545"/>
                </a:cubicBezTo>
                <a:cubicBezTo>
                  <a:pt x="814" y="1545"/>
                  <a:pt x="845" y="1563"/>
                  <a:pt x="862" y="1592"/>
                </a:cubicBezTo>
                <a:close/>
                <a:moveTo>
                  <a:pt x="1155" y="1098"/>
                </a:moveTo>
                <a:cubicBezTo>
                  <a:pt x="780" y="1314"/>
                  <a:pt x="780" y="1314"/>
                  <a:pt x="780" y="1314"/>
                </a:cubicBezTo>
                <a:cubicBezTo>
                  <a:pt x="406" y="1098"/>
                  <a:pt x="406" y="1098"/>
                  <a:pt x="406" y="1098"/>
                </a:cubicBezTo>
                <a:cubicBezTo>
                  <a:pt x="406" y="666"/>
                  <a:pt x="406" y="666"/>
                  <a:pt x="406" y="666"/>
                </a:cubicBezTo>
                <a:cubicBezTo>
                  <a:pt x="780" y="449"/>
                  <a:pt x="780" y="449"/>
                  <a:pt x="780" y="449"/>
                </a:cubicBezTo>
                <a:cubicBezTo>
                  <a:pt x="1155" y="666"/>
                  <a:pt x="1155" y="666"/>
                  <a:pt x="1155" y="666"/>
                </a:cubicBezTo>
                <a:lnTo>
                  <a:pt x="1155" y="1098"/>
                </a:lnTo>
                <a:close/>
                <a:moveTo>
                  <a:pt x="1502" y="1326"/>
                </a:moveTo>
                <a:cubicBezTo>
                  <a:pt x="1465" y="1363"/>
                  <a:pt x="1406" y="1363"/>
                  <a:pt x="1369" y="1326"/>
                </a:cubicBezTo>
                <a:cubicBezTo>
                  <a:pt x="1364" y="1321"/>
                  <a:pt x="1359" y="1314"/>
                  <a:pt x="1355" y="1307"/>
                </a:cubicBezTo>
                <a:cubicBezTo>
                  <a:pt x="1338" y="1278"/>
                  <a:pt x="1338" y="1242"/>
                  <a:pt x="1355" y="1213"/>
                </a:cubicBezTo>
                <a:cubicBezTo>
                  <a:pt x="1359" y="1206"/>
                  <a:pt x="1364" y="1200"/>
                  <a:pt x="1369" y="1194"/>
                </a:cubicBezTo>
                <a:cubicBezTo>
                  <a:pt x="1387" y="1176"/>
                  <a:pt x="1411" y="1167"/>
                  <a:pt x="1436" y="1167"/>
                </a:cubicBezTo>
                <a:cubicBezTo>
                  <a:pt x="1461" y="1167"/>
                  <a:pt x="1484" y="1176"/>
                  <a:pt x="1502" y="1194"/>
                </a:cubicBezTo>
                <a:cubicBezTo>
                  <a:pt x="1519" y="1212"/>
                  <a:pt x="1529" y="1235"/>
                  <a:pt x="1529" y="1260"/>
                </a:cubicBezTo>
                <a:cubicBezTo>
                  <a:pt x="1529" y="1285"/>
                  <a:pt x="1519" y="1309"/>
                  <a:pt x="1502" y="1326"/>
                </a:cubicBezTo>
                <a:close/>
                <a:moveTo>
                  <a:pt x="596" y="776"/>
                </a:moveTo>
                <a:cubicBezTo>
                  <a:pt x="596" y="988"/>
                  <a:pt x="596" y="988"/>
                  <a:pt x="596" y="988"/>
                </a:cubicBezTo>
                <a:cubicBezTo>
                  <a:pt x="780" y="1094"/>
                  <a:pt x="780" y="1094"/>
                  <a:pt x="780" y="1094"/>
                </a:cubicBezTo>
                <a:cubicBezTo>
                  <a:pt x="965" y="988"/>
                  <a:pt x="965" y="988"/>
                  <a:pt x="965" y="988"/>
                </a:cubicBezTo>
                <a:cubicBezTo>
                  <a:pt x="965" y="776"/>
                  <a:pt x="965" y="776"/>
                  <a:pt x="965" y="776"/>
                </a:cubicBezTo>
                <a:cubicBezTo>
                  <a:pt x="780" y="669"/>
                  <a:pt x="780" y="669"/>
                  <a:pt x="780" y="669"/>
                </a:cubicBezTo>
                <a:lnTo>
                  <a:pt x="596" y="776"/>
                </a:lnTo>
                <a:close/>
                <a:moveTo>
                  <a:pt x="933" y="970"/>
                </a:moveTo>
                <a:cubicBezTo>
                  <a:pt x="780" y="1057"/>
                  <a:pt x="780" y="1057"/>
                  <a:pt x="780" y="1057"/>
                </a:cubicBezTo>
                <a:cubicBezTo>
                  <a:pt x="628" y="970"/>
                  <a:pt x="628" y="970"/>
                  <a:pt x="628" y="970"/>
                </a:cubicBezTo>
                <a:cubicBezTo>
                  <a:pt x="628" y="794"/>
                  <a:pt x="628" y="794"/>
                  <a:pt x="628" y="794"/>
                </a:cubicBezTo>
                <a:cubicBezTo>
                  <a:pt x="780" y="706"/>
                  <a:pt x="780" y="706"/>
                  <a:pt x="780" y="706"/>
                </a:cubicBezTo>
                <a:cubicBezTo>
                  <a:pt x="933" y="794"/>
                  <a:pt x="933" y="794"/>
                  <a:pt x="933" y="794"/>
                </a:cubicBezTo>
                <a:lnTo>
                  <a:pt x="933" y="97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4" name="Shape 1894"/>
        <p:cNvGrpSpPr/>
        <p:nvPr/>
      </p:nvGrpSpPr>
      <p:grpSpPr>
        <a:xfrm>
          <a:off x="0" y="0"/>
          <a:ext cx="0" cy="0"/>
          <a:chOff x="0" y="0"/>
          <a:chExt cx="0" cy="0"/>
        </a:xfrm>
      </p:grpSpPr>
      <p:grpSp>
        <p:nvGrpSpPr>
          <p:cNvPr id="1895" name="Google Shape;1895;p65"/>
          <p:cNvGrpSpPr/>
          <p:nvPr/>
        </p:nvGrpSpPr>
        <p:grpSpPr>
          <a:xfrm>
            <a:off x="2453640" y="3854450"/>
            <a:ext cx="20125005" cy="5019919"/>
            <a:chOff x="3390900" y="3966779"/>
            <a:chExt cx="18300701" cy="6277706"/>
          </a:xfrm>
        </p:grpSpPr>
        <p:cxnSp>
          <p:nvCxnSpPr>
            <p:cNvPr id="1896" name="Google Shape;1896;p65"/>
            <p:cNvCxnSpPr/>
            <p:nvPr/>
          </p:nvCxnSpPr>
          <p:spPr>
            <a:xfrm>
              <a:off x="3390900" y="3966779"/>
              <a:ext cx="18300701" cy="0"/>
            </a:xfrm>
            <a:prstGeom prst="straightConnector1">
              <a:avLst/>
            </a:prstGeom>
            <a:noFill/>
            <a:ln cap="flat" cmpd="sng" w="12700">
              <a:solidFill>
                <a:srgbClr val="EAEAEA"/>
              </a:solidFill>
              <a:prstDash val="solid"/>
              <a:miter lim="800000"/>
              <a:headEnd len="sm" w="sm" type="none"/>
              <a:tailEnd len="sm" w="sm" type="none"/>
            </a:ln>
          </p:spPr>
        </p:cxnSp>
        <p:cxnSp>
          <p:nvCxnSpPr>
            <p:cNvPr id="1897" name="Google Shape;1897;p65"/>
            <p:cNvCxnSpPr/>
            <p:nvPr/>
          </p:nvCxnSpPr>
          <p:spPr>
            <a:xfrm>
              <a:off x="3390900" y="10244485"/>
              <a:ext cx="18300701" cy="0"/>
            </a:xfrm>
            <a:prstGeom prst="straightConnector1">
              <a:avLst/>
            </a:prstGeom>
            <a:noFill/>
            <a:ln cap="flat" cmpd="sng" w="12700">
              <a:solidFill>
                <a:srgbClr val="EAEAEA"/>
              </a:solidFill>
              <a:prstDash val="solid"/>
              <a:miter lim="800000"/>
              <a:headEnd len="sm" w="sm" type="none"/>
              <a:tailEnd len="sm" w="sm" type="none"/>
            </a:ln>
          </p:spPr>
        </p:cxnSp>
        <p:cxnSp>
          <p:nvCxnSpPr>
            <p:cNvPr id="1898" name="Google Shape;1898;p65"/>
            <p:cNvCxnSpPr/>
            <p:nvPr/>
          </p:nvCxnSpPr>
          <p:spPr>
            <a:xfrm>
              <a:off x="3390900" y="8988943"/>
              <a:ext cx="18300701" cy="0"/>
            </a:xfrm>
            <a:prstGeom prst="straightConnector1">
              <a:avLst/>
            </a:prstGeom>
            <a:noFill/>
            <a:ln cap="flat" cmpd="sng" w="12700">
              <a:solidFill>
                <a:srgbClr val="EAEAEA"/>
              </a:solidFill>
              <a:prstDash val="solid"/>
              <a:miter lim="800000"/>
              <a:headEnd len="sm" w="sm" type="none"/>
              <a:tailEnd len="sm" w="sm" type="none"/>
            </a:ln>
          </p:spPr>
        </p:cxnSp>
        <p:cxnSp>
          <p:nvCxnSpPr>
            <p:cNvPr id="1899" name="Google Shape;1899;p65"/>
            <p:cNvCxnSpPr/>
            <p:nvPr/>
          </p:nvCxnSpPr>
          <p:spPr>
            <a:xfrm>
              <a:off x="3390900" y="7733402"/>
              <a:ext cx="18300701" cy="0"/>
            </a:xfrm>
            <a:prstGeom prst="straightConnector1">
              <a:avLst/>
            </a:prstGeom>
            <a:noFill/>
            <a:ln cap="flat" cmpd="sng" w="12700">
              <a:solidFill>
                <a:srgbClr val="EAEAEA"/>
              </a:solidFill>
              <a:prstDash val="solid"/>
              <a:miter lim="800000"/>
              <a:headEnd len="sm" w="sm" type="none"/>
              <a:tailEnd len="sm" w="sm" type="none"/>
            </a:ln>
          </p:spPr>
        </p:cxnSp>
        <p:cxnSp>
          <p:nvCxnSpPr>
            <p:cNvPr id="1900" name="Google Shape;1900;p65"/>
            <p:cNvCxnSpPr/>
            <p:nvPr/>
          </p:nvCxnSpPr>
          <p:spPr>
            <a:xfrm>
              <a:off x="3390900" y="6477861"/>
              <a:ext cx="18300701" cy="0"/>
            </a:xfrm>
            <a:prstGeom prst="straightConnector1">
              <a:avLst/>
            </a:prstGeom>
            <a:noFill/>
            <a:ln cap="flat" cmpd="sng" w="12700">
              <a:solidFill>
                <a:srgbClr val="EAEAEA"/>
              </a:solidFill>
              <a:prstDash val="solid"/>
              <a:miter lim="800000"/>
              <a:headEnd len="sm" w="sm" type="none"/>
              <a:tailEnd len="sm" w="sm" type="none"/>
            </a:ln>
          </p:spPr>
        </p:cxnSp>
        <p:cxnSp>
          <p:nvCxnSpPr>
            <p:cNvPr id="1901" name="Google Shape;1901;p65"/>
            <p:cNvCxnSpPr/>
            <p:nvPr/>
          </p:nvCxnSpPr>
          <p:spPr>
            <a:xfrm>
              <a:off x="3390900" y="5222320"/>
              <a:ext cx="18300701" cy="0"/>
            </a:xfrm>
            <a:prstGeom prst="straightConnector1">
              <a:avLst/>
            </a:prstGeom>
            <a:noFill/>
            <a:ln cap="flat" cmpd="sng" w="12700">
              <a:solidFill>
                <a:srgbClr val="EAEAEA"/>
              </a:solidFill>
              <a:prstDash val="solid"/>
              <a:miter lim="800000"/>
              <a:headEnd len="sm" w="sm" type="none"/>
              <a:tailEnd len="sm" w="sm" type="none"/>
            </a:ln>
          </p:spPr>
        </p:cxnSp>
      </p:grpSp>
      <p:sp>
        <p:nvSpPr>
          <p:cNvPr id="1902" name="Google Shape;1902;p65"/>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Smart </a:t>
            </a:r>
            <a:r>
              <a:rPr b="0" i="0" lang="en-US" sz="7400" u="none" cap="none" strike="noStrike">
                <a:solidFill>
                  <a:schemeClr val="accent2"/>
                </a:solidFill>
                <a:latin typeface="Open Sans Light"/>
                <a:ea typeface="Open Sans Light"/>
                <a:cs typeface="Open Sans Light"/>
                <a:sym typeface="Open Sans Light"/>
              </a:rPr>
              <a:t>Column Charts</a:t>
            </a:r>
            <a:endParaRPr b="0" i="0" sz="7400" u="none" cap="none" strike="noStrike">
              <a:solidFill>
                <a:schemeClr val="dk2"/>
              </a:solidFill>
              <a:latin typeface="Open Sans Light"/>
              <a:ea typeface="Open Sans Light"/>
              <a:cs typeface="Open Sans Light"/>
              <a:sym typeface="Open Sans Light"/>
            </a:endParaRPr>
          </a:p>
        </p:txBody>
      </p:sp>
      <p:sp>
        <p:nvSpPr>
          <p:cNvPr id="1903" name="Google Shape;1903;p65"/>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904" name="Google Shape;1904;p65"/>
          <p:cNvSpPr txBox="1"/>
          <p:nvPr/>
        </p:nvSpPr>
        <p:spPr>
          <a:xfrm>
            <a:off x="1676401" y="10356343"/>
            <a:ext cx="21031199" cy="902298"/>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2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  Sed ut perspic iatis.</a:t>
            </a:r>
            <a:endParaRPr sz="2200">
              <a:solidFill>
                <a:schemeClr val="dk2"/>
              </a:solidFill>
              <a:latin typeface="Open Sans Light"/>
              <a:ea typeface="Open Sans Light"/>
              <a:cs typeface="Open Sans Light"/>
              <a:sym typeface="Open Sans Light"/>
            </a:endParaRPr>
          </a:p>
        </p:txBody>
      </p:sp>
      <p:sp>
        <p:nvSpPr>
          <p:cNvPr id="1905" name="Google Shape;1905;p65"/>
          <p:cNvSpPr/>
          <p:nvPr/>
        </p:nvSpPr>
        <p:spPr>
          <a:xfrm>
            <a:off x="2590855" y="4298601"/>
            <a:ext cx="1569410" cy="845934"/>
          </a:xfrm>
          <a:custGeom>
            <a:pathLst>
              <a:path extrusionOk="0" h="1188834" w="2205566">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06" name="Google Shape;1906;p65"/>
          <p:cNvSpPr txBox="1"/>
          <p:nvPr/>
        </p:nvSpPr>
        <p:spPr>
          <a:xfrm>
            <a:off x="2715951" y="4395439"/>
            <a:ext cx="1319218"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1"/>
                </a:solidFill>
                <a:latin typeface="Open Sans Light"/>
                <a:ea typeface="Open Sans Light"/>
                <a:cs typeface="Open Sans Light"/>
                <a:sym typeface="Open Sans Light"/>
              </a:rPr>
              <a:t>72.3M</a:t>
            </a:r>
            <a:endParaRPr sz="2800">
              <a:solidFill>
                <a:schemeClr val="lt1"/>
              </a:solidFill>
              <a:latin typeface="Open Sans Light"/>
              <a:ea typeface="Open Sans Light"/>
              <a:cs typeface="Open Sans Light"/>
              <a:sym typeface="Open Sans Light"/>
            </a:endParaRPr>
          </a:p>
        </p:txBody>
      </p:sp>
      <p:sp>
        <p:nvSpPr>
          <p:cNvPr id="1907" name="Google Shape;1907;p65"/>
          <p:cNvSpPr/>
          <p:nvPr/>
        </p:nvSpPr>
        <p:spPr>
          <a:xfrm>
            <a:off x="6623840" y="3644084"/>
            <a:ext cx="1569410" cy="845934"/>
          </a:xfrm>
          <a:custGeom>
            <a:pathLst>
              <a:path extrusionOk="0" h="1188834" w="2205566">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08" name="Google Shape;1908;p65"/>
          <p:cNvSpPr txBox="1"/>
          <p:nvPr/>
        </p:nvSpPr>
        <p:spPr>
          <a:xfrm>
            <a:off x="6748936" y="3740922"/>
            <a:ext cx="1319218"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1"/>
                </a:solidFill>
                <a:latin typeface="Open Sans Light"/>
                <a:ea typeface="Open Sans Light"/>
                <a:cs typeface="Open Sans Light"/>
                <a:sym typeface="Open Sans Light"/>
              </a:rPr>
              <a:t>72.3M</a:t>
            </a:r>
            <a:endParaRPr sz="2800">
              <a:solidFill>
                <a:schemeClr val="lt1"/>
              </a:solidFill>
              <a:latin typeface="Open Sans Light"/>
              <a:ea typeface="Open Sans Light"/>
              <a:cs typeface="Open Sans Light"/>
              <a:sym typeface="Open Sans Light"/>
            </a:endParaRPr>
          </a:p>
        </p:txBody>
      </p:sp>
      <p:sp>
        <p:nvSpPr>
          <p:cNvPr id="1909" name="Google Shape;1909;p65"/>
          <p:cNvSpPr/>
          <p:nvPr/>
        </p:nvSpPr>
        <p:spPr>
          <a:xfrm>
            <a:off x="12784009" y="4139042"/>
            <a:ext cx="1569410" cy="845934"/>
          </a:xfrm>
          <a:custGeom>
            <a:pathLst>
              <a:path extrusionOk="0" h="1188834" w="2205566">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10" name="Google Shape;1910;p65"/>
          <p:cNvSpPr txBox="1"/>
          <p:nvPr/>
        </p:nvSpPr>
        <p:spPr>
          <a:xfrm>
            <a:off x="12909105" y="4235880"/>
            <a:ext cx="1319218"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1"/>
                </a:solidFill>
                <a:latin typeface="Open Sans Light"/>
                <a:ea typeface="Open Sans Light"/>
                <a:cs typeface="Open Sans Light"/>
                <a:sym typeface="Open Sans Light"/>
              </a:rPr>
              <a:t>74.6M</a:t>
            </a:r>
            <a:endParaRPr sz="2800">
              <a:solidFill>
                <a:schemeClr val="lt1"/>
              </a:solidFill>
              <a:latin typeface="Open Sans Light"/>
              <a:ea typeface="Open Sans Light"/>
              <a:cs typeface="Open Sans Light"/>
              <a:sym typeface="Open Sans Light"/>
            </a:endParaRPr>
          </a:p>
        </p:txBody>
      </p:sp>
      <p:sp>
        <p:nvSpPr>
          <p:cNvPr id="1911" name="Google Shape;1911;p65"/>
          <p:cNvSpPr/>
          <p:nvPr/>
        </p:nvSpPr>
        <p:spPr>
          <a:xfrm>
            <a:off x="16816994" y="3644084"/>
            <a:ext cx="1569410" cy="845934"/>
          </a:xfrm>
          <a:custGeom>
            <a:pathLst>
              <a:path extrusionOk="0" h="1188834" w="2205566">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12" name="Google Shape;1912;p65"/>
          <p:cNvSpPr txBox="1"/>
          <p:nvPr/>
        </p:nvSpPr>
        <p:spPr>
          <a:xfrm>
            <a:off x="16942091" y="3740922"/>
            <a:ext cx="1319218"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1"/>
                </a:solidFill>
                <a:latin typeface="Open Sans Light"/>
                <a:ea typeface="Open Sans Light"/>
                <a:cs typeface="Open Sans Light"/>
                <a:sym typeface="Open Sans Light"/>
              </a:rPr>
              <a:t>84.2M</a:t>
            </a:r>
            <a:endParaRPr sz="2800">
              <a:solidFill>
                <a:schemeClr val="lt1"/>
              </a:solidFill>
              <a:latin typeface="Open Sans Light"/>
              <a:ea typeface="Open Sans Light"/>
              <a:cs typeface="Open Sans Light"/>
              <a:sym typeface="Open Sans Light"/>
            </a:endParaRPr>
          </a:p>
        </p:txBody>
      </p:sp>
      <p:sp>
        <p:nvSpPr>
          <p:cNvPr id="1913" name="Google Shape;1913;p65"/>
          <p:cNvSpPr/>
          <p:nvPr/>
        </p:nvSpPr>
        <p:spPr>
          <a:xfrm>
            <a:off x="20849980" y="4578321"/>
            <a:ext cx="1569410" cy="845934"/>
          </a:xfrm>
          <a:custGeom>
            <a:pathLst>
              <a:path extrusionOk="0" h="1188834" w="2205566">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14" name="Google Shape;1914;p65"/>
          <p:cNvSpPr txBox="1"/>
          <p:nvPr/>
        </p:nvSpPr>
        <p:spPr>
          <a:xfrm>
            <a:off x="20975075" y="4675159"/>
            <a:ext cx="1319218"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1"/>
                </a:solidFill>
                <a:latin typeface="Open Sans Light"/>
                <a:ea typeface="Open Sans Light"/>
                <a:cs typeface="Open Sans Light"/>
                <a:sym typeface="Open Sans Light"/>
              </a:rPr>
              <a:t>67.3M</a:t>
            </a:r>
            <a:endParaRPr sz="2800">
              <a:solidFill>
                <a:schemeClr val="lt1"/>
              </a:solidFill>
              <a:latin typeface="Open Sans Light"/>
              <a:ea typeface="Open Sans Light"/>
              <a:cs typeface="Open Sans Light"/>
              <a:sym typeface="Open Sans Light"/>
            </a:endParaRPr>
          </a:p>
        </p:txBody>
      </p:sp>
      <p:sp>
        <p:nvSpPr>
          <p:cNvPr id="1915" name="Google Shape;1915;p65"/>
          <p:cNvSpPr txBox="1"/>
          <p:nvPr/>
        </p:nvSpPr>
        <p:spPr>
          <a:xfrm>
            <a:off x="1676400" y="3707925"/>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100</a:t>
            </a:r>
            <a:endParaRPr sz="2000">
              <a:solidFill>
                <a:schemeClr val="dk2"/>
              </a:solidFill>
              <a:latin typeface="Open Sans Light"/>
              <a:ea typeface="Open Sans Light"/>
              <a:cs typeface="Open Sans Light"/>
              <a:sym typeface="Open Sans Light"/>
            </a:endParaRPr>
          </a:p>
        </p:txBody>
      </p:sp>
      <p:sp>
        <p:nvSpPr>
          <p:cNvPr id="1916" name="Google Shape;1916;p65"/>
          <p:cNvSpPr txBox="1"/>
          <p:nvPr/>
        </p:nvSpPr>
        <p:spPr>
          <a:xfrm>
            <a:off x="1676400" y="4710436"/>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80</a:t>
            </a:r>
            <a:endParaRPr sz="2000">
              <a:solidFill>
                <a:schemeClr val="dk2"/>
              </a:solidFill>
              <a:latin typeface="Open Sans Light"/>
              <a:ea typeface="Open Sans Light"/>
              <a:cs typeface="Open Sans Light"/>
              <a:sym typeface="Open Sans Light"/>
            </a:endParaRPr>
          </a:p>
        </p:txBody>
      </p:sp>
      <p:sp>
        <p:nvSpPr>
          <p:cNvPr id="1917" name="Google Shape;1917;p65"/>
          <p:cNvSpPr txBox="1"/>
          <p:nvPr/>
        </p:nvSpPr>
        <p:spPr>
          <a:xfrm>
            <a:off x="1676400" y="5712947"/>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60</a:t>
            </a:r>
            <a:endParaRPr sz="2000">
              <a:solidFill>
                <a:schemeClr val="dk2"/>
              </a:solidFill>
              <a:latin typeface="Open Sans Light"/>
              <a:ea typeface="Open Sans Light"/>
              <a:cs typeface="Open Sans Light"/>
              <a:sym typeface="Open Sans Light"/>
            </a:endParaRPr>
          </a:p>
        </p:txBody>
      </p:sp>
      <p:sp>
        <p:nvSpPr>
          <p:cNvPr id="1918" name="Google Shape;1918;p65"/>
          <p:cNvSpPr txBox="1"/>
          <p:nvPr/>
        </p:nvSpPr>
        <p:spPr>
          <a:xfrm>
            <a:off x="1676400" y="6715458"/>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40</a:t>
            </a:r>
            <a:endParaRPr sz="2000">
              <a:solidFill>
                <a:schemeClr val="dk2"/>
              </a:solidFill>
              <a:latin typeface="Open Sans Light"/>
              <a:ea typeface="Open Sans Light"/>
              <a:cs typeface="Open Sans Light"/>
              <a:sym typeface="Open Sans Light"/>
            </a:endParaRPr>
          </a:p>
        </p:txBody>
      </p:sp>
      <p:sp>
        <p:nvSpPr>
          <p:cNvPr id="1919" name="Google Shape;1919;p65"/>
          <p:cNvSpPr txBox="1"/>
          <p:nvPr/>
        </p:nvSpPr>
        <p:spPr>
          <a:xfrm>
            <a:off x="1676400" y="7717969"/>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p:txBody>
      </p:sp>
      <p:sp>
        <p:nvSpPr>
          <p:cNvPr id="1920" name="Google Shape;1920;p65"/>
          <p:cNvSpPr txBox="1"/>
          <p:nvPr/>
        </p:nvSpPr>
        <p:spPr>
          <a:xfrm>
            <a:off x="1676400" y="8720480"/>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0</a:t>
            </a:r>
            <a:endParaRPr sz="2000">
              <a:solidFill>
                <a:schemeClr val="dk2"/>
              </a:solidFill>
              <a:latin typeface="Open Sans Light"/>
              <a:ea typeface="Open Sans Light"/>
              <a:cs typeface="Open Sans Light"/>
              <a:sym typeface="Open Sans Light"/>
            </a:endParaRPr>
          </a:p>
        </p:txBody>
      </p:sp>
      <p:sp>
        <p:nvSpPr>
          <p:cNvPr id="1921" name="Google Shape;1921;p65"/>
          <p:cNvSpPr txBox="1"/>
          <p:nvPr/>
        </p:nvSpPr>
        <p:spPr>
          <a:xfrm>
            <a:off x="3121594" y="9110209"/>
            <a:ext cx="270770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Europe</a:t>
            </a:r>
            <a:endParaRPr sz="2200">
              <a:solidFill>
                <a:schemeClr val="dk2"/>
              </a:solidFill>
              <a:latin typeface="Open Sans Light"/>
              <a:ea typeface="Open Sans Light"/>
              <a:cs typeface="Open Sans Light"/>
              <a:sym typeface="Open Sans Light"/>
            </a:endParaRPr>
          </a:p>
        </p:txBody>
      </p:sp>
      <p:sp>
        <p:nvSpPr>
          <p:cNvPr id="1922" name="Google Shape;1922;p65"/>
          <p:cNvSpPr txBox="1"/>
          <p:nvPr/>
        </p:nvSpPr>
        <p:spPr>
          <a:xfrm>
            <a:off x="7130537" y="9110209"/>
            <a:ext cx="270770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Asia</a:t>
            </a:r>
            <a:endParaRPr sz="2200">
              <a:solidFill>
                <a:schemeClr val="dk2"/>
              </a:solidFill>
              <a:latin typeface="Open Sans Light"/>
              <a:ea typeface="Open Sans Light"/>
              <a:cs typeface="Open Sans Light"/>
              <a:sym typeface="Open Sans Light"/>
            </a:endParaRPr>
          </a:p>
        </p:txBody>
      </p:sp>
      <p:sp>
        <p:nvSpPr>
          <p:cNvPr id="1923" name="Google Shape;1923;p65"/>
          <p:cNvSpPr txBox="1"/>
          <p:nvPr/>
        </p:nvSpPr>
        <p:spPr>
          <a:xfrm>
            <a:off x="11162289" y="9110209"/>
            <a:ext cx="270770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North America</a:t>
            </a:r>
            <a:endParaRPr sz="2200">
              <a:solidFill>
                <a:schemeClr val="dk2"/>
              </a:solidFill>
              <a:latin typeface="Open Sans Light"/>
              <a:ea typeface="Open Sans Light"/>
              <a:cs typeface="Open Sans Light"/>
              <a:sym typeface="Open Sans Light"/>
            </a:endParaRPr>
          </a:p>
        </p:txBody>
      </p:sp>
      <p:sp>
        <p:nvSpPr>
          <p:cNvPr id="1924" name="Google Shape;1924;p65"/>
          <p:cNvSpPr txBox="1"/>
          <p:nvPr/>
        </p:nvSpPr>
        <p:spPr>
          <a:xfrm>
            <a:off x="15181342" y="9110209"/>
            <a:ext cx="270770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South America</a:t>
            </a:r>
            <a:endParaRPr sz="2200">
              <a:solidFill>
                <a:schemeClr val="dk2"/>
              </a:solidFill>
              <a:latin typeface="Open Sans Light"/>
              <a:ea typeface="Open Sans Light"/>
              <a:cs typeface="Open Sans Light"/>
              <a:sym typeface="Open Sans Light"/>
            </a:endParaRPr>
          </a:p>
        </p:txBody>
      </p:sp>
      <p:sp>
        <p:nvSpPr>
          <p:cNvPr id="1925" name="Google Shape;1925;p65"/>
          <p:cNvSpPr txBox="1"/>
          <p:nvPr/>
        </p:nvSpPr>
        <p:spPr>
          <a:xfrm>
            <a:off x="19200395" y="9110209"/>
            <a:ext cx="270770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Africa</a:t>
            </a:r>
            <a:endParaRPr sz="2200">
              <a:solidFill>
                <a:schemeClr val="dk2"/>
              </a:solidFill>
              <a:latin typeface="Open Sans Light"/>
              <a:ea typeface="Open Sans Light"/>
              <a:cs typeface="Open Sans Light"/>
              <a:sym typeface="Open Sans Light"/>
            </a:endParaRPr>
          </a:p>
        </p:txBody>
      </p:sp>
      <p:grpSp>
        <p:nvGrpSpPr>
          <p:cNvPr id="1926" name="Google Shape;1926;p65"/>
          <p:cNvGrpSpPr/>
          <p:nvPr/>
        </p:nvGrpSpPr>
        <p:grpSpPr>
          <a:xfrm>
            <a:off x="9442438" y="3031315"/>
            <a:ext cx="5499124" cy="338554"/>
            <a:chOff x="9838243" y="2569400"/>
            <a:chExt cx="5499124" cy="338554"/>
          </a:xfrm>
        </p:grpSpPr>
        <p:sp>
          <p:nvSpPr>
            <p:cNvPr id="1927" name="Google Shape;1927;p65"/>
            <p:cNvSpPr txBox="1"/>
            <p:nvPr/>
          </p:nvSpPr>
          <p:spPr>
            <a:xfrm>
              <a:off x="10088279" y="2569400"/>
              <a:ext cx="970246"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2016</a:t>
              </a:r>
              <a:endParaRPr sz="2200">
                <a:solidFill>
                  <a:schemeClr val="dk2"/>
                </a:solidFill>
                <a:latin typeface="Open Sans Light"/>
                <a:ea typeface="Open Sans Light"/>
                <a:cs typeface="Open Sans Light"/>
                <a:sym typeface="Open Sans Light"/>
              </a:endParaRPr>
            </a:p>
          </p:txBody>
        </p:sp>
        <p:sp>
          <p:nvSpPr>
            <p:cNvPr id="1928" name="Google Shape;1928;p65"/>
            <p:cNvSpPr/>
            <p:nvPr/>
          </p:nvSpPr>
          <p:spPr>
            <a:xfrm>
              <a:off x="9838243" y="2664036"/>
              <a:ext cx="175885" cy="17588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29" name="Google Shape;1929;p65"/>
            <p:cNvSpPr txBox="1"/>
            <p:nvPr/>
          </p:nvSpPr>
          <p:spPr>
            <a:xfrm>
              <a:off x="11308561" y="2569400"/>
              <a:ext cx="970246"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2017</a:t>
              </a:r>
              <a:endParaRPr sz="2200">
                <a:solidFill>
                  <a:schemeClr val="dk2"/>
                </a:solidFill>
                <a:latin typeface="Open Sans Light"/>
                <a:ea typeface="Open Sans Light"/>
                <a:cs typeface="Open Sans Light"/>
                <a:sym typeface="Open Sans Light"/>
              </a:endParaRPr>
            </a:p>
          </p:txBody>
        </p:sp>
        <p:sp>
          <p:nvSpPr>
            <p:cNvPr id="1930" name="Google Shape;1930;p65"/>
            <p:cNvSpPr/>
            <p:nvPr/>
          </p:nvSpPr>
          <p:spPr>
            <a:xfrm>
              <a:off x="11058525" y="2664036"/>
              <a:ext cx="175885" cy="17588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31" name="Google Shape;1931;p65"/>
            <p:cNvSpPr txBox="1"/>
            <p:nvPr/>
          </p:nvSpPr>
          <p:spPr>
            <a:xfrm>
              <a:off x="12528843" y="2569400"/>
              <a:ext cx="970246"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2018</a:t>
              </a:r>
              <a:endParaRPr sz="2200">
                <a:solidFill>
                  <a:schemeClr val="dk2"/>
                </a:solidFill>
                <a:latin typeface="Open Sans Light"/>
                <a:ea typeface="Open Sans Light"/>
                <a:cs typeface="Open Sans Light"/>
                <a:sym typeface="Open Sans Light"/>
              </a:endParaRPr>
            </a:p>
          </p:txBody>
        </p:sp>
        <p:sp>
          <p:nvSpPr>
            <p:cNvPr id="1932" name="Google Shape;1932;p65"/>
            <p:cNvSpPr/>
            <p:nvPr/>
          </p:nvSpPr>
          <p:spPr>
            <a:xfrm>
              <a:off x="12278807" y="2664036"/>
              <a:ext cx="175885" cy="175885"/>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33" name="Google Shape;1933;p65"/>
            <p:cNvSpPr txBox="1"/>
            <p:nvPr/>
          </p:nvSpPr>
          <p:spPr>
            <a:xfrm>
              <a:off x="13749125" y="2569400"/>
              <a:ext cx="1588242"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Forecast</a:t>
              </a:r>
              <a:endParaRPr sz="2200">
                <a:solidFill>
                  <a:schemeClr val="dk2"/>
                </a:solidFill>
                <a:latin typeface="Open Sans Light"/>
                <a:ea typeface="Open Sans Light"/>
                <a:cs typeface="Open Sans Light"/>
                <a:sym typeface="Open Sans Light"/>
              </a:endParaRPr>
            </a:p>
          </p:txBody>
        </p:sp>
        <p:sp>
          <p:nvSpPr>
            <p:cNvPr id="1934" name="Google Shape;1934;p65"/>
            <p:cNvSpPr/>
            <p:nvPr/>
          </p:nvSpPr>
          <p:spPr>
            <a:xfrm>
              <a:off x="13499089" y="2664036"/>
              <a:ext cx="175885" cy="175885"/>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
        <p:nvSpPr>
          <p:cNvPr id="1935" name="Google Shape;1935;p65"/>
          <p:cNvSpPr/>
          <p:nvPr/>
        </p:nvSpPr>
        <p:spPr>
          <a:xfrm>
            <a:off x="3080371" y="5380374"/>
            <a:ext cx="581462" cy="349399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36" name="Google Shape;1936;p65"/>
          <p:cNvSpPr/>
          <p:nvPr/>
        </p:nvSpPr>
        <p:spPr>
          <a:xfrm>
            <a:off x="3811326" y="5588685"/>
            <a:ext cx="581462" cy="328568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37" name="Google Shape;1937;p65"/>
          <p:cNvSpPr/>
          <p:nvPr/>
        </p:nvSpPr>
        <p:spPr>
          <a:xfrm>
            <a:off x="4542281" y="6866400"/>
            <a:ext cx="581462" cy="200796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38" name="Google Shape;1938;p65"/>
          <p:cNvSpPr/>
          <p:nvPr/>
        </p:nvSpPr>
        <p:spPr>
          <a:xfrm>
            <a:off x="5273237" y="6147008"/>
            <a:ext cx="581462" cy="272736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39" name="Google Shape;1939;p65"/>
          <p:cNvSpPr/>
          <p:nvPr/>
        </p:nvSpPr>
        <p:spPr>
          <a:xfrm>
            <a:off x="7095665" y="4603547"/>
            <a:ext cx="581462" cy="427082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0" name="Google Shape;1940;p65"/>
          <p:cNvSpPr/>
          <p:nvPr/>
        </p:nvSpPr>
        <p:spPr>
          <a:xfrm>
            <a:off x="7826620" y="6232085"/>
            <a:ext cx="581462" cy="264228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1" name="Google Shape;1941;p65"/>
          <p:cNvSpPr/>
          <p:nvPr/>
        </p:nvSpPr>
        <p:spPr>
          <a:xfrm>
            <a:off x="8557575" y="7634546"/>
            <a:ext cx="581462" cy="123982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2" name="Google Shape;1942;p65"/>
          <p:cNvSpPr/>
          <p:nvPr/>
        </p:nvSpPr>
        <p:spPr>
          <a:xfrm>
            <a:off x="9288531" y="5633120"/>
            <a:ext cx="581462" cy="324124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3" name="Google Shape;1943;p65"/>
          <p:cNvSpPr/>
          <p:nvPr/>
        </p:nvSpPr>
        <p:spPr>
          <a:xfrm>
            <a:off x="11133714" y="5492750"/>
            <a:ext cx="581462" cy="338161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4" name="Google Shape;1944;p65"/>
          <p:cNvSpPr/>
          <p:nvPr/>
        </p:nvSpPr>
        <p:spPr>
          <a:xfrm>
            <a:off x="11864669" y="6635631"/>
            <a:ext cx="581462" cy="223873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5" name="Google Shape;1945;p65"/>
          <p:cNvSpPr/>
          <p:nvPr/>
        </p:nvSpPr>
        <p:spPr>
          <a:xfrm>
            <a:off x="12595624" y="7983329"/>
            <a:ext cx="581462" cy="891039"/>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6" name="Google Shape;1946;p65"/>
          <p:cNvSpPr/>
          <p:nvPr/>
        </p:nvSpPr>
        <p:spPr>
          <a:xfrm>
            <a:off x="13326580" y="5138549"/>
            <a:ext cx="581462" cy="373582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7" name="Google Shape;1947;p65"/>
          <p:cNvSpPr/>
          <p:nvPr/>
        </p:nvSpPr>
        <p:spPr>
          <a:xfrm>
            <a:off x="15165819" y="4630609"/>
            <a:ext cx="581462" cy="424375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8" name="Google Shape;1948;p65"/>
          <p:cNvSpPr/>
          <p:nvPr/>
        </p:nvSpPr>
        <p:spPr>
          <a:xfrm>
            <a:off x="15896773" y="7187559"/>
            <a:ext cx="581462" cy="168680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49" name="Google Shape;1949;p65"/>
          <p:cNvSpPr/>
          <p:nvPr/>
        </p:nvSpPr>
        <p:spPr>
          <a:xfrm>
            <a:off x="16627730" y="6426200"/>
            <a:ext cx="581462" cy="2448168"/>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50" name="Google Shape;1950;p65"/>
          <p:cNvSpPr/>
          <p:nvPr/>
        </p:nvSpPr>
        <p:spPr>
          <a:xfrm>
            <a:off x="17358684" y="4630609"/>
            <a:ext cx="581462" cy="4243759"/>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51" name="Google Shape;1951;p65"/>
          <p:cNvSpPr/>
          <p:nvPr/>
        </p:nvSpPr>
        <p:spPr>
          <a:xfrm>
            <a:off x="19165523" y="5633120"/>
            <a:ext cx="581462" cy="324124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52" name="Google Shape;1952;p65"/>
          <p:cNvSpPr/>
          <p:nvPr/>
        </p:nvSpPr>
        <p:spPr>
          <a:xfrm>
            <a:off x="19896478" y="6635631"/>
            <a:ext cx="581462" cy="223873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53" name="Google Shape;1953;p65"/>
          <p:cNvSpPr/>
          <p:nvPr/>
        </p:nvSpPr>
        <p:spPr>
          <a:xfrm>
            <a:off x="20627433" y="6098257"/>
            <a:ext cx="581462" cy="2776111"/>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54" name="Google Shape;1954;p65"/>
          <p:cNvSpPr/>
          <p:nvPr/>
        </p:nvSpPr>
        <p:spPr>
          <a:xfrm>
            <a:off x="21358389" y="5577827"/>
            <a:ext cx="581462" cy="3296541"/>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8" name="Shape 1958"/>
        <p:cNvGrpSpPr/>
        <p:nvPr/>
      </p:nvGrpSpPr>
      <p:grpSpPr>
        <a:xfrm>
          <a:off x="0" y="0"/>
          <a:ext cx="0" cy="0"/>
          <a:chOff x="0" y="0"/>
          <a:chExt cx="0" cy="0"/>
        </a:xfrm>
      </p:grpSpPr>
      <p:sp>
        <p:nvSpPr>
          <p:cNvPr id="1959" name="Google Shape;1959;p66"/>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Charts </a:t>
            </a:r>
            <a:r>
              <a:rPr b="0" i="0" lang="en-US" sz="7400" u="none" cap="none" strike="noStrike">
                <a:solidFill>
                  <a:schemeClr val="accent2"/>
                </a:solidFill>
                <a:latin typeface="Open Sans Light"/>
                <a:ea typeface="Open Sans Light"/>
                <a:cs typeface="Open Sans Light"/>
                <a:sym typeface="Open Sans Light"/>
              </a:rPr>
              <a:t>Comparison</a:t>
            </a:r>
            <a:endParaRPr b="0" i="0" sz="7400" u="none" cap="none" strike="noStrike">
              <a:solidFill>
                <a:schemeClr val="accent2"/>
              </a:solidFill>
              <a:latin typeface="Open Sans Light"/>
              <a:ea typeface="Open Sans Light"/>
              <a:cs typeface="Open Sans Light"/>
              <a:sym typeface="Open Sans Light"/>
            </a:endParaRPr>
          </a:p>
        </p:txBody>
      </p:sp>
      <p:sp>
        <p:nvSpPr>
          <p:cNvPr id="1960" name="Google Shape;1960;p66"/>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1961" name="Google Shape;1961;p66"/>
          <p:cNvSpPr/>
          <p:nvPr/>
        </p:nvSpPr>
        <p:spPr>
          <a:xfrm>
            <a:off x="11081886" y="5670884"/>
            <a:ext cx="2220228" cy="222022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62" name="Google Shape;1962;p66"/>
          <p:cNvSpPr txBox="1"/>
          <p:nvPr/>
        </p:nvSpPr>
        <p:spPr>
          <a:xfrm>
            <a:off x="11532391" y="6319333"/>
            <a:ext cx="1319218" cy="92333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6000">
                <a:solidFill>
                  <a:schemeClr val="lt1"/>
                </a:solidFill>
                <a:latin typeface="Open Sans Light"/>
                <a:ea typeface="Open Sans Light"/>
                <a:cs typeface="Open Sans Light"/>
                <a:sym typeface="Open Sans Light"/>
              </a:rPr>
              <a:t>VS</a:t>
            </a:r>
            <a:endParaRPr sz="6000">
              <a:solidFill>
                <a:schemeClr val="lt1"/>
              </a:solidFill>
              <a:latin typeface="Open Sans Light"/>
              <a:ea typeface="Open Sans Light"/>
              <a:cs typeface="Open Sans Light"/>
              <a:sym typeface="Open Sans Light"/>
            </a:endParaRPr>
          </a:p>
        </p:txBody>
      </p:sp>
      <p:sp>
        <p:nvSpPr>
          <p:cNvPr id="1963" name="Google Shape;1963;p66"/>
          <p:cNvSpPr/>
          <p:nvPr/>
        </p:nvSpPr>
        <p:spPr>
          <a:xfrm>
            <a:off x="3994484" y="9464214"/>
            <a:ext cx="4809036" cy="81814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64" name="Google Shape;1964;p66"/>
          <p:cNvSpPr txBox="1"/>
          <p:nvPr/>
        </p:nvSpPr>
        <p:spPr>
          <a:xfrm>
            <a:off x="4668252" y="9565511"/>
            <a:ext cx="3461500" cy="61555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000">
                <a:solidFill>
                  <a:schemeClr val="lt1"/>
                </a:solidFill>
                <a:latin typeface="Open Sans Light"/>
                <a:ea typeface="Open Sans Light"/>
                <a:cs typeface="Open Sans Light"/>
                <a:sym typeface="Open Sans Light"/>
              </a:rPr>
              <a:t>Sales in 2017</a:t>
            </a:r>
            <a:endParaRPr sz="4000">
              <a:solidFill>
                <a:schemeClr val="lt1"/>
              </a:solidFill>
              <a:latin typeface="Open Sans Light"/>
              <a:ea typeface="Open Sans Light"/>
              <a:cs typeface="Open Sans Light"/>
              <a:sym typeface="Open Sans Light"/>
            </a:endParaRPr>
          </a:p>
        </p:txBody>
      </p:sp>
      <p:sp>
        <p:nvSpPr>
          <p:cNvPr id="1965" name="Google Shape;1965;p66"/>
          <p:cNvSpPr txBox="1"/>
          <p:nvPr/>
        </p:nvSpPr>
        <p:spPr>
          <a:xfrm>
            <a:off x="2884370" y="10631239"/>
            <a:ext cx="6959066" cy="947952"/>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200">
                <a:solidFill>
                  <a:schemeClr val="dk2"/>
                </a:solidFill>
                <a:latin typeface="Open Sans Light"/>
                <a:ea typeface="Open Sans Light"/>
                <a:cs typeface="Open Sans Light"/>
                <a:sym typeface="Open Sans Light"/>
              </a:rPr>
              <a:t>Sed ut perspiciatis unde omnis iste natus error sit volup m accus antium dolor emque.</a:t>
            </a:r>
            <a:endParaRPr sz="2200">
              <a:solidFill>
                <a:schemeClr val="dk2"/>
              </a:solidFill>
              <a:latin typeface="Open Sans Light"/>
              <a:ea typeface="Open Sans Light"/>
              <a:cs typeface="Open Sans Light"/>
              <a:sym typeface="Open Sans Light"/>
            </a:endParaRPr>
          </a:p>
        </p:txBody>
      </p:sp>
      <p:sp>
        <p:nvSpPr>
          <p:cNvPr id="1966" name="Google Shape;1966;p66"/>
          <p:cNvSpPr/>
          <p:nvPr/>
        </p:nvSpPr>
        <p:spPr>
          <a:xfrm>
            <a:off x="16026063" y="9464214"/>
            <a:ext cx="4809036" cy="81814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67" name="Google Shape;1967;p66"/>
          <p:cNvSpPr txBox="1"/>
          <p:nvPr/>
        </p:nvSpPr>
        <p:spPr>
          <a:xfrm>
            <a:off x="16699831" y="9565511"/>
            <a:ext cx="3461500" cy="61555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000">
                <a:solidFill>
                  <a:schemeClr val="lt1"/>
                </a:solidFill>
                <a:latin typeface="Open Sans Light"/>
                <a:ea typeface="Open Sans Light"/>
                <a:cs typeface="Open Sans Light"/>
                <a:sym typeface="Open Sans Light"/>
              </a:rPr>
              <a:t>Sales in 2018</a:t>
            </a:r>
            <a:endParaRPr sz="4000">
              <a:solidFill>
                <a:schemeClr val="lt1"/>
              </a:solidFill>
              <a:latin typeface="Open Sans Light"/>
              <a:ea typeface="Open Sans Light"/>
              <a:cs typeface="Open Sans Light"/>
              <a:sym typeface="Open Sans Light"/>
            </a:endParaRPr>
          </a:p>
        </p:txBody>
      </p:sp>
      <p:sp>
        <p:nvSpPr>
          <p:cNvPr id="1968" name="Google Shape;1968;p66"/>
          <p:cNvSpPr txBox="1"/>
          <p:nvPr/>
        </p:nvSpPr>
        <p:spPr>
          <a:xfrm>
            <a:off x="14915948" y="10631239"/>
            <a:ext cx="6959066" cy="947952"/>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200">
                <a:solidFill>
                  <a:schemeClr val="dk2"/>
                </a:solidFill>
                <a:latin typeface="Open Sans Light"/>
                <a:ea typeface="Open Sans Light"/>
                <a:cs typeface="Open Sans Light"/>
                <a:sym typeface="Open Sans Light"/>
              </a:rPr>
              <a:t>Sed ut perspiciatis unde omnis iste natus error sit volup m accus antium dolor emque.</a:t>
            </a:r>
            <a:endParaRPr sz="2200">
              <a:solidFill>
                <a:schemeClr val="dk2"/>
              </a:solidFill>
              <a:latin typeface="Open Sans Light"/>
              <a:ea typeface="Open Sans Light"/>
              <a:cs typeface="Open Sans Light"/>
              <a:sym typeface="Open Sans Light"/>
            </a:endParaRPr>
          </a:p>
        </p:txBody>
      </p:sp>
      <p:grpSp>
        <p:nvGrpSpPr>
          <p:cNvPr id="1969" name="Google Shape;1969;p66"/>
          <p:cNvGrpSpPr/>
          <p:nvPr/>
        </p:nvGrpSpPr>
        <p:grpSpPr>
          <a:xfrm>
            <a:off x="2844800" y="3163032"/>
            <a:ext cx="6781800" cy="5655811"/>
            <a:chOff x="2844800" y="3163032"/>
            <a:chExt cx="6781800" cy="5655811"/>
          </a:xfrm>
        </p:grpSpPr>
        <p:grpSp>
          <p:nvGrpSpPr>
            <p:cNvPr id="1970" name="Google Shape;1970;p66"/>
            <p:cNvGrpSpPr/>
            <p:nvPr/>
          </p:nvGrpSpPr>
          <p:grpSpPr>
            <a:xfrm>
              <a:off x="3636433" y="3785047"/>
              <a:ext cx="5990167" cy="4449233"/>
              <a:chOff x="3636433" y="3785047"/>
              <a:chExt cx="5990167" cy="4449233"/>
            </a:xfrm>
          </p:grpSpPr>
          <p:cxnSp>
            <p:nvCxnSpPr>
              <p:cNvPr id="1971" name="Google Shape;1971;p66"/>
              <p:cNvCxnSpPr/>
              <p:nvPr/>
            </p:nvCxnSpPr>
            <p:spPr>
              <a:xfrm>
                <a:off x="3636433" y="3785047"/>
                <a:ext cx="5990167" cy="0"/>
              </a:xfrm>
              <a:prstGeom prst="straightConnector1">
                <a:avLst/>
              </a:prstGeom>
              <a:noFill/>
              <a:ln cap="flat" cmpd="sng" w="12700">
                <a:solidFill>
                  <a:srgbClr val="EAEAEA"/>
                </a:solidFill>
                <a:prstDash val="solid"/>
                <a:miter lim="800000"/>
                <a:headEnd len="sm" w="sm" type="none"/>
                <a:tailEnd len="sm" w="sm" type="none"/>
              </a:ln>
            </p:spPr>
          </p:cxnSp>
          <p:cxnSp>
            <p:nvCxnSpPr>
              <p:cNvPr id="1972" name="Google Shape;1972;p66"/>
              <p:cNvCxnSpPr/>
              <p:nvPr/>
            </p:nvCxnSpPr>
            <p:spPr>
              <a:xfrm>
                <a:off x="3636433" y="4897355"/>
                <a:ext cx="5990167" cy="0"/>
              </a:xfrm>
              <a:prstGeom prst="straightConnector1">
                <a:avLst/>
              </a:prstGeom>
              <a:noFill/>
              <a:ln cap="flat" cmpd="sng" w="12700">
                <a:solidFill>
                  <a:srgbClr val="EAEAEA"/>
                </a:solidFill>
                <a:prstDash val="solid"/>
                <a:miter lim="800000"/>
                <a:headEnd len="sm" w="sm" type="none"/>
                <a:tailEnd len="sm" w="sm" type="none"/>
              </a:ln>
            </p:spPr>
          </p:cxnSp>
          <p:cxnSp>
            <p:nvCxnSpPr>
              <p:cNvPr id="1973" name="Google Shape;1973;p66"/>
              <p:cNvCxnSpPr/>
              <p:nvPr/>
            </p:nvCxnSpPr>
            <p:spPr>
              <a:xfrm>
                <a:off x="3636433" y="6009663"/>
                <a:ext cx="5990167" cy="0"/>
              </a:xfrm>
              <a:prstGeom prst="straightConnector1">
                <a:avLst/>
              </a:prstGeom>
              <a:noFill/>
              <a:ln cap="flat" cmpd="sng" w="12700">
                <a:solidFill>
                  <a:srgbClr val="EAEAEA"/>
                </a:solidFill>
                <a:prstDash val="solid"/>
                <a:miter lim="800000"/>
                <a:headEnd len="sm" w="sm" type="none"/>
                <a:tailEnd len="sm" w="sm" type="none"/>
              </a:ln>
            </p:spPr>
          </p:cxnSp>
          <p:cxnSp>
            <p:nvCxnSpPr>
              <p:cNvPr id="1974" name="Google Shape;1974;p66"/>
              <p:cNvCxnSpPr/>
              <p:nvPr/>
            </p:nvCxnSpPr>
            <p:spPr>
              <a:xfrm>
                <a:off x="3636433" y="7121971"/>
                <a:ext cx="5990167" cy="0"/>
              </a:xfrm>
              <a:prstGeom prst="straightConnector1">
                <a:avLst/>
              </a:prstGeom>
              <a:noFill/>
              <a:ln cap="flat" cmpd="sng" w="12700">
                <a:solidFill>
                  <a:srgbClr val="EAEAEA"/>
                </a:solidFill>
                <a:prstDash val="solid"/>
                <a:miter lim="800000"/>
                <a:headEnd len="sm" w="sm" type="none"/>
                <a:tailEnd len="sm" w="sm" type="none"/>
              </a:ln>
            </p:spPr>
          </p:cxnSp>
          <p:cxnSp>
            <p:nvCxnSpPr>
              <p:cNvPr id="1975" name="Google Shape;1975;p66"/>
              <p:cNvCxnSpPr/>
              <p:nvPr/>
            </p:nvCxnSpPr>
            <p:spPr>
              <a:xfrm>
                <a:off x="3636433" y="8234280"/>
                <a:ext cx="5990167" cy="0"/>
              </a:xfrm>
              <a:prstGeom prst="straightConnector1">
                <a:avLst/>
              </a:prstGeom>
              <a:noFill/>
              <a:ln cap="flat" cmpd="sng" w="12700">
                <a:solidFill>
                  <a:srgbClr val="EAEAEA"/>
                </a:solidFill>
                <a:prstDash val="solid"/>
                <a:miter lim="800000"/>
                <a:headEnd len="sm" w="sm" type="none"/>
                <a:tailEnd len="sm" w="sm" type="none"/>
              </a:ln>
            </p:spPr>
          </p:cxnSp>
        </p:grpSp>
        <p:sp>
          <p:nvSpPr>
            <p:cNvPr id="1976" name="Google Shape;1976;p66"/>
            <p:cNvSpPr/>
            <p:nvPr/>
          </p:nvSpPr>
          <p:spPr>
            <a:xfrm>
              <a:off x="6351124" y="3163032"/>
              <a:ext cx="1569410" cy="845934"/>
            </a:xfrm>
            <a:custGeom>
              <a:pathLst>
                <a:path extrusionOk="0" h="1188834" w="2205566">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77" name="Google Shape;1977;p66"/>
            <p:cNvSpPr txBox="1"/>
            <p:nvPr/>
          </p:nvSpPr>
          <p:spPr>
            <a:xfrm>
              <a:off x="6476220" y="3259870"/>
              <a:ext cx="1319218"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1"/>
                  </a:solidFill>
                  <a:latin typeface="Open Sans Light"/>
                  <a:ea typeface="Open Sans Light"/>
                  <a:cs typeface="Open Sans Light"/>
                  <a:sym typeface="Open Sans Light"/>
                </a:rPr>
                <a:t>72.3M</a:t>
              </a:r>
              <a:endParaRPr sz="2800">
                <a:solidFill>
                  <a:schemeClr val="lt1"/>
                </a:solidFill>
                <a:latin typeface="Open Sans Light"/>
                <a:ea typeface="Open Sans Light"/>
                <a:cs typeface="Open Sans Light"/>
                <a:sym typeface="Open Sans Light"/>
              </a:endParaRPr>
            </a:p>
          </p:txBody>
        </p:sp>
        <p:sp>
          <p:nvSpPr>
            <p:cNvPr id="1978" name="Google Shape;1978;p66"/>
            <p:cNvSpPr txBox="1"/>
            <p:nvPr/>
          </p:nvSpPr>
          <p:spPr>
            <a:xfrm>
              <a:off x="2844800" y="3610078"/>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80</a:t>
              </a:r>
              <a:endParaRPr sz="2000">
                <a:solidFill>
                  <a:schemeClr val="dk2"/>
                </a:solidFill>
                <a:latin typeface="Open Sans Light"/>
                <a:ea typeface="Open Sans Light"/>
                <a:cs typeface="Open Sans Light"/>
                <a:sym typeface="Open Sans Light"/>
              </a:endParaRPr>
            </a:p>
          </p:txBody>
        </p:sp>
        <p:sp>
          <p:nvSpPr>
            <p:cNvPr id="1979" name="Google Shape;1979;p66"/>
            <p:cNvSpPr txBox="1"/>
            <p:nvPr/>
          </p:nvSpPr>
          <p:spPr>
            <a:xfrm>
              <a:off x="2844800" y="4726905"/>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60</a:t>
              </a:r>
              <a:endParaRPr sz="2000">
                <a:solidFill>
                  <a:schemeClr val="dk2"/>
                </a:solidFill>
                <a:latin typeface="Open Sans Light"/>
                <a:ea typeface="Open Sans Light"/>
                <a:cs typeface="Open Sans Light"/>
                <a:sym typeface="Open Sans Light"/>
              </a:endParaRPr>
            </a:p>
          </p:txBody>
        </p:sp>
        <p:sp>
          <p:nvSpPr>
            <p:cNvPr id="1980" name="Google Shape;1980;p66"/>
            <p:cNvSpPr txBox="1"/>
            <p:nvPr/>
          </p:nvSpPr>
          <p:spPr>
            <a:xfrm>
              <a:off x="2844800" y="5843732"/>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40</a:t>
              </a:r>
              <a:endParaRPr sz="2000">
                <a:solidFill>
                  <a:schemeClr val="dk2"/>
                </a:solidFill>
                <a:latin typeface="Open Sans Light"/>
                <a:ea typeface="Open Sans Light"/>
                <a:cs typeface="Open Sans Light"/>
                <a:sym typeface="Open Sans Light"/>
              </a:endParaRPr>
            </a:p>
          </p:txBody>
        </p:sp>
        <p:sp>
          <p:nvSpPr>
            <p:cNvPr id="1981" name="Google Shape;1981;p66"/>
            <p:cNvSpPr txBox="1"/>
            <p:nvPr/>
          </p:nvSpPr>
          <p:spPr>
            <a:xfrm>
              <a:off x="2844800" y="6960559"/>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p:txBody>
        </p:sp>
        <p:sp>
          <p:nvSpPr>
            <p:cNvPr id="1982" name="Google Shape;1982;p66"/>
            <p:cNvSpPr txBox="1"/>
            <p:nvPr/>
          </p:nvSpPr>
          <p:spPr>
            <a:xfrm>
              <a:off x="2844800" y="8077387"/>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0</a:t>
              </a:r>
              <a:endParaRPr sz="2000">
                <a:solidFill>
                  <a:schemeClr val="dk2"/>
                </a:solidFill>
                <a:latin typeface="Open Sans Light"/>
                <a:ea typeface="Open Sans Light"/>
                <a:cs typeface="Open Sans Light"/>
                <a:sym typeface="Open Sans Light"/>
              </a:endParaRPr>
            </a:p>
          </p:txBody>
        </p:sp>
        <p:sp>
          <p:nvSpPr>
            <p:cNvPr id="1983" name="Google Shape;1983;p66"/>
            <p:cNvSpPr txBox="1"/>
            <p:nvPr/>
          </p:nvSpPr>
          <p:spPr>
            <a:xfrm>
              <a:off x="3718494"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Jan</a:t>
              </a:r>
              <a:endParaRPr sz="2200">
                <a:solidFill>
                  <a:schemeClr val="dk2"/>
                </a:solidFill>
                <a:latin typeface="Open Sans Light"/>
                <a:ea typeface="Open Sans Light"/>
                <a:cs typeface="Open Sans Light"/>
                <a:sym typeface="Open Sans Light"/>
              </a:endParaRPr>
            </a:p>
          </p:txBody>
        </p:sp>
        <p:sp>
          <p:nvSpPr>
            <p:cNvPr id="1984" name="Google Shape;1984;p66"/>
            <p:cNvSpPr txBox="1"/>
            <p:nvPr/>
          </p:nvSpPr>
          <p:spPr>
            <a:xfrm>
              <a:off x="4719019"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Feb</a:t>
              </a:r>
              <a:endParaRPr sz="2200">
                <a:solidFill>
                  <a:schemeClr val="dk2"/>
                </a:solidFill>
                <a:latin typeface="Open Sans Light"/>
                <a:ea typeface="Open Sans Light"/>
                <a:cs typeface="Open Sans Light"/>
                <a:sym typeface="Open Sans Light"/>
              </a:endParaRPr>
            </a:p>
          </p:txBody>
        </p:sp>
        <p:sp>
          <p:nvSpPr>
            <p:cNvPr id="1985" name="Google Shape;1985;p66"/>
            <p:cNvSpPr txBox="1"/>
            <p:nvPr/>
          </p:nvSpPr>
          <p:spPr>
            <a:xfrm>
              <a:off x="5719544"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Mar</a:t>
              </a:r>
              <a:endParaRPr sz="2200">
                <a:solidFill>
                  <a:schemeClr val="dk2"/>
                </a:solidFill>
                <a:latin typeface="Open Sans Light"/>
                <a:ea typeface="Open Sans Light"/>
                <a:cs typeface="Open Sans Light"/>
                <a:sym typeface="Open Sans Light"/>
              </a:endParaRPr>
            </a:p>
          </p:txBody>
        </p:sp>
        <p:sp>
          <p:nvSpPr>
            <p:cNvPr id="1986" name="Google Shape;1986;p66"/>
            <p:cNvSpPr txBox="1"/>
            <p:nvPr/>
          </p:nvSpPr>
          <p:spPr>
            <a:xfrm>
              <a:off x="6739556"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Apr</a:t>
              </a:r>
              <a:endParaRPr sz="2200">
                <a:solidFill>
                  <a:schemeClr val="dk2"/>
                </a:solidFill>
                <a:latin typeface="Open Sans Light"/>
                <a:ea typeface="Open Sans Light"/>
                <a:cs typeface="Open Sans Light"/>
                <a:sym typeface="Open Sans Light"/>
              </a:endParaRPr>
            </a:p>
          </p:txBody>
        </p:sp>
        <p:sp>
          <p:nvSpPr>
            <p:cNvPr id="1987" name="Google Shape;1987;p66"/>
            <p:cNvSpPr txBox="1"/>
            <p:nvPr/>
          </p:nvSpPr>
          <p:spPr>
            <a:xfrm>
              <a:off x="7733479"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May</a:t>
              </a:r>
              <a:endParaRPr sz="2200">
                <a:solidFill>
                  <a:schemeClr val="dk2"/>
                </a:solidFill>
                <a:latin typeface="Open Sans Light"/>
                <a:ea typeface="Open Sans Light"/>
                <a:cs typeface="Open Sans Light"/>
                <a:sym typeface="Open Sans Light"/>
              </a:endParaRPr>
            </a:p>
          </p:txBody>
        </p:sp>
        <p:sp>
          <p:nvSpPr>
            <p:cNvPr id="1988" name="Google Shape;1988;p66"/>
            <p:cNvSpPr txBox="1"/>
            <p:nvPr/>
          </p:nvSpPr>
          <p:spPr>
            <a:xfrm>
              <a:off x="8732362"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Jun</a:t>
              </a:r>
              <a:endParaRPr sz="2200">
                <a:solidFill>
                  <a:schemeClr val="dk2"/>
                </a:solidFill>
                <a:latin typeface="Open Sans Light"/>
                <a:ea typeface="Open Sans Light"/>
                <a:cs typeface="Open Sans Light"/>
                <a:sym typeface="Open Sans Light"/>
              </a:endParaRPr>
            </a:p>
          </p:txBody>
        </p:sp>
        <p:sp>
          <p:nvSpPr>
            <p:cNvPr id="1989" name="Google Shape;1989;p66"/>
            <p:cNvSpPr/>
            <p:nvPr/>
          </p:nvSpPr>
          <p:spPr>
            <a:xfrm>
              <a:off x="3763433" y="5791200"/>
              <a:ext cx="681567" cy="2438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90" name="Google Shape;1990;p66"/>
            <p:cNvSpPr/>
            <p:nvPr/>
          </p:nvSpPr>
          <p:spPr>
            <a:xfrm>
              <a:off x="4774508" y="5163730"/>
              <a:ext cx="681567" cy="306587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91" name="Google Shape;1991;p66"/>
            <p:cNvSpPr/>
            <p:nvPr/>
          </p:nvSpPr>
          <p:spPr>
            <a:xfrm>
              <a:off x="5782299" y="4630981"/>
              <a:ext cx="681567" cy="3598619"/>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92" name="Google Shape;1992;p66"/>
            <p:cNvSpPr/>
            <p:nvPr/>
          </p:nvSpPr>
          <p:spPr>
            <a:xfrm>
              <a:off x="6795045" y="4223858"/>
              <a:ext cx="681567" cy="400574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93" name="Google Shape;1993;p66"/>
            <p:cNvSpPr/>
            <p:nvPr/>
          </p:nvSpPr>
          <p:spPr>
            <a:xfrm>
              <a:off x="7807791" y="5189803"/>
              <a:ext cx="681567" cy="303979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1994" name="Google Shape;1994;p66"/>
            <p:cNvSpPr/>
            <p:nvPr/>
          </p:nvSpPr>
          <p:spPr>
            <a:xfrm>
              <a:off x="8787851" y="5785745"/>
              <a:ext cx="681567" cy="2443855"/>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grpSp>
        <p:nvGrpSpPr>
          <p:cNvPr id="1995" name="Google Shape;1995;p66"/>
          <p:cNvGrpSpPr/>
          <p:nvPr/>
        </p:nvGrpSpPr>
        <p:grpSpPr>
          <a:xfrm>
            <a:off x="14509262" y="3610078"/>
            <a:ext cx="6781800" cy="5208765"/>
            <a:chOff x="2844800" y="3610078"/>
            <a:chExt cx="6781800" cy="5208765"/>
          </a:xfrm>
        </p:grpSpPr>
        <p:grpSp>
          <p:nvGrpSpPr>
            <p:cNvPr id="1996" name="Google Shape;1996;p66"/>
            <p:cNvGrpSpPr/>
            <p:nvPr/>
          </p:nvGrpSpPr>
          <p:grpSpPr>
            <a:xfrm>
              <a:off x="3636433" y="3785047"/>
              <a:ext cx="5990167" cy="4449233"/>
              <a:chOff x="3636433" y="3785047"/>
              <a:chExt cx="5990167" cy="4449233"/>
            </a:xfrm>
          </p:grpSpPr>
          <p:cxnSp>
            <p:nvCxnSpPr>
              <p:cNvPr id="1997" name="Google Shape;1997;p66"/>
              <p:cNvCxnSpPr/>
              <p:nvPr/>
            </p:nvCxnSpPr>
            <p:spPr>
              <a:xfrm>
                <a:off x="3636433" y="3785047"/>
                <a:ext cx="5990167" cy="0"/>
              </a:xfrm>
              <a:prstGeom prst="straightConnector1">
                <a:avLst/>
              </a:prstGeom>
              <a:noFill/>
              <a:ln cap="flat" cmpd="sng" w="12700">
                <a:solidFill>
                  <a:srgbClr val="EAEAEA"/>
                </a:solidFill>
                <a:prstDash val="solid"/>
                <a:miter lim="800000"/>
                <a:headEnd len="sm" w="sm" type="none"/>
                <a:tailEnd len="sm" w="sm" type="none"/>
              </a:ln>
            </p:spPr>
          </p:cxnSp>
          <p:cxnSp>
            <p:nvCxnSpPr>
              <p:cNvPr id="1998" name="Google Shape;1998;p66"/>
              <p:cNvCxnSpPr/>
              <p:nvPr/>
            </p:nvCxnSpPr>
            <p:spPr>
              <a:xfrm>
                <a:off x="3636433" y="4897355"/>
                <a:ext cx="5990167" cy="0"/>
              </a:xfrm>
              <a:prstGeom prst="straightConnector1">
                <a:avLst/>
              </a:prstGeom>
              <a:noFill/>
              <a:ln cap="flat" cmpd="sng" w="12700">
                <a:solidFill>
                  <a:srgbClr val="EAEAEA"/>
                </a:solidFill>
                <a:prstDash val="solid"/>
                <a:miter lim="800000"/>
                <a:headEnd len="sm" w="sm" type="none"/>
                <a:tailEnd len="sm" w="sm" type="none"/>
              </a:ln>
            </p:spPr>
          </p:cxnSp>
          <p:cxnSp>
            <p:nvCxnSpPr>
              <p:cNvPr id="1999" name="Google Shape;1999;p66"/>
              <p:cNvCxnSpPr/>
              <p:nvPr/>
            </p:nvCxnSpPr>
            <p:spPr>
              <a:xfrm>
                <a:off x="3636433" y="6009663"/>
                <a:ext cx="5990167" cy="0"/>
              </a:xfrm>
              <a:prstGeom prst="straightConnector1">
                <a:avLst/>
              </a:prstGeom>
              <a:noFill/>
              <a:ln cap="flat" cmpd="sng" w="12700">
                <a:solidFill>
                  <a:srgbClr val="EAEAEA"/>
                </a:solidFill>
                <a:prstDash val="solid"/>
                <a:miter lim="800000"/>
                <a:headEnd len="sm" w="sm" type="none"/>
                <a:tailEnd len="sm" w="sm" type="none"/>
              </a:ln>
            </p:spPr>
          </p:cxnSp>
          <p:cxnSp>
            <p:nvCxnSpPr>
              <p:cNvPr id="2000" name="Google Shape;2000;p66"/>
              <p:cNvCxnSpPr/>
              <p:nvPr/>
            </p:nvCxnSpPr>
            <p:spPr>
              <a:xfrm>
                <a:off x="3636433" y="7121971"/>
                <a:ext cx="5990167" cy="0"/>
              </a:xfrm>
              <a:prstGeom prst="straightConnector1">
                <a:avLst/>
              </a:prstGeom>
              <a:noFill/>
              <a:ln cap="flat" cmpd="sng" w="12700">
                <a:solidFill>
                  <a:srgbClr val="EAEAEA"/>
                </a:solidFill>
                <a:prstDash val="solid"/>
                <a:miter lim="800000"/>
                <a:headEnd len="sm" w="sm" type="none"/>
                <a:tailEnd len="sm" w="sm" type="none"/>
              </a:ln>
            </p:spPr>
          </p:cxnSp>
          <p:cxnSp>
            <p:nvCxnSpPr>
              <p:cNvPr id="2001" name="Google Shape;2001;p66"/>
              <p:cNvCxnSpPr/>
              <p:nvPr/>
            </p:nvCxnSpPr>
            <p:spPr>
              <a:xfrm>
                <a:off x="3636433" y="8234280"/>
                <a:ext cx="5990167" cy="0"/>
              </a:xfrm>
              <a:prstGeom prst="straightConnector1">
                <a:avLst/>
              </a:prstGeom>
              <a:noFill/>
              <a:ln cap="flat" cmpd="sng" w="12700">
                <a:solidFill>
                  <a:srgbClr val="EAEAEA"/>
                </a:solidFill>
                <a:prstDash val="solid"/>
                <a:miter lim="800000"/>
                <a:headEnd len="sm" w="sm" type="none"/>
                <a:tailEnd len="sm" w="sm" type="none"/>
              </a:ln>
            </p:spPr>
          </p:cxnSp>
        </p:grpSp>
        <p:sp>
          <p:nvSpPr>
            <p:cNvPr id="2002" name="Google Shape;2002;p66"/>
            <p:cNvSpPr/>
            <p:nvPr/>
          </p:nvSpPr>
          <p:spPr>
            <a:xfrm>
              <a:off x="6351124" y="4221411"/>
              <a:ext cx="1569410" cy="845934"/>
            </a:xfrm>
            <a:custGeom>
              <a:pathLst>
                <a:path extrusionOk="0" h="1188834" w="2205566">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03" name="Google Shape;2003;p66"/>
            <p:cNvSpPr txBox="1"/>
            <p:nvPr/>
          </p:nvSpPr>
          <p:spPr>
            <a:xfrm>
              <a:off x="6476220" y="4318249"/>
              <a:ext cx="1319218"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1"/>
                  </a:solidFill>
                  <a:latin typeface="Open Sans Light"/>
                  <a:ea typeface="Open Sans Light"/>
                  <a:cs typeface="Open Sans Light"/>
                  <a:sym typeface="Open Sans Light"/>
                </a:rPr>
                <a:t>56.3M</a:t>
              </a:r>
              <a:endParaRPr sz="2800">
                <a:solidFill>
                  <a:schemeClr val="lt1"/>
                </a:solidFill>
                <a:latin typeface="Open Sans Light"/>
                <a:ea typeface="Open Sans Light"/>
                <a:cs typeface="Open Sans Light"/>
                <a:sym typeface="Open Sans Light"/>
              </a:endParaRPr>
            </a:p>
          </p:txBody>
        </p:sp>
        <p:sp>
          <p:nvSpPr>
            <p:cNvPr id="2004" name="Google Shape;2004;p66"/>
            <p:cNvSpPr txBox="1"/>
            <p:nvPr/>
          </p:nvSpPr>
          <p:spPr>
            <a:xfrm>
              <a:off x="2844800" y="3610078"/>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80</a:t>
              </a:r>
              <a:endParaRPr sz="2000">
                <a:solidFill>
                  <a:schemeClr val="dk2"/>
                </a:solidFill>
                <a:latin typeface="Open Sans Light"/>
                <a:ea typeface="Open Sans Light"/>
                <a:cs typeface="Open Sans Light"/>
                <a:sym typeface="Open Sans Light"/>
              </a:endParaRPr>
            </a:p>
          </p:txBody>
        </p:sp>
        <p:sp>
          <p:nvSpPr>
            <p:cNvPr id="2005" name="Google Shape;2005;p66"/>
            <p:cNvSpPr txBox="1"/>
            <p:nvPr/>
          </p:nvSpPr>
          <p:spPr>
            <a:xfrm>
              <a:off x="2844800" y="4726905"/>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60</a:t>
              </a:r>
              <a:endParaRPr sz="2000">
                <a:solidFill>
                  <a:schemeClr val="dk2"/>
                </a:solidFill>
                <a:latin typeface="Open Sans Light"/>
                <a:ea typeface="Open Sans Light"/>
                <a:cs typeface="Open Sans Light"/>
                <a:sym typeface="Open Sans Light"/>
              </a:endParaRPr>
            </a:p>
          </p:txBody>
        </p:sp>
        <p:sp>
          <p:nvSpPr>
            <p:cNvPr id="2006" name="Google Shape;2006;p66"/>
            <p:cNvSpPr txBox="1"/>
            <p:nvPr/>
          </p:nvSpPr>
          <p:spPr>
            <a:xfrm>
              <a:off x="2844800" y="5843732"/>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40</a:t>
              </a:r>
              <a:endParaRPr sz="2000">
                <a:solidFill>
                  <a:schemeClr val="dk2"/>
                </a:solidFill>
                <a:latin typeface="Open Sans Light"/>
                <a:ea typeface="Open Sans Light"/>
                <a:cs typeface="Open Sans Light"/>
                <a:sym typeface="Open Sans Light"/>
              </a:endParaRPr>
            </a:p>
          </p:txBody>
        </p:sp>
        <p:sp>
          <p:nvSpPr>
            <p:cNvPr id="2007" name="Google Shape;2007;p66"/>
            <p:cNvSpPr txBox="1"/>
            <p:nvPr/>
          </p:nvSpPr>
          <p:spPr>
            <a:xfrm>
              <a:off x="2844800" y="6960559"/>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p:txBody>
        </p:sp>
        <p:sp>
          <p:nvSpPr>
            <p:cNvPr id="2008" name="Google Shape;2008;p66"/>
            <p:cNvSpPr txBox="1"/>
            <p:nvPr/>
          </p:nvSpPr>
          <p:spPr>
            <a:xfrm>
              <a:off x="2844800" y="8077387"/>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0</a:t>
              </a:r>
              <a:endParaRPr sz="2000">
                <a:solidFill>
                  <a:schemeClr val="dk2"/>
                </a:solidFill>
                <a:latin typeface="Open Sans Light"/>
                <a:ea typeface="Open Sans Light"/>
                <a:cs typeface="Open Sans Light"/>
                <a:sym typeface="Open Sans Light"/>
              </a:endParaRPr>
            </a:p>
          </p:txBody>
        </p:sp>
        <p:sp>
          <p:nvSpPr>
            <p:cNvPr id="2009" name="Google Shape;2009;p66"/>
            <p:cNvSpPr txBox="1"/>
            <p:nvPr/>
          </p:nvSpPr>
          <p:spPr>
            <a:xfrm>
              <a:off x="3718494"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Jan</a:t>
              </a:r>
              <a:endParaRPr sz="2200">
                <a:solidFill>
                  <a:schemeClr val="dk2"/>
                </a:solidFill>
                <a:latin typeface="Open Sans Light"/>
                <a:ea typeface="Open Sans Light"/>
                <a:cs typeface="Open Sans Light"/>
                <a:sym typeface="Open Sans Light"/>
              </a:endParaRPr>
            </a:p>
          </p:txBody>
        </p:sp>
        <p:sp>
          <p:nvSpPr>
            <p:cNvPr id="2010" name="Google Shape;2010;p66"/>
            <p:cNvSpPr txBox="1"/>
            <p:nvPr/>
          </p:nvSpPr>
          <p:spPr>
            <a:xfrm>
              <a:off x="4719019"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Feb</a:t>
              </a:r>
              <a:endParaRPr sz="2200">
                <a:solidFill>
                  <a:schemeClr val="dk2"/>
                </a:solidFill>
                <a:latin typeface="Open Sans Light"/>
                <a:ea typeface="Open Sans Light"/>
                <a:cs typeface="Open Sans Light"/>
                <a:sym typeface="Open Sans Light"/>
              </a:endParaRPr>
            </a:p>
          </p:txBody>
        </p:sp>
        <p:sp>
          <p:nvSpPr>
            <p:cNvPr id="2011" name="Google Shape;2011;p66"/>
            <p:cNvSpPr txBox="1"/>
            <p:nvPr/>
          </p:nvSpPr>
          <p:spPr>
            <a:xfrm>
              <a:off x="5719544"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Mar</a:t>
              </a:r>
              <a:endParaRPr sz="2200">
                <a:solidFill>
                  <a:schemeClr val="dk2"/>
                </a:solidFill>
                <a:latin typeface="Open Sans Light"/>
                <a:ea typeface="Open Sans Light"/>
                <a:cs typeface="Open Sans Light"/>
                <a:sym typeface="Open Sans Light"/>
              </a:endParaRPr>
            </a:p>
          </p:txBody>
        </p:sp>
        <p:sp>
          <p:nvSpPr>
            <p:cNvPr id="2012" name="Google Shape;2012;p66"/>
            <p:cNvSpPr txBox="1"/>
            <p:nvPr/>
          </p:nvSpPr>
          <p:spPr>
            <a:xfrm>
              <a:off x="6739556"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Apr</a:t>
              </a:r>
              <a:endParaRPr sz="2200">
                <a:solidFill>
                  <a:schemeClr val="dk2"/>
                </a:solidFill>
                <a:latin typeface="Open Sans Light"/>
                <a:ea typeface="Open Sans Light"/>
                <a:cs typeface="Open Sans Light"/>
                <a:sym typeface="Open Sans Light"/>
              </a:endParaRPr>
            </a:p>
          </p:txBody>
        </p:sp>
        <p:sp>
          <p:nvSpPr>
            <p:cNvPr id="2013" name="Google Shape;2013;p66"/>
            <p:cNvSpPr txBox="1"/>
            <p:nvPr/>
          </p:nvSpPr>
          <p:spPr>
            <a:xfrm>
              <a:off x="7733479"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May</a:t>
              </a:r>
              <a:endParaRPr sz="2200">
                <a:solidFill>
                  <a:schemeClr val="dk2"/>
                </a:solidFill>
                <a:latin typeface="Open Sans Light"/>
                <a:ea typeface="Open Sans Light"/>
                <a:cs typeface="Open Sans Light"/>
                <a:sym typeface="Open Sans Light"/>
              </a:endParaRPr>
            </a:p>
          </p:txBody>
        </p:sp>
        <p:sp>
          <p:nvSpPr>
            <p:cNvPr id="2014" name="Google Shape;2014;p66"/>
            <p:cNvSpPr txBox="1"/>
            <p:nvPr/>
          </p:nvSpPr>
          <p:spPr>
            <a:xfrm>
              <a:off x="8732362"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Jun</a:t>
              </a:r>
              <a:endParaRPr sz="2200">
                <a:solidFill>
                  <a:schemeClr val="dk2"/>
                </a:solidFill>
                <a:latin typeface="Open Sans Light"/>
                <a:ea typeface="Open Sans Light"/>
                <a:cs typeface="Open Sans Light"/>
                <a:sym typeface="Open Sans Light"/>
              </a:endParaRPr>
            </a:p>
          </p:txBody>
        </p:sp>
        <p:sp>
          <p:nvSpPr>
            <p:cNvPr id="2015" name="Google Shape;2015;p66"/>
            <p:cNvSpPr/>
            <p:nvPr/>
          </p:nvSpPr>
          <p:spPr>
            <a:xfrm>
              <a:off x="3763433" y="4630981"/>
              <a:ext cx="681567" cy="3598619"/>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16" name="Google Shape;2016;p66"/>
            <p:cNvSpPr/>
            <p:nvPr/>
          </p:nvSpPr>
          <p:spPr>
            <a:xfrm>
              <a:off x="4774508" y="3785047"/>
              <a:ext cx="681567" cy="444455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17" name="Google Shape;2017;p66"/>
            <p:cNvSpPr/>
            <p:nvPr/>
          </p:nvSpPr>
          <p:spPr>
            <a:xfrm>
              <a:off x="5782299" y="6031123"/>
              <a:ext cx="681567" cy="2198477"/>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18" name="Google Shape;2018;p66"/>
            <p:cNvSpPr/>
            <p:nvPr/>
          </p:nvSpPr>
          <p:spPr>
            <a:xfrm>
              <a:off x="6795045" y="5189802"/>
              <a:ext cx="681567" cy="3039797"/>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19" name="Google Shape;2019;p66"/>
            <p:cNvSpPr/>
            <p:nvPr/>
          </p:nvSpPr>
          <p:spPr>
            <a:xfrm>
              <a:off x="7807791" y="6779741"/>
              <a:ext cx="681567" cy="1449859"/>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20" name="Google Shape;2020;p66"/>
            <p:cNvSpPr/>
            <p:nvPr/>
          </p:nvSpPr>
          <p:spPr>
            <a:xfrm>
              <a:off x="8787851" y="5336167"/>
              <a:ext cx="681567" cy="2893433"/>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4" name="Shape 2024"/>
        <p:cNvGrpSpPr/>
        <p:nvPr/>
      </p:nvGrpSpPr>
      <p:grpSpPr>
        <a:xfrm>
          <a:off x="0" y="0"/>
          <a:ext cx="0" cy="0"/>
          <a:chOff x="0" y="0"/>
          <a:chExt cx="0" cy="0"/>
        </a:xfrm>
      </p:grpSpPr>
      <p:sp>
        <p:nvSpPr>
          <p:cNvPr id="2025" name="Google Shape;2025;p67"/>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Smart </a:t>
            </a:r>
            <a:r>
              <a:rPr b="0" i="0" lang="en-US" sz="7400" u="none" cap="none" strike="noStrike">
                <a:solidFill>
                  <a:schemeClr val="accent2"/>
                </a:solidFill>
                <a:latin typeface="Open Sans Light"/>
                <a:ea typeface="Open Sans Light"/>
                <a:cs typeface="Open Sans Light"/>
                <a:sym typeface="Open Sans Light"/>
              </a:rPr>
              <a:t>Bar Charts</a:t>
            </a:r>
            <a:endParaRPr b="0" i="0" sz="7400" u="none" cap="none" strike="noStrike">
              <a:solidFill>
                <a:schemeClr val="dk2"/>
              </a:solidFill>
              <a:latin typeface="Open Sans Light"/>
              <a:ea typeface="Open Sans Light"/>
              <a:cs typeface="Open Sans Light"/>
              <a:sym typeface="Open Sans Light"/>
            </a:endParaRPr>
          </a:p>
        </p:txBody>
      </p:sp>
      <p:sp>
        <p:nvSpPr>
          <p:cNvPr id="2026" name="Google Shape;2026;p67"/>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2027" name="Google Shape;2027;p67"/>
          <p:cNvGrpSpPr/>
          <p:nvPr/>
        </p:nvGrpSpPr>
        <p:grpSpPr>
          <a:xfrm>
            <a:off x="1676400" y="3312069"/>
            <a:ext cx="20001436" cy="7994358"/>
            <a:chOff x="1676400" y="3312069"/>
            <a:chExt cx="20001436" cy="7994358"/>
          </a:xfrm>
        </p:grpSpPr>
        <p:grpSp>
          <p:nvGrpSpPr>
            <p:cNvPr id="2028" name="Google Shape;2028;p67"/>
            <p:cNvGrpSpPr/>
            <p:nvPr/>
          </p:nvGrpSpPr>
          <p:grpSpPr>
            <a:xfrm>
              <a:off x="4534310" y="3881124"/>
              <a:ext cx="16841574" cy="6904351"/>
              <a:chOff x="4534310" y="3881124"/>
              <a:chExt cx="16841574" cy="6904351"/>
            </a:xfrm>
          </p:grpSpPr>
          <p:cxnSp>
            <p:nvCxnSpPr>
              <p:cNvPr id="2029" name="Google Shape;2029;p67"/>
              <p:cNvCxnSpPr/>
              <p:nvPr/>
            </p:nvCxnSpPr>
            <p:spPr>
              <a:xfrm>
                <a:off x="18007213" y="3881124"/>
                <a:ext cx="0" cy="6904351"/>
              </a:xfrm>
              <a:prstGeom prst="straightConnector1">
                <a:avLst/>
              </a:prstGeom>
              <a:noFill/>
              <a:ln cap="flat" cmpd="sng" w="12700">
                <a:solidFill>
                  <a:srgbClr val="EAEAEA"/>
                </a:solidFill>
                <a:prstDash val="solid"/>
                <a:miter lim="800000"/>
                <a:headEnd len="sm" w="sm" type="none"/>
                <a:tailEnd len="sm" w="sm" type="none"/>
              </a:ln>
            </p:spPr>
          </p:cxnSp>
          <p:cxnSp>
            <p:nvCxnSpPr>
              <p:cNvPr id="2030" name="Google Shape;2030;p67"/>
              <p:cNvCxnSpPr/>
              <p:nvPr/>
            </p:nvCxnSpPr>
            <p:spPr>
              <a:xfrm>
                <a:off x="14649122" y="3881124"/>
                <a:ext cx="0" cy="6904351"/>
              </a:xfrm>
              <a:prstGeom prst="straightConnector1">
                <a:avLst/>
              </a:prstGeom>
              <a:noFill/>
              <a:ln cap="flat" cmpd="sng" w="12700">
                <a:solidFill>
                  <a:srgbClr val="EAEAEA"/>
                </a:solidFill>
                <a:prstDash val="solid"/>
                <a:miter lim="800000"/>
                <a:headEnd len="sm" w="sm" type="none"/>
                <a:tailEnd len="sm" w="sm" type="none"/>
              </a:ln>
            </p:spPr>
          </p:cxnSp>
          <p:cxnSp>
            <p:nvCxnSpPr>
              <p:cNvPr id="2031" name="Google Shape;2031;p67"/>
              <p:cNvCxnSpPr/>
              <p:nvPr/>
            </p:nvCxnSpPr>
            <p:spPr>
              <a:xfrm>
                <a:off x="11274099" y="3881124"/>
                <a:ext cx="0" cy="6904351"/>
              </a:xfrm>
              <a:prstGeom prst="straightConnector1">
                <a:avLst/>
              </a:prstGeom>
              <a:noFill/>
              <a:ln cap="flat" cmpd="sng" w="12700">
                <a:solidFill>
                  <a:srgbClr val="EAEAEA"/>
                </a:solidFill>
                <a:prstDash val="solid"/>
                <a:miter lim="800000"/>
                <a:headEnd len="sm" w="sm" type="none"/>
                <a:tailEnd len="sm" w="sm" type="none"/>
              </a:ln>
            </p:spPr>
          </p:cxnSp>
          <p:cxnSp>
            <p:nvCxnSpPr>
              <p:cNvPr id="2032" name="Google Shape;2032;p67"/>
              <p:cNvCxnSpPr/>
              <p:nvPr/>
            </p:nvCxnSpPr>
            <p:spPr>
              <a:xfrm>
                <a:off x="7899076" y="3881124"/>
                <a:ext cx="0" cy="6904351"/>
              </a:xfrm>
              <a:prstGeom prst="straightConnector1">
                <a:avLst/>
              </a:prstGeom>
              <a:noFill/>
              <a:ln cap="flat" cmpd="sng" w="12700">
                <a:solidFill>
                  <a:srgbClr val="EAEAEA"/>
                </a:solidFill>
                <a:prstDash val="solid"/>
                <a:miter lim="800000"/>
                <a:headEnd len="sm" w="sm" type="none"/>
                <a:tailEnd len="sm" w="sm" type="none"/>
              </a:ln>
            </p:spPr>
          </p:cxnSp>
          <p:cxnSp>
            <p:nvCxnSpPr>
              <p:cNvPr id="2033" name="Google Shape;2033;p67"/>
              <p:cNvCxnSpPr/>
              <p:nvPr/>
            </p:nvCxnSpPr>
            <p:spPr>
              <a:xfrm>
                <a:off x="4534310" y="3881124"/>
                <a:ext cx="0" cy="6904351"/>
              </a:xfrm>
              <a:prstGeom prst="straightConnector1">
                <a:avLst/>
              </a:prstGeom>
              <a:noFill/>
              <a:ln cap="flat" cmpd="sng" w="12700">
                <a:solidFill>
                  <a:srgbClr val="EAEAEA"/>
                </a:solidFill>
                <a:prstDash val="solid"/>
                <a:miter lim="800000"/>
                <a:headEnd len="sm" w="sm" type="none"/>
                <a:tailEnd len="sm" w="sm" type="none"/>
              </a:ln>
            </p:spPr>
          </p:cxnSp>
          <p:cxnSp>
            <p:nvCxnSpPr>
              <p:cNvPr id="2034" name="Google Shape;2034;p67"/>
              <p:cNvCxnSpPr/>
              <p:nvPr/>
            </p:nvCxnSpPr>
            <p:spPr>
              <a:xfrm>
                <a:off x="21375884" y="3881124"/>
                <a:ext cx="0" cy="6904351"/>
              </a:xfrm>
              <a:prstGeom prst="straightConnector1">
                <a:avLst/>
              </a:prstGeom>
              <a:noFill/>
              <a:ln cap="flat" cmpd="sng" w="12700">
                <a:solidFill>
                  <a:srgbClr val="EAEAEA"/>
                </a:solidFill>
                <a:prstDash val="solid"/>
                <a:miter lim="800000"/>
                <a:headEnd len="sm" w="sm" type="none"/>
                <a:tailEnd len="sm" w="sm" type="none"/>
              </a:ln>
            </p:spPr>
          </p:cxnSp>
        </p:grpSp>
        <p:sp>
          <p:nvSpPr>
            <p:cNvPr id="2035" name="Google Shape;2035;p67"/>
            <p:cNvSpPr txBox="1"/>
            <p:nvPr/>
          </p:nvSpPr>
          <p:spPr>
            <a:xfrm>
              <a:off x="1676400" y="4558813"/>
              <a:ext cx="2552700" cy="33855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200">
                  <a:solidFill>
                    <a:schemeClr val="dk2"/>
                  </a:solidFill>
                  <a:latin typeface="Open Sans Light"/>
                  <a:ea typeface="Open Sans Light"/>
                  <a:cs typeface="Open Sans Light"/>
                  <a:sym typeface="Open Sans Light"/>
                </a:rPr>
                <a:t>South America</a:t>
              </a:r>
              <a:endParaRPr sz="2200">
                <a:solidFill>
                  <a:schemeClr val="dk2"/>
                </a:solidFill>
                <a:latin typeface="Open Sans Light"/>
                <a:ea typeface="Open Sans Light"/>
                <a:cs typeface="Open Sans Light"/>
                <a:sym typeface="Open Sans Light"/>
              </a:endParaRPr>
            </a:p>
          </p:txBody>
        </p:sp>
        <p:sp>
          <p:nvSpPr>
            <p:cNvPr id="2036" name="Google Shape;2036;p67"/>
            <p:cNvSpPr txBox="1"/>
            <p:nvPr/>
          </p:nvSpPr>
          <p:spPr>
            <a:xfrm>
              <a:off x="1676400" y="6286013"/>
              <a:ext cx="2552700" cy="33855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200">
                  <a:solidFill>
                    <a:schemeClr val="dk2"/>
                  </a:solidFill>
                  <a:latin typeface="Open Sans Light"/>
                  <a:ea typeface="Open Sans Light"/>
                  <a:cs typeface="Open Sans Light"/>
                  <a:sym typeface="Open Sans Light"/>
                </a:rPr>
                <a:t>North America</a:t>
              </a:r>
              <a:endParaRPr sz="2200">
                <a:solidFill>
                  <a:schemeClr val="dk2"/>
                </a:solidFill>
                <a:latin typeface="Open Sans Light"/>
                <a:ea typeface="Open Sans Light"/>
                <a:cs typeface="Open Sans Light"/>
                <a:sym typeface="Open Sans Light"/>
              </a:endParaRPr>
            </a:p>
          </p:txBody>
        </p:sp>
        <p:sp>
          <p:nvSpPr>
            <p:cNvPr id="2037" name="Google Shape;2037;p67"/>
            <p:cNvSpPr txBox="1"/>
            <p:nvPr/>
          </p:nvSpPr>
          <p:spPr>
            <a:xfrm>
              <a:off x="1676400" y="8019076"/>
              <a:ext cx="2552700" cy="33855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200">
                  <a:solidFill>
                    <a:schemeClr val="dk2"/>
                  </a:solidFill>
                  <a:latin typeface="Open Sans Light"/>
                  <a:ea typeface="Open Sans Light"/>
                  <a:cs typeface="Open Sans Light"/>
                  <a:sym typeface="Open Sans Light"/>
                </a:rPr>
                <a:t>Asia</a:t>
              </a:r>
              <a:endParaRPr sz="2200">
                <a:solidFill>
                  <a:schemeClr val="dk2"/>
                </a:solidFill>
                <a:latin typeface="Open Sans Light"/>
                <a:ea typeface="Open Sans Light"/>
                <a:cs typeface="Open Sans Light"/>
                <a:sym typeface="Open Sans Light"/>
              </a:endParaRPr>
            </a:p>
          </p:txBody>
        </p:sp>
        <p:sp>
          <p:nvSpPr>
            <p:cNvPr id="2038" name="Google Shape;2038;p67"/>
            <p:cNvSpPr txBox="1"/>
            <p:nvPr/>
          </p:nvSpPr>
          <p:spPr>
            <a:xfrm>
              <a:off x="1676400" y="9751165"/>
              <a:ext cx="2552700" cy="338554"/>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200">
                  <a:solidFill>
                    <a:schemeClr val="dk2"/>
                  </a:solidFill>
                  <a:latin typeface="Open Sans Light"/>
                  <a:ea typeface="Open Sans Light"/>
                  <a:cs typeface="Open Sans Light"/>
                  <a:sym typeface="Open Sans Light"/>
                </a:rPr>
                <a:t>Europe</a:t>
              </a:r>
              <a:endParaRPr sz="2200">
                <a:solidFill>
                  <a:schemeClr val="dk2"/>
                </a:solidFill>
                <a:latin typeface="Open Sans Light"/>
                <a:ea typeface="Open Sans Light"/>
                <a:cs typeface="Open Sans Light"/>
                <a:sym typeface="Open Sans Light"/>
              </a:endParaRPr>
            </a:p>
          </p:txBody>
        </p:sp>
        <p:sp>
          <p:nvSpPr>
            <p:cNvPr id="2039" name="Google Shape;2039;p67"/>
            <p:cNvSpPr txBox="1"/>
            <p:nvPr/>
          </p:nvSpPr>
          <p:spPr>
            <a:xfrm>
              <a:off x="4239033" y="10998650"/>
              <a:ext cx="557336"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0</a:t>
              </a:r>
              <a:endParaRPr sz="2000">
                <a:solidFill>
                  <a:schemeClr val="dk2"/>
                </a:solidFill>
                <a:latin typeface="Open Sans Light"/>
                <a:ea typeface="Open Sans Light"/>
                <a:cs typeface="Open Sans Light"/>
                <a:sym typeface="Open Sans Light"/>
              </a:endParaRPr>
            </a:p>
          </p:txBody>
        </p:sp>
        <p:sp>
          <p:nvSpPr>
            <p:cNvPr id="2040" name="Google Shape;2040;p67"/>
            <p:cNvSpPr txBox="1"/>
            <p:nvPr/>
          </p:nvSpPr>
          <p:spPr>
            <a:xfrm>
              <a:off x="7620408" y="10998650"/>
              <a:ext cx="557336"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p:txBody>
        </p:sp>
        <p:sp>
          <p:nvSpPr>
            <p:cNvPr id="2041" name="Google Shape;2041;p67"/>
            <p:cNvSpPr txBox="1"/>
            <p:nvPr/>
          </p:nvSpPr>
          <p:spPr>
            <a:xfrm>
              <a:off x="10995431" y="10998650"/>
              <a:ext cx="557336"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40</a:t>
              </a:r>
              <a:endParaRPr sz="2000">
                <a:solidFill>
                  <a:schemeClr val="dk2"/>
                </a:solidFill>
                <a:latin typeface="Open Sans Light"/>
                <a:ea typeface="Open Sans Light"/>
                <a:cs typeface="Open Sans Light"/>
                <a:sym typeface="Open Sans Light"/>
              </a:endParaRPr>
            </a:p>
          </p:txBody>
        </p:sp>
        <p:sp>
          <p:nvSpPr>
            <p:cNvPr id="2042" name="Google Shape;2042;p67"/>
            <p:cNvSpPr txBox="1"/>
            <p:nvPr/>
          </p:nvSpPr>
          <p:spPr>
            <a:xfrm>
              <a:off x="14370455" y="10998650"/>
              <a:ext cx="557336"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60</a:t>
              </a:r>
              <a:endParaRPr sz="2000">
                <a:solidFill>
                  <a:schemeClr val="dk2"/>
                </a:solidFill>
                <a:latin typeface="Open Sans Light"/>
                <a:ea typeface="Open Sans Light"/>
                <a:cs typeface="Open Sans Light"/>
                <a:sym typeface="Open Sans Light"/>
              </a:endParaRPr>
            </a:p>
          </p:txBody>
        </p:sp>
        <p:sp>
          <p:nvSpPr>
            <p:cNvPr id="2043" name="Google Shape;2043;p67"/>
            <p:cNvSpPr txBox="1"/>
            <p:nvPr/>
          </p:nvSpPr>
          <p:spPr>
            <a:xfrm>
              <a:off x="17745477" y="10998650"/>
              <a:ext cx="557336"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80</a:t>
              </a:r>
              <a:endParaRPr sz="2000">
                <a:solidFill>
                  <a:schemeClr val="dk2"/>
                </a:solidFill>
                <a:latin typeface="Open Sans Light"/>
                <a:ea typeface="Open Sans Light"/>
                <a:cs typeface="Open Sans Light"/>
                <a:sym typeface="Open Sans Light"/>
              </a:endParaRPr>
            </a:p>
          </p:txBody>
        </p:sp>
        <p:sp>
          <p:nvSpPr>
            <p:cNvPr id="2044" name="Google Shape;2044;p67"/>
            <p:cNvSpPr txBox="1"/>
            <p:nvPr/>
          </p:nvSpPr>
          <p:spPr>
            <a:xfrm>
              <a:off x="21120500" y="10998650"/>
              <a:ext cx="557336" cy="30777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000">
                  <a:solidFill>
                    <a:schemeClr val="dk2"/>
                  </a:solidFill>
                  <a:latin typeface="Open Sans Light"/>
                  <a:ea typeface="Open Sans Light"/>
                  <a:cs typeface="Open Sans Light"/>
                  <a:sym typeface="Open Sans Light"/>
                </a:rPr>
                <a:t>100</a:t>
              </a:r>
              <a:endParaRPr sz="2000">
                <a:solidFill>
                  <a:schemeClr val="dk2"/>
                </a:solidFill>
                <a:latin typeface="Open Sans Light"/>
                <a:ea typeface="Open Sans Light"/>
                <a:cs typeface="Open Sans Light"/>
                <a:sym typeface="Open Sans Light"/>
              </a:endParaRPr>
            </a:p>
          </p:txBody>
        </p:sp>
        <p:grpSp>
          <p:nvGrpSpPr>
            <p:cNvPr id="2045" name="Google Shape;2045;p67"/>
            <p:cNvGrpSpPr/>
            <p:nvPr/>
          </p:nvGrpSpPr>
          <p:grpSpPr>
            <a:xfrm>
              <a:off x="10501312" y="3312069"/>
              <a:ext cx="3381376" cy="338554"/>
              <a:chOff x="10679112" y="3142032"/>
              <a:chExt cx="3381376" cy="338554"/>
            </a:xfrm>
          </p:grpSpPr>
          <p:sp>
            <p:nvSpPr>
              <p:cNvPr id="2046" name="Google Shape;2046;p67"/>
              <p:cNvSpPr txBox="1"/>
              <p:nvPr/>
            </p:nvSpPr>
            <p:spPr>
              <a:xfrm>
                <a:off x="10929148"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2016</a:t>
                </a:r>
                <a:endParaRPr sz="2200">
                  <a:solidFill>
                    <a:schemeClr val="dk2"/>
                  </a:solidFill>
                  <a:latin typeface="Open Sans Light"/>
                  <a:ea typeface="Open Sans Light"/>
                  <a:cs typeface="Open Sans Light"/>
                  <a:sym typeface="Open Sans Light"/>
                </a:endParaRPr>
              </a:p>
            </p:txBody>
          </p:sp>
          <p:sp>
            <p:nvSpPr>
              <p:cNvPr id="2047" name="Google Shape;2047;p67"/>
              <p:cNvSpPr/>
              <p:nvPr/>
            </p:nvSpPr>
            <p:spPr>
              <a:xfrm>
                <a:off x="10679112" y="3236668"/>
                <a:ext cx="175885" cy="17588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48" name="Google Shape;2048;p67"/>
              <p:cNvSpPr txBox="1"/>
              <p:nvPr/>
            </p:nvSpPr>
            <p:spPr>
              <a:xfrm>
                <a:off x="12056273"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2017</a:t>
                </a:r>
                <a:endParaRPr sz="2200">
                  <a:solidFill>
                    <a:schemeClr val="dk2"/>
                  </a:solidFill>
                  <a:latin typeface="Open Sans Light"/>
                  <a:ea typeface="Open Sans Light"/>
                  <a:cs typeface="Open Sans Light"/>
                  <a:sym typeface="Open Sans Light"/>
                </a:endParaRPr>
              </a:p>
            </p:txBody>
          </p:sp>
          <p:sp>
            <p:nvSpPr>
              <p:cNvPr id="2049" name="Google Shape;2049;p67"/>
              <p:cNvSpPr/>
              <p:nvPr/>
            </p:nvSpPr>
            <p:spPr>
              <a:xfrm>
                <a:off x="11806237" y="3236668"/>
                <a:ext cx="175885" cy="175885"/>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50" name="Google Shape;2050;p67"/>
              <p:cNvSpPr txBox="1"/>
              <p:nvPr/>
            </p:nvSpPr>
            <p:spPr>
              <a:xfrm>
                <a:off x="13183398" y="3142032"/>
                <a:ext cx="877089" cy="338554"/>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2200">
                    <a:solidFill>
                      <a:schemeClr val="dk2"/>
                    </a:solidFill>
                    <a:latin typeface="Open Sans Light"/>
                    <a:ea typeface="Open Sans Light"/>
                    <a:cs typeface="Open Sans Light"/>
                    <a:sym typeface="Open Sans Light"/>
                  </a:rPr>
                  <a:t>2018</a:t>
                </a:r>
                <a:endParaRPr sz="2200">
                  <a:solidFill>
                    <a:schemeClr val="dk2"/>
                  </a:solidFill>
                  <a:latin typeface="Open Sans Light"/>
                  <a:ea typeface="Open Sans Light"/>
                  <a:cs typeface="Open Sans Light"/>
                  <a:sym typeface="Open Sans Light"/>
                </a:endParaRPr>
              </a:p>
            </p:txBody>
          </p:sp>
          <p:sp>
            <p:nvSpPr>
              <p:cNvPr id="2051" name="Google Shape;2051;p67"/>
              <p:cNvSpPr/>
              <p:nvPr/>
            </p:nvSpPr>
            <p:spPr>
              <a:xfrm>
                <a:off x="12933362" y="3236668"/>
                <a:ext cx="175885" cy="175885"/>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
          <p:nvSpPr>
            <p:cNvPr id="2052" name="Google Shape;2052;p67"/>
            <p:cNvSpPr txBox="1"/>
            <p:nvPr/>
          </p:nvSpPr>
          <p:spPr>
            <a:xfrm>
              <a:off x="12785900" y="4124522"/>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49</a:t>
              </a:r>
              <a:endParaRPr sz="2600">
                <a:solidFill>
                  <a:schemeClr val="dk2"/>
                </a:solidFill>
                <a:latin typeface="Open Sans Light"/>
                <a:ea typeface="Open Sans Light"/>
                <a:cs typeface="Open Sans Light"/>
                <a:sym typeface="Open Sans Light"/>
              </a:endParaRPr>
            </a:p>
          </p:txBody>
        </p:sp>
        <p:sp>
          <p:nvSpPr>
            <p:cNvPr id="2053" name="Google Shape;2053;p67"/>
            <p:cNvSpPr txBox="1"/>
            <p:nvPr/>
          </p:nvSpPr>
          <p:spPr>
            <a:xfrm>
              <a:off x="10093017" y="4558813"/>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33</a:t>
              </a:r>
              <a:endParaRPr sz="2600">
                <a:solidFill>
                  <a:schemeClr val="dk2"/>
                </a:solidFill>
                <a:latin typeface="Open Sans Light"/>
                <a:ea typeface="Open Sans Light"/>
                <a:cs typeface="Open Sans Light"/>
                <a:sym typeface="Open Sans Light"/>
              </a:endParaRPr>
            </a:p>
          </p:txBody>
        </p:sp>
        <p:sp>
          <p:nvSpPr>
            <p:cNvPr id="2054" name="Google Shape;2054;p67"/>
            <p:cNvSpPr txBox="1"/>
            <p:nvPr/>
          </p:nvSpPr>
          <p:spPr>
            <a:xfrm>
              <a:off x="18853298" y="4971136"/>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85</a:t>
              </a:r>
              <a:endParaRPr sz="2600">
                <a:solidFill>
                  <a:schemeClr val="dk2"/>
                </a:solidFill>
                <a:latin typeface="Open Sans Light"/>
                <a:ea typeface="Open Sans Light"/>
                <a:cs typeface="Open Sans Light"/>
                <a:sym typeface="Open Sans Light"/>
              </a:endParaRPr>
            </a:p>
          </p:txBody>
        </p:sp>
        <p:sp>
          <p:nvSpPr>
            <p:cNvPr id="2055" name="Google Shape;2055;p67"/>
            <p:cNvSpPr txBox="1"/>
            <p:nvPr/>
          </p:nvSpPr>
          <p:spPr>
            <a:xfrm>
              <a:off x="7557428" y="5862347"/>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18</a:t>
              </a:r>
              <a:endParaRPr sz="2600">
                <a:solidFill>
                  <a:schemeClr val="dk2"/>
                </a:solidFill>
                <a:latin typeface="Open Sans Light"/>
                <a:ea typeface="Open Sans Light"/>
                <a:cs typeface="Open Sans Light"/>
                <a:sym typeface="Open Sans Light"/>
              </a:endParaRPr>
            </a:p>
          </p:txBody>
        </p:sp>
        <p:sp>
          <p:nvSpPr>
            <p:cNvPr id="2056" name="Google Shape;2056;p67"/>
            <p:cNvSpPr txBox="1"/>
            <p:nvPr/>
          </p:nvSpPr>
          <p:spPr>
            <a:xfrm>
              <a:off x="11926975" y="6286013"/>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44</a:t>
              </a:r>
              <a:endParaRPr sz="2600">
                <a:solidFill>
                  <a:schemeClr val="dk2"/>
                </a:solidFill>
                <a:latin typeface="Open Sans Light"/>
                <a:ea typeface="Open Sans Light"/>
                <a:cs typeface="Open Sans Light"/>
                <a:sym typeface="Open Sans Light"/>
              </a:endParaRPr>
            </a:p>
          </p:txBody>
        </p:sp>
        <p:sp>
          <p:nvSpPr>
            <p:cNvPr id="2057" name="Google Shape;2057;p67"/>
            <p:cNvSpPr txBox="1"/>
            <p:nvPr/>
          </p:nvSpPr>
          <p:spPr>
            <a:xfrm>
              <a:off x="15814103" y="6704513"/>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67</a:t>
              </a:r>
              <a:endParaRPr sz="2600">
                <a:solidFill>
                  <a:schemeClr val="dk2"/>
                </a:solidFill>
                <a:latin typeface="Open Sans Light"/>
                <a:ea typeface="Open Sans Light"/>
                <a:cs typeface="Open Sans Light"/>
                <a:sym typeface="Open Sans Light"/>
              </a:endParaRPr>
            </a:p>
          </p:txBody>
        </p:sp>
        <p:sp>
          <p:nvSpPr>
            <p:cNvPr id="2058" name="Google Shape;2058;p67"/>
            <p:cNvSpPr txBox="1"/>
            <p:nvPr/>
          </p:nvSpPr>
          <p:spPr>
            <a:xfrm>
              <a:off x="8744347" y="7566241"/>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25</a:t>
              </a:r>
              <a:endParaRPr sz="2600">
                <a:solidFill>
                  <a:schemeClr val="dk2"/>
                </a:solidFill>
                <a:latin typeface="Open Sans Light"/>
                <a:ea typeface="Open Sans Light"/>
                <a:cs typeface="Open Sans Light"/>
                <a:sym typeface="Open Sans Light"/>
              </a:endParaRPr>
            </a:p>
          </p:txBody>
        </p:sp>
        <p:sp>
          <p:nvSpPr>
            <p:cNvPr id="2059" name="Google Shape;2059;p67"/>
            <p:cNvSpPr txBox="1"/>
            <p:nvPr/>
          </p:nvSpPr>
          <p:spPr>
            <a:xfrm>
              <a:off x="18853298" y="8428675"/>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85</a:t>
              </a:r>
              <a:endParaRPr sz="2600">
                <a:solidFill>
                  <a:schemeClr val="dk2"/>
                </a:solidFill>
                <a:latin typeface="Open Sans Light"/>
                <a:ea typeface="Open Sans Light"/>
                <a:cs typeface="Open Sans Light"/>
                <a:sym typeface="Open Sans Light"/>
              </a:endParaRPr>
            </a:p>
          </p:txBody>
        </p:sp>
        <p:sp>
          <p:nvSpPr>
            <p:cNvPr id="2060" name="Google Shape;2060;p67"/>
            <p:cNvSpPr txBox="1"/>
            <p:nvPr/>
          </p:nvSpPr>
          <p:spPr>
            <a:xfrm>
              <a:off x="11260377" y="9301193"/>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40</a:t>
              </a:r>
              <a:endParaRPr sz="2600">
                <a:solidFill>
                  <a:schemeClr val="dk2"/>
                </a:solidFill>
                <a:latin typeface="Open Sans Light"/>
                <a:ea typeface="Open Sans Light"/>
                <a:cs typeface="Open Sans Light"/>
                <a:sym typeface="Open Sans Light"/>
              </a:endParaRPr>
            </a:p>
          </p:txBody>
        </p:sp>
        <p:sp>
          <p:nvSpPr>
            <p:cNvPr id="2061" name="Google Shape;2061;p67"/>
            <p:cNvSpPr txBox="1"/>
            <p:nvPr/>
          </p:nvSpPr>
          <p:spPr>
            <a:xfrm>
              <a:off x="15476777" y="9743863"/>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65</a:t>
              </a:r>
              <a:endParaRPr sz="2600">
                <a:solidFill>
                  <a:schemeClr val="dk2"/>
                </a:solidFill>
                <a:latin typeface="Open Sans Light"/>
                <a:ea typeface="Open Sans Light"/>
                <a:cs typeface="Open Sans Light"/>
                <a:sym typeface="Open Sans Light"/>
              </a:endParaRPr>
            </a:p>
          </p:txBody>
        </p:sp>
        <p:sp>
          <p:nvSpPr>
            <p:cNvPr id="2062" name="Google Shape;2062;p67"/>
            <p:cNvSpPr txBox="1"/>
            <p:nvPr/>
          </p:nvSpPr>
          <p:spPr>
            <a:xfrm>
              <a:off x="16328913" y="10169373"/>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70</a:t>
              </a:r>
              <a:endParaRPr sz="2600">
                <a:solidFill>
                  <a:schemeClr val="dk2"/>
                </a:solidFill>
                <a:latin typeface="Open Sans Light"/>
                <a:ea typeface="Open Sans Light"/>
                <a:cs typeface="Open Sans Light"/>
                <a:sym typeface="Open Sans Light"/>
              </a:endParaRPr>
            </a:p>
          </p:txBody>
        </p:sp>
        <p:sp>
          <p:nvSpPr>
            <p:cNvPr id="2063" name="Google Shape;2063;p67"/>
            <p:cNvSpPr/>
            <p:nvPr/>
          </p:nvSpPr>
          <p:spPr>
            <a:xfrm>
              <a:off x="4530404" y="4092772"/>
              <a:ext cx="8225157" cy="43186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64" name="Google Shape;2064;p67"/>
            <p:cNvSpPr/>
            <p:nvPr/>
          </p:nvSpPr>
          <p:spPr>
            <a:xfrm>
              <a:off x="4530405" y="4523254"/>
              <a:ext cx="5562612" cy="4318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65" name="Google Shape;2065;p67"/>
            <p:cNvSpPr/>
            <p:nvPr/>
          </p:nvSpPr>
          <p:spPr>
            <a:xfrm>
              <a:off x="4530405" y="4953737"/>
              <a:ext cx="14322895"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66" name="Google Shape;2066;p67"/>
            <p:cNvSpPr/>
            <p:nvPr/>
          </p:nvSpPr>
          <p:spPr>
            <a:xfrm>
              <a:off x="4530405" y="5807628"/>
              <a:ext cx="3027024" cy="43186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67" name="Google Shape;2067;p67"/>
            <p:cNvSpPr/>
            <p:nvPr/>
          </p:nvSpPr>
          <p:spPr>
            <a:xfrm>
              <a:off x="4530405" y="6238110"/>
              <a:ext cx="7396570" cy="4318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68" name="Google Shape;2068;p67"/>
            <p:cNvSpPr/>
            <p:nvPr/>
          </p:nvSpPr>
          <p:spPr>
            <a:xfrm>
              <a:off x="4530405" y="6668593"/>
              <a:ext cx="11283698"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69" name="Google Shape;2069;p67"/>
            <p:cNvSpPr/>
            <p:nvPr/>
          </p:nvSpPr>
          <p:spPr>
            <a:xfrm>
              <a:off x="4530404" y="7529558"/>
              <a:ext cx="4213943" cy="43186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70" name="Google Shape;2070;p67"/>
            <p:cNvSpPr/>
            <p:nvPr/>
          </p:nvSpPr>
          <p:spPr>
            <a:xfrm>
              <a:off x="4530404" y="7960040"/>
              <a:ext cx="8953737" cy="4318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71" name="Google Shape;2071;p67"/>
            <p:cNvSpPr/>
            <p:nvPr/>
          </p:nvSpPr>
          <p:spPr>
            <a:xfrm>
              <a:off x="4530405" y="8390523"/>
              <a:ext cx="14322895"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72" name="Google Shape;2072;p67"/>
            <p:cNvSpPr/>
            <p:nvPr/>
          </p:nvSpPr>
          <p:spPr>
            <a:xfrm>
              <a:off x="4530404" y="9291495"/>
              <a:ext cx="6729972"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73" name="Google Shape;2073;p67"/>
            <p:cNvSpPr/>
            <p:nvPr/>
          </p:nvSpPr>
          <p:spPr>
            <a:xfrm>
              <a:off x="4530404" y="9721977"/>
              <a:ext cx="10946373" cy="43186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74" name="Google Shape;2074;p67"/>
            <p:cNvSpPr/>
            <p:nvPr/>
          </p:nvSpPr>
          <p:spPr>
            <a:xfrm>
              <a:off x="4530405" y="10152460"/>
              <a:ext cx="11813748" cy="4318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075" name="Google Shape;2075;p67"/>
            <p:cNvSpPr txBox="1"/>
            <p:nvPr/>
          </p:nvSpPr>
          <p:spPr>
            <a:xfrm>
              <a:off x="13536581" y="7983339"/>
              <a:ext cx="530050" cy="40011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600">
                  <a:solidFill>
                    <a:schemeClr val="dk2"/>
                  </a:solidFill>
                  <a:latin typeface="Open Sans Light"/>
                  <a:ea typeface="Open Sans Light"/>
                  <a:cs typeface="Open Sans Light"/>
                  <a:sym typeface="Open Sans Light"/>
                </a:rPr>
                <a:t>53</a:t>
              </a:r>
              <a:endParaRPr sz="2600">
                <a:solidFill>
                  <a:schemeClr val="dk2"/>
                </a:solidFill>
                <a:latin typeface="Open Sans Light"/>
                <a:ea typeface="Open Sans Light"/>
                <a:cs typeface="Open Sans Light"/>
                <a:sym typeface="Open Sans Light"/>
              </a:endParaRPr>
            </a:p>
          </p:txBody>
        </p:sp>
      </p:gr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9" name="Shape 2079"/>
        <p:cNvGrpSpPr/>
        <p:nvPr/>
      </p:nvGrpSpPr>
      <p:grpSpPr>
        <a:xfrm>
          <a:off x="0" y="0"/>
          <a:ext cx="0" cy="0"/>
          <a:chOff x="0" y="0"/>
          <a:chExt cx="0" cy="0"/>
        </a:xfrm>
      </p:grpSpPr>
      <p:sp>
        <p:nvSpPr>
          <p:cNvPr id="2080" name="Google Shape;2080;p68"/>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World</a:t>
            </a:r>
            <a:r>
              <a:rPr b="0" i="0" lang="en-US" sz="7400" u="none" cap="none" strike="noStrike">
                <a:solidFill>
                  <a:schemeClr val="accent2"/>
                </a:solidFill>
                <a:latin typeface="Open Sans Light"/>
                <a:ea typeface="Open Sans Light"/>
                <a:cs typeface="Open Sans Light"/>
                <a:sym typeface="Open Sans Light"/>
              </a:rPr>
              <a:t> Map</a:t>
            </a:r>
            <a:endParaRPr b="0" i="0" sz="7400" u="none" cap="none" strike="noStrike">
              <a:solidFill>
                <a:schemeClr val="accent2"/>
              </a:solidFill>
              <a:latin typeface="Open Sans Light"/>
              <a:ea typeface="Open Sans Light"/>
              <a:cs typeface="Open Sans Light"/>
              <a:sym typeface="Open Sans Light"/>
            </a:endParaRPr>
          </a:p>
        </p:txBody>
      </p:sp>
      <p:sp>
        <p:nvSpPr>
          <p:cNvPr id="2081" name="Google Shape;2081;p68"/>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2082" name="Google Shape;2082;p68"/>
          <p:cNvGrpSpPr/>
          <p:nvPr/>
        </p:nvGrpSpPr>
        <p:grpSpPr>
          <a:xfrm>
            <a:off x="3128211" y="3034900"/>
            <a:ext cx="18127578" cy="8968292"/>
            <a:chOff x="3128211" y="3034900"/>
            <a:chExt cx="18127578" cy="8968292"/>
          </a:xfrm>
        </p:grpSpPr>
        <p:sp>
          <p:nvSpPr>
            <p:cNvPr id="2083" name="Google Shape;2083;p68"/>
            <p:cNvSpPr/>
            <p:nvPr/>
          </p:nvSpPr>
          <p:spPr>
            <a:xfrm>
              <a:off x="12253989" y="9697873"/>
              <a:ext cx="641670" cy="641669"/>
            </a:xfrm>
            <a:custGeom>
              <a:pathLst>
                <a:path extrusionOk="0" h="1267" w="1270">
                  <a:moveTo>
                    <a:pt x="471" y="1211"/>
                  </a:moveTo>
                  <a:cubicBezTo>
                    <a:pt x="471" y="1191"/>
                    <a:pt x="507" y="1152"/>
                    <a:pt x="527" y="1182"/>
                  </a:cubicBezTo>
                  <a:cubicBezTo>
                    <a:pt x="548" y="1211"/>
                    <a:pt x="539" y="1253"/>
                    <a:pt x="580" y="1253"/>
                  </a:cubicBezTo>
                  <a:cubicBezTo>
                    <a:pt x="622" y="1253"/>
                    <a:pt x="695" y="1267"/>
                    <a:pt x="707" y="1250"/>
                  </a:cubicBezTo>
                  <a:cubicBezTo>
                    <a:pt x="719" y="1232"/>
                    <a:pt x="772" y="1217"/>
                    <a:pt x="772" y="1185"/>
                  </a:cubicBezTo>
                  <a:cubicBezTo>
                    <a:pt x="772" y="1152"/>
                    <a:pt x="772" y="550"/>
                    <a:pt x="772" y="526"/>
                  </a:cubicBezTo>
                  <a:cubicBezTo>
                    <a:pt x="772" y="503"/>
                    <a:pt x="872" y="526"/>
                    <a:pt x="872" y="488"/>
                  </a:cubicBezTo>
                  <a:cubicBezTo>
                    <a:pt x="872" y="450"/>
                    <a:pt x="872" y="146"/>
                    <a:pt x="872" y="146"/>
                  </a:cubicBezTo>
                  <a:cubicBezTo>
                    <a:pt x="872" y="146"/>
                    <a:pt x="946" y="140"/>
                    <a:pt x="967" y="134"/>
                  </a:cubicBezTo>
                  <a:cubicBezTo>
                    <a:pt x="988" y="128"/>
                    <a:pt x="1061" y="90"/>
                    <a:pt x="1079" y="102"/>
                  </a:cubicBezTo>
                  <a:cubicBezTo>
                    <a:pt x="1097" y="113"/>
                    <a:pt x="1120" y="155"/>
                    <a:pt x="1132" y="140"/>
                  </a:cubicBezTo>
                  <a:cubicBezTo>
                    <a:pt x="1144" y="125"/>
                    <a:pt x="1174" y="96"/>
                    <a:pt x="1203" y="96"/>
                  </a:cubicBezTo>
                  <a:cubicBezTo>
                    <a:pt x="1219" y="96"/>
                    <a:pt x="1246" y="89"/>
                    <a:pt x="1270" y="83"/>
                  </a:cubicBezTo>
                  <a:cubicBezTo>
                    <a:pt x="1265" y="74"/>
                    <a:pt x="1262" y="66"/>
                    <a:pt x="1262" y="60"/>
                  </a:cubicBezTo>
                  <a:cubicBezTo>
                    <a:pt x="1262" y="35"/>
                    <a:pt x="1082" y="65"/>
                    <a:pt x="1052" y="75"/>
                  </a:cubicBezTo>
                  <a:cubicBezTo>
                    <a:pt x="1023" y="85"/>
                    <a:pt x="928" y="100"/>
                    <a:pt x="898" y="85"/>
                  </a:cubicBezTo>
                  <a:cubicBezTo>
                    <a:pt x="868" y="70"/>
                    <a:pt x="678" y="85"/>
                    <a:pt x="678" y="85"/>
                  </a:cubicBezTo>
                  <a:cubicBezTo>
                    <a:pt x="643" y="50"/>
                    <a:pt x="643" y="50"/>
                    <a:pt x="643" y="50"/>
                  </a:cubicBezTo>
                  <a:cubicBezTo>
                    <a:pt x="643" y="50"/>
                    <a:pt x="334" y="50"/>
                    <a:pt x="299" y="50"/>
                  </a:cubicBezTo>
                  <a:cubicBezTo>
                    <a:pt x="264" y="50"/>
                    <a:pt x="239" y="45"/>
                    <a:pt x="209" y="25"/>
                  </a:cubicBezTo>
                  <a:cubicBezTo>
                    <a:pt x="179" y="5"/>
                    <a:pt x="149" y="5"/>
                    <a:pt x="114" y="20"/>
                  </a:cubicBezTo>
                  <a:cubicBezTo>
                    <a:pt x="79" y="35"/>
                    <a:pt x="94" y="0"/>
                    <a:pt x="69" y="0"/>
                  </a:cubicBezTo>
                  <a:cubicBezTo>
                    <a:pt x="44" y="0"/>
                    <a:pt x="34" y="25"/>
                    <a:pt x="34" y="25"/>
                  </a:cubicBezTo>
                  <a:cubicBezTo>
                    <a:pt x="3" y="33"/>
                    <a:pt x="3" y="33"/>
                    <a:pt x="3" y="33"/>
                  </a:cubicBezTo>
                  <a:cubicBezTo>
                    <a:pt x="0" y="63"/>
                    <a:pt x="27" y="119"/>
                    <a:pt x="59" y="164"/>
                  </a:cubicBezTo>
                  <a:cubicBezTo>
                    <a:pt x="93" y="209"/>
                    <a:pt x="135" y="295"/>
                    <a:pt x="157" y="367"/>
                  </a:cubicBezTo>
                  <a:cubicBezTo>
                    <a:pt x="179" y="439"/>
                    <a:pt x="242" y="521"/>
                    <a:pt x="259" y="575"/>
                  </a:cubicBezTo>
                  <a:cubicBezTo>
                    <a:pt x="275" y="630"/>
                    <a:pt x="247" y="708"/>
                    <a:pt x="263" y="743"/>
                  </a:cubicBezTo>
                  <a:cubicBezTo>
                    <a:pt x="279" y="779"/>
                    <a:pt x="290" y="839"/>
                    <a:pt x="298" y="900"/>
                  </a:cubicBezTo>
                  <a:cubicBezTo>
                    <a:pt x="307" y="960"/>
                    <a:pt x="312" y="1089"/>
                    <a:pt x="366" y="1142"/>
                  </a:cubicBezTo>
                  <a:cubicBezTo>
                    <a:pt x="387" y="1162"/>
                    <a:pt x="408" y="1190"/>
                    <a:pt x="428" y="1222"/>
                  </a:cubicBezTo>
                  <a:cubicBezTo>
                    <a:pt x="453" y="1224"/>
                    <a:pt x="471" y="1227"/>
                    <a:pt x="471" y="121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84" name="Google Shape;2084;p68"/>
            <p:cNvSpPr/>
            <p:nvPr/>
          </p:nvSpPr>
          <p:spPr>
            <a:xfrm>
              <a:off x="12895658" y="9627508"/>
              <a:ext cx="403766" cy="351829"/>
            </a:xfrm>
            <a:custGeom>
              <a:pathLst>
                <a:path extrusionOk="0" h="695" w="799">
                  <a:moveTo>
                    <a:pt x="529" y="32"/>
                  </a:moveTo>
                  <a:cubicBezTo>
                    <a:pt x="515" y="0"/>
                    <a:pt x="515" y="0"/>
                    <a:pt x="515" y="0"/>
                  </a:cubicBezTo>
                  <a:cubicBezTo>
                    <a:pt x="429" y="2"/>
                    <a:pt x="429" y="2"/>
                    <a:pt x="429" y="2"/>
                  </a:cubicBezTo>
                  <a:cubicBezTo>
                    <a:pt x="373" y="17"/>
                    <a:pt x="373" y="35"/>
                    <a:pt x="373" y="53"/>
                  </a:cubicBezTo>
                  <a:cubicBezTo>
                    <a:pt x="373" y="70"/>
                    <a:pt x="320" y="112"/>
                    <a:pt x="281" y="123"/>
                  </a:cubicBezTo>
                  <a:cubicBezTo>
                    <a:pt x="243" y="135"/>
                    <a:pt x="202" y="224"/>
                    <a:pt x="178" y="236"/>
                  </a:cubicBezTo>
                  <a:cubicBezTo>
                    <a:pt x="154" y="247"/>
                    <a:pt x="75" y="218"/>
                    <a:pt x="51" y="215"/>
                  </a:cubicBezTo>
                  <a:cubicBezTo>
                    <a:pt x="40" y="214"/>
                    <a:pt x="21" y="218"/>
                    <a:pt x="0" y="223"/>
                  </a:cubicBezTo>
                  <a:cubicBezTo>
                    <a:pt x="15" y="249"/>
                    <a:pt x="46" y="280"/>
                    <a:pt x="57" y="280"/>
                  </a:cubicBezTo>
                  <a:cubicBezTo>
                    <a:pt x="72" y="280"/>
                    <a:pt x="77" y="384"/>
                    <a:pt x="112" y="399"/>
                  </a:cubicBezTo>
                  <a:cubicBezTo>
                    <a:pt x="147" y="414"/>
                    <a:pt x="212" y="449"/>
                    <a:pt x="212" y="469"/>
                  </a:cubicBezTo>
                  <a:cubicBezTo>
                    <a:pt x="212" y="489"/>
                    <a:pt x="252" y="514"/>
                    <a:pt x="252" y="544"/>
                  </a:cubicBezTo>
                  <a:cubicBezTo>
                    <a:pt x="252" y="574"/>
                    <a:pt x="291" y="615"/>
                    <a:pt x="322" y="614"/>
                  </a:cubicBezTo>
                  <a:cubicBezTo>
                    <a:pt x="385" y="612"/>
                    <a:pt x="392" y="638"/>
                    <a:pt x="392" y="656"/>
                  </a:cubicBezTo>
                  <a:cubicBezTo>
                    <a:pt x="392" y="674"/>
                    <a:pt x="476" y="656"/>
                    <a:pt x="487" y="674"/>
                  </a:cubicBezTo>
                  <a:cubicBezTo>
                    <a:pt x="497" y="690"/>
                    <a:pt x="580" y="684"/>
                    <a:pt x="601" y="695"/>
                  </a:cubicBezTo>
                  <a:cubicBezTo>
                    <a:pt x="635" y="661"/>
                    <a:pt x="685" y="617"/>
                    <a:pt x="702" y="594"/>
                  </a:cubicBezTo>
                  <a:cubicBezTo>
                    <a:pt x="728" y="559"/>
                    <a:pt x="706" y="510"/>
                    <a:pt x="728" y="497"/>
                  </a:cubicBezTo>
                  <a:cubicBezTo>
                    <a:pt x="751" y="483"/>
                    <a:pt x="799" y="426"/>
                    <a:pt x="782" y="422"/>
                  </a:cubicBezTo>
                  <a:cubicBezTo>
                    <a:pt x="764" y="417"/>
                    <a:pt x="777" y="373"/>
                    <a:pt x="751" y="346"/>
                  </a:cubicBezTo>
                  <a:cubicBezTo>
                    <a:pt x="724" y="320"/>
                    <a:pt x="782" y="306"/>
                    <a:pt x="777" y="258"/>
                  </a:cubicBezTo>
                  <a:cubicBezTo>
                    <a:pt x="773" y="209"/>
                    <a:pt x="786" y="112"/>
                    <a:pt x="773" y="103"/>
                  </a:cubicBezTo>
                  <a:cubicBezTo>
                    <a:pt x="759" y="94"/>
                    <a:pt x="697" y="89"/>
                    <a:pt x="658" y="63"/>
                  </a:cubicBezTo>
                  <a:cubicBezTo>
                    <a:pt x="618" y="36"/>
                    <a:pt x="529" y="32"/>
                    <a:pt x="529" y="3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85" name="Google Shape;2085;p68"/>
            <p:cNvSpPr/>
            <p:nvPr/>
          </p:nvSpPr>
          <p:spPr>
            <a:xfrm>
              <a:off x="12644351" y="9739758"/>
              <a:ext cx="449001" cy="489210"/>
            </a:xfrm>
            <a:custGeom>
              <a:pathLst>
                <a:path extrusionOk="0" h="966" w="890">
                  <a:moveTo>
                    <a:pt x="820" y="391"/>
                  </a:moveTo>
                  <a:cubicBezTo>
                    <a:pt x="789" y="392"/>
                    <a:pt x="750" y="351"/>
                    <a:pt x="750" y="321"/>
                  </a:cubicBezTo>
                  <a:cubicBezTo>
                    <a:pt x="750" y="291"/>
                    <a:pt x="710" y="266"/>
                    <a:pt x="710" y="246"/>
                  </a:cubicBezTo>
                  <a:cubicBezTo>
                    <a:pt x="710" y="226"/>
                    <a:pt x="645" y="191"/>
                    <a:pt x="610" y="176"/>
                  </a:cubicBezTo>
                  <a:cubicBezTo>
                    <a:pt x="575" y="161"/>
                    <a:pt x="570" y="57"/>
                    <a:pt x="555" y="57"/>
                  </a:cubicBezTo>
                  <a:cubicBezTo>
                    <a:pt x="544" y="57"/>
                    <a:pt x="513" y="26"/>
                    <a:pt x="498" y="0"/>
                  </a:cubicBezTo>
                  <a:cubicBezTo>
                    <a:pt x="474" y="6"/>
                    <a:pt x="447" y="13"/>
                    <a:pt x="431" y="13"/>
                  </a:cubicBezTo>
                  <a:cubicBezTo>
                    <a:pt x="402" y="13"/>
                    <a:pt x="372" y="42"/>
                    <a:pt x="360" y="57"/>
                  </a:cubicBezTo>
                  <a:cubicBezTo>
                    <a:pt x="348" y="72"/>
                    <a:pt x="325" y="30"/>
                    <a:pt x="307" y="19"/>
                  </a:cubicBezTo>
                  <a:cubicBezTo>
                    <a:pt x="289" y="7"/>
                    <a:pt x="216" y="45"/>
                    <a:pt x="195" y="51"/>
                  </a:cubicBezTo>
                  <a:cubicBezTo>
                    <a:pt x="174" y="57"/>
                    <a:pt x="100" y="63"/>
                    <a:pt x="100" y="63"/>
                  </a:cubicBezTo>
                  <a:cubicBezTo>
                    <a:pt x="100" y="63"/>
                    <a:pt x="100" y="367"/>
                    <a:pt x="100" y="405"/>
                  </a:cubicBezTo>
                  <a:cubicBezTo>
                    <a:pt x="100" y="443"/>
                    <a:pt x="0" y="420"/>
                    <a:pt x="0" y="443"/>
                  </a:cubicBezTo>
                  <a:cubicBezTo>
                    <a:pt x="0" y="455"/>
                    <a:pt x="0" y="591"/>
                    <a:pt x="0" y="737"/>
                  </a:cubicBezTo>
                  <a:cubicBezTo>
                    <a:pt x="22" y="745"/>
                    <a:pt x="42" y="755"/>
                    <a:pt x="47" y="768"/>
                  </a:cubicBezTo>
                  <a:cubicBezTo>
                    <a:pt x="59" y="798"/>
                    <a:pt x="86" y="863"/>
                    <a:pt x="80" y="880"/>
                  </a:cubicBezTo>
                  <a:cubicBezTo>
                    <a:pt x="74" y="898"/>
                    <a:pt x="59" y="886"/>
                    <a:pt x="59" y="904"/>
                  </a:cubicBezTo>
                  <a:cubicBezTo>
                    <a:pt x="59" y="922"/>
                    <a:pt x="47" y="948"/>
                    <a:pt x="77" y="948"/>
                  </a:cubicBezTo>
                  <a:cubicBezTo>
                    <a:pt x="106" y="948"/>
                    <a:pt x="157" y="966"/>
                    <a:pt x="177" y="942"/>
                  </a:cubicBezTo>
                  <a:cubicBezTo>
                    <a:pt x="198" y="919"/>
                    <a:pt x="266" y="866"/>
                    <a:pt x="269" y="839"/>
                  </a:cubicBezTo>
                  <a:cubicBezTo>
                    <a:pt x="272" y="812"/>
                    <a:pt x="286" y="753"/>
                    <a:pt x="337" y="786"/>
                  </a:cubicBezTo>
                  <a:cubicBezTo>
                    <a:pt x="387" y="818"/>
                    <a:pt x="390" y="824"/>
                    <a:pt x="455" y="824"/>
                  </a:cubicBezTo>
                  <a:cubicBezTo>
                    <a:pt x="520" y="824"/>
                    <a:pt x="537" y="821"/>
                    <a:pt x="549" y="780"/>
                  </a:cubicBezTo>
                  <a:cubicBezTo>
                    <a:pt x="561" y="739"/>
                    <a:pt x="549" y="706"/>
                    <a:pt x="587" y="706"/>
                  </a:cubicBezTo>
                  <a:cubicBezTo>
                    <a:pt x="626" y="706"/>
                    <a:pt x="673" y="671"/>
                    <a:pt x="673" y="644"/>
                  </a:cubicBezTo>
                  <a:cubicBezTo>
                    <a:pt x="673" y="618"/>
                    <a:pt x="691" y="576"/>
                    <a:pt x="714" y="576"/>
                  </a:cubicBezTo>
                  <a:cubicBezTo>
                    <a:pt x="738" y="576"/>
                    <a:pt x="788" y="547"/>
                    <a:pt x="794" y="517"/>
                  </a:cubicBezTo>
                  <a:cubicBezTo>
                    <a:pt x="800" y="488"/>
                    <a:pt x="841" y="500"/>
                    <a:pt x="856" y="482"/>
                  </a:cubicBezTo>
                  <a:cubicBezTo>
                    <a:pt x="863" y="473"/>
                    <a:pt x="878" y="453"/>
                    <a:pt x="890" y="434"/>
                  </a:cubicBezTo>
                  <a:cubicBezTo>
                    <a:pt x="890" y="433"/>
                    <a:pt x="890" y="433"/>
                    <a:pt x="890" y="433"/>
                  </a:cubicBezTo>
                  <a:cubicBezTo>
                    <a:pt x="890" y="415"/>
                    <a:pt x="883" y="389"/>
                    <a:pt x="820" y="39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86" name="Google Shape;2086;p68"/>
            <p:cNvSpPr/>
            <p:nvPr/>
          </p:nvSpPr>
          <p:spPr>
            <a:xfrm>
              <a:off x="13173770" y="10160277"/>
              <a:ext cx="68691" cy="85444"/>
            </a:xfrm>
            <a:custGeom>
              <a:pathLst>
                <a:path extrusionOk="0" h="167" w="134">
                  <a:moveTo>
                    <a:pt x="68" y="0"/>
                  </a:moveTo>
                  <a:cubicBezTo>
                    <a:pt x="43" y="0"/>
                    <a:pt x="0" y="60"/>
                    <a:pt x="0" y="72"/>
                  </a:cubicBezTo>
                  <a:cubicBezTo>
                    <a:pt x="0" y="84"/>
                    <a:pt x="31" y="163"/>
                    <a:pt x="62" y="165"/>
                  </a:cubicBezTo>
                  <a:cubicBezTo>
                    <a:pt x="93" y="167"/>
                    <a:pt x="115" y="165"/>
                    <a:pt x="117" y="142"/>
                  </a:cubicBezTo>
                  <a:cubicBezTo>
                    <a:pt x="118" y="131"/>
                    <a:pt x="126" y="122"/>
                    <a:pt x="134" y="115"/>
                  </a:cubicBezTo>
                  <a:cubicBezTo>
                    <a:pt x="132" y="96"/>
                    <a:pt x="127" y="54"/>
                    <a:pt x="125" y="29"/>
                  </a:cubicBezTo>
                  <a:cubicBezTo>
                    <a:pt x="107" y="17"/>
                    <a:pt x="84" y="0"/>
                    <a:pt x="68" y="0"/>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87" name="Google Shape;2087;p68"/>
            <p:cNvSpPr/>
            <p:nvPr/>
          </p:nvSpPr>
          <p:spPr>
            <a:xfrm>
              <a:off x="12991155" y="10304360"/>
              <a:ext cx="113926" cy="122302"/>
            </a:xfrm>
            <a:custGeom>
              <a:pathLst>
                <a:path extrusionOk="0" h="242" w="224">
                  <a:moveTo>
                    <a:pt x="159" y="24"/>
                  </a:moveTo>
                  <a:cubicBezTo>
                    <a:pt x="147" y="0"/>
                    <a:pt x="71" y="42"/>
                    <a:pt x="59" y="65"/>
                  </a:cubicBezTo>
                  <a:cubicBezTo>
                    <a:pt x="47" y="89"/>
                    <a:pt x="0" y="154"/>
                    <a:pt x="0" y="154"/>
                  </a:cubicBezTo>
                  <a:cubicBezTo>
                    <a:pt x="59" y="237"/>
                    <a:pt x="59" y="237"/>
                    <a:pt x="59" y="237"/>
                  </a:cubicBezTo>
                  <a:cubicBezTo>
                    <a:pt x="100" y="242"/>
                    <a:pt x="100" y="242"/>
                    <a:pt x="100" y="242"/>
                  </a:cubicBezTo>
                  <a:cubicBezTo>
                    <a:pt x="100" y="242"/>
                    <a:pt x="112" y="213"/>
                    <a:pt x="124" y="189"/>
                  </a:cubicBezTo>
                  <a:cubicBezTo>
                    <a:pt x="136" y="166"/>
                    <a:pt x="189" y="195"/>
                    <a:pt x="189" y="172"/>
                  </a:cubicBezTo>
                  <a:cubicBezTo>
                    <a:pt x="189" y="148"/>
                    <a:pt x="224" y="124"/>
                    <a:pt x="224" y="101"/>
                  </a:cubicBezTo>
                  <a:cubicBezTo>
                    <a:pt x="224" y="77"/>
                    <a:pt x="171" y="48"/>
                    <a:pt x="159" y="2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88" name="Google Shape;2088;p68"/>
            <p:cNvSpPr/>
            <p:nvPr/>
          </p:nvSpPr>
          <p:spPr>
            <a:xfrm>
              <a:off x="12470112" y="9959232"/>
              <a:ext cx="809208" cy="712035"/>
            </a:xfrm>
            <a:custGeom>
              <a:pathLst>
                <a:path extrusionOk="0" h="1410" w="1603">
                  <a:moveTo>
                    <a:pt x="1528" y="525"/>
                  </a:moveTo>
                  <a:cubicBezTo>
                    <a:pt x="1528" y="525"/>
                    <a:pt x="1528" y="521"/>
                    <a:pt x="1527" y="514"/>
                  </a:cubicBezTo>
                  <a:cubicBezTo>
                    <a:pt x="1519" y="521"/>
                    <a:pt x="1511" y="530"/>
                    <a:pt x="1510" y="541"/>
                  </a:cubicBezTo>
                  <a:cubicBezTo>
                    <a:pt x="1508" y="564"/>
                    <a:pt x="1486" y="566"/>
                    <a:pt x="1455" y="564"/>
                  </a:cubicBezTo>
                  <a:cubicBezTo>
                    <a:pt x="1424" y="562"/>
                    <a:pt x="1393" y="483"/>
                    <a:pt x="1393" y="471"/>
                  </a:cubicBezTo>
                  <a:cubicBezTo>
                    <a:pt x="1393" y="459"/>
                    <a:pt x="1436" y="399"/>
                    <a:pt x="1461" y="399"/>
                  </a:cubicBezTo>
                  <a:cubicBezTo>
                    <a:pt x="1477" y="399"/>
                    <a:pt x="1500" y="416"/>
                    <a:pt x="1518" y="428"/>
                  </a:cubicBezTo>
                  <a:cubicBezTo>
                    <a:pt x="1517" y="419"/>
                    <a:pt x="1517" y="412"/>
                    <a:pt x="1517" y="410"/>
                  </a:cubicBezTo>
                  <a:cubicBezTo>
                    <a:pt x="1520" y="396"/>
                    <a:pt x="1535" y="244"/>
                    <a:pt x="1508" y="228"/>
                  </a:cubicBezTo>
                  <a:cubicBezTo>
                    <a:pt x="1482" y="213"/>
                    <a:pt x="1455" y="58"/>
                    <a:pt x="1446" y="42"/>
                  </a:cubicBezTo>
                  <a:cubicBezTo>
                    <a:pt x="1438" y="27"/>
                    <a:pt x="1340" y="36"/>
                    <a:pt x="1329" y="18"/>
                  </a:cubicBezTo>
                  <a:cubicBezTo>
                    <a:pt x="1318" y="0"/>
                    <a:pt x="1236" y="17"/>
                    <a:pt x="1234" y="1"/>
                  </a:cubicBezTo>
                  <a:cubicBezTo>
                    <a:pt x="1222" y="20"/>
                    <a:pt x="1207" y="40"/>
                    <a:pt x="1200" y="49"/>
                  </a:cubicBezTo>
                  <a:cubicBezTo>
                    <a:pt x="1185" y="67"/>
                    <a:pt x="1144" y="55"/>
                    <a:pt x="1138" y="84"/>
                  </a:cubicBezTo>
                  <a:cubicBezTo>
                    <a:pt x="1132" y="114"/>
                    <a:pt x="1082" y="143"/>
                    <a:pt x="1058" y="143"/>
                  </a:cubicBezTo>
                  <a:cubicBezTo>
                    <a:pt x="1035" y="143"/>
                    <a:pt x="1017" y="185"/>
                    <a:pt x="1017" y="211"/>
                  </a:cubicBezTo>
                  <a:cubicBezTo>
                    <a:pt x="1017" y="238"/>
                    <a:pt x="970" y="273"/>
                    <a:pt x="931" y="273"/>
                  </a:cubicBezTo>
                  <a:cubicBezTo>
                    <a:pt x="893" y="273"/>
                    <a:pt x="905" y="306"/>
                    <a:pt x="893" y="347"/>
                  </a:cubicBezTo>
                  <a:cubicBezTo>
                    <a:pt x="881" y="388"/>
                    <a:pt x="864" y="391"/>
                    <a:pt x="799" y="391"/>
                  </a:cubicBezTo>
                  <a:cubicBezTo>
                    <a:pt x="734" y="391"/>
                    <a:pt x="731" y="385"/>
                    <a:pt x="681" y="353"/>
                  </a:cubicBezTo>
                  <a:cubicBezTo>
                    <a:pt x="630" y="320"/>
                    <a:pt x="616" y="379"/>
                    <a:pt x="613" y="406"/>
                  </a:cubicBezTo>
                  <a:cubicBezTo>
                    <a:pt x="610" y="433"/>
                    <a:pt x="542" y="486"/>
                    <a:pt x="521" y="509"/>
                  </a:cubicBezTo>
                  <a:cubicBezTo>
                    <a:pt x="501" y="533"/>
                    <a:pt x="450" y="515"/>
                    <a:pt x="421" y="515"/>
                  </a:cubicBezTo>
                  <a:cubicBezTo>
                    <a:pt x="391" y="515"/>
                    <a:pt x="403" y="489"/>
                    <a:pt x="403" y="471"/>
                  </a:cubicBezTo>
                  <a:cubicBezTo>
                    <a:pt x="403" y="453"/>
                    <a:pt x="418" y="465"/>
                    <a:pt x="424" y="447"/>
                  </a:cubicBezTo>
                  <a:cubicBezTo>
                    <a:pt x="430" y="430"/>
                    <a:pt x="403" y="365"/>
                    <a:pt x="391" y="335"/>
                  </a:cubicBezTo>
                  <a:cubicBezTo>
                    <a:pt x="386" y="322"/>
                    <a:pt x="366" y="312"/>
                    <a:pt x="344" y="304"/>
                  </a:cubicBezTo>
                  <a:cubicBezTo>
                    <a:pt x="344" y="471"/>
                    <a:pt x="344" y="651"/>
                    <a:pt x="344" y="669"/>
                  </a:cubicBezTo>
                  <a:cubicBezTo>
                    <a:pt x="344" y="701"/>
                    <a:pt x="291" y="716"/>
                    <a:pt x="279" y="734"/>
                  </a:cubicBezTo>
                  <a:cubicBezTo>
                    <a:pt x="267" y="751"/>
                    <a:pt x="194" y="737"/>
                    <a:pt x="152" y="737"/>
                  </a:cubicBezTo>
                  <a:cubicBezTo>
                    <a:pt x="111" y="737"/>
                    <a:pt x="120" y="695"/>
                    <a:pt x="99" y="666"/>
                  </a:cubicBezTo>
                  <a:cubicBezTo>
                    <a:pt x="79" y="636"/>
                    <a:pt x="43" y="675"/>
                    <a:pt x="43" y="695"/>
                  </a:cubicBezTo>
                  <a:cubicBezTo>
                    <a:pt x="43" y="711"/>
                    <a:pt x="25" y="708"/>
                    <a:pt x="0" y="706"/>
                  </a:cubicBezTo>
                  <a:cubicBezTo>
                    <a:pt x="33" y="757"/>
                    <a:pt x="61" y="816"/>
                    <a:pt x="76" y="865"/>
                  </a:cubicBezTo>
                  <a:cubicBezTo>
                    <a:pt x="99" y="943"/>
                    <a:pt x="157" y="1017"/>
                    <a:pt x="171" y="1063"/>
                  </a:cubicBezTo>
                  <a:cubicBezTo>
                    <a:pt x="186" y="1109"/>
                    <a:pt x="202" y="1151"/>
                    <a:pt x="171" y="1156"/>
                  </a:cubicBezTo>
                  <a:cubicBezTo>
                    <a:pt x="140" y="1160"/>
                    <a:pt x="140" y="1187"/>
                    <a:pt x="173" y="1237"/>
                  </a:cubicBezTo>
                  <a:cubicBezTo>
                    <a:pt x="205" y="1287"/>
                    <a:pt x="177" y="1317"/>
                    <a:pt x="205" y="1322"/>
                  </a:cubicBezTo>
                  <a:cubicBezTo>
                    <a:pt x="233" y="1328"/>
                    <a:pt x="225" y="1346"/>
                    <a:pt x="247" y="1348"/>
                  </a:cubicBezTo>
                  <a:cubicBezTo>
                    <a:pt x="269" y="1349"/>
                    <a:pt x="285" y="1371"/>
                    <a:pt x="300" y="1390"/>
                  </a:cubicBezTo>
                  <a:cubicBezTo>
                    <a:pt x="315" y="1410"/>
                    <a:pt x="349" y="1410"/>
                    <a:pt x="365" y="1386"/>
                  </a:cubicBezTo>
                  <a:cubicBezTo>
                    <a:pt x="381" y="1362"/>
                    <a:pt x="431" y="1355"/>
                    <a:pt x="483" y="1355"/>
                  </a:cubicBezTo>
                  <a:cubicBezTo>
                    <a:pt x="534" y="1355"/>
                    <a:pt x="524" y="1333"/>
                    <a:pt x="574" y="1318"/>
                  </a:cubicBezTo>
                  <a:cubicBezTo>
                    <a:pt x="624" y="1303"/>
                    <a:pt x="685" y="1302"/>
                    <a:pt x="728" y="1317"/>
                  </a:cubicBezTo>
                  <a:cubicBezTo>
                    <a:pt x="771" y="1331"/>
                    <a:pt x="803" y="1318"/>
                    <a:pt x="824" y="1305"/>
                  </a:cubicBezTo>
                  <a:cubicBezTo>
                    <a:pt x="844" y="1292"/>
                    <a:pt x="884" y="1325"/>
                    <a:pt x="887" y="1292"/>
                  </a:cubicBezTo>
                  <a:cubicBezTo>
                    <a:pt x="890" y="1257"/>
                    <a:pt x="931" y="1263"/>
                    <a:pt x="970" y="1263"/>
                  </a:cubicBezTo>
                  <a:cubicBezTo>
                    <a:pt x="1008" y="1263"/>
                    <a:pt x="1101" y="1203"/>
                    <a:pt x="1175" y="1134"/>
                  </a:cubicBezTo>
                  <a:cubicBezTo>
                    <a:pt x="1249" y="1064"/>
                    <a:pt x="1371" y="912"/>
                    <a:pt x="1413" y="843"/>
                  </a:cubicBezTo>
                  <a:cubicBezTo>
                    <a:pt x="1454" y="774"/>
                    <a:pt x="1522" y="714"/>
                    <a:pt x="1556" y="683"/>
                  </a:cubicBezTo>
                  <a:cubicBezTo>
                    <a:pt x="1581" y="660"/>
                    <a:pt x="1596" y="579"/>
                    <a:pt x="1603" y="519"/>
                  </a:cubicBezTo>
                  <a:cubicBezTo>
                    <a:pt x="1568" y="519"/>
                    <a:pt x="1528" y="525"/>
                    <a:pt x="1528" y="525"/>
                  </a:cubicBezTo>
                  <a:close/>
                  <a:moveTo>
                    <a:pt x="1221" y="855"/>
                  </a:moveTo>
                  <a:cubicBezTo>
                    <a:pt x="1221" y="878"/>
                    <a:pt x="1168" y="849"/>
                    <a:pt x="1156" y="872"/>
                  </a:cubicBezTo>
                  <a:cubicBezTo>
                    <a:pt x="1144" y="896"/>
                    <a:pt x="1132" y="925"/>
                    <a:pt x="1132" y="925"/>
                  </a:cubicBezTo>
                  <a:cubicBezTo>
                    <a:pt x="1091" y="920"/>
                    <a:pt x="1091" y="920"/>
                    <a:pt x="1091" y="920"/>
                  </a:cubicBezTo>
                  <a:cubicBezTo>
                    <a:pt x="1032" y="837"/>
                    <a:pt x="1032" y="837"/>
                    <a:pt x="1032" y="837"/>
                  </a:cubicBezTo>
                  <a:cubicBezTo>
                    <a:pt x="1032" y="837"/>
                    <a:pt x="1079" y="772"/>
                    <a:pt x="1091" y="748"/>
                  </a:cubicBezTo>
                  <a:cubicBezTo>
                    <a:pt x="1103" y="725"/>
                    <a:pt x="1179" y="683"/>
                    <a:pt x="1191" y="707"/>
                  </a:cubicBezTo>
                  <a:cubicBezTo>
                    <a:pt x="1203" y="731"/>
                    <a:pt x="1256" y="760"/>
                    <a:pt x="1256" y="784"/>
                  </a:cubicBezTo>
                  <a:cubicBezTo>
                    <a:pt x="1256" y="807"/>
                    <a:pt x="1221" y="831"/>
                    <a:pt x="1221" y="855"/>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89" name="Google Shape;2089;p68"/>
            <p:cNvSpPr/>
            <p:nvPr/>
          </p:nvSpPr>
          <p:spPr>
            <a:xfrm>
              <a:off x="12255664" y="9121544"/>
              <a:ext cx="589733" cy="628266"/>
            </a:xfrm>
            <a:custGeom>
              <a:pathLst>
                <a:path extrusionOk="0" h="1240" w="1168">
                  <a:moveTo>
                    <a:pt x="66" y="1140"/>
                  </a:moveTo>
                  <a:cubicBezTo>
                    <a:pt x="91" y="1140"/>
                    <a:pt x="76" y="1175"/>
                    <a:pt x="111" y="1160"/>
                  </a:cubicBezTo>
                  <a:cubicBezTo>
                    <a:pt x="146" y="1145"/>
                    <a:pt x="176" y="1145"/>
                    <a:pt x="206" y="1165"/>
                  </a:cubicBezTo>
                  <a:cubicBezTo>
                    <a:pt x="236" y="1185"/>
                    <a:pt x="261" y="1190"/>
                    <a:pt x="296" y="1190"/>
                  </a:cubicBezTo>
                  <a:cubicBezTo>
                    <a:pt x="331" y="1190"/>
                    <a:pt x="640" y="1190"/>
                    <a:pt x="640" y="1190"/>
                  </a:cubicBezTo>
                  <a:cubicBezTo>
                    <a:pt x="675" y="1225"/>
                    <a:pt x="675" y="1225"/>
                    <a:pt x="675" y="1225"/>
                  </a:cubicBezTo>
                  <a:cubicBezTo>
                    <a:pt x="675" y="1225"/>
                    <a:pt x="865" y="1210"/>
                    <a:pt x="895" y="1225"/>
                  </a:cubicBezTo>
                  <a:cubicBezTo>
                    <a:pt x="925" y="1240"/>
                    <a:pt x="1020" y="1225"/>
                    <a:pt x="1049" y="1215"/>
                  </a:cubicBezTo>
                  <a:cubicBezTo>
                    <a:pt x="1055" y="1213"/>
                    <a:pt x="1064" y="1211"/>
                    <a:pt x="1077" y="1208"/>
                  </a:cubicBezTo>
                  <a:cubicBezTo>
                    <a:pt x="963" y="1052"/>
                    <a:pt x="963" y="1052"/>
                    <a:pt x="963" y="1052"/>
                  </a:cubicBezTo>
                  <a:cubicBezTo>
                    <a:pt x="973" y="720"/>
                    <a:pt x="973" y="720"/>
                    <a:pt x="973" y="720"/>
                  </a:cubicBezTo>
                  <a:cubicBezTo>
                    <a:pt x="1121" y="726"/>
                    <a:pt x="1121" y="726"/>
                    <a:pt x="1121" y="726"/>
                  </a:cubicBezTo>
                  <a:cubicBezTo>
                    <a:pt x="1147" y="700"/>
                    <a:pt x="1147" y="700"/>
                    <a:pt x="1147" y="700"/>
                  </a:cubicBezTo>
                  <a:cubicBezTo>
                    <a:pt x="1168" y="502"/>
                    <a:pt x="1168" y="502"/>
                    <a:pt x="1168" y="502"/>
                  </a:cubicBezTo>
                  <a:cubicBezTo>
                    <a:pt x="1160" y="498"/>
                    <a:pt x="1151" y="496"/>
                    <a:pt x="1141" y="501"/>
                  </a:cubicBezTo>
                  <a:cubicBezTo>
                    <a:pt x="1110" y="514"/>
                    <a:pt x="1083" y="509"/>
                    <a:pt x="1052" y="509"/>
                  </a:cubicBezTo>
                  <a:cubicBezTo>
                    <a:pt x="1021" y="509"/>
                    <a:pt x="1017" y="541"/>
                    <a:pt x="999" y="536"/>
                  </a:cubicBezTo>
                  <a:cubicBezTo>
                    <a:pt x="982" y="532"/>
                    <a:pt x="995" y="478"/>
                    <a:pt x="999" y="456"/>
                  </a:cubicBezTo>
                  <a:cubicBezTo>
                    <a:pt x="1004" y="434"/>
                    <a:pt x="973" y="394"/>
                    <a:pt x="951" y="377"/>
                  </a:cubicBezTo>
                  <a:cubicBezTo>
                    <a:pt x="929" y="359"/>
                    <a:pt x="977" y="248"/>
                    <a:pt x="964" y="235"/>
                  </a:cubicBezTo>
                  <a:cubicBezTo>
                    <a:pt x="951" y="222"/>
                    <a:pt x="946" y="186"/>
                    <a:pt x="946" y="155"/>
                  </a:cubicBezTo>
                  <a:cubicBezTo>
                    <a:pt x="946" y="124"/>
                    <a:pt x="924" y="142"/>
                    <a:pt x="880" y="142"/>
                  </a:cubicBezTo>
                  <a:cubicBezTo>
                    <a:pt x="836" y="142"/>
                    <a:pt x="831" y="120"/>
                    <a:pt x="831" y="120"/>
                  </a:cubicBezTo>
                  <a:cubicBezTo>
                    <a:pt x="831" y="120"/>
                    <a:pt x="778" y="107"/>
                    <a:pt x="751" y="120"/>
                  </a:cubicBezTo>
                  <a:cubicBezTo>
                    <a:pt x="725" y="133"/>
                    <a:pt x="729" y="213"/>
                    <a:pt x="712" y="208"/>
                  </a:cubicBezTo>
                  <a:cubicBezTo>
                    <a:pt x="694" y="204"/>
                    <a:pt x="641" y="213"/>
                    <a:pt x="596" y="226"/>
                  </a:cubicBezTo>
                  <a:cubicBezTo>
                    <a:pt x="552" y="239"/>
                    <a:pt x="535" y="217"/>
                    <a:pt x="512" y="164"/>
                  </a:cubicBezTo>
                  <a:cubicBezTo>
                    <a:pt x="490" y="111"/>
                    <a:pt x="464" y="129"/>
                    <a:pt x="472" y="89"/>
                  </a:cubicBezTo>
                  <a:cubicBezTo>
                    <a:pt x="481" y="49"/>
                    <a:pt x="455" y="5"/>
                    <a:pt x="455" y="5"/>
                  </a:cubicBezTo>
                  <a:cubicBezTo>
                    <a:pt x="455" y="5"/>
                    <a:pt x="163" y="0"/>
                    <a:pt x="132" y="5"/>
                  </a:cubicBezTo>
                  <a:cubicBezTo>
                    <a:pt x="119" y="7"/>
                    <a:pt x="97" y="20"/>
                    <a:pt x="75" y="36"/>
                  </a:cubicBezTo>
                  <a:cubicBezTo>
                    <a:pt x="93" y="104"/>
                    <a:pt x="150" y="217"/>
                    <a:pt x="163" y="244"/>
                  </a:cubicBezTo>
                  <a:cubicBezTo>
                    <a:pt x="176" y="272"/>
                    <a:pt x="146" y="297"/>
                    <a:pt x="146" y="349"/>
                  </a:cubicBezTo>
                  <a:cubicBezTo>
                    <a:pt x="146" y="400"/>
                    <a:pt x="202" y="495"/>
                    <a:pt x="208" y="558"/>
                  </a:cubicBezTo>
                  <a:cubicBezTo>
                    <a:pt x="214" y="622"/>
                    <a:pt x="173" y="661"/>
                    <a:pt x="137" y="703"/>
                  </a:cubicBezTo>
                  <a:cubicBezTo>
                    <a:pt x="102" y="744"/>
                    <a:pt x="65" y="837"/>
                    <a:pt x="65" y="895"/>
                  </a:cubicBezTo>
                  <a:cubicBezTo>
                    <a:pt x="65" y="952"/>
                    <a:pt x="12" y="1008"/>
                    <a:pt x="14" y="1035"/>
                  </a:cubicBezTo>
                  <a:cubicBezTo>
                    <a:pt x="15" y="1061"/>
                    <a:pt x="6" y="1140"/>
                    <a:pt x="0" y="1169"/>
                  </a:cubicBezTo>
                  <a:cubicBezTo>
                    <a:pt x="0" y="1170"/>
                    <a:pt x="0" y="1172"/>
                    <a:pt x="0" y="1173"/>
                  </a:cubicBezTo>
                  <a:cubicBezTo>
                    <a:pt x="31" y="1165"/>
                    <a:pt x="31" y="1165"/>
                    <a:pt x="31" y="1165"/>
                  </a:cubicBezTo>
                  <a:cubicBezTo>
                    <a:pt x="31" y="1165"/>
                    <a:pt x="41" y="1140"/>
                    <a:pt x="66" y="1140"/>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0" name="Google Shape;2090;p68"/>
            <p:cNvSpPr/>
            <p:nvPr/>
          </p:nvSpPr>
          <p:spPr>
            <a:xfrm>
              <a:off x="12741523" y="9240496"/>
              <a:ext cx="581356" cy="512665"/>
            </a:xfrm>
            <a:custGeom>
              <a:pathLst>
                <a:path extrusionOk="0" h="1012" w="1149">
                  <a:moveTo>
                    <a:pt x="884" y="41"/>
                  </a:moveTo>
                  <a:cubicBezTo>
                    <a:pt x="870" y="41"/>
                    <a:pt x="839" y="20"/>
                    <a:pt x="812" y="0"/>
                  </a:cubicBezTo>
                  <a:cubicBezTo>
                    <a:pt x="792" y="21"/>
                    <a:pt x="725" y="18"/>
                    <a:pt x="692" y="18"/>
                  </a:cubicBezTo>
                  <a:cubicBezTo>
                    <a:pt x="656" y="18"/>
                    <a:pt x="687" y="66"/>
                    <a:pt x="665" y="84"/>
                  </a:cubicBezTo>
                  <a:cubicBezTo>
                    <a:pt x="643" y="102"/>
                    <a:pt x="634" y="128"/>
                    <a:pt x="652" y="137"/>
                  </a:cubicBezTo>
                  <a:cubicBezTo>
                    <a:pt x="669" y="146"/>
                    <a:pt x="647" y="221"/>
                    <a:pt x="647" y="248"/>
                  </a:cubicBezTo>
                  <a:cubicBezTo>
                    <a:pt x="647" y="274"/>
                    <a:pt x="612" y="332"/>
                    <a:pt x="625" y="341"/>
                  </a:cubicBezTo>
                  <a:cubicBezTo>
                    <a:pt x="638" y="350"/>
                    <a:pt x="661" y="412"/>
                    <a:pt x="692" y="421"/>
                  </a:cubicBezTo>
                  <a:cubicBezTo>
                    <a:pt x="723" y="429"/>
                    <a:pt x="745" y="398"/>
                    <a:pt x="758" y="398"/>
                  </a:cubicBezTo>
                  <a:cubicBezTo>
                    <a:pt x="771" y="398"/>
                    <a:pt x="771" y="438"/>
                    <a:pt x="771" y="469"/>
                  </a:cubicBezTo>
                  <a:cubicBezTo>
                    <a:pt x="771" y="500"/>
                    <a:pt x="754" y="514"/>
                    <a:pt x="754" y="514"/>
                  </a:cubicBezTo>
                  <a:cubicBezTo>
                    <a:pt x="754" y="514"/>
                    <a:pt x="705" y="531"/>
                    <a:pt x="683" y="514"/>
                  </a:cubicBezTo>
                  <a:cubicBezTo>
                    <a:pt x="661" y="496"/>
                    <a:pt x="643" y="447"/>
                    <a:pt x="643" y="429"/>
                  </a:cubicBezTo>
                  <a:cubicBezTo>
                    <a:pt x="643" y="412"/>
                    <a:pt x="590" y="412"/>
                    <a:pt x="568" y="412"/>
                  </a:cubicBezTo>
                  <a:cubicBezTo>
                    <a:pt x="546" y="412"/>
                    <a:pt x="523" y="372"/>
                    <a:pt x="515" y="354"/>
                  </a:cubicBezTo>
                  <a:cubicBezTo>
                    <a:pt x="506" y="336"/>
                    <a:pt x="479" y="359"/>
                    <a:pt x="479" y="372"/>
                  </a:cubicBezTo>
                  <a:cubicBezTo>
                    <a:pt x="479" y="385"/>
                    <a:pt x="457" y="385"/>
                    <a:pt x="435" y="385"/>
                  </a:cubicBezTo>
                  <a:cubicBezTo>
                    <a:pt x="413" y="385"/>
                    <a:pt x="368" y="350"/>
                    <a:pt x="351" y="359"/>
                  </a:cubicBezTo>
                  <a:cubicBezTo>
                    <a:pt x="333" y="367"/>
                    <a:pt x="315" y="328"/>
                    <a:pt x="320" y="310"/>
                  </a:cubicBezTo>
                  <a:cubicBezTo>
                    <a:pt x="324" y="292"/>
                    <a:pt x="275" y="306"/>
                    <a:pt x="258" y="314"/>
                  </a:cubicBezTo>
                  <a:cubicBezTo>
                    <a:pt x="240" y="323"/>
                    <a:pt x="231" y="292"/>
                    <a:pt x="231" y="292"/>
                  </a:cubicBezTo>
                  <a:cubicBezTo>
                    <a:pt x="231" y="292"/>
                    <a:pt x="221" y="274"/>
                    <a:pt x="205" y="267"/>
                  </a:cubicBezTo>
                  <a:cubicBezTo>
                    <a:pt x="184" y="465"/>
                    <a:pt x="184" y="465"/>
                    <a:pt x="184" y="465"/>
                  </a:cubicBezTo>
                  <a:cubicBezTo>
                    <a:pt x="158" y="491"/>
                    <a:pt x="158" y="491"/>
                    <a:pt x="158" y="491"/>
                  </a:cubicBezTo>
                  <a:cubicBezTo>
                    <a:pt x="10" y="485"/>
                    <a:pt x="10" y="485"/>
                    <a:pt x="10" y="485"/>
                  </a:cubicBezTo>
                  <a:cubicBezTo>
                    <a:pt x="0" y="817"/>
                    <a:pt x="0" y="817"/>
                    <a:pt x="0" y="817"/>
                  </a:cubicBezTo>
                  <a:cubicBezTo>
                    <a:pt x="114" y="973"/>
                    <a:pt x="114" y="973"/>
                    <a:pt x="114" y="973"/>
                  </a:cubicBezTo>
                  <a:cubicBezTo>
                    <a:pt x="173" y="961"/>
                    <a:pt x="296" y="944"/>
                    <a:pt x="296" y="965"/>
                  </a:cubicBezTo>
                  <a:cubicBezTo>
                    <a:pt x="296" y="971"/>
                    <a:pt x="299" y="979"/>
                    <a:pt x="304" y="988"/>
                  </a:cubicBezTo>
                  <a:cubicBezTo>
                    <a:pt x="325" y="983"/>
                    <a:pt x="344" y="979"/>
                    <a:pt x="355" y="980"/>
                  </a:cubicBezTo>
                  <a:cubicBezTo>
                    <a:pt x="379" y="983"/>
                    <a:pt x="458" y="1012"/>
                    <a:pt x="482" y="1001"/>
                  </a:cubicBezTo>
                  <a:cubicBezTo>
                    <a:pt x="506" y="989"/>
                    <a:pt x="547" y="900"/>
                    <a:pt x="585" y="888"/>
                  </a:cubicBezTo>
                  <a:cubicBezTo>
                    <a:pt x="624" y="877"/>
                    <a:pt x="677" y="835"/>
                    <a:pt x="677" y="818"/>
                  </a:cubicBezTo>
                  <a:cubicBezTo>
                    <a:pt x="677" y="800"/>
                    <a:pt x="677" y="782"/>
                    <a:pt x="733" y="767"/>
                  </a:cubicBezTo>
                  <a:cubicBezTo>
                    <a:pt x="819" y="765"/>
                    <a:pt x="819" y="765"/>
                    <a:pt x="819" y="765"/>
                  </a:cubicBezTo>
                  <a:cubicBezTo>
                    <a:pt x="824" y="765"/>
                    <a:pt x="824" y="765"/>
                    <a:pt x="824" y="765"/>
                  </a:cubicBezTo>
                  <a:cubicBezTo>
                    <a:pt x="804" y="691"/>
                    <a:pt x="804" y="691"/>
                    <a:pt x="804" y="691"/>
                  </a:cubicBezTo>
                  <a:cubicBezTo>
                    <a:pt x="804" y="691"/>
                    <a:pt x="1065" y="593"/>
                    <a:pt x="1080" y="591"/>
                  </a:cubicBezTo>
                  <a:cubicBezTo>
                    <a:pt x="1069" y="567"/>
                    <a:pt x="1057" y="549"/>
                    <a:pt x="1063" y="547"/>
                  </a:cubicBezTo>
                  <a:cubicBezTo>
                    <a:pt x="1073" y="542"/>
                    <a:pt x="1078" y="470"/>
                    <a:pt x="1078" y="450"/>
                  </a:cubicBezTo>
                  <a:cubicBezTo>
                    <a:pt x="1078" y="429"/>
                    <a:pt x="1139" y="445"/>
                    <a:pt x="1119" y="424"/>
                  </a:cubicBezTo>
                  <a:cubicBezTo>
                    <a:pt x="1098" y="404"/>
                    <a:pt x="1103" y="286"/>
                    <a:pt x="1114" y="261"/>
                  </a:cubicBezTo>
                  <a:cubicBezTo>
                    <a:pt x="1124" y="235"/>
                    <a:pt x="1149" y="261"/>
                    <a:pt x="1149" y="240"/>
                  </a:cubicBezTo>
                  <a:cubicBezTo>
                    <a:pt x="1149" y="220"/>
                    <a:pt x="1119" y="153"/>
                    <a:pt x="1103" y="133"/>
                  </a:cubicBezTo>
                  <a:cubicBezTo>
                    <a:pt x="1092" y="118"/>
                    <a:pt x="1001" y="82"/>
                    <a:pt x="976" y="77"/>
                  </a:cubicBezTo>
                  <a:cubicBezTo>
                    <a:pt x="950" y="72"/>
                    <a:pt x="909" y="41"/>
                    <a:pt x="884" y="4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1" name="Google Shape;2091;p68"/>
            <p:cNvSpPr/>
            <p:nvPr/>
          </p:nvSpPr>
          <p:spPr>
            <a:xfrm>
              <a:off x="13086651" y="8878615"/>
              <a:ext cx="98848" cy="85444"/>
            </a:xfrm>
            <a:custGeom>
              <a:pathLst>
                <a:path extrusionOk="0" h="171" w="196">
                  <a:moveTo>
                    <a:pt x="159" y="0"/>
                  </a:moveTo>
                  <a:cubicBezTo>
                    <a:pt x="137" y="6"/>
                    <a:pt x="113" y="13"/>
                    <a:pt x="104" y="18"/>
                  </a:cubicBezTo>
                  <a:cubicBezTo>
                    <a:pt x="90" y="25"/>
                    <a:pt x="82" y="30"/>
                    <a:pt x="54" y="27"/>
                  </a:cubicBezTo>
                  <a:cubicBezTo>
                    <a:pt x="51" y="31"/>
                    <a:pt x="47" y="35"/>
                    <a:pt x="42" y="36"/>
                  </a:cubicBezTo>
                  <a:cubicBezTo>
                    <a:pt x="17" y="45"/>
                    <a:pt x="22" y="100"/>
                    <a:pt x="22" y="100"/>
                  </a:cubicBezTo>
                  <a:cubicBezTo>
                    <a:pt x="22" y="100"/>
                    <a:pt x="0" y="103"/>
                    <a:pt x="0" y="129"/>
                  </a:cubicBezTo>
                  <a:cubicBezTo>
                    <a:pt x="0" y="147"/>
                    <a:pt x="12" y="155"/>
                    <a:pt x="20" y="158"/>
                  </a:cubicBezTo>
                  <a:cubicBezTo>
                    <a:pt x="32" y="159"/>
                    <a:pt x="44" y="160"/>
                    <a:pt x="53" y="161"/>
                  </a:cubicBezTo>
                  <a:cubicBezTo>
                    <a:pt x="109" y="171"/>
                    <a:pt x="104" y="131"/>
                    <a:pt x="104" y="131"/>
                  </a:cubicBezTo>
                  <a:cubicBezTo>
                    <a:pt x="104" y="131"/>
                    <a:pt x="186" y="136"/>
                    <a:pt x="191" y="110"/>
                  </a:cubicBezTo>
                  <a:cubicBezTo>
                    <a:pt x="196" y="85"/>
                    <a:pt x="175" y="44"/>
                    <a:pt x="175" y="44"/>
                  </a:cubicBezTo>
                  <a:lnTo>
                    <a:pt x="159" y="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2" name="Google Shape;2092;p68"/>
            <p:cNvSpPr/>
            <p:nvPr/>
          </p:nvSpPr>
          <p:spPr>
            <a:xfrm>
              <a:off x="13694813" y="8200086"/>
              <a:ext cx="522718" cy="703658"/>
            </a:xfrm>
            <a:custGeom>
              <a:pathLst>
                <a:path extrusionOk="0" h="1392" w="1035">
                  <a:moveTo>
                    <a:pt x="241" y="264"/>
                  </a:moveTo>
                  <a:cubicBezTo>
                    <a:pt x="259" y="273"/>
                    <a:pt x="287" y="319"/>
                    <a:pt x="307" y="324"/>
                  </a:cubicBezTo>
                  <a:cubicBezTo>
                    <a:pt x="327" y="328"/>
                    <a:pt x="438" y="366"/>
                    <a:pt x="509" y="394"/>
                  </a:cubicBezTo>
                  <a:cubicBezTo>
                    <a:pt x="580" y="423"/>
                    <a:pt x="624" y="425"/>
                    <a:pt x="646" y="425"/>
                  </a:cubicBezTo>
                  <a:cubicBezTo>
                    <a:pt x="668" y="425"/>
                    <a:pt x="701" y="432"/>
                    <a:pt x="681" y="447"/>
                  </a:cubicBezTo>
                  <a:cubicBezTo>
                    <a:pt x="662" y="463"/>
                    <a:pt x="445" y="682"/>
                    <a:pt x="416" y="713"/>
                  </a:cubicBezTo>
                  <a:cubicBezTo>
                    <a:pt x="387" y="744"/>
                    <a:pt x="369" y="733"/>
                    <a:pt x="305" y="733"/>
                  </a:cubicBezTo>
                  <a:cubicBezTo>
                    <a:pt x="241" y="733"/>
                    <a:pt x="192" y="804"/>
                    <a:pt x="175" y="802"/>
                  </a:cubicBezTo>
                  <a:cubicBezTo>
                    <a:pt x="164" y="800"/>
                    <a:pt x="126" y="807"/>
                    <a:pt x="94" y="814"/>
                  </a:cubicBezTo>
                  <a:cubicBezTo>
                    <a:pt x="46" y="884"/>
                    <a:pt x="46" y="884"/>
                    <a:pt x="46" y="884"/>
                  </a:cubicBezTo>
                  <a:cubicBezTo>
                    <a:pt x="0" y="956"/>
                    <a:pt x="0" y="956"/>
                    <a:pt x="0" y="956"/>
                  </a:cubicBezTo>
                  <a:cubicBezTo>
                    <a:pt x="5" y="1313"/>
                    <a:pt x="5" y="1313"/>
                    <a:pt x="5" y="1313"/>
                  </a:cubicBezTo>
                  <a:cubicBezTo>
                    <a:pt x="55" y="1392"/>
                    <a:pt x="55" y="1392"/>
                    <a:pt x="55" y="1392"/>
                  </a:cubicBezTo>
                  <a:cubicBezTo>
                    <a:pt x="94" y="1339"/>
                    <a:pt x="199" y="1239"/>
                    <a:pt x="276" y="1157"/>
                  </a:cubicBezTo>
                  <a:cubicBezTo>
                    <a:pt x="361" y="1069"/>
                    <a:pt x="403" y="1048"/>
                    <a:pt x="451" y="1025"/>
                  </a:cubicBezTo>
                  <a:cubicBezTo>
                    <a:pt x="498" y="1001"/>
                    <a:pt x="617" y="884"/>
                    <a:pt x="699" y="781"/>
                  </a:cubicBezTo>
                  <a:cubicBezTo>
                    <a:pt x="750" y="716"/>
                    <a:pt x="806" y="644"/>
                    <a:pt x="814" y="597"/>
                  </a:cubicBezTo>
                  <a:cubicBezTo>
                    <a:pt x="821" y="549"/>
                    <a:pt x="868" y="487"/>
                    <a:pt x="904" y="442"/>
                  </a:cubicBezTo>
                  <a:cubicBezTo>
                    <a:pt x="939" y="396"/>
                    <a:pt x="998" y="279"/>
                    <a:pt x="997" y="244"/>
                  </a:cubicBezTo>
                  <a:cubicBezTo>
                    <a:pt x="995" y="208"/>
                    <a:pt x="1026" y="133"/>
                    <a:pt x="1031" y="70"/>
                  </a:cubicBezTo>
                  <a:cubicBezTo>
                    <a:pt x="1035" y="6"/>
                    <a:pt x="982" y="0"/>
                    <a:pt x="966" y="36"/>
                  </a:cubicBezTo>
                  <a:cubicBezTo>
                    <a:pt x="949" y="71"/>
                    <a:pt x="822" y="95"/>
                    <a:pt x="741" y="96"/>
                  </a:cubicBezTo>
                  <a:cubicBezTo>
                    <a:pt x="660" y="98"/>
                    <a:pt x="611" y="105"/>
                    <a:pt x="582" y="133"/>
                  </a:cubicBezTo>
                  <a:cubicBezTo>
                    <a:pt x="552" y="161"/>
                    <a:pt x="479" y="126"/>
                    <a:pt x="452" y="157"/>
                  </a:cubicBezTo>
                  <a:cubicBezTo>
                    <a:pt x="426" y="188"/>
                    <a:pt x="321" y="214"/>
                    <a:pt x="287" y="143"/>
                  </a:cubicBezTo>
                  <a:cubicBezTo>
                    <a:pt x="272" y="114"/>
                    <a:pt x="253" y="97"/>
                    <a:pt x="236" y="87"/>
                  </a:cubicBezTo>
                  <a:cubicBezTo>
                    <a:pt x="207" y="116"/>
                    <a:pt x="173" y="159"/>
                    <a:pt x="179" y="173"/>
                  </a:cubicBezTo>
                  <a:cubicBezTo>
                    <a:pt x="188" y="193"/>
                    <a:pt x="223" y="255"/>
                    <a:pt x="241" y="26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3" name="Google Shape;2093;p68"/>
            <p:cNvSpPr/>
            <p:nvPr/>
          </p:nvSpPr>
          <p:spPr>
            <a:xfrm>
              <a:off x="11000807" y="6916748"/>
              <a:ext cx="606486" cy="484183"/>
            </a:xfrm>
            <a:custGeom>
              <a:pathLst>
                <a:path extrusionOk="0" h="958" w="1202">
                  <a:moveTo>
                    <a:pt x="443" y="958"/>
                  </a:moveTo>
                  <a:cubicBezTo>
                    <a:pt x="441" y="892"/>
                    <a:pt x="439" y="828"/>
                    <a:pt x="441" y="822"/>
                  </a:cubicBezTo>
                  <a:cubicBezTo>
                    <a:pt x="444" y="809"/>
                    <a:pt x="577" y="730"/>
                    <a:pt x="600" y="717"/>
                  </a:cubicBezTo>
                  <a:cubicBezTo>
                    <a:pt x="623" y="704"/>
                    <a:pt x="665" y="724"/>
                    <a:pt x="665" y="698"/>
                  </a:cubicBezTo>
                  <a:cubicBezTo>
                    <a:pt x="665" y="672"/>
                    <a:pt x="721" y="685"/>
                    <a:pt x="753" y="678"/>
                  </a:cubicBezTo>
                  <a:cubicBezTo>
                    <a:pt x="786" y="672"/>
                    <a:pt x="805" y="649"/>
                    <a:pt x="805" y="620"/>
                  </a:cubicBezTo>
                  <a:cubicBezTo>
                    <a:pt x="805" y="590"/>
                    <a:pt x="851" y="597"/>
                    <a:pt x="880" y="594"/>
                  </a:cubicBezTo>
                  <a:cubicBezTo>
                    <a:pt x="909" y="590"/>
                    <a:pt x="906" y="564"/>
                    <a:pt x="926" y="564"/>
                  </a:cubicBezTo>
                  <a:cubicBezTo>
                    <a:pt x="945" y="564"/>
                    <a:pt x="935" y="535"/>
                    <a:pt x="939" y="503"/>
                  </a:cubicBezTo>
                  <a:cubicBezTo>
                    <a:pt x="942" y="470"/>
                    <a:pt x="942" y="477"/>
                    <a:pt x="971" y="477"/>
                  </a:cubicBezTo>
                  <a:cubicBezTo>
                    <a:pt x="1000" y="477"/>
                    <a:pt x="1030" y="460"/>
                    <a:pt x="1030" y="441"/>
                  </a:cubicBezTo>
                  <a:cubicBezTo>
                    <a:pt x="1030" y="421"/>
                    <a:pt x="1157" y="434"/>
                    <a:pt x="1176" y="434"/>
                  </a:cubicBezTo>
                  <a:cubicBezTo>
                    <a:pt x="1196" y="434"/>
                    <a:pt x="1202" y="412"/>
                    <a:pt x="1199" y="395"/>
                  </a:cubicBezTo>
                  <a:cubicBezTo>
                    <a:pt x="1196" y="379"/>
                    <a:pt x="1179" y="330"/>
                    <a:pt x="1160" y="327"/>
                  </a:cubicBezTo>
                  <a:cubicBezTo>
                    <a:pt x="1140" y="324"/>
                    <a:pt x="1153" y="275"/>
                    <a:pt x="1153" y="236"/>
                  </a:cubicBezTo>
                  <a:cubicBezTo>
                    <a:pt x="1153" y="197"/>
                    <a:pt x="1147" y="161"/>
                    <a:pt x="1124" y="132"/>
                  </a:cubicBezTo>
                  <a:cubicBezTo>
                    <a:pt x="1119" y="126"/>
                    <a:pt x="1114" y="114"/>
                    <a:pt x="1108" y="101"/>
                  </a:cubicBezTo>
                  <a:cubicBezTo>
                    <a:pt x="1072" y="102"/>
                    <a:pt x="1029" y="75"/>
                    <a:pt x="992" y="74"/>
                  </a:cubicBezTo>
                  <a:cubicBezTo>
                    <a:pt x="940" y="72"/>
                    <a:pt x="860" y="99"/>
                    <a:pt x="822" y="56"/>
                  </a:cubicBezTo>
                  <a:cubicBezTo>
                    <a:pt x="784" y="13"/>
                    <a:pt x="757" y="0"/>
                    <a:pt x="729" y="13"/>
                  </a:cubicBezTo>
                  <a:cubicBezTo>
                    <a:pt x="701" y="27"/>
                    <a:pt x="649" y="174"/>
                    <a:pt x="620" y="217"/>
                  </a:cubicBezTo>
                  <a:cubicBezTo>
                    <a:pt x="590" y="260"/>
                    <a:pt x="508" y="289"/>
                    <a:pt x="468" y="289"/>
                  </a:cubicBezTo>
                  <a:cubicBezTo>
                    <a:pt x="428" y="289"/>
                    <a:pt x="424" y="350"/>
                    <a:pt x="393" y="375"/>
                  </a:cubicBezTo>
                  <a:cubicBezTo>
                    <a:pt x="362" y="400"/>
                    <a:pt x="373" y="440"/>
                    <a:pt x="337" y="469"/>
                  </a:cubicBezTo>
                  <a:cubicBezTo>
                    <a:pt x="300" y="499"/>
                    <a:pt x="317" y="589"/>
                    <a:pt x="337" y="621"/>
                  </a:cubicBezTo>
                  <a:cubicBezTo>
                    <a:pt x="356" y="654"/>
                    <a:pt x="269" y="756"/>
                    <a:pt x="219" y="785"/>
                  </a:cubicBezTo>
                  <a:cubicBezTo>
                    <a:pt x="168" y="815"/>
                    <a:pt x="152" y="871"/>
                    <a:pt x="72" y="884"/>
                  </a:cubicBezTo>
                  <a:cubicBezTo>
                    <a:pt x="41" y="889"/>
                    <a:pt x="18" y="903"/>
                    <a:pt x="0" y="919"/>
                  </a:cubicBezTo>
                  <a:cubicBezTo>
                    <a:pt x="124" y="919"/>
                    <a:pt x="308" y="919"/>
                    <a:pt x="371" y="919"/>
                  </a:cubicBezTo>
                  <a:cubicBezTo>
                    <a:pt x="448" y="919"/>
                    <a:pt x="431" y="937"/>
                    <a:pt x="443" y="958"/>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4" name="Google Shape;2094;p68"/>
            <p:cNvSpPr/>
            <p:nvPr/>
          </p:nvSpPr>
          <p:spPr>
            <a:xfrm>
              <a:off x="12034514" y="6829628"/>
              <a:ext cx="216124" cy="410467"/>
            </a:xfrm>
            <a:custGeom>
              <a:pathLst>
                <a:path extrusionOk="0" h="810" w="429">
                  <a:moveTo>
                    <a:pt x="118" y="205"/>
                  </a:moveTo>
                  <a:cubicBezTo>
                    <a:pt x="142" y="240"/>
                    <a:pt x="112" y="299"/>
                    <a:pt x="89" y="311"/>
                  </a:cubicBezTo>
                  <a:cubicBezTo>
                    <a:pt x="65" y="323"/>
                    <a:pt x="47" y="376"/>
                    <a:pt x="24" y="376"/>
                  </a:cubicBezTo>
                  <a:cubicBezTo>
                    <a:pt x="0" y="376"/>
                    <a:pt x="24" y="465"/>
                    <a:pt x="65" y="482"/>
                  </a:cubicBezTo>
                  <a:cubicBezTo>
                    <a:pt x="106" y="500"/>
                    <a:pt x="106" y="530"/>
                    <a:pt x="106" y="547"/>
                  </a:cubicBezTo>
                  <a:cubicBezTo>
                    <a:pt x="106" y="565"/>
                    <a:pt x="165" y="583"/>
                    <a:pt x="183" y="606"/>
                  </a:cubicBezTo>
                  <a:cubicBezTo>
                    <a:pt x="201" y="630"/>
                    <a:pt x="230" y="742"/>
                    <a:pt x="230" y="784"/>
                  </a:cubicBezTo>
                  <a:cubicBezTo>
                    <a:pt x="230" y="794"/>
                    <a:pt x="234" y="803"/>
                    <a:pt x="239" y="810"/>
                  </a:cubicBezTo>
                  <a:cubicBezTo>
                    <a:pt x="254" y="799"/>
                    <a:pt x="273" y="788"/>
                    <a:pt x="280" y="773"/>
                  </a:cubicBezTo>
                  <a:cubicBezTo>
                    <a:pt x="294" y="748"/>
                    <a:pt x="304" y="705"/>
                    <a:pt x="298" y="693"/>
                  </a:cubicBezTo>
                  <a:cubicBezTo>
                    <a:pt x="292" y="682"/>
                    <a:pt x="294" y="661"/>
                    <a:pt x="307" y="649"/>
                  </a:cubicBezTo>
                  <a:cubicBezTo>
                    <a:pt x="320" y="637"/>
                    <a:pt x="373" y="581"/>
                    <a:pt x="384" y="577"/>
                  </a:cubicBezTo>
                  <a:cubicBezTo>
                    <a:pt x="394" y="572"/>
                    <a:pt x="428" y="578"/>
                    <a:pt x="426" y="546"/>
                  </a:cubicBezTo>
                  <a:cubicBezTo>
                    <a:pt x="426" y="533"/>
                    <a:pt x="427" y="513"/>
                    <a:pt x="429" y="494"/>
                  </a:cubicBezTo>
                  <a:cubicBezTo>
                    <a:pt x="405" y="479"/>
                    <a:pt x="391" y="460"/>
                    <a:pt x="391" y="451"/>
                  </a:cubicBezTo>
                  <a:cubicBezTo>
                    <a:pt x="391" y="432"/>
                    <a:pt x="364" y="400"/>
                    <a:pt x="350" y="418"/>
                  </a:cubicBezTo>
                  <a:cubicBezTo>
                    <a:pt x="335" y="435"/>
                    <a:pt x="279" y="421"/>
                    <a:pt x="272" y="384"/>
                  </a:cubicBezTo>
                  <a:cubicBezTo>
                    <a:pt x="264" y="347"/>
                    <a:pt x="308" y="348"/>
                    <a:pt x="350" y="314"/>
                  </a:cubicBezTo>
                  <a:cubicBezTo>
                    <a:pt x="391" y="280"/>
                    <a:pt x="397" y="215"/>
                    <a:pt x="353" y="180"/>
                  </a:cubicBezTo>
                  <a:cubicBezTo>
                    <a:pt x="308" y="144"/>
                    <a:pt x="339" y="125"/>
                    <a:pt x="370" y="93"/>
                  </a:cubicBezTo>
                  <a:cubicBezTo>
                    <a:pt x="401" y="60"/>
                    <a:pt x="373" y="43"/>
                    <a:pt x="357" y="57"/>
                  </a:cubicBezTo>
                  <a:cubicBezTo>
                    <a:pt x="341" y="72"/>
                    <a:pt x="314" y="77"/>
                    <a:pt x="310" y="41"/>
                  </a:cubicBezTo>
                  <a:cubicBezTo>
                    <a:pt x="306" y="6"/>
                    <a:pt x="210" y="0"/>
                    <a:pt x="173" y="34"/>
                  </a:cubicBezTo>
                  <a:cubicBezTo>
                    <a:pt x="160" y="46"/>
                    <a:pt x="140" y="49"/>
                    <a:pt x="119" y="49"/>
                  </a:cubicBezTo>
                  <a:cubicBezTo>
                    <a:pt x="110" y="108"/>
                    <a:pt x="102" y="181"/>
                    <a:pt x="118" y="205"/>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5" name="Google Shape;2095;p68"/>
            <p:cNvSpPr/>
            <p:nvPr/>
          </p:nvSpPr>
          <p:spPr>
            <a:xfrm>
              <a:off x="11221957" y="6843031"/>
              <a:ext cx="1050462" cy="1010252"/>
            </a:xfrm>
            <a:custGeom>
              <a:pathLst>
                <a:path extrusionOk="0" h="1999" w="2081">
                  <a:moveTo>
                    <a:pt x="714" y="382"/>
                  </a:moveTo>
                  <a:cubicBezTo>
                    <a:pt x="714" y="421"/>
                    <a:pt x="701" y="470"/>
                    <a:pt x="721" y="473"/>
                  </a:cubicBezTo>
                  <a:cubicBezTo>
                    <a:pt x="740" y="476"/>
                    <a:pt x="757" y="525"/>
                    <a:pt x="760" y="541"/>
                  </a:cubicBezTo>
                  <a:cubicBezTo>
                    <a:pt x="763" y="558"/>
                    <a:pt x="757" y="580"/>
                    <a:pt x="737" y="580"/>
                  </a:cubicBezTo>
                  <a:cubicBezTo>
                    <a:pt x="718" y="580"/>
                    <a:pt x="591" y="567"/>
                    <a:pt x="591" y="587"/>
                  </a:cubicBezTo>
                  <a:cubicBezTo>
                    <a:pt x="591" y="606"/>
                    <a:pt x="561" y="623"/>
                    <a:pt x="532" y="623"/>
                  </a:cubicBezTo>
                  <a:cubicBezTo>
                    <a:pt x="503" y="623"/>
                    <a:pt x="503" y="616"/>
                    <a:pt x="500" y="649"/>
                  </a:cubicBezTo>
                  <a:cubicBezTo>
                    <a:pt x="496" y="681"/>
                    <a:pt x="506" y="710"/>
                    <a:pt x="487" y="710"/>
                  </a:cubicBezTo>
                  <a:cubicBezTo>
                    <a:pt x="467" y="710"/>
                    <a:pt x="470" y="736"/>
                    <a:pt x="441" y="740"/>
                  </a:cubicBezTo>
                  <a:cubicBezTo>
                    <a:pt x="412" y="743"/>
                    <a:pt x="366" y="736"/>
                    <a:pt x="366" y="766"/>
                  </a:cubicBezTo>
                  <a:cubicBezTo>
                    <a:pt x="366" y="795"/>
                    <a:pt x="347" y="818"/>
                    <a:pt x="314" y="824"/>
                  </a:cubicBezTo>
                  <a:cubicBezTo>
                    <a:pt x="282" y="831"/>
                    <a:pt x="226" y="818"/>
                    <a:pt x="226" y="844"/>
                  </a:cubicBezTo>
                  <a:cubicBezTo>
                    <a:pt x="226" y="870"/>
                    <a:pt x="184" y="850"/>
                    <a:pt x="161" y="863"/>
                  </a:cubicBezTo>
                  <a:cubicBezTo>
                    <a:pt x="138" y="876"/>
                    <a:pt x="5" y="955"/>
                    <a:pt x="2" y="968"/>
                  </a:cubicBezTo>
                  <a:cubicBezTo>
                    <a:pt x="0" y="974"/>
                    <a:pt x="2" y="1038"/>
                    <a:pt x="4" y="1104"/>
                  </a:cubicBezTo>
                  <a:cubicBezTo>
                    <a:pt x="7" y="1109"/>
                    <a:pt x="13" y="1115"/>
                    <a:pt x="24" y="1122"/>
                  </a:cubicBezTo>
                  <a:cubicBezTo>
                    <a:pt x="73" y="1150"/>
                    <a:pt x="964" y="1739"/>
                    <a:pt x="992" y="1767"/>
                  </a:cubicBezTo>
                  <a:cubicBezTo>
                    <a:pt x="1020" y="1795"/>
                    <a:pt x="1055" y="1859"/>
                    <a:pt x="1055" y="1859"/>
                  </a:cubicBezTo>
                  <a:cubicBezTo>
                    <a:pt x="1055" y="1859"/>
                    <a:pt x="1118" y="1866"/>
                    <a:pt x="1167" y="1894"/>
                  </a:cubicBezTo>
                  <a:cubicBezTo>
                    <a:pt x="1217" y="1922"/>
                    <a:pt x="1217" y="1999"/>
                    <a:pt x="1217" y="1999"/>
                  </a:cubicBezTo>
                  <a:cubicBezTo>
                    <a:pt x="1217" y="1999"/>
                    <a:pt x="1280" y="1985"/>
                    <a:pt x="1315" y="1978"/>
                  </a:cubicBezTo>
                  <a:cubicBezTo>
                    <a:pt x="1350" y="1971"/>
                    <a:pt x="1469" y="1929"/>
                    <a:pt x="1469" y="1929"/>
                  </a:cubicBezTo>
                  <a:cubicBezTo>
                    <a:pt x="1652" y="1781"/>
                    <a:pt x="1652" y="1781"/>
                    <a:pt x="1652" y="1781"/>
                  </a:cubicBezTo>
                  <a:cubicBezTo>
                    <a:pt x="2080" y="1515"/>
                    <a:pt x="2080" y="1515"/>
                    <a:pt x="2080" y="1515"/>
                  </a:cubicBezTo>
                  <a:cubicBezTo>
                    <a:pt x="2080" y="1515"/>
                    <a:pt x="2080" y="1515"/>
                    <a:pt x="2081" y="1515"/>
                  </a:cubicBezTo>
                  <a:cubicBezTo>
                    <a:pt x="2068" y="1467"/>
                    <a:pt x="2053" y="1429"/>
                    <a:pt x="2031" y="1429"/>
                  </a:cubicBezTo>
                  <a:cubicBezTo>
                    <a:pt x="2005" y="1429"/>
                    <a:pt x="1986" y="1407"/>
                    <a:pt x="1957" y="1407"/>
                  </a:cubicBezTo>
                  <a:cubicBezTo>
                    <a:pt x="1928" y="1407"/>
                    <a:pt x="1891" y="1393"/>
                    <a:pt x="1887" y="1367"/>
                  </a:cubicBezTo>
                  <a:cubicBezTo>
                    <a:pt x="1883" y="1341"/>
                    <a:pt x="1898" y="1323"/>
                    <a:pt x="1876" y="1290"/>
                  </a:cubicBezTo>
                  <a:cubicBezTo>
                    <a:pt x="1854" y="1256"/>
                    <a:pt x="1832" y="1242"/>
                    <a:pt x="1832" y="1227"/>
                  </a:cubicBezTo>
                  <a:cubicBezTo>
                    <a:pt x="1832" y="1212"/>
                    <a:pt x="1869" y="1184"/>
                    <a:pt x="1875" y="1178"/>
                  </a:cubicBezTo>
                  <a:cubicBezTo>
                    <a:pt x="1881" y="1172"/>
                    <a:pt x="1860" y="1148"/>
                    <a:pt x="1860" y="1132"/>
                  </a:cubicBezTo>
                  <a:cubicBezTo>
                    <a:pt x="1860" y="1116"/>
                    <a:pt x="1846" y="1088"/>
                    <a:pt x="1860" y="1070"/>
                  </a:cubicBezTo>
                  <a:cubicBezTo>
                    <a:pt x="1875" y="1052"/>
                    <a:pt x="1884" y="1034"/>
                    <a:pt x="1868" y="1002"/>
                  </a:cubicBezTo>
                  <a:cubicBezTo>
                    <a:pt x="1851" y="970"/>
                    <a:pt x="1890" y="940"/>
                    <a:pt x="1871" y="897"/>
                  </a:cubicBezTo>
                  <a:cubicBezTo>
                    <a:pt x="1851" y="854"/>
                    <a:pt x="1822" y="821"/>
                    <a:pt x="1825" y="806"/>
                  </a:cubicBezTo>
                  <a:cubicBezTo>
                    <a:pt x="1826" y="799"/>
                    <a:pt x="1836" y="793"/>
                    <a:pt x="1847" y="785"/>
                  </a:cubicBezTo>
                  <a:cubicBezTo>
                    <a:pt x="1842" y="778"/>
                    <a:pt x="1838" y="769"/>
                    <a:pt x="1838" y="759"/>
                  </a:cubicBezTo>
                  <a:cubicBezTo>
                    <a:pt x="1838" y="717"/>
                    <a:pt x="1809" y="605"/>
                    <a:pt x="1791" y="581"/>
                  </a:cubicBezTo>
                  <a:cubicBezTo>
                    <a:pt x="1773" y="558"/>
                    <a:pt x="1714" y="540"/>
                    <a:pt x="1714" y="522"/>
                  </a:cubicBezTo>
                  <a:cubicBezTo>
                    <a:pt x="1714" y="505"/>
                    <a:pt x="1714" y="475"/>
                    <a:pt x="1673" y="457"/>
                  </a:cubicBezTo>
                  <a:cubicBezTo>
                    <a:pt x="1632" y="440"/>
                    <a:pt x="1608" y="351"/>
                    <a:pt x="1632" y="351"/>
                  </a:cubicBezTo>
                  <a:cubicBezTo>
                    <a:pt x="1655" y="351"/>
                    <a:pt x="1673" y="298"/>
                    <a:pt x="1697" y="286"/>
                  </a:cubicBezTo>
                  <a:cubicBezTo>
                    <a:pt x="1720" y="274"/>
                    <a:pt x="1750" y="215"/>
                    <a:pt x="1726" y="180"/>
                  </a:cubicBezTo>
                  <a:cubicBezTo>
                    <a:pt x="1710" y="156"/>
                    <a:pt x="1718" y="83"/>
                    <a:pt x="1727" y="24"/>
                  </a:cubicBezTo>
                  <a:cubicBezTo>
                    <a:pt x="1688" y="24"/>
                    <a:pt x="1645" y="10"/>
                    <a:pt x="1633" y="6"/>
                  </a:cubicBezTo>
                  <a:cubicBezTo>
                    <a:pt x="1615" y="0"/>
                    <a:pt x="1564" y="15"/>
                    <a:pt x="1531" y="16"/>
                  </a:cubicBezTo>
                  <a:cubicBezTo>
                    <a:pt x="1499" y="18"/>
                    <a:pt x="1419" y="69"/>
                    <a:pt x="1393" y="44"/>
                  </a:cubicBezTo>
                  <a:cubicBezTo>
                    <a:pt x="1366" y="19"/>
                    <a:pt x="1094" y="63"/>
                    <a:pt x="1018" y="66"/>
                  </a:cubicBezTo>
                  <a:cubicBezTo>
                    <a:pt x="941" y="69"/>
                    <a:pt x="908" y="149"/>
                    <a:pt x="863" y="149"/>
                  </a:cubicBezTo>
                  <a:cubicBezTo>
                    <a:pt x="817" y="149"/>
                    <a:pt x="745" y="187"/>
                    <a:pt x="706" y="230"/>
                  </a:cubicBezTo>
                  <a:cubicBezTo>
                    <a:pt x="695" y="242"/>
                    <a:pt x="683" y="247"/>
                    <a:pt x="669" y="247"/>
                  </a:cubicBezTo>
                  <a:cubicBezTo>
                    <a:pt x="675" y="260"/>
                    <a:pt x="680" y="272"/>
                    <a:pt x="685" y="278"/>
                  </a:cubicBezTo>
                  <a:cubicBezTo>
                    <a:pt x="708" y="307"/>
                    <a:pt x="714" y="343"/>
                    <a:pt x="714" y="38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6" name="Google Shape;2096;p68"/>
            <p:cNvSpPr/>
            <p:nvPr/>
          </p:nvSpPr>
          <p:spPr>
            <a:xfrm>
              <a:off x="12141738" y="7079260"/>
              <a:ext cx="768998" cy="735490"/>
            </a:xfrm>
            <a:custGeom>
              <a:pathLst>
                <a:path extrusionOk="0" h="1455" w="1522">
                  <a:moveTo>
                    <a:pt x="170" y="83"/>
                  </a:moveTo>
                  <a:cubicBezTo>
                    <a:pt x="159" y="87"/>
                    <a:pt x="106" y="143"/>
                    <a:pt x="93" y="155"/>
                  </a:cubicBezTo>
                  <a:cubicBezTo>
                    <a:pt x="80" y="167"/>
                    <a:pt x="78" y="188"/>
                    <a:pt x="84" y="199"/>
                  </a:cubicBezTo>
                  <a:cubicBezTo>
                    <a:pt x="90" y="211"/>
                    <a:pt x="80" y="254"/>
                    <a:pt x="66" y="279"/>
                  </a:cubicBezTo>
                  <a:cubicBezTo>
                    <a:pt x="53" y="304"/>
                    <a:pt x="6" y="322"/>
                    <a:pt x="3" y="337"/>
                  </a:cubicBezTo>
                  <a:cubicBezTo>
                    <a:pt x="0" y="352"/>
                    <a:pt x="29" y="385"/>
                    <a:pt x="49" y="428"/>
                  </a:cubicBezTo>
                  <a:cubicBezTo>
                    <a:pt x="68" y="471"/>
                    <a:pt x="29" y="501"/>
                    <a:pt x="46" y="533"/>
                  </a:cubicBezTo>
                  <a:cubicBezTo>
                    <a:pt x="62" y="565"/>
                    <a:pt x="53" y="583"/>
                    <a:pt x="38" y="601"/>
                  </a:cubicBezTo>
                  <a:cubicBezTo>
                    <a:pt x="24" y="619"/>
                    <a:pt x="38" y="647"/>
                    <a:pt x="38" y="663"/>
                  </a:cubicBezTo>
                  <a:cubicBezTo>
                    <a:pt x="38" y="679"/>
                    <a:pt x="59" y="703"/>
                    <a:pt x="53" y="709"/>
                  </a:cubicBezTo>
                  <a:cubicBezTo>
                    <a:pt x="47" y="715"/>
                    <a:pt x="10" y="743"/>
                    <a:pt x="10" y="758"/>
                  </a:cubicBezTo>
                  <a:cubicBezTo>
                    <a:pt x="10" y="773"/>
                    <a:pt x="32" y="787"/>
                    <a:pt x="54" y="821"/>
                  </a:cubicBezTo>
                  <a:cubicBezTo>
                    <a:pt x="76" y="854"/>
                    <a:pt x="61" y="872"/>
                    <a:pt x="65" y="898"/>
                  </a:cubicBezTo>
                  <a:cubicBezTo>
                    <a:pt x="69" y="924"/>
                    <a:pt x="106" y="938"/>
                    <a:pt x="135" y="938"/>
                  </a:cubicBezTo>
                  <a:cubicBezTo>
                    <a:pt x="164" y="938"/>
                    <a:pt x="183" y="960"/>
                    <a:pt x="209" y="960"/>
                  </a:cubicBezTo>
                  <a:cubicBezTo>
                    <a:pt x="231" y="960"/>
                    <a:pt x="246" y="998"/>
                    <a:pt x="259" y="1046"/>
                  </a:cubicBezTo>
                  <a:cubicBezTo>
                    <a:pt x="270" y="1046"/>
                    <a:pt x="366" y="1047"/>
                    <a:pt x="405" y="1074"/>
                  </a:cubicBezTo>
                  <a:cubicBezTo>
                    <a:pt x="447" y="1102"/>
                    <a:pt x="468" y="1137"/>
                    <a:pt x="468" y="1137"/>
                  </a:cubicBezTo>
                  <a:cubicBezTo>
                    <a:pt x="637" y="1046"/>
                    <a:pt x="637" y="1046"/>
                    <a:pt x="637" y="1046"/>
                  </a:cubicBezTo>
                  <a:cubicBezTo>
                    <a:pt x="1399" y="1455"/>
                    <a:pt x="1399" y="1455"/>
                    <a:pt x="1399" y="1455"/>
                  </a:cubicBezTo>
                  <a:cubicBezTo>
                    <a:pt x="1399" y="1403"/>
                    <a:pt x="1399" y="1403"/>
                    <a:pt x="1399" y="1403"/>
                  </a:cubicBezTo>
                  <a:cubicBezTo>
                    <a:pt x="1491" y="1403"/>
                    <a:pt x="1491" y="1403"/>
                    <a:pt x="1491" y="1403"/>
                  </a:cubicBezTo>
                  <a:cubicBezTo>
                    <a:pt x="1491" y="1403"/>
                    <a:pt x="1491" y="492"/>
                    <a:pt x="1491" y="424"/>
                  </a:cubicBezTo>
                  <a:cubicBezTo>
                    <a:pt x="1491" y="356"/>
                    <a:pt x="1460" y="313"/>
                    <a:pt x="1491" y="276"/>
                  </a:cubicBezTo>
                  <a:cubicBezTo>
                    <a:pt x="1522" y="239"/>
                    <a:pt x="1479" y="221"/>
                    <a:pt x="1503" y="153"/>
                  </a:cubicBezTo>
                  <a:cubicBezTo>
                    <a:pt x="1506" y="145"/>
                    <a:pt x="1509" y="137"/>
                    <a:pt x="1512" y="128"/>
                  </a:cubicBezTo>
                  <a:cubicBezTo>
                    <a:pt x="1512" y="127"/>
                    <a:pt x="1510" y="126"/>
                    <a:pt x="1510" y="124"/>
                  </a:cubicBezTo>
                  <a:cubicBezTo>
                    <a:pt x="1502" y="104"/>
                    <a:pt x="1462" y="102"/>
                    <a:pt x="1375" y="89"/>
                  </a:cubicBezTo>
                  <a:cubicBezTo>
                    <a:pt x="1288" y="76"/>
                    <a:pt x="1321" y="16"/>
                    <a:pt x="1223" y="11"/>
                  </a:cubicBezTo>
                  <a:cubicBezTo>
                    <a:pt x="1126" y="5"/>
                    <a:pt x="1002" y="83"/>
                    <a:pt x="1001" y="124"/>
                  </a:cubicBezTo>
                  <a:cubicBezTo>
                    <a:pt x="999" y="166"/>
                    <a:pt x="1046" y="211"/>
                    <a:pt x="1014" y="254"/>
                  </a:cubicBezTo>
                  <a:cubicBezTo>
                    <a:pt x="981" y="297"/>
                    <a:pt x="911" y="301"/>
                    <a:pt x="860" y="256"/>
                  </a:cubicBezTo>
                  <a:cubicBezTo>
                    <a:pt x="810" y="210"/>
                    <a:pt x="736" y="189"/>
                    <a:pt x="676" y="189"/>
                  </a:cubicBezTo>
                  <a:cubicBezTo>
                    <a:pt x="615" y="189"/>
                    <a:pt x="573" y="151"/>
                    <a:pt x="577" y="118"/>
                  </a:cubicBezTo>
                  <a:cubicBezTo>
                    <a:pt x="581" y="86"/>
                    <a:pt x="562" y="71"/>
                    <a:pt x="512" y="61"/>
                  </a:cubicBezTo>
                  <a:cubicBezTo>
                    <a:pt x="462" y="50"/>
                    <a:pt x="419" y="9"/>
                    <a:pt x="331" y="24"/>
                  </a:cubicBezTo>
                  <a:cubicBezTo>
                    <a:pt x="283" y="32"/>
                    <a:pt x="243" y="18"/>
                    <a:pt x="215" y="0"/>
                  </a:cubicBezTo>
                  <a:cubicBezTo>
                    <a:pt x="213" y="19"/>
                    <a:pt x="212" y="39"/>
                    <a:pt x="212" y="52"/>
                  </a:cubicBezTo>
                  <a:cubicBezTo>
                    <a:pt x="214" y="84"/>
                    <a:pt x="180" y="78"/>
                    <a:pt x="170" y="8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7" name="Google Shape;2097;p68"/>
            <p:cNvSpPr/>
            <p:nvPr/>
          </p:nvSpPr>
          <p:spPr>
            <a:xfrm>
              <a:off x="10819866" y="8106265"/>
              <a:ext cx="145758" cy="51936"/>
            </a:xfrm>
            <a:custGeom>
              <a:pathLst>
                <a:path extrusionOk="0" h="102" w="289">
                  <a:moveTo>
                    <a:pt x="143" y="64"/>
                  </a:moveTo>
                  <a:cubicBezTo>
                    <a:pt x="164" y="45"/>
                    <a:pt x="198" y="82"/>
                    <a:pt x="227" y="86"/>
                  </a:cubicBezTo>
                  <a:cubicBezTo>
                    <a:pt x="257" y="90"/>
                    <a:pt x="289" y="69"/>
                    <a:pt x="289" y="69"/>
                  </a:cubicBezTo>
                  <a:cubicBezTo>
                    <a:pt x="289" y="69"/>
                    <a:pt x="283" y="65"/>
                    <a:pt x="235" y="62"/>
                  </a:cubicBezTo>
                  <a:cubicBezTo>
                    <a:pt x="186" y="58"/>
                    <a:pt x="183" y="0"/>
                    <a:pt x="140" y="21"/>
                  </a:cubicBezTo>
                  <a:cubicBezTo>
                    <a:pt x="97" y="41"/>
                    <a:pt x="67" y="47"/>
                    <a:pt x="13" y="41"/>
                  </a:cubicBezTo>
                  <a:cubicBezTo>
                    <a:pt x="13" y="58"/>
                    <a:pt x="3" y="80"/>
                    <a:pt x="0" y="102"/>
                  </a:cubicBezTo>
                  <a:cubicBezTo>
                    <a:pt x="14" y="98"/>
                    <a:pt x="25" y="96"/>
                    <a:pt x="30" y="95"/>
                  </a:cubicBezTo>
                  <a:cubicBezTo>
                    <a:pt x="59" y="94"/>
                    <a:pt x="123" y="82"/>
                    <a:pt x="143" y="6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8" name="Google Shape;2098;p68"/>
            <p:cNvSpPr/>
            <p:nvPr/>
          </p:nvSpPr>
          <p:spPr>
            <a:xfrm>
              <a:off x="10788034" y="7968884"/>
              <a:ext cx="298217" cy="234553"/>
            </a:xfrm>
            <a:custGeom>
              <a:pathLst>
                <a:path extrusionOk="0" h="464" w="591">
                  <a:moveTo>
                    <a:pt x="134" y="445"/>
                  </a:moveTo>
                  <a:cubicBezTo>
                    <a:pt x="153" y="447"/>
                    <a:pt x="191" y="422"/>
                    <a:pt x="191" y="422"/>
                  </a:cubicBezTo>
                  <a:cubicBezTo>
                    <a:pt x="191" y="422"/>
                    <a:pt x="316" y="413"/>
                    <a:pt x="336" y="411"/>
                  </a:cubicBezTo>
                  <a:cubicBezTo>
                    <a:pt x="343" y="410"/>
                    <a:pt x="353" y="414"/>
                    <a:pt x="361" y="418"/>
                  </a:cubicBezTo>
                  <a:cubicBezTo>
                    <a:pt x="362" y="413"/>
                    <a:pt x="362" y="409"/>
                    <a:pt x="362" y="409"/>
                  </a:cubicBezTo>
                  <a:cubicBezTo>
                    <a:pt x="362" y="409"/>
                    <a:pt x="428" y="422"/>
                    <a:pt x="432" y="437"/>
                  </a:cubicBezTo>
                  <a:cubicBezTo>
                    <a:pt x="437" y="453"/>
                    <a:pt x="528" y="464"/>
                    <a:pt x="578" y="446"/>
                  </a:cubicBezTo>
                  <a:cubicBezTo>
                    <a:pt x="582" y="445"/>
                    <a:pt x="586" y="444"/>
                    <a:pt x="589" y="442"/>
                  </a:cubicBezTo>
                  <a:cubicBezTo>
                    <a:pt x="590" y="422"/>
                    <a:pt x="591" y="389"/>
                    <a:pt x="589" y="379"/>
                  </a:cubicBezTo>
                  <a:cubicBezTo>
                    <a:pt x="586" y="364"/>
                    <a:pt x="553" y="332"/>
                    <a:pt x="536" y="314"/>
                  </a:cubicBezTo>
                  <a:cubicBezTo>
                    <a:pt x="518" y="296"/>
                    <a:pt x="521" y="252"/>
                    <a:pt x="521" y="252"/>
                  </a:cubicBezTo>
                  <a:cubicBezTo>
                    <a:pt x="503" y="225"/>
                    <a:pt x="503" y="225"/>
                    <a:pt x="503" y="225"/>
                  </a:cubicBezTo>
                  <a:cubicBezTo>
                    <a:pt x="503" y="225"/>
                    <a:pt x="489" y="169"/>
                    <a:pt x="446" y="155"/>
                  </a:cubicBezTo>
                  <a:cubicBezTo>
                    <a:pt x="404" y="141"/>
                    <a:pt x="376" y="64"/>
                    <a:pt x="376" y="64"/>
                  </a:cubicBezTo>
                  <a:cubicBezTo>
                    <a:pt x="341" y="64"/>
                    <a:pt x="341" y="64"/>
                    <a:pt x="341" y="64"/>
                  </a:cubicBezTo>
                  <a:cubicBezTo>
                    <a:pt x="341" y="64"/>
                    <a:pt x="313" y="29"/>
                    <a:pt x="285" y="14"/>
                  </a:cubicBezTo>
                  <a:cubicBezTo>
                    <a:pt x="257" y="0"/>
                    <a:pt x="208" y="21"/>
                    <a:pt x="208" y="21"/>
                  </a:cubicBezTo>
                  <a:cubicBezTo>
                    <a:pt x="208" y="21"/>
                    <a:pt x="152" y="29"/>
                    <a:pt x="117" y="21"/>
                  </a:cubicBezTo>
                  <a:cubicBezTo>
                    <a:pt x="82" y="14"/>
                    <a:pt x="89" y="64"/>
                    <a:pt x="60" y="71"/>
                  </a:cubicBezTo>
                  <a:cubicBezTo>
                    <a:pt x="59" y="71"/>
                    <a:pt x="57" y="72"/>
                    <a:pt x="55" y="72"/>
                  </a:cubicBezTo>
                  <a:cubicBezTo>
                    <a:pt x="52" y="100"/>
                    <a:pt x="47" y="130"/>
                    <a:pt x="32" y="152"/>
                  </a:cubicBezTo>
                  <a:cubicBezTo>
                    <a:pt x="0" y="201"/>
                    <a:pt x="46" y="271"/>
                    <a:pt x="69" y="293"/>
                  </a:cubicBezTo>
                  <a:cubicBezTo>
                    <a:pt x="74" y="298"/>
                    <a:pt x="76" y="305"/>
                    <a:pt x="75" y="312"/>
                  </a:cubicBezTo>
                  <a:cubicBezTo>
                    <a:pt x="129" y="318"/>
                    <a:pt x="159" y="312"/>
                    <a:pt x="202" y="292"/>
                  </a:cubicBezTo>
                  <a:cubicBezTo>
                    <a:pt x="245" y="271"/>
                    <a:pt x="248" y="329"/>
                    <a:pt x="297" y="333"/>
                  </a:cubicBezTo>
                  <a:cubicBezTo>
                    <a:pt x="345" y="336"/>
                    <a:pt x="351" y="340"/>
                    <a:pt x="351" y="340"/>
                  </a:cubicBezTo>
                  <a:cubicBezTo>
                    <a:pt x="351" y="340"/>
                    <a:pt x="319" y="361"/>
                    <a:pt x="289" y="357"/>
                  </a:cubicBezTo>
                  <a:cubicBezTo>
                    <a:pt x="260" y="353"/>
                    <a:pt x="226" y="316"/>
                    <a:pt x="205" y="335"/>
                  </a:cubicBezTo>
                  <a:cubicBezTo>
                    <a:pt x="185" y="353"/>
                    <a:pt x="121" y="365"/>
                    <a:pt x="92" y="366"/>
                  </a:cubicBezTo>
                  <a:cubicBezTo>
                    <a:pt x="87" y="367"/>
                    <a:pt x="76" y="369"/>
                    <a:pt x="62" y="373"/>
                  </a:cubicBezTo>
                  <a:cubicBezTo>
                    <a:pt x="60" y="389"/>
                    <a:pt x="62" y="405"/>
                    <a:pt x="74" y="419"/>
                  </a:cubicBezTo>
                  <a:cubicBezTo>
                    <a:pt x="78" y="423"/>
                    <a:pt x="81" y="427"/>
                    <a:pt x="84" y="431"/>
                  </a:cubicBezTo>
                  <a:cubicBezTo>
                    <a:pt x="134" y="418"/>
                    <a:pt x="119" y="443"/>
                    <a:pt x="134" y="445"/>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099" name="Google Shape;2099;p68"/>
            <p:cNvSpPr/>
            <p:nvPr/>
          </p:nvSpPr>
          <p:spPr>
            <a:xfrm>
              <a:off x="10831594" y="8176631"/>
              <a:ext cx="139057" cy="83769"/>
            </a:xfrm>
            <a:custGeom>
              <a:pathLst>
                <a:path extrusionOk="0" h="166" w="277">
                  <a:moveTo>
                    <a:pt x="145" y="156"/>
                  </a:moveTo>
                  <a:cubicBezTo>
                    <a:pt x="167" y="140"/>
                    <a:pt x="211" y="100"/>
                    <a:pt x="227" y="107"/>
                  </a:cubicBezTo>
                  <a:cubicBezTo>
                    <a:pt x="242" y="114"/>
                    <a:pt x="262" y="100"/>
                    <a:pt x="262" y="92"/>
                  </a:cubicBezTo>
                  <a:cubicBezTo>
                    <a:pt x="262" y="83"/>
                    <a:pt x="231" y="54"/>
                    <a:pt x="255" y="45"/>
                  </a:cubicBezTo>
                  <a:cubicBezTo>
                    <a:pt x="272" y="39"/>
                    <a:pt x="276" y="20"/>
                    <a:pt x="277" y="8"/>
                  </a:cubicBezTo>
                  <a:cubicBezTo>
                    <a:pt x="269" y="4"/>
                    <a:pt x="259" y="0"/>
                    <a:pt x="252" y="1"/>
                  </a:cubicBezTo>
                  <a:cubicBezTo>
                    <a:pt x="232" y="3"/>
                    <a:pt x="107" y="12"/>
                    <a:pt x="107" y="12"/>
                  </a:cubicBezTo>
                  <a:cubicBezTo>
                    <a:pt x="107" y="12"/>
                    <a:pt x="69" y="37"/>
                    <a:pt x="50" y="35"/>
                  </a:cubicBezTo>
                  <a:cubicBezTo>
                    <a:pt x="35" y="33"/>
                    <a:pt x="50" y="8"/>
                    <a:pt x="0" y="21"/>
                  </a:cubicBezTo>
                  <a:cubicBezTo>
                    <a:pt x="25" y="52"/>
                    <a:pt x="28" y="68"/>
                    <a:pt x="80" y="83"/>
                  </a:cubicBezTo>
                  <a:cubicBezTo>
                    <a:pt x="137" y="99"/>
                    <a:pt x="75" y="129"/>
                    <a:pt x="123" y="158"/>
                  </a:cubicBezTo>
                  <a:cubicBezTo>
                    <a:pt x="127" y="161"/>
                    <a:pt x="130" y="164"/>
                    <a:pt x="134" y="166"/>
                  </a:cubicBezTo>
                  <a:cubicBezTo>
                    <a:pt x="138" y="161"/>
                    <a:pt x="142" y="158"/>
                    <a:pt x="145" y="15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0" name="Google Shape;2100;p68"/>
            <p:cNvSpPr/>
            <p:nvPr/>
          </p:nvSpPr>
          <p:spPr>
            <a:xfrm>
              <a:off x="12391370" y="8252024"/>
              <a:ext cx="619889" cy="437273"/>
            </a:xfrm>
            <a:custGeom>
              <a:pathLst>
                <a:path extrusionOk="0" h="865" w="1226">
                  <a:moveTo>
                    <a:pt x="1133" y="492"/>
                  </a:moveTo>
                  <a:cubicBezTo>
                    <a:pt x="1133" y="474"/>
                    <a:pt x="1133" y="455"/>
                    <a:pt x="1097" y="425"/>
                  </a:cubicBezTo>
                  <a:cubicBezTo>
                    <a:pt x="1060" y="394"/>
                    <a:pt x="1035" y="388"/>
                    <a:pt x="1035" y="369"/>
                  </a:cubicBezTo>
                  <a:cubicBezTo>
                    <a:pt x="1035" y="351"/>
                    <a:pt x="1023" y="344"/>
                    <a:pt x="992" y="308"/>
                  </a:cubicBezTo>
                  <a:cubicBezTo>
                    <a:pt x="961" y="271"/>
                    <a:pt x="912" y="271"/>
                    <a:pt x="912" y="271"/>
                  </a:cubicBezTo>
                  <a:cubicBezTo>
                    <a:pt x="899" y="240"/>
                    <a:pt x="899" y="240"/>
                    <a:pt x="899" y="240"/>
                  </a:cubicBezTo>
                  <a:cubicBezTo>
                    <a:pt x="856" y="234"/>
                    <a:pt x="856" y="234"/>
                    <a:pt x="856" y="234"/>
                  </a:cubicBezTo>
                  <a:cubicBezTo>
                    <a:pt x="856" y="234"/>
                    <a:pt x="832" y="215"/>
                    <a:pt x="869" y="197"/>
                  </a:cubicBezTo>
                  <a:cubicBezTo>
                    <a:pt x="906" y="178"/>
                    <a:pt x="869" y="129"/>
                    <a:pt x="863" y="111"/>
                  </a:cubicBezTo>
                  <a:cubicBezTo>
                    <a:pt x="857" y="95"/>
                    <a:pt x="805" y="32"/>
                    <a:pt x="792" y="16"/>
                  </a:cubicBezTo>
                  <a:cubicBezTo>
                    <a:pt x="785" y="16"/>
                    <a:pt x="779" y="15"/>
                    <a:pt x="775" y="12"/>
                  </a:cubicBezTo>
                  <a:cubicBezTo>
                    <a:pt x="754" y="0"/>
                    <a:pt x="713" y="24"/>
                    <a:pt x="692" y="44"/>
                  </a:cubicBezTo>
                  <a:cubicBezTo>
                    <a:pt x="671" y="65"/>
                    <a:pt x="686" y="77"/>
                    <a:pt x="671" y="92"/>
                  </a:cubicBezTo>
                  <a:cubicBezTo>
                    <a:pt x="657" y="106"/>
                    <a:pt x="606" y="151"/>
                    <a:pt x="574" y="192"/>
                  </a:cubicBezTo>
                  <a:cubicBezTo>
                    <a:pt x="541" y="233"/>
                    <a:pt x="459" y="207"/>
                    <a:pt x="432" y="222"/>
                  </a:cubicBezTo>
                  <a:cubicBezTo>
                    <a:pt x="406" y="236"/>
                    <a:pt x="444" y="260"/>
                    <a:pt x="426" y="275"/>
                  </a:cubicBezTo>
                  <a:cubicBezTo>
                    <a:pt x="409" y="289"/>
                    <a:pt x="356" y="313"/>
                    <a:pt x="338" y="322"/>
                  </a:cubicBezTo>
                  <a:cubicBezTo>
                    <a:pt x="320" y="331"/>
                    <a:pt x="249" y="328"/>
                    <a:pt x="229" y="354"/>
                  </a:cubicBezTo>
                  <a:cubicBezTo>
                    <a:pt x="208" y="381"/>
                    <a:pt x="184" y="325"/>
                    <a:pt x="164" y="354"/>
                  </a:cubicBezTo>
                  <a:cubicBezTo>
                    <a:pt x="143" y="384"/>
                    <a:pt x="119" y="387"/>
                    <a:pt x="108" y="378"/>
                  </a:cubicBezTo>
                  <a:cubicBezTo>
                    <a:pt x="105" y="376"/>
                    <a:pt x="102" y="372"/>
                    <a:pt x="99" y="367"/>
                  </a:cubicBezTo>
                  <a:cubicBezTo>
                    <a:pt x="80" y="385"/>
                    <a:pt x="56" y="405"/>
                    <a:pt x="49" y="430"/>
                  </a:cubicBezTo>
                  <a:cubicBezTo>
                    <a:pt x="35" y="472"/>
                    <a:pt x="0" y="509"/>
                    <a:pt x="0" y="529"/>
                  </a:cubicBezTo>
                  <a:cubicBezTo>
                    <a:pt x="0" y="549"/>
                    <a:pt x="13" y="576"/>
                    <a:pt x="13" y="611"/>
                  </a:cubicBezTo>
                  <a:cubicBezTo>
                    <a:pt x="13" y="647"/>
                    <a:pt x="22" y="664"/>
                    <a:pt x="42" y="691"/>
                  </a:cubicBezTo>
                  <a:cubicBezTo>
                    <a:pt x="62" y="717"/>
                    <a:pt x="57" y="751"/>
                    <a:pt x="57" y="751"/>
                  </a:cubicBezTo>
                  <a:cubicBezTo>
                    <a:pt x="57" y="751"/>
                    <a:pt x="64" y="764"/>
                    <a:pt x="80" y="784"/>
                  </a:cubicBezTo>
                  <a:cubicBezTo>
                    <a:pt x="95" y="804"/>
                    <a:pt x="139" y="832"/>
                    <a:pt x="144" y="848"/>
                  </a:cubicBezTo>
                  <a:cubicBezTo>
                    <a:pt x="146" y="855"/>
                    <a:pt x="153" y="861"/>
                    <a:pt x="161" y="865"/>
                  </a:cubicBezTo>
                  <a:cubicBezTo>
                    <a:pt x="163" y="862"/>
                    <a:pt x="165" y="858"/>
                    <a:pt x="167" y="855"/>
                  </a:cubicBezTo>
                  <a:cubicBezTo>
                    <a:pt x="192" y="825"/>
                    <a:pt x="185" y="781"/>
                    <a:pt x="185" y="781"/>
                  </a:cubicBezTo>
                  <a:cubicBezTo>
                    <a:pt x="241" y="769"/>
                    <a:pt x="241" y="769"/>
                    <a:pt x="241" y="769"/>
                  </a:cubicBezTo>
                  <a:cubicBezTo>
                    <a:pt x="284" y="757"/>
                    <a:pt x="284" y="757"/>
                    <a:pt x="284" y="757"/>
                  </a:cubicBezTo>
                  <a:cubicBezTo>
                    <a:pt x="370" y="769"/>
                    <a:pt x="370" y="769"/>
                    <a:pt x="370" y="769"/>
                  </a:cubicBezTo>
                  <a:cubicBezTo>
                    <a:pt x="370" y="702"/>
                    <a:pt x="370" y="702"/>
                    <a:pt x="370" y="702"/>
                  </a:cubicBezTo>
                  <a:cubicBezTo>
                    <a:pt x="370" y="702"/>
                    <a:pt x="432" y="621"/>
                    <a:pt x="475" y="621"/>
                  </a:cubicBezTo>
                  <a:cubicBezTo>
                    <a:pt x="518" y="621"/>
                    <a:pt x="555" y="677"/>
                    <a:pt x="555" y="677"/>
                  </a:cubicBezTo>
                  <a:cubicBezTo>
                    <a:pt x="746" y="714"/>
                    <a:pt x="746" y="714"/>
                    <a:pt x="746" y="714"/>
                  </a:cubicBezTo>
                  <a:cubicBezTo>
                    <a:pt x="746" y="714"/>
                    <a:pt x="758" y="659"/>
                    <a:pt x="776" y="646"/>
                  </a:cubicBezTo>
                  <a:cubicBezTo>
                    <a:pt x="795" y="634"/>
                    <a:pt x="832" y="659"/>
                    <a:pt x="856" y="646"/>
                  </a:cubicBezTo>
                  <a:cubicBezTo>
                    <a:pt x="881" y="634"/>
                    <a:pt x="918" y="615"/>
                    <a:pt x="961" y="615"/>
                  </a:cubicBezTo>
                  <a:cubicBezTo>
                    <a:pt x="1004" y="615"/>
                    <a:pt x="1023" y="640"/>
                    <a:pt x="1041" y="603"/>
                  </a:cubicBezTo>
                  <a:cubicBezTo>
                    <a:pt x="1060" y="566"/>
                    <a:pt x="1152" y="615"/>
                    <a:pt x="1152" y="615"/>
                  </a:cubicBezTo>
                  <a:cubicBezTo>
                    <a:pt x="1226" y="603"/>
                    <a:pt x="1226" y="603"/>
                    <a:pt x="1226" y="603"/>
                  </a:cubicBezTo>
                  <a:cubicBezTo>
                    <a:pt x="1201" y="541"/>
                    <a:pt x="1201" y="541"/>
                    <a:pt x="1201" y="541"/>
                  </a:cubicBezTo>
                  <a:cubicBezTo>
                    <a:pt x="1201" y="541"/>
                    <a:pt x="1133" y="511"/>
                    <a:pt x="1133" y="49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1" name="Google Shape;2101;p68"/>
            <p:cNvSpPr/>
            <p:nvPr/>
          </p:nvSpPr>
          <p:spPr>
            <a:xfrm>
              <a:off x="11801637" y="8109616"/>
              <a:ext cx="601461" cy="497586"/>
            </a:xfrm>
            <a:custGeom>
              <a:pathLst>
                <a:path extrusionOk="0" h="986" w="1189">
                  <a:moveTo>
                    <a:pt x="732" y="720"/>
                  </a:moveTo>
                  <a:cubicBezTo>
                    <a:pt x="743" y="717"/>
                    <a:pt x="770" y="726"/>
                    <a:pt x="791" y="711"/>
                  </a:cubicBezTo>
                  <a:cubicBezTo>
                    <a:pt x="811" y="696"/>
                    <a:pt x="856" y="732"/>
                    <a:pt x="861" y="761"/>
                  </a:cubicBezTo>
                  <a:cubicBezTo>
                    <a:pt x="867" y="791"/>
                    <a:pt x="885" y="750"/>
                    <a:pt x="903" y="717"/>
                  </a:cubicBezTo>
                  <a:cubicBezTo>
                    <a:pt x="920" y="684"/>
                    <a:pt x="976" y="587"/>
                    <a:pt x="976" y="564"/>
                  </a:cubicBezTo>
                  <a:cubicBezTo>
                    <a:pt x="976" y="540"/>
                    <a:pt x="1024" y="519"/>
                    <a:pt x="1024" y="505"/>
                  </a:cubicBezTo>
                  <a:cubicBezTo>
                    <a:pt x="1024" y="490"/>
                    <a:pt x="1021" y="457"/>
                    <a:pt x="1036" y="451"/>
                  </a:cubicBezTo>
                  <a:cubicBezTo>
                    <a:pt x="1050" y="446"/>
                    <a:pt x="1062" y="401"/>
                    <a:pt x="1059" y="386"/>
                  </a:cubicBezTo>
                  <a:cubicBezTo>
                    <a:pt x="1056" y="372"/>
                    <a:pt x="1109" y="289"/>
                    <a:pt x="1118" y="277"/>
                  </a:cubicBezTo>
                  <a:cubicBezTo>
                    <a:pt x="1127" y="265"/>
                    <a:pt x="1174" y="271"/>
                    <a:pt x="1177" y="245"/>
                  </a:cubicBezTo>
                  <a:cubicBezTo>
                    <a:pt x="1180" y="218"/>
                    <a:pt x="1189" y="189"/>
                    <a:pt x="1171" y="183"/>
                  </a:cubicBezTo>
                  <a:cubicBezTo>
                    <a:pt x="1154" y="177"/>
                    <a:pt x="1130" y="156"/>
                    <a:pt x="1130" y="142"/>
                  </a:cubicBezTo>
                  <a:cubicBezTo>
                    <a:pt x="1130" y="133"/>
                    <a:pt x="1131" y="109"/>
                    <a:pt x="1136" y="88"/>
                  </a:cubicBezTo>
                  <a:cubicBezTo>
                    <a:pt x="1113" y="84"/>
                    <a:pt x="1111" y="61"/>
                    <a:pt x="1097" y="47"/>
                  </a:cubicBezTo>
                  <a:cubicBezTo>
                    <a:pt x="1083" y="32"/>
                    <a:pt x="1083" y="20"/>
                    <a:pt x="1062" y="26"/>
                  </a:cubicBezTo>
                  <a:cubicBezTo>
                    <a:pt x="1041" y="32"/>
                    <a:pt x="1018" y="82"/>
                    <a:pt x="991" y="91"/>
                  </a:cubicBezTo>
                  <a:cubicBezTo>
                    <a:pt x="965" y="100"/>
                    <a:pt x="926" y="79"/>
                    <a:pt x="909" y="71"/>
                  </a:cubicBezTo>
                  <a:cubicBezTo>
                    <a:pt x="891" y="62"/>
                    <a:pt x="808" y="71"/>
                    <a:pt x="782" y="68"/>
                  </a:cubicBezTo>
                  <a:cubicBezTo>
                    <a:pt x="755" y="65"/>
                    <a:pt x="729" y="103"/>
                    <a:pt x="708" y="115"/>
                  </a:cubicBezTo>
                  <a:cubicBezTo>
                    <a:pt x="687" y="127"/>
                    <a:pt x="628" y="121"/>
                    <a:pt x="611" y="115"/>
                  </a:cubicBezTo>
                  <a:cubicBezTo>
                    <a:pt x="593" y="109"/>
                    <a:pt x="551" y="74"/>
                    <a:pt x="534" y="74"/>
                  </a:cubicBezTo>
                  <a:cubicBezTo>
                    <a:pt x="516" y="74"/>
                    <a:pt x="481" y="79"/>
                    <a:pt x="451" y="97"/>
                  </a:cubicBezTo>
                  <a:cubicBezTo>
                    <a:pt x="422" y="115"/>
                    <a:pt x="413" y="65"/>
                    <a:pt x="395" y="44"/>
                  </a:cubicBezTo>
                  <a:cubicBezTo>
                    <a:pt x="377" y="23"/>
                    <a:pt x="339" y="41"/>
                    <a:pt x="315" y="20"/>
                  </a:cubicBezTo>
                  <a:cubicBezTo>
                    <a:pt x="292" y="0"/>
                    <a:pt x="277" y="44"/>
                    <a:pt x="256" y="41"/>
                  </a:cubicBezTo>
                  <a:cubicBezTo>
                    <a:pt x="236" y="38"/>
                    <a:pt x="183" y="26"/>
                    <a:pt x="165" y="41"/>
                  </a:cubicBezTo>
                  <a:cubicBezTo>
                    <a:pt x="147" y="56"/>
                    <a:pt x="150" y="112"/>
                    <a:pt x="141" y="121"/>
                  </a:cubicBezTo>
                  <a:cubicBezTo>
                    <a:pt x="132" y="130"/>
                    <a:pt x="97" y="171"/>
                    <a:pt x="97" y="192"/>
                  </a:cubicBezTo>
                  <a:cubicBezTo>
                    <a:pt x="97" y="201"/>
                    <a:pt x="93" y="208"/>
                    <a:pt x="88" y="211"/>
                  </a:cubicBezTo>
                  <a:cubicBezTo>
                    <a:pt x="91" y="236"/>
                    <a:pt x="96" y="267"/>
                    <a:pt x="98" y="279"/>
                  </a:cubicBezTo>
                  <a:cubicBezTo>
                    <a:pt x="100" y="299"/>
                    <a:pt x="109" y="398"/>
                    <a:pt x="87" y="420"/>
                  </a:cubicBezTo>
                  <a:cubicBezTo>
                    <a:pt x="64" y="442"/>
                    <a:pt x="49" y="478"/>
                    <a:pt x="49" y="478"/>
                  </a:cubicBezTo>
                  <a:cubicBezTo>
                    <a:pt x="49" y="478"/>
                    <a:pt x="14" y="502"/>
                    <a:pt x="7" y="551"/>
                  </a:cubicBezTo>
                  <a:cubicBezTo>
                    <a:pt x="0" y="600"/>
                    <a:pt x="9" y="631"/>
                    <a:pt x="9" y="668"/>
                  </a:cubicBezTo>
                  <a:cubicBezTo>
                    <a:pt x="9" y="695"/>
                    <a:pt x="29" y="714"/>
                    <a:pt x="40" y="747"/>
                  </a:cubicBezTo>
                  <a:cubicBezTo>
                    <a:pt x="40" y="747"/>
                    <a:pt x="41" y="748"/>
                    <a:pt x="41" y="748"/>
                  </a:cubicBezTo>
                  <a:cubicBezTo>
                    <a:pt x="59" y="772"/>
                    <a:pt x="143" y="776"/>
                    <a:pt x="190" y="786"/>
                  </a:cubicBezTo>
                  <a:cubicBezTo>
                    <a:pt x="237" y="797"/>
                    <a:pt x="286" y="863"/>
                    <a:pt x="284" y="888"/>
                  </a:cubicBezTo>
                  <a:cubicBezTo>
                    <a:pt x="283" y="913"/>
                    <a:pt x="315" y="962"/>
                    <a:pt x="338" y="974"/>
                  </a:cubicBezTo>
                  <a:cubicBezTo>
                    <a:pt x="360" y="986"/>
                    <a:pt x="414" y="952"/>
                    <a:pt x="439" y="952"/>
                  </a:cubicBezTo>
                  <a:cubicBezTo>
                    <a:pt x="464" y="952"/>
                    <a:pt x="554" y="953"/>
                    <a:pt x="572" y="937"/>
                  </a:cubicBezTo>
                  <a:cubicBezTo>
                    <a:pt x="577" y="932"/>
                    <a:pt x="583" y="933"/>
                    <a:pt x="588" y="936"/>
                  </a:cubicBezTo>
                  <a:cubicBezTo>
                    <a:pt x="609" y="879"/>
                    <a:pt x="617" y="829"/>
                    <a:pt x="617" y="829"/>
                  </a:cubicBezTo>
                  <a:cubicBezTo>
                    <a:pt x="617" y="829"/>
                    <a:pt x="720" y="723"/>
                    <a:pt x="732" y="720"/>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2" name="Google Shape;2102;p68"/>
            <p:cNvSpPr/>
            <p:nvPr/>
          </p:nvSpPr>
          <p:spPr>
            <a:xfrm>
              <a:off x="11704465" y="8186683"/>
              <a:ext cx="152460" cy="313295"/>
            </a:xfrm>
            <a:custGeom>
              <a:pathLst>
                <a:path extrusionOk="0" h="622" w="302">
                  <a:moveTo>
                    <a:pt x="200" y="398"/>
                  </a:moveTo>
                  <a:cubicBezTo>
                    <a:pt x="207" y="349"/>
                    <a:pt x="242" y="325"/>
                    <a:pt x="242" y="325"/>
                  </a:cubicBezTo>
                  <a:cubicBezTo>
                    <a:pt x="242" y="325"/>
                    <a:pt x="257" y="289"/>
                    <a:pt x="280" y="267"/>
                  </a:cubicBezTo>
                  <a:cubicBezTo>
                    <a:pt x="302" y="245"/>
                    <a:pt x="293" y="146"/>
                    <a:pt x="291" y="126"/>
                  </a:cubicBezTo>
                  <a:cubicBezTo>
                    <a:pt x="289" y="114"/>
                    <a:pt x="284" y="83"/>
                    <a:pt x="281" y="58"/>
                  </a:cubicBezTo>
                  <a:cubicBezTo>
                    <a:pt x="274" y="63"/>
                    <a:pt x="263" y="63"/>
                    <a:pt x="249" y="56"/>
                  </a:cubicBezTo>
                  <a:cubicBezTo>
                    <a:pt x="222" y="45"/>
                    <a:pt x="246" y="18"/>
                    <a:pt x="216" y="9"/>
                  </a:cubicBezTo>
                  <a:cubicBezTo>
                    <a:pt x="187" y="0"/>
                    <a:pt x="175" y="33"/>
                    <a:pt x="181" y="56"/>
                  </a:cubicBezTo>
                  <a:cubicBezTo>
                    <a:pt x="187" y="80"/>
                    <a:pt x="166" y="80"/>
                    <a:pt x="154" y="95"/>
                  </a:cubicBezTo>
                  <a:cubicBezTo>
                    <a:pt x="142" y="110"/>
                    <a:pt x="89" y="112"/>
                    <a:pt x="72" y="112"/>
                  </a:cubicBezTo>
                  <a:cubicBezTo>
                    <a:pt x="54" y="112"/>
                    <a:pt x="33" y="145"/>
                    <a:pt x="16" y="151"/>
                  </a:cubicBezTo>
                  <a:cubicBezTo>
                    <a:pt x="12" y="152"/>
                    <a:pt x="6" y="152"/>
                    <a:pt x="0" y="152"/>
                  </a:cubicBezTo>
                  <a:cubicBezTo>
                    <a:pt x="4" y="230"/>
                    <a:pt x="17" y="224"/>
                    <a:pt x="54" y="245"/>
                  </a:cubicBezTo>
                  <a:cubicBezTo>
                    <a:pt x="96" y="270"/>
                    <a:pt x="56" y="303"/>
                    <a:pt x="74" y="320"/>
                  </a:cubicBezTo>
                  <a:cubicBezTo>
                    <a:pt x="91" y="338"/>
                    <a:pt x="85" y="382"/>
                    <a:pt x="89" y="438"/>
                  </a:cubicBezTo>
                  <a:cubicBezTo>
                    <a:pt x="92" y="471"/>
                    <a:pt x="95" y="558"/>
                    <a:pt x="98" y="622"/>
                  </a:cubicBezTo>
                  <a:cubicBezTo>
                    <a:pt x="122" y="617"/>
                    <a:pt x="147" y="616"/>
                    <a:pt x="165" y="616"/>
                  </a:cubicBezTo>
                  <a:cubicBezTo>
                    <a:pt x="196" y="616"/>
                    <a:pt x="215" y="574"/>
                    <a:pt x="233" y="594"/>
                  </a:cubicBezTo>
                  <a:cubicBezTo>
                    <a:pt x="222" y="561"/>
                    <a:pt x="202" y="542"/>
                    <a:pt x="202" y="515"/>
                  </a:cubicBezTo>
                  <a:cubicBezTo>
                    <a:pt x="202" y="478"/>
                    <a:pt x="193" y="447"/>
                    <a:pt x="200" y="398"/>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3" name="Google Shape;2103;p68"/>
            <p:cNvSpPr/>
            <p:nvPr/>
          </p:nvSpPr>
          <p:spPr>
            <a:xfrm>
              <a:off x="11659230" y="8255374"/>
              <a:ext cx="93821" cy="263034"/>
            </a:xfrm>
            <a:custGeom>
              <a:pathLst>
                <a:path extrusionOk="0" h="519" w="186">
                  <a:moveTo>
                    <a:pt x="162" y="182"/>
                  </a:moveTo>
                  <a:cubicBezTo>
                    <a:pt x="144" y="165"/>
                    <a:pt x="184" y="132"/>
                    <a:pt x="142" y="107"/>
                  </a:cubicBezTo>
                  <a:cubicBezTo>
                    <a:pt x="105" y="86"/>
                    <a:pt x="92" y="92"/>
                    <a:pt x="88" y="14"/>
                  </a:cubicBezTo>
                  <a:cubicBezTo>
                    <a:pt x="66" y="13"/>
                    <a:pt x="35" y="3"/>
                    <a:pt x="12" y="1"/>
                  </a:cubicBezTo>
                  <a:cubicBezTo>
                    <a:pt x="7" y="0"/>
                    <a:pt x="3" y="2"/>
                    <a:pt x="0" y="3"/>
                  </a:cubicBezTo>
                  <a:cubicBezTo>
                    <a:pt x="5" y="31"/>
                    <a:pt x="12" y="63"/>
                    <a:pt x="20" y="67"/>
                  </a:cubicBezTo>
                  <a:cubicBezTo>
                    <a:pt x="36" y="76"/>
                    <a:pt x="47" y="94"/>
                    <a:pt x="44" y="127"/>
                  </a:cubicBezTo>
                  <a:cubicBezTo>
                    <a:pt x="42" y="160"/>
                    <a:pt x="33" y="233"/>
                    <a:pt x="47" y="267"/>
                  </a:cubicBezTo>
                  <a:cubicBezTo>
                    <a:pt x="60" y="300"/>
                    <a:pt x="73" y="353"/>
                    <a:pt x="73" y="404"/>
                  </a:cubicBezTo>
                  <a:cubicBezTo>
                    <a:pt x="73" y="436"/>
                    <a:pt x="91" y="483"/>
                    <a:pt x="110" y="519"/>
                  </a:cubicBezTo>
                  <a:cubicBezTo>
                    <a:pt x="117" y="515"/>
                    <a:pt x="124" y="510"/>
                    <a:pt x="130" y="506"/>
                  </a:cubicBezTo>
                  <a:cubicBezTo>
                    <a:pt x="143" y="495"/>
                    <a:pt x="164" y="488"/>
                    <a:pt x="186" y="484"/>
                  </a:cubicBezTo>
                  <a:cubicBezTo>
                    <a:pt x="183" y="420"/>
                    <a:pt x="180" y="333"/>
                    <a:pt x="177" y="300"/>
                  </a:cubicBezTo>
                  <a:cubicBezTo>
                    <a:pt x="173" y="244"/>
                    <a:pt x="179" y="200"/>
                    <a:pt x="162" y="18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4" name="Google Shape;2104;p68"/>
            <p:cNvSpPr/>
            <p:nvPr/>
          </p:nvSpPr>
          <p:spPr>
            <a:xfrm>
              <a:off x="12098178" y="8153176"/>
              <a:ext cx="375284" cy="581355"/>
            </a:xfrm>
            <a:custGeom>
              <a:pathLst>
                <a:path extrusionOk="0" h="1149" w="740">
                  <a:moveTo>
                    <a:pt x="309" y="1093"/>
                  </a:moveTo>
                  <a:cubicBezTo>
                    <a:pt x="309" y="1093"/>
                    <a:pt x="543" y="1106"/>
                    <a:pt x="574" y="1100"/>
                  </a:cubicBezTo>
                  <a:cubicBezTo>
                    <a:pt x="604" y="1093"/>
                    <a:pt x="715" y="1149"/>
                    <a:pt x="715" y="1149"/>
                  </a:cubicBezTo>
                  <a:cubicBezTo>
                    <a:pt x="715" y="1149"/>
                    <a:pt x="720" y="1093"/>
                    <a:pt x="740" y="1060"/>
                  </a:cubicBezTo>
                  <a:cubicBezTo>
                    <a:pt x="732" y="1056"/>
                    <a:pt x="725" y="1050"/>
                    <a:pt x="723" y="1043"/>
                  </a:cubicBezTo>
                  <a:cubicBezTo>
                    <a:pt x="718" y="1027"/>
                    <a:pt x="674" y="999"/>
                    <a:pt x="659" y="979"/>
                  </a:cubicBezTo>
                  <a:cubicBezTo>
                    <a:pt x="643" y="959"/>
                    <a:pt x="636" y="946"/>
                    <a:pt x="636" y="946"/>
                  </a:cubicBezTo>
                  <a:cubicBezTo>
                    <a:pt x="636" y="946"/>
                    <a:pt x="641" y="912"/>
                    <a:pt x="621" y="886"/>
                  </a:cubicBezTo>
                  <a:cubicBezTo>
                    <a:pt x="601" y="859"/>
                    <a:pt x="592" y="842"/>
                    <a:pt x="592" y="806"/>
                  </a:cubicBezTo>
                  <a:cubicBezTo>
                    <a:pt x="592" y="771"/>
                    <a:pt x="579" y="744"/>
                    <a:pt x="579" y="724"/>
                  </a:cubicBezTo>
                  <a:cubicBezTo>
                    <a:pt x="579" y="704"/>
                    <a:pt x="614" y="667"/>
                    <a:pt x="628" y="625"/>
                  </a:cubicBezTo>
                  <a:cubicBezTo>
                    <a:pt x="635" y="600"/>
                    <a:pt x="659" y="580"/>
                    <a:pt x="678" y="562"/>
                  </a:cubicBezTo>
                  <a:cubicBezTo>
                    <a:pt x="668" y="547"/>
                    <a:pt x="657" y="520"/>
                    <a:pt x="648" y="490"/>
                  </a:cubicBezTo>
                  <a:cubicBezTo>
                    <a:pt x="636" y="452"/>
                    <a:pt x="604" y="440"/>
                    <a:pt x="566" y="405"/>
                  </a:cubicBezTo>
                  <a:cubicBezTo>
                    <a:pt x="527" y="369"/>
                    <a:pt x="542" y="349"/>
                    <a:pt x="542" y="334"/>
                  </a:cubicBezTo>
                  <a:cubicBezTo>
                    <a:pt x="542" y="319"/>
                    <a:pt x="592" y="319"/>
                    <a:pt x="628" y="322"/>
                  </a:cubicBezTo>
                  <a:cubicBezTo>
                    <a:pt x="663" y="325"/>
                    <a:pt x="684" y="316"/>
                    <a:pt x="669" y="307"/>
                  </a:cubicBezTo>
                  <a:cubicBezTo>
                    <a:pt x="654" y="298"/>
                    <a:pt x="625" y="231"/>
                    <a:pt x="628" y="183"/>
                  </a:cubicBezTo>
                  <a:cubicBezTo>
                    <a:pt x="631" y="136"/>
                    <a:pt x="613" y="121"/>
                    <a:pt x="616" y="95"/>
                  </a:cubicBezTo>
                  <a:cubicBezTo>
                    <a:pt x="619" y="68"/>
                    <a:pt x="583" y="0"/>
                    <a:pt x="554" y="0"/>
                  </a:cubicBezTo>
                  <a:cubicBezTo>
                    <a:pt x="552" y="0"/>
                    <a:pt x="550" y="0"/>
                    <a:pt x="548" y="0"/>
                  </a:cubicBezTo>
                  <a:cubicBezTo>
                    <a:pt x="543" y="21"/>
                    <a:pt x="542" y="45"/>
                    <a:pt x="542" y="54"/>
                  </a:cubicBezTo>
                  <a:cubicBezTo>
                    <a:pt x="542" y="68"/>
                    <a:pt x="566" y="89"/>
                    <a:pt x="583" y="95"/>
                  </a:cubicBezTo>
                  <a:cubicBezTo>
                    <a:pt x="601" y="101"/>
                    <a:pt x="592" y="130"/>
                    <a:pt x="589" y="157"/>
                  </a:cubicBezTo>
                  <a:cubicBezTo>
                    <a:pt x="586" y="183"/>
                    <a:pt x="539" y="177"/>
                    <a:pt x="530" y="189"/>
                  </a:cubicBezTo>
                  <a:cubicBezTo>
                    <a:pt x="521" y="201"/>
                    <a:pt x="468" y="284"/>
                    <a:pt x="471" y="298"/>
                  </a:cubicBezTo>
                  <a:cubicBezTo>
                    <a:pt x="474" y="313"/>
                    <a:pt x="462" y="358"/>
                    <a:pt x="448" y="363"/>
                  </a:cubicBezTo>
                  <a:cubicBezTo>
                    <a:pt x="433" y="369"/>
                    <a:pt x="436" y="402"/>
                    <a:pt x="436" y="417"/>
                  </a:cubicBezTo>
                  <a:cubicBezTo>
                    <a:pt x="436" y="431"/>
                    <a:pt x="388" y="452"/>
                    <a:pt x="388" y="476"/>
                  </a:cubicBezTo>
                  <a:cubicBezTo>
                    <a:pt x="388" y="499"/>
                    <a:pt x="332" y="596"/>
                    <a:pt x="315" y="629"/>
                  </a:cubicBezTo>
                  <a:cubicBezTo>
                    <a:pt x="297" y="662"/>
                    <a:pt x="279" y="703"/>
                    <a:pt x="273" y="673"/>
                  </a:cubicBezTo>
                  <a:cubicBezTo>
                    <a:pt x="268" y="644"/>
                    <a:pt x="223" y="608"/>
                    <a:pt x="203" y="623"/>
                  </a:cubicBezTo>
                  <a:cubicBezTo>
                    <a:pt x="182" y="638"/>
                    <a:pt x="155" y="629"/>
                    <a:pt x="144" y="632"/>
                  </a:cubicBezTo>
                  <a:cubicBezTo>
                    <a:pt x="132" y="635"/>
                    <a:pt x="29" y="741"/>
                    <a:pt x="29" y="741"/>
                  </a:cubicBezTo>
                  <a:cubicBezTo>
                    <a:pt x="29" y="741"/>
                    <a:pt x="21" y="791"/>
                    <a:pt x="0" y="848"/>
                  </a:cubicBezTo>
                  <a:cubicBezTo>
                    <a:pt x="13" y="856"/>
                    <a:pt x="27" y="883"/>
                    <a:pt x="42" y="904"/>
                  </a:cubicBezTo>
                  <a:cubicBezTo>
                    <a:pt x="62" y="933"/>
                    <a:pt x="102" y="911"/>
                    <a:pt x="118" y="920"/>
                  </a:cubicBezTo>
                  <a:cubicBezTo>
                    <a:pt x="135" y="929"/>
                    <a:pt x="152" y="998"/>
                    <a:pt x="146" y="1017"/>
                  </a:cubicBezTo>
                  <a:cubicBezTo>
                    <a:pt x="141" y="1036"/>
                    <a:pt x="116" y="1083"/>
                    <a:pt x="128" y="1106"/>
                  </a:cubicBezTo>
                  <a:cubicBezTo>
                    <a:pt x="266" y="1106"/>
                    <a:pt x="266" y="1106"/>
                    <a:pt x="266" y="1106"/>
                  </a:cubicBezTo>
                  <a:lnTo>
                    <a:pt x="309" y="1093"/>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5" name="Google Shape;2105;p68"/>
            <p:cNvSpPr/>
            <p:nvPr/>
          </p:nvSpPr>
          <p:spPr>
            <a:xfrm>
              <a:off x="11226982" y="8275479"/>
              <a:ext cx="311620" cy="319996"/>
            </a:xfrm>
            <a:custGeom>
              <a:pathLst>
                <a:path extrusionOk="0" h="634" w="618">
                  <a:moveTo>
                    <a:pt x="585" y="531"/>
                  </a:moveTo>
                  <a:cubicBezTo>
                    <a:pt x="572" y="513"/>
                    <a:pt x="541" y="438"/>
                    <a:pt x="543" y="420"/>
                  </a:cubicBezTo>
                  <a:cubicBezTo>
                    <a:pt x="545" y="403"/>
                    <a:pt x="583" y="349"/>
                    <a:pt x="580" y="323"/>
                  </a:cubicBezTo>
                  <a:cubicBezTo>
                    <a:pt x="578" y="296"/>
                    <a:pt x="618" y="279"/>
                    <a:pt x="618" y="256"/>
                  </a:cubicBezTo>
                  <a:cubicBezTo>
                    <a:pt x="618" y="240"/>
                    <a:pt x="608" y="156"/>
                    <a:pt x="583" y="101"/>
                  </a:cubicBezTo>
                  <a:cubicBezTo>
                    <a:pt x="578" y="102"/>
                    <a:pt x="572" y="99"/>
                    <a:pt x="565" y="92"/>
                  </a:cubicBezTo>
                  <a:cubicBezTo>
                    <a:pt x="547" y="74"/>
                    <a:pt x="474" y="77"/>
                    <a:pt x="447" y="107"/>
                  </a:cubicBezTo>
                  <a:cubicBezTo>
                    <a:pt x="420" y="136"/>
                    <a:pt x="367" y="80"/>
                    <a:pt x="358" y="65"/>
                  </a:cubicBezTo>
                  <a:cubicBezTo>
                    <a:pt x="350" y="51"/>
                    <a:pt x="311" y="18"/>
                    <a:pt x="282" y="39"/>
                  </a:cubicBezTo>
                  <a:cubicBezTo>
                    <a:pt x="252" y="59"/>
                    <a:pt x="243" y="54"/>
                    <a:pt x="246" y="27"/>
                  </a:cubicBezTo>
                  <a:cubicBezTo>
                    <a:pt x="249" y="0"/>
                    <a:pt x="202" y="9"/>
                    <a:pt x="196" y="33"/>
                  </a:cubicBezTo>
                  <a:cubicBezTo>
                    <a:pt x="190" y="56"/>
                    <a:pt x="152" y="77"/>
                    <a:pt x="140" y="59"/>
                  </a:cubicBezTo>
                  <a:cubicBezTo>
                    <a:pt x="128" y="42"/>
                    <a:pt x="102" y="18"/>
                    <a:pt x="90" y="45"/>
                  </a:cubicBezTo>
                  <a:cubicBezTo>
                    <a:pt x="82" y="63"/>
                    <a:pt x="68" y="62"/>
                    <a:pt x="56" y="53"/>
                  </a:cubicBezTo>
                  <a:cubicBezTo>
                    <a:pt x="49" y="86"/>
                    <a:pt x="39" y="123"/>
                    <a:pt x="56" y="132"/>
                  </a:cubicBezTo>
                  <a:cubicBezTo>
                    <a:pt x="76" y="143"/>
                    <a:pt x="78" y="166"/>
                    <a:pt x="74" y="179"/>
                  </a:cubicBezTo>
                  <a:cubicBezTo>
                    <a:pt x="69" y="192"/>
                    <a:pt x="107" y="225"/>
                    <a:pt x="91" y="241"/>
                  </a:cubicBezTo>
                  <a:cubicBezTo>
                    <a:pt x="76" y="256"/>
                    <a:pt x="56" y="225"/>
                    <a:pt x="45" y="248"/>
                  </a:cubicBezTo>
                  <a:cubicBezTo>
                    <a:pt x="34" y="270"/>
                    <a:pt x="67" y="290"/>
                    <a:pt x="54" y="307"/>
                  </a:cubicBezTo>
                  <a:cubicBezTo>
                    <a:pt x="40" y="325"/>
                    <a:pt x="20" y="327"/>
                    <a:pt x="25" y="363"/>
                  </a:cubicBezTo>
                  <a:cubicBezTo>
                    <a:pt x="29" y="398"/>
                    <a:pt x="27" y="422"/>
                    <a:pt x="14" y="434"/>
                  </a:cubicBezTo>
                  <a:cubicBezTo>
                    <a:pt x="0" y="445"/>
                    <a:pt x="16" y="445"/>
                    <a:pt x="47" y="465"/>
                  </a:cubicBezTo>
                  <a:cubicBezTo>
                    <a:pt x="78" y="484"/>
                    <a:pt x="129" y="507"/>
                    <a:pt x="124" y="540"/>
                  </a:cubicBezTo>
                  <a:cubicBezTo>
                    <a:pt x="120" y="570"/>
                    <a:pt x="107" y="577"/>
                    <a:pt x="95" y="633"/>
                  </a:cubicBezTo>
                  <a:cubicBezTo>
                    <a:pt x="155" y="634"/>
                    <a:pt x="263" y="590"/>
                    <a:pt x="389" y="569"/>
                  </a:cubicBezTo>
                  <a:cubicBezTo>
                    <a:pt x="469" y="555"/>
                    <a:pt x="536" y="566"/>
                    <a:pt x="583" y="580"/>
                  </a:cubicBezTo>
                  <a:cubicBezTo>
                    <a:pt x="588" y="561"/>
                    <a:pt x="592" y="540"/>
                    <a:pt x="585" y="53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6" name="Google Shape;2106;p68"/>
            <p:cNvSpPr/>
            <p:nvPr/>
          </p:nvSpPr>
          <p:spPr>
            <a:xfrm>
              <a:off x="11500069" y="8257049"/>
              <a:ext cx="214448" cy="328374"/>
            </a:xfrm>
            <a:custGeom>
              <a:pathLst>
                <a:path extrusionOk="0" h="647" w="426">
                  <a:moveTo>
                    <a:pt x="363" y="264"/>
                  </a:moveTo>
                  <a:cubicBezTo>
                    <a:pt x="349" y="230"/>
                    <a:pt x="358" y="157"/>
                    <a:pt x="360" y="124"/>
                  </a:cubicBezTo>
                  <a:cubicBezTo>
                    <a:pt x="363" y="91"/>
                    <a:pt x="352" y="73"/>
                    <a:pt x="336" y="64"/>
                  </a:cubicBezTo>
                  <a:cubicBezTo>
                    <a:pt x="328" y="60"/>
                    <a:pt x="321" y="28"/>
                    <a:pt x="316" y="0"/>
                  </a:cubicBezTo>
                  <a:cubicBezTo>
                    <a:pt x="298" y="8"/>
                    <a:pt x="297" y="37"/>
                    <a:pt x="290" y="25"/>
                  </a:cubicBezTo>
                  <a:cubicBezTo>
                    <a:pt x="281" y="10"/>
                    <a:pt x="51" y="1"/>
                    <a:pt x="39" y="19"/>
                  </a:cubicBezTo>
                  <a:cubicBezTo>
                    <a:pt x="27" y="36"/>
                    <a:pt x="59" y="101"/>
                    <a:pt x="56" y="119"/>
                  </a:cubicBezTo>
                  <a:cubicBezTo>
                    <a:pt x="55" y="130"/>
                    <a:pt x="50" y="137"/>
                    <a:pt x="42" y="137"/>
                  </a:cubicBezTo>
                  <a:cubicBezTo>
                    <a:pt x="67" y="192"/>
                    <a:pt x="77" y="276"/>
                    <a:pt x="77" y="292"/>
                  </a:cubicBezTo>
                  <a:cubicBezTo>
                    <a:pt x="77" y="315"/>
                    <a:pt x="37" y="332"/>
                    <a:pt x="39" y="359"/>
                  </a:cubicBezTo>
                  <a:cubicBezTo>
                    <a:pt x="42" y="385"/>
                    <a:pt x="4" y="439"/>
                    <a:pt x="2" y="456"/>
                  </a:cubicBezTo>
                  <a:cubicBezTo>
                    <a:pt x="0" y="474"/>
                    <a:pt x="31" y="549"/>
                    <a:pt x="44" y="567"/>
                  </a:cubicBezTo>
                  <a:cubicBezTo>
                    <a:pt x="51" y="576"/>
                    <a:pt x="47" y="597"/>
                    <a:pt x="42" y="616"/>
                  </a:cubicBezTo>
                  <a:cubicBezTo>
                    <a:pt x="82" y="627"/>
                    <a:pt x="109" y="641"/>
                    <a:pt x="117" y="643"/>
                  </a:cubicBezTo>
                  <a:cubicBezTo>
                    <a:pt x="135" y="647"/>
                    <a:pt x="260" y="590"/>
                    <a:pt x="310" y="565"/>
                  </a:cubicBezTo>
                  <a:cubicBezTo>
                    <a:pt x="350" y="545"/>
                    <a:pt x="395" y="532"/>
                    <a:pt x="426" y="516"/>
                  </a:cubicBezTo>
                  <a:cubicBezTo>
                    <a:pt x="407" y="480"/>
                    <a:pt x="389" y="433"/>
                    <a:pt x="389" y="401"/>
                  </a:cubicBezTo>
                  <a:cubicBezTo>
                    <a:pt x="389" y="350"/>
                    <a:pt x="376" y="297"/>
                    <a:pt x="363" y="26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7" name="Google Shape;2107;p68"/>
            <p:cNvSpPr/>
            <p:nvPr/>
          </p:nvSpPr>
          <p:spPr>
            <a:xfrm>
              <a:off x="10898609" y="8176631"/>
              <a:ext cx="381986" cy="288165"/>
            </a:xfrm>
            <a:custGeom>
              <a:pathLst>
                <a:path extrusionOk="0" h="572" w="757">
                  <a:moveTo>
                    <a:pt x="252" y="303"/>
                  </a:moveTo>
                  <a:cubicBezTo>
                    <a:pt x="254" y="279"/>
                    <a:pt x="274" y="287"/>
                    <a:pt x="299" y="292"/>
                  </a:cubicBezTo>
                  <a:cubicBezTo>
                    <a:pt x="323" y="296"/>
                    <a:pt x="352" y="276"/>
                    <a:pt x="374" y="276"/>
                  </a:cubicBezTo>
                  <a:cubicBezTo>
                    <a:pt x="396" y="276"/>
                    <a:pt x="453" y="354"/>
                    <a:pt x="453" y="376"/>
                  </a:cubicBezTo>
                  <a:cubicBezTo>
                    <a:pt x="453" y="398"/>
                    <a:pt x="456" y="418"/>
                    <a:pt x="467" y="436"/>
                  </a:cubicBezTo>
                  <a:cubicBezTo>
                    <a:pt x="468" y="438"/>
                    <a:pt x="469" y="440"/>
                    <a:pt x="470" y="443"/>
                  </a:cubicBezTo>
                  <a:cubicBezTo>
                    <a:pt x="506" y="435"/>
                    <a:pt x="535" y="430"/>
                    <a:pt x="542" y="430"/>
                  </a:cubicBezTo>
                  <a:cubicBezTo>
                    <a:pt x="553" y="430"/>
                    <a:pt x="575" y="482"/>
                    <a:pt x="570" y="515"/>
                  </a:cubicBezTo>
                  <a:cubicBezTo>
                    <a:pt x="566" y="548"/>
                    <a:pt x="603" y="572"/>
                    <a:pt x="618" y="550"/>
                  </a:cubicBezTo>
                  <a:cubicBezTo>
                    <a:pt x="633" y="528"/>
                    <a:pt x="653" y="500"/>
                    <a:pt x="657" y="519"/>
                  </a:cubicBezTo>
                  <a:cubicBezTo>
                    <a:pt x="659" y="525"/>
                    <a:pt x="667" y="530"/>
                    <a:pt x="677" y="534"/>
                  </a:cubicBezTo>
                  <a:cubicBezTo>
                    <a:pt x="683" y="521"/>
                    <a:pt x="695" y="516"/>
                    <a:pt x="704" y="504"/>
                  </a:cubicBezTo>
                  <a:cubicBezTo>
                    <a:pt x="717" y="487"/>
                    <a:pt x="684" y="467"/>
                    <a:pt x="695" y="445"/>
                  </a:cubicBezTo>
                  <a:cubicBezTo>
                    <a:pt x="706" y="422"/>
                    <a:pt x="726" y="453"/>
                    <a:pt x="741" y="438"/>
                  </a:cubicBezTo>
                  <a:cubicBezTo>
                    <a:pt x="757" y="422"/>
                    <a:pt x="719" y="389"/>
                    <a:pt x="724" y="376"/>
                  </a:cubicBezTo>
                  <a:cubicBezTo>
                    <a:pt x="728" y="363"/>
                    <a:pt x="726" y="340"/>
                    <a:pt x="706" y="329"/>
                  </a:cubicBezTo>
                  <a:cubicBezTo>
                    <a:pt x="689" y="320"/>
                    <a:pt x="699" y="283"/>
                    <a:pt x="706" y="250"/>
                  </a:cubicBezTo>
                  <a:cubicBezTo>
                    <a:pt x="701" y="246"/>
                    <a:pt x="696" y="241"/>
                    <a:pt x="693" y="236"/>
                  </a:cubicBezTo>
                  <a:cubicBezTo>
                    <a:pt x="681" y="218"/>
                    <a:pt x="690" y="180"/>
                    <a:pt x="669" y="180"/>
                  </a:cubicBezTo>
                  <a:cubicBezTo>
                    <a:pt x="648" y="180"/>
                    <a:pt x="651" y="150"/>
                    <a:pt x="669" y="144"/>
                  </a:cubicBezTo>
                  <a:cubicBezTo>
                    <a:pt x="687" y="138"/>
                    <a:pt x="634" y="118"/>
                    <a:pt x="634" y="97"/>
                  </a:cubicBezTo>
                  <a:cubicBezTo>
                    <a:pt x="634" y="76"/>
                    <a:pt x="607" y="26"/>
                    <a:pt x="595" y="23"/>
                  </a:cubicBezTo>
                  <a:cubicBezTo>
                    <a:pt x="583" y="20"/>
                    <a:pt x="542" y="73"/>
                    <a:pt x="524" y="73"/>
                  </a:cubicBezTo>
                  <a:cubicBezTo>
                    <a:pt x="507" y="73"/>
                    <a:pt x="468" y="38"/>
                    <a:pt x="456" y="68"/>
                  </a:cubicBezTo>
                  <a:cubicBezTo>
                    <a:pt x="445" y="97"/>
                    <a:pt x="418" y="53"/>
                    <a:pt x="400" y="76"/>
                  </a:cubicBezTo>
                  <a:cubicBezTo>
                    <a:pt x="383" y="100"/>
                    <a:pt x="371" y="50"/>
                    <a:pt x="371" y="50"/>
                  </a:cubicBezTo>
                  <a:cubicBezTo>
                    <a:pt x="371" y="50"/>
                    <a:pt x="371" y="43"/>
                    <a:pt x="371" y="33"/>
                  </a:cubicBezTo>
                  <a:cubicBezTo>
                    <a:pt x="368" y="35"/>
                    <a:pt x="364" y="36"/>
                    <a:pt x="360" y="37"/>
                  </a:cubicBezTo>
                  <a:cubicBezTo>
                    <a:pt x="310" y="55"/>
                    <a:pt x="219" y="44"/>
                    <a:pt x="214" y="28"/>
                  </a:cubicBezTo>
                  <a:cubicBezTo>
                    <a:pt x="210" y="13"/>
                    <a:pt x="144" y="0"/>
                    <a:pt x="144" y="0"/>
                  </a:cubicBezTo>
                  <a:cubicBezTo>
                    <a:pt x="144" y="0"/>
                    <a:pt x="146" y="37"/>
                    <a:pt x="121" y="46"/>
                  </a:cubicBezTo>
                  <a:cubicBezTo>
                    <a:pt x="97" y="55"/>
                    <a:pt x="128" y="84"/>
                    <a:pt x="128" y="93"/>
                  </a:cubicBezTo>
                  <a:cubicBezTo>
                    <a:pt x="128" y="101"/>
                    <a:pt x="108" y="115"/>
                    <a:pt x="93" y="108"/>
                  </a:cubicBezTo>
                  <a:cubicBezTo>
                    <a:pt x="77" y="101"/>
                    <a:pt x="33" y="141"/>
                    <a:pt x="11" y="157"/>
                  </a:cubicBezTo>
                  <a:cubicBezTo>
                    <a:pt x="8" y="159"/>
                    <a:pt x="4" y="162"/>
                    <a:pt x="0" y="167"/>
                  </a:cubicBezTo>
                  <a:cubicBezTo>
                    <a:pt x="34" y="195"/>
                    <a:pt x="31" y="226"/>
                    <a:pt x="71" y="255"/>
                  </a:cubicBezTo>
                  <a:cubicBezTo>
                    <a:pt x="108" y="282"/>
                    <a:pt x="155" y="319"/>
                    <a:pt x="184" y="378"/>
                  </a:cubicBezTo>
                  <a:cubicBezTo>
                    <a:pt x="212" y="353"/>
                    <a:pt x="251" y="319"/>
                    <a:pt x="252" y="30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8" name="Google Shape;2108;p68"/>
            <p:cNvSpPr/>
            <p:nvPr/>
          </p:nvSpPr>
          <p:spPr>
            <a:xfrm>
              <a:off x="11079549" y="8394430"/>
              <a:ext cx="212773" cy="201045"/>
            </a:xfrm>
            <a:custGeom>
              <a:pathLst>
                <a:path extrusionOk="0" h="400" w="421">
                  <a:moveTo>
                    <a:pt x="339" y="232"/>
                  </a:moveTo>
                  <a:cubicBezTo>
                    <a:pt x="308" y="212"/>
                    <a:pt x="292" y="212"/>
                    <a:pt x="306" y="201"/>
                  </a:cubicBezTo>
                  <a:cubicBezTo>
                    <a:pt x="319" y="189"/>
                    <a:pt x="321" y="165"/>
                    <a:pt x="317" y="130"/>
                  </a:cubicBezTo>
                  <a:cubicBezTo>
                    <a:pt x="315" y="118"/>
                    <a:pt x="317" y="111"/>
                    <a:pt x="319" y="104"/>
                  </a:cubicBezTo>
                  <a:cubicBezTo>
                    <a:pt x="309" y="100"/>
                    <a:pt x="301" y="95"/>
                    <a:pt x="299" y="89"/>
                  </a:cubicBezTo>
                  <a:cubicBezTo>
                    <a:pt x="295" y="70"/>
                    <a:pt x="275" y="98"/>
                    <a:pt x="260" y="120"/>
                  </a:cubicBezTo>
                  <a:cubicBezTo>
                    <a:pt x="245" y="142"/>
                    <a:pt x="208" y="118"/>
                    <a:pt x="212" y="85"/>
                  </a:cubicBezTo>
                  <a:cubicBezTo>
                    <a:pt x="217" y="52"/>
                    <a:pt x="195" y="0"/>
                    <a:pt x="184" y="0"/>
                  </a:cubicBezTo>
                  <a:cubicBezTo>
                    <a:pt x="177" y="0"/>
                    <a:pt x="148" y="5"/>
                    <a:pt x="112" y="13"/>
                  </a:cubicBezTo>
                  <a:cubicBezTo>
                    <a:pt x="117" y="28"/>
                    <a:pt x="106" y="46"/>
                    <a:pt x="102" y="63"/>
                  </a:cubicBezTo>
                  <a:cubicBezTo>
                    <a:pt x="98" y="83"/>
                    <a:pt x="45" y="112"/>
                    <a:pt x="22" y="130"/>
                  </a:cubicBezTo>
                  <a:cubicBezTo>
                    <a:pt x="16" y="135"/>
                    <a:pt x="8" y="147"/>
                    <a:pt x="0" y="163"/>
                  </a:cubicBezTo>
                  <a:cubicBezTo>
                    <a:pt x="41" y="190"/>
                    <a:pt x="90" y="220"/>
                    <a:pt x="129" y="250"/>
                  </a:cubicBezTo>
                  <a:cubicBezTo>
                    <a:pt x="202" y="305"/>
                    <a:pt x="311" y="377"/>
                    <a:pt x="363" y="396"/>
                  </a:cubicBezTo>
                  <a:cubicBezTo>
                    <a:pt x="369" y="399"/>
                    <a:pt x="378" y="400"/>
                    <a:pt x="387" y="400"/>
                  </a:cubicBezTo>
                  <a:cubicBezTo>
                    <a:pt x="399" y="344"/>
                    <a:pt x="412" y="337"/>
                    <a:pt x="416" y="307"/>
                  </a:cubicBezTo>
                  <a:cubicBezTo>
                    <a:pt x="421" y="274"/>
                    <a:pt x="370" y="251"/>
                    <a:pt x="339" y="23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09" name="Google Shape;2109;p68"/>
            <p:cNvSpPr/>
            <p:nvPr/>
          </p:nvSpPr>
          <p:spPr>
            <a:xfrm>
              <a:off x="10990755" y="8315688"/>
              <a:ext cx="149109" cy="160836"/>
            </a:xfrm>
            <a:custGeom>
              <a:pathLst>
                <a:path extrusionOk="0" h="317" w="294">
                  <a:moveTo>
                    <a:pt x="276" y="217"/>
                  </a:moveTo>
                  <a:cubicBezTo>
                    <a:pt x="281" y="197"/>
                    <a:pt x="294" y="177"/>
                    <a:pt x="283" y="160"/>
                  </a:cubicBezTo>
                  <a:cubicBezTo>
                    <a:pt x="272" y="142"/>
                    <a:pt x="269" y="122"/>
                    <a:pt x="269" y="100"/>
                  </a:cubicBezTo>
                  <a:cubicBezTo>
                    <a:pt x="269" y="78"/>
                    <a:pt x="212" y="0"/>
                    <a:pt x="190" y="0"/>
                  </a:cubicBezTo>
                  <a:cubicBezTo>
                    <a:pt x="168" y="0"/>
                    <a:pt x="139" y="20"/>
                    <a:pt x="115" y="16"/>
                  </a:cubicBezTo>
                  <a:cubicBezTo>
                    <a:pt x="90" y="11"/>
                    <a:pt x="70" y="3"/>
                    <a:pt x="68" y="27"/>
                  </a:cubicBezTo>
                  <a:cubicBezTo>
                    <a:pt x="67" y="43"/>
                    <a:pt x="28" y="77"/>
                    <a:pt x="0" y="102"/>
                  </a:cubicBezTo>
                  <a:cubicBezTo>
                    <a:pt x="5" y="113"/>
                    <a:pt x="10" y="125"/>
                    <a:pt x="14" y="138"/>
                  </a:cubicBezTo>
                  <a:cubicBezTo>
                    <a:pt x="38" y="219"/>
                    <a:pt x="60" y="236"/>
                    <a:pt x="94" y="264"/>
                  </a:cubicBezTo>
                  <a:cubicBezTo>
                    <a:pt x="109" y="276"/>
                    <a:pt x="139" y="295"/>
                    <a:pt x="174" y="317"/>
                  </a:cubicBezTo>
                  <a:cubicBezTo>
                    <a:pt x="182" y="301"/>
                    <a:pt x="190" y="289"/>
                    <a:pt x="196" y="284"/>
                  </a:cubicBezTo>
                  <a:cubicBezTo>
                    <a:pt x="219" y="266"/>
                    <a:pt x="272" y="237"/>
                    <a:pt x="276" y="217"/>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0" name="Google Shape;2110;p68"/>
            <p:cNvSpPr/>
            <p:nvPr/>
          </p:nvSpPr>
          <p:spPr>
            <a:xfrm>
              <a:off x="10801437" y="7380828"/>
              <a:ext cx="425546" cy="343452"/>
            </a:xfrm>
            <a:custGeom>
              <a:pathLst>
                <a:path extrusionOk="0" h="680" w="840">
                  <a:moveTo>
                    <a:pt x="393" y="524"/>
                  </a:moveTo>
                  <a:cubicBezTo>
                    <a:pt x="393" y="501"/>
                    <a:pt x="498" y="472"/>
                    <a:pt x="498" y="449"/>
                  </a:cubicBezTo>
                  <a:cubicBezTo>
                    <a:pt x="498" y="426"/>
                    <a:pt x="498" y="182"/>
                    <a:pt x="498" y="182"/>
                  </a:cubicBezTo>
                  <a:cubicBezTo>
                    <a:pt x="498" y="182"/>
                    <a:pt x="823" y="189"/>
                    <a:pt x="833" y="182"/>
                  </a:cubicBezTo>
                  <a:cubicBezTo>
                    <a:pt x="838" y="179"/>
                    <a:pt x="837" y="108"/>
                    <a:pt x="835" y="39"/>
                  </a:cubicBezTo>
                  <a:cubicBezTo>
                    <a:pt x="823" y="18"/>
                    <a:pt x="840" y="0"/>
                    <a:pt x="763" y="0"/>
                  </a:cubicBezTo>
                  <a:cubicBezTo>
                    <a:pt x="700" y="0"/>
                    <a:pt x="516" y="0"/>
                    <a:pt x="392" y="0"/>
                  </a:cubicBezTo>
                  <a:cubicBezTo>
                    <a:pt x="364" y="27"/>
                    <a:pt x="348" y="63"/>
                    <a:pt x="338" y="92"/>
                  </a:cubicBezTo>
                  <a:cubicBezTo>
                    <a:pt x="320" y="139"/>
                    <a:pt x="209" y="209"/>
                    <a:pt x="205" y="275"/>
                  </a:cubicBezTo>
                  <a:cubicBezTo>
                    <a:pt x="200" y="341"/>
                    <a:pt x="97" y="445"/>
                    <a:pt x="29" y="586"/>
                  </a:cubicBezTo>
                  <a:cubicBezTo>
                    <a:pt x="10" y="625"/>
                    <a:pt x="2" y="656"/>
                    <a:pt x="0" y="680"/>
                  </a:cubicBezTo>
                  <a:cubicBezTo>
                    <a:pt x="393" y="680"/>
                    <a:pt x="393" y="680"/>
                    <a:pt x="393" y="680"/>
                  </a:cubicBezTo>
                  <a:cubicBezTo>
                    <a:pt x="393" y="680"/>
                    <a:pt x="393" y="547"/>
                    <a:pt x="393" y="52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1" name="Google Shape;2111;p68"/>
            <p:cNvSpPr/>
            <p:nvPr/>
          </p:nvSpPr>
          <p:spPr>
            <a:xfrm>
              <a:off x="10799762" y="7400932"/>
              <a:ext cx="611513" cy="670151"/>
            </a:xfrm>
            <a:custGeom>
              <a:pathLst>
                <a:path extrusionOk="0" h="1328" w="1213">
                  <a:moveTo>
                    <a:pt x="96" y="1147"/>
                  </a:moveTo>
                  <a:cubicBezTo>
                    <a:pt x="131" y="1155"/>
                    <a:pt x="187" y="1147"/>
                    <a:pt x="187" y="1147"/>
                  </a:cubicBezTo>
                  <a:cubicBezTo>
                    <a:pt x="187" y="1147"/>
                    <a:pt x="236" y="1126"/>
                    <a:pt x="264" y="1140"/>
                  </a:cubicBezTo>
                  <a:cubicBezTo>
                    <a:pt x="292" y="1155"/>
                    <a:pt x="320" y="1190"/>
                    <a:pt x="320" y="1190"/>
                  </a:cubicBezTo>
                  <a:cubicBezTo>
                    <a:pt x="355" y="1190"/>
                    <a:pt x="355" y="1190"/>
                    <a:pt x="355" y="1190"/>
                  </a:cubicBezTo>
                  <a:cubicBezTo>
                    <a:pt x="355" y="1190"/>
                    <a:pt x="383" y="1267"/>
                    <a:pt x="425" y="1281"/>
                  </a:cubicBezTo>
                  <a:cubicBezTo>
                    <a:pt x="450" y="1289"/>
                    <a:pt x="464" y="1311"/>
                    <a:pt x="473" y="1328"/>
                  </a:cubicBezTo>
                  <a:cubicBezTo>
                    <a:pt x="503" y="1327"/>
                    <a:pt x="526" y="1317"/>
                    <a:pt x="526" y="1296"/>
                  </a:cubicBezTo>
                  <a:cubicBezTo>
                    <a:pt x="526" y="1269"/>
                    <a:pt x="539" y="1233"/>
                    <a:pt x="584" y="1273"/>
                  </a:cubicBezTo>
                  <a:cubicBezTo>
                    <a:pt x="629" y="1314"/>
                    <a:pt x="629" y="1278"/>
                    <a:pt x="638" y="1264"/>
                  </a:cubicBezTo>
                  <a:cubicBezTo>
                    <a:pt x="647" y="1251"/>
                    <a:pt x="678" y="1269"/>
                    <a:pt x="705" y="1269"/>
                  </a:cubicBezTo>
                  <a:cubicBezTo>
                    <a:pt x="732" y="1269"/>
                    <a:pt x="768" y="1251"/>
                    <a:pt x="768" y="1251"/>
                  </a:cubicBezTo>
                  <a:cubicBezTo>
                    <a:pt x="768" y="1251"/>
                    <a:pt x="1139" y="1255"/>
                    <a:pt x="1157" y="1247"/>
                  </a:cubicBezTo>
                  <a:cubicBezTo>
                    <a:pt x="1175" y="1238"/>
                    <a:pt x="1171" y="1161"/>
                    <a:pt x="1171" y="1161"/>
                  </a:cubicBezTo>
                  <a:cubicBezTo>
                    <a:pt x="1139" y="1130"/>
                    <a:pt x="1139" y="1130"/>
                    <a:pt x="1139" y="1130"/>
                  </a:cubicBezTo>
                  <a:cubicBezTo>
                    <a:pt x="1045" y="248"/>
                    <a:pt x="1045" y="248"/>
                    <a:pt x="1045" y="248"/>
                  </a:cubicBezTo>
                  <a:cubicBezTo>
                    <a:pt x="1213" y="248"/>
                    <a:pt x="1213" y="248"/>
                    <a:pt x="1213" y="248"/>
                  </a:cubicBezTo>
                  <a:cubicBezTo>
                    <a:pt x="1034" y="129"/>
                    <a:pt x="880" y="29"/>
                    <a:pt x="861" y="18"/>
                  </a:cubicBezTo>
                  <a:cubicBezTo>
                    <a:pt x="850" y="11"/>
                    <a:pt x="844" y="5"/>
                    <a:pt x="841" y="0"/>
                  </a:cubicBezTo>
                  <a:cubicBezTo>
                    <a:pt x="843" y="69"/>
                    <a:pt x="844" y="140"/>
                    <a:pt x="839" y="143"/>
                  </a:cubicBezTo>
                  <a:cubicBezTo>
                    <a:pt x="829" y="150"/>
                    <a:pt x="504" y="143"/>
                    <a:pt x="504" y="143"/>
                  </a:cubicBezTo>
                  <a:cubicBezTo>
                    <a:pt x="504" y="143"/>
                    <a:pt x="504" y="387"/>
                    <a:pt x="504" y="410"/>
                  </a:cubicBezTo>
                  <a:cubicBezTo>
                    <a:pt x="504" y="433"/>
                    <a:pt x="399" y="462"/>
                    <a:pt x="399" y="485"/>
                  </a:cubicBezTo>
                  <a:cubicBezTo>
                    <a:pt x="399" y="508"/>
                    <a:pt x="399" y="641"/>
                    <a:pt x="399" y="641"/>
                  </a:cubicBezTo>
                  <a:cubicBezTo>
                    <a:pt x="6" y="641"/>
                    <a:pt x="6" y="641"/>
                    <a:pt x="6" y="641"/>
                  </a:cubicBezTo>
                  <a:cubicBezTo>
                    <a:pt x="0" y="706"/>
                    <a:pt x="39" y="728"/>
                    <a:pt x="62" y="754"/>
                  </a:cubicBezTo>
                  <a:cubicBezTo>
                    <a:pt x="93" y="789"/>
                    <a:pt x="38" y="851"/>
                    <a:pt x="84" y="915"/>
                  </a:cubicBezTo>
                  <a:cubicBezTo>
                    <a:pt x="129" y="978"/>
                    <a:pt x="73" y="1076"/>
                    <a:pt x="51" y="1111"/>
                  </a:cubicBezTo>
                  <a:cubicBezTo>
                    <a:pt x="39" y="1130"/>
                    <a:pt x="38" y="1164"/>
                    <a:pt x="34" y="1198"/>
                  </a:cubicBezTo>
                  <a:cubicBezTo>
                    <a:pt x="36" y="1198"/>
                    <a:pt x="38" y="1197"/>
                    <a:pt x="39" y="1197"/>
                  </a:cubicBezTo>
                  <a:cubicBezTo>
                    <a:pt x="68" y="1190"/>
                    <a:pt x="61" y="1140"/>
                    <a:pt x="96" y="1147"/>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2" name="Google Shape;2112;p68"/>
            <p:cNvSpPr/>
            <p:nvPr/>
          </p:nvSpPr>
          <p:spPr>
            <a:xfrm>
              <a:off x="11037665" y="7526585"/>
              <a:ext cx="842715" cy="787427"/>
            </a:xfrm>
            <a:custGeom>
              <a:pathLst>
                <a:path extrusionOk="0" h="1561" w="1669">
                  <a:moveTo>
                    <a:pt x="1581" y="647"/>
                  </a:moveTo>
                  <a:cubicBezTo>
                    <a:pt x="1581" y="647"/>
                    <a:pt x="1581" y="570"/>
                    <a:pt x="1531" y="542"/>
                  </a:cubicBezTo>
                  <a:cubicBezTo>
                    <a:pt x="1482" y="514"/>
                    <a:pt x="1419" y="507"/>
                    <a:pt x="1419" y="507"/>
                  </a:cubicBezTo>
                  <a:cubicBezTo>
                    <a:pt x="1419" y="507"/>
                    <a:pt x="1384" y="443"/>
                    <a:pt x="1356" y="415"/>
                  </a:cubicBezTo>
                  <a:cubicBezTo>
                    <a:pt x="1339" y="398"/>
                    <a:pt x="1011" y="179"/>
                    <a:pt x="740" y="0"/>
                  </a:cubicBezTo>
                  <a:cubicBezTo>
                    <a:pt x="572" y="0"/>
                    <a:pt x="572" y="0"/>
                    <a:pt x="572" y="0"/>
                  </a:cubicBezTo>
                  <a:cubicBezTo>
                    <a:pt x="666" y="882"/>
                    <a:pt x="666" y="882"/>
                    <a:pt x="666" y="882"/>
                  </a:cubicBezTo>
                  <a:cubicBezTo>
                    <a:pt x="698" y="913"/>
                    <a:pt x="698" y="913"/>
                    <a:pt x="698" y="913"/>
                  </a:cubicBezTo>
                  <a:cubicBezTo>
                    <a:pt x="698" y="913"/>
                    <a:pt x="702" y="990"/>
                    <a:pt x="684" y="999"/>
                  </a:cubicBezTo>
                  <a:cubicBezTo>
                    <a:pt x="666" y="1007"/>
                    <a:pt x="295" y="1003"/>
                    <a:pt x="295" y="1003"/>
                  </a:cubicBezTo>
                  <a:cubicBezTo>
                    <a:pt x="295" y="1003"/>
                    <a:pt x="259" y="1021"/>
                    <a:pt x="232" y="1021"/>
                  </a:cubicBezTo>
                  <a:cubicBezTo>
                    <a:pt x="205" y="1021"/>
                    <a:pt x="174" y="1003"/>
                    <a:pt x="165" y="1016"/>
                  </a:cubicBezTo>
                  <a:cubicBezTo>
                    <a:pt x="156" y="1030"/>
                    <a:pt x="156" y="1066"/>
                    <a:pt x="111" y="1025"/>
                  </a:cubicBezTo>
                  <a:cubicBezTo>
                    <a:pt x="66" y="985"/>
                    <a:pt x="53" y="1021"/>
                    <a:pt x="53" y="1048"/>
                  </a:cubicBezTo>
                  <a:cubicBezTo>
                    <a:pt x="53" y="1069"/>
                    <a:pt x="30" y="1079"/>
                    <a:pt x="0" y="1080"/>
                  </a:cubicBezTo>
                  <a:cubicBezTo>
                    <a:pt x="6" y="1093"/>
                    <a:pt x="9" y="1103"/>
                    <a:pt x="9" y="1103"/>
                  </a:cubicBezTo>
                  <a:cubicBezTo>
                    <a:pt x="27" y="1130"/>
                    <a:pt x="27" y="1130"/>
                    <a:pt x="27" y="1130"/>
                  </a:cubicBezTo>
                  <a:cubicBezTo>
                    <a:pt x="27" y="1130"/>
                    <a:pt x="24" y="1174"/>
                    <a:pt x="42" y="1192"/>
                  </a:cubicBezTo>
                  <a:cubicBezTo>
                    <a:pt x="59" y="1210"/>
                    <a:pt x="92" y="1242"/>
                    <a:pt x="95" y="1257"/>
                  </a:cubicBezTo>
                  <a:cubicBezTo>
                    <a:pt x="98" y="1272"/>
                    <a:pt x="95" y="1337"/>
                    <a:pt x="95" y="1337"/>
                  </a:cubicBezTo>
                  <a:cubicBezTo>
                    <a:pt x="95" y="1337"/>
                    <a:pt x="107" y="1387"/>
                    <a:pt x="124" y="1363"/>
                  </a:cubicBezTo>
                  <a:cubicBezTo>
                    <a:pt x="142" y="1340"/>
                    <a:pt x="169" y="1384"/>
                    <a:pt x="180" y="1355"/>
                  </a:cubicBezTo>
                  <a:cubicBezTo>
                    <a:pt x="192" y="1325"/>
                    <a:pt x="231" y="1360"/>
                    <a:pt x="248" y="1360"/>
                  </a:cubicBezTo>
                  <a:cubicBezTo>
                    <a:pt x="266" y="1360"/>
                    <a:pt x="307" y="1307"/>
                    <a:pt x="319" y="1310"/>
                  </a:cubicBezTo>
                  <a:cubicBezTo>
                    <a:pt x="331" y="1313"/>
                    <a:pt x="358" y="1363"/>
                    <a:pt x="358" y="1384"/>
                  </a:cubicBezTo>
                  <a:cubicBezTo>
                    <a:pt x="358" y="1405"/>
                    <a:pt x="411" y="1425"/>
                    <a:pt x="393" y="1431"/>
                  </a:cubicBezTo>
                  <a:cubicBezTo>
                    <a:pt x="375" y="1437"/>
                    <a:pt x="372" y="1467"/>
                    <a:pt x="393" y="1467"/>
                  </a:cubicBezTo>
                  <a:cubicBezTo>
                    <a:pt x="414" y="1467"/>
                    <a:pt x="405" y="1505"/>
                    <a:pt x="417" y="1523"/>
                  </a:cubicBezTo>
                  <a:cubicBezTo>
                    <a:pt x="428" y="1540"/>
                    <a:pt x="452" y="1555"/>
                    <a:pt x="464" y="1529"/>
                  </a:cubicBezTo>
                  <a:cubicBezTo>
                    <a:pt x="476" y="1502"/>
                    <a:pt x="502" y="1526"/>
                    <a:pt x="514" y="1543"/>
                  </a:cubicBezTo>
                  <a:cubicBezTo>
                    <a:pt x="526" y="1561"/>
                    <a:pt x="564" y="1540"/>
                    <a:pt x="570" y="1517"/>
                  </a:cubicBezTo>
                  <a:cubicBezTo>
                    <a:pt x="576" y="1493"/>
                    <a:pt x="623" y="1484"/>
                    <a:pt x="620" y="1511"/>
                  </a:cubicBezTo>
                  <a:cubicBezTo>
                    <a:pt x="617" y="1538"/>
                    <a:pt x="626" y="1543"/>
                    <a:pt x="656" y="1523"/>
                  </a:cubicBezTo>
                  <a:cubicBezTo>
                    <a:pt x="665" y="1516"/>
                    <a:pt x="674" y="1516"/>
                    <a:pt x="684" y="1517"/>
                  </a:cubicBezTo>
                  <a:cubicBezTo>
                    <a:pt x="694" y="1483"/>
                    <a:pt x="706" y="1451"/>
                    <a:pt x="712" y="1440"/>
                  </a:cubicBezTo>
                  <a:cubicBezTo>
                    <a:pt x="721" y="1422"/>
                    <a:pt x="691" y="1381"/>
                    <a:pt x="706" y="1375"/>
                  </a:cubicBezTo>
                  <a:cubicBezTo>
                    <a:pt x="721" y="1369"/>
                    <a:pt x="771" y="1381"/>
                    <a:pt x="785" y="1340"/>
                  </a:cubicBezTo>
                  <a:cubicBezTo>
                    <a:pt x="800" y="1298"/>
                    <a:pt x="818" y="1278"/>
                    <a:pt x="818" y="1278"/>
                  </a:cubicBezTo>
                  <a:cubicBezTo>
                    <a:pt x="818" y="1278"/>
                    <a:pt x="824" y="1189"/>
                    <a:pt x="850" y="1204"/>
                  </a:cubicBezTo>
                  <a:cubicBezTo>
                    <a:pt x="877" y="1219"/>
                    <a:pt x="909" y="1242"/>
                    <a:pt x="912" y="1207"/>
                  </a:cubicBezTo>
                  <a:cubicBezTo>
                    <a:pt x="915" y="1171"/>
                    <a:pt x="948" y="1192"/>
                    <a:pt x="957" y="1160"/>
                  </a:cubicBezTo>
                  <a:cubicBezTo>
                    <a:pt x="966" y="1127"/>
                    <a:pt x="983" y="1130"/>
                    <a:pt x="1004" y="1136"/>
                  </a:cubicBezTo>
                  <a:cubicBezTo>
                    <a:pt x="1025" y="1142"/>
                    <a:pt x="1042" y="1133"/>
                    <a:pt x="1042" y="1115"/>
                  </a:cubicBezTo>
                  <a:cubicBezTo>
                    <a:pt x="1042" y="1098"/>
                    <a:pt x="1089" y="1107"/>
                    <a:pt x="1128" y="1080"/>
                  </a:cubicBezTo>
                  <a:cubicBezTo>
                    <a:pt x="1166" y="1053"/>
                    <a:pt x="1187" y="1033"/>
                    <a:pt x="1202" y="1048"/>
                  </a:cubicBezTo>
                  <a:cubicBezTo>
                    <a:pt x="1216" y="1062"/>
                    <a:pt x="1314" y="1059"/>
                    <a:pt x="1329" y="1053"/>
                  </a:cubicBezTo>
                  <a:cubicBezTo>
                    <a:pt x="1343" y="1048"/>
                    <a:pt x="1373" y="1021"/>
                    <a:pt x="1408" y="1027"/>
                  </a:cubicBezTo>
                  <a:cubicBezTo>
                    <a:pt x="1444" y="1033"/>
                    <a:pt x="1529" y="1012"/>
                    <a:pt x="1565" y="1012"/>
                  </a:cubicBezTo>
                  <a:cubicBezTo>
                    <a:pt x="1600" y="1012"/>
                    <a:pt x="1615" y="980"/>
                    <a:pt x="1627" y="968"/>
                  </a:cubicBezTo>
                  <a:cubicBezTo>
                    <a:pt x="1638" y="956"/>
                    <a:pt x="1647" y="903"/>
                    <a:pt x="1659" y="894"/>
                  </a:cubicBezTo>
                  <a:cubicBezTo>
                    <a:pt x="1669" y="887"/>
                    <a:pt x="1667" y="702"/>
                    <a:pt x="1666" y="629"/>
                  </a:cubicBezTo>
                  <a:cubicBezTo>
                    <a:pt x="1630" y="636"/>
                    <a:pt x="1581" y="647"/>
                    <a:pt x="1581" y="647"/>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3" name="Google Shape;2113;p68"/>
            <p:cNvSpPr/>
            <p:nvPr/>
          </p:nvSpPr>
          <p:spPr>
            <a:xfrm>
              <a:off x="11382793" y="8047628"/>
              <a:ext cx="415493" cy="296541"/>
            </a:xfrm>
            <a:custGeom>
              <a:pathLst>
                <a:path extrusionOk="0" h="587" w="822">
                  <a:moveTo>
                    <a:pt x="816" y="329"/>
                  </a:moveTo>
                  <a:cubicBezTo>
                    <a:pt x="801" y="315"/>
                    <a:pt x="780" y="311"/>
                    <a:pt x="775" y="311"/>
                  </a:cubicBezTo>
                  <a:cubicBezTo>
                    <a:pt x="766" y="311"/>
                    <a:pt x="773" y="263"/>
                    <a:pt x="769" y="256"/>
                  </a:cubicBezTo>
                  <a:cubicBezTo>
                    <a:pt x="764" y="249"/>
                    <a:pt x="735" y="269"/>
                    <a:pt x="718" y="263"/>
                  </a:cubicBezTo>
                  <a:cubicBezTo>
                    <a:pt x="700" y="256"/>
                    <a:pt x="693" y="227"/>
                    <a:pt x="678" y="227"/>
                  </a:cubicBezTo>
                  <a:cubicBezTo>
                    <a:pt x="662" y="227"/>
                    <a:pt x="660" y="209"/>
                    <a:pt x="660" y="189"/>
                  </a:cubicBezTo>
                  <a:cubicBezTo>
                    <a:pt x="660" y="169"/>
                    <a:pt x="631" y="150"/>
                    <a:pt x="614" y="136"/>
                  </a:cubicBezTo>
                  <a:cubicBezTo>
                    <a:pt x="596" y="123"/>
                    <a:pt x="591" y="85"/>
                    <a:pt x="580" y="79"/>
                  </a:cubicBezTo>
                  <a:cubicBezTo>
                    <a:pt x="574" y="75"/>
                    <a:pt x="576" y="48"/>
                    <a:pt x="580" y="25"/>
                  </a:cubicBezTo>
                  <a:cubicBezTo>
                    <a:pt x="552" y="25"/>
                    <a:pt x="525" y="22"/>
                    <a:pt x="518" y="15"/>
                  </a:cubicBezTo>
                  <a:cubicBezTo>
                    <a:pt x="503" y="0"/>
                    <a:pt x="482" y="20"/>
                    <a:pt x="444" y="47"/>
                  </a:cubicBezTo>
                  <a:cubicBezTo>
                    <a:pt x="405" y="74"/>
                    <a:pt x="358" y="65"/>
                    <a:pt x="358" y="82"/>
                  </a:cubicBezTo>
                  <a:cubicBezTo>
                    <a:pt x="358" y="100"/>
                    <a:pt x="341" y="109"/>
                    <a:pt x="320" y="103"/>
                  </a:cubicBezTo>
                  <a:cubicBezTo>
                    <a:pt x="299" y="97"/>
                    <a:pt x="282" y="94"/>
                    <a:pt x="273" y="127"/>
                  </a:cubicBezTo>
                  <a:cubicBezTo>
                    <a:pt x="264" y="159"/>
                    <a:pt x="231" y="138"/>
                    <a:pt x="228" y="174"/>
                  </a:cubicBezTo>
                  <a:cubicBezTo>
                    <a:pt x="225" y="209"/>
                    <a:pt x="193" y="186"/>
                    <a:pt x="166" y="171"/>
                  </a:cubicBezTo>
                  <a:cubicBezTo>
                    <a:pt x="140" y="156"/>
                    <a:pt x="134" y="245"/>
                    <a:pt x="134" y="245"/>
                  </a:cubicBezTo>
                  <a:cubicBezTo>
                    <a:pt x="134" y="245"/>
                    <a:pt x="116" y="265"/>
                    <a:pt x="101" y="307"/>
                  </a:cubicBezTo>
                  <a:cubicBezTo>
                    <a:pt x="87" y="348"/>
                    <a:pt x="37" y="336"/>
                    <a:pt x="22" y="342"/>
                  </a:cubicBezTo>
                  <a:cubicBezTo>
                    <a:pt x="7" y="348"/>
                    <a:pt x="37" y="389"/>
                    <a:pt x="28" y="407"/>
                  </a:cubicBezTo>
                  <a:cubicBezTo>
                    <a:pt x="22" y="418"/>
                    <a:pt x="10" y="450"/>
                    <a:pt x="0" y="484"/>
                  </a:cubicBezTo>
                  <a:cubicBezTo>
                    <a:pt x="22" y="488"/>
                    <a:pt x="42" y="506"/>
                    <a:pt x="48" y="516"/>
                  </a:cubicBezTo>
                  <a:cubicBezTo>
                    <a:pt x="57" y="531"/>
                    <a:pt x="110" y="587"/>
                    <a:pt x="137" y="558"/>
                  </a:cubicBezTo>
                  <a:cubicBezTo>
                    <a:pt x="164" y="528"/>
                    <a:pt x="237" y="525"/>
                    <a:pt x="255" y="543"/>
                  </a:cubicBezTo>
                  <a:cubicBezTo>
                    <a:pt x="273" y="561"/>
                    <a:pt x="285" y="552"/>
                    <a:pt x="287" y="534"/>
                  </a:cubicBezTo>
                  <a:cubicBezTo>
                    <a:pt x="290" y="516"/>
                    <a:pt x="258" y="451"/>
                    <a:pt x="270" y="434"/>
                  </a:cubicBezTo>
                  <a:cubicBezTo>
                    <a:pt x="282" y="416"/>
                    <a:pt x="512" y="425"/>
                    <a:pt x="521" y="440"/>
                  </a:cubicBezTo>
                  <a:cubicBezTo>
                    <a:pt x="529" y="454"/>
                    <a:pt x="529" y="410"/>
                    <a:pt x="559" y="413"/>
                  </a:cubicBezTo>
                  <a:cubicBezTo>
                    <a:pt x="588" y="416"/>
                    <a:pt x="633" y="431"/>
                    <a:pt x="651" y="425"/>
                  </a:cubicBezTo>
                  <a:cubicBezTo>
                    <a:pt x="668" y="419"/>
                    <a:pt x="689" y="386"/>
                    <a:pt x="707" y="386"/>
                  </a:cubicBezTo>
                  <a:cubicBezTo>
                    <a:pt x="724" y="386"/>
                    <a:pt x="777" y="384"/>
                    <a:pt x="789" y="369"/>
                  </a:cubicBezTo>
                  <a:cubicBezTo>
                    <a:pt x="801" y="354"/>
                    <a:pt x="822" y="354"/>
                    <a:pt x="816" y="330"/>
                  </a:cubicBezTo>
                  <a:cubicBezTo>
                    <a:pt x="816" y="330"/>
                    <a:pt x="816" y="330"/>
                    <a:pt x="816" y="32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4" name="Google Shape;2114;p68"/>
            <p:cNvSpPr/>
            <p:nvPr/>
          </p:nvSpPr>
          <p:spPr>
            <a:xfrm>
              <a:off x="11672633" y="7608679"/>
              <a:ext cx="784076" cy="611512"/>
            </a:xfrm>
            <a:custGeom>
              <a:pathLst>
                <a:path extrusionOk="0" h="1212" w="1552">
                  <a:moveTo>
                    <a:pt x="1481" y="176"/>
                  </a:moveTo>
                  <a:cubicBezTo>
                    <a:pt x="1481" y="162"/>
                    <a:pt x="1478" y="96"/>
                    <a:pt x="1476" y="48"/>
                  </a:cubicBezTo>
                  <a:cubicBezTo>
                    <a:pt x="1396" y="91"/>
                    <a:pt x="1396" y="91"/>
                    <a:pt x="1396" y="91"/>
                  </a:cubicBezTo>
                  <a:cubicBezTo>
                    <a:pt x="1396" y="91"/>
                    <a:pt x="1375" y="56"/>
                    <a:pt x="1333" y="28"/>
                  </a:cubicBezTo>
                  <a:cubicBezTo>
                    <a:pt x="1291" y="0"/>
                    <a:pt x="1186" y="0"/>
                    <a:pt x="1186" y="0"/>
                  </a:cubicBezTo>
                  <a:cubicBezTo>
                    <a:pt x="758" y="266"/>
                    <a:pt x="758" y="266"/>
                    <a:pt x="758" y="266"/>
                  </a:cubicBezTo>
                  <a:cubicBezTo>
                    <a:pt x="575" y="414"/>
                    <a:pt x="575" y="414"/>
                    <a:pt x="575" y="414"/>
                  </a:cubicBezTo>
                  <a:cubicBezTo>
                    <a:pt x="575" y="414"/>
                    <a:pt x="456" y="456"/>
                    <a:pt x="421" y="463"/>
                  </a:cubicBezTo>
                  <a:cubicBezTo>
                    <a:pt x="417" y="464"/>
                    <a:pt x="412" y="464"/>
                    <a:pt x="408" y="466"/>
                  </a:cubicBezTo>
                  <a:cubicBezTo>
                    <a:pt x="409" y="539"/>
                    <a:pt x="411" y="724"/>
                    <a:pt x="401" y="731"/>
                  </a:cubicBezTo>
                  <a:cubicBezTo>
                    <a:pt x="389" y="740"/>
                    <a:pt x="380" y="793"/>
                    <a:pt x="369" y="805"/>
                  </a:cubicBezTo>
                  <a:cubicBezTo>
                    <a:pt x="357" y="817"/>
                    <a:pt x="342" y="849"/>
                    <a:pt x="307" y="849"/>
                  </a:cubicBezTo>
                  <a:cubicBezTo>
                    <a:pt x="271" y="849"/>
                    <a:pt x="186" y="870"/>
                    <a:pt x="150" y="864"/>
                  </a:cubicBezTo>
                  <a:cubicBezTo>
                    <a:pt x="115" y="858"/>
                    <a:pt x="85" y="885"/>
                    <a:pt x="71" y="890"/>
                  </a:cubicBezTo>
                  <a:cubicBezTo>
                    <a:pt x="63" y="893"/>
                    <a:pt x="34" y="896"/>
                    <a:pt x="6" y="895"/>
                  </a:cubicBezTo>
                  <a:cubicBezTo>
                    <a:pt x="2" y="918"/>
                    <a:pt x="0" y="945"/>
                    <a:pt x="6" y="949"/>
                  </a:cubicBezTo>
                  <a:cubicBezTo>
                    <a:pt x="17" y="955"/>
                    <a:pt x="22" y="993"/>
                    <a:pt x="40" y="1006"/>
                  </a:cubicBezTo>
                  <a:cubicBezTo>
                    <a:pt x="57" y="1020"/>
                    <a:pt x="86" y="1039"/>
                    <a:pt x="86" y="1059"/>
                  </a:cubicBezTo>
                  <a:cubicBezTo>
                    <a:pt x="86" y="1079"/>
                    <a:pt x="88" y="1097"/>
                    <a:pt x="104" y="1097"/>
                  </a:cubicBezTo>
                  <a:cubicBezTo>
                    <a:pt x="119" y="1097"/>
                    <a:pt x="126" y="1126"/>
                    <a:pt x="144" y="1133"/>
                  </a:cubicBezTo>
                  <a:cubicBezTo>
                    <a:pt x="161" y="1139"/>
                    <a:pt x="190" y="1119"/>
                    <a:pt x="195" y="1126"/>
                  </a:cubicBezTo>
                  <a:cubicBezTo>
                    <a:pt x="199" y="1133"/>
                    <a:pt x="192" y="1181"/>
                    <a:pt x="201" y="1181"/>
                  </a:cubicBezTo>
                  <a:cubicBezTo>
                    <a:pt x="206" y="1181"/>
                    <a:pt x="227" y="1185"/>
                    <a:pt x="242" y="1199"/>
                  </a:cubicBezTo>
                  <a:cubicBezTo>
                    <a:pt x="236" y="1176"/>
                    <a:pt x="248" y="1144"/>
                    <a:pt x="277" y="1153"/>
                  </a:cubicBezTo>
                  <a:cubicBezTo>
                    <a:pt x="307" y="1162"/>
                    <a:pt x="283" y="1189"/>
                    <a:pt x="310" y="1200"/>
                  </a:cubicBezTo>
                  <a:cubicBezTo>
                    <a:pt x="336" y="1212"/>
                    <a:pt x="351" y="1203"/>
                    <a:pt x="351" y="1183"/>
                  </a:cubicBezTo>
                  <a:cubicBezTo>
                    <a:pt x="351" y="1162"/>
                    <a:pt x="386" y="1121"/>
                    <a:pt x="395" y="1112"/>
                  </a:cubicBezTo>
                  <a:cubicBezTo>
                    <a:pt x="404" y="1103"/>
                    <a:pt x="401" y="1047"/>
                    <a:pt x="419" y="1032"/>
                  </a:cubicBezTo>
                  <a:cubicBezTo>
                    <a:pt x="437" y="1017"/>
                    <a:pt x="490" y="1029"/>
                    <a:pt x="510" y="1032"/>
                  </a:cubicBezTo>
                  <a:cubicBezTo>
                    <a:pt x="531" y="1035"/>
                    <a:pt x="546" y="991"/>
                    <a:pt x="569" y="1011"/>
                  </a:cubicBezTo>
                  <a:cubicBezTo>
                    <a:pt x="593" y="1032"/>
                    <a:pt x="631" y="1014"/>
                    <a:pt x="649" y="1035"/>
                  </a:cubicBezTo>
                  <a:cubicBezTo>
                    <a:pt x="667" y="1056"/>
                    <a:pt x="676" y="1106"/>
                    <a:pt x="705" y="1088"/>
                  </a:cubicBezTo>
                  <a:cubicBezTo>
                    <a:pt x="735" y="1070"/>
                    <a:pt x="770" y="1065"/>
                    <a:pt x="788" y="1065"/>
                  </a:cubicBezTo>
                  <a:cubicBezTo>
                    <a:pt x="805" y="1065"/>
                    <a:pt x="847" y="1100"/>
                    <a:pt x="865" y="1106"/>
                  </a:cubicBezTo>
                  <a:cubicBezTo>
                    <a:pt x="882" y="1112"/>
                    <a:pt x="941" y="1118"/>
                    <a:pt x="962" y="1106"/>
                  </a:cubicBezTo>
                  <a:cubicBezTo>
                    <a:pt x="983" y="1094"/>
                    <a:pt x="1009" y="1056"/>
                    <a:pt x="1036" y="1059"/>
                  </a:cubicBezTo>
                  <a:cubicBezTo>
                    <a:pt x="1062" y="1062"/>
                    <a:pt x="1145" y="1053"/>
                    <a:pt x="1163" y="1062"/>
                  </a:cubicBezTo>
                  <a:cubicBezTo>
                    <a:pt x="1180" y="1070"/>
                    <a:pt x="1219" y="1091"/>
                    <a:pt x="1245" y="1082"/>
                  </a:cubicBezTo>
                  <a:cubicBezTo>
                    <a:pt x="1272" y="1073"/>
                    <a:pt x="1295" y="1023"/>
                    <a:pt x="1316" y="1017"/>
                  </a:cubicBezTo>
                  <a:cubicBezTo>
                    <a:pt x="1323" y="1016"/>
                    <a:pt x="1327" y="1016"/>
                    <a:pt x="1330" y="1017"/>
                  </a:cubicBezTo>
                  <a:cubicBezTo>
                    <a:pt x="1331" y="1006"/>
                    <a:pt x="1331" y="995"/>
                    <a:pt x="1331" y="985"/>
                  </a:cubicBezTo>
                  <a:cubicBezTo>
                    <a:pt x="1331" y="932"/>
                    <a:pt x="1343" y="952"/>
                    <a:pt x="1352" y="899"/>
                  </a:cubicBezTo>
                  <a:cubicBezTo>
                    <a:pt x="1360" y="846"/>
                    <a:pt x="1499" y="708"/>
                    <a:pt x="1511" y="699"/>
                  </a:cubicBezTo>
                  <a:cubicBezTo>
                    <a:pt x="1523" y="690"/>
                    <a:pt x="1523" y="480"/>
                    <a:pt x="1523" y="451"/>
                  </a:cubicBezTo>
                  <a:cubicBezTo>
                    <a:pt x="1523" y="421"/>
                    <a:pt x="1529" y="386"/>
                    <a:pt x="1540" y="344"/>
                  </a:cubicBezTo>
                  <a:cubicBezTo>
                    <a:pt x="1552" y="303"/>
                    <a:pt x="1520" y="306"/>
                    <a:pt x="1523" y="268"/>
                  </a:cubicBezTo>
                  <a:cubicBezTo>
                    <a:pt x="1526" y="229"/>
                    <a:pt x="1481" y="200"/>
                    <a:pt x="1481" y="17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5" name="Google Shape;2115;p68"/>
            <p:cNvSpPr/>
            <p:nvPr/>
          </p:nvSpPr>
          <p:spPr>
            <a:xfrm>
              <a:off x="12346134" y="7608679"/>
              <a:ext cx="505964" cy="839363"/>
            </a:xfrm>
            <a:custGeom>
              <a:pathLst>
                <a:path extrusionOk="0" h="1661" w="1003">
                  <a:moveTo>
                    <a:pt x="997" y="409"/>
                  </a:moveTo>
                  <a:cubicBezTo>
                    <a:pt x="235" y="0"/>
                    <a:pt x="235" y="0"/>
                    <a:pt x="235" y="0"/>
                  </a:cubicBezTo>
                  <a:cubicBezTo>
                    <a:pt x="146" y="48"/>
                    <a:pt x="146" y="48"/>
                    <a:pt x="146" y="48"/>
                  </a:cubicBezTo>
                  <a:cubicBezTo>
                    <a:pt x="148" y="96"/>
                    <a:pt x="151" y="162"/>
                    <a:pt x="151" y="176"/>
                  </a:cubicBezTo>
                  <a:cubicBezTo>
                    <a:pt x="151" y="200"/>
                    <a:pt x="196" y="229"/>
                    <a:pt x="193" y="268"/>
                  </a:cubicBezTo>
                  <a:cubicBezTo>
                    <a:pt x="190" y="306"/>
                    <a:pt x="222" y="303"/>
                    <a:pt x="210" y="344"/>
                  </a:cubicBezTo>
                  <a:cubicBezTo>
                    <a:pt x="199" y="386"/>
                    <a:pt x="193" y="421"/>
                    <a:pt x="193" y="451"/>
                  </a:cubicBezTo>
                  <a:cubicBezTo>
                    <a:pt x="193" y="480"/>
                    <a:pt x="193" y="690"/>
                    <a:pt x="181" y="699"/>
                  </a:cubicBezTo>
                  <a:cubicBezTo>
                    <a:pt x="169" y="708"/>
                    <a:pt x="30" y="846"/>
                    <a:pt x="22" y="899"/>
                  </a:cubicBezTo>
                  <a:cubicBezTo>
                    <a:pt x="13" y="952"/>
                    <a:pt x="1" y="932"/>
                    <a:pt x="1" y="985"/>
                  </a:cubicBezTo>
                  <a:cubicBezTo>
                    <a:pt x="1" y="995"/>
                    <a:pt x="1" y="1006"/>
                    <a:pt x="0" y="1017"/>
                  </a:cubicBezTo>
                  <a:cubicBezTo>
                    <a:pt x="8" y="1020"/>
                    <a:pt x="11" y="1028"/>
                    <a:pt x="21" y="1038"/>
                  </a:cubicBezTo>
                  <a:cubicBezTo>
                    <a:pt x="36" y="1053"/>
                    <a:pt x="36" y="1079"/>
                    <a:pt x="66" y="1079"/>
                  </a:cubicBezTo>
                  <a:cubicBezTo>
                    <a:pt x="95" y="1079"/>
                    <a:pt x="131" y="1147"/>
                    <a:pt x="128" y="1174"/>
                  </a:cubicBezTo>
                  <a:cubicBezTo>
                    <a:pt x="125" y="1200"/>
                    <a:pt x="143" y="1215"/>
                    <a:pt x="140" y="1262"/>
                  </a:cubicBezTo>
                  <a:cubicBezTo>
                    <a:pt x="137" y="1310"/>
                    <a:pt x="166" y="1377"/>
                    <a:pt x="181" y="1386"/>
                  </a:cubicBezTo>
                  <a:cubicBezTo>
                    <a:pt x="196" y="1395"/>
                    <a:pt x="175" y="1404"/>
                    <a:pt x="140" y="1401"/>
                  </a:cubicBezTo>
                  <a:cubicBezTo>
                    <a:pt x="104" y="1398"/>
                    <a:pt x="54" y="1398"/>
                    <a:pt x="54" y="1413"/>
                  </a:cubicBezTo>
                  <a:cubicBezTo>
                    <a:pt x="54" y="1428"/>
                    <a:pt x="39" y="1448"/>
                    <a:pt x="78" y="1484"/>
                  </a:cubicBezTo>
                  <a:cubicBezTo>
                    <a:pt x="116" y="1519"/>
                    <a:pt x="148" y="1531"/>
                    <a:pt x="160" y="1569"/>
                  </a:cubicBezTo>
                  <a:cubicBezTo>
                    <a:pt x="172" y="1608"/>
                    <a:pt x="187" y="1643"/>
                    <a:pt x="199" y="1652"/>
                  </a:cubicBezTo>
                  <a:cubicBezTo>
                    <a:pt x="210" y="1661"/>
                    <a:pt x="234" y="1658"/>
                    <a:pt x="255" y="1628"/>
                  </a:cubicBezTo>
                  <a:cubicBezTo>
                    <a:pt x="275" y="1599"/>
                    <a:pt x="299" y="1655"/>
                    <a:pt x="320" y="1628"/>
                  </a:cubicBezTo>
                  <a:cubicBezTo>
                    <a:pt x="340" y="1602"/>
                    <a:pt x="411" y="1605"/>
                    <a:pt x="429" y="1596"/>
                  </a:cubicBezTo>
                  <a:cubicBezTo>
                    <a:pt x="447" y="1587"/>
                    <a:pt x="500" y="1563"/>
                    <a:pt x="517" y="1549"/>
                  </a:cubicBezTo>
                  <a:cubicBezTo>
                    <a:pt x="535" y="1534"/>
                    <a:pt x="497" y="1510"/>
                    <a:pt x="523" y="1496"/>
                  </a:cubicBezTo>
                  <a:cubicBezTo>
                    <a:pt x="550" y="1481"/>
                    <a:pt x="632" y="1507"/>
                    <a:pt x="665" y="1466"/>
                  </a:cubicBezTo>
                  <a:cubicBezTo>
                    <a:pt x="697" y="1425"/>
                    <a:pt x="748" y="1380"/>
                    <a:pt x="762" y="1366"/>
                  </a:cubicBezTo>
                  <a:cubicBezTo>
                    <a:pt x="777" y="1351"/>
                    <a:pt x="762" y="1339"/>
                    <a:pt x="783" y="1318"/>
                  </a:cubicBezTo>
                  <a:cubicBezTo>
                    <a:pt x="804" y="1298"/>
                    <a:pt x="845" y="1274"/>
                    <a:pt x="866" y="1286"/>
                  </a:cubicBezTo>
                  <a:cubicBezTo>
                    <a:pt x="870" y="1289"/>
                    <a:pt x="876" y="1290"/>
                    <a:pt x="883" y="1290"/>
                  </a:cubicBezTo>
                  <a:cubicBezTo>
                    <a:pt x="881" y="1288"/>
                    <a:pt x="880" y="1286"/>
                    <a:pt x="880" y="1286"/>
                  </a:cubicBezTo>
                  <a:cubicBezTo>
                    <a:pt x="892" y="1243"/>
                    <a:pt x="892" y="1243"/>
                    <a:pt x="892" y="1243"/>
                  </a:cubicBezTo>
                  <a:cubicBezTo>
                    <a:pt x="892" y="1243"/>
                    <a:pt x="843" y="1218"/>
                    <a:pt x="843" y="1181"/>
                  </a:cubicBezTo>
                  <a:cubicBezTo>
                    <a:pt x="843" y="1144"/>
                    <a:pt x="855" y="1108"/>
                    <a:pt x="824" y="1108"/>
                  </a:cubicBezTo>
                  <a:cubicBezTo>
                    <a:pt x="794" y="1108"/>
                    <a:pt x="787" y="1077"/>
                    <a:pt x="812" y="1052"/>
                  </a:cubicBezTo>
                  <a:cubicBezTo>
                    <a:pt x="837" y="1028"/>
                    <a:pt x="775" y="978"/>
                    <a:pt x="818" y="978"/>
                  </a:cubicBezTo>
                  <a:cubicBezTo>
                    <a:pt x="861" y="978"/>
                    <a:pt x="830" y="911"/>
                    <a:pt x="861" y="904"/>
                  </a:cubicBezTo>
                  <a:cubicBezTo>
                    <a:pt x="892" y="898"/>
                    <a:pt x="898" y="874"/>
                    <a:pt x="898" y="843"/>
                  </a:cubicBezTo>
                  <a:cubicBezTo>
                    <a:pt x="898" y="812"/>
                    <a:pt x="966" y="794"/>
                    <a:pt x="984" y="787"/>
                  </a:cubicBezTo>
                  <a:cubicBezTo>
                    <a:pt x="1003" y="781"/>
                    <a:pt x="997" y="683"/>
                    <a:pt x="997" y="683"/>
                  </a:cubicBezTo>
                  <a:lnTo>
                    <a:pt x="997" y="409"/>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6" name="Google Shape;2116;p68"/>
            <p:cNvSpPr/>
            <p:nvPr/>
          </p:nvSpPr>
          <p:spPr>
            <a:xfrm>
              <a:off x="12880580" y="7144599"/>
              <a:ext cx="551199" cy="549524"/>
            </a:xfrm>
            <a:custGeom>
              <a:pathLst>
                <a:path extrusionOk="0" h="1088" w="1093">
                  <a:moveTo>
                    <a:pt x="1021" y="236"/>
                  </a:moveTo>
                  <a:cubicBezTo>
                    <a:pt x="949" y="60"/>
                    <a:pt x="949" y="60"/>
                    <a:pt x="949" y="60"/>
                  </a:cubicBezTo>
                  <a:cubicBezTo>
                    <a:pt x="944" y="68"/>
                    <a:pt x="940" y="74"/>
                    <a:pt x="938" y="76"/>
                  </a:cubicBezTo>
                  <a:cubicBezTo>
                    <a:pt x="926" y="88"/>
                    <a:pt x="878" y="58"/>
                    <a:pt x="832" y="70"/>
                  </a:cubicBezTo>
                  <a:cubicBezTo>
                    <a:pt x="786" y="82"/>
                    <a:pt x="751" y="66"/>
                    <a:pt x="706" y="44"/>
                  </a:cubicBezTo>
                  <a:cubicBezTo>
                    <a:pt x="662" y="21"/>
                    <a:pt x="517" y="49"/>
                    <a:pt x="498" y="77"/>
                  </a:cubicBezTo>
                  <a:cubicBezTo>
                    <a:pt x="479" y="105"/>
                    <a:pt x="430" y="105"/>
                    <a:pt x="386" y="88"/>
                  </a:cubicBezTo>
                  <a:cubicBezTo>
                    <a:pt x="342" y="70"/>
                    <a:pt x="284" y="44"/>
                    <a:pt x="203" y="36"/>
                  </a:cubicBezTo>
                  <a:cubicBezTo>
                    <a:pt x="127" y="29"/>
                    <a:pt x="66" y="18"/>
                    <a:pt x="52" y="0"/>
                  </a:cubicBezTo>
                  <a:cubicBezTo>
                    <a:pt x="49" y="9"/>
                    <a:pt x="46" y="17"/>
                    <a:pt x="43" y="25"/>
                  </a:cubicBezTo>
                  <a:cubicBezTo>
                    <a:pt x="19" y="93"/>
                    <a:pt x="62" y="111"/>
                    <a:pt x="31" y="148"/>
                  </a:cubicBezTo>
                  <a:cubicBezTo>
                    <a:pt x="0" y="185"/>
                    <a:pt x="31" y="228"/>
                    <a:pt x="31" y="296"/>
                  </a:cubicBezTo>
                  <a:cubicBezTo>
                    <a:pt x="31" y="342"/>
                    <a:pt x="31" y="791"/>
                    <a:pt x="31" y="1065"/>
                  </a:cubicBezTo>
                  <a:cubicBezTo>
                    <a:pt x="640" y="1065"/>
                    <a:pt x="640" y="1065"/>
                    <a:pt x="640" y="1065"/>
                  </a:cubicBezTo>
                  <a:cubicBezTo>
                    <a:pt x="640" y="1065"/>
                    <a:pt x="658" y="1053"/>
                    <a:pt x="675" y="1041"/>
                  </a:cubicBezTo>
                  <a:cubicBezTo>
                    <a:pt x="693" y="1029"/>
                    <a:pt x="723" y="1059"/>
                    <a:pt x="723" y="1059"/>
                  </a:cubicBezTo>
                  <a:cubicBezTo>
                    <a:pt x="852" y="1059"/>
                    <a:pt x="852" y="1059"/>
                    <a:pt x="852" y="1059"/>
                  </a:cubicBezTo>
                  <a:cubicBezTo>
                    <a:pt x="852" y="1059"/>
                    <a:pt x="876" y="1088"/>
                    <a:pt x="906" y="1088"/>
                  </a:cubicBezTo>
                  <a:cubicBezTo>
                    <a:pt x="935" y="1088"/>
                    <a:pt x="917" y="1041"/>
                    <a:pt x="965" y="1041"/>
                  </a:cubicBezTo>
                  <a:cubicBezTo>
                    <a:pt x="1012" y="1041"/>
                    <a:pt x="1000" y="970"/>
                    <a:pt x="1030" y="970"/>
                  </a:cubicBezTo>
                  <a:cubicBezTo>
                    <a:pt x="1059" y="970"/>
                    <a:pt x="1053" y="976"/>
                    <a:pt x="1083" y="935"/>
                  </a:cubicBezTo>
                  <a:cubicBezTo>
                    <a:pt x="1084" y="934"/>
                    <a:pt x="1085" y="932"/>
                    <a:pt x="1086" y="931"/>
                  </a:cubicBezTo>
                  <a:cubicBezTo>
                    <a:pt x="1084" y="918"/>
                    <a:pt x="1083" y="904"/>
                    <a:pt x="1086" y="891"/>
                  </a:cubicBezTo>
                  <a:cubicBezTo>
                    <a:pt x="1093" y="843"/>
                    <a:pt x="1061" y="846"/>
                    <a:pt x="1040" y="780"/>
                  </a:cubicBezTo>
                  <a:cubicBezTo>
                    <a:pt x="1019" y="713"/>
                    <a:pt x="937" y="615"/>
                    <a:pt x="934" y="576"/>
                  </a:cubicBezTo>
                  <a:cubicBezTo>
                    <a:pt x="931" y="538"/>
                    <a:pt x="885" y="516"/>
                    <a:pt x="886" y="474"/>
                  </a:cubicBezTo>
                  <a:cubicBezTo>
                    <a:pt x="888" y="433"/>
                    <a:pt x="864" y="429"/>
                    <a:pt x="819" y="364"/>
                  </a:cubicBezTo>
                  <a:cubicBezTo>
                    <a:pt x="773" y="299"/>
                    <a:pt x="759" y="185"/>
                    <a:pt x="773" y="181"/>
                  </a:cubicBezTo>
                  <a:cubicBezTo>
                    <a:pt x="786" y="176"/>
                    <a:pt x="824" y="277"/>
                    <a:pt x="839" y="309"/>
                  </a:cubicBezTo>
                  <a:cubicBezTo>
                    <a:pt x="854" y="342"/>
                    <a:pt x="904" y="441"/>
                    <a:pt x="940" y="441"/>
                  </a:cubicBezTo>
                  <a:cubicBezTo>
                    <a:pt x="975" y="441"/>
                    <a:pt x="988" y="291"/>
                    <a:pt x="1000" y="299"/>
                  </a:cubicBezTo>
                  <a:cubicBezTo>
                    <a:pt x="1001" y="299"/>
                    <a:pt x="1002" y="301"/>
                    <a:pt x="1002" y="303"/>
                  </a:cubicBezTo>
                  <a:cubicBezTo>
                    <a:pt x="1006" y="276"/>
                    <a:pt x="1006" y="276"/>
                    <a:pt x="1006" y="276"/>
                  </a:cubicBezTo>
                  <a:lnTo>
                    <a:pt x="1021" y="236"/>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7" name="Google Shape;2117;p68"/>
            <p:cNvSpPr/>
            <p:nvPr/>
          </p:nvSpPr>
          <p:spPr>
            <a:xfrm>
              <a:off x="12106556" y="8706050"/>
              <a:ext cx="286490" cy="316646"/>
            </a:xfrm>
            <a:custGeom>
              <a:pathLst>
                <a:path extrusionOk="0" h="626" w="569">
                  <a:moveTo>
                    <a:pt x="285" y="597"/>
                  </a:moveTo>
                  <a:cubicBezTo>
                    <a:pt x="334" y="597"/>
                    <a:pt x="316" y="566"/>
                    <a:pt x="297" y="517"/>
                  </a:cubicBezTo>
                  <a:cubicBezTo>
                    <a:pt x="279" y="468"/>
                    <a:pt x="328" y="474"/>
                    <a:pt x="359" y="474"/>
                  </a:cubicBezTo>
                  <a:cubicBezTo>
                    <a:pt x="390" y="474"/>
                    <a:pt x="377" y="418"/>
                    <a:pt x="402" y="418"/>
                  </a:cubicBezTo>
                  <a:cubicBezTo>
                    <a:pt x="427" y="418"/>
                    <a:pt x="433" y="486"/>
                    <a:pt x="457" y="480"/>
                  </a:cubicBezTo>
                  <a:cubicBezTo>
                    <a:pt x="482" y="474"/>
                    <a:pt x="501" y="498"/>
                    <a:pt x="532" y="492"/>
                  </a:cubicBezTo>
                  <a:cubicBezTo>
                    <a:pt x="562" y="486"/>
                    <a:pt x="562" y="424"/>
                    <a:pt x="562" y="375"/>
                  </a:cubicBezTo>
                  <a:cubicBezTo>
                    <a:pt x="562" y="326"/>
                    <a:pt x="569" y="289"/>
                    <a:pt x="538" y="270"/>
                  </a:cubicBezTo>
                  <a:cubicBezTo>
                    <a:pt x="507" y="252"/>
                    <a:pt x="482" y="208"/>
                    <a:pt x="519" y="190"/>
                  </a:cubicBezTo>
                  <a:cubicBezTo>
                    <a:pt x="556" y="171"/>
                    <a:pt x="562" y="134"/>
                    <a:pt x="532" y="110"/>
                  </a:cubicBezTo>
                  <a:cubicBezTo>
                    <a:pt x="501" y="85"/>
                    <a:pt x="433" y="134"/>
                    <a:pt x="433" y="110"/>
                  </a:cubicBezTo>
                  <a:cubicBezTo>
                    <a:pt x="433" y="96"/>
                    <a:pt x="438" y="48"/>
                    <a:pt x="443" y="7"/>
                  </a:cubicBezTo>
                  <a:cubicBezTo>
                    <a:pt x="372" y="4"/>
                    <a:pt x="295" y="0"/>
                    <a:pt x="295" y="0"/>
                  </a:cubicBezTo>
                  <a:cubicBezTo>
                    <a:pt x="276" y="6"/>
                    <a:pt x="276" y="6"/>
                    <a:pt x="276" y="6"/>
                  </a:cubicBezTo>
                  <a:cubicBezTo>
                    <a:pt x="281" y="78"/>
                    <a:pt x="272" y="134"/>
                    <a:pt x="272" y="134"/>
                  </a:cubicBezTo>
                  <a:cubicBezTo>
                    <a:pt x="272" y="134"/>
                    <a:pt x="161" y="141"/>
                    <a:pt x="137" y="141"/>
                  </a:cubicBezTo>
                  <a:cubicBezTo>
                    <a:pt x="131" y="141"/>
                    <a:pt x="114" y="143"/>
                    <a:pt x="90" y="147"/>
                  </a:cubicBezTo>
                  <a:cubicBezTo>
                    <a:pt x="85" y="155"/>
                    <a:pt x="79" y="162"/>
                    <a:pt x="73" y="168"/>
                  </a:cubicBezTo>
                  <a:cubicBezTo>
                    <a:pt x="60" y="181"/>
                    <a:pt x="104" y="199"/>
                    <a:pt x="112" y="218"/>
                  </a:cubicBezTo>
                  <a:cubicBezTo>
                    <a:pt x="119" y="237"/>
                    <a:pt x="56" y="231"/>
                    <a:pt x="57" y="259"/>
                  </a:cubicBezTo>
                  <a:cubicBezTo>
                    <a:pt x="59" y="287"/>
                    <a:pt x="35" y="309"/>
                    <a:pt x="17" y="323"/>
                  </a:cubicBezTo>
                  <a:cubicBezTo>
                    <a:pt x="0" y="336"/>
                    <a:pt x="65" y="392"/>
                    <a:pt x="66" y="411"/>
                  </a:cubicBezTo>
                  <a:cubicBezTo>
                    <a:pt x="68" y="430"/>
                    <a:pt x="82" y="448"/>
                    <a:pt x="138" y="503"/>
                  </a:cubicBezTo>
                  <a:cubicBezTo>
                    <a:pt x="192" y="555"/>
                    <a:pt x="166" y="568"/>
                    <a:pt x="237" y="626"/>
                  </a:cubicBezTo>
                  <a:cubicBezTo>
                    <a:pt x="247" y="611"/>
                    <a:pt x="261" y="597"/>
                    <a:pt x="285" y="597"/>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8" name="Google Shape;2118;p68"/>
            <p:cNvSpPr/>
            <p:nvPr/>
          </p:nvSpPr>
          <p:spPr>
            <a:xfrm>
              <a:off x="12136713" y="8709401"/>
              <a:ext cx="110575" cy="70366"/>
            </a:xfrm>
            <a:custGeom>
              <a:pathLst>
                <a:path extrusionOk="0" h="141" w="221">
                  <a:moveTo>
                    <a:pt x="212" y="128"/>
                  </a:moveTo>
                  <a:cubicBezTo>
                    <a:pt x="212" y="128"/>
                    <a:pt x="221" y="72"/>
                    <a:pt x="216" y="0"/>
                  </a:cubicBezTo>
                  <a:cubicBezTo>
                    <a:pt x="192" y="7"/>
                    <a:pt x="192" y="7"/>
                    <a:pt x="192" y="7"/>
                  </a:cubicBezTo>
                  <a:cubicBezTo>
                    <a:pt x="54" y="7"/>
                    <a:pt x="54" y="7"/>
                    <a:pt x="54" y="7"/>
                  </a:cubicBezTo>
                  <a:cubicBezTo>
                    <a:pt x="54" y="8"/>
                    <a:pt x="54" y="9"/>
                    <a:pt x="55" y="10"/>
                  </a:cubicBezTo>
                  <a:cubicBezTo>
                    <a:pt x="70" y="32"/>
                    <a:pt x="62" y="64"/>
                    <a:pt x="31" y="75"/>
                  </a:cubicBezTo>
                  <a:cubicBezTo>
                    <a:pt x="0" y="85"/>
                    <a:pt x="2" y="113"/>
                    <a:pt x="27" y="114"/>
                  </a:cubicBezTo>
                  <a:cubicBezTo>
                    <a:pt x="42" y="115"/>
                    <a:pt x="39" y="128"/>
                    <a:pt x="30" y="141"/>
                  </a:cubicBezTo>
                  <a:cubicBezTo>
                    <a:pt x="54" y="137"/>
                    <a:pt x="71" y="135"/>
                    <a:pt x="77" y="135"/>
                  </a:cubicBezTo>
                  <a:cubicBezTo>
                    <a:pt x="101" y="135"/>
                    <a:pt x="212" y="128"/>
                    <a:pt x="212" y="128"/>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19" name="Google Shape;2119;p68"/>
            <p:cNvSpPr/>
            <p:nvPr/>
          </p:nvSpPr>
          <p:spPr>
            <a:xfrm>
              <a:off x="12225507" y="8634010"/>
              <a:ext cx="356856" cy="445650"/>
            </a:xfrm>
            <a:custGeom>
              <a:pathLst>
                <a:path extrusionOk="0" h="880" w="706">
                  <a:moveTo>
                    <a:pt x="190" y="831"/>
                  </a:moveTo>
                  <a:cubicBezTo>
                    <a:pt x="208" y="837"/>
                    <a:pt x="220" y="868"/>
                    <a:pt x="257" y="837"/>
                  </a:cubicBezTo>
                  <a:cubicBezTo>
                    <a:pt x="295" y="806"/>
                    <a:pt x="338" y="812"/>
                    <a:pt x="338" y="843"/>
                  </a:cubicBezTo>
                  <a:cubicBezTo>
                    <a:pt x="338" y="874"/>
                    <a:pt x="350" y="868"/>
                    <a:pt x="381" y="837"/>
                  </a:cubicBezTo>
                  <a:cubicBezTo>
                    <a:pt x="412" y="806"/>
                    <a:pt x="443" y="843"/>
                    <a:pt x="443" y="781"/>
                  </a:cubicBezTo>
                  <a:cubicBezTo>
                    <a:pt x="443" y="720"/>
                    <a:pt x="480" y="775"/>
                    <a:pt x="480" y="707"/>
                  </a:cubicBezTo>
                  <a:cubicBezTo>
                    <a:pt x="480" y="639"/>
                    <a:pt x="486" y="572"/>
                    <a:pt x="486" y="541"/>
                  </a:cubicBezTo>
                  <a:cubicBezTo>
                    <a:pt x="486" y="510"/>
                    <a:pt x="572" y="479"/>
                    <a:pt x="572" y="430"/>
                  </a:cubicBezTo>
                  <a:cubicBezTo>
                    <a:pt x="572" y="380"/>
                    <a:pt x="646" y="282"/>
                    <a:pt x="646" y="220"/>
                  </a:cubicBezTo>
                  <a:cubicBezTo>
                    <a:pt x="646" y="158"/>
                    <a:pt x="665" y="146"/>
                    <a:pt x="683" y="115"/>
                  </a:cubicBezTo>
                  <a:cubicBezTo>
                    <a:pt x="696" y="94"/>
                    <a:pt x="706" y="52"/>
                    <a:pt x="698" y="11"/>
                  </a:cubicBezTo>
                  <a:cubicBezTo>
                    <a:pt x="698" y="12"/>
                    <a:pt x="698" y="12"/>
                    <a:pt x="698" y="12"/>
                  </a:cubicBezTo>
                  <a:cubicBezTo>
                    <a:pt x="612" y="0"/>
                    <a:pt x="612" y="0"/>
                    <a:pt x="612" y="0"/>
                  </a:cubicBezTo>
                  <a:cubicBezTo>
                    <a:pt x="569" y="12"/>
                    <a:pt x="569" y="12"/>
                    <a:pt x="569" y="12"/>
                  </a:cubicBezTo>
                  <a:cubicBezTo>
                    <a:pt x="513" y="24"/>
                    <a:pt x="513" y="24"/>
                    <a:pt x="513" y="24"/>
                  </a:cubicBezTo>
                  <a:cubicBezTo>
                    <a:pt x="513" y="24"/>
                    <a:pt x="520" y="68"/>
                    <a:pt x="495" y="98"/>
                  </a:cubicBezTo>
                  <a:cubicBezTo>
                    <a:pt x="470" y="129"/>
                    <a:pt x="464" y="197"/>
                    <a:pt x="464" y="197"/>
                  </a:cubicBezTo>
                  <a:cubicBezTo>
                    <a:pt x="464" y="197"/>
                    <a:pt x="353" y="141"/>
                    <a:pt x="323" y="148"/>
                  </a:cubicBezTo>
                  <a:cubicBezTo>
                    <a:pt x="310" y="150"/>
                    <a:pt x="259" y="150"/>
                    <a:pt x="206" y="148"/>
                  </a:cubicBezTo>
                  <a:cubicBezTo>
                    <a:pt x="201" y="189"/>
                    <a:pt x="196" y="237"/>
                    <a:pt x="196" y="251"/>
                  </a:cubicBezTo>
                  <a:cubicBezTo>
                    <a:pt x="196" y="275"/>
                    <a:pt x="264" y="226"/>
                    <a:pt x="295" y="251"/>
                  </a:cubicBezTo>
                  <a:cubicBezTo>
                    <a:pt x="325" y="275"/>
                    <a:pt x="319" y="312"/>
                    <a:pt x="282" y="331"/>
                  </a:cubicBezTo>
                  <a:cubicBezTo>
                    <a:pt x="245" y="349"/>
                    <a:pt x="270" y="393"/>
                    <a:pt x="301" y="411"/>
                  </a:cubicBezTo>
                  <a:cubicBezTo>
                    <a:pt x="332" y="430"/>
                    <a:pt x="325" y="467"/>
                    <a:pt x="325" y="516"/>
                  </a:cubicBezTo>
                  <a:cubicBezTo>
                    <a:pt x="325" y="565"/>
                    <a:pt x="325" y="627"/>
                    <a:pt x="295" y="633"/>
                  </a:cubicBezTo>
                  <a:cubicBezTo>
                    <a:pt x="264" y="639"/>
                    <a:pt x="245" y="615"/>
                    <a:pt x="220" y="621"/>
                  </a:cubicBezTo>
                  <a:cubicBezTo>
                    <a:pt x="196" y="627"/>
                    <a:pt x="190" y="559"/>
                    <a:pt x="165" y="559"/>
                  </a:cubicBezTo>
                  <a:cubicBezTo>
                    <a:pt x="140" y="559"/>
                    <a:pt x="153" y="615"/>
                    <a:pt x="122" y="615"/>
                  </a:cubicBezTo>
                  <a:cubicBezTo>
                    <a:pt x="91" y="615"/>
                    <a:pt x="42" y="609"/>
                    <a:pt x="60" y="658"/>
                  </a:cubicBezTo>
                  <a:cubicBezTo>
                    <a:pt x="79" y="707"/>
                    <a:pt x="97" y="738"/>
                    <a:pt x="48" y="738"/>
                  </a:cubicBezTo>
                  <a:cubicBezTo>
                    <a:pt x="24" y="738"/>
                    <a:pt x="10" y="752"/>
                    <a:pt x="0" y="767"/>
                  </a:cubicBezTo>
                  <a:cubicBezTo>
                    <a:pt x="3" y="769"/>
                    <a:pt x="7" y="772"/>
                    <a:pt x="11" y="775"/>
                  </a:cubicBezTo>
                  <a:cubicBezTo>
                    <a:pt x="52" y="807"/>
                    <a:pt x="78" y="844"/>
                    <a:pt x="96" y="880"/>
                  </a:cubicBezTo>
                  <a:cubicBezTo>
                    <a:pt x="137" y="852"/>
                    <a:pt x="179" y="827"/>
                    <a:pt x="190" y="83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0" name="Google Shape;2120;p68"/>
            <p:cNvSpPr/>
            <p:nvPr/>
          </p:nvSpPr>
          <p:spPr>
            <a:xfrm>
              <a:off x="12736497" y="7615380"/>
              <a:ext cx="836014" cy="1030356"/>
            </a:xfrm>
            <a:custGeom>
              <a:pathLst>
                <a:path extrusionOk="0" h="2040" w="1655">
                  <a:moveTo>
                    <a:pt x="1313" y="39"/>
                  </a:moveTo>
                  <a:cubicBezTo>
                    <a:pt x="1283" y="39"/>
                    <a:pt x="1295" y="110"/>
                    <a:pt x="1248" y="110"/>
                  </a:cubicBezTo>
                  <a:cubicBezTo>
                    <a:pt x="1200" y="110"/>
                    <a:pt x="1218" y="157"/>
                    <a:pt x="1189" y="157"/>
                  </a:cubicBezTo>
                  <a:cubicBezTo>
                    <a:pt x="1159" y="157"/>
                    <a:pt x="1135" y="128"/>
                    <a:pt x="1135" y="128"/>
                  </a:cubicBezTo>
                  <a:cubicBezTo>
                    <a:pt x="1006" y="128"/>
                    <a:pt x="1006" y="128"/>
                    <a:pt x="1006" y="128"/>
                  </a:cubicBezTo>
                  <a:cubicBezTo>
                    <a:pt x="1006" y="128"/>
                    <a:pt x="976" y="98"/>
                    <a:pt x="958" y="110"/>
                  </a:cubicBezTo>
                  <a:cubicBezTo>
                    <a:pt x="941" y="122"/>
                    <a:pt x="923" y="134"/>
                    <a:pt x="923" y="134"/>
                  </a:cubicBezTo>
                  <a:cubicBezTo>
                    <a:pt x="314" y="134"/>
                    <a:pt x="314" y="134"/>
                    <a:pt x="314" y="134"/>
                  </a:cubicBezTo>
                  <a:cubicBezTo>
                    <a:pt x="314" y="256"/>
                    <a:pt x="314" y="344"/>
                    <a:pt x="314" y="344"/>
                  </a:cubicBezTo>
                  <a:cubicBezTo>
                    <a:pt x="222" y="344"/>
                    <a:pt x="222" y="344"/>
                    <a:pt x="222" y="344"/>
                  </a:cubicBezTo>
                  <a:cubicBezTo>
                    <a:pt x="222" y="670"/>
                    <a:pt x="222" y="670"/>
                    <a:pt x="222" y="670"/>
                  </a:cubicBezTo>
                  <a:cubicBezTo>
                    <a:pt x="222" y="670"/>
                    <a:pt x="228" y="768"/>
                    <a:pt x="209" y="774"/>
                  </a:cubicBezTo>
                  <a:cubicBezTo>
                    <a:pt x="191" y="781"/>
                    <a:pt x="123" y="799"/>
                    <a:pt x="123" y="830"/>
                  </a:cubicBezTo>
                  <a:cubicBezTo>
                    <a:pt x="123" y="861"/>
                    <a:pt x="117" y="885"/>
                    <a:pt x="86" y="891"/>
                  </a:cubicBezTo>
                  <a:cubicBezTo>
                    <a:pt x="55" y="898"/>
                    <a:pt x="86" y="965"/>
                    <a:pt x="43" y="965"/>
                  </a:cubicBezTo>
                  <a:cubicBezTo>
                    <a:pt x="0" y="965"/>
                    <a:pt x="62" y="1015"/>
                    <a:pt x="37" y="1039"/>
                  </a:cubicBezTo>
                  <a:cubicBezTo>
                    <a:pt x="12" y="1064"/>
                    <a:pt x="19" y="1095"/>
                    <a:pt x="49" y="1095"/>
                  </a:cubicBezTo>
                  <a:cubicBezTo>
                    <a:pt x="80" y="1095"/>
                    <a:pt x="68" y="1131"/>
                    <a:pt x="68" y="1168"/>
                  </a:cubicBezTo>
                  <a:cubicBezTo>
                    <a:pt x="68" y="1205"/>
                    <a:pt x="117" y="1230"/>
                    <a:pt x="117" y="1230"/>
                  </a:cubicBezTo>
                  <a:cubicBezTo>
                    <a:pt x="105" y="1273"/>
                    <a:pt x="105" y="1273"/>
                    <a:pt x="105" y="1273"/>
                  </a:cubicBezTo>
                  <a:cubicBezTo>
                    <a:pt x="105" y="1273"/>
                    <a:pt x="172" y="1353"/>
                    <a:pt x="179" y="1372"/>
                  </a:cubicBezTo>
                  <a:cubicBezTo>
                    <a:pt x="185" y="1390"/>
                    <a:pt x="222" y="1439"/>
                    <a:pt x="185" y="1458"/>
                  </a:cubicBezTo>
                  <a:cubicBezTo>
                    <a:pt x="148" y="1476"/>
                    <a:pt x="172" y="1495"/>
                    <a:pt x="172" y="1495"/>
                  </a:cubicBezTo>
                  <a:cubicBezTo>
                    <a:pt x="215" y="1501"/>
                    <a:pt x="215" y="1501"/>
                    <a:pt x="215" y="1501"/>
                  </a:cubicBezTo>
                  <a:cubicBezTo>
                    <a:pt x="228" y="1532"/>
                    <a:pt x="228" y="1532"/>
                    <a:pt x="228" y="1532"/>
                  </a:cubicBezTo>
                  <a:cubicBezTo>
                    <a:pt x="228" y="1532"/>
                    <a:pt x="277" y="1532"/>
                    <a:pt x="308" y="1569"/>
                  </a:cubicBezTo>
                  <a:cubicBezTo>
                    <a:pt x="339" y="1605"/>
                    <a:pt x="351" y="1612"/>
                    <a:pt x="351" y="1630"/>
                  </a:cubicBezTo>
                  <a:cubicBezTo>
                    <a:pt x="351" y="1649"/>
                    <a:pt x="376" y="1655"/>
                    <a:pt x="413" y="1686"/>
                  </a:cubicBezTo>
                  <a:cubicBezTo>
                    <a:pt x="449" y="1716"/>
                    <a:pt x="449" y="1735"/>
                    <a:pt x="449" y="1753"/>
                  </a:cubicBezTo>
                  <a:cubicBezTo>
                    <a:pt x="449" y="1772"/>
                    <a:pt x="517" y="1802"/>
                    <a:pt x="517" y="1802"/>
                  </a:cubicBezTo>
                  <a:cubicBezTo>
                    <a:pt x="540" y="1860"/>
                    <a:pt x="540" y="1860"/>
                    <a:pt x="540" y="1860"/>
                  </a:cubicBezTo>
                  <a:cubicBezTo>
                    <a:pt x="552" y="1866"/>
                    <a:pt x="561" y="1874"/>
                    <a:pt x="566" y="1886"/>
                  </a:cubicBezTo>
                  <a:cubicBezTo>
                    <a:pt x="578" y="1917"/>
                    <a:pt x="609" y="1936"/>
                    <a:pt x="609" y="1936"/>
                  </a:cubicBezTo>
                  <a:cubicBezTo>
                    <a:pt x="609" y="1936"/>
                    <a:pt x="646" y="1960"/>
                    <a:pt x="671" y="1936"/>
                  </a:cubicBezTo>
                  <a:cubicBezTo>
                    <a:pt x="696" y="1911"/>
                    <a:pt x="726" y="1942"/>
                    <a:pt x="726" y="1942"/>
                  </a:cubicBezTo>
                  <a:cubicBezTo>
                    <a:pt x="726" y="1942"/>
                    <a:pt x="757" y="1917"/>
                    <a:pt x="776" y="1929"/>
                  </a:cubicBezTo>
                  <a:cubicBezTo>
                    <a:pt x="788" y="1938"/>
                    <a:pt x="843" y="1983"/>
                    <a:pt x="891" y="2027"/>
                  </a:cubicBezTo>
                  <a:cubicBezTo>
                    <a:pt x="898" y="2024"/>
                    <a:pt x="945" y="2007"/>
                    <a:pt x="965" y="2005"/>
                  </a:cubicBezTo>
                  <a:cubicBezTo>
                    <a:pt x="987" y="2003"/>
                    <a:pt x="1018" y="2040"/>
                    <a:pt x="1027" y="2027"/>
                  </a:cubicBezTo>
                  <a:cubicBezTo>
                    <a:pt x="1036" y="2014"/>
                    <a:pt x="1082" y="1994"/>
                    <a:pt x="1100" y="2003"/>
                  </a:cubicBezTo>
                  <a:cubicBezTo>
                    <a:pt x="1118" y="2012"/>
                    <a:pt x="1160" y="2014"/>
                    <a:pt x="1162" y="1998"/>
                  </a:cubicBezTo>
                  <a:cubicBezTo>
                    <a:pt x="1163" y="1988"/>
                    <a:pt x="1182" y="1977"/>
                    <a:pt x="1196" y="1966"/>
                  </a:cubicBezTo>
                  <a:cubicBezTo>
                    <a:pt x="1202" y="1961"/>
                    <a:pt x="1207" y="1955"/>
                    <a:pt x="1208" y="1950"/>
                  </a:cubicBezTo>
                  <a:cubicBezTo>
                    <a:pt x="1213" y="1932"/>
                    <a:pt x="1266" y="1901"/>
                    <a:pt x="1288" y="1896"/>
                  </a:cubicBezTo>
                  <a:cubicBezTo>
                    <a:pt x="1310" y="1892"/>
                    <a:pt x="1337" y="1890"/>
                    <a:pt x="1348" y="1903"/>
                  </a:cubicBezTo>
                  <a:cubicBezTo>
                    <a:pt x="1353" y="1909"/>
                    <a:pt x="1363" y="1914"/>
                    <a:pt x="1373" y="1918"/>
                  </a:cubicBezTo>
                  <a:cubicBezTo>
                    <a:pt x="1380" y="1862"/>
                    <a:pt x="1393" y="1831"/>
                    <a:pt x="1375" y="1831"/>
                  </a:cubicBezTo>
                  <a:cubicBezTo>
                    <a:pt x="1350" y="1831"/>
                    <a:pt x="1300" y="1806"/>
                    <a:pt x="1282" y="1756"/>
                  </a:cubicBezTo>
                  <a:cubicBezTo>
                    <a:pt x="1263" y="1707"/>
                    <a:pt x="1208" y="1676"/>
                    <a:pt x="1196" y="1645"/>
                  </a:cubicBezTo>
                  <a:cubicBezTo>
                    <a:pt x="1183" y="1615"/>
                    <a:pt x="1115" y="1621"/>
                    <a:pt x="1103" y="1596"/>
                  </a:cubicBezTo>
                  <a:cubicBezTo>
                    <a:pt x="1091" y="1571"/>
                    <a:pt x="1122" y="1571"/>
                    <a:pt x="1122" y="1540"/>
                  </a:cubicBezTo>
                  <a:cubicBezTo>
                    <a:pt x="1122" y="1510"/>
                    <a:pt x="1196" y="1528"/>
                    <a:pt x="1202" y="1522"/>
                  </a:cubicBezTo>
                  <a:cubicBezTo>
                    <a:pt x="1208" y="1516"/>
                    <a:pt x="1214" y="1448"/>
                    <a:pt x="1214" y="1411"/>
                  </a:cubicBezTo>
                  <a:cubicBezTo>
                    <a:pt x="1214" y="1374"/>
                    <a:pt x="1263" y="1337"/>
                    <a:pt x="1245" y="1318"/>
                  </a:cubicBezTo>
                  <a:cubicBezTo>
                    <a:pt x="1226" y="1300"/>
                    <a:pt x="1263" y="1294"/>
                    <a:pt x="1288" y="1275"/>
                  </a:cubicBezTo>
                  <a:cubicBezTo>
                    <a:pt x="1313" y="1257"/>
                    <a:pt x="1294" y="1201"/>
                    <a:pt x="1319" y="1176"/>
                  </a:cubicBezTo>
                  <a:cubicBezTo>
                    <a:pt x="1344" y="1152"/>
                    <a:pt x="1362" y="1102"/>
                    <a:pt x="1381" y="1102"/>
                  </a:cubicBezTo>
                  <a:cubicBezTo>
                    <a:pt x="1399" y="1102"/>
                    <a:pt x="1424" y="1078"/>
                    <a:pt x="1424" y="1053"/>
                  </a:cubicBezTo>
                  <a:cubicBezTo>
                    <a:pt x="1424" y="1028"/>
                    <a:pt x="1467" y="979"/>
                    <a:pt x="1461" y="936"/>
                  </a:cubicBezTo>
                  <a:cubicBezTo>
                    <a:pt x="1455" y="893"/>
                    <a:pt x="1436" y="837"/>
                    <a:pt x="1467" y="800"/>
                  </a:cubicBezTo>
                  <a:cubicBezTo>
                    <a:pt x="1498" y="763"/>
                    <a:pt x="1510" y="732"/>
                    <a:pt x="1504" y="701"/>
                  </a:cubicBezTo>
                  <a:cubicBezTo>
                    <a:pt x="1498" y="670"/>
                    <a:pt x="1541" y="664"/>
                    <a:pt x="1560" y="646"/>
                  </a:cubicBezTo>
                  <a:cubicBezTo>
                    <a:pt x="1573" y="633"/>
                    <a:pt x="1620" y="613"/>
                    <a:pt x="1655" y="557"/>
                  </a:cubicBezTo>
                  <a:cubicBezTo>
                    <a:pt x="1632" y="529"/>
                    <a:pt x="1608" y="507"/>
                    <a:pt x="1593" y="500"/>
                  </a:cubicBezTo>
                  <a:cubicBezTo>
                    <a:pt x="1558" y="484"/>
                    <a:pt x="1534" y="422"/>
                    <a:pt x="1534" y="343"/>
                  </a:cubicBezTo>
                  <a:cubicBezTo>
                    <a:pt x="1534" y="265"/>
                    <a:pt x="1515" y="203"/>
                    <a:pt x="1512" y="178"/>
                  </a:cubicBezTo>
                  <a:cubicBezTo>
                    <a:pt x="1509" y="153"/>
                    <a:pt x="1470" y="100"/>
                    <a:pt x="1425" y="75"/>
                  </a:cubicBezTo>
                  <a:cubicBezTo>
                    <a:pt x="1392" y="57"/>
                    <a:pt x="1374" y="30"/>
                    <a:pt x="1369" y="0"/>
                  </a:cubicBezTo>
                  <a:cubicBezTo>
                    <a:pt x="1368" y="1"/>
                    <a:pt x="1367" y="3"/>
                    <a:pt x="1366" y="4"/>
                  </a:cubicBezTo>
                  <a:cubicBezTo>
                    <a:pt x="1336" y="45"/>
                    <a:pt x="1342" y="39"/>
                    <a:pt x="1313" y="3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1" name="Google Shape;2121;p68"/>
            <p:cNvSpPr/>
            <p:nvPr/>
          </p:nvSpPr>
          <p:spPr>
            <a:xfrm>
              <a:off x="13729995" y="8173280"/>
              <a:ext cx="100523" cy="95496"/>
            </a:xfrm>
            <a:custGeom>
              <a:pathLst>
                <a:path extrusionOk="0" h="189" w="196">
                  <a:moveTo>
                    <a:pt x="71" y="22"/>
                  </a:moveTo>
                  <a:cubicBezTo>
                    <a:pt x="65" y="32"/>
                    <a:pt x="41" y="70"/>
                    <a:pt x="22" y="92"/>
                  </a:cubicBezTo>
                  <a:cubicBezTo>
                    <a:pt x="0" y="116"/>
                    <a:pt x="13" y="163"/>
                    <a:pt x="19" y="176"/>
                  </a:cubicBezTo>
                  <a:cubicBezTo>
                    <a:pt x="25" y="188"/>
                    <a:pt x="56" y="185"/>
                    <a:pt x="75" y="172"/>
                  </a:cubicBezTo>
                  <a:cubicBezTo>
                    <a:pt x="90" y="163"/>
                    <a:pt x="100" y="168"/>
                    <a:pt x="122" y="189"/>
                  </a:cubicBezTo>
                  <a:cubicBezTo>
                    <a:pt x="133" y="172"/>
                    <a:pt x="149" y="154"/>
                    <a:pt x="163" y="140"/>
                  </a:cubicBezTo>
                  <a:cubicBezTo>
                    <a:pt x="139" y="125"/>
                    <a:pt x="116" y="123"/>
                    <a:pt x="110" y="117"/>
                  </a:cubicBezTo>
                  <a:cubicBezTo>
                    <a:pt x="100" y="107"/>
                    <a:pt x="139" y="77"/>
                    <a:pt x="168" y="71"/>
                  </a:cubicBezTo>
                  <a:cubicBezTo>
                    <a:pt x="196" y="65"/>
                    <a:pt x="182" y="33"/>
                    <a:pt x="159" y="12"/>
                  </a:cubicBezTo>
                  <a:cubicBezTo>
                    <a:pt x="155" y="9"/>
                    <a:pt x="150" y="4"/>
                    <a:pt x="145" y="0"/>
                  </a:cubicBezTo>
                  <a:cubicBezTo>
                    <a:pt x="132" y="8"/>
                    <a:pt x="122" y="15"/>
                    <a:pt x="118" y="19"/>
                  </a:cubicBezTo>
                  <a:cubicBezTo>
                    <a:pt x="111" y="29"/>
                    <a:pt x="95" y="25"/>
                    <a:pt x="71" y="2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2" name="Google Shape;2122;p68"/>
            <p:cNvSpPr/>
            <p:nvPr/>
          </p:nvSpPr>
          <p:spPr>
            <a:xfrm>
              <a:off x="13461934" y="7896844"/>
              <a:ext cx="341777" cy="291516"/>
            </a:xfrm>
            <a:custGeom>
              <a:pathLst>
                <a:path extrusionOk="0" h="578" w="676">
                  <a:moveTo>
                    <a:pt x="124" y="89"/>
                  </a:moveTo>
                  <a:cubicBezTo>
                    <a:pt x="105" y="107"/>
                    <a:pt x="62" y="113"/>
                    <a:pt x="68" y="144"/>
                  </a:cubicBezTo>
                  <a:cubicBezTo>
                    <a:pt x="74" y="175"/>
                    <a:pt x="62" y="206"/>
                    <a:pt x="31" y="243"/>
                  </a:cubicBezTo>
                  <a:cubicBezTo>
                    <a:pt x="0" y="280"/>
                    <a:pt x="18" y="335"/>
                    <a:pt x="25" y="378"/>
                  </a:cubicBezTo>
                  <a:cubicBezTo>
                    <a:pt x="62" y="375"/>
                    <a:pt x="101" y="375"/>
                    <a:pt x="108" y="382"/>
                  </a:cubicBezTo>
                  <a:cubicBezTo>
                    <a:pt x="124" y="398"/>
                    <a:pt x="130" y="382"/>
                    <a:pt x="139" y="351"/>
                  </a:cubicBezTo>
                  <a:cubicBezTo>
                    <a:pt x="149" y="320"/>
                    <a:pt x="167" y="323"/>
                    <a:pt x="186" y="339"/>
                  </a:cubicBezTo>
                  <a:cubicBezTo>
                    <a:pt x="205" y="354"/>
                    <a:pt x="217" y="379"/>
                    <a:pt x="248" y="364"/>
                  </a:cubicBezTo>
                  <a:cubicBezTo>
                    <a:pt x="279" y="348"/>
                    <a:pt x="276" y="357"/>
                    <a:pt x="292" y="364"/>
                  </a:cubicBezTo>
                  <a:cubicBezTo>
                    <a:pt x="307" y="370"/>
                    <a:pt x="370" y="361"/>
                    <a:pt x="391" y="364"/>
                  </a:cubicBezTo>
                  <a:cubicBezTo>
                    <a:pt x="413" y="367"/>
                    <a:pt x="603" y="569"/>
                    <a:pt x="603" y="569"/>
                  </a:cubicBezTo>
                  <a:cubicBezTo>
                    <a:pt x="603" y="569"/>
                    <a:pt x="603" y="570"/>
                    <a:pt x="602" y="571"/>
                  </a:cubicBezTo>
                  <a:cubicBezTo>
                    <a:pt x="626" y="574"/>
                    <a:pt x="642" y="578"/>
                    <a:pt x="649" y="568"/>
                  </a:cubicBezTo>
                  <a:cubicBezTo>
                    <a:pt x="653" y="564"/>
                    <a:pt x="663" y="557"/>
                    <a:pt x="676" y="549"/>
                  </a:cubicBezTo>
                  <a:cubicBezTo>
                    <a:pt x="652" y="526"/>
                    <a:pt x="617" y="489"/>
                    <a:pt x="570" y="430"/>
                  </a:cubicBezTo>
                  <a:cubicBezTo>
                    <a:pt x="514" y="359"/>
                    <a:pt x="448" y="320"/>
                    <a:pt x="412" y="320"/>
                  </a:cubicBezTo>
                  <a:cubicBezTo>
                    <a:pt x="377" y="320"/>
                    <a:pt x="371" y="260"/>
                    <a:pt x="349" y="257"/>
                  </a:cubicBezTo>
                  <a:cubicBezTo>
                    <a:pt x="327" y="254"/>
                    <a:pt x="276" y="167"/>
                    <a:pt x="275" y="111"/>
                  </a:cubicBezTo>
                  <a:cubicBezTo>
                    <a:pt x="274" y="79"/>
                    <a:pt x="248" y="35"/>
                    <a:pt x="219" y="0"/>
                  </a:cubicBezTo>
                  <a:cubicBezTo>
                    <a:pt x="184" y="56"/>
                    <a:pt x="137" y="76"/>
                    <a:pt x="124" y="8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3" name="Google Shape;2123;p68"/>
            <p:cNvSpPr/>
            <p:nvPr/>
          </p:nvSpPr>
          <p:spPr>
            <a:xfrm>
              <a:off x="13287695" y="8057680"/>
              <a:ext cx="760621" cy="591408"/>
            </a:xfrm>
            <a:custGeom>
              <a:pathLst>
                <a:path extrusionOk="0" h="1170" w="1505">
                  <a:moveTo>
                    <a:pt x="105" y="768"/>
                  </a:moveTo>
                  <a:cubicBezTo>
                    <a:pt x="117" y="799"/>
                    <a:pt x="172" y="830"/>
                    <a:pt x="191" y="879"/>
                  </a:cubicBezTo>
                  <a:cubicBezTo>
                    <a:pt x="209" y="929"/>
                    <a:pt x="259" y="954"/>
                    <a:pt x="284" y="954"/>
                  </a:cubicBezTo>
                  <a:cubicBezTo>
                    <a:pt x="302" y="954"/>
                    <a:pt x="289" y="985"/>
                    <a:pt x="282" y="1041"/>
                  </a:cubicBezTo>
                  <a:cubicBezTo>
                    <a:pt x="294" y="1046"/>
                    <a:pt x="306" y="1050"/>
                    <a:pt x="314" y="1055"/>
                  </a:cubicBezTo>
                  <a:cubicBezTo>
                    <a:pt x="330" y="1064"/>
                    <a:pt x="394" y="1055"/>
                    <a:pt x="416" y="1075"/>
                  </a:cubicBezTo>
                  <a:cubicBezTo>
                    <a:pt x="438" y="1095"/>
                    <a:pt x="509" y="1141"/>
                    <a:pt x="531" y="1141"/>
                  </a:cubicBezTo>
                  <a:cubicBezTo>
                    <a:pt x="554" y="1141"/>
                    <a:pt x="633" y="1152"/>
                    <a:pt x="647" y="1161"/>
                  </a:cubicBezTo>
                  <a:cubicBezTo>
                    <a:pt x="660" y="1170"/>
                    <a:pt x="678" y="1128"/>
                    <a:pt x="713" y="1108"/>
                  </a:cubicBezTo>
                  <a:cubicBezTo>
                    <a:pt x="748" y="1088"/>
                    <a:pt x="793" y="1075"/>
                    <a:pt x="799" y="1090"/>
                  </a:cubicBezTo>
                  <a:cubicBezTo>
                    <a:pt x="806" y="1106"/>
                    <a:pt x="830" y="1119"/>
                    <a:pt x="848" y="1110"/>
                  </a:cubicBezTo>
                  <a:cubicBezTo>
                    <a:pt x="855" y="1107"/>
                    <a:pt x="875" y="1101"/>
                    <a:pt x="898" y="1096"/>
                  </a:cubicBezTo>
                  <a:cubicBezTo>
                    <a:pt x="930" y="1089"/>
                    <a:pt x="968" y="1082"/>
                    <a:pt x="979" y="1084"/>
                  </a:cubicBezTo>
                  <a:cubicBezTo>
                    <a:pt x="996" y="1086"/>
                    <a:pt x="1045" y="1015"/>
                    <a:pt x="1109" y="1015"/>
                  </a:cubicBezTo>
                  <a:cubicBezTo>
                    <a:pt x="1173" y="1015"/>
                    <a:pt x="1191" y="1026"/>
                    <a:pt x="1220" y="995"/>
                  </a:cubicBezTo>
                  <a:cubicBezTo>
                    <a:pt x="1249" y="964"/>
                    <a:pt x="1466" y="745"/>
                    <a:pt x="1485" y="729"/>
                  </a:cubicBezTo>
                  <a:cubicBezTo>
                    <a:pt x="1505" y="714"/>
                    <a:pt x="1472" y="707"/>
                    <a:pt x="1450" y="707"/>
                  </a:cubicBezTo>
                  <a:cubicBezTo>
                    <a:pt x="1428" y="707"/>
                    <a:pt x="1384" y="705"/>
                    <a:pt x="1313" y="676"/>
                  </a:cubicBezTo>
                  <a:cubicBezTo>
                    <a:pt x="1242" y="648"/>
                    <a:pt x="1131" y="610"/>
                    <a:pt x="1111" y="606"/>
                  </a:cubicBezTo>
                  <a:cubicBezTo>
                    <a:pt x="1091" y="601"/>
                    <a:pt x="1063" y="555"/>
                    <a:pt x="1045" y="546"/>
                  </a:cubicBezTo>
                  <a:cubicBezTo>
                    <a:pt x="1027" y="537"/>
                    <a:pt x="992" y="475"/>
                    <a:pt x="983" y="455"/>
                  </a:cubicBezTo>
                  <a:cubicBezTo>
                    <a:pt x="980" y="448"/>
                    <a:pt x="987" y="434"/>
                    <a:pt x="998" y="418"/>
                  </a:cubicBezTo>
                  <a:cubicBezTo>
                    <a:pt x="976" y="397"/>
                    <a:pt x="966" y="392"/>
                    <a:pt x="951" y="401"/>
                  </a:cubicBezTo>
                  <a:cubicBezTo>
                    <a:pt x="932" y="414"/>
                    <a:pt x="901" y="417"/>
                    <a:pt x="895" y="405"/>
                  </a:cubicBezTo>
                  <a:cubicBezTo>
                    <a:pt x="889" y="392"/>
                    <a:pt x="876" y="345"/>
                    <a:pt x="898" y="321"/>
                  </a:cubicBezTo>
                  <a:cubicBezTo>
                    <a:pt x="920" y="296"/>
                    <a:pt x="948" y="249"/>
                    <a:pt x="948" y="249"/>
                  </a:cubicBezTo>
                  <a:cubicBezTo>
                    <a:pt x="948" y="249"/>
                    <a:pt x="758" y="47"/>
                    <a:pt x="736" y="44"/>
                  </a:cubicBezTo>
                  <a:cubicBezTo>
                    <a:pt x="715" y="41"/>
                    <a:pt x="652" y="50"/>
                    <a:pt x="637" y="44"/>
                  </a:cubicBezTo>
                  <a:cubicBezTo>
                    <a:pt x="621" y="37"/>
                    <a:pt x="624" y="28"/>
                    <a:pt x="593" y="44"/>
                  </a:cubicBezTo>
                  <a:cubicBezTo>
                    <a:pt x="562" y="59"/>
                    <a:pt x="550" y="34"/>
                    <a:pt x="531" y="19"/>
                  </a:cubicBezTo>
                  <a:cubicBezTo>
                    <a:pt x="512" y="3"/>
                    <a:pt x="494" y="0"/>
                    <a:pt x="484" y="31"/>
                  </a:cubicBezTo>
                  <a:cubicBezTo>
                    <a:pt x="475" y="62"/>
                    <a:pt x="469" y="78"/>
                    <a:pt x="453" y="62"/>
                  </a:cubicBezTo>
                  <a:cubicBezTo>
                    <a:pt x="446" y="55"/>
                    <a:pt x="407" y="55"/>
                    <a:pt x="370" y="58"/>
                  </a:cubicBezTo>
                  <a:cubicBezTo>
                    <a:pt x="370" y="58"/>
                    <a:pt x="370" y="58"/>
                    <a:pt x="370" y="59"/>
                  </a:cubicBezTo>
                  <a:cubicBezTo>
                    <a:pt x="376" y="102"/>
                    <a:pt x="333" y="151"/>
                    <a:pt x="333" y="176"/>
                  </a:cubicBezTo>
                  <a:cubicBezTo>
                    <a:pt x="333" y="201"/>
                    <a:pt x="308" y="225"/>
                    <a:pt x="290" y="225"/>
                  </a:cubicBezTo>
                  <a:cubicBezTo>
                    <a:pt x="271" y="225"/>
                    <a:pt x="253" y="275"/>
                    <a:pt x="228" y="299"/>
                  </a:cubicBezTo>
                  <a:cubicBezTo>
                    <a:pt x="203" y="324"/>
                    <a:pt x="222" y="380"/>
                    <a:pt x="197" y="398"/>
                  </a:cubicBezTo>
                  <a:cubicBezTo>
                    <a:pt x="172" y="417"/>
                    <a:pt x="135" y="423"/>
                    <a:pt x="154" y="441"/>
                  </a:cubicBezTo>
                  <a:cubicBezTo>
                    <a:pt x="172" y="460"/>
                    <a:pt x="123" y="497"/>
                    <a:pt x="123" y="534"/>
                  </a:cubicBezTo>
                  <a:cubicBezTo>
                    <a:pt x="123" y="571"/>
                    <a:pt x="117" y="639"/>
                    <a:pt x="111" y="645"/>
                  </a:cubicBezTo>
                  <a:cubicBezTo>
                    <a:pt x="105" y="651"/>
                    <a:pt x="31" y="633"/>
                    <a:pt x="31" y="663"/>
                  </a:cubicBezTo>
                  <a:cubicBezTo>
                    <a:pt x="31" y="694"/>
                    <a:pt x="0" y="694"/>
                    <a:pt x="12" y="719"/>
                  </a:cubicBezTo>
                  <a:cubicBezTo>
                    <a:pt x="24" y="744"/>
                    <a:pt x="92" y="738"/>
                    <a:pt x="105" y="768"/>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4" name="Google Shape;2124;p68"/>
            <p:cNvSpPr/>
            <p:nvPr/>
          </p:nvSpPr>
          <p:spPr>
            <a:xfrm>
              <a:off x="13406648" y="6977061"/>
              <a:ext cx="78743" cy="93821"/>
            </a:xfrm>
            <a:custGeom>
              <a:pathLst>
                <a:path extrusionOk="0" h="186" w="153">
                  <a:moveTo>
                    <a:pt x="123" y="81"/>
                  </a:moveTo>
                  <a:cubicBezTo>
                    <a:pt x="142" y="64"/>
                    <a:pt x="153" y="0"/>
                    <a:pt x="75" y="3"/>
                  </a:cubicBezTo>
                  <a:cubicBezTo>
                    <a:pt x="74" y="7"/>
                    <a:pt x="74" y="12"/>
                    <a:pt x="74" y="16"/>
                  </a:cubicBezTo>
                  <a:cubicBezTo>
                    <a:pt x="74" y="46"/>
                    <a:pt x="26" y="109"/>
                    <a:pt x="0" y="166"/>
                  </a:cubicBezTo>
                  <a:cubicBezTo>
                    <a:pt x="47" y="186"/>
                    <a:pt x="47" y="186"/>
                    <a:pt x="47" y="186"/>
                  </a:cubicBezTo>
                  <a:cubicBezTo>
                    <a:pt x="72" y="142"/>
                    <a:pt x="108" y="94"/>
                    <a:pt x="123" y="8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5" name="Google Shape;2125;p68"/>
            <p:cNvSpPr/>
            <p:nvPr/>
          </p:nvSpPr>
          <p:spPr>
            <a:xfrm>
              <a:off x="13431778" y="6838006"/>
              <a:ext cx="346804" cy="276437"/>
            </a:xfrm>
            <a:custGeom>
              <a:pathLst>
                <a:path extrusionOk="0" h="548" w="687">
                  <a:moveTo>
                    <a:pt x="76" y="358"/>
                  </a:moveTo>
                  <a:cubicBezTo>
                    <a:pt x="61" y="371"/>
                    <a:pt x="25" y="419"/>
                    <a:pt x="0" y="463"/>
                  </a:cubicBezTo>
                  <a:cubicBezTo>
                    <a:pt x="5" y="465"/>
                    <a:pt x="5" y="465"/>
                    <a:pt x="5" y="465"/>
                  </a:cubicBezTo>
                  <a:cubicBezTo>
                    <a:pt x="13" y="501"/>
                    <a:pt x="13" y="501"/>
                    <a:pt x="13" y="501"/>
                  </a:cubicBezTo>
                  <a:cubicBezTo>
                    <a:pt x="104" y="548"/>
                    <a:pt x="104" y="548"/>
                    <a:pt x="104" y="548"/>
                  </a:cubicBezTo>
                  <a:cubicBezTo>
                    <a:pt x="104" y="548"/>
                    <a:pt x="171" y="501"/>
                    <a:pt x="198" y="497"/>
                  </a:cubicBezTo>
                  <a:cubicBezTo>
                    <a:pt x="226" y="493"/>
                    <a:pt x="541" y="323"/>
                    <a:pt x="541" y="323"/>
                  </a:cubicBezTo>
                  <a:cubicBezTo>
                    <a:pt x="541" y="323"/>
                    <a:pt x="569" y="280"/>
                    <a:pt x="565" y="264"/>
                  </a:cubicBezTo>
                  <a:cubicBezTo>
                    <a:pt x="561" y="248"/>
                    <a:pt x="557" y="205"/>
                    <a:pt x="573" y="185"/>
                  </a:cubicBezTo>
                  <a:cubicBezTo>
                    <a:pt x="589" y="166"/>
                    <a:pt x="553" y="134"/>
                    <a:pt x="565" y="102"/>
                  </a:cubicBezTo>
                  <a:cubicBezTo>
                    <a:pt x="577" y="71"/>
                    <a:pt x="628" y="55"/>
                    <a:pt x="628" y="55"/>
                  </a:cubicBezTo>
                  <a:cubicBezTo>
                    <a:pt x="687" y="12"/>
                    <a:pt x="687" y="12"/>
                    <a:pt x="687" y="12"/>
                  </a:cubicBezTo>
                  <a:cubicBezTo>
                    <a:pt x="648" y="0"/>
                    <a:pt x="648" y="0"/>
                    <a:pt x="648" y="0"/>
                  </a:cubicBezTo>
                  <a:cubicBezTo>
                    <a:pt x="648" y="0"/>
                    <a:pt x="596" y="20"/>
                    <a:pt x="537" y="16"/>
                  </a:cubicBezTo>
                  <a:cubicBezTo>
                    <a:pt x="478" y="12"/>
                    <a:pt x="466" y="55"/>
                    <a:pt x="403" y="55"/>
                  </a:cubicBezTo>
                  <a:cubicBezTo>
                    <a:pt x="340" y="55"/>
                    <a:pt x="305" y="71"/>
                    <a:pt x="289" y="51"/>
                  </a:cubicBezTo>
                  <a:cubicBezTo>
                    <a:pt x="273" y="32"/>
                    <a:pt x="269" y="43"/>
                    <a:pt x="226" y="63"/>
                  </a:cubicBezTo>
                  <a:cubicBezTo>
                    <a:pt x="183" y="83"/>
                    <a:pt x="155" y="79"/>
                    <a:pt x="135" y="63"/>
                  </a:cubicBezTo>
                  <a:cubicBezTo>
                    <a:pt x="116" y="47"/>
                    <a:pt x="100" y="67"/>
                    <a:pt x="96" y="87"/>
                  </a:cubicBezTo>
                  <a:cubicBezTo>
                    <a:pt x="92" y="105"/>
                    <a:pt x="98" y="148"/>
                    <a:pt x="37" y="156"/>
                  </a:cubicBezTo>
                  <a:cubicBezTo>
                    <a:pt x="33" y="174"/>
                    <a:pt x="25" y="193"/>
                    <a:pt x="36" y="206"/>
                  </a:cubicBezTo>
                  <a:cubicBezTo>
                    <a:pt x="52" y="226"/>
                    <a:pt x="33" y="249"/>
                    <a:pt x="28" y="280"/>
                  </a:cubicBezTo>
                  <a:cubicBezTo>
                    <a:pt x="106" y="277"/>
                    <a:pt x="95" y="341"/>
                    <a:pt x="76" y="358"/>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6" name="Google Shape;2126;p68"/>
            <p:cNvSpPr/>
            <p:nvPr/>
          </p:nvSpPr>
          <p:spPr>
            <a:xfrm>
              <a:off x="17970375" y="6776016"/>
              <a:ext cx="192669" cy="239578"/>
            </a:xfrm>
            <a:custGeom>
              <a:pathLst>
                <a:path extrusionOk="0" h="473" w="383">
                  <a:moveTo>
                    <a:pt x="95" y="39"/>
                  </a:moveTo>
                  <a:cubicBezTo>
                    <a:pt x="86" y="48"/>
                    <a:pt x="59" y="65"/>
                    <a:pt x="36" y="84"/>
                  </a:cubicBezTo>
                  <a:cubicBezTo>
                    <a:pt x="47" y="102"/>
                    <a:pt x="45" y="134"/>
                    <a:pt x="67" y="136"/>
                  </a:cubicBezTo>
                  <a:cubicBezTo>
                    <a:pt x="98" y="139"/>
                    <a:pt x="95" y="187"/>
                    <a:pt x="61" y="179"/>
                  </a:cubicBezTo>
                  <a:cubicBezTo>
                    <a:pt x="27" y="172"/>
                    <a:pt x="27" y="225"/>
                    <a:pt x="56" y="271"/>
                  </a:cubicBezTo>
                  <a:cubicBezTo>
                    <a:pt x="86" y="316"/>
                    <a:pt x="0" y="368"/>
                    <a:pt x="24" y="392"/>
                  </a:cubicBezTo>
                  <a:cubicBezTo>
                    <a:pt x="48" y="415"/>
                    <a:pt x="28" y="443"/>
                    <a:pt x="39" y="458"/>
                  </a:cubicBezTo>
                  <a:cubicBezTo>
                    <a:pt x="49" y="473"/>
                    <a:pt x="175" y="452"/>
                    <a:pt x="229" y="396"/>
                  </a:cubicBezTo>
                  <a:cubicBezTo>
                    <a:pt x="284" y="340"/>
                    <a:pt x="299" y="347"/>
                    <a:pt x="327" y="355"/>
                  </a:cubicBezTo>
                  <a:cubicBezTo>
                    <a:pt x="355" y="362"/>
                    <a:pt x="383" y="334"/>
                    <a:pt x="368" y="312"/>
                  </a:cubicBezTo>
                  <a:cubicBezTo>
                    <a:pt x="353" y="290"/>
                    <a:pt x="337" y="235"/>
                    <a:pt x="341" y="167"/>
                  </a:cubicBezTo>
                  <a:cubicBezTo>
                    <a:pt x="344" y="128"/>
                    <a:pt x="290" y="57"/>
                    <a:pt x="238" y="0"/>
                  </a:cubicBezTo>
                  <a:cubicBezTo>
                    <a:pt x="222" y="13"/>
                    <a:pt x="207" y="20"/>
                    <a:pt x="185" y="20"/>
                  </a:cubicBezTo>
                  <a:cubicBezTo>
                    <a:pt x="150" y="20"/>
                    <a:pt x="110" y="23"/>
                    <a:pt x="95" y="3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7" name="Google Shape;2127;p68"/>
            <p:cNvSpPr/>
            <p:nvPr/>
          </p:nvSpPr>
          <p:spPr>
            <a:xfrm>
              <a:off x="16072172" y="7449518"/>
              <a:ext cx="226176" cy="296541"/>
            </a:xfrm>
            <a:custGeom>
              <a:pathLst>
                <a:path extrusionOk="0" h="587" w="447">
                  <a:moveTo>
                    <a:pt x="447" y="492"/>
                  </a:moveTo>
                  <a:cubicBezTo>
                    <a:pt x="429" y="394"/>
                    <a:pt x="419" y="299"/>
                    <a:pt x="406" y="299"/>
                  </a:cubicBezTo>
                  <a:cubicBezTo>
                    <a:pt x="388" y="299"/>
                    <a:pt x="364" y="383"/>
                    <a:pt x="335" y="377"/>
                  </a:cubicBezTo>
                  <a:cubicBezTo>
                    <a:pt x="305" y="371"/>
                    <a:pt x="305" y="270"/>
                    <a:pt x="341" y="270"/>
                  </a:cubicBezTo>
                  <a:cubicBezTo>
                    <a:pt x="376" y="270"/>
                    <a:pt x="418" y="192"/>
                    <a:pt x="418" y="168"/>
                  </a:cubicBezTo>
                  <a:cubicBezTo>
                    <a:pt x="418" y="144"/>
                    <a:pt x="382" y="144"/>
                    <a:pt x="347" y="144"/>
                  </a:cubicBezTo>
                  <a:cubicBezTo>
                    <a:pt x="311" y="144"/>
                    <a:pt x="233" y="150"/>
                    <a:pt x="233" y="150"/>
                  </a:cubicBezTo>
                  <a:cubicBezTo>
                    <a:pt x="233" y="150"/>
                    <a:pt x="185" y="132"/>
                    <a:pt x="185" y="102"/>
                  </a:cubicBezTo>
                  <a:cubicBezTo>
                    <a:pt x="185" y="72"/>
                    <a:pt x="167" y="48"/>
                    <a:pt x="119" y="48"/>
                  </a:cubicBezTo>
                  <a:cubicBezTo>
                    <a:pt x="71" y="48"/>
                    <a:pt x="71" y="0"/>
                    <a:pt x="35" y="48"/>
                  </a:cubicBezTo>
                  <a:cubicBezTo>
                    <a:pt x="0" y="96"/>
                    <a:pt x="113" y="96"/>
                    <a:pt x="101" y="132"/>
                  </a:cubicBezTo>
                  <a:cubicBezTo>
                    <a:pt x="89" y="168"/>
                    <a:pt x="53" y="144"/>
                    <a:pt x="47" y="174"/>
                  </a:cubicBezTo>
                  <a:cubicBezTo>
                    <a:pt x="41" y="204"/>
                    <a:pt x="54" y="281"/>
                    <a:pt x="71" y="323"/>
                  </a:cubicBezTo>
                  <a:cubicBezTo>
                    <a:pt x="85" y="356"/>
                    <a:pt x="106" y="437"/>
                    <a:pt x="107" y="506"/>
                  </a:cubicBezTo>
                  <a:cubicBezTo>
                    <a:pt x="134" y="501"/>
                    <a:pt x="147" y="488"/>
                    <a:pt x="173" y="488"/>
                  </a:cubicBezTo>
                  <a:cubicBezTo>
                    <a:pt x="206" y="488"/>
                    <a:pt x="250" y="483"/>
                    <a:pt x="253" y="449"/>
                  </a:cubicBezTo>
                  <a:cubicBezTo>
                    <a:pt x="256" y="415"/>
                    <a:pt x="293" y="390"/>
                    <a:pt x="313" y="401"/>
                  </a:cubicBezTo>
                  <a:cubicBezTo>
                    <a:pt x="334" y="411"/>
                    <a:pt x="365" y="494"/>
                    <a:pt x="367" y="536"/>
                  </a:cubicBezTo>
                  <a:cubicBezTo>
                    <a:pt x="367" y="550"/>
                    <a:pt x="373" y="568"/>
                    <a:pt x="382" y="587"/>
                  </a:cubicBezTo>
                  <a:cubicBezTo>
                    <a:pt x="399" y="571"/>
                    <a:pt x="418" y="558"/>
                    <a:pt x="418" y="558"/>
                  </a:cubicBezTo>
                  <a:cubicBezTo>
                    <a:pt x="418" y="558"/>
                    <a:pt x="430" y="512"/>
                    <a:pt x="447" y="49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8" name="Google Shape;2128;p68"/>
            <p:cNvSpPr/>
            <p:nvPr/>
          </p:nvSpPr>
          <p:spPr>
            <a:xfrm>
              <a:off x="15105480" y="6945230"/>
              <a:ext cx="1403966" cy="1484384"/>
            </a:xfrm>
            <a:custGeom>
              <a:pathLst>
                <a:path extrusionOk="0" h="2936" w="2781">
                  <a:moveTo>
                    <a:pt x="1985" y="1322"/>
                  </a:moveTo>
                  <a:cubicBezTo>
                    <a:pt x="1968" y="1280"/>
                    <a:pt x="1955" y="1203"/>
                    <a:pt x="1961" y="1173"/>
                  </a:cubicBezTo>
                  <a:cubicBezTo>
                    <a:pt x="1967" y="1143"/>
                    <a:pt x="2003" y="1167"/>
                    <a:pt x="2015" y="1131"/>
                  </a:cubicBezTo>
                  <a:cubicBezTo>
                    <a:pt x="2027" y="1095"/>
                    <a:pt x="1914" y="1095"/>
                    <a:pt x="1949" y="1047"/>
                  </a:cubicBezTo>
                  <a:cubicBezTo>
                    <a:pt x="1985" y="999"/>
                    <a:pt x="1985" y="1047"/>
                    <a:pt x="2033" y="1047"/>
                  </a:cubicBezTo>
                  <a:cubicBezTo>
                    <a:pt x="2081" y="1047"/>
                    <a:pt x="2099" y="1071"/>
                    <a:pt x="2099" y="1101"/>
                  </a:cubicBezTo>
                  <a:cubicBezTo>
                    <a:pt x="2099" y="1131"/>
                    <a:pt x="2147" y="1149"/>
                    <a:pt x="2147" y="1149"/>
                  </a:cubicBezTo>
                  <a:cubicBezTo>
                    <a:pt x="2147" y="1149"/>
                    <a:pt x="2225" y="1143"/>
                    <a:pt x="2261" y="1143"/>
                  </a:cubicBezTo>
                  <a:cubicBezTo>
                    <a:pt x="2296" y="1143"/>
                    <a:pt x="2332" y="1143"/>
                    <a:pt x="2332" y="1167"/>
                  </a:cubicBezTo>
                  <a:cubicBezTo>
                    <a:pt x="2332" y="1191"/>
                    <a:pt x="2290" y="1269"/>
                    <a:pt x="2255" y="1269"/>
                  </a:cubicBezTo>
                  <a:cubicBezTo>
                    <a:pt x="2219" y="1269"/>
                    <a:pt x="2219" y="1370"/>
                    <a:pt x="2249" y="1376"/>
                  </a:cubicBezTo>
                  <a:cubicBezTo>
                    <a:pt x="2278" y="1382"/>
                    <a:pt x="2302" y="1298"/>
                    <a:pt x="2320" y="1298"/>
                  </a:cubicBezTo>
                  <a:cubicBezTo>
                    <a:pt x="2333" y="1298"/>
                    <a:pt x="2343" y="1393"/>
                    <a:pt x="2361" y="1491"/>
                  </a:cubicBezTo>
                  <a:cubicBezTo>
                    <a:pt x="2365" y="1486"/>
                    <a:pt x="2370" y="1482"/>
                    <a:pt x="2375" y="1482"/>
                  </a:cubicBezTo>
                  <a:cubicBezTo>
                    <a:pt x="2399" y="1482"/>
                    <a:pt x="2387" y="1399"/>
                    <a:pt x="2403" y="1375"/>
                  </a:cubicBezTo>
                  <a:cubicBezTo>
                    <a:pt x="2419" y="1352"/>
                    <a:pt x="2411" y="1277"/>
                    <a:pt x="2423" y="1277"/>
                  </a:cubicBezTo>
                  <a:cubicBezTo>
                    <a:pt x="2434" y="1277"/>
                    <a:pt x="2505" y="1300"/>
                    <a:pt x="2501" y="1281"/>
                  </a:cubicBezTo>
                  <a:cubicBezTo>
                    <a:pt x="2497" y="1261"/>
                    <a:pt x="2545" y="1194"/>
                    <a:pt x="2537" y="1159"/>
                  </a:cubicBezTo>
                  <a:cubicBezTo>
                    <a:pt x="2529" y="1123"/>
                    <a:pt x="2564" y="1080"/>
                    <a:pt x="2564" y="1036"/>
                  </a:cubicBezTo>
                  <a:cubicBezTo>
                    <a:pt x="2564" y="993"/>
                    <a:pt x="2604" y="981"/>
                    <a:pt x="2631" y="958"/>
                  </a:cubicBezTo>
                  <a:cubicBezTo>
                    <a:pt x="2659" y="934"/>
                    <a:pt x="2706" y="902"/>
                    <a:pt x="2714" y="922"/>
                  </a:cubicBezTo>
                  <a:cubicBezTo>
                    <a:pt x="2722" y="942"/>
                    <a:pt x="2781" y="958"/>
                    <a:pt x="2758" y="922"/>
                  </a:cubicBezTo>
                  <a:cubicBezTo>
                    <a:pt x="2734" y="887"/>
                    <a:pt x="2734" y="863"/>
                    <a:pt x="2750" y="855"/>
                  </a:cubicBezTo>
                  <a:cubicBezTo>
                    <a:pt x="2765" y="847"/>
                    <a:pt x="2773" y="808"/>
                    <a:pt x="2773" y="808"/>
                  </a:cubicBezTo>
                  <a:cubicBezTo>
                    <a:pt x="2773" y="808"/>
                    <a:pt x="2722" y="800"/>
                    <a:pt x="2714" y="776"/>
                  </a:cubicBezTo>
                  <a:cubicBezTo>
                    <a:pt x="2706" y="753"/>
                    <a:pt x="2675" y="729"/>
                    <a:pt x="2675" y="709"/>
                  </a:cubicBezTo>
                  <a:cubicBezTo>
                    <a:pt x="2675" y="690"/>
                    <a:pt x="2647" y="697"/>
                    <a:pt x="2624" y="717"/>
                  </a:cubicBezTo>
                  <a:cubicBezTo>
                    <a:pt x="2600" y="737"/>
                    <a:pt x="2556" y="694"/>
                    <a:pt x="2505" y="721"/>
                  </a:cubicBezTo>
                  <a:cubicBezTo>
                    <a:pt x="2454" y="749"/>
                    <a:pt x="2442" y="780"/>
                    <a:pt x="2419" y="776"/>
                  </a:cubicBezTo>
                  <a:cubicBezTo>
                    <a:pt x="2395" y="772"/>
                    <a:pt x="2399" y="796"/>
                    <a:pt x="2379" y="816"/>
                  </a:cubicBezTo>
                  <a:cubicBezTo>
                    <a:pt x="2359" y="835"/>
                    <a:pt x="2344" y="859"/>
                    <a:pt x="2332" y="859"/>
                  </a:cubicBezTo>
                  <a:cubicBezTo>
                    <a:pt x="2320" y="859"/>
                    <a:pt x="2281" y="879"/>
                    <a:pt x="2281" y="879"/>
                  </a:cubicBezTo>
                  <a:cubicBezTo>
                    <a:pt x="2281" y="879"/>
                    <a:pt x="2308" y="938"/>
                    <a:pt x="2292" y="965"/>
                  </a:cubicBezTo>
                  <a:cubicBezTo>
                    <a:pt x="2277" y="993"/>
                    <a:pt x="2237" y="965"/>
                    <a:pt x="2194" y="977"/>
                  </a:cubicBezTo>
                  <a:cubicBezTo>
                    <a:pt x="2151" y="989"/>
                    <a:pt x="2131" y="961"/>
                    <a:pt x="2099" y="969"/>
                  </a:cubicBezTo>
                  <a:cubicBezTo>
                    <a:pt x="2068" y="977"/>
                    <a:pt x="2048" y="950"/>
                    <a:pt x="2032" y="954"/>
                  </a:cubicBezTo>
                  <a:cubicBezTo>
                    <a:pt x="2017" y="958"/>
                    <a:pt x="1993" y="918"/>
                    <a:pt x="2001" y="887"/>
                  </a:cubicBezTo>
                  <a:cubicBezTo>
                    <a:pt x="2009" y="855"/>
                    <a:pt x="1985" y="812"/>
                    <a:pt x="1969" y="835"/>
                  </a:cubicBezTo>
                  <a:cubicBezTo>
                    <a:pt x="1953" y="859"/>
                    <a:pt x="1930" y="847"/>
                    <a:pt x="1930" y="883"/>
                  </a:cubicBezTo>
                  <a:cubicBezTo>
                    <a:pt x="1930" y="918"/>
                    <a:pt x="1950" y="961"/>
                    <a:pt x="1926" y="985"/>
                  </a:cubicBezTo>
                  <a:cubicBezTo>
                    <a:pt x="1902" y="1009"/>
                    <a:pt x="1776" y="1021"/>
                    <a:pt x="1753" y="1001"/>
                  </a:cubicBezTo>
                  <a:cubicBezTo>
                    <a:pt x="1729" y="981"/>
                    <a:pt x="1626" y="969"/>
                    <a:pt x="1623" y="950"/>
                  </a:cubicBezTo>
                  <a:cubicBezTo>
                    <a:pt x="1619" y="930"/>
                    <a:pt x="1587" y="895"/>
                    <a:pt x="1567" y="895"/>
                  </a:cubicBezTo>
                  <a:cubicBezTo>
                    <a:pt x="1548" y="895"/>
                    <a:pt x="1488" y="922"/>
                    <a:pt x="1473" y="910"/>
                  </a:cubicBezTo>
                  <a:cubicBezTo>
                    <a:pt x="1457" y="898"/>
                    <a:pt x="1417" y="867"/>
                    <a:pt x="1390" y="863"/>
                  </a:cubicBezTo>
                  <a:cubicBezTo>
                    <a:pt x="1362" y="859"/>
                    <a:pt x="1319" y="839"/>
                    <a:pt x="1315" y="824"/>
                  </a:cubicBezTo>
                  <a:cubicBezTo>
                    <a:pt x="1311" y="808"/>
                    <a:pt x="1248" y="800"/>
                    <a:pt x="1236" y="784"/>
                  </a:cubicBezTo>
                  <a:cubicBezTo>
                    <a:pt x="1224" y="768"/>
                    <a:pt x="1185" y="764"/>
                    <a:pt x="1185" y="745"/>
                  </a:cubicBezTo>
                  <a:cubicBezTo>
                    <a:pt x="1185" y="725"/>
                    <a:pt x="1201" y="694"/>
                    <a:pt x="1201" y="670"/>
                  </a:cubicBezTo>
                  <a:cubicBezTo>
                    <a:pt x="1201" y="646"/>
                    <a:pt x="1248" y="623"/>
                    <a:pt x="1248" y="607"/>
                  </a:cubicBezTo>
                  <a:cubicBezTo>
                    <a:pt x="1248" y="591"/>
                    <a:pt x="1205" y="563"/>
                    <a:pt x="1205" y="563"/>
                  </a:cubicBezTo>
                  <a:cubicBezTo>
                    <a:pt x="1205" y="563"/>
                    <a:pt x="1177" y="512"/>
                    <a:pt x="1146" y="512"/>
                  </a:cubicBezTo>
                  <a:cubicBezTo>
                    <a:pt x="1114" y="512"/>
                    <a:pt x="1090" y="457"/>
                    <a:pt x="1063" y="453"/>
                  </a:cubicBezTo>
                  <a:cubicBezTo>
                    <a:pt x="1035" y="449"/>
                    <a:pt x="1043" y="394"/>
                    <a:pt x="1027" y="374"/>
                  </a:cubicBezTo>
                  <a:cubicBezTo>
                    <a:pt x="1012" y="355"/>
                    <a:pt x="1023" y="307"/>
                    <a:pt x="1051" y="331"/>
                  </a:cubicBezTo>
                  <a:cubicBezTo>
                    <a:pt x="1079" y="355"/>
                    <a:pt x="1130" y="331"/>
                    <a:pt x="1110" y="295"/>
                  </a:cubicBezTo>
                  <a:cubicBezTo>
                    <a:pt x="1090" y="260"/>
                    <a:pt x="1055" y="229"/>
                    <a:pt x="1055" y="209"/>
                  </a:cubicBezTo>
                  <a:cubicBezTo>
                    <a:pt x="1055" y="189"/>
                    <a:pt x="1079" y="130"/>
                    <a:pt x="1051" y="114"/>
                  </a:cubicBezTo>
                  <a:cubicBezTo>
                    <a:pt x="1023" y="98"/>
                    <a:pt x="1000" y="75"/>
                    <a:pt x="992" y="47"/>
                  </a:cubicBezTo>
                  <a:cubicBezTo>
                    <a:pt x="984" y="20"/>
                    <a:pt x="952" y="0"/>
                    <a:pt x="952" y="0"/>
                  </a:cubicBezTo>
                  <a:cubicBezTo>
                    <a:pt x="913" y="4"/>
                    <a:pt x="913" y="4"/>
                    <a:pt x="913" y="4"/>
                  </a:cubicBezTo>
                  <a:cubicBezTo>
                    <a:pt x="913" y="4"/>
                    <a:pt x="889" y="67"/>
                    <a:pt x="874" y="75"/>
                  </a:cubicBezTo>
                  <a:cubicBezTo>
                    <a:pt x="858" y="83"/>
                    <a:pt x="803" y="94"/>
                    <a:pt x="775" y="114"/>
                  </a:cubicBezTo>
                  <a:cubicBezTo>
                    <a:pt x="748" y="134"/>
                    <a:pt x="669" y="87"/>
                    <a:pt x="625" y="87"/>
                  </a:cubicBezTo>
                  <a:cubicBezTo>
                    <a:pt x="582" y="87"/>
                    <a:pt x="554" y="130"/>
                    <a:pt x="574" y="142"/>
                  </a:cubicBezTo>
                  <a:cubicBezTo>
                    <a:pt x="594" y="154"/>
                    <a:pt x="590" y="236"/>
                    <a:pt x="590" y="236"/>
                  </a:cubicBezTo>
                  <a:cubicBezTo>
                    <a:pt x="590" y="236"/>
                    <a:pt x="614" y="339"/>
                    <a:pt x="649" y="331"/>
                  </a:cubicBezTo>
                  <a:cubicBezTo>
                    <a:pt x="684" y="323"/>
                    <a:pt x="728" y="366"/>
                    <a:pt x="696" y="374"/>
                  </a:cubicBezTo>
                  <a:cubicBezTo>
                    <a:pt x="665" y="382"/>
                    <a:pt x="649" y="418"/>
                    <a:pt x="645" y="449"/>
                  </a:cubicBezTo>
                  <a:cubicBezTo>
                    <a:pt x="641" y="481"/>
                    <a:pt x="649" y="520"/>
                    <a:pt x="625" y="524"/>
                  </a:cubicBezTo>
                  <a:cubicBezTo>
                    <a:pt x="602" y="528"/>
                    <a:pt x="578" y="536"/>
                    <a:pt x="578" y="579"/>
                  </a:cubicBezTo>
                  <a:cubicBezTo>
                    <a:pt x="578" y="623"/>
                    <a:pt x="527" y="611"/>
                    <a:pt x="519" y="626"/>
                  </a:cubicBezTo>
                  <a:cubicBezTo>
                    <a:pt x="511" y="642"/>
                    <a:pt x="491" y="721"/>
                    <a:pt x="480" y="733"/>
                  </a:cubicBezTo>
                  <a:cubicBezTo>
                    <a:pt x="468" y="745"/>
                    <a:pt x="401" y="749"/>
                    <a:pt x="397" y="784"/>
                  </a:cubicBezTo>
                  <a:cubicBezTo>
                    <a:pt x="393" y="820"/>
                    <a:pt x="361" y="863"/>
                    <a:pt x="342" y="859"/>
                  </a:cubicBezTo>
                  <a:cubicBezTo>
                    <a:pt x="322" y="855"/>
                    <a:pt x="286" y="839"/>
                    <a:pt x="275" y="863"/>
                  </a:cubicBezTo>
                  <a:cubicBezTo>
                    <a:pt x="263" y="887"/>
                    <a:pt x="212" y="843"/>
                    <a:pt x="200" y="855"/>
                  </a:cubicBezTo>
                  <a:cubicBezTo>
                    <a:pt x="188" y="867"/>
                    <a:pt x="125" y="918"/>
                    <a:pt x="125" y="950"/>
                  </a:cubicBezTo>
                  <a:cubicBezTo>
                    <a:pt x="125" y="981"/>
                    <a:pt x="192" y="981"/>
                    <a:pt x="188" y="1021"/>
                  </a:cubicBezTo>
                  <a:cubicBezTo>
                    <a:pt x="184" y="1060"/>
                    <a:pt x="212" y="1103"/>
                    <a:pt x="231" y="1123"/>
                  </a:cubicBezTo>
                  <a:cubicBezTo>
                    <a:pt x="251" y="1143"/>
                    <a:pt x="282" y="1190"/>
                    <a:pt x="267" y="1214"/>
                  </a:cubicBezTo>
                  <a:cubicBezTo>
                    <a:pt x="251" y="1237"/>
                    <a:pt x="227" y="1241"/>
                    <a:pt x="192" y="1233"/>
                  </a:cubicBezTo>
                  <a:cubicBezTo>
                    <a:pt x="156" y="1225"/>
                    <a:pt x="160" y="1249"/>
                    <a:pt x="97" y="1237"/>
                  </a:cubicBezTo>
                  <a:cubicBezTo>
                    <a:pt x="34" y="1225"/>
                    <a:pt x="30" y="1273"/>
                    <a:pt x="7" y="1300"/>
                  </a:cubicBezTo>
                  <a:cubicBezTo>
                    <a:pt x="5" y="1302"/>
                    <a:pt x="3" y="1305"/>
                    <a:pt x="0" y="1308"/>
                  </a:cubicBezTo>
                  <a:cubicBezTo>
                    <a:pt x="30" y="1331"/>
                    <a:pt x="43" y="1373"/>
                    <a:pt x="92" y="1392"/>
                  </a:cubicBezTo>
                  <a:cubicBezTo>
                    <a:pt x="150" y="1414"/>
                    <a:pt x="201" y="1355"/>
                    <a:pt x="201" y="1398"/>
                  </a:cubicBezTo>
                  <a:cubicBezTo>
                    <a:pt x="201" y="1441"/>
                    <a:pt x="65" y="1432"/>
                    <a:pt x="63" y="1445"/>
                  </a:cubicBezTo>
                  <a:cubicBezTo>
                    <a:pt x="60" y="1459"/>
                    <a:pt x="203" y="1631"/>
                    <a:pt x="275" y="1618"/>
                  </a:cubicBezTo>
                  <a:cubicBezTo>
                    <a:pt x="347" y="1605"/>
                    <a:pt x="401" y="1527"/>
                    <a:pt x="380" y="1515"/>
                  </a:cubicBezTo>
                  <a:cubicBezTo>
                    <a:pt x="359" y="1503"/>
                    <a:pt x="392" y="1454"/>
                    <a:pt x="411" y="1463"/>
                  </a:cubicBezTo>
                  <a:cubicBezTo>
                    <a:pt x="430" y="1472"/>
                    <a:pt x="414" y="1549"/>
                    <a:pt x="436" y="1566"/>
                  </a:cubicBezTo>
                  <a:cubicBezTo>
                    <a:pt x="458" y="1584"/>
                    <a:pt x="451" y="1617"/>
                    <a:pt x="436" y="1658"/>
                  </a:cubicBezTo>
                  <a:cubicBezTo>
                    <a:pt x="421" y="1699"/>
                    <a:pt x="451" y="1780"/>
                    <a:pt x="455" y="1826"/>
                  </a:cubicBezTo>
                  <a:cubicBezTo>
                    <a:pt x="460" y="1872"/>
                    <a:pt x="491" y="1938"/>
                    <a:pt x="501" y="2006"/>
                  </a:cubicBezTo>
                  <a:cubicBezTo>
                    <a:pt x="511" y="2074"/>
                    <a:pt x="554" y="2198"/>
                    <a:pt x="594" y="2273"/>
                  </a:cubicBezTo>
                  <a:cubicBezTo>
                    <a:pt x="634" y="2349"/>
                    <a:pt x="665" y="2496"/>
                    <a:pt x="691" y="2532"/>
                  </a:cubicBezTo>
                  <a:cubicBezTo>
                    <a:pt x="718" y="2567"/>
                    <a:pt x="786" y="2675"/>
                    <a:pt x="786" y="2741"/>
                  </a:cubicBezTo>
                  <a:cubicBezTo>
                    <a:pt x="786" y="2808"/>
                    <a:pt x="858" y="2900"/>
                    <a:pt x="883" y="2918"/>
                  </a:cubicBezTo>
                  <a:cubicBezTo>
                    <a:pt x="908" y="2936"/>
                    <a:pt x="963" y="2898"/>
                    <a:pt x="976" y="2856"/>
                  </a:cubicBezTo>
                  <a:cubicBezTo>
                    <a:pt x="989" y="2815"/>
                    <a:pt x="1065" y="2799"/>
                    <a:pt x="1069" y="2763"/>
                  </a:cubicBezTo>
                  <a:cubicBezTo>
                    <a:pt x="1073" y="2728"/>
                    <a:pt x="1081" y="2700"/>
                    <a:pt x="1107" y="2695"/>
                  </a:cubicBezTo>
                  <a:cubicBezTo>
                    <a:pt x="1134" y="2691"/>
                    <a:pt x="1134" y="2663"/>
                    <a:pt x="1134" y="2625"/>
                  </a:cubicBezTo>
                  <a:cubicBezTo>
                    <a:pt x="1134" y="2586"/>
                    <a:pt x="1137" y="2532"/>
                    <a:pt x="1163" y="2498"/>
                  </a:cubicBezTo>
                  <a:cubicBezTo>
                    <a:pt x="1190" y="2464"/>
                    <a:pt x="1194" y="2372"/>
                    <a:pt x="1178" y="2335"/>
                  </a:cubicBezTo>
                  <a:cubicBezTo>
                    <a:pt x="1162" y="2298"/>
                    <a:pt x="1171" y="2247"/>
                    <a:pt x="1186" y="2210"/>
                  </a:cubicBezTo>
                  <a:cubicBezTo>
                    <a:pt x="1200" y="2173"/>
                    <a:pt x="1194" y="2130"/>
                    <a:pt x="1223" y="2127"/>
                  </a:cubicBezTo>
                  <a:cubicBezTo>
                    <a:pt x="1251" y="2124"/>
                    <a:pt x="1292" y="2099"/>
                    <a:pt x="1321" y="2059"/>
                  </a:cubicBezTo>
                  <a:cubicBezTo>
                    <a:pt x="1351" y="2020"/>
                    <a:pt x="1441" y="1965"/>
                    <a:pt x="1473" y="1938"/>
                  </a:cubicBezTo>
                  <a:cubicBezTo>
                    <a:pt x="1506" y="1912"/>
                    <a:pt x="1605" y="1825"/>
                    <a:pt x="1634" y="1776"/>
                  </a:cubicBezTo>
                  <a:cubicBezTo>
                    <a:pt x="1664" y="1727"/>
                    <a:pt x="1748" y="1711"/>
                    <a:pt x="1786" y="1671"/>
                  </a:cubicBezTo>
                  <a:cubicBezTo>
                    <a:pt x="1825" y="1631"/>
                    <a:pt x="1810" y="1611"/>
                    <a:pt x="1817" y="1568"/>
                  </a:cubicBezTo>
                  <a:cubicBezTo>
                    <a:pt x="1825" y="1525"/>
                    <a:pt x="1949" y="1507"/>
                    <a:pt x="1996" y="1507"/>
                  </a:cubicBezTo>
                  <a:cubicBezTo>
                    <a:pt x="2005" y="1507"/>
                    <a:pt x="2013" y="1506"/>
                    <a:pt x="2021" y="1505"/>
                  </a:cubicBezTo>
                  <a:cubicBezTo>
                    <a:pt x="2020" y="1436"/>
                    <a:pt x="1999" y="1355"/>
                    <a:pt x="1985" y="132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29" name="Google Shape;2129;p68"/>
            <p:cNvSpPr/>
            <p:nvPr/>
          </p:nvSpPr>
          <p:spPr>
            <a:xfrm>
              <a:off x="16075523" y="5909847"/>
              <a:ext cx="1586582" cy="683554"/>
            </a:xfrm>
            <a:custGeom>
              <a:pathLst>
                <a:path extrusionOk="0" h="1350" w="3140">
                  <a:moveTo>
                    <a:pt x="3005" y="565"/>
                  </a:moveTo>
                  <a:cubicBezTo>
                    <a:pt x="2973" y="527"/>
                    <a:pt x="2922" y="546"/>
                    <a:pt x="2909" y="578"/>
                  </a:cubicBezTo>
                  <a:cubicBezTo>
                    <a:pt x="2896" y="611"/>
                    <a:pt x="2870" y="565"/>
                    <a:pt x="2813" y="565"/>
                  </a:cubicBezTo>
                  <a:cubicBezTo>
                    <a:pt x="2755" y="565"/>
                    <a:pt x="2748" y="598"/>
                    <a:pt x="2710" y="559"/>
                  </a:cubicBezTo>
                  <a:cubicBezTo>
                    <a:pt x="2671" y="521"/>
                    <a:pt x="2722" y="508"/>
                    <a:pt x="2722" y="508"/>
                  </a:cubicBezTo>
                  <a:cubicBezTo>
                    <a:pt x="2729" y="456"/>
                    <a:pt x="2729" y="456"/>
                    <a:pt x="2729" y="456"/>
                  </a:cubicBezTo>
                  <a:cubicBezTo>
                    <a:pt x="2809" y="297"/>
                    <a:pt x="2809" y="297"/>
                    <a:pt x="2809" y="297"/>
                  </a:cubicBezTo>
                  <a:cubicBezTo>
                    <a:pt x="2786" y="287"/>
                    <a:pt x="2753" y="284"/>
                    <a:pt x="2737" y="290"/>
                  </a:cubicBezTo>
                  <a:cubicBezTo>
                    <a:pt x="2713" y="298"/>
                    <a:pt x="2657" y="293"/>
                    <a:pt x="2651" y="272"/>
                  </a:cubicBezTo>
                  <a:cubicBezTo>
                    <a:pt x="2645" y="251"/>
                    <a:pt x="2551" y="248"/>
                    <a:pt x="2527" y="266"/>
                  </a:cubicBezTo>
                  <a:cubicBezTo>
                    <a:pt x="2503" y="284"/>
                    <a:pt x="2450" y="298"/>
                    <a:pt x="2447" y="319"/>
                  </a:cubicBezTo>
                  <a:cubicBezTo>
                    <a:pt x="2444" y="340"/>
                    <a:pt x="2388" y="334"/>
                    <a:pt x="2368" y="349"/>
                  </a:cubicBezTo>
                  <a:cubicBezTo>
                    <a:pt x="2347" y="363"/>
                    <a:pt x="2241" y="369"/>
                    <a:pt x="2238" y="381"/>
                  </a:cubicBezTo>
                  <a:cubicBezTo>
                    <a:pt x="2235" y="393"/>
                    <a:pt x="2123" y="396"/>
                    <a:pt x="2105" y="381"/>
                  </a:cubicBezTo>
                  <a:cubicBezTo>
                    <a:pt x="2087" y="366"/>
                    <a:pt x="1990" y="381"/>
                    <a:pt x="1978" y="357"/>
                  </a:cubicBezTo>
                  <a:cubicBezTo>
                    <a:pt x="1966" y="334"/>
                    <a:pt x="1925" y="322"/>
                    <a:pt x="1925" y="301"/>
                  </a:cubicBezTo>
                  <a:cubicBezTo>
                    <a:pt x="1925" y="281"/>
                    <a:pt x="1851" y="281"/>
                    <a:pt x="1842" y="263"/>
                  </a:cubicBezTo>
                  <a:cubicBezTo>
                    <a:pt x="1833" y="245"/>
                    <a:pt x="1774" y="236"/>
                    <a:pt x="1766" y="242"/>
                  </a:cubicBezTo>
                  <a:cubicBezTo>
                    <a:pt x="1757" y="248"/>
                    <a:pt x="1692" y="225"/>
                    <a:pt x="1674" y="222"/>
                  </a:cubicBezTo>
                  <a:cubicBezTo>
                    <a:pt x="1656" y="219"/>
                    <a:pt x="1600" y="233"/>
                    <a:pt x="1583" y="233"/>
                  </a:cubicBezTo>
                  <a:cubicBezTo>
                    <a:pt x="1565" y="233"/>
                    <a:pt x="1532" y="266"/>
                    <a:pt x="1512" y="269"/>
                  </a:cubicBezTo>
                  <a:cubicBezTo>
                    <a:pt x="1491" y="272"/>
                    <a:pt x="1435" y="233"/>
                    <a:pt x="1423" y="242"/>
                  </a:cubicBezTo>
                  <a:cubicBezTo>
                    <a:pt x="1411" y="251"/>
                    <a:pt x="1376" y="213"/>
                    <a:pt x="1361" y="195"/>
                  </a:cubicBezTo>
                  <a:cubicBezTo>
                    <a:pt x="1346" y="177"/>
                    <a:pt x="1361" y="127"/>
                    <a:pt x="1349" y="110"/>
                  </a:cubicBezTo>
                  <a:cubicBezTo>
                    <a:pt x="1338" y="92"/>
                    <a:pt x="1273" y="92"/>
                    <a:pt x="1252" y="80"/>
                  </a:cubicBezTo>
                  <a:cubicBezTo>
                    <a:pt x="1231" y="68"/>
                    <a:pt x="1199" y="50"/>
                    <a:pt x="1178" y="50"/>
                  </a:cubicBezTo>
                  <a:cubicBezTo>
                    <a:pt x="1158" y="50"/>
                    <a:pt x="1125" y="45"/>
                    <a:pt x="1116" y="36"/>
                  </a:cubicBezTo>
                  <a:cubicBezTo>
                    <a:pt x="1107" y="27"/>
                    <a:pt x="1063" y="12"/>
                    <a:pt x="1042" y="6"/>
                  </a:cubicBezTo>
                  <a:cubicBezTo>
                    <a:pt x="1022" y="0"/>
                    <a:pt x="1019" y="27"/>
                    <a:pt x="1007" y="39"/>
                  </a:cubicBezTo>
                  <a:cubicBezTo>
                    <a:pt x="995" y="50"/>
                    <a:pt x="960" y="53"/>
                    <a:pt x="954" y="74"/>
                  </a:cubicBezTo>
                  <a:cubicBezTo>
                    <a:pt x="948" y="95"/>
                    <a:pt x="907" y="101"/>
                    <a:pt x="913" y="124"/>
                  </a:cubicBezTo>
                  <a:cubicBezTo>
                    <a:pt x="918" y="148"/>
                    <a:pt x="933" y="195"/>
                    <a:pt x="948" y="207"/>
                  </a:cubicBezTo>
                  <a:cubicBezTo>
                    <a:pt x="963" y="219"/>
                    <a:pt x="954" y="254"/>
                    <a:pt x="945" y="266"/>
                  </a:cubicBezTo>
                  <a:cubicBezTo>
                    <a:pt x="936" y="278"/>
                    <a:pt x="874" y="287"/>
                    <a:pt x="862" y="307"/>
                  </a:cubicBezTo>
                  <a:cubicBezTo>
                    <a:pt x="851" y="328"/>
                    <a:pt x="821" y="304"/>
                    <a:pt x="792" y="287"/>
                  </a:cubicBezTo>
                  <a:cubicBezTo>
                    <a:pt x="762" y="269"/>
                    <a:pt x="727" y="281"/>
                    <a:pt x="712" y="293"/>
                  </a:cubicBezTo>
                  <a:cubicBezTo>
                    <a:pt x="697" y="304"/>
                    <a:pt x="644" y="263"/>
                    <a:pt x="629" y="260"/>
                  </a:cubicBezTo>
                  <a:cubicBezTo>
                    <a:pt x="614" y="257"/>
                    <a:pt x="611" y="201"/>
                    <a:pt x="597" y="204"/>
                  </a:cubicBezTo>
                  <a:cubicBezTo>
                    <a:pt x="582" y="207"/>
                    <a:pt x="479" y="186"/>
                    <a:pt x="458" y="180"/>
                  </a:cubicBezTo>
                  <a:cubicBezTo>
                    <a:pt x="437" y="174"/>
                    <a:pt x="393" y="177"/>
                    <a:pt x="387" y="192"/>
                  </a:cubicBezTo>
                  <a:cubicBezTo>
                    <a:pt x="381" y="207"/>
                    <a:pt x="328" y="204"/>
                    <a:pt x="319" y="222"/>
                  </a:cubicBezTo>
                  <a:cubicBezTo>
                    <a:pt x="310" y="239"/>
                    <a:pt x="269" y="248"/>
                    <a:pt x="254" y="266"/>
                  </a:cubicBezTo>
                  <a:cubicBezTo>
                    <a:pt x="240" y="284"/>
                    <a:pt x="189" y="284"/>
                    <a:pt x="178" y="310"/>
                  </a:cubicBezTo>
                  <a:cubicBezTo>
                    <a:pt x="166" y="337"/>
                    <a:pt x="104" y="349"/>
                    <a:pt x="86" y="352"/>
                  </a:cubicBezTo>
                  <a:cubicBezTo>
                    <a:pt x="68" y="355"/>
                    <a:pt x="21" y="363"/>
                    <a:pt x="18" y="378"/>
                  </a:cubicBezTo>
                  <a:cubicBezTo>
                    <a:pt x="17" y="384"/>
                    <a:pt x="10" y="385"/>
                    <a:pt x="0" y="384"/>
                  </a:cubicBezTo>
                  <a:cubicBezTo>
                    <a:pt x="1" y="388"/>
                    <a:pt x="3" y="392"/>
                    <a:pt x="4" y="396"/>
                  </a:cubicBezTo>
                  <a:cubicBezTo>
                    <a:pt x="16" y="463"/>
                    <a:pt x="44" y="461"/>
                    <a:pt x="75" y="488"/>
                  </a:cubicBezTo>
                  <a:cubicBezTo>
                    <a:pt x="106" y="515"/>
                    <a:pt x="132" y="535"/>
                    <a:pt x="165" y="537"/>
                  </a:cubicBezTo>
                  <a:cubicBezTo>
                    <a:pt x="198" y="539"/>
                    <a:pt x="247" y="578"/>
                    <a:pt x="251" y="607"/>
                  </a:cubicBezTo>
                  <a:cubicBezTo>
                    <a:pt x="255" y="635"/>
                    <a:pt x="285" y="668"/>
                    <a:pt x="304" y="682"/>
                  </a:cubicBezTo>
                  <a:cubicBezTo>
                    <a:pt x="322" y="696"/>
                    <a:pt x="298" y="745"/>
                    <a:pt x="298" y="782"/>
                  </a:cubicBezTo>
                  <a:cubicBezTo>
                    <a:pt x="298" y="819"/>
                    <a:pt x="253" y="827"/>
                    <a:pt x="275" y="864"/>
                  </a:cubicBezTo>
                  <a:cubicBezTo>
                    <a:pt x="298" y="901"/>
                    <a:pt x="455" y="919"/>
                    <a:pt x="500" y="919"/>
                  </a:cubicBezTo>
                  <a:cubicBezTo>
                    <a:pt x="545" y="919"/>
                    <a:pt x="561" y="962"/>
                    <a:pt x="575" y="964"/>
                  </a:cubicBezTo>
                  <a:cubicBezTo>
                    <a:pt x="603" y="969"/>
                    <a:pt x="607" y="1003"/>
                    <a:pt x="639" y="1009"/>
                  </a:cubicBezTo>
                  <a:cubicBezTo>
                    <a:pt x="671" y="1016"/>
                    <a:pt x="703" y="1035"/>
                    <a:pt x="716" y="1093"/>
                  </a:cubicBezTo>
                  <a:cubicBezTo>
                    <a:pt x="729" y="1151"/>
                    <a:pt x="768" y="1170"/>
                    <a:pt x="774" y="1196"/>
                  </a:cubicBezTo>
                  <a:cubicBezTo>
                    <a:pt x="781" y="1221"/>
                    <a:pt x="851" y="1202"/>
                    <a:pt x="903" y="1209"/>
                  </a:cubicBezTo>
                  <a:cubicBezTo>
                    <a:pt x="954" y="1215"/>
                    <a:pt x="1102" y="1209"/>
                    <a:pt x="1141" y="1215"/>
                  </a:cubicBezTo>
                  <a:cubicBezTo>
                    <a:pt x="1179" y="1221"/>
                    <a:pt x="1269" y="1215"/>
                    <a:pt x="1321" y="1254"/>
                  </a:cubicBezTo>
                  <a:cubicBezTo>
                    <a:pt x="1372" y="1292"/>
                    <a:pt x="1398" y="1260"/>
                    <a:pt x="1430" y="1279"/>
                  </a:cubicBezTo>
                  <a:cubicBezTo>
                    <a:pt x="1462" y="1298"/>
                    <a:pt x="1488" y="1311"/>
                    <a:pt x="1533" y="1305"/>
                  </a:cubicBezTo>
                  <a:cubicBezTo>
                    <a:pt x="1578" y="1298"/>
                    <a:pt x="1578" y="1337"/>
                    <a:pt x="1610" y="1344"/>
                  </a:cubicBezTo>
                  <a:cubicBezTo>
                    <a:pt x="1642" y="1350"/>
                    <a:pt x="1700" y="1292"/>
                    <a:pt x="1784" y="1254"/>
                  </a:cubicBezTo>
                  <a:cubicBezTo>
                    <a:pt x="1867" y="1215"/>
                    <a:pt x="1964" y="1241"/>
                    <a:pt x="2009" y="1247"/>
                  </a:cubicBezTo>
                  <a:cubicBezTo>
                    <a:pt x="2054" y="1254"/>
                    <a:pt x="2137" y="1228"/>
                    <a:pt x="2189" y="1170"/>
                  </a:cubicBezTo>
                  <a:cubicBezTo>
                    <a:pt x="2240" y="1112"/>
                    <a:pt x="2304" y="1125"/>
                    <a:pt x="2311" y="1074"/>
                  </a:cubicBezTo>
                  <a:cubicBezTo>
                    <a:pt x="2317" y="1022"/>
                    <a:pt x="2260" y="1003"/>
                    <a:pt x="2285" y="958"/>
                  </a:cubicBezTo>
                  <a:cubicBezTo>
                    <a:pt x="2311" y="913"/>
                    <a:pt x="2356" y="919"/>
                    <a:pt x="2382" y="932"/>
                  </a:cubicBezTo>
                  <a:cubicBezTo>
                    <a:pt x="2407" y="945"/>
                    <a:pt x="2478" y="964"/>
                    <a:pt x="2542" y="919"/>
                  </a:cubicBezTo>
                  <a:cubicBezTo>
                    <a:pt x="2607" y="874"/>
                    <a:pt x="2633" y="881"/>
                    <a:pt x="2690" y="874"/>
                  </a:cubicBezTo>
                  <a:cubicBezTo>
                    <a:pt x="2748" y="868"/>
                    <a:pt x="2742" y="829"/>
                    <a:pt x="2780" y="791"/>
                  </a:cubicBezTo>
                  <a:cubicBezTo>
                    <a:pt x="2819" y="752"/>
                    <a:pt x="2864" y="739"/>
                    <a:pt x="2903" y="739"/>
                  </a:cubicBezTo>
                  <a:cubicBezTo>
                    <a:pt x="2941" y="739"/>
                    <a:pt x="2993" y="701"/>
                    <a:pt x="3031" y="713"/>
                  </a:cubicBezTo>
                  <a:cubicBezTo>
                    <a:pt x="3070" y="726"/>
                    <a:pt x="3128" y="733"/>
                    <a:pt x="3134" y="701"/>
                  </a:cubicBezTo>
                  <a:cubicBezTo>
                    <a:pt x="3140" y="668"/>
                    <a:pt x="3038" y="604"/>
                    <a:pt x="3005" y="565"/>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0" name="Google Shape;2130;p68"/>
            <p:cNvSpPr/>
            <p:nvPr/>
          </p:nvSpPr>
          <p:spPr>
            <a:xfrm>
              <a:off x="13403297" y="7106066"/>
              <a:ext cx="25131" cy="68690"/>
            </a:xfrm>
            <a:custGeom>
              <a:pathLst>
                <a:path extrusionOk="0" h="137" w="51">
                  <a:moveTo>
                    <a:pt x="21" y="1"/>
                  </a:moveTo>
                  <a:cubicBezTo>
                    <a:pt x="6" y="7"/>
                    <a:pt x="0" y="65"/>
                    <a:pt x="0" y="74"/>
                  </a:cubicBezTo>
                  <a:cubicBezTo>
                    <a:pt x="0" y="80"/>
                    <a:pt x="9" y="109"/>
                    <a:pt x="37" y="137"/>
                  </a:cubicBezTo>
                  <a:cubicBezTo>
                    <a:pt x="42" y="93"/>
                    <a:pt x="44" y="36"/>
                    <a:pt x="48" y="20"/>
                  </a:cubicBezTo>
                  <a:cubicBezTo>
                    <a:pt x="49" y="16"/>
                    <a:pt x="50" y="9"/>
                    <a:pt x="51" y="1"/>
                  </a:cubicBezTo>
                  <a:cubicBezTo>
                    <a:pt x="36" y="0"/>
                    <a:pt x="25" y="0"/>
                    <a:pt x="21" y="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1" name="Google Shape;2131;p68"/>
            <p:cNvSpPr/>
            <p:nvPr/>
          </p:nvSpPr>
          <p:spPr>
            <a:xfrm>
              <a:off x="13359738" y="7060830"/>
              <a:ext cx="73717" cy="211097"/>
            </a:xfrm>
            <a:custGeom>
              <a:pathLst>
                <a:path extrusionOk="0" h="417" w="145">
                  <a:moveTo>
                    <a:pt x="68" y="412"/>
                  </a:moveTo>
                  <a:cubicBezTo>
                    <a:pt x="71" y="413"/>
                    <a:pt x="74" y="415"/>
                    <a:pt x="78" y="417"/>
                  </a:cubicBezTo>
                  <a:cubicBezTo>
                    <a:pt x="86" y="357"/>
                    <a:pt x="99" y="287"/>
                    <a:pt x="110" y="272"/>
                  </a:cubicBezTo>
                  <a:cubicBezTo>
                    <a:pt x="116" y="265"/>
                    <a:pt x="120" y="246"/>
                    <a:pt x="123" y="224"/>
                  </a:cubicBezTo>
                  <a:cubicBezTo>
                    <a:pt x="95" y="196"/>
                    <a:pt x="86" y="167"/>
                    <a:pt x="86" y="161"/>
                  </a:cubicBezTo>
                  <a:cubicBezTo>
                    <a:pt x="86" y="152"/>
                    <a:pt x="92" y="94"/>
                    <a:pt x="107" y="88"/>
                  </a:cubicBezTo>
                  <a:cubicBezTo>
                    <a:pt x="111" y="87"/>
                    <a:pt x="122" y="87"/>
                    <a:pt x="137" y="88"/>
                  </a:cubicBezTo>
                  <a:cubicBezTo>
                    <a:pt x="140" y="70"/>
                    <a:pt x="143" y="44"/>
                    <a:pt x="145" y="21"/>
                  </a:cubicBezTo>
                  <a:cubicBezTo>
                    <a:pt x="95" y="0"/>
                    <a:pt x="95" y="0"/>
                    <a:pt x="95" y="0"/>
                  </a:cubicBezTo>
                  <a:cubicBezTo>
                    <a:pt x="87" y="16"/>
                    <a:pt x="81" y="32"/>
                    <a:pt x="79" y="47"/>
                  </a:cubicBezTo>
                  <a:cubicBezTo>
                    <a:pt x="71" y="100"/>
                    <a:pt x="23" y="188"/>
                    <a:pt x="0" y="224"/>
                  </a:cubicBezTo>
                  <a:cubicBezTo>
                    <a:pt x="72" y="400"/>
                    <a:pt x="72" y="400"/>
                    <a:pt x="72" y="400"/>
                  </a:cubicBezTo>
                  <a:lnTo>
                    <a:pt x="68" y="412"/>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2" name="Google Shape;2132;p68"/>
            <p:cNvSpPr/>
            <p:nvPr/>
          </p:nvSpPr>
          <p:spPr>
            <a:xfrm>
              <a:off x="13398270" y="7057479"/>
              <a:ext cx="212773" cy="236228"/>
            </a:xfrm>
            <a:custGeom>
              <a:pathLst>
                <a:path extrusionOk="0" h="466" w="421">
                  <a:moveTo>
                    <a:pt x="390" y="0"/>
                  </a:moveTo>
                  <a:cubicBezTo>
                    <a:pt x="328" y="32"/>
                    <a:pt x="273" y="59"/>
                    <a:pt x="262" y="61"/>
                  </a:cubicBezTo>
                  <a:cubicBezTo>
                    <a:pt x="235" y="65"/>
                    <a:pt x="168" y="112"/>
                    <a:pt x="168" y="112"/>
                  </a:cubicBezTo>
                  <a:cubicBezTo>
                    <a:pt x="77" y="65"/>
                    <a:pt x="77" y="65"/>
                    <a:pt x="77" y="65"/>
                  </a:cubicBezTo>
                  <a:cubicBezTo>
                    <a:pt x="69" y="29"/>
                    <a:pt x="69" y="29"/>
                    <a:pt x="69" y="29"/>
                  </a:cubicBezTo>
                  <a:cubicBezTo>
                    <a:pt x="67" y="28"/>
                    <a:pt x="67" y="28"/>
                    <a:pt x="67" y="28"/>
                  </a:cubicBezTo>
                  <a:cubicBezTo>
                    <a:pt x="64" y="62"/>
                    <a:pt x="59" y="102"/>
                    <a:pt x="56" y="114"/>
                  </a:cubicBezTo>
                  <a:cubicBezTo>
                    <a:pt x="50" y="138"/>
                    <a:pt x="50" y="256"/>
                    <a:pt x="32" y="279"/>
                  </a:cubicBezTo>
                  <a:cubicBezTo>
                    <a:pt x="21" y="294"/>
                    <a:pt x="8" y="364"/>
                    <a:pt x="0" y="424"/>
                  </a:cubicBezTo>
                  <a:cubicBezTo>
                    <a:pt x="33" y="442"/>
                    <a:pt x="71" y="461"/>
                    <a:pt x="89" y="463"/>
                  </a:cubicBezTo>
                  <a:cubicBezTo>
                    <a:pt x="124" y="466"/>
                    <a:pt x="168" y="427"/>
                    <a:pt x="168" y="403"/>
                  </a:cubicBezTo>
                  <a:cubicBezTo>
                    <a:pt x="168" y="380"/>
                    <a:pt x="199" y="376"/>
                    <a:pt x="231" y="376"/>
                  </a:cubicBezTo>
                  <a:cubicBezTo>
                    <a:pt x="262" y="376"/>
                    <a:pt x="266" y="340"/>
                    <a:pt x="290" y="329"/>
                  </a:cubicBezTo>
                  <a:cubicBezTo>
                    <a:pt x="314" y="317"/>
                    <a:pt x="239" y="250"/>
                    <a:pt x="215" y="242"/>
                  </a:cubicBezTo>
                  <a:cubicBezTo>
                    <a:pt x="191" y="234"/>
                    <a:pt x="235" y="183"/>
                    <a:pt x="314" y="179"/>
                  </a:cubicBezTo>
                  <a:cubicBezTo>
                    <a:pt x="392" y="175"/>
                    <a:pt x="373" y="147"/>
                    <a:pt x="416" y="147"/>
                  </a:cubicBezTo>
                  <a:cubicBezTo>
                    <a:pt x="418" y="147"/>
                    <a:pt x="420" y="147"/>
                    <a:pt x="421" y="147"/>
                  </a:cubicBezTo>
                  <a:cubicBezTo>
                    <a:pt x="414" y="113"/>
                    <a:pt x="404" y="71"/>
                    <a:pt x="398" y="49"/>
                  </a:cubicBezTo>
                  <a:cubicBezTo>
                    <a:pt x="394" y="36"/>
                    <a:pt x="392" y="19"/>
                    <a:pt x="390" y="0"/>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3" name="Google Shape;2133;p68"/>
            <p:cNvSpPr/>
            <p:nvPr/>
          </p:nvSpPr>
          <p:spPr>
            <a:xfrm>
              <a:off x="15160767" y="6481150"/>
              <a:ext cx="551199" cy="241254"/>
            </a:xfrm>
            <a:custGeom>
              <a:pathLst>
                <a:path extrusionOk="0" h="475" w="1092">
                  <a:moveTo>
                    <a:pt x="1009" y="91"/>
                  </a:moveTo>
                  <a:cubicBezTo>
                    <a:pt x="970" y="47"/>
                    <a:pt x="959" y="76"/>
                    <a:pt x="914" y="65"/>
                  </a:cubicBezTo>
                  <a:cubicBezTo>
                    <a:pt x="870" y="53"/>
                    <a:pt x="693" y="35"/>
                    <a:pt x="658" y="50"/>
                  </a:cubicBezTo>
                  <a:cubicBezTo>
                    <a:pt x="622" y="65"/>
                    <a:pt x="548" y="23"/>
                    <a:pt x="525" y="12"/>
                  </a:cubicBezTo>
                  <a:cubicBezTo>
                    <a:pt x="501" y="0"/>
                    <a:pt x="424" y="12"/>
                    <a:pt x="421" y="53"/>
                  </a:cubicBezTo>
                  <a:cubicBezTo>
                    <a:pt x="418" y="94"/>
                    <a:pt x="386" y="94"/>
                    <a:pt x="333" y="68"/>
                  </a:cubicBezTo>
                  <a:cubicBezTo>
                    <a:pt x="280" y="41"/>
                    <a:pt x="200" y="41"/>
                    <a:pt x="197" y="71"/>
                  </a:cubicBezTo>
                  <a:cubicBezTo>
                    <a:pt x="194" y="100"/>
                    <a:pt x="156" y="130"/>
                    <a:pt x="135" y="138"/>
                  </a:cubicBezTo>
                  <a:cubicBezTo>
                    <a:pt x="127" y="142"/>
                    <a:pt x="116" y="166"/>
                    <a:pt x="105" y="194"/>
                  </a:cubicBezTo>
                  <a:cubicBezTo>
                    <a:pt x="121" y="200"/>
                    <a:pt x="131" y="214"/>
                    <a:pt x="142" y="227"/>
                  </a:cubicBezTo>
                  <a:cubicBezTo>
                    <a:pt x="162" y="251"/>
                    <a:pt x="213" y="247"/>
                    <a:pt x="221" y="223"/>
                  </a:cubicBezTo>
                  <a:cubicBezTo>
                    <a:pt x="229" y="200"/>
                    <a:pt x="311" y="247"/>
                    <a:pt x="359" y="286"/>
                  </a:cubicBezTo>
                  <a:cubicBezTo>
                    <a:pt x="406" y="326"/>
                    <a:pt x="335" y="298"/>
                    <a:pt x="315" y="338"/>
                  </a:cubicBezTo>
                  <a:cubicBezTo>
                    <a:pt x="296" y="377"/>
                    <a:pt x="237" y="338"/>
                    <a:pt x="221" y="353"/>
                  </a:cubicBezTo>
                  <a:cubicBezTo>
                    <a:pt x="205" y="369"/>
                    <a:pt x="103" y="377"/>
                    <a:pt x="75" y="373"/>
                  </a:cubicBezTo>
                  <a:cubicBezTo>
                    <a:pt x="47" y="369"/>
                    <a:pt x="0" y="412"/>
                    <a:pt x="4" y="432"/>
                  </a:cubicBezTo>
                  <a:cubicBezTo>
                    <a:pt x="8" y="452"/>
                    <a:pt x="110" y="420"/>
                    <a:pt x="146" y="444"/>
                  </a:cubicBezTo>
                  <a:cubicBezTo>
                    <a:pt x="181" y="468"/>
                    <a:pt x="217" y="420"/>
                    <a:pt x="237" y="448"/>
                  </a:cubicBezTo>
                  <a:cubicBezTo>
                    <a:pt x="256" y="475"/>
                    <a:pt x="300" y="456"/>
                    <a:pt x="319" y="464"/>
                  </a:cubicBezTo>
                  <a:cubicBezTo>
                    <a:pt x="339" y="472"/>
                    <a:pt x="448" y="456"/>
                    <a:pt x="449" y="456"/>
                  </a:cubicBezTo>
                  <a:cubicBezTo>
                    <a:pt x="461" y="442"/>
                    <a:pt x="466" y="423"/>
                    <a:pt x="466" y="406"/>
                  </a:cubicBezTo>
                  <a:cubicBezTo>
                    <a:pt x="466" y="380"/>
                    <a:pt x="488" y="386"/>
                    <a:pt x="510" y="380"/>
                  </a:cubicBezTo>
                  <a:cubicBezTo>
                    <a:pt x="532" y="373"/>
                    <a:pt x="548" y="344"/>
                    <a:pt x="565" y="344"/>
                  </a:cubicBezTo>
                  <a:cubicBezTo>
                    <a:pt x="583" y="344"/>
                    <a:pt x="607" y="318"/>
                    <a:pt x="625" y="324"/>
                  </a:cubicBezTo>
                  <a:cubicBezTo>
                    <a:pt x="643" y="331"/>
                    <a:pt x="665" y="362"/>
                    <a:pt x="687" y="344"/>
                  </a:cubicBezTo>
                  <a:cubicBezTo>
                    <a:pt x="709" y="327"/>
                    <a:pt x="716" y="342"/>
                    <a:pt x="747" y="304"/>
                  </a:cubicBezTo>
                  <a:cubicBezTo>
                    <a:pt x="778" y="267"/>
                    <a:pt x="798" y="273"/>
                    <a:pt x="838" y="278"/>
                  </a:cubicBezTo>
                  <a:cubicBezTo>
                    <a:pt x="884" y="283"/>
                    <a:pt x="904" y="260"/>
                    <a:pt x="917" y="234"/>
                  </a:cubicBezTo>
                  <a:cubicBezTo>
                    <a:pt x="930" y="207"/>
                    <a:pt x="970" y="207"/>
                    <a:pt x="995" y="189"/>
                  </a:cubicBezTo>
                  <a:cubicBezTo>
                    <a:pt x="1019" y="172"/>
                    <a:pt x="1068" y="152"/>
                    <a:pt x="1083" y="145"/>
                  </a:cubicBezTo>
                  <a:cubicBezTo>
                    <a:pt x="1091" y="142"/>
                    <a:pt x="1092" y="134"/>
                    <a:pt x="1092" y="124"/>
                  </a:cubicBezTo>
                  <a:cubicBezTo>
                    <a:pt x="1057" y="95"/>
                    <a:pt x="1041" y="128"/>
                    <a:pt x="1009" y="9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4" name="Google Shape;2134;p68"/>
            <p:cNvSpPr/>
            <p:nvPr/>
          </p:nvSpPr>
          <p:spPr>
            <a:xfrm>
              <a:off x="13649577" y="6454344"/>
              <a:ext cx="350154" cy="157485"/>
            </a:xfrm>
            <a:custGeom>
              <a:pathLst>
                <a:path extrusionOk="0" h="312" w="693">
                  <a:moveTo>
                    <a:pt x="274" y="242"/>
                  </a:moveTo>
                  <a:cubicBezTo>
                    <a:pt x="306" y="227"/>
                    <a:pt x="318" y="262"/>
                    <a:pt x="345" y="298"/>
                  </a:cubicBezTo>
                  <a:cubicBezTo>
                    <a:pt x="347" y="300"/>
                    <a:pt x="348" y="302"/>
                    <a:pt x="349" y="304"/>
                  </a:cubicBezTo>
                  <a:cubicBezTo>
                    <a:pt x="386" y="299"/>
                    <a:pt x="413" y="288"/>
                    <a:pt x="450" y="284"/>
                  </a:cubicBezTo>
                  <a:cubicBezTo>
                    <a:pt x="477" y="281"/>
                    <a:pt x="512" y="287"/>
                    <a:pt x="539" y="293"/>
                  </a:cubicBezTo>
                  <a:cubicBezTo>
                    <a:pt x="534" y="284"/>
                    <a:pt x="531" y="277"/>
                    <a:pt x="534" y="271"/>
                  </a:cubicBezTo>
                  <a:cubicBezTo>
                    <a:pt x="542" y="254"/>
                    <a:pt x="587" y="277"/>
                    <a:pt x="602" y="292"/>
                  </a:cubicBezTo>
                  <a:cubicBezTo>
                    <a:pt x="616" y="307"/>
                    <a:pt x="664" y="312"/>
                    <a:pt x="678" y="298"/>
                  </a:cubicBezTo>
                  <a:cubicBezTo>
                    <a:pt x="693" y="283"/>
                    <a:pt x="655" y="268"/>
                    <a:pt x="646" y="254"/>
                  </a:cubicBezTo>
                  <a:cubicBezTo>
                    <a:pt x="641" y="246"/>
                    <a:pt x="653" y="231"/>
                    <a:pt x="666" y="217"/>
                  </a:cubicBezTo>
                  <a:cubicBezTo>
                    <a:pt x="640" y="203"/>
                    <a:pt x="614" y="183"/>
                    <a:pt x="605" y="186"/>
                  </a:cubicBezTo>
                  <a:cubicBezTo>
                    <a:pt x="591" y="190"/>
                    <a:pt x="591" y="124"/>
                    <a:pt x="573" y="124"/>
                  </a:cubicBezTo>
                  <a:cubicBezTo>
                    <a:pt x="556" y="124"/>
                    <a:pt x="556" y="110"/>
                    <a:pt x="538" y="110"/>
                  </a:cubicBezTo>
                  <a:cubicBezTo>
                    <a:pt x="520" y="110"/>
                    <a:pt x="454" y="110"/>
                    <a:pt x="436" y="124"/>
                  </a:cubicBezTo>
                  <a:cubicBezTo>
                    <a:pt x="419" y="137"/>
                    <a:pt x="396" y="93"/>
                    <a:pt x="374" y="93"/>
                  </a:cubicBezTo>
                  <a:cubicBezTo>
                    <a:pt x="352" y="93"/>
                    <a:pt x="326" y="70"/>
                    <a:pt x="312" y="53"/>
                  </a:cubicBezTo>
                  <a:cubicBezTo>
                    <a:pt x="299" y="35"/>
                    <a:pt x="188" y="62"/>
                    <a:pt x="157" y="39"/>
                  </a:cubicBezTo>
                  <a:cubicBezTo>
                    <a:pt x="126" y="17"/>
                    <a:pt x="69" y="0"/>
                    <a:pt x="38" y="4"/>
                  </a:cubicBezTo>
                  <a:cubicBezTo>
                    <a:pt x="30" y="5"/>
                    <a:pt x="16" y="12"/>
                    <a:pt x="0" y="22"/>
                  </a:cubicBezTo>
                  <a:cubicBezTo>
                    <a:pt x="59" y="55"/>
                    <a:pt x="143" y="46"/>
                    <a:pt x="154" y="107"/>
                  </a:cubicBezTo>
                  <a:cubicBezTo>
                    <a:pt x="168" y="178"/>
                    <a:pt x="208" y="150"/>
                    <a:pt x="193" y="211"/>
                  </a:cubicBezTo>
                  <a:cubicBezTo>
                    <a:pt x="190" y="223"/>
                    <a:pt x="181" y="234"/>
                    <a:pt x="170" y="245"/>
                  </a:cubicBezTo>
                  <a:cubicBezTo>
                    <a:pt x="216" y="248"/>
                    <a:pt x="259" y="248"/>
                    <a:pt x="274" y="24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5" name="Google Shape;2135;p68"/>
            <p:cNvSpPr/>
            <p:nvPr/>
          </p:nvSpPr>
          <p:spPr>
            <a:xfrm>
              <a:off x="12952621" y="6541463"/>
              <a:ext cx="946588" cy="375284"/>
            </a:xfrm>
            <a:custGeom>
              <a:pathLst>
                <a:path extrusionOk="0" h="741" w="1875">
                  <a:moveTo>
                    <a:pt x="1824" y="518"/>
                  </a:moveTo>
                  <a:cubicBezTo>
                    <a:pt x="1808" y="514"/>
                    <a:pt x="1832" y="427"/>
                    <a:pt x="1824" y="412"/>
                  </a:cubicBezTo>
                  <a:cubicBezTo>
                    <a:pt x="1816" y="396"/>
                    <a:pt x="1797" y="329"/>
                    <a:pt x="1820" y="329"/>
                  </a:cubicBezTo>
                  <a:cubicBezTo>
                    <a:pt x="1842" y="329"/>
                    <a:pt x="1818" y="280"/>
                    <a:pt x="1846" y="277"/>
                  </a:cubicBezTo>
                  <a:cubicBezTo>
                    <a:pt x="1840" y="261"/>
                    <a:pt x="1834" y="245"/>
                    <a:pt x="1828" y="241"/>
                  </a:cubicBezTo>
                  <a:cubicBezTo>
                    <a:pt x="1813" y="229"/>
                    <a:pt x="1769" y="253"/>
                    <a:pt x="1751" y="208"/>
                  </a:cubicBezTo>
                  <a:cubicBezTo>
                    <a:pt x="1734" y="164"/>
                    <a:pt x="1751" y="158"/>
                    <a:pt x="1725" y="123"/>
                  </a:cubicBezTo>
                  <a:cubicBezTo>
                    <a:pt x="1698" y="87"/>
                    <a:pt x="1686" y="52"/>
                    <a:pt x="1654" y="67"/>
                  </a:cubicBezTo>
                  <a:cubicBezTo>
                    <a:pt x="1639" y="73"/>
                    <a:pt x="1596" y="73"/>
                    <a:pt x="1550" y="70"/>
                  </a:cubicBezTo>
                  <a:cubicBezTo>
                    <a:pt x="1502" y="114"/>
                    <a:pt x="1397" y="143"/>
                    <a:pt x="1365" y="132"/>
                  </a:cubicBezTo>
                  <a:cubicBezTo>
                    <a:pt x="1325" y="117"/>
                    <a:pt x="1248" y="136"/>
                    <a:pt x="1191" y="136"/>
                  </a:cubicBezTo>
                  <a:cubicBezTo>
                    <a:pt x="1133" y="136"/>
                    <a:pt x="1117" y="95"/>
                    <a:pt x="1072" y="98"/>
                  </a:cubicBezTo>
                  <a:cubicBezTo>
                    <a:pt x="1028" y="101"/>
                    <a:pt x="1028" y="58"/>
                    <a:pt x="984" y="58"/>
                  </a:cubicBezTo>
                  <a:cubicBezTo>
                    <a:pt x="940" y="58"/>
                    <a:pt x="974" y="36"/>
                    <a:pt x="835" y="18"/>
                  </a:cubicBezTo>
                  <a:cubicBezTo>
                    <a:pt x="696" y="0"/>
                    <a:pt x="577" y="73"/>
                    <a:pt x="532" y="111"/>
                  </a:cubicBezTo>
                  <a:cubicBezTo>
                    <a:pt x="488" y="149"/>
                    <a:pt x="329" y="112"/>
                    <a:pt x="314" y="123"/>
                  </a:cubicBezTo>
                  <a:cubicBezTo>
                    <a:pt x="299" y="133"/>
                    <a:pt x="317" y="179"/>
                    <a:pt x="264" y="199"/>
                  </a:cubicBezTo>
                  <a:cubicBezTo>
                    <a:pt x="211" y="220"/>
                    <a:pt x="94" y="199"/>
                    <a:pt x="54" y="217"/>
                  </a:cubicBezTo>
                  <a:cubicBezTo>
                    <a:pt x="14" y="235"/>
                    <a:pt x="0" y="294"/>
                    <a:pt x="34" y="291"/>
                  </a:cubicBezTo>
                  <a:cubicBezTo>
                    <a:pt x="67" y="288"/>
                    <a:pt x="85" y="304"/>
                    <a:pt x="75" y="319"/>
                  </a:cubicBezTo>
                  <a:cubicBezTo>
                    <a:pt x="65" y="334"/>
                    <a:pt x="103" y="375"/>
                    <a:pt x="84" y="393"/>
                  </a:cubicBezTo>
                  <a:cubicBezTo>
                    <a:pt x="65" y="411"/>
                    <a:pt x="63" y="444"/>
                    <a:pt x="87" y="462"/>
                  </a:cubicBezTo>
                  <a:cubicBezTo>
                    <a:pt x="110" y="480"/>
                    <a:pt x="115" y="512"/>
                    <a:pt x="87" y="517"/>
                  </a:cubicBezTo>
                  <a:cubicBezTo>
                    <a:pt x="59" y="521"/>
                    <a:pt x="135" y="554"/>
                    <a:pt x="137" y="568"/>
                  </a:cubicBezTo>
                  <a:cubicBezTo>
                    <a:pt x="138" y="583"/>
                    <a:pt x="202" y="591"/>
                    <a:pt x="202" y="608"/>
                  </a:cubicBezTo>
                  <a:cubicBezTo>
                    <a:pt x="202" y="626"/>
                    <a:pt x="221" y="632"/>
                    <a:pt x="252" y="623"/>
                  </a:cubicBezTo>
                  <a:cubicBezTo>
                    <a:pt x="283" y="614"/>
                    <a:pt x="295" y="657"/>
                    <a:pt x="314" y="687"/>
                  </a:cubicBezTo>
                  <a:cubicBezTo>
                    <a:pt x="333" y="716"/>
                    <a:pt x="442" y="695"/>
                    <a:pt x="442" y="663"/>
                  </a:cubicBezTo>
                  <a:cubicBezTo>
                    <a:pt x="442" y="630"/>
                    <a:pt x="475" y="622"/>
                    <a:pt x="523" y="626"/>
                  </a:cubicBezTo>
                  <a:cubicBezTo>
                    <a:pt x="572" y="630"/>
                    <a:pt x="636" y="697"/>
                    <a:pt x="659" y="706"/>
                  </a:cubicBezTo>
                  <a:cubicBezTo>
                    <a:pt x="683" y="714"/>
                    <a:pt x="732" y="688"/>
                    <a:pt x="763" y="688"/>
                  </a:cubicBezTo>
                  <a:cubicBezTo>
                    <a:pt x="794" y="688"/>
                    <a:pt x="838" y="639"/>
                    <a:pt x="856" y="629"/>
                  </a:cubicBezTo>
                  <a:cubicBezTo>
                    <a:pt x="873" y="619"/>
                    <a:pt x="904" y="663"/>
                    <a:pt x="932" y="648"/>
                  </a:cubicBezTo>
                  <a:cubicBezTo>
                    <a:pt x="960" y="633"/>
                    <a:pt x="991" y="617"/>
                    <a:pt x="1009" y="627"/>
                  </a:cubicBezTo>
                  <a:cubicBezTo>
                    <a:pt x="1027" y="638"/>
                    <a:pt x="966" y="683"/>
                    <a:pt x="982" y="707"/>
                  </a:cubicBezTo>
                  <a:cubicBezTo>
                    <a:pt x="989" y="717"/>
                    <a:pt x="988" y="729"/>
                    <a:pt x="985" y="741"/>
                  </a:cubicBezTo>
                  <a:cubicBezTo>
                    <a:pt x="1046" y="733"/>
                    <a:pt x="1040" y="690"/>
                    <a:pt x="1044" y="672"/>
                  </a:cubicBezTo>
                  <a:cubicBezTo>
                    <a:pt x="1048" y="652"/>
                    <a:pt x="1064" y="632"/>
                    <a:pt x="1083" y="648"/>
                  </a:cubicBezTo>
                  <a:cubicBezTo>
                    <a:pt x="1103" y="664"/>
                    <a:pt x="1131" y="668"/>
                    <a:pt x="1174" y="648"/>
                  </a:cubicBezTo>
                  <a:cubicBezTo>
                    <a:pt x="1217" y="628"/>
                    <a:pt x="1221" y="617"/>
                    <a:pt x="1237" y="636"/>
                  </a:cubicBezTo>
                  <a:cubicBezTo>
                    <a:pt x="1253" y="656"/>
                    <a:pt x="1288" y="640"/>
                    <a:pt x="1351" y="640"/>
                  </a:cubicBezTo>
                  <a:cubicBezTo>
                    <a:pt x="1414" y="640"/>
                    <a:pt x="1426" y="597"/>
                    <a:pt x="1485" y="601"/>
                  </a:cubicBezTo>
                  <a:cubicBezTo>
                    <a:pt x="1544" y="605"/>
                    <a:pt x="1596" y="585"/>
                    <a:pt x="1596" y="585"/>
                  </a:cubicBezTo>
                  <a:cubicBezTo>
                    <a:pt x="1633" y="596"/>
                    <a:pt x="1633" y="596"/>
                    <a:pt x="1633" y="596"/>
                  </a:cubicBezTo>
                  <a:cubicBezTo>
                    <a:pt x="1648" y="582"/>
                    <a:pt x="1647" y="566"/>
                    <a:pt x="1678" y="562"/>
                  </a:cubicBezTo>
                  <a:cubicBezTo>
                    <a:pt x="1725" y="557"/>
                    <a:pt x="1742" y="592"/>
                    <a:pt x="1766" y="580"/>
                  </a:cubicBezTo>
                  <a:cubicBezTo>
                    <a:pt x="1790" y="568"/>
                    <a:pt x="1865" y="649"/>
                    <a:pt x="1871" y="597"/>
                  </a:cubicBezTo>
                  <a:cubicBezTo>
                    <a:pt x="1875" y="585"/>
                    <a:pt x="1840" y="522"/>
                    <a:pt x="1824" y="518"/>
                  </a:cubicBezTo>
                  <a:close/>
                  <a:moveTo>
                    <a:pt x="162" y="137"/>
                  </a:moveTo>
                  <a:cubicBezTo>
                    <a:pt x="197" y="124"/>
                    <a:pt x="277" y="142"/>
                    <a:pt x="296" y="124"/>
                  </a:cubicBezTo>
                  <a:cubicBezTo>
                    <a:pt x="315" y="107"/>
                    <a:pt x="246" y="84"/>
                    <a:pt x="221" y="64"/>
                  </a:cubicBezTo>
                  <a:cubicBezTo>
                    <a:pt x="206" y="52"/>
                    <a:pt x="201" y="29"/>
                    <a:pt x="196" y="12"/>
                  </a:cubicBezTo>
                  <a:cubicBezTo>
                    <a:pt x="185" y="20"/>
                    <a:pt x="169" y="26"/>
                    <a:pt x="156" y="19"/>
                  </a:cubicBezTo>
                  <a:cubicBezTo>
                    <a:pt x="130" y="6"/>
                    <a:pt x="65" y="15"/>
                    <a:pt x="54" y="19"/>
                  </a:cubicBezTo>
                  <a:cubicBezTo>
                    <a:pt x="43" y="24"/>
                    <a:pt x="63" y="61"/>
                    <a:pt x="63" y="86"/>
                  </a:cubicBezTo>
                  <a:cubicBezTo>
                    <a:pt x="63" y="110"/>
                    <a:pt x="34" y="117"/>
                    <a:pt x="34" y="132"/>
                  </a:cubicBezTo>
                  <a:cubicBezTo>
                    <a:pt x="34" y="144"/>
                    <a:pt x="24" y="152"/>
                    <a:pt x="11" y="167"/>
                  </a:cubicBezTo>
                  <a:cubicBezTo>
                    <a:pt x="30" y="181"/>
                    <a:pt x="49" y="195"/>
                    <a:pt x="69" y="195"/>
                  </a:cubicBezTo>
                  <a:cubicBezTo>
                    <a:pt x="110" y="195"/>
                    <a:pt x="126" y="151"/>
                    <a:pt x="162" y="137"/>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6" name="Google Shape;2136;p68"/>
            <p:cNvSpPr/>
            <p:nvPr/>
          </p:nvSpPr>
          <p:spPr>
            <a:xfrm>
              <a:off x="15598041" y="6921774"/>
              <a:ext cx="118952" cy="110575"/>
            </a:xfrm>
            <a:custGeom>
              <a:pathLst>
                <a:path extrusionOk="0" h="221" w="237">
                  <a:moveTo>
                    <a:pt x="113" y="2"/>
                  </a:moveTo>
                  <a:cubicBezTo>
                    <a:pt x="78" y="0"/>
                    <a:pt x="10" y="35"/>
                    <a:pt x="0" y="67"/>
                  </a:cubicBezTo>
                  <a:cubicBezTo>
                    <a:pt x="7" y="75"/>
                    <a:pt x="14" y="84"/>
                    <a:pt x="17" y="95"/>
                  </a:cubicBezTo>
                  <a:cubicBezTo>
                    <a:pt x="25" y="123"/>
                    <a:pt x="48" y="146"/>
                    <a:pt x="76" y="162"/>
                  </a:cubicBezTo>
                  <a:cubicBezTo>
                    <a:pt x="93" y="172"/>
                    <a:pt x="91" y="198"/>
                    <a:pt x="86" y="221"/>
                  </a:cubicBezTo>
                  <a:cubicBezTo>
                    <a:pt x="102" y="221"/>
                    <a:pt x="118" y="219"/>
                    <a:pt x="129" y="217"/>
                  </a:cubicBezTo>
                  <a:cubicBezTo>
                    <a:pt x="157" y="210"/>
                    <a:pt x="219" y="122"/>
                    <a:pt x="228" y="97"/>
                  </a:cubicBezTo>
                  <a:cubicBezTo>
                    <a:pt x="237" y="73"/>
                    <a:pt x="151" y="4"/>
                    <a:pt x="113" y="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7" name="Google Shape;2137;p68"/>
            <p:cNvSpPr/>
            <p:nvPr/>
          </p:nvSpPr>
          <p:spPr>
            <a:xfrm>
              <a:off x="17874878" y="6501254"/>
              <a:ext cx="346804" cy="330049"/>
            </a:xfrm>
            <a:custGeom>
              <a:pathLst>
                <a:path extrusionOk="0" h="651" w="686">
                  <a:moveTo>
                    <a:pt x="659" y="32"/>
                  </a:moveTo>
                  <a:cubicBezTo>
                    <a:pt x="620" y="45"/>
                    <a:pt x="607" y="0"/>
                    <a:pt x="575" y="0"/>
                  </a:cubicBezTo>
                  <a:cubicBezTo>
                    <a:pt x="543" y="0"/>
                    <a:pt x="549" y="77"/>
                    <a:pt x="517" y="77"/>
                  </a:cubicBezTo>
                  <a:cubicBezTo>
                    <a:pt x="485" y="77"/>
                    <a:pt x="492" y="122"/>
                    <a:pt x="447" y="128"/>
                  </a:cubicBezTo>
                  <a:cubicBezTo>
                    <a:pt x="402" y="135"/>
                    <a:pt x="389" y="135"/>
                    <a:pt x="408" y="167"/>
                  </a:cubicBezTo>
                  <a:cubicBezTo>
                    <a:pt x="427" y="199"/>
                    <a:pt x="382" y="186"/>
                    <a:pt x="344" y="186"/>
                  </a:cubicBezTo>
                  <a:cubicBezTo>
                    <a:pt x="305" y="186"/>
                    <a:pt x="305" y="161"/>
                    <a:pt x="279" y="161"/>
                  </a:cubicBezTo>
                  <a:cubicBezTo>
                    <a:pt x="254" y="161"/>
                    <a:pt x="234" y="206"/>
                    <a:pt x="215" y="231"/>
                  </a:cubicBezTo>
                  <a:cubicBezTo>
                    <a:pt x="196" y="257"/>
                    <a:pt x="67" y="315"/>
                    <a:pt x="29" y="334"/>
                  </a:cubicBezTo>
                  <a:cubicBezTo>
                    <a:pt x="18" y="340"/>
                    <a:pt x="8" y="357"/>
                    <a:pt x="0" y="378"/>
                  </a:cubicBezTo>
                  <a:cubicBezTo>
                    <a:pt x="47" y="382"/>
                    <a:pt x="94" y="408"/>
                    <a:pt x="115" y="434"/>
                  </a:cubicBezTo>
                  <a:cubicBezTo>
                    <a:pt x="143" y="470"/>
                    <a:pt x="82" y="510"/>
                    <a:pt x="56" y="542"/>
                  </a:cubicBezTo>
                  <a:cubicBezTo>
                    <a:pt x="29" y="575"/>
                    <a:pt x="72" y="576"/>
                    <a:pt x="73" y="603"/>
                  </a:cubicBezTo>
                  <a:cubicBezTo>
                    <a:pt x="75" y="629"/>
                    <a:pt x="110" y="651"/>
                    <a:pt x="124" y="628"/>
                  </a:cubicBezTo>
                  <a:cubicBezTo>
                    <a:pt x="137" y="604"/>
                    <a:pt x="159" y="613"/>
                    <a:pt x="200" y="613"/>
                  </a:cubicBezTo>
                  <a:cubicBezTo>
                    <a:pt x="212" y="613"/>
                    <a:pt x="219" y="619"/>
                    <a:pt x="224" y="627"/>
                  </a:cubicBezTo>
                  <a:cubicBezTo>
                    <a:pt x="247" y="608"/>
                    <a:pt x="274" y="591"/>
                    <a:pt x="283" y="582"/>
                  </a:cubicBezTo>
                  <a:cubicBezTo>
                    <a:pt x="298" y="566"/>
                    <a:pt x="338" y="563"/>
                    <a:pt x="373" y="563"/>
                  </a:cubicBezTo>
                  <a:cubicBezTo>
                    <a:pt x="395" y="563"/>
                    <a:pt x="410" y="556"/>
                    <a:pt x="426" y="543"/>
                  </a:cubicBezTo>
                  <a:cubicBezTo>
                    <a:pt x="388" y="502"/>
                    <a:pt x="352" y="468"/>
                    <a:pt x="337" y="460"/>
                  </a:cubicBezTo>
                  <a:cubicBezTo>
                    <a:pt x="304" y="439"/>
                    <a:pt x="324" y="381"/>
                    <a:pt x="365" y="371"/>
                  </a:cubicBezTo>
                  <a:cubicBezTo>
                    <a:pt x="407" y="361"/>
                    <a:pt x="509" y="282"/>
                    <a:pt x="540" y="265"/>
                  </a:cubicBezTo>
                  <a:cubicBezTo>
                    <a:pt x="571" y="247"/>
                    <a:pt x="550" y="190"/>
                    <a:pt x="575" y="144"/>
                  </a:cubicBezTo>
                  <a:cubicBezTo>
                    <a:pt x="588" y="120"/>
                    <a:pt x="637" y="74"/>
                    <a:pt x="686" y="36"/>
                  </a:cubicBezTo>
                  <a:cubicBezTo>
                    <a:pt x="676" y="32"/>
                    <a:pt x="666" y="30"/>
                    <a:pt x="659" y="3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8" name="Google Shape;2138;p68"/>
            <p:cNvSpPr/>
            <p:nvPr/>
          </p:nvSpPr>
          <p:spPr>
            <a:xfrm>
              <a:off x="15703589" y="7236745"/>
              <a:ext cx="387013" cy="224501"/>
            </a:xfrm>
            <a:custGeom>
              <a:pathLst>
                <a:path extrusionOk="0" h="443" w="765">
                  <a:moveTo>
                    <a:pt x="752" y="282"/>
                  </a:moveTo>
                  <a:cubicBezTo>
                    <a:pt x="745" y="282"/>
                    <a:pt x="738" y="281"/>
                    <a:pt x="729" y="282"/>
                  </a:cubicBezTo>
                  <a:cubicBezTo>
                    <a:pt x="671" y="284"/>
                    <a:pt x="636" y="255"/>
                    <a:pt x="598" y="257"/>
                  </a:cubicBezTo>
                  <a:cubicBezTo>
                    <a:pt x="561" y="259"/>
                    <a:pt x="452" y="217"/>
                    <a:pt x="406" y="180"/>
                  </a:cubicBezTo>
                  <a:cubicBezTo>
                    <a:pt x="359" y="142"/>
                    <a:pt x="233" y="62"/>
                    <a:pt x="202" y="31"/>
                  </a:cubicBezTo>
                  <a:cubicBezTo>
                    <a:pt x="171" y="0"/>
                    <a:pt x="127" y="0"/>
                    <a:pt x="122" y="16"/>
                  </a:cubicBezTo>
                  <a:cubicBezTo>
                    <a:pt x="118" y="30"/>
                    <a:pt x="96" y="31"/>
                    <a:pt x="61" y="35"/>
                  </a:cubicBezTo>
                  <a:cubicBezTo>
                    <a:pt x="52" y="50"/>
                    <a:pt x="16" y="71"/>
                    <a:pt x="16" y="92"/>
                  </a:cubicBezTo>
                  <a:cubicBezTo>
                    <a:pt x="16" y="116"/>
                    <a:pt x="0" y="147"/>
                    <a:pt x="0" y="167"/>
                  </a:cubicBezTo>
                  <a:cubicBezTo>
                    <a:pt x="0" y="186"/>
                    <a:pt x="39" y="190"/>
                    <a:pt x="51" y="206"/>
                  </a:cubicBezTo>
                  <a:cubicBezTo>
                    <a:pt x="63" y="222"/>
                    <a:pt x="126" y="230"/>
                    <a:pt x="130" y="246"/>
                  </a:cubicBezTo>
                  <a:cubicBezTo>
                    <a:pt x="134" y="261"/>
                    <a:pt x="177" y="281"/>
                    <a:pt x="205" y="285"/>
                  </a:cubicBezTo>
                  <a:cubicBezTo>
                    <a:pt x="232" y="289"/>
                    <a:pt x="272" y="320"/>
                    <a:pt x="288" y="332"/>
                  </a:cubicBezTo>
                  <a:cubicBezTo>
                    <a:pt x="303" y="344"/>
                    <a:pt x="363" y="317"/>
                    <a:pt x="382" y="317"/>
                  </a:cubicBezTo>
                  <a:cubicBezTo>
                    <a:pt x="402" y="317"/>
                    <a:pt x="434" y="352"/>
                    <a:pt x="438" y="372"/>
                  </a:cubicBezTo>
                  <a:cubicBezTo>
                    <a:pt x="441" y="391"/>
                    <a:pt x="544" y="403"/>
                    <a:pt x="568" y="423"/>
                  </a:cubicBezTo>
                  <a:cubicBezTo>
                    <a:pt x="591" y="443"/>
                    <a:pt x="717" y="431"/>
                    <a:pt x="741" y="407"/>
                  </a:cubicBezTo>
                  <a:cubicBezTo>
                    <a:pt x="765" y="383"/>
                    <a:pt x="745" y="340"/>
                    <a:pt x="745" y="305"/>
                  </a:cubicBezTo>
                  <a:cubicBezTo>
                    <a:pt x="745" y="293"/>
                    <a:pt x="748" y="287"/>
                    <a:pt x="752" y="28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39" name="Google Shape;2139;p68"/>
            <p:cNvSpPr/>
            <p:nvPr/>
          </p:nvSpPr>
          <p:spPr>
            <a:xfrm>
              <a:off x="16264841" y="7338943"/>
              <a:ext cx="432247" cy="953289"/>
            </a:xfrm>
            <a:custGeom>
              <a:pathLst>
                <a:path extrusionOk="0" h="1886" w="854">
                  <a:moveTo>
                    <a:pt x="690" y="1715"/>
                  </a:moveTo>
                  <a:cubicBezTo>
                    <a:pt x="690" y="1675"/>
                    <a:pt x="659" y="1671"/>
                    <a:pt x="659" y="1640"/>
                  </a:cubicBezTo>
                  <a:cubicBezTo>
                    <a:pt x="659" y="1608"/>
                    <a:pt x="659" y="1553"/>
                    <a:pt x="619" y="1518"/>
                  </a:cubicBezTo>
                  <a:cubicBezTo>
                    <a:pt x="580" y="1482"/>
                    <a:pt x="560" y="1431"/>
                    <a:pt x="584" y="1411"/>
                  </a:cubicBezTo>
                  <a:cubicBezTo>
                    <a:pt x="607" y="1391"/>
                    <a:pt x="588" y="1336"/>
                    <a:pt x="599" y="1340"/>
                  </a:cubicBezTo>
                  <a:cubicBezTo>
                    <a:pt x="611" y="1344"/>
                    <a:pt x="627" y="1305"/>
                    <a:pt x="603" y="1293"/>
                  </a:cubicBezTo>
                  <a:cubicBezTo>
                    <a:pt x="580" y="1281"/>
                    <a:pt x="603" y="1234"/>
                    <a:pt x="584" y="1226"/>
                  </a:cubicBezTo>
                  <a:cubicBezTo>
                    <a:pt x="564" y="1218"/>
                    <a:pt x="509" y="1155"/>
                    <a:pt x="509" y="1135"/>
                  </a:cubicBezTo>
                  <a:cubicBezTo>
                    <a:pt x="509" y="1116"/>
                    <a:pt x="525" y="1005"/>
                    <a:pt x="529" y="978"/>
                  </a:cubicBezTo>
                  <a:cubicBezTo>
                    <a:pt x="532" y="950"/>
                    <a:pt x="572" y="946"/>
                    <a:pt x="584" y="946"/>
                  </a:cubicBezTo>
                  <a:cubicBezTo>
                    <a:pt x="596" y="946"/>
                    <a:pt x="643" y="950"/>
                    <a:pt x="659" y="922"/>
                  </a:cubicBezTo>
                  <a:cubicBezTo>
                    <a:pt x="674" y="895"/>
                    <a:pt x="741" y="891"/>
                    <a:pt x="749" y="871"/>
                  </a:cubicBezTo>
                  <a:cubicBezTo>
                    <a:pt x="757" y="852"/>
                    <a:pt x="801" y="852"/>
                    <a:pt x="801" y="828"/>
                  </a:cubicBezTo>
                  <a:cubicBezTo>
                    <a:pt x="801" y="804"/>
                    <a:pt x="852" y="745"/>
                    <a:pt x="852" y="745"/>
                  </a:cubicBezTo>
                  <a:cubicBezTo>
                    <a:pt x="852" y="745"/>
                    <a:pt x="853" y="745"/>
                    <a:pt x="854" y="745"/>
                  </a:cubicBezTo>
                  <a:cubicBezTo>
                    <a:pt x="848" y="735"/>
                    <a:pt x="835" y="744"/>
                    <a:pt x="809" y="755"/>
                  </a:cubicBezTo>
                  <a:cubicBezTo>
                    <a:pt x="764" y="772"/>
                    <a:pt x="742" y="748"/>
                    <a:pt x="747" y="721"/>
                  </a:cubicBezTo>
                  <a:cubicBezTo>
                    <a:pt x="751" y="695"/>
                    <a:pt x="716" y="695"/>
                    <a:pt x="691" y="695"/>
                  </a:cubicBezTo>
                  <a:cubicBezTo>
                    <a:pt x="667" y="695"/>
                    <a:pt x="683" y="655"/>
                    <a:pt x="691" y="628"/>
                  </a:cubicBezTo>
                  <a:cubicBezTo>
                    <a:pt x="700" y="602"/>
                    <a:pt x="683" y="586"/>
                    <a:pt x="654" y="584"/>
                  </a:cubicBezTo>
                  <a:cubicBezTo>
                    <a:pt x="625" y="582"/>
                    <a:pt x="612" y="520"/>
                    <a:pt x="623" y="502"/>
                  </a:cubicBezTo>
                  <a:cubicBezTo>
                    <a:pt x="634" y="485"/>
                    <a:pt x="563" y="469"/>
                    <a:pt x="532" y="485"/>
                  </a:cubicBezTo>
                  <a:cubicBezTo>
                    <a:pt x="501" y="500"/>
                    <a:pt x="523" y="458"/>
                    <a:pt x="514" y="436"/>
                  </a:cubicBezTo>
                  <a:cubicBezTo>
                    <a:pt x="505" y="414"/>
                    <a:pt x="554" y="338"/>
                    <a:pt x="596" y="297"/>
                  </a:cubicBezTo>
                  <a:cubicBezTo>
                    <a:pt x="638" y="254"/>
                    <a:pt x="621" y="199"/>
                    <a:pt x="621" y="150"/>
                  </a:cubicBezTo>
                  <a:cubicBezTo>
                    <a:pt x="621" y="102"/>
                    <a:pt x="601" y="102"/>
                    <a:pt x="581" y="102"/>
                  </a:cubicBezTo>
                  <a:cubicBezTo>
                    <a:pt x="561" y="102"/>
                    <a:pt x="559" y="73"/>
                    <a:pt x="559" y="46"/>
                  </a:cubicBezTo>
                  <a:cubicBezTo>
                    <a:pt x="559" y="20"/>
                    <a:pt x="517" y="0"/>
                    <a:pt x="492" y="18"/>
                  </a:cubicBezTo>
                  <a:cubicBezTo>
                    <a:pt x="489" y="20"/>
                    <a:pt x="483" y="23"/>
                    <a:pt x="475" y="27"/>
                  </a:cubicBezTo>
                  <a:cubicBezTo>
                    <a:pt x="476" y="28"/>
                    <a:pt x="477" y="28"/>
                    <a:pt x="477" y="28"/>
                  </a:cubicBezTo>
                  <a:cubicBezTo>
                    <a:pt x="477" y="28"/>
                    <a:pt x="469" y="67"/>
                    <a:pt x="454" y="75"/>
                  </a:cubicBezTo>
                  <a:cubicBezTo>
                    <a:pt x="438" y="83"/>
                    <a:pt x="438" y="107"/>
                    <a:pt x="462" y="142"/>
                  </a:cubicBezTo>
                  <a:cubicBezTo>
                    <a:pt x="485" y="178"/>
                    <a:pt x="426" y="162"/>
                    <a:pt x="418" y="142"/>
                  </a:cubicBezTo>
                  <a:cubicBezTo>
                    <a:pt x="410" y="122"/>
                    <a:pt x="363" y="154"/>
                    <a:pt x="335" y="178"/>
                  </a:cubicBezTo>
                  <a:cubicBezTo>
                    <a:pt x="308" y="201"/>
                    <a:pt x="268" y="213"/>
                    <a:pt x="268" y="256"/>
                  </a:cubicBezTo>
                  <a:cubicBezTo>
                    <a:pt x="268" y="300"/>
                    <a:pt x="233" y="343"/>
                    <a:pt x="241" y="379"/>
                  </a:cubicBezTo>
                  <a:cubicBezTo>
                    <a:pt x="249" y="414"/>
                    <a:pt x="201" y="481"/>
                    <a:pt x="205" y="501"/>
                  </a:cubicBezTo>
                  <a:cubicBezTo>
                    <a:pt x="209" y="520"/>
                    <a:pt x="138" y="497"/>
                    <a:pt x="127" y="497"/>
                  </a:cubicBezTo>
                  <a:cubicBezTo>
                    <a:pt x="115" y="497"/>
                    <a:pt x="123" y="572"/>
                    <a:pt x="107" y="595"/>
                  </a:cubicBezTo>
                  <a:cubicBezTo>
                    <a:pt x="91" y="619"/>
                    <a:pt x="103" y="702"/>
                    <a:pt x="79" y="702"/>
                  </a:cubicBezTo>
                  <a:cubicBezTo>
                    <a:pt x="56" y="702"/>
                    <a:pt x="36" y="777"/>
                    <a:pt x="36" y="777"/>
                  </a:cubicBezTo>
                  <a:cubicBezTo>
                    <a:pt x="36" y="777"/>
                    <a:pt x="17" y="790"/>
                    <a:pt x="0" y="806"/>
                  </a:cubicBezTo>
                  <a:cubicBezTo>
                    <a:pt x="19" y="845"/>
                    <a:pt x="55" y="888"/>
                    <a:pt x="94" y="905"/>
                  </a:cubicBezTo>
                  <a:cubicBezTo>
                    <a:pt x="151" y="928"/>
                    <a:pt x="190" y="1045"/>
                    <a:pt x="207" y="1107"/>
                  </a:cubicBezTo>
                  <a:cubicBezTo>
                    <a:pt x="225" y="1169"/>
                    <a:pt x="213" y="1232"/>
                    <a:pt x="193" y="1267"/>
                  </a:cubicBezTo>
                  <a:cubicBezTo>
                    <a:pt x="172" y="1303"/>
                    <a:pt x="200" y="1304"/>
                    <a:pt x="234" y="1322"/>
                  </a:cubicBezTo>
                  <a:cubicBezTo>
                    <a:pt x="268" y="1340"/>
                    <a:pt x="306" y="1346"/>
                    <a:pt x="331" y="1310"/>
                  </a:cubicBezTo>
                  <a:cubicBezTo>
                    <a:pt x="357" y="1275"/>
                    <a:pt x="408" y="1250"/>
                    <a:pt x="416" y="1210"/>
                  </a:cubicBezTo>
                  <a:cubicBezTo>
                    <a:pt x="423" y="1170"/>
                    <a:pt x="447" y="1229"/>
                    <a:pt x="467" y="1250"/>
                  </a:cubicBezTo>
                  <a:cubicBezTo>
                    <a:pt x="488" y="1271"/>
                    <a:pt x="503" y="1310"/>
                    <a:pt x="507" y="1360"/>
                  </a:cubicBezTo>
                  <a:cubicBezTo>
                    <a:pt x="511" y="1411"/>
                    <a:pt x="516" y="1536"/>
                    <a:pt x="559" y="1576"/>
                  </a:cubicBezTo>
                  <a:cubicBezTo>
                    <a:pt x="601" y="1616"/>
                    <a:pt x="609" y="1703"/>
                    <a:pt x="597" y="1734"/>
                  </a:cubicBezTo>
                  <a:cubicBezTo>
                    <a:pt x="585" y="1765"/>
                    <a:pt x="619" y="1818"/>
                    <a:pt x="610" y="1852"/>
                  </a:cubicBezTo>
                  <a:cubicBezTo>
                    <a:pt x="609" y="1859"/>
                    <a:pt x="607" y="1868"/>
                    <a:pt x="604" y="1879"/>
                  </a:cubicBezTo>
                  <a:cubicBezTo>
                    <a:pt x="643" y="1886"/>
                    <a:pt x="690" y="1715"/>
                    <a:pt x="690" y="1715"/>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0" name="Google Shape;2140;p68"/>
            <p:cNvSpPr/>
            <p:nvPr/>
          </p:nvSpPr>
          <p:spPr>
            <a:xfrm>
              <a:off x="16119083" y="7355696"/>
              <a:ext cx="152460" cy="92145"/>
            </a:xfrm>
            <a:custGeom>
              <a:pathLst>
                <a:path extrusionOk="0" h="182" w="302">
                  <a:moveTo>
                    <a:pt x="291" y="60"/>
                  </a:moveTo>
                  <a:cubicBezTo>
                    <a:pt x="232" y="5"/>
                    <a:pt x="215" y="50"/>
                    <a:pt x="176" y="29"/>
                  </a:cubicBezTo>
                  <a:cubicBezTo>
                    <a:pt x="134" y="6"/>
                    <a:pt x="114" y="0"/>
                    <a:pt x="94" y="15"/>
                  </a:cubicBezTo>
                  <a:cubicBezTo>
                    <a:pt x="74" y="31"/>
                    <a:pt x="43" y="29"/>
                    <a:pt x="23" y="77"/>
                  </a:cubicBezTo>
                  <a:cubicBezTo>
                    <a:pt x="16" y="93"/>
                    <a:pt x="8" y="108"/>
                    <a:pt x="0" y="119"/>
                  </a:cubicBezTo>
                  <a:cubicBezTo>
                    <a:pt x="7" y="134"/>
                    <a:pt x="18" y="145"/>
                    <a:pt x="26" y="143"/>
                  </a:cubicBezTo>
                  <a:cubicBezTo>
                    <a:pt x="42" y="139"/>
                    <a:pt x="62" y="166"/>
                    <a:pt x="93" y="158"/>
                  </a:cubicBezTo>
                  <a:cubicBezTo>
                    <a:pt x="125" y="150"/>
                    <a:pt x="145" y="178"/>
                    <a:pt x="188" y="166"/>
                  </a:cubicBezTo>
                  <a:cubicBezTo>
                    <a:pt x="231" y="154"/>
                    <a:pt x="271" y="182"/>
                    <a:pt x="286" y="154"/>
                  </a:cubicBezTo>
                  <a:cubicBezTo>
                    <a:pt x="302" y="127"/>
                    <a:pt x="275" y="68"/>
                    <a:pt x="275" y="68"/>
                  </a:cubicBezTo>
                  <a:cubicBezTo>
                    <a:pt x="275" y="68"/>
                    <a:pt x="282" y="64"/>
                    <a:pt x="291" y="60"/>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1" name="Google Shape;2141;p68"/>
            <p:cNvSpPr/>
            <p:nvPr/>
          </p:nvSpPr>
          <p:spPr>
            <a:xfrm>
              <a:off x="16750700" y="7620406"/>
              <a:ext cx="371934" cy="775699"/>
            </a:xfrm>
            <a:custGeom>
              <a:pathLst>
                <a:path extrusionOk="0" h="1535" w="736">
                  <a:moveTo>
                    <a:pt x="544" y="189"/>
                  </a:moveTo>
                  <a:cubicBezTo>
                    <a:pt x="516" y="185"/>
                    <a:pt x="445" y="134"/>
                    <a:pt x="445" y="114"/>
                  </a:cubicBezTo>
                  <a:cubicBezTo>
                    <a:pt x="445" y="94"/>
                    <a:pt x="481" y="63"/>
                    <a:pt x="418" y="55"/>
                  </a:cubicBezTo>
                  <a:cubicBezTo>
                    <a:pt x="355" y="47"/>
                    <a:pt x="347" y="23"/>
                    <a:pt x="335" y="12"/>
                  </a:cubicBezTo>
                  <a:cubicBezTo>
                    <a:pt x="323" y="0"/>
                    <a:pt x="272" y="35"/>
                    <a:pt x="256" y="63"/>
                  </a:cubicBezTo>
                  <a:cubicBezTo>
                    <a:pt x="240" y="91"/>
                    <a:pt x="225" y="55"/>
                    <a:pt x="189" y="75"/>
                  </a:cubicBezTo>
                  <a:cubicBezTo>
                    <a:pt x="154" y="94"/>
                    <a:pt x="118" y="47"/>
                    <a:pt x="103" y="75"/>
                  </a:cubicBezTo>
                  <a:cubicBezTo>
                    <a:pt x="87" y="102"/>
                    <a:pt x="47" y="59"/>
                    <a:pt x="28" y="83"/>
                  </a:cubicBezTo>
                  <a:cubicBezTo>
                    <a:pt x="20" y="92"/>
                    <a:pt x="10" y="99"/>
                    <a:pt x="0" y="104"/>
                  </a:cubicBezTo>
                  <a:cubicBezTo>
                    <a:pt x="18" y="123"/>
                    <a:pt x="36" y="142"/>
                    <a:pt x="36" y="156"/>
                  </a:cubicBezTo>
                  <a:cubicBezTo>
                    <a:pt x="36" y="182"/>
                    <a:pt x="87" y="201"/>
                    <a:pt x="87" y="232"/>
                  </a:cubicBezTo>
                  <a:cubicBezTo>
                    <a:pt x="87" y="264"/>
                    <a:pt x="150" y="289"/>
                    <a:pt x="169" y="277"/>
                  </a:cubicBezTo>
                  <a:cubicBezTo>
                    <a:pt x="188" y="264"/>
                    <a:pt x="233" y="251"/>
                    <a:pt x="239" y="296"/>
                  </a:cubicBezTo>
                  <a:cubicBezTo>
                    <a:pt x="245" y="340"/>
                    <a:pt x="270" y="340"/>
                    <a:pt x="270" y="371"/>
                  </a:cubicBezTo>
                  <a:cubicBezTo>
                    <a:pt x="270" y="403"/>
                    <a:pt x="207" y="384"/>
                    <a:pt x="195" y="416"/>
                  </a:cubicBezTo>
                  <a:cubicBezTo>
                    <a:pt x="182" y="447"/>
                    <a:pt x="302" y="485"/>
                    <a:pt x="302" y="511"/>
                  </a:cubicBezTo>
                  <a:cubicBezTo>
                    <a:pt x="302" y="536"/>
                    <a:pt x="340" y="568"/>
                    <a:pt x="353" y="599"/>
                  </a:cubicBezTo>
                  <a:cubicBezTo>
                    <a:pt x="365" y="631"/>
                    <a:pt x="422" y="669"/>
                    <a:pt x="435" y="707"/>
                  </a:cubicBezTo>
                  <a:cubicBezTo>
                    <a:pt x="447" y="744"/>
                    <a:pt x="498" y="763"/>
                    <a:pt x="517" y="782"/>
                  </a:cubicBezTo>
                  <a:cubicBezTo>
                    <a:pt x="536" y="801"/>
                    <a:pt x="542" y="846"/>
                    <a:pt x="536" y="884"/>
                  </a:cubicBezTo>
                  <a:cubicBezTo>
                    <a:pt x="530" y="922"/>
                    <a:pt x="530" y="991"/>
                    <a:pt x="568" y="1048"/>
                  </a:cubicBezTo>
                  <a:cubicBezTo>
                    <a:pt x="606" y="1105"/>
                    <a:pt x="523" y="1130"/>
                    <a:pt x="498" y="1162"/>
                  </a:cubicBezTo>
                  <a:cubicBezTo>
                    <a:pt x="473" y="1193"/>
                    <a:pt x="485" y="1238"/>
                    <a:pt x="410" y="1219"/>
                  </a:cubicBezTo>
                  <a:cubicBezTo>
                    <a:pt x="334" y="1200"/>
                    <a:pt x="422" y="1282"/>
                    <a:pt x="410" y="1307"/>
                  </a:cubicBezTo>
                  <a:cubicBezTo>
                    <a:pt x="397" y="1333"/>
                    <a:pt x="296" y="1282"/>
                    <a:pt x="296" y="1307"/>
                  </a:cubicBezTo>
                  <a:cubicBezTo>
                    <a:pt x="296" y="1322"/>
                    <a:pt x="262" y="1342"/>
                    <a:pt x="234" y="1355"/>
                  </a:cubicBezTo>
                  <a:cubicBezTo>
                    <a:pt x="245" y="1370"/>
                    <a:pt x="261" y="1378"/>
                    <a:pt x="278" y="1389"/>
                  </a:cubicBezTo>
                  <a:cubicBezTo>
                    <a:pt x="302" y="1404"/>
                    <a:pt x="249" y="1429"/>
                    <a:pt x="250" y="1476"/>
                  </a:cubicBezTo>
                  <a:cubicBezTo>
                    <a:pt x="252" y="1523"/>
                    <a:pt x="287" y="1535"/>
                    <a:pt x="301" y="1516"/>
                  </a:cubicBezTo>
                  <a:cubicBezTo>
                    <a:pt x="314" y="1497"/>
                    <a:pt x="368" y="1454"/>
                    <a:pt x="391" y="1446"/>
                  </a:cubicBezTo>
                  <a:cubicBezTo>
                    <a:pt x="413" y="1439"/>
                    <a:pt x="391" y="1407"/>
                    <a:pt x="414" y="1408"/>
                  </a:cubicBezTo>
                  <a:cubicBezTo>
                    <a:pt x="438" y="1409"/>
                    <a:pt x="430" y="1374"/>
                    <a:pt x="441" y="1355"/>
                  </a:cubicBezTo>
                  <a:cubicBezTo>
                    <a:pt x="451" y="1336"/>
                    <a:pt x="467" y="1343"/>
                    <a:pt x="503" y="1345"/>
                  </a:cubicBezTo>
                  <a:cubicBezTo>
                    <a:pt x="538" y="1346"/>
                    <a:pt x="588" y="1312"/>
                    <a:pt x="639" y="1280"/>
                  </a:cubicBezTo>
                  <a:cubicBezTo>
                    <a:pt x="689" y="1247"/>
                    <a:pt x="698" y="1240"/>
                    <a:pt x="717" y="1147"/>
                  </a:cubicBezTo>
                  <a:cubicBezTo>
                    <a:pt x="736" y="1054"/>
                    <a:pt x="695" y="943"/>
                    <a:pt x="693" y="915"/>
                  </a:cubicBezTo>
                  <a:cubicBezTo>
                    <a:pt x="692" y="887"/>
                    <a:pt x="624" y="757"/>
                    <a:pt x="599" y="759"/>
                  </a:cubicBezTo>
                  <a:cubicBezTo>
                    <a:pt x="574" y="760"/>
                    <a:pt x="459" y="642"/>
                    <a:pt x="438" y="623"/>
                  </a:cubicBezTo>
                  <a:cubicBezTo>
                    <a:pt x="417" y="604"/>
                    <a:pt x="423" y="571"/>
                    <a:pt x="394" y="546"/>
                  </a:cubicBezTo>
                  <a:cubicBezTo>
                    <a:pt x="364" y="521"/>
                    <a:pt x="361" y="456"/>
                    <a:pt x="368" y="411"/>
                  </a:cubicBezTo>
                  <a:cubicBezTo>
                    <a:pt x="376" y="365"/>
                    <a:pt x="441" y="354"/>
                    <a:pt x="439" y="323"/>
                  </a:cubicBezTo>
                  <a:cubicBezTo>
                    <a:pt x="438" y="292"/>
                    <a:pt x="445" y="266"/>
                    <a:pt x="478" y="264"/>
                  </a:cubicBezTo>
                  <a:cubicBezTo>
                    <a:pt x="510" y="263"/>
                    <a:pt x="541" y="236"/>
                    <a:pt x="556" y="213"/>
                  </a:cubicBezTo>
                  <a:cubicBezTo>
                    <a:pt x="558" y="209"/>
                    <a:pt x="561" y="207"/>
                    <a:pt x="564" y="205"/>
                  </a:cubicBezTo>
                  <a:cubicBezTo>
                    <a:pt x="556" y="196"/>
                    <a:pt x="549" y="190"/>
                    <a:pt x="544" y="18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2" name="Google Shape;2142;p68"/>
            <p:cNvSpPr/>
            <p:nvPr/>
          </p:nvSpPr>
          <p:spPr>
            <a:xfrm>
              <a:off x="16750700" y="8086161"/>
              <a:ext cx="306594" cy="219474"/>
            </a:xfrm>
            <a:custGeom>
              <a:pathLst>
                <a:path extrusionOk="0" h="434" w="608">
                  <a:moveTo>
                    <a:pt x="298" y="386"/>
                  </a:moveTo>
                  <a:cubicBezTo>
                    <a:pt x="298" y="361"/>
                    <a:pt x="399" y="412"/>
                    <a:pt x="412" y="386"/>
                  </a:cubicBezTo>
                  <a:cubicBezTo>
                    <a:pt x="424" y="361"/>
                    <a:pt x="336" y="279"/>
                    <a:pt x="412" y="298"/>
                  </a:cubicBezTo>
                  <a:cubicBezTo>
                    <a:pt x="487" y="317"/>
                    <a:pt x="475" y="272"/>
                    <a:pt x="500" y="241"/>
                  </a:cubicBezTo>
                  <a:cubicBezTo>
                    <a:pt x="525" y="209"/>
                    <a:pt x="608" y="184"/>
                    <a:pt x="570" y="127"/>
                  </a:cubicBezTo>
                  <a:cubicBezTo>
                    <a:pt x="543" y="87"/>
                    <a:pt x="535" y="40"/>
                    <a:pt x="535" y="3"/>
                  </a:cubicBezTo>
                  <a:cubicBezTo>
                    <a:pt x="511" y="22"/>
                    <a:pt x="481" y="24"/>
                    <a:pt x="464" y="17"/>
                  </a:cubicBezTo>
                  <a:cubicBezTo>
                    <a:pt x="443" y="8"/>
                    <a:pt x="396" y="4"/>
                    <a:pt x="396" y="38"/>
                  </a:cubicBezTo>
                  <a:cubicBezTo>
                    <a:pt x="396" y="72"/>
                    <a:pt x="362" y="81"/>
                    <a:pt x="366" y="64"/>
                  </a:cubicBezTo>
                  <a:cubicBezTo>
                    <a:pt x="370" y="47"/>
                    <a:pt x="332" y="51"/>
                    <a:pt x="311" y="25"/>
                  </a:cubicBezTo>
                  <a:cubicBezTo>
                    <a:pt x="289" y="0"/>
                    <a:pt x="213" y="34"/>
                    <a:pt x="174" y="21"/>
                  </a:cubicBezTo>
                  <a:cubicBezTo>
                    <a:pt x="136" y="8"/>
                    <a:pt x="77" y="42"/>
                    <a:pt x="38" y="89"/>
                  </a:cubicBezTo>
                  <a:cubicBezTo>
                    <a:pt x="0" y="136"/>
                    <a:pt x="42" y="136"/>
                    <a:pt x="42" y="179"/>
                  </a:cubicBezTo>
                  <a:cubicBezTo>
                    <a:pt x="42" y="221"/>
                    <a:pt x="68" y="221"/>
                    <a:pt x="55" y="255"/>
                  </a:cubicBezTo>
                  <a:cubicBezTo>
                    <a:pt x="55" y="256"/>
                    <a:pt x="55" y="257"/>
                    <a:pt x="54" y="258"/>
                  </a:cubicBezTo>
                  <a:cubicBezTo>
                    <a:pt x="92" y="275"/>
                    <a:pt x="77" y="322"/>
                    <a:pt x="81" y="348"/>
                  </a:cubicBezTo>
                  <a:cubicBezTo>
                    <a:pt x="86" y="376"/>
                    <a:pt x="123" y="360"/>
                    <a:pt x="143" y="359"/>
                  </a:cubicBezTo>
                  <a:cubicBezTo>
                    <a:pt x="164" y="357"/>
                    <a:pt x="130" y="391"/>
                    <a:pt x="148" y="412"/>
                  </a:cubicBezTo>
                  <a:cubicBezTo>
                    <a:pt x="165" y="432"/>
                    <a:pt x="217" y="394"/>
                    <a:pt x="227" y="419"/>
                  </a:cubicBezTo>
                  <a:cubicBezTo>
                    <a:pt x="230" y="425"/>
                    <a:pt x="233" y="430"/>
                    <a:pt x="236" y="434"/>
                  </a:cubicBezTo>
                  <a:cubicBezTo>
                    <a:pt x="264" y="421"/>
                    <a:pt x="298" y="401"/>
                    <a:pt x="298" y="38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3" name="Google Shape;2143;p68"/>
            <p:cNvSpPr/>
            <p:nvPr/>
          </p:nvSpPr>
          <p:spPr>
            <a:xfrm>
              <a:off x="16651853" y="7667317"/>
              <a:ext cx="373610" cy="459053"/>
            </a:xfrm>
            <a:custGeom>
              <a:pathLst>
                <a:path extrusionOk="0" h="908" w="738">
                  <a:moveTo>
                    <a:pt x="498" y="417"/>
                  </a:moveTo>
                  <a:cubicBezTo>
                    <a:pt x="498" y="391"/>
                    <a:pt x="378" y="353"/>
                    <a:pt x="391" y="322"/>
                  </a:cubicBezTo>
                  <a:cubicBezTo>
                    <a:pt x="403" y="290"/>
                    <a:pt x="466" y="309"/>
                    <a:pt x="466" y="277"/>
                  </a:cubicBezTo>
                  <a:cubicBezTo>
                    <a:pt x="466" y="246"/>
                    <a:pt x="441" y="246"/>
                    <a:pt x="435" y="202"/>
                  </a:cubicBezTo>
                  <a:cubicBezTo>
                    <a:pt x="429" y="157"/>
                    <a:pt x="384" y="170"/>
                    <a:pt x="365" y="183"/>
                  </a:cubicBezTo>
                  <a:cubicBezTo>
                    <a:pt x="346" y="195"/>
                    <a:pt x="283" y="170"/>
                    <a:pt x="283" y="138"/>
                  </a:cubicBezTo>
                  <a:cubicBezTo>
                    <a:pt x="283" y="107"/>
                    <a:pt x="232" y="88"/>
                    <a:pt x="232" y="62"/>
                  </a:cubicBezTo>
                  <a:cubicBezTo>
                    <a:pt x="232" y="48"/>
                    <a:pt x="214" y="29"/>
                    <a:pt x="196" y="10"/>
                  </a:cubicBezTo>
                  <a:cubicBezTo>
                    <a:pt x="180" y="18"/>
                    <a:pt x="164" y="20"/>
                    <a:pt x="157" y="12"/>
                  </a:cubicBezTo>
                  <a:cubicBezTo>
                    <a:pt x="145" y="0"/>
                    <a:pt x="129" y="52"/>
                    <a:pt x="141" y="64"/>
                  </a:cubicBezTo>
                  <a:cubicBezTo>
                    <a:pt x="153" y="75"/>
                    <a:pt x="168" y="150"/>
                    <a:pt x="137" y="142"/>
                  </a:cubicBezTo>
                  <a:cubicBezTo>
                    <a:pt x="105" y="134"/>
                    <a:pt x="105" y="91"/>
                    <a:pt x="86" y="95"/>
                  </a:cubicBezTo>
                  <a:cubicBezTo>
                    <a:pt x="86" y="95"/>
                    <a:pt x="35" y="154"/>
                    <a:pt x="35" y="178"/>
                  </a:cubicBezTo>
                  <a:cubicBezTo>
                    <a:pt x="35" y="194"/>
                    <a:pt x="15" y="199"/>
                    <a:pt x="0" y="207"/>
                  </a:cubicBezTo>
                  <a:cubicBezTo>
                    <a:pt x="9" y="215"/>
                    <a:pt x="17" y="222"/>
                    <a:pt x="19" y="226"/>
                  </a:cubicBezTo>
                  <a:cubicBezTo>
                    <a:pt x="28" y="239"/>
                    <a:pt x="15" y="273"/>
                    <a:pt x="28" y="303"/>
                  </a:cubicBezTo>
                  <a:cubicBezTo>
                    <a:pt x="40" y="333"/>
                    <a:pt x="83" y="286"/>
                    <a:pt x="96" y="328"/>
                  </a:cubicBezTo>
                  <a:cubicBezTo>
                    <a:pt x="109" y="371"/>
                    <a:pt x="87" y="392"/>
                    <a:pt x="87" y="435"/>
                  </a:cubicBezTo>
                  <a:cubicBezTo>
                    <a:pt x="87" y="478"/>
                    <a:pt x="53" y="473"/>
                    <a:pt x="62" y="512"/>
                  </a:cubicBezTo>
                  <a:cubicBezTo>
                    <a:pt x="70" y="550"/>
                    <a:pt x="117" y="503"/>
                    <a:pt x="151" y="478"/>
                  </a:cubicBezTo>
                  <a:cubicBezTo>
                    <a:pt x="185" y="452"/>
                    <a:pt x="211" y="456"/>
                    <a:pt x="224" y="473"/>
                  </a:cubicBezTo>
                  <a:cubicBezTo>
                    <a:pt x="236" y="490"/>
                    <a:pt x="279" y="478"/>
                    <a:pt x="288" y="456"/>
                  </a:cubicBezTo>
                  <a:cubicBezTo>
                    <a:pt x="296" y="435"/>
                    <a:pt x="360" y="426"/>
                    <a:pt x="381" y="452"/>
                  </a:cubicBezTo>
                  <a:cubicBezTo>
                    <a:pt x="403" y="478"/>
                    <a:pt x="424" y="507"/>
                    <a:pt x="454" y="524"/>
                  </a:cubicBezTo>
                  <a:cubicBezTo>
                    <a:pt x="483" y="541"/>
                    <a:pt x="432" y="635"/>
                    <a:pt x="462" y="644"/>
                  </a:cubicBezTo>
                  <a:cubicBezTo>
                    <a:pt x="492" y="652"/>
                    <a:pt x="535" y="699"/>
                    <a:pt x="530" y="750"/>
                  </a:cubicBezTo>
                  <a:cubicBezTo>
                    <a:pt x="527" y="794"/>
                    <a:pt x="551" y="826"/>
                    <a:pt x="518" y="863"/>
                  </a:cubicBezTo>
                  <a:cubicBezTo>
                    <a:pt x="539" y="877"/>
                    <a:pt x="564" y="877"/>
                    <a:pt x="560" y="891"/>
                  </a:cubicBezTo>
                  <a:cubicBezTo>
                    <a:pt x="556" y="908"/>
                    <a:pt x="590" y="899"/>
                    <a:pt x="590" y="865"/>
                  </a:cubicBezTo>
                  <a:cubicBezTo>
                    <a:pt x="590" y="831"/>
                    <a:pt x="637" y="835"/>
                    <a:pt x="658" y="844"/>
                  </a:cubicBezTo>
                  <a:cubicBezTo>
                    <a:pt x="675" y="851"/>
                    <a:pt x="705" y="849"/>
                    <a:pt x="729" y="830"/>
                  </a:cubicBezTo>
                  <a:cubicBezTo>
                    <a:pt x="729" y="815"/>
                    <a:pt x="730" y="801"/>
                    <a:pt x="732" y="790"/>
                  </a:cubicBezTo>
                  <a:cubicBezTo>
                    <a:pt x="738" y="752"/>
                    <a:pt x="732" y="707"/>
                    <a:pt x="713" y="688"/>
                  </a:cubicBezTo>
                  <a:cubicBezTo>
                    <a:pt x="694" y="669"/>
                    <a:pt x="643" y="650"/>
                    <a:pt x="631" y="613"/>
                  </a:cubicBezTo>
                  <a:cubicBezTo>
                    <a:pt x="618" y="575"/>
                    <a:pt x="561" y="537"/>
                    <a:pt x="549" y="505"/>
                  </a:cubicBezTo>
                  <a:cubicBezTo>
                    <a:pt x="536" y="474"/>
                    <a:pt x="498" y="442"/>
                    <a:pt x="498" y="417"/>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4" name="Google Shape;2144;p68"/>
            <p:cNvSpPr/>
            <p:nvPr/>
          </p:nvSpPr>
          <p:spPr>
            <a:xfrm>
              <a:off x="16522848" y="7772866"/>
              <a:ext cx="407117" cy="767323"/>
            </a:xfrm>
            <a:custGeom>
              <a:pathLst>
                <a:path extrusionOk="0" h="1518" w="808">
                  <a:moveTo>
                    <a:pt x="493" y="799"/>
                  </a:moveTo>
                  <a:cubicBezTo>
                    <a:pt x="493" y="756"/>
                    <a:pt x="451" y="756"/>
                    <a:pt x="489" y="709"/>
                  </a:cubicBezTo>
                  <a:cubicBezTo>
                    <a:pt x="528" y="662"/>
                    <a:pt x="587" y="628"/>
                    <a:pt x="625" y="641"/>
                  </a:cubicBezTo>
                  <a:cubicBezTo>
                    <a:pt x="664" y="654"/>
                    <a:pt x="740" y="620"/>
                    <a:pt x="762" y="645"/>
                  </a:cubicBezTo>
                  <a:cubicBezTo>
                    <a:pt x="766" y="650"/>
                    <a:pt x="770" y="653"/>
                    <a:pt x="775" y="656"/>
                  </a:cubicBezTo>
                  <a:cubicBezTo>
                    <a:pt x="808" y="619"/>
                    <a:pt x="784" y="587"/>
                    <a:pt x="787" y="543"/>
                  </a:cubicBezTo>
                  <a:cubicBezTo>
                    <a:pt x="792" y="492"/>
                    <a:pt x="749" y="445"/>
                    <a:pt x="719" y="437"/>
                  </a:cubicBezTo>
                  <a:cubicBezTo>
                    <a:pt x="689" y="428"/>
                    <a:pt x="740" y="334"/>
                    <a:pt x="711" y="317"/>
                  </a:cubicBezTo>
                  <a:cubicBezTo>
                    <a:pt x="681" y="300"/>
                    <a:pt x="660" y="271"/>
                    <a:pt x="638" y="245"/>
                  </a:cubicBezTo>
                  <a:cubicBezTo>
                    <a:pt x="617" y="219"/>
                    <a:pt x="553" y="228"/>
                    <a:pt x="545" y="249"/>
                  </a:cubicBezTo>
                  <a:cubicBezTo>
                    <a:pt x="536" y="271"/>
                    <a:pt x="493" y="283"/>
                    <a:pt x="481" y="266"/>
                  </a:cubicBezTo>
                  <a:cubicBezTo>
                    <a:pt x="468" y="249"/>
                    <a:pt x="442" y="245"/>
                    <a:pt x="408" y="271"/>
                  </a:cubicBezTo>
                  <a:cubicBezTo>
                    <a:pt x="374" y="296"/>
                    <a:pt x="327" y="343"/>
                    <a:pt x="319" y="305"/>
                  </a:cubicBezTo>
                  <a:cubicBezTo>
                    <a:pt x="310" y="266"/>
                    <a:pt x="344" y="271"/>
                    <a:pt x="344" y="228"/>
                  </a:cubicBezTo>
                  <a:cubicBezTo>
                    <a:pt x="344" y="185"/>
                    <a:pt x="366" y="164"/>
                    <a:pt x="353" y="121"/>
                  </a:cubicBezTo>
                  <a:cubicBezTo>
                    <a:pt x="340" y="79"/>
                    <a:pt x="297" y="126"/>
                    <a:pt x="285" y="96"/>
                  </a:cubicBezTo>
                  <a:cubicBezTo>
                    <a:pt x="272" y="66"/>
                    <a:pt x="285" y="32"/>
                    <a:pt x="276" y="19"/>
                  </a:cubicBezTo>
                  <a:cubicBezTo>
                    <a:pt x="274" y="15"/>
                    <a:pt x="266" y="8"/>
                    <a:pt x="257" y="0"/>
                  </a:cubicBezTo>
                  <a:cubicBezTo>
                    <a:pt x="249" y="4"/>
                    <a:pt x="243" y="8"/>
                    <a:pt x="240" y="14"/>
                  </a:cubicBezTo>
                  <a:cubicBezTo>
                    <a:pt x="232" y="34"/>
                    <a:pt x="165" y="38"/>
                    <a:pt x="150" y="65"/>
                  </a:cubicBezTo>
                  <a:cubicBezTo>
                    <a:pt x="134" y="93"/>
                    <a:pt x="87" y="89"/>
                    <a:pt x="75" y="89"/>
                  </a:cubicBezTo>
                  <a:cubicBezTo>
                    <a:pt x="63" y="89"/>
                    <a:pt x="23" y="93"/>
                    <a:pt x="20" y="121"/>
                  </a:cubicBezTo>
                  <a:cubicBezTo>
                    <a:pt x="16" y="148"/>
                    <a:pt x="0" y="259"/>
                    <a:pt x="0" y="278"/>
                  </a:cubicBezTo>
                  <a:cubicBezTo>
                    <a:pt x="0" y="298"/>
                    <a:pt x="55" y="361"/>
                    <a:pt x="75" y="369"/>
                  </a:cubicBezTo>
                  <a:cubicBezTo>
                    <a:pt x="94" y="377"/>
                    <a:pt x="71" y="424"/>
                    <a:pt x="94" y="436"/>
                  </a:cubicBezTo>
                  <a:cubicBezTo>
                    <a:pt x="118" y="448"/>
                    <a:pt x="102" y="487"/>
                    <a:pt x="90" y="483"/>
                  </a:cubicBezTo>
                  <a:cubicBezTo>
                    <a:pt x="79" y="479"/>
                    <a:pt x="98" y="534"/>
                    <a:pt x="75" y="554"/>
                  </a:cubicBezTo>
                  <a:cubicBezTo>
                    <a:pt x="51" y="574"/>
                    <a:pt x="71" y="625"/>
                    <a:pt x="110" y="661"/>
                  </a:cubicBezTo>
                  <a:cubicBezTo>
                    <a:pt x="150" y="696"/>
                    <a:pt x="150" y="751"/>
                    <a:pt x="150" y="783"/>
                  </a:cubicBezTo>
                  <a:cubicBezTo>
                    <a:pt x="150" y="814"/>
                    <a:pt x="181" y="818"/>
                    <a:pt x="181" y="858"/>
                  </a:cubicBezTo>
                  <a:cubicBezTo>
                    <a:pt x="181" y="858"/>
                    <a:pt x="134" y="1029"/>
                    <a:pt x="95" y="1022"/>
                  </a:cubicBezTo>
                  <a:cubicBezTo>
                    <a:pt x="87" y="1065"/>
                    <a:pt x="77" y="1132"/>
                    <a:pt x="67" y="1169"/>
                  </a:cubicBezTo>
                  <a:cubicBezTo>
                    <a:pt x="56" y="1215"/>
                    <a:pt x="47" y="1255"/>
                    <a:pt x="73" y="1258"/>
                  </a:cubicBezTo>
                  <a:cubicBezTo>
                    <a:pt x="100" y="1261"/>
                    <a:pt x="153" y="1321"/>
                    <a:pt x="205" y="1386"/>
                  </a:cubicBezTo>
                  <a:cubicBezTo>
                    <a:pt x="217" y="1402"/>
                    <a:pt x="227" y="1418"/>
                    <a:pt x="234" y="1435"/>
                  </a:cubicBezTo>
                  <a:cubicBezTo>
                    <a:pt x="252" y="1434"/>
                    <a:pt x="272" y="1436"/>
                    <a:pt x="292" y="1439"/>
                  </a:cubicBezTo>
                  <a:cubicBezTo>
                    <a:pt x="332" y="1447"/>
                    <a:pt x="341" y="1478"/>
                    <a:pt x="341" y="1498"/>
                  </a:cubicBezTo>
                  <a:cubicBezTo>
                    <a:pt x="341" y="1518"/>
                    <a:pt x="408" y="1510"/>
                    <a:pt x="420" y="1508"/>
                  </a:cubicBezTo>
                  <a:cubicBezTo>
                    <a:pt x="429" y="1506"/>
                    <a:pt x="417" y="1478"/>
                    <a:pt x="451" y="1468"/>
                  </a:cubicBezTo>
                  <a:cubicBezTo>
                    <a:pt x="431" y="1439"/>
                    <a:pt x="379" y="1405"/>
                    <a:pt x="336" y="1401"/>
                  </a:cubicBezTo>
                  <a:cubicBezTo>
                    <a:pt x="286" y="1396"/>
                    <a:pt x="262" y="1321"/>
                    <a:pt x="267" y="1287"/>
                  </a:cubicBezTo>
                  <a:cubicBezTo>
                    <a:pt x="271" y="1253"/>
                    <a:pt x="230" y="1224"/>
                    <a:pt x="230" y="1194"/>
                  </a:cubicBezTo>
                  <a:cubicBezTo>
                    <a:pt x="230" y="1165"/>
                    <a:pt x="200" y="1163"/>
                    <a:pt x="166" y="1147"/>
                  </a:cubicBezTo>
                  <a:cubicBezTo>
                    <a:pt x="132" y="1131"/>
                    <a:pt x="174" y="1030"/>
                    <a:pt x="178" y="988"/>
                  </a:cubicBezTo>
                  <a:cubicBezTo>
                    <a:pt x="182" y="945"/>
                    <a:pt x="253" y="822"/>
                    <a:pt x="233" y="784"/>
                  </a:cubicBezTo>
                  <a:cubicBezTo>
                    <a:pt x="212" y="746"/>
                    <a:pt x="305" y="716"/>
                    <a:pt x="317" y="759"/>
                  </a:cubicBezTo>
                  <a:cubicBezTo>
                    <a:pt x="329" y="802"/>
                    <a:pt x="333" y="822"/>
                    <a:pt x="392" y="819"/>
                  </a:cubicBezTo>
                  <a:cubicBezTo>
                    <a:pt x="451" y="816"/>
                    <a:pt x="451" y="862"/>
                    <a:pt x="498" y="875"/>
                  </a:cubicBezTo>
                  <a:cubicBezTo>
                    <a:pt x="501" y="876"/>
                    <a:pt x="503" y="877"/>
                    <a:pt x="505" y="878"/>
                  </a:cubicBezTo>
                  <a:cubicBezTo>
                    <a:pt x="506" y="877"/>
                    <a:pt x="506" y="876"/>
                    <a:pt x="506" y="875"/>
                  </a:cubicBezTo>
                  <a:cubicBezTo>
                    <a:pt x="519" y="841"/>
                    <a:pt x="493" y="841"/>
                    <a:pt x="493" y="79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5" name="Google Shape;2145;p68"/>
            <p:cNvSpPr/>
            <p:nvPr/>
          </p:nvSpPr>
          <p:spPr>
            <a:xfrm>
              <a:off x="12376291" y="5700424"/>
              <a:ext cx="487535" cy="398740"/>
            </a:xfrm>
            <a:custGeom>
              <a:pathLst>
                <a:path extrusionOk="0" h="788" w="965">
                  <a:moveTo>
                    <a:pt x="18" y="169"/>
                  </a:moveTo>
                  <a:cubicBezTo>
                    <a:pt x="24" y="187"/>
                    <a:pt x="31" y="249"/>
                    <a:pt x="15" y="273"/>
                  </a:cubicBezTo>
                  <a:cubicBezTo>
                    <a:pt x="0" y="297"/>
                    <a:pt x="7" y="304"/>
                    <a:pt x="22" y="313"/>
                  </a:cubicBezTo>
                  <a:cubicBezTo>
                    <a:pt x="38" y="322"/>
                    <a:pt x="44" y="344"/>
                    <a:pt x="44" y="362"/>
                  </a:cubicBezTo>
                  <a:cubicBezTo>
                    <a:pt x="44" y="379"/>
                    <a:pt x="55" y="377"/>
                    <a:pt x="57" y="415"/>
                  </a:cubicBezTo>
                  <a:cubicBezTo>
                    <a:pt x="60" y="452"/>
                    <a:pt x="69" y="479"/>
                    <a:pt x="82" y="494"/>
                  </a:cubicBezTo>
                  <a:cubicBezTo>
                    <a:pt x="92" y="507"/>
                    <a:pt x="90" y="525"/>
                    <a:pt x="85" y="539"/>
                  </a:cubicBezTo>
                  <a:cubicBezTo>
                    <a:pt x="103" y="553"/>
                    <a:pt x="124" y="566"/>
                    <a:pt x="143" y="573"/>
                  </a:cubicBezTo>
                  <a:cubicBezTo>
                    <a:pt x="189" y="589"/>
                    <a:pt x="205" y="602"/>
                    <a:pt x="208" y="619"/>
                  </a:cubicBezTo>
                  <a:cubicBezTo>
                    <a:pt x="212" y="635"/>
                    <a:pt x="251" y="665"/>
                    <a:pt x="261" y="642"/>
                  </a:cubicBezTo>
                  <a:cubicBezTo>
                    <a:pt x="271" y="619"/>
                    <a:pt x="297" y="632"/>
                    <a:pt x="317" y="632"/>
                  </a:cubicBezTo>
                  <a:cubicBezTo>
                    <a:pt x="337" y="632"/>
                    <a:pt x="340" y="655"/>
                    <a:pt x="344" y="668"/>
                  </a:cubicBezTo>
                  <a:cubicBezTo>
                    <a:pt x="347" y="682"/>
                    <a:pt x="393" y="675"/>
                    <a:pt x="410" y="685"/>
                  </a:cubicBezTo>
                  <a:cubicBezTo>
                    <a:pt x="426" y="695"/>
                    <a:pt x="433" y="731"/>
                    <a:pt x="456" y="744"/>
                  </a:cubicBezTo>
                  <a:cubicBezTo>
                    <a:pt x="479" y="757"/>
                    <a:pt x="499" y="728"/>
                    <a:pt x="515" y="738"/>
                  </a:cubicBezTo>
                  <a:cubicBezTo>
                    <a:pt x="532" y="747"/>
                    <a:pt x="575" y="757"/>
                    <a:pt x="601" y="747"/>
                  </a:cubicBezTo>
                  <a:cubicBezTo>
                    <a:pt x="627" y="738"/>
                    <a:pt x="644" y="757"/>
                    <a:pt x="677" y="754"/>
                  </a:cubicBezTo>
                  <a:cubicBezTo>
                    <a:pt x="710" y="751"/>
                    <a:pt x="752" y="764"/>
                    <a:pt x="762" y="774"/>
                  </a:cubicBezTo>
                  <a:cubicBezTo>
                    <a:pt x="768" y="779"/>
                    <a:pt x="795" y="784"/>
                    <a:pt x="821" y="788"/>
                  </a:cubicBezTo>
                  <a:cubicBezTo>
                    <a:pt x="827" y="774"/>
                    <a:pt x="815" y="733"/>
                    <a:pt x="817" y="722"/>
                  </a:cubicBezTo>
                  <a:cubicBezTo>
                    <a:pt x="819" y="711"/>
                    <a:pt x="896" y="643"/>
                    <a:pt x="910" y="627"/>
                  </a:cubicBezTo>
                  <a:cubicBezTo>
                    <a:pt x="923" y="612"/>
                    <a:pt x="943" y="612"/>
                    <a:pt x="954" y="592"/>
                  </a:cubicBezTo>
                  <a:cubicBezTo>
                    <a:pt x="965" y="572"/>
                    <a:pt x="923" y="508"/>
                    <a:pt x="914" y="494"/>
                  </a:cubicBezTo>
                  <a:cubicBezTo>
                    <a:pt x="905" y="481"/>
                    <a:pt x="901" y="428"/>
                    <a:pt x="907" y="406"/>
                  </a:cubicBezTo>
                  <a:cubicBezTo>
                    <a:pt x="914" y="384"/>
                    <a:pt x="874" y="371"/>
                    <a:pt x="874" y="355"/>
                  </a:cubicBezTo>
                  <a:cubicBezTo>
                    <a:pt x="874" y="340"/>
                    <a:pt x="912" y="313"/>
                    <a:pt x="932" y="304"/>
                  </a:cubicBezTo>
                  <a:cubicBezTo>
                    <a:pt x="952" y="295"/>
                    <a:pt x="945" y="233"/>
                    <a:pt x="927" y="218"/>
                  </a:cubicBezTo>
                  <a:cubicBezTo>
                    <a:pt x="910" y="202"/>
                    <a:pt x="901" y="174"/>
                    <a:pt x="912" y="143"/>
                  </a:cubicBezTo>
                  <a:cubicBezTo>
                    <a:pt x="923" y="112"/>
                    <a:pt x="845" y="87"/>
                    <a:pt x="834" y="87"/>
                  </a:cubicBezTo>
                  <a:cubicBezTo>
                    <a:pt x="833" y="87"/>
                    <a:pt x="831" y="85"/>
                    <a:pt x="831" y="83"/>
                  </a:cubicBezTo>
                  <a:cubicBezTo>
                    <a:pt x="762" y="95"/>
                    <a:pt x="585" y="77"/>
                    <a:pt x="571" y="72"/>
                  </a:cubicBezTo>
                  <a:cubicBezTo>
                    <a:pt x="562" y="68"/>
                    <a:pt x="540" y="60"/>
                    <a:pt x="521" y="53"/>
                  </a:cubicBezTo>
                  <a:cubicBezTo>
                    <a:pt x="512" y="68"/>
                    <a:pt x="494" y="81"/>
                    <a:pt x="466" y="81"/>
                  </a:cubicBezTo>
                  <a:cubicBezTo>
                    <a:pt x="423" y="81"/>
                    <a:pt x="420" y="39"/>
                    <a:pt x="419" y="19"/>
                  </a:cubicBezTo>
                  <a:cubicBezTo>
                    <a:pt x="418" y="0"/>
                    <a:pt x="246" y="36"/>
                    <a:pt x="201" y="81"/>
                  </a:cubicBezTo>
                  <a:cubicBezTo>
                    <a:pt x="155" y="127"/>
                    <a:pt x="49" y="109"/>
                    <a:pt x="46" y="134"/>
                  </a:cubicBezTo>
                  <a:cubicBezTo>
                    <a:pt x="43" y="153"/>
                    <a:pt x="27" y="162"/>
                    <a:pt x="17" y="157"/>
                  </a:cubicBezTo>
                  <a:cubicBezTo>
                    <a:pt x="16" y="161"/>
                    <a:pt x="16" y="166"/>
                    <a:pt x="18" y="16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6" name="Google Shape;2146;p68"/>
            <p:cNvSpPr/>
            <p:nvPr/>
          </p:nvSpPr>
          <p:spPr>
            <a:xfrm>
              <a:off x="12446657" y="6347120"/>
              <a:ext cx="182617" cy="174239"/>
            </a:xfrm>
            <a:custGeom>
              <a:pathLst>
                <a:path extrusionOk="0" h="345" w="362">
                  <a:moveTo>
                    <a:pt x="269" y="314"/>
                  </a:moveTo>
                  <a:cubicBezTo>
                    <a:pt x="265" y="294"/>
                    <a:pt x="328" y="203"/>
                    <a:pt x="344" y="203"/>
                  </a:cubicBezTo>
                  <a:cubicBezTo>
                    <a:pt x="357" y="203"/>
                    <a:pt x="362" y="115"/>
                    <a:pt x="357" y="70"/>
                  </a:cubicBezTo>
                  <a:cubicBezTo>
                    <a:pt x="307" y="36"/>
                    <a:pt x="266" y="24"/>
                    <a:pt x="266" y="24"/>
                  </a:cubicBezTo>
                  <a:cubicBezTo>
                    <a:pt x="266" y="24"/>
                    <a:pt x="134" y="18"/>
                    <a:pt x="112" y="9"/>
                  </a:cubicBezTo>
                  <a:cubicBezTo>
                    <a:pt x="90" y="0"/>
                    <a:pt x="68" y="38"/>
                    <a:pt x="48" y="22"/>
                  </a:cubicBezTo>
                  <a:cubicBezTo>
                    <a:pt x="29" y="7"/>
                    <a:pt x="0" y="27"/>
                    <a:pt x="4" y="49"/>
                  </a:cubicBezTo>
                  <a:cubicBezTo>
                    <a:pt x="9" y="71"/>
                    <a:pt x="51" y="84"/>
                    <a:pt x="51" y="117"/>
                  </a:cubicBezTo>
                  <a:cubicBezTo>
                    <a:pt x="51" y="150"/>
                    <a:pt x="134" y="199"/>
                    <a:pt x="132" y="216"/>
                  </a:cubicBezTo>
                  <a:cubicBezTo>
                    <a:pt x="131" y="228"/>
                    <a:pt x="182" y="262"/>
                    <a:pt x="213" y="307"/>
                  </a:cubicBezTo>
                  <a:cubicBezTo>
                    <a:pt x="230" y="318"/>
                    <a:pt x="247" y="331"/>
                    <a:pt x="265" y="345"/>
                  </a:cubicBezTo>
                  <a:cubicBezTo>
                    <a:pt x="268" y="331"/>
                    <a:pt x="270" y="319"/>
                    <a:pt x="269" y="31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7" name="Google Shape;2147;p68"/>
            <p:cNvSpPr/>
            <p:nvPr/>
          </p:nvSpPr>
          <p:spPr>
            <a:xfrm>
              <a:off x="12356186" y="6266702"/>
              <a:ext cx="271411" cy="234553"/>
            </a:xfrm>
            <a:custGeom>
              <a:pathLst>
                <a:path extrusionOk="0" h="465" w="534">
                  <a:moveTo>
                    <a:pt x="309" y="374"/>
                  </a:moveTo>
                  <a:cubicBezTo>
                    <a:pt x="311" y="357"/>
                    <a:pt x="228" y="308"/>
                    <a:pt x="228" y="275"/>
                  </a:cubicBezTo>
                  <a:cubicBezTo>
                    <a:pt x="228" y="242"/>
                    <a:pt x="186" y="229"/>
                    <a:pt x="181" y="207"/>
                  </a:cubicBezTo>
                  <a:cubicBezTo>
                    <a:pt x="177" y="185"/>
                    <a:pt x="206" y="165"/>
                    <a:pt x="225" y="180"/>
                  </a:cubicBezTo>
                  <a:cubicBezTo>
                    <a:pt x="245" y="196"/>
                    <a:pt x="267" y="158"/>
                    <a:pt x="289" y="167"/>
                  </a:cubicBezTo>
                  <a:cubicBezTo>
                    <a:pt x="311" y="176"/>
                    <a:pt x="443" y="182"/>
                    <a:pt x="443" y="182"/>
                  </a:cubicBezTo>
                  <a:cubicBezTo>
                    <a:pt x="443" y="182"/>
                    <a:pt x="484" y="194"/>
                    <a:pt x="534" y="228"/>
                  </a:cubicBezTo>
                  <a:cubicBezTo>
                    <a:pt x="533" y="219"/>
                    <a:pt x="531" y="211"/>
                    <a:pt x="529" y="207"/>
                  </a:cubicBezTo>
                  <a:cubicBezTo>
                    <a:pt x="517" y="179"/>
                    <a:pt x="529" y="147"/>
                    <a:pt x="497" y="135"/>
                  </a:cubicBezTo>
                  <a:cubicBezTo>
                    <a:pt x="481" y="129"/>
                    <a:pt x="474" y="101"/>
                    <a:pt x="471" y="75"/>
                  </a:cubicBezTo>
                  <a:cubicBezTo>
                    <a:pt x="456" y="79"/>
                    <a:pt x="444" y="83"/>
                    <a:pt x="437" y="85"/>
                  </a:cubicBezTo>
                  <a:cubicBezTo>
                    <a:pt x="410" y="91"/>
                    <a:pt x="354" y="88"/>
                    <a:pt x="334" y="62"/>
                  </a:cubicBezTo>
                  <a:cubicBezTo>
                    <a:pt x="320" y="42"/>
                    <a:pt x="274" y="13"/>
                    <a:pt x="251" y="0"/>
                  </a:cubicBezTo>
                  <a:cubicBezTo>
                    <a:pt x="242" y="8"/>
                    <a:pt x="207" y="38"/>
                    <a:pt x="192" y="40"/>
                  </a:cubicBezTo>
                  <a:cubicBezTo>
                    <a:pt x="174" y="42"/>
                    <a:pt x="185" y="89"/>
                    <a:pt x="167" y="89"/>
                  </a:cubicBezTo>
                  <a:cubicBezTo>
                    <a:pt x="150" y="89"/>
                    <a:pt x="136" y="119"/>
                    <a:pt x="132" y="133"/>
                  </a:cubicBezTo>
                  <a:cubicBezTo>
                    <a:pt x="128" y="146"/>
                    <a:pt x="88" y="124"/>
                    <a:pt x="70" y="131"/>
                  </a:cubicBezTo>
                  <a:cubicBezTo>
                    <a:pt x="57" y="135"/>
                    <a:pt x="20" y="141"/>
                    <a:pt x="0" y="144"/>
                  </a:cubicBezTo>
                  <a:cubicBezTo>
                    <a:pt x="3" y="164"/>
                    <a:pt x="2" y="187"/>
                    <a:pt x="18" y="187"/>
                  </a:cubicBezTo>
                  <a:cubicBezTo>
                    <a:pt x="44" y="187"/>
                    <a:pt x="93" y="184"/>
                    <a:pt x="94" y="219"/>
                  </a:cubicBezTo>
                  <a:cubicBezTo>
                    <a:pt x="96" y="255"/>
                    <a:pt x="159" y="333"/>
                    <a:pt x="183" y="359"/>
                  </a:cubicBezTo>
                  <a:cubicBezTo>
                    <a:pt x="207" y="386"/>
                    <a:pt x="260" y="380"/>
                    <a:pt x="263" y="402"/>
                  </a:cubicBezTo>
                  <a:cubicBezTo>
                    <a:pt x="266" y="424"/>
                    <a:pt x="304" y="445"/>
                    <a:pt x="348" y="448"/>
                  </a:cubicBezTo>
                  <a:cubicBezTo>
                    <a:pt x="360" y="449"/>
                    <a:pt x="375" y="456"/>
                    <a:pt x="390" y="465"/>
                  </a:cubicBezTo>
                  <a:cubicBezTo>
                    <a:pt x="359" y="420"/>
                    <a:pt x="308" y="386"/>
                    <a:pt x="309" y="37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8" name="Google Shape;2148;p68"/>
            <p:cNvSpPr/>
            <p:nvPr/>
          </p:nvSpPr>
          <p:spPr>
            <a:xfrm>
              <a:off x="12615870" y="6512982"/>
              <a:ext cx="93821" cy="184291"/>
            </a:xfrm>
            <a:custGeom>
              <a:pathLst>
                <a:path extrusionOk="0" h="366" w="188">
                  <a:moveTo>
                    <a:pt x="126" y="312"/>
                  </a:moveTo>
                  <a:cubicBezTo>
                    <a:pt x="148" y="308"/>
                    <a:pt x="135" y="290"/>
                    <a:pt x="150" y="274"/>
                  </a:cubicBezTo>
                  <a:cubicBezTo>
                    <a:pt x="166" y="259"/>
                    <a:pt x="183" y="228"/>
                    <a:pt x="186" y="217"/>
                  </a:cubicBezTo>
                  <a:cubicBezTo>
                    <a:pt x="186" y="216"/>
                    <a:pt x="187" y="215"/>
                    <a:pt x="188" y="214"/>
                  </a:cubicBezTo>
                  <a:cubicBezTo>
                    <a:pt x="158" y="192"/>
                    <a:pt x="137" y="175"/>
                    <a:pt x="130" y="152"/>
                  </a:cubicBezTo>
                  <a:cubicBezTo>
                    <a:pt x="123" y="129"/>
                    <a:pt x="130" y="82"/>
                    <a:pt x="141" y="49"/>
                  </a:cubicBezTo>
                  <a:cubicBezTo>
                    <a:pt x="124" y="36"/>
                    <a:pt x="71" y="0"/>
                    <a:pt x="54" y="0"/>
                  </a:cubicBezTo>
                  <a:cubicBezTo>
                    <a:pt x="38" y="0"/>
                    <a:pt x="13" y="36"/>
                    <a:pt x="6" y="71"/>
                  </a:cubicBezTo>
                  <a:cubicBezTo>
                    <a:pt x="45" y="92"/>
                    <a:pt x="60" y="107"/>
                    <a:pt x="33" y="134"/>
                  </a:cubicBezTo>
                  <a:cubicBezTo>
                    <a:pt x="6" y="162"/>
                    <a:pt x="0" y="256"/>
                    <a:pt x="31" y="281"/>
                  </a:cubicBezTo>
                  <a:cubicBezTo>
                    <a:pt x="60" y="305"/>
                    <a:pt x="69" y="352"/>
                    <a:pt x="97" y="366"/>
                  </a:cubicBezTo>
                  <a:cubicBezTo>
                    <a:pt x="105" y="342"/>
                    <a:pt x="111" y="315"/>
                    <a:pt x="126" y="31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49" name="Google Shape;2149;p68"/>
            <p:cNvSpPr/>
            <p:nvPr/>
          </p:nvSpPr>
          <p:spPr>
            <a:xfrm>
              <a:off x="12150116" y="6104190"/>
              <a:ext cx="373610" cy="169213"/>
            </a:xfrm>
            <a:custGeom>
              <a:pathLst>
                <a:path extrusionOk="0" h="334" w="741">
                  <a:moveTo>
                    <a:pt x="626" y="30"/>
                  </a:moveTo>
                  <a:cubicBezTo>
                    <a:pt x="599" y="0"/>
                    <a:pt x="534" y="0"/>
                    <a:pt x="534" y="0"/>
                  </a:cubicBezTo>
                  <a:cubicBezTo>
                    <a:pt x="534" y="0"/>
                    <a:pt x="527" y="30"/>
                    <a:pt x="517" y="46"/>
                  </a:cubicBezTo>
                  <a:cubicBezTo>
                    <a:pt x="509" y="60"/>
                    <a:pt x="461" y="60"/>
                    <a:pt x="430" y="52"/>
                  </a:cubicBezTo>
                  <a:cubicBezTo>
                    <a:pt x="421" y="63"/>
                    <a:pt x="382" y="72"/>
                    <a:pt x="376" y="89"/>
                  </a:cubicBezTo>
                  <a:cubicBezTo>
                    <a:pt x="369" y="108"/>
                    <a:pt x="321" y="97"/>
                    <a:pt x="336" y="150"/>
                  </a:cubicBezTo>
                  <a:cubicBezTo>
                    <a:pt x="352" y="204"/>
                    <a:pt x="312" y="186"/>
                    <a:pt x="296" y="179"/>
                  </a:cubicBezTo>
                  <a:cubicBezTo>
                    <a:pt x="281" y="173"/>
                    <a:pt x="212" y="181"/>
                    <a:pt x="195" y="199"/>
                  </a:cubicBezTo>
                  <a:cubicBezTo>
                    <a:pt x="177" y="217"/>
                    <a:pt x="152" y="212"/>
                    <a:pt x="137" y="204"/>
                  </a:cubicBezTo>
                  <a:cubicBezTo>
                    <a:pt x="121" y="195"/>
                    <a:pt x="91" y="190"/>
                    <a:pt x="77" y="212"/>
                  </a:cubicBezTo>
                  <a:cubicBezTo>
                    <a:pt x="64" y="235"/>
                    <a:pt x="40" y="195"/>
                    <a:pt x="20" y="197"/>
                  </a:cubicBezTo>
                  <a:cubicBezTo>
                    <a:pt x="0" y="199"/>
                    <a:pt x="9" y="241"/>
                    <a:pt x="9" y="250"/>
                  </a:cubicBezTo>
                  <a:cubicBezTo>
                    <a:pt x="9" y="259"/>
                    <a:pt x="40" y="286"/>
                    <a:pt x="59" y="277"/>
                  </a:cubicBezTo>
                  <a:cubicBezTo>
                    <a:pt x="79" y="268"/>
                    <a:pt x="104" y="279"/>
                    <a:pt x="121" y="290"/>
                  </a:cubicBezTo>
                  <a:cubicBezTo>
                    <a:pt x="139" y="301"/>
                    <a:pt x="172" y="281"/>
                    <a:pt x="183" y="270"/>
                  </a:cubicBezTo>
                  <a:cubicBezTo>
                    <a:pt x="195" y="259"/>
                    <a:pt x="257" y="259"/>
                    <a:pt x="263" y="259"/>
                  </a:cubicBezTo>
                  <a:cubicBezTo>
                    <a:pt x="270" y="259"/>
                    <a:pt x="272" y="294"/>
                    <a:pt x="283" y="301"/>
                  </a:cubicBezTo>
                  <a:cubicBezTo>
                    <a:pt x="294" y="308"/>
                    <a:pt x="336" y="312"/>
                    <a:pt x="374" y="314"/>
                  </a:cubicBezTo>
                  <a:cubicBezTo>
                    <a:pt x="411" y="317"/>
                    <a:pt x="467" y="334"/>
                    <a:pt x="485" y="334"/>
                  </a:cubicBezTo>
                  <a:cubicBezTo>
                    <a:pt x="502" y="334"/>
                    <a:pt x="531" y="303"/>
                    <a:pt x="571" y="303"/>
                  </a:cubicBezTo>
                  <a:cubicBezTo>
                    <a:pt x="611" y="303"/>
                    <a:pt x="633" y="279"/>
                    <a:pt x="639" y="281"/>
                  </a:cubicBezTo>
                  <a:cubicBezTo>
                    <a:pt x="640" y="281"/>
                    <a:pt x="640" y="281"/>
                    <a:pt x="640" y="281"/>
                  </a:cubicBezTo>
                  <a:cubicBezTo>
                    <a:pt x="643" y="269"/>
                    <a:pt x="647" y="259"/>
                    <a:pt x="656" y="258"/>
                  </a:cubicBezTo>
                  <a:cubicBezTo>
                    <a:pt x="672" y="256"/>
                    <a:pt x="661" y="228"/>
                    <a:pt x="672" y="214"/>
                  </a:cubicBezTo>
                  <a:cubicBezTo>
                    <a:pt x="684" y="200"/>
                    <a:pt x="663" y="173"/>
                    <a:pt x="684" y="175"/>
                  </a:cubicBezTo>
                  <a:cubicBezTo>
                    <a:pt x="704" y="177"/>
                    <a:pt x="728" y="179"/>
                    <a:pt x="728" y="149"/>
                  </a:cubicBezTo>
                  <a:cubicBezTo>
                    <a:pt x="728" y="139"/>
                    <a:pt x="733" y="130"/>
                    <a:pt x="741" y="123"/>
                  </a:cubicBezTo>
                  <a:cubicBezTo>
                    <a:pt x="718" y="91"/>
                    <a:pt x="702" y="40"/>
                    <a:pt x="702" y="40"/>
                  </a:cubicBezTo>
                  <a:cubicBezTo>
                    <a:pt x="702" y="40"/>
                    <a:pt x="652" y="60"/>
                    <a:pt x="626" y="30"/>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0" name="Google Shape;2150;p68"/>
            <p:cNvSpPr/>
            <p:nvPr/>
          </p:nvSpPr>
          <p:spPr>
            <a:xfrm>
              <a:off x="12473463" y="6125970"/>
              <a:ext cx="328374" cy="185966"/>
            </a:xfrm>
            <a:custGeom>
              <a:pathLst>
                <a:path extrusionOk="0" h="369" w="650">
                  <a:moveTo>
                    <a:pt x="626" y="70"/>
                  </a:moveTo>
                  <a:cubicBezTo>
                    <a:pt x="618" y="67"/>
                    <a:pt x="610" y="62"/>
                    <a:pt x="602" y="56"/>
                  </a:cubicBezTo>
                  <a:cubicBezTo>
                    <a:pt x="575" y="49"/>
                    <a:pt x="548" y="41"/>
                    <a:pt x="540" y="33"/>
                  </a:cubicBezTo>
                  <a:cubicBezTo>
                    <a:pt x="523" y="17"/>
                    <a:pt x="457" y="7"/>
                    <a:pt x="447" y="3"/>
                  </a:cubicBezTo>
                  <a:cubicBezTo>
                    <a:pt x="438" y="0"/>
                    <a:pt x="375" y="63"/>
                    <a:pt x="355" y="63"/>
                  </a:cubicBezTo>
                  <a:cubicBezTo>
                    <a:pt x="335" y="63"/>
                    <a:pt x="250" y="73"/>
                    <a:pt x="250" y="96"/>
                  </a:cubicBezTo>
                  <a:cubicBezTo>
                    <a:pt x="250" y="119"/>
                    <a:pt x="144" y="122"/>
                    <a:pt x="114" y="96"/>
                  </a:cubicBezTo>
                  <a:cubicBezTo>
                    <a:pt x="110" y="91"/>
                    <a:pt x="105" y="86"/>
                    <a:pt x="101" y="80"/>
                  </a:cubicBezTo>
                  <a:cubicBezTo>
                    <a:pt x="93" y="87"/>
                    <a:pt x="88" y="96"/>
                    <a:pt x="88" y="106"/>
                  </a:cubicBezTo>
                  <a:cubicBezTo>
                    <a:pt x="88" y="136"/>
                    <a:pt x="64" y="134"/>
                    <a:pt x="44" y="132"/>
                  </a:cubicBezTo>
                  <a:cubicBezTo>
                    <a:pt x="23" y="130"/>
                    <a:pt x="44" y="157"/>
                    <a:pt x="32" y="171"/>
                  </a:cubicBezTo>
                  <a:cubicBezTo>
                    <a:pt x="21" y="185"/>
                    <a:pt x="32" y="213"/>
                    <a:pt x="16" y="215"/>
                  </a:cubicBezTo>
                  <a:cubicBezTo>
                    <a:pt x="7" y="216"/>
                    <a:pt x="3" y="226"/>
                    <a:pt x="0" y="238"/>
                  </a:cubicBezTo>
                  <a:cubicBezTo>
                    <a:pt x="7" y="242"/>
                    <a:pt x="24" y="276"/>
                    <a:pt x="24" y="276"/>
                  </a:cubicBezTo>
                  <a:cubicBezTo>
                    <a:pt x="24" y="276"/>
                    <a:pt x="23" y="277"/>
                    <a:pt x="21" y="278"/>
                  </a:cubicBezTo>
                  <a:cubicBezTo>
                    <a:pt x="44" y="291"/>
                    <a:pt x="90" y="320"/>
                    <a:pt x="104" y="340"/>
                  </a:cubicBezTo>
                  <a:cubicBezTo>
                    <a:pt x="124" y="366"/>
                    <a:pt x="180" y="369"/>
                    <a:pt x="207" y="363"/>
                  </a:cubicBezTo>
                  <a:cubicBezTo>
                    <a:pt x="233" y="356"/>
                    <a:pt x="345" y="320"/>
                    <a:pt x="345" y="320"/>
                  </a:cubicBezTo>
                  <a:cubicBezTo>
                    <a:pt x="345" y="320"/>
                    <a:pt x="372" y="330"/>
                    <a:pt x="388" y="333"/>
                  </a:cubicBezTo>
                  <a:cubicBezTo>
                    <a:pt x="392" y="334"/>
                    <a:pt x="402" y="336"/>
                    <a:pt x="416" y="338"/>
                  </a:cubicBezTo>
                  <a:cubicBezTo>
                    <a:pt x="424" y="329"/>
                    <a:pt x="449" y="322"/>
                    <a:pt x="475" y="296"/>
                  </a:cubicBezTo>
                  <a:cubicBezTo>
                    <a:pt x="506" y="265"/>
                    <a:pt x="553" y="154"/>
                    <a:pt x="566" y="145"/>
                  </a:cubicBezTo>
                  <a:cubicBezTo>
                    <a:pt x="579" y="136"/>
                    <a:pt x="615" y="116"/>
                    <a:pt x="633" y="103"/>
                  </a:cubicBezTo>
                  <a:cubicBezTo>
                    <a:pt x="650" y="90"/>
                    <a:pt x="646" y="77"/>
                    <a:pt x="626" y="70"/>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1" name="Google Shape;2151;p68"/>
            <p:cNvSpPr/>
            <p:nvPr/>
          </p:nvSpPr>
          <p:spPr>
            <a:xfrm>
              <a:off x="12280795" y="5971835"/>
              <a:ext cx="318322" cy="162511"/>
            </a:xfrm>
            <a:custGeom>
              <a:pathLst>
                <a:path extrusionOk="0" h="321" w="631">
                  <a:moveTo>
                    <a:pt x="598" y="146"/>
                  </a:moveTo>
                  <a:cubicBezTo>
                    <a:pt x="581" y="136"/>
                    <a:pt x="535" y="143"/>
                    <a:pt x="532" y="129"/>
                  </a:cubicBezTo>
                  <a:cubicBezTo>
                    <a:pt x="528" y="116"/>
                    <a:pt x="525" y="93"/>
                    <a:pt x="505" y="93"/>
                  </a:cubicBezTo>
                  <a:cubicBezTo>
                    <a:pt x="485" y="93"/>
                    <a:pt x="459" y="80"/>
                    <a:pt x="449" y="103"/>
                  </a:cubicBezTo>
                  <a:cubicBezTo>
                    <a:pt x="439" y="126"/>
                    <a:pt x="400" y="96"/>
                    <a:pt x="396" y="80"/>
                  </a:cubicBezTo>
                  <a:cubicBezTo>
                    <a:pt x="393" y="63"/>
                    <a:pt x="377" y="50"/>
                    <a:pt x="331" y="34"/>
                  </a:cubicBezTo>
                  <a:cubicBezTo>
                    <a:pt x="312" y="27"/>
                    <a:pt x="291" y="14"/>
                    <a:pt x="273" y="0"/>
                  </a:cubicBezTo>
                  <a:cubicBezTo>
                    <a:pt x="271" y="4"/>
                    <a:pt x="269" y="8"/>
                    <a:pt x="268" y="11"/>
                  </a:cubicBezTo>
                  <a:cubicBezTo>
                    <a:pt x="259" y="24"/>
                    <a:pt x="228" y="0"/>
                    <a:pt x="214" y="13"/>
                  </a:cubicBezTo>
                  <a:cubicBezTo>
                    <a:pt x="201" y="26"/>
                    <a:pt x="157" y="29"/>
                    <a:pt x="133" y="51"/>
                  </a:cubicBezTo>
                  <a:cubicBezTo>
                    <a:pt x="108" y="73"/>
                    <a:pt x="57" y="84"/>
                    <a:pt x="28" y="91"/>
                  </a:cubicBezTo>
                  <a:cubicBezTo>
                    <a:pt x="0" y="97"/>
                    <a:pt x="24" y="124"/>
                    <a:pt x="35" y="144"/>
                  </a:cubicBezTo>
                  <a:cubicBezTo>
                    <a:pt x="46" y="164"/>
                    <a:pt x="46" y="212"/>
                    <a:pt x="68" y="228"/>
                  </a:cubicBezTo>
                  <a:cubicBezTo>
                    <a:pt x="90" y="243"/>
                    <a:pt x="164" y="290"/>
                    <a:pt x="172" y="305"/>
                  </a:cubicBezTo>
                  <a:cubicBezTo>
                    <a:pt x="174" y="308"/>
                    <a:pt x="173" y="310"/>
                    <a:pt x="171" y="313"/>
                  </a:cubicBezTo>
                  <a:cubicBezTo>
                    <a:pt x="202" y="321"/>
                    <a:pt x="250" y="321"/>
                    <a:pt x="258" y="307"/>
                  </a:cubicBezTo>
                  <a:cubicBezTo>
                    <a:pt x="268" y="291"/>
                    <a:pt x="275" y="261"/>
                    <a:pt x="275" y="261"/>
                  </a:cubicBezTo>
                  <a:cubicBezTo>
                    <a:pt x="275" y="261"/>
                    <a:pt x="340" y="261"/>
                    <a:pt x="367" y="291"/>
                  </a:cubicBezTo>
                  <a:cubicBezTo>
                    <a:pt x="393" y="321"/>
                    <a:pt x="443" y="301"/>
                    <a:pt x="443" y="301"/>
                  </a:cubicBezTo>
                  <a:cubicBezTo>
                    <a:pt x="443" y="301"/>
                    <a:pt x="445" y="309"/>
                    <a:pt x="450" y="321"/>
                  </a:cubicBezTo>
                  <a:cubicBezTo>
                    <a:pt x="457" y="305"/>
                    <a:pt x="466" y="290"/>
                    <a:pt x="478" y="289"/>
                  </a:cubicBezTo>
                  <a:cubicBezTo>
                    <a:pt x="505" y="285"/>
                    <a:pt x="545" y="281"/>
                    <a:pt x="573" y="241"/>
                  </a:cubicBezTo>
                  <a:cubicBezTo>
                    <a:pt x="587" y="221"/>
                    <a:pt x="611" y="204"/>
                    <a:pt x="631" y="193"/>
                  </a:cubicBezTo>
                  <a:cubicBezTo>
                    <a:pt x="617" y="177"/>
                    <a:pt x="610" y="154"/>
                    <a:pt x="598" y="14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2" name="Google Shape;2152;p68"/>
            <p:cNvSpPr/>
            <p:nvPr/>
          </p:nvSpPr>
          <p:spPr>
            <a:xfrm>
              <a:off x="12508646" y="6067332"/>
              <a:ext cx="281463" cy="120627"/>
            </a:xfrm>
            <a:custGeom>
              <a:pathLst>
                <a:path extrusionOk="0" h="237" w="559">
                  <a:moveTo>
                    <a:pt x="415" y="26"/>
                  </a:moveTo>
                  <a:cubicBezTo>
                    <a:pt x="382" y="29"/>
                    <a:pt x="365" y="10"/>
                    <a:pt x="339" y="19"/>
                  </a:cubicBezTo>
                  <a:cubicBezTo>
                    <a:pt x="313" y="29"/>
                    <a:pt x="270" y="19"/>
                    <a:pt x="253" y="10"/>
                  </a:cubicBezTo>
                  <a:cubicBezTo>
                    <a:pt x="237" y="0"/>
                    <a:pt x="217" y="29"/>
                    <a:pt x="194" y="16"/>
                  </a:cubicBezTo>
                  <a:cubicBezTo>
                    <a:pt x="189" y="13"/>
                    <a:pt x="184" y="9"/>
                    <a:pt x="181" y="4"/>
                  </a:cubicBezTo>
                  <a:cubicBezTo>
                    <a:pt x="161" y="15"/>
                    <a:pt x="137" y="32"/>
                    <a:pt x="123" y="52"/>
                  </a:cubicBezTo>
                  <a:cubicBezTo>
                    <a:pt x="95" y="92"/>
                    <a:pt x="55" y="96"/>
                    <a:pt x="28" y="100"/>
                  </a:cubicBezTo>
                  <a:cubicBezTo>
                    <a:pt x="16" y="101"/>
                    <a:pt x="7" y="116"/>
                    <a:pt x="0" y="132"/>
                  </a:cubicBezTo>
                  <a:cubicBezTo>
                    <a:pt x="9" y="155"/>
                    <a:pt x="26" y="193"/>
                    <a:pt x="45" y="211"/>
                  </a:cubicBezTo>
                  <a:cubicBezTo>
                    <a:pt x="75" y="237"/>
                    <a:pt x="181" y="234"/>
                    <a:pt x="181" y="211"/>
                  </a:cubicBezTo>
                  <a:cubicBezTo>
                    <a:pt x="181" y="188"/>
                    <a:pt x="266" y="178"/>
                    <a:pt x="286" y="178"/>
                  </a:cubicBezTo>
                  <a:cubicBezTo>
                    <a:pt x="306" y="178"/>
                    <a:pt x="369" y="115"/>
                    <a:pt x="378" y="118"/>
                  </a:cubicBezTo>
                  <a:cubicBezTo>
                    <a:pt x="388" y="122"/>
                    <a:pt x="454" y="132"/>
                    <a:pt x="471" y="148"/>
                  </a:cubicBezTo>
                  <a:cubicBezTo>
                    <a:pt x="479" y="156"/>
                    <a:pt x="506" y="164"/>
                    <a:pt x="533" y="171"/>
                  </a:cubicBezTo>
                  <a:cubicBezTo>
                    <a:pt x="522" y="160"/>
                    <a:pt x="513" y="147"/>
                    <a:pt x="513" y="136"/>
                  </a:cubicBezTo>
                  <a:cubicBezTo>
                    <a:pt x="513" y="118"/>
                    <a:pt x="546" y="72"/>
                    <a:pt x="557" y="63"/>
                  </a:cubicBezTo>
                  <a:cubicBezTo>
                    <a:pt x="558" y="62"/>
                    <a:pt x="558" y="61"/>
                    <a:pt x="559" y="60"/>
                  </a:cubicBezTo>
                  <a:cubicBezTo>
                    <a:pt x="533" y="56"/>
                    <a:pt x="506" y="51"/>
                    <a:pt x="500" y="46"/>
                  </a:cubicBezTo>
                  <a:cubicBezTo>
                    <a:pt x="490" y="36"/>
                    <a:pt x="448" y="23"/>
                    <a:pt x="415" y="2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3" name="Google Shape;2153;p68"/>
            <p:cNvSpPr/>
            <p:nvPr/>
          </p:nvSpPr>
          <p:spPr>
            <a:xfrm>
              <a:off x="11168345" y="6539788"/>
              <a:ext cx="189318" cy="314971"/>
            </a:xfrm>
            <a:custGeom>
              <a:pathLst>
                <a:path extrusionOk="0" h="623" w="375">
                  <a:moveTo>
                    <a:pt x="271" y="506"/>
                  </a:moveTo>
                  <a:cubicBezTo>
                    <a:pt x="311" y="499"/>
                    <a:pt x="260" y="467"/>
                    <a:pt x="250" y="456"/>
                  </a:cubicBezTo>
                  <a:cubicBezTo>
                    <a:pt x="239" y="445"/>
                    <a:pt x="253" y="402"/>
                    <a:pt x="275" y="402"/>
                  </a:cubicBezTo>
                  <a:cubicBezTo>
                    <a:pt x="296" y="402"/>
                    <a:pt x="275" y="377"/>
                    <a:pt x="246" y="348"/>
                  </a:cubicBezTo>
                  <a:cubicBezTo>
                    <a:pt x="217" y="320"/>
                    <a:pt x="246" y="309"/>
                    <a:pt x="271" y="309"/>
                  </a:cubicBezTo>
                  <a:cubicBezTo>
                    <a:pt x="296" y="309"/>
                    <a:pt x="264" y="266"/>
                    <a:pt x="289" y="241"/>
                  </a:cubicBezTo>
                  <a:cubicBezTo>
                    <a:pt x="314" y="216"/>
                    <a:pt x="282" y="169"/>
                    <a:pt x="282" y="147"/>
                  </a:cubicBezTo>
                  <a:cubicBezTo>
                    <a:pt x="282" y="126"/>
                    <a:pt x="318" y="119"/>
                    <a:pt x="347" y="90"/>
                  </a:cubicBezTo>
                  <a:cubicBezTo>
                    <a:pt x="375" y="61"/>
                    <a:pt x="321" y="72"/>
                    <a:pt x="321" y="50"/>
                  </a:cubicBezTo>
                  <a:cubicBezTo>
                    <a:pt x="321" y="29"/>
                    <a:pt x="285" y="22"/>
                    <a:pt x="260" y="40"/>
                  </a:cubicBezTo>
                  <a:cubicBezTo>
                    <a:pt x="235" y="58"/>
                    <a:pt x="242" y="40"/>
                    <a:pt x="221" y="40"/>
                  </a:cubicBezTo>
                  <a:cubicBezTo>
                    <a:pt x="199" y="40"/>
                    <a:pt x="160" y="47"/>
                    <a:pt x="160" y="25"/>
                  </a:cubicBezTo>
                  <a:cubicBezTo>
                    <a:pt x="160" y="4"/>
                    <a:pt x="142" y="0"/>
                    <a:pt x="124" y="22"/>
                  </a:cubicBezTo>
                  <a:cubicBezTo>
                    <a:pt x="119" y="28"/>
                    <a:pt x="110" y="31"/>
                    <a:pt x="97" y="33"/>
                  </a:cubicBezTo>
                  <a:cubicBezTo>
                    <a:pt x="95" y="61"/>
                    <a:pt x="92" y="87"/>
                    <a:pt x="100" y="101"/>
                  </a:cubicBezTo>
                  <a:cubicBezTo>
                    <a:pt x="119" y="132"/>
                    <a:pt x="76" y="295"/>
                    <a:pt x="38" y="340"/>
                  </a:cubicBezTo>
                  <a:cubicBezTo>
                    <a:pt x="0" y="384"/>
                    <a:pt x="37" y="396"/>
                    <a:pt x="76" y="427"/>
                  </a:cubicBezTo>
                  <a:cubicBezTo>
                    <a:pt x="116" y="458"/>
                    <a:pt x="90" y="570"/>
                    <a:pt x="90" y="597"/>
                  </a:cubicBezTo>
                  <a:cubicBezTo>
                    <a:pt x="90" y="623"/>
                    <a:pt x="125" y="616"/>
                    <a:pt x="166" y="616"/>
                  </a:cubicBezTo>
                  <a:cubicBezTo>
                    <a:pt x="191" y="616"/>
                    <a:pt x="219" y="605"/>
                    <a:pt x="246" y="600"/>
                  </a:cubicBezTo>
                  <a:cubicBezTo>
                    <a:pt x="238" y="588"/>
                    <a:pt x="232" y="576"/>
                    <a:pt x="232" y="568"/>
                  </a:cubicBezTo>
                  <a:cubicBezTo>
                    <a:pt x="232" y="546"/>
                    <a:pt x="232" y="514"/>
                    <a:pt x="271" y="50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4" name="Google Shape;2154;p68"/>
            <p:cNvSpPr/>
            <p:nvPr/>
          </p:nvSpPr>
          <p:spPr>
            <a:xfrm>
              <a:off x="11825092" y="5807648"/>
              <a:ext cx="209423" cy="179265"/>
            </a:xfrm>
            <a:custGeom>
              <a:pathLst>
                <a:path extrusionOk="0" h="354" w="413">
                  <a:moveTo>
                    <a:pt x="131" y="276"/>
                  </a:moveTo>
                  <a:cubicBezTo>
                    <a:pt x="149" y="258"/>
                    <a:pt x="180" y="267"/>
                    <a:pt x="198" y="285"/>
                  </a:cubicBezTo>
                  <a:cubicBezTo>
                    <a:pt x="216" y="303"/>
                    <a:pt x="243" y="308"/>
                    <a:pt x="271" y="335"/>
                  </a:cubicBezTo>
                  <a:cubicBezTo>
                    <a:pt x="278" y="342"/>
                    <a:pt x="285" y="348"/>
                    <a:pt x="292" y="354"/>
                  </a:cubicBezTo>
                  <a:cubicBezTo>
                    <a:pt x="295" y="335"/>
                    <a:pt x="295" y="297"/>
                    <a:pt x="304" y="277"/>
                  </a:cubicBezTo>
                  <a:cubicBezTo>
                    <a:pt x="313" y="256"/>
                    <a:pt x="295" y="230"/>
                    <a:pt x="310" y="230"/>
                  </a:cubicBezTo>
                  <a:cubicBezTo>
                    <a:pt x="324" y="230"/>
                    <a:pt x="366" y="230"/>
                    <a:pt x="366" y="203"/>
                  </a:cubicBezTo>
                  <a:cubicBezTo>
                    <a:pt x="366" y="177"/>
                    <a:pt x="378" y="186"/>
                    <a:pt x="386" y="171"/>
                  </a:cubicBezTo>
                  <a:cubicBezTo>
                    <a:pt x="395" y="156"/>
                    <a:pt x="360" y="127"/>
                    <a:pt x="354" y="118"/>
                  </a:cubicBezTo>
                  <a:cubicBezTo>
                    <a:pt x="348" y="109"/>
                    <a:pt x="381" y="106"/>
                    <a:pt x="404" y="71"/>
                  </a:cubicBezTo>
                  <a:cubicBezTo>
                    <a:pt x="413" y="58"/>
                    <a:pt x="409" y="31"/>
                    <a:pt x="401" y="3"/>
                  </a:cubicBezTo>
                  <a:cubicBezTo>
                    <a:pt x="397" y="13"/>
                    <a:pt x="389" y="21"/>
                    <a:pt x="376" y="13"/>
                  </a:cubicBezTo>
                  <a:cubicBezTo>
                    <a:pt x="354" y="0"/>
                    <a:pt x="320" y="7"/>
                    <a:pt x="276" y="16"/>
                  </a:cubicBezTo>
                  <a:cubicBezTo>
                    <a:pt x="232" y="25"/>
                    <a:pt x="218" y="68"/>
                    <a:pt x="234" y="85"/>
                  </a:cubicBezTo>
                  <a:cubicBezTo>
                    <a:pt x="251" y="103"/>
                    <a:pt x="192" y="112"/>
                    <a:pt x="187" y="88"/>
                  </a:cubicBezTo>
                  <a:cubicBezTo>
                    <a:pt x="183" y="65"/>
                    <a:pt x="139" y="81"/>
                    <a:pt x="141" y="112"/>
                  </a:cubicBezTo>
                  <a:cubicBezTo>
                    <a:pt x="144" y="143"/>
                    <a:pt x="93" y="155"/>
                    <a:pt x="96" y="193"/>
                  </a:cubicBezTo>
                  <a:cubicBezTo>
                    <a:pt x="99" y="231"/>
                    <a:pt x="48" y="267"/>
                    <a:pt x="16" y="286"/>
                  </a:cubicBezTo>
                  <a:cubicBezTo>
                    <a:pt x="11" y="289"/>
                    <a:pt x="6" y="292"/>
                    <a:pt x="0" y="295"/>
                  </a:cubicBezTo>
                  <a:cubicBezTo>
                    <a:pt x="17" y="303"/>
                    <a:pt x="30" y="308"/>
                    <a:pt x="36" y="308"/>
                  </a:cubicBezTo>
                  <a:cubicBezTo>
                    <a:pt x="63" y="308"/>
                    <a:pt x="113" y="294"/>
                    <a:pt x="131" y="27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5" name="Google Shape;2155;p68"/>
            <p:cNvSpPr/>
            <p:nvPr/>
          </p:nvSpPr>
          <p:spPr>
            <a:xfrm>
              <a:off x="11957447" y="6033825"/>
              <a:ext cx="33508" cy="46911"/>
            </a:xfrm>
            <a:custGeom>
              <a:pathLst>
                <a:path extrusionOk="0" h="92" w="68">
                  <a:moveTo>
                    <a:pt x="38" y="0"/>
                  </a:moveTo>
                  <a:cubicBezTo>
                    <a:pt x="18" y="11"/>
                    <a:pt x="0" y="34"/>
                    <a:pt x="3" y="84"/>
                  </a:cubicBezTo>
                  <a:cubicBezTo>
                    <a:pt x="22" y="84"/>
                    <a:pt x="49" y="86"/>
                    <a:pt x="68" y="92"/>
                  </a:cubicBezTo>
                  <a:cubicBezTo>
                    <a:pt x="64" y="37"/>
                    <a:pt x="42" y="20"/>
                    <a:pt x="37" y="9"/>
                  </a:cubicBezTo>
                  <a:cubicBezTo>
                    <a:pt x="35" y="6"/>
                    <a:pt x="36" y="3"/>
                    <a:pt x="38" y="0"/>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6" name="Google Shape;2156;p68"/>
            <p:cNvSpPr/>
            <p:nvPr/>
          </p:nvSpPr>
          <p:spPr>
            <a:xfrm>
              <a:off x="11791585" y="5938328"/>
              <a:ext cx="196020" cy="140732"/>
            </a:xfrm>
            <a:custGeom>
              <a:pathLst>
                <a:path extrusionOk="0" h="280" w="388">
                  <a:moveTo>
                    <a:pt x="13" y="79"/>
                  </a:moveTo>
                  <a:cubicBezTo>
                    <a:pt x="15" y="94"/>
                    <a:pt x="39" y="132"/>
                    <a:pt x="48" y="116"/>
                  </a:cubicBezTo>
                  <a:cubicBezTo>
                    <a:pt x="57" y="101"/>
                    <a:pt x="79" y="136"/>
                    <a:pt x="99" y="147"/>
                  </a:cubicBezTo>
                  <a:cubicBezTo>
                    <a:pt x="119" y="159"/>
                    <a:pt x="159" y="172"/>
                    <a:pt x="161" y="185"/>
                  </a:cubicBezTo>
                  <a:cubicBezTo>
                    <a:pt x="163" y="198"/>
                    <a:pt x="170" y="227"/>
                    <a:pt x="190" y="218"/>
                  </a:cubicBezTo>
                  <a:cubicBezTo>
                    <a:pt x="210" y="209"/>
                    <a:pt x="234" y="178"/>
                    <a:pt x="234" y="196"/>
                  </a:cubicBezTo>
                  <a:cubicBezTo>
                    <a:pt x="234" y="214"/>
                    <a:pt x="241" y="247"/>
                    <a:pt x="263" y="243"/>
                  </a:cubicBezTo>
                  <a:cubicBezTo>
                    <a:pt x="285" y="238"/>
                    <a:pt x="292" y="280"/>
                    <a:pt x="314" y="276"/>
                  </a:cubicBezTo>
                  <a:cubicBezTo>
                    <a:pt x="318" y="275"/>
                    <a:pt x="323" y="275"/>
                    <a:pt x="330" y="274"/>
                  </a:cubicBezTo>
                  <a:cubicBezTo>
                    <a:pt x="327" y="224"/>
                    <a:pt x="345" y="201"/>
                    <a:pt x="365" y="190"/>
                  </a:cubicBezTo>
                  <a:cubicBezTo>
                    <a:pt x="369" y="181"/>
                    <a:pt x="382" y="172"/>
                    <a:pt x="385" y="161"/>
                  </a:cubicBezTo>
                  <a:cubicBezTo>
                    <a:pt x="388" y="146"/>
                    <a:pt x="355" y="116"/>
                    <a:pt x="358" y="99"/>
                  </a:cubicBezTo>
                  <a:cubicBezTo>
                    <a:pt x="358" y="98"/>
                    <a:pt x="358" y="97"/>
                    <a:pt x="358" y="96"/>
                  </a:cubicBezTo>
                  <a:cubicBezTo>
                    <a:pt x="351" y="90"/>
                    <a:pt x="344" y="84"/>
                    <a:pt x="337" y="77"/>
                  </a:cubicBezTo>
                  <a:cubicBezTo>
                    <a:pt x="309" y="50"/>
                    <a:pt x="282" y="45"/>
                    <a:pt x="264" y="27"/>
                  </a:cubicBezTo>
                  <a:cubicBezTo>
                    <a:pt x="246" y="9"/>
                    <a:pt x="215" y="0"/>
                    <a:pt x="197" y="18"/>
                  </a:cubicBezTo>
                  <a:cubicBezTo>
                    <a:pt x="179" y="36"/>
                    <a:pt x="129" y="50"/>
                    <a:pt x="102" y="50"/>
                  </a:cubicBezTo>
                  <a:cubicBezTo>
                    <a:pt x="96" y="50"/>
                    <a:pt x="83" y="45"/>
                    <a:pt x="66" y="37"/>
                  </a:cubicBezTo>
                  <a:cubicBezTo>
                    <a:pt x="45" y="49"/>
                    <a:pt x="22" y="61"/>
                    <a:pt x="0" y="66"/>
                  </a:cubicBezTo>
                  <a:cubicBezTo>
                    <a:pt x="4" y="72"/>
                    <a:pt x="11" y="69"/>
                    <a:pt x="13" y="7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7" name="Google Shape;2157;p68"/>
            <p:cNvSpPr/>
            <p:nvPr/>
          </p:nvSpPr>
          <p:spPr>
            <a:xfrm>
              <a:off x="12681209" y="6147750"/>
              <a:ext cx="457378" cy="296541"/>
            </a:xfrm>
            <a:custGeom>
              <a:pathLst>
                <a:path extrusionOk="0" h="587" w="906">
                  <a:moveTo>
                    <a:pt x="810" y="392"/>
                  </a:moveTo>
                  <a:cubicBezTo>
                    <a:pt x="789" y="389"/>
                    <a:pt x="762" y="380"/>
                    <a:pt x="771" y="369"/>
                  </a:cubicBezTo>
                  <a:cubicBezTo>
                    <a:pt x="772" y="368"/>
                    <a:pt x="773" y="366"/>
                    <a:pt x="774" y="365"/>
                  </a:cubicBezTo>
                  <a:cubicBezTo>
                    <a:pt x="746" y="343"/>
                    <a:pt x="739" y="270"/>
                    <a:pt x="757" y="253"/>
                  </a:cubicBezTo>
                  <a:cubicBezTo>
                    <a:pt x="779" y="230"/>
                    <a:pt x="720" y="144"/>
                    <a:pt x="693" y="113"/>
                  </a:cubicBezTo>
                  <a:cubicBezTo>
                    <a:pt x="681" y="98"/>
                    <a:pt x="653" y="49"/>
                    <a:pt x="628" y="0"/>
                  </a:cubicBezTo>
                  <a:cubicBezTo>
                    <a:pt x="604" y="8"/>
                    <a:pt x="583" y="16"/>
                    <a:pt x="579" y="23"/>
                  </a:cubicBezTo>
                  <a:cubicBezTo>
                    <a:pt x="571" y="38"/>
                    <a:pt x="541" y="53"/>
                    <a:pt x="523" y="53"/>
                  </a:cubicBezTo>
                  <a:cubicBezTo>
                    <a:pt x="506" y="53"/>
                    <a:pt x="488" y="44"/>
                    <a:pt x="473" y="59"/>
                  </a:cubicBezTo>
                  <a:cubicBezTo>
                    <a:pt x="458" y="73"/>
                    <a:pt x="438" y="79"/>
                    <a:pt x="429" y="70"/>
                  </a:cubicBezTo>
                  <a:cubicBezTo>
                    <a:pt x="420" y="62"/>
                    <a:pt x="390" y="53"/>
                    <a:pt x="370" y="53"/>
                  </a:cubicBezTo>
                  <a:cubicBezTo>
                    <a:pt x="349" y="53"/>
                    <a:pt x="284" y="35"/>
                    <a:pt x="270" y="35"/>
                  </a:cubicBezTo>
                  <a:cubicBezTo>
                    <a:pt x="261" y="35"/>
                    <a:pt x="247" y="36"/>
                    <a:pt x="231" y="38"/>
                  </a:cubicBezTo>
                  <a:cubicBezTo>
                    <a:pt x="234" y="45"/>
                    <a:pt x="232" y="52"/>
                    <a:pt x="222" y="60"/>
                  </a:cubicBezTo>
                  <a:cubicBezTo>
                    <a:pt x="204" y="73"/>
                    <a:pt x="168" y="93"/>
                    <a:pt x="155" y="102"/>
                  </a:cubicBezTo>
                  <a:cubicBezTo>
                    <a:pt x="142" y="111"/>
                    <a:pt x="95" y="222"/>
                    <a:pt x="64" y="253"/>
                  </a:cubicBezTo>
                  <a:cubicBezTo>
                    <a:pt x="33" y="284"/>
                    <a:pt x="5" y="288"/>
                    <a:pt x="2" y="299"/>
                  </a:cubicBezTo>
                  <a:cubicBezTo>
                    <a:pt x="0" y="310"/>
                    <a:pt x="38" y="339"/>
                    <a:pt x="38" y="357"/>
                  </a:cubicBezTo>
                  <a:cubicBezTo>
                    <a:pt x="38" y="374"/>
                    <a:pt x="47" y="392"/>
                    <a:pt x="71" y="392"/>
                  </a:cubicBezTo>
                  <a:cubicBezTo>
                    <a:pt x="95" y="392"/>
                    <a:pt x="69" y="450"/>
                    <a:pt x="84" y="454"/>
                  </a:cubicBezTo>
                  <a:cubicBezTo>
                    <a:pt x="100" y="459"/>
                    <a:pt x="195" y="465"/>
                    <a:pt x="195" y="487"/>
                  </a:cubicBezTo>
                  <a:cubicBezTo>
                    <a:pt x="195" y="505"/>
                    <a:pt x="205" y="519"/>
                    <a:pt x="201" y="531"/>
                  </a:cubicBezTo>
                  <a:cubicBezTo>
                    <a:pt x="228" y="535"/>
                    <a:pt x="247" y="572"/>
                    <a:pt x="258" y="569"/>
                  </a:cubicBezTo>
                  <a:cubicBezTo>
                    <a:pt x="270" y="566"/>
                    <a:pt x="349" y="584"/>
                    <a:pt x="364" y="581"/>
                  </a:cubicBezTo>
                  <a:cubicBezTo>
                    <a:pt x="379" y="578"/>
                    <a:pt x="447" y="581"/>
                    <a:pt x="470" y="584"/>
                  </a:cubicBezTo>
                  <a:cubicBezTo>
                    <a:pt x="494" y="587"/>
                    <a:pt x="520" y="575"/>
                    <a:pt x="541" y="554"/>
                  </a:cubicBezTo>
                  <a:cubicBezTo>
                    <a:pt x="562" y="534"/>
                    <a:pt x="636" y="531"/>
                    <a:pt x="659" y="534"/>
                  </a:cubicBezTo>
                  <a:cubicBezTo>
                    <a:pt x="683" y="537"/>
                    <a:pt x="730" y="543"/>
                    <a:pt x="739" y="557"/>
                  </a:cubicBezTo>
                  <a:cubicBezTo>
                    <a:pt x="743" y="565"/>
                    <a:pt x="771" y="577"/>
                    <a:pt x="799" y="586"/>
                  </a:cubicBezTo>
                  <a:cubicBezTo>
                    <a:pt x="803" y="572"/>
                    <a:pt x="798" y="552"/>
                    <a:pt x="799" y="534"/>
                  </a:cubicBezTo>
                  <a:cubicBezTo>
                    <a:pt x="801" y="503"/>
                    <a:pt x="818" y="456"/>
                    <a:pt x="849" y="453"/>
                  </a:cubicBezTo>
                  <a:cubicBezTo>
                    <a:pt x="880" y="450"/>
                    <a:pt x="906" y="450"/>
                    <a:pt x="901" y="398"/>
                  </a:cubicBezTo>
                  <a:cubicBezTo>
                    <a:pt x="901" y="396"/>
                    <a:pt x="901" y="395"/>
                    <a:pt x="901" y="393"/>
                  </a:cubicBezTo>
                  <a:cubicBezTo>
                    <a:pt x="885" y="380"/>
                    <a:pt x="871" y="369"/>
                    <a:pt x="866" y="369"/>
                  </a:cubicBezTo>
                  <a:cubicBezTo>
                    <a:pt x="854" y="369"/>
                    <a:pt x="818" y="393"/>
                    <a:pt x="810" y="39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8" name="Google Shape;2158;p68"/>
            <p:cNvSpPr/>
            <p:nvPr/>
          </p:nvSpPr>
          <p:spPr>
            <a:xfrm>
              <a:off x="12997856" y="6137698"/>
              <a:ext cx="155811" cy="194344"/>
            </a:xfrm>
            <a:custGeom>
              <a:pathLst>
                <a:path extrusionOk="0" h="386" w="308">
                  <a:moveTo>
                    <a:pt x="223" y="100"/>
                  </a:moveTo>
                  <a:cubicBezTo>
                    <a:pt x="211" y="62"/>
                    <a:pt x="173" y="47"/>
                    <a:pt x="152" y="47"/>
                  </a:cubicBezTo>
                  <a:cubicBezTo>
                    <a:pt x="131" y="47"/>
                    <a:pt x="96" y="0"/>
                    <a:pt x="72" y="3"/>
                  </a:cubicBezTo>
                  <a:cubicBezTo>
                    <a:pt x="60" y="4"/>
                    <a:pt x="28" y="12"/>
                    <a:pt x="0" y="21"/>
                  </a:cubicBezTo>
                  <a:cubicBezTo>
                    <a:pt x="25" y="70"/>
                    <a:pt x="53" y="119"/>
                    <a:pt x="65" y="134"/>
                  </a:cubicBezTo>
                  <a:cubicBezTo>
                    <a:pt x="92" y="165"/>
                    <a:pt x="151" y="251"/>
                    <a:pt x="129" y="274"/>
                  </a:cubicBezTo>
                  <a:cubicBezTo>
                    <a:pt x="111" y="291"/>
                    <a:pt x="118" y="364"/>
                    <a:pt x="146" y="386"/>
                  </a:cubicBezTo>
                  <a:cubicBezTo>
                    <a:pt x="159" y="369"/>
                    <a:pt x="202" y="315"/>
                    <a:pt x="202" y="298"/>
                  </a:cubicBezTo>
                  <a:cubicBezTo>
                    <a:pt x="202" y="280"/>
                    <a:pt x="205" y="245"/>
                    <a:pt x="241" y="254"/>
                  </a:cubicBezTo>
                  <a:cubicBezTo>
                    <a:pt x="276" y="263"/>
                    <a:pt x="308" y="277"/>
                    <a:pt x="308" y="266"/>
                  </a:cubicBezTo>
                  <a:cubicBezTo>
                    <a:pt x="308" y="254"/>
                    <a:pt x="300" y="215"/>
                    <a:pt x="285" y="201"/>
                  </a:cubicBezTo>
                  <a:cubicBezTo>
                    <a:pt x="270" y="186"/>
                    <a:pt x="235" y="139"/>
                    <a:pt x="223" y="100"/>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59" name="Google Shape;2159;p68"/>
            <p:cNvSpPr/>
            <p:nvPr/>
          </p:nvSpPr>
          <p:spPr>
            <a:xfrm>
              <a:off x="12766654" y="6415811"/>
              <a:ext cx="318322" cy="172563"/>
            </a:xfrm>
            <a:custGeom>
              <a:pathLst>
                <a:path extrusionOk="0" h="342" w="628">
                  <a:moveTo>
                    <a:pt x="488" y="3"/>
                  </a:moveTo>
                  <a:cubicBezTo>
                    <a:pt x="465" y="0"/>
                    <a:pt x="391" y="3"/>
                    <a:pt x="370" y="23"/>
                  </a:cubicBezTo>
                  <a:cubicBezTo>
                    <a:pt x="349" y="44"/>
                    <a:pt x="323" y="56"/>
                    <a:pt x="299" y="53"/>
                  </a:cubicBezTo>
                  <a:cubicBezTo>
                    <a:pt x="276" y="50"/>
                    <a:pt x="208" y="47"/>
                    <a:pt x="193" y="50"/>
                  </a:cubicBezTo>
                  <a:cubicBezTo>
                    <a:pt x="178" y="53"/>
                    <a:pt x="99" y="35"/>
                    <a:pt x="87" y="38"/>
                  </a:cubicBezTo>
                  <a:cubicBezTo>
                    <a:pt x="76" y="41"/>
                    <a:pt x="57" y="4"/>
                    <a:pt x="30" y="0"/>
                  </a:cubicBezTo>
                  <a:cubicBezTo>
                    <a:pt x="29" y="3"/>
                    <a:pt x="26" y="6"/>
                    <a:pt x="22" y="9"/>
                  </a:cubicBezTo>
                  <a:cubicBezTo>
                    <a:pt x="2" y="23"/>
                    <a:pt x="0" y="58"/>
                    <a:pt x="22" y="78"/>
                  </a:cubicBezTo>
                  <a:cubicBezTo>
                    <a:pt x="44" y="98"/>
                    <a:pt x="73" y="142"/>
                    <a:pt x="53" y="142"/>
                  </a:cubicBezTo>
                  <a:cubicBezTo>
                    <a:pt x="33" y="142"/>
                    <a:pt x="17" y="169"/>
                    <a:pt x="20" y="182"/>
                  </a:cubicBezTo>
                  <a:cubicBezTo>
                    <a:pt x="22" y="195"/>
                    <a:pt x="13" y="224"/>
                    <a:pt x="20" y="231"/>
                  </a:cubicBezTo>
                  <a:cubicBezTo>
                    <a:pt x="26" y="237"/>
                    <a:pt x="73" y="282"/>
                    <a:pt x="75" y="295"/>
                  </a:cubicBezTo>
                  <a:cubicBezTo>
                    <a:pt x="77" y="307"/>
                    <a:pt x="96" y="313"/>
                    <a:pt x="94" y="323"/>
                  </a:cubicBezTo>
                  <a:cubicBezTo>
                    <a:pt x="132" y="320"/>
                    <a:pt x="210" y="316"/>
                    <a:pt x="228" y="325"/>
                  </a:cubicBezTo>
                  <a:cubicBezTo>
                    <a:pt x="252" y="336"/>
                    <a:pt x="335" y="342"/>
                    <a:pt x="335" y="342"/>
                  </a:cubicBezTo>
                  <a:cubicBezTo>
                    <a:pt x="358" y="342"/>
                    <a:pt x="379" y="333"/>
                    <a:pt x="373" y="319"/>
                  </a:cubicBezTo>
                  <a:cubicBezTo>
                    <a:pt x="368" y="306"/>
                    <a:pt x="399" y="298"/>
                    <a:pt x="421" y="296"/>
                  </a:cubicBezTo>
                  <a:cubicBezTo>
                    <a:pt x="417" y="282"/>
                    <a:pt x="414" y="271"/>
                    <a:pt x="420" y="268"/>
                  </a:cubicBezTo>
                  <a:cubicBezTo>
                    <a:pt x="431" y="264"/>
                    <a:pt x="496" y="255"/>
                    <a:pt x="522" y="268"/>
                  </a:cubicBezTo>
                  <a:cubicBezTo>
                    <a:pt x="535" y="275"/>
                    <a:pt x="551" y="269"/>
                    <a:pt x="562" y="261"/>
                  </a:cubicBezTo>
                  <a:cubicBezTo>
                    <a:pt x="559" y="248"/>
                    <a:pt x="555" y="239"/>
                    <a:pt x="549" y="237"/>
                  </a:cubicBezTo>
                  <a:cubicBezTo>
                    <a:pt x="532" y="235"/>
                    <a:pt x="507" y="167"/>
                    <a:pt x="528" y="162"/>
                  </a:cubicBezTo>
                  <a:cubicBezTo>
                    <a:pt x="549" y="158"/>
                    <a:pt x="575" y="87"/>
                    <a:pt x="608" y="77"/>
                  </a:cubicBezTo>
                  <a:cubicBezTo>
                    <a:pt x="621" y="73"/>
                    <a:pt x="626" y="65"/>
                    <a:pt x="628" y="55"/>
                  </a:cubicBezTo>
                  <a:cubicBezTo>
                    <a:pt x="600" y="46"/>
                    <a:pt x="572" y="34"/>
                    <a:pt x="568" y="26"/>
                  </a:cubicBezTo>
                  <a:cubicBezTo>
                    <a:pt x="559" y="12"/>
                    <a:pt x="512" y="6"/>
                    <a:pt x="488" y="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0" name="Google Shape;2160;p68"/>
            <p:cNvSpPr/>
            <p:nvPr/>
          </p:nvSpPr>
          <p:spPr>
            <a:xfrm>
              <a:off x="12677859" y="6523035"/>
              <a:ext cx="137381" cy="97172"/>
            </a:xfrm>
            <a:custGeom>
              <a:pathLst>
                <a:path extrusionOk="0" h="193" w="274">
                  <a:moveTo>
                    <a:pt x="65" y="193"/>
                  </a:moveTo>
                  <a:cubicBezTo>
                    <a:pt x="65" y="193"/>
                    <a:pt x="65" y="193"/>
                    <a:pt x="65" y="193"/>
                  </a:cubicBezTo>
                  <a:cubicBezTo>
                    <a:pt x="66" y="192"/>
                    <a:pt x="67" y="192"/>
                    <a:pt x="68" y="191"/>
                  </a:cubicBezTo>
                  <a:cubicBezTo>
                    <a:pt x="69" y="191"/>
                    <a:pt x="69" y="191"/>
                    <a:pt x="69" y="191"/>
                  </a:cubicBezTo>
                  <a:cubicBezTo>
                    <a:pt x="71" y="191"/>
                    <a:pt x="73" y="191"/>
                    <a:pt x="75" y="190"/>
                  </a:cubicBezTo>
                  <a:cubicBezTo>
                    <a:pt x="75" y="190"/>
                    <a:pt x="75" y="190"/>
                    <a:pt x="76" y="190"/>
                  </a:cubicBezTo>
                  <a:cubicBezTo>
                    <a:pt x="84" y="190"/>
                    <a:pt x="96" y="190"/>
                    <a:pt x="108" y="190"/>
                  </a:cubicBezTo>
                  <a:cubicBezTo>
                    <a:pt x="108" y="190"/>
                    <a:pt x="109" y="190"/>
                    <a:pt x="110" y="190"/>
                  </a:cubicBezTo>
                  <a:cubicBezTo>
                    <a:pt x="113" y="190"/>
                    <a:pt x="115" y="189"/>
                    <a:pt x="118" y="189"/>
                  </a:cubicBezTo>
                  <a:cubicBezTo>
                    <a:pt x="119" y="189"/>
                    <a:pt x="120" y="189"/>
                    <a:pt x="121" y="189"/>
                  </a:cubicBezTo>
                  <a:cubicBezTo>
                    <a:pt x="125" y="188"/>
                    <a:pt x="128" y="188"/>
                    <a:pt x="131" y="187"/>
                  </a:cubicBezTo>
                  <a:cubicBezTo>
                    <a:pt x="158" y="180"/>
                    <a:pt x="164" y="152"/>
                    <a:pt x="178" y="158"/>
                  </a:cubicBezTo>
                  <a:cubicBezTo>
                    <a:pt x="191" y="165"/>
                    <a:pt x="262" y="129"/>
                    <a:pt x="271" y="116"/>
                  </a:cubicBezTo>
                  <a:cubicBezTo>
                    <a:pt x="272" y="114"/>
                    <a:pt x="272" y="112"/>
                    <a:pt x="272" y="111"/>
                  </a:cubicBezTo>
                  <a:cubicBezTo>
                    <a:pt x="274" y="101"/>
                    <a:pt x="255" y="95"/>
                    <a:pt x="253" y="83"/>
                  </a:cubicBezTo>
                  <a:cubicBezTo>
                    <a:pt x="251" y="70"/>
                    <a:pt x="204" y="25"/>
                    <a:pt x="198" y="19"/>
                  </a:cubicBezTo>
                  <a:cubicBezTo>
                    <a:pt x="196" y="17"/>
                    <a:pt x="196" y="15"/>
                    <a:pt x="195" y="12"/>
                  </a:cubicBezTo>
                  <a:cubicBezTo>
                    <a:pt x="195" y="12"/>
                    <a:pt x="195" y="11"/>
                    <a:pt x="195" y="11"/>
                  </a:cubicBezTo>
                  <a:cubicBezTo>
                    <a:pt x="195" y="8"/>
                    <a:pt x="195" y="4"/>
                    <a:pt x="196" y="0"/>
                  </a:cubicBezTo>
                  <a:cubicBezTo>
                    <a:pt x="126" y="10"/>
                    <a:pt x="24" y="32"/>
                    <a:pt x="24" y="32"/>
                  </a:cubicBezTo>
                  <a:cubicBezTo>
                    <a:pt x="24" y="32"/>
                    <a:pt x="21" y="30"/>
                    <a:pt x="18" y="28"/>
                  </a:cubicBezTo>
                  <a:cubicBezTo>
                    <a:pt x="7" y="61"/>
                    <a:pt x="0" y="108"/>
                    <a:pt x="7" y="131"/>
                  </a:cubicBezTo>
                  <a:cubicBezTo>
                    <a:pt x="14" y="154"/>
                    <a:pt x="35" y="171"/>
                    <a:pt x="65" y="19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1" name="Google Shape;2161;p68"/>
            <p:cNvSpPr/>
            <p:nvPr/>
          </p:nvSpPr>
          <p:spPr>
            <a:xfrm>
              <a:off x="12766654" y="5878014"/>
              <a:ext cx="899678" cy="522718"/>
            </a:xfrm>
            <a:custGeom>
              <a:pathLst>
                <a:path extrusionOk="0" h="1034" w="1779">
                  <a:moveTo>
                    <a:pt x="1582" y="644"/>
                  </a:moveTo>
                  <a:cubicBezTo>
                    <a:pt x="1598" y="642"/>
                    <a:pt x="1644" y="591"/>
                    <a:pt x="1660" y="591"/>
                  </a:cubicBezTo>
                  <a:cubicBezTo>
                    <a:pt x="1675" y="591"/>
                    <a:pt x="1742" y="604"/>
                    <a:pt x="1742" y="593"/>
                  </a:cubicBezTo>
                  <a:cubicBezTo>
                    <a:pt x="1742" y="582"/>
                    <a:pt x="1764" y="544"/>
                    <a:pt x="1759" y="533"/>
                  </a:cubicBezTo>
                  <a:cubicBezTo>
                    <a:pt x="1755" y="522"/>
                    <a:pt x="1733" y="507"/>
                    <a:pt x="1737" y="496"/>
                  </a:cubicBezTo>
                  <a:cubicBezTo>
                    <a:pt x="1742" y="485"/>
                    <a:pt x="1773" y="485"/>
                    <a:pt x="1773" y="471"/>
                  </a:cubicBezTo>
                  <a:cubicBezTo>
                    <a:pt x="1773" y="458"/>
                    <a:pt x="1748" y="451"/>
                    <a:pt x="1748" y="443"/>
                  </a:cubicBezTo>
                  <a:cubicBezTo>
                    <a:pt x="1748" y="434"/>
                    <a:pt x="1779" y="418"/>
                    <a:pt x="1777" y="401"/>
                  </a:cubicBezTo>
                  <a:cubicBezTo>
                    <a:pt x="1775" y="383"/>
                    <a:pt x="1748" y="381"/>
                    <a:pt x="1720" y="365"/>
                  </a:cubicBezTo>
                  <a:cubicBezTo>
                    <a:pt x="1691" y="350"/>
                    <a:pt x="1662" y="356"/>
                    <a:pt x="1635" y="343"/>
                  </a:cubicBezTo>
                  <a:cubicBezTo>
                    <a:pt x="1609" y="330"/>
                    <a:pt x="1554" y="338"/>
                    <a:pt x="1554" y="330"/>
                  </a:cubicBezTo>
                  <a:cubicBezTo>
                    <a:pt x="1554" y="321"/>
                    <a:pt x="1518" y="292"/>
                    <a:pt x="1509" y="277"/>
                  </a:cubicBezTo>
                  <a:cubicBezTo>
                    <a:pt x="1500" y="261"/>
                    <a:pt x="1472" y="270"/>
                    <a:pt x="1454" y="281"/>
                  </a:cubicBezTo>
                  <a:cubicBezTo>
                    <a:pt x="1436" y="292"/>
                    <a:pt x="1421" y="296"/>
                    <a:pt x="1403" y="285"/>
                  </a:cubicBezTo>
                  <a:cubicBezTo>
                    <a:pt x="1385" y="274"/>
                    <a:pt x="1370" y="257"/>
                    <a:pt x="1354" y="263"/>
                  </a:cubicBezTo>
                  <a:cubicBezTo>
                    <a:pt x="1339" y="270"/>
                    <a:pt x="1310" y="265"/>
                    <a:pt x="1317" y="243"/>
                  </a:cubicBezTo>
                  <a:cubicBezTo>
                    <a:pt x="1323" y="221"/>
                    <a:pt x="1288" y="173"/>
                    <a:pt x="1272" y="166"/>
                  </a:cubicBezTo>
                  <a:cubicBezTo>
                    <a:pt x="1257" y="159"/>
                    <a:pt x="1210" y="170"/>
                    <a:pt x="1199" y="148"/>
                  </a:cubicBezTo>
                  <a:cubicBezTo>
                    <a:pt x="1188" y="126"/>
                    <a:pt x="1168" y="108"/>
                    <a:pt x="1177" y="93"/>
                  </a:cubicBezTo>
                  <a:cubicBezTo>
                    <a:pt x="1186" y="77"/>
                    <a:pt x="1175" y="35"/>
                    <a:pt x="1164" y="18"/>
                  </a:cubicBezTo>
                  <a:cubicBezTo>
                    <a:pt x="1153" y="0"/>
                    <a:pt x="1098" y="2"/>
                    <a:pt x="1082" y="9"/>
                  </a:cubicBezTo>
                  <a:cubicBezTo>
                    <a:pt x="1067" y="15"/>
                    <a:pt x="1031" y="2"/>
                    <a:pt x="1016" y="11"/>
                  </a:cubicBezTo>
                  <a:cubicBezTo>
                    <a:pt x="1000" y="20"/>
                    <a:pt x="991" y="35"/>
                    <a:pt x="969" y="35"/>
                  </a:cubicBezTo>
                  <a:cubicBezTo>
                    <a:pt x="957" y="35"/>
                    <a:pt x="949" y="34"/>
                    <a:pt x="942" y="24"/>
                  </a:cubicBezTo>
                  <a:cubicBezTo>
                    <a:pt x="918" y="35"/>
                    <a:pt x="878" y="37"/>
                    <a:pt x="878" y="37"/>
                  </a:cubicBezTo>
                  <a:cubicBezTo>
                    <a:pt x="878" y="37"/>
                    <a:pt x="819" y="84"/>
                    <a:pt x="819" y="102"/>
                  </a:cubicBezTo>
                  <a:cubicBezTo>
                    <a:pt x="819" y="119"/>
                    <a:pt x="816" y="149"/>
                    <a:pt x="801" y="134"/>
                  </a:cubicBezTo>
                  <a:cubicBezTo>
                    <a:pt x="786" y="119"/>
                    <a:pt x="724" y="119"/>
                    <a:pt x="710" y="128"/>
                  </a:cubicBezTo>
                  <a:cubicBezTo>
                    <a:pt x="695" y="137"/>
                    <a:pt x="671" y="93"/>
                    <a:pt x="645" y="108"/>
                  </a:cubicBezTo>
                  <a:cubicBezTo>
                    <a:pt x="618" y="122"/>
                    <a:pt x="583" y="87"/>
                    <a:pt x="580" y="102"/>
                  </a:cubicBezTo>
                  <a:cubicBezTo>
                    <a:pt x="577" y="116"/>
                    <a:pt x="538" y="105"/>
                    <a:pt x="512" y="93"/>
                  </a:cubicBezTo>
                  <a:cubicBezTo>
                    <a:pt x="485" y="81"/>
                    <a:pt x="438" y="99"/>
                    <a:pt x="420" y="78"/>
                  </a:cubicBezTo>
                  <a:cubicBezTo>
                    <a:pt x="403" y="57"/>
                    <a:pt x="287" y="57"/>
                    <a:pt x="249" y="57"/>
                  </a:cubicBezTo>
                  <a:cubicBezTo>
                    <a:pt x="211" y="57"/>
                    <a:pt x="202" y="78"/>
                    <a:pt x="184" y="96"/>
                  </a:cubicBezTo>
                  <a:cubicBezTo>
                    <a:pt x="168" y="112"/>
                    <a:pt x="150" y="109"/>
                    <a:pt x="131" y="108"/>
                  </a:cubicBezTo>
                  <a:cubicBezTo>
                    <a:pt x="132" y="123"/>
                    <a:pt x="135" y="136"/>
                    <a:pt x="139" y="141"/>
                  </a:cubicBezTo>
                  <a:cubicBezTo>
                    <a:pt x="148" y="155"/>
                    <a:pt x="190" y="219"/>
                    <a:pt x="179" y="239"/>
                  </a:cubicBezTo>
                  <a:cubicBezTo>
                    <a:pt x="168" y="259"/>
                    <a:pt x="148" y="259"/>
                    <a:pt x="135" y="274"/>
                  </a:cubicBezTo>
                  <a:cubicBezTo>
                    <a:pt x="121" y="290"/>
                    <a:pt x="44" y="358"/>
                    <a:pt x="42" y="369"/>
                  </a:cubicBezTo>
                  <a:cubicBezTo>
                    <a:pt x="39" y="381"/>
                    <a:pt x="55" y="429"/>
                    <a:pt x="44" y="438"/>
                  </a:cubicBezTo>
                  <a:cubicBezTo>
                    <a:pt x="33" y="447"/>
                    <a:pt x="0" y="493"/>
                    <a:pt x="0" y="511"/>
                  </a:cubicBezTo>
                  <a:cubicBezTo>
                    <a:pt x="0" y="529"/>
                    <a:pt x="24" y="553"/>
                    <a:pt x="44" y="560"/>
                  </a:cubicBezTo>
                  <a:cubicBezTo>
                    <a:pt x="52" y="563"/>
                    <a:pt x="58" y="567"/>
                    <a:pt x="60" y="571"/>
                  </a:cubicBezTo>
                  <a:cubicBezTo>
                    <a:pt x="76" y="569"/>
                    <a:pt x="90" y="568"/>
                    <a:pt x="99" y="568"/>
                  </a:cubicBezTo>
                  <a:cubicBezTo>
                    <a:pt x="113" y="568"/>
                    <a:pt x="178" y="586"/>
                    <a:pt x="199" y="586"/>
                  </a:cubicBezTo>
                  <a:cubicBezTo>
                    <a:pt x="219" y="586"/>
                    <a:pt x="249" y="595"/>
                    <a:pt x="258" y="603"/>
                  </a:cubicBezTo>
                  <a:cubicBezTo>
                    <a:pt x="267" y="612"/>
                    <a:pt x="287" y="606"/>
                    <a:pt x="302" y="592"/>
                  </a:cubicBezTo>
                  <a:cubicBezTo>
                    <a:pt x="317" y="577"/>
                    <a:pt x="335" y="586"/>
                    <a:pt x="352" y="586"/>
                  </a:cubicBezTo>
                  <a:cubicBezTo>
                    <a:pt x="370" y="586"/>
                    <a:pt x="400" y="571"/>
                    <a:pt x="408" y="556"/>
                  </a:cubicBezTo>
                  <a:cubicBezTo>
                    <a:pt x="417" y="542"/>
                    <a:pt x="506" y="518"/>
                    <a:pt x="529" y="515"/>
                  </a:cubicBezTo>
                  <a:cubicBezTo>
                    <a:pt x="553" y="512"/>
                    <a:pt x="588" y="559"/>
                    <a:pt x="609" y="559"/>
                  </a:cubicBezTo>
                  <a:cubicBezTo>
                    <a:pt x="630" y="559"/>
                    <a:pt x="668" y="574"/>
                    <a:pt x="680" y="612"/>
                  </a:cubicBezTo>
                  <a:cubicBezTo>
                    <a:pt x="692" y="651"/>
                    <a:pt x="727" y="698"/>
                    <a:pt x="742" y="713"/>
                  </a:cubicBezTo>
                  <a:cubicBezTo>
                    <a:pt x="757" y="727"/>
                    <a:pt x="765" y="766"/>
                    <a:pt x="765" y="778"/>
                  </a:cubicBezTo>
                  <a:cubicBezTo>
                    <a:pt x="765" y="789"/>
                    <a:pt x="733" y="775"/>
                    <a:pt x="698" y="766"/>
                  </a:cubicBezTo>
                  <a:cubicBezTo>
                    <a:pt x="662" y="757"/>
                    <a:pt x="659" y="792"/>
                    <a:pt x="659" y="810"/>
                  </a:cubicBezTo>
                  <a:cubicBezTo>
                    <a:pt x="659" y="828"/>
                    <a:pt x="609" y="890"/>
                    <a:pt x="600" y="902"/>
                  </a:cubicBezTo>
                  <a:cubicBezTo>
                    <a:pt x="591" y="913"/>
                    <a:pt x="618" y="922"/>
                    <a:pt x="639" y="925"/>
                  </a:cubicBezTo>
                  <a:cubicBezTo>
                    <a:pt x="647" y="926"/>
                    <a:pt x="683" y="902"/>
                    <a:pt x="695" y="902"/>
                  </a:cubicBezTo>
                  <a:cubicBezTo>
                    <a:pt x="700" y="902"/>
                    <a:pt x="714" y="913"/>
                    <a:pt x="730" y="926"/>
                  </a:cubicBezTo>
                  <a:cubicBezTo>
                    <a:pt x="727" y="880"/>
                    <a:pt x="736" y="883"/>
                    <a:pt x="777" y="851"/>
                  </a:cubicBezTo>
                  <a:cubicBezTo>
                    <a:pt x="820" y="819"/>
                    <a:pt x="825" y="758"/>
                    <a:pt x="863" y="751"/>
                  </a:cubicBezTo>
                  <a:cubicBezTo>
                    <a:pt x="901" y="744"/>
                    <a:pt x="917" y="726"/>
                    <a:pt x="974" y="735"/>
                  </a:cubicBezTo>
                  <a:cubicBezTo>
                    <a:pt x="1030" y="744"/>
                    <a:pt x="946" y="779"/>
                    <a:pt x="984" y="800"/>
                  </a:cubicBezTo>
                  <a:cubicBezTo>
                    <a:pt x="1022" y="820"/>
                    <a:pt x="1140" y="794"/>
                    <a:pt x="1146" y="823"/>
                  </a:cubicBezTo>
                  <a:cubicBezTo>
                    <a:pt x="1152" y="853"/>
                    <a:pt x="1010" y="882"/>
                    <a:pt x="1013" y="897"/>
                  </a:cubicBezTo>
                  <a:cubicBezTo>
                    <a:pt x="1016" y="912"/>
                    <a:pt x="1089" y="927"/>
                    <a:pt x="1114" y="943"/>
                  </a:cubicBezTo>
                  <a:cubicBezTo>
                    <a:pt x="1139" y="959"/>
                    <a:pt x="1106" y="1005"/>
                    <a:pt x="1118" y="1020"/>
                  </a:cubicBezTo>
                  <a:cubicBezTo>
                    <a:pt x="1130" y="1034"/>
                    <a:pt x="1168" y="1023"/>
                    <a:pt x="1199" y="1000"/>
                  </a:cubicBezTo>
                  <a:cubicBezTo>
                    <a:pt x="1230" y="978"/>
                    <a:pt x="1255" y="986"/>
                    <a:pt x="1295" y="959"/>
                  </a:cubicBezTo>
                  <a:cubicBezTo>
                    <a:pt x="1335" y="933"/>
                    <a:pt x="1418" y="956"/>
                    <a:pt x="1428" y="940"/>
                  </a:cubicBezTo>
                  <a:cubicBezTo>
                    <a:pt x="1438" y="924"/>
                    <a:pt x="1405" y="907"/>
                    <a:pt x="1328" y="913"/>
                  </a:cubicBezTo>
                  <a:cubicBezTo>
                    <a:pt x="1251" y="919"/>
                    <a:pt x="1247" y="847"/>
                    <a:pt x="1247" y="832"/>
                  </a:cubicBezTo>
                  <a:cubicBezTo>
                    <a:pt x="1247" y="817"/>
                    <a:pt x="1326" y="757"/>
                    <a:pt x="1372" y="753"/>
                  </a:cubicBezTo>
                  <a:cubicBezTo>
                    <a:pt x="1418" y="748"/>
                    <a:pt x="1455" y="735"/>
                    <a:pt x="1499" y="714"/>
                  </a:cubicBezTo>
                  <a:cubicBezTo>
                    <a:pt x="1517" y="706"/>
                    <a:pt x="1548" y="697"/>
                    <a:pt x="1580" y="691"/>
                  </a:cubicBezTo>
                  <a:cubicBezTo>
                    <a:pt x="1575" y="670"/>
                    <a:pt x="1569" y="646"/>
                    <a:pt x="1582" y="64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2" name="Google Shape;2162;p68"/>
            <p:cNvSpPr/>
            <p:nvPr/>
          </p:nvSpPr>
          <p:spPr>
            <a:xfrm>
              <a:off x="12816916" y="5611630"/>
              <a:ext cx="474132" cy="341777"/>
            </a:xfrm>
            <a:custGeom>
              <a:pathLst>
                <a:path extrusionOk="0" h="677" w="939">
                  <a:moveTo>
                    <a:pt x="879" y="331"/>
                  </a:moveTo>
                  <a:cubicBezTo>
                    <a:pt x="861" y="326"/>
                    <a:pt x="850" y="287"/>
                    <a:pt x="821" y="275"/>
                  </a:cubicBezTo>
                  <a:cubicBezTo>
                    <a:pt x="793" y="264"/>
                    <a:pt x="799" y="229"/>
                    <a:pt x="775" y="214"/>
                  </a:cubicBezTo>
                  <a:cubicBezTo>
                    <a:pt x="751" y="198"/>
                    <a:pt x="766" y="167"/>
                    <a:pt x="764" y="143"/>
                  </a:cubicBezTo>
                  <a:cubicBezTo>
                    <a:pt x="762" y="118"/>
                    <a:pt x="768" y="81"/>
                    <a:pt x="755" y="74"/>
                  </a:cubicBezTo>
                  <a:cubicBezTo>
                    <a:pt x="742" y="67"/>
                    <a:pt x="686" y="36"/>
                    <a:pt x="662" y="48"/>
                  </a:cubicBezTo>
                  <a:cubicBezTo>
                    <a:pt x="638" y="59"/>
                    <a:pt x="620" y="67"/>
                    <a:pt x="609" y="48"/>
                  </a:cubicBezTo>
                  <a:cubicBezTo>
                    <a:pt x="598" y="28"/>
                    <a:pt x="582" y="16"/>
                    <a:pt x="558" y="23"/>
                  </a:cubicBezTo>
                  <a:cubicBezTo>
                    <a:pt x="534" y="30"/>
                    <a:pt x="518" y="19"/>
                    <a:pt x="505" y="8"/>
                  </a:cubicBezTo>
                  <a:cubicBezTo>
                    <a:pt x="503" y="6"/>
                    <a:pt x="501" y="3"/>
                    <a:pt x="500" y="0"/>
                  </a:cubicBezTo>
                  <a:cubicBezTo>
                    <a:pt x="490" y="2"/>
                    <a:pt x="477" y="6"/>
                    <a:pt x="469" y="13"/>
                  </a:cubicBezTo>
                  <a:cubicBezTo>
                    <a:pt x="454" y="25"/>
                    <a:pt x="451" y="48"/>
                    <a:pt x="430" y="48"/>
                  </a:cubicBezTo>
                  <a:cubicBezTo>
                    <a:pt x="410" y="48"/>
                    <a:pt x="386" y="39"/>
                    <a:pt x="363" y="57"/>
                  </a:cubicBezTo>
                  <a:cubicBezTo>
                    <a:pt x="339" y="75"/>
                    <a:pt x="333" y="96"/>
                    <a:pt x="336" y="110"/>
                  </a:cubicBezTo>
                  <a:cubicBezTo>
                    <a:pt x="339" y="125"/>
                    <a:pt x="342" y="149"/>
                    <a:pt x="324" y="149"/>
                  </a:cubicBezTo>
                  <a:cubicBezTo>
                    <a:pt x="306" y="149"/>
                    <a:pt x="309" y="169"/>
                    <a:pt x="292" y="175"/>
                  </a:cubicBezTo>
                  <a:cubicBezTo>
                    <a:pt x="274" y="181"/>
                    <a:pt x="244" y="208"/>
                    <a:pt x="242" y="222"/>
                  </a:cubicBezTo>
                  <a:cubicBezTo>
                    <a:pt x="239" y="237"/>
                    <a:pt x="239" y="270"/>
                    <a:pt x="227" y="270"/>
                  </a:cubicBezTo>
                  <a:cubicBezTo>
                    <a:pt x="215" y="270"/>
                    <a:pt x="174" y="275"/>
                    <a:pt x="162" y="290"/>
                  </a:cubicBezTo>
                  <a:cubicBezTo>
                    <a:pt x="150" y="305"/>
                    <a:pt x="135" y="320"/>
                    <a:pt x="112" y="314"/>
                  </a:cubicBezTo>
                  <a:cubicBezTo>
                    <a:pt x="100" y="311"/>
                    <a:pt x="67" y="309"/>
                    <a:pt x="39" y="309"/>
                  </a:cubicBezTo>
                  <a:cubicBezTo>
                    <a:pt x="39" y="312"/>
                    <a:pt x="39" y="314"/>
                    <a:pt x="38" y="318"/>
                  </a:cubicBezTo>
                  <a:cubicBezTo>
                    <a:pt x="27" y="349"/>
                    <a:pt x="36" y="377"/>
                    <a:pt x="53" y="393"/>
                  </a:cubicBezTo>
                  <a:cubicBezTo>
                    <a:pt x="71" y="408"/>
                    <a:pt x="78" y="470"/>
                    <a:pt x="58" y="479"/>
                  </a:cubicBezTo>
                  <a:cubicBezTo>
                    <a:pt x="38" y="488"/>
                    <a:pt x="0" y="515"/>
                    <a:pt x="0" y="530"/>
                  </a:cubicBezTo>
                  <a:cubicBezTo>
                    <a:pt x="0" y="546"/>
                    <a:pt x="40" y="559"/>
                    <a:pt x="33" y="581"/>
                  </a:cubicBezTo>
                  <a:cubicBezTo>
                    <a:pt x="30" y="594"/>
                    <a:pt x="30" y="616"/>
                    <a:pt x="32" y="636"/>
                  </a:cubicBezTo>
                  <a:cubicBezTo>
                    <a:pt x="51" y="637"/>
                    <a:pt x="69" y="640"/>
                    <a:pt x="85" y="624"/>
                  </a:cubicBezTo>
                  <a:cubicBezTo>
                    <a:pt x="103" y="606"/>
                    <a:pt x="112" y="585"/>
                    <a:pt x="150" y="585"/>
                  </a:cubicBezTo>
                  <a:cubicBezTo>
                    <a:pt x="188" y="585"/>
                    <a:pt x="304" y="585"/>
                    <a:pt x="321" y="606"/>
                  </a:cubicBezTo>
                  <a:cubicBezTo>
                    <a:pt x="339" y="627"/>
                    <a:pt x="386" y="609"/>
                    <a:pt x="413" y="621"/>
                  </a:cubicBezTo>
                  <a:cubicBezTo>
                    <a:pt x="439" y="633"/>
                    <a:pt x="478" y="644"/>
                    <a:pt x="481" y="630"/>
                  </a:cubicBezTo>
                  <a:cubicBezTo>
                    <a:pt x="484" y="615"/>
                    <a:pt x="519" y="650"/>
                    <a:pt x="546" y="636"/>
                  </a:cubicBezTo>
                  <a:cubicBezTo>
                    <a:pt x="572" y="621"/>
                    <a:pt x="596" y="665"/>
                    <a:pt x="611" y="656"/>
                  </a:cubicBezTo>
                  <a:cubicBezTo>
                    <a:pt x="625" y="647"/>
                    <a:pt x="687" y="647"/>
                    <a:pt x="702" y="662"/>
                  </a:cubicBezTo>
                  <a:cubicBezTo>
                    <a:pt x="717" y="677"/>
                    <a:pt x="720" y="647"/>
                    <a:pt x="720" y="630"/>
                  </a:cubicBezTo>
                  <a:cubicBezTo>
                    <a:pt x="720" y="612"/>
                    <a:pt x="779" y="565"/>
                    <a:pt x="779" y="565"/>
                  </a:cubicBezTo>
                  <a:cubicBezTo>
                    <a:pt x="779" y="565"/>
                    <a:pt x="819" y="563"/>
                    <a:pt x="843" y="552"/>
                  </a:cubicBezTo>
                  <a:cubicBezTo>
                    <a:pt x="838" y="544"/>
                    <a:pt x="833" y="532"/>
                    <a:pt x="828" y="510"/>
                  </a:cubicBezTo>
                  <a:cubicBezTo>
                    <a:pt x="817" y="461"/>
                    <a:pt x="799" y="433"/>
                    <a:pt x="813" y="417"/>
                  </a:cubicBezTo>
                  <a:cubicBezTo>
                    <a:pt x="826" y="402"/>
                    <a:pt x="864" y="437"/>
                    <a:pt x="883" y="428"/>
                  </a:cubicBezTo>
                  <a:cubicBezTo>
                    <a:pt x="903" y="419"/>
                    <a:pt x="939" y="402"/>
                    <a:pt x="934" y="382"/>
                  </a:cubicBezTo>
                  <a:cubicBezTo>
                    <a:pt x="930" y="362"/>
                    <a:pt x="897" y="335"/>
                    <a:pt x="879" y="33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3" name="Google Shape;2163;p68"/>
            <p:cNvSpPr/>
            <p:nvPr/>
          </p:nvSpPr>
          <p:spPr>
            <a:xfrm>
              <a:off x="12697963" y="5475924"/>
              <a:ext cx="371934" cy="175914"/>
            </a:xfrm>
            <a:custGeom>
              <a:pathLst>
                <a:path extrusionOk="0" h="349" w="737">
                  <a:moveTo>
                    <a:pt x="250" y="244"/>
                  </a:moveTo>
                  <a:cubicBezTo>
                    <a:pt x="277" y="244"/>
                    <a:pt x="340" y="257"/>
                    <a:pt x="376" y="244"/>
                  </a:cubicBezTo>
                  <a:cubicBezTo>
                    <a:pt x="412" y="230"/>
                    <a:pt x="412" y="271"/>
                    <a:pt x="435" y="266"/>
                  </a:cubicBezTo>
                  <a:cubicBezTo>
                    <a:pt x="457" y="262"/>
                    <a:pt x="503" y="293"/>
                    <a:pt x="530" y="316"/>
                  </a:cubicBezTo>
                  <a:cubicBezTo>
                    <a:pt x="544" y="328"/>
                    <a:pt x="561" y="338"/>
                    <a:pt x="580" y="349"/>
                  </a:cubicBezTo>
                  <a:cubicBezTo>
                    <a:pt x="584" y="341"/>
                    <a:pt x="590" y="334"/>
                    <a:pt x="600" y="327"/>
                  </a:cubicBezTo>
                  <a:cubicBezTo>
                    <a:pt x="623" y="309"/>
                    <a:pt x="647" y="318"/>
                    <a:pt x="667" y="318"/>
                  </a:cubicBezTo>
                  <a:cubicBezTo>
                    <a:pt x="688" y="318"/>
                    <a:pt x="691" y="295"/>
                    <a:pt x="706" y="283"/>
                  </a:cubicBezTo>
                  <a:cubicBezTo>
                    <a:pt x="714" y="276"/>
                    <a:pt x="727" y="272"/>
                    <a:pt x="737" y="270"/>
                  </a:cubicBezTo>
                  <a:cubicBezTo>
                    <a:pt x="729" y="254"/>
                    <a:pt x="729" y="222"/>
                    <a:pt x="715" y="209"/>
                  </a:cubicBezTo>
                  <a:cubicBezTo>
                    <a:pt x="700" y="194"/>
                    <a:pt x="678" y="167"/>
                    <a:pt x="684" y="151"/>
                  </a:cubicBezTo>
                  <a:cubicBezTo>
                    <a:pt x="691" y="136"/>
                    <a:pt x="691" y="114"/>
                    <a:pt x="673" y="96"/>
                  </a:cubicBezTo>
                  <a:cubicBezTo>
                    <a:pt x="666" y="88"/>
                    <a:pt x="660" y="79"/>
                    <a:pt x="656" y="71"/>
                  </a:cubicBezTo>
                  <a:cubicBezTo>
                    <a:pt x="620" y="66"/>
                    <a:pt x="572" y="61"/>
                    <a:pt x="561" y="64"/>
                  </a:cubicBezTo>
                  <a:cubicBezTo>
                    <a:pt x="543" y="70"/>
                    <a:pt x="473" y="14"/>
                    <a:pt x="461" y="5"/>
                  </a:cubicBezTo>
                  <a:cubicBezTo>
                    <a:pt x="453" y="0"/>
                    <a:pt x="401" y="3"/>
                    <a:pt x="353" y="7"/>
                  </a:cubicBezTo>
                  <a:cubicBezTo>
                    <a:pt x="326" y="37"/>
                    <a:pt x="346" y="59"/>
                    <a:pt x="344" y="106"/>
                  </a:cubicBezTo>
                  <a:cubicBezTo>
                    <a:pt x="343" y="153"/>
                    <a:pt x="291" y="144"/>
                    <a:pt x="263" y="144"/>
                  </a:cubicBezTo>
                  <a:cubicBezTo>
                    <a:pt x="235" y="144"/>
                    <a:pt x="189" y="60"/>
                    <a:pt x="175" y="41"/>
                  </a:cubicBezTo>
                  <a:cubicBezTo>
                    <a:pt x="160" y="22"/>
                    <a:pt x="112" y="64"/>
                    <a:pt x="79" y="85"/>
                  </a:cubicBezTo>
                  <a:cubicBezTo>
                    <a:pt x="45" y="106"/>
                    <a:pt x="62" y="146"/>
                    <a:pt x="39" y="165"/>
                  </a:cubicBezTo>
                  <a:cubicBezTo>
                    <a:pt x="15" y="184"/>
                    <a:pt x="0" y="216"/>
                    <a:pt x="24" y="259"/>
                  </a:cubicBezTo>
                  <a:cubicBezTo>
                    <a:pt x="25" y="261"/>
                    <a:pt x="26" y="263"/>
                    <a:pt x="26" y="264"/>
                  </a:cubicBezTo>
                  <a:cubicBezTo>
                    <a:pt x="56" y="262"/>
                    <a:pt x="87" y="257"/>
                    <a:pt x="106" y="244"/>
                  </a:cubicBezTo>
                  <a:cubicBezTo>
                    <a:pt x="137" y="221"/>
                    <a:pt x="223" y="244"/>
                    <a:pt x="250" y="24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4" name="Google Shape;2164;p68"/>
            <p:cNvSpPr/>
            <p:nvPr/>
          </p:nvSpPr>
          <p:spPr>
            <a:xfrm>
              <a:off x="12697963" y="5586498"/>
              <a:ext cx="293191" cy="187642"/>
            </a:xfrm>
            <a:custGeom>
              <a:pathLst>
                <a:path extrusionOk="0" h="369" w="579">
                  <a:moveTo>
                    <a:pt x="81" y="185"/>
                  </a:moveTo>
                  <a:cubicBezTo>
                    <a:pt x="92" y="201"/>
                    <a:pt x="128" y="214"/>
                    <a:pt x="141" y="207"/>
                  </a:cubicBezTo>
                  <a:cubicBezTo>
                    <a:pt x="154" y="201"/>
                    <a:pt x="196" y="223"/>
                    <a:pt x="196" y="240"/>
                  </a:cubicBezTo>
                  <a:cubicBezTo>
                    <a:pt x="196" y="258"/>
                    <a:pt x="185" y="311"/>
                    <a:pt x="196" y="311"/>
                  </a:cubicBezTo>
                  <a:cubicBezTo>
                    <a:pt x="206" y="311"/>
                    <a:pt x="270" y="331"/>
                    <a:pt x="275" y="358"/>
                  </a:cubicBezTo>
                  <a:cubicBezTo>
                    <a:pt x="303" y="358"/>
                    <a:pt x="336" y="360"/>
                    <a:pt x="348" y="363"/>
                  </a:cubicBezTo>
                  <a:cubicBezTo>
                    <a:pt x="371" y="369"/>
                    <a:pt x="386" y="354"/>
                    <a:pt x="398" y="339"/>
                  </a:cubicBezTo>
                  <a:cubicBezTo>
                    <a:pt x="410" y="324"/>
                    <a:pt x="451" y="319"/>
                    <a:pt x="463" y="319"/>
                  </a:cubicBezTo>
                  <a:cubicBezTo>
                    <a:pt x="475" y="319"/>
                    <a:pt x="475" y="286"/>
                    <a:pt x="478" y="271"/>
                  </a:cubicBezTo>
                  <a:cubicBezTo>
                    <a:pt x="480" y="257"/>
                    <a:pt x="510" y="230"/>
                    <a:pt x="528" y="224"/>
                  </a:cubicBezTo>
                  <a:cubicBezTo>
                    <a:pt x="545" y="218"/>
                    <a:pt x="542" y="198"/>
                    <a:pt x="560" y="198"/>
                  </a:cubicBezTo>
                  <a:cubicBezTo>
                    <a:pt x="578" y="198"/>
                    <a:pt x="575" y="174"/>
                    <a:pt x="572" y="159"/>
                  </a:cubicBezTo>
                  <a:cubicBezTo>
                    <a:pt x="570" y="150"/>
                    <a:pt x="572" y="139"/>
                    <a:pt x="579" y="128"/>
                  </a:cubicBezTo>
                  <a:cubicBezTo>
                    <a:pt x="560" y="117"/>
                    <a:pt x="543" y="107"/>
                    <a:pt x="529" y="95"/>
                  </a:cubicBezTo>
                  <a:cubicBezTo>
                    <a:pt x="502" y="72"/>
                    <a:pt x="456" y="41"/>
                    <a:pt x="434" y="45"/>
                  </a:cubicBezTo>
                  <a:cubicBezTo>
                    <a:pt x="411" y="50"/>
                    <a:pt x="411" y="9"/>
                    <a:pt x="375" y="23"/>
                  </a:cubicBezTo>
                  <a:cubicBezTo>
                    <a:pt x="339" y="36"/>
                    <a:pt x="276" y="23"/>
                    <a:pt x="249" y="23"/>
                  </a:cubicBezTo>
                  <a:cubicBezTo>
                    <a:pt x="222" y="23"/>
                    <a:pt x="136" y="0"/>
                    <a:pt x="105" y="23"/>
                  </a:cubicBezTo>
                  <a:cubicBezTo>
                    <a:pt x="86" y="36"/>
                    <a:pt x="55" y="41"/>
                    <a:pt x="25" y="43"/>
                  </a:cubicBezTo>
                  <a:cubicBezTo>
                    <a:pt x="46" y="85"/>
                    <a:pt x="38" y="126"/>
                    <a:pt x="16" y="152"/>
                  </a:cubicBezTo>
                  <a:cubicBezTo>
                    <a:pt x="0" y="170"/>
                    <a:pt x="9" y="172"/>
                    <a:pt x="21" y="180"/>
                  </a:cubicBezTo>
                  <a:cubicBezTo>
                    <a:pt x="45" y="177"/>
                    <a:pt x="72" y="173"/>
                    <a:pt x="81" y="185"/>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5" name="Google Shape;2165;p68"/>
            <p:cNvSpPr/>
            <p:nvPr/>
          </p:nvSpPr>
          <p:spPr>
            <a:xfrm>
              <a:off x="11975876" y="6192985"/>
              <a:ext cx="229527" cy="125653"/>
            </a:xfrm>
            <a:custGeom>
              <a:pathLst>
                <a:path extrusionOk="0" h="251" w="452">
                  <a:moveTo>
                    <a:pt x="402" y="103"/>
                  </a:moveTo>
                  <a:cubicBezTo>
                    <a:pt x="383" y="112"/>
                    <a:pt x="352" y="85"/>
                    <a:pt x="352" y="76"/>
                  </a:cubicBezTo>
                  <a:cubicBezTo>
                    <a:pt x="352" y="70"/>
                    <a:pt x="347" y="48"/>
                    <a:pt x="352" y="34"/>
                  </a:cubicBezTo>
                  <a:cubicBezTo>
                    <a:pt x="335" y="26"/>
                    <a:pt x="312" y="14"/>
                    <a:pt x="294" y="9"/>
                  </a:cubicBezTo>
                  <a:cubicBezTo>
                    <a:pt x="264" y="0"/>
                    <a:pt x="250" y="0"/>
                    <a:pt x="226" y="12"/>
                  </a:cubicBezTo>
                  <a:cubicBezTo>
                    <a:pt x="211" y="19"/>
                    <a:pt x="170" y="17"/>
                    <a:pt x="141" y="15"/>
                  </a:cubicBezTo>
                  <a:cubicBezTo>
                    <a:pt x="139" y="24"/>
                    <a:pt x="135" y="30"/>
                    <a:pt x="128" y="30"/>
                  </a:cubicBezTo>
                  <a:cubicBezTo>
                    <a:pt x="108" y="30"/>
                    <a:pt x="82" y="50"/>
                    <a:pt x="77" y="72"/>
                  </a:cubicBezTo>
                  <a:cubicBezTo>
                    <a:pt x="73" y="94"/>
                    <a:pt x="26" y="112"/>
                    <a:pt x="13" y="151"/>
                  </a:cubicBezTo>
                  <a:cubicBezTo>
                    <a:pt x="0" y="191"/>
                    <a:pt x="6" y="209"/>
                    <a:pt x="26" y="185"/>
                  </a:cubicBezTo>
                  <a:cubicBezTo>
                    <a:pt x="46" y="160"/>
                    <a:pt x="70" y="169"/>
                    <a:pt x="70" y="189"/>
                  </a:cubicBezTo>
                  <a:cubicBezTo>
                    <a:pt x="70" y="209"/>
                    <a:pt x="97" y="211"/>
                    <a:pt x="88" y="238"/>
                  </a:cubicBezTo>
                  <a:cubicBezTo>
                    <a:pt x="88" y="238"/>
                    <a:pt x="88" y="239"/>
                    <a:pt x="88" y="239"/>
                  </a:cubicBezTo>
                  <a:cubicBezTo>
                    <a:pt x="118" y="237"/>
                    <a:pt x="160" y="233"/>
                    <a:pt x="173" y="233"/>
                  </a:cubicBezTo>
                  <a:cubicBezTo>
                    <a:pt x="194" y="233"/>
                    <a:pt x="214" y="168"/>
                    <a:pt x="223" y="162"/>
                  </a:cubicBezTo>
                  <a:cubicBezTo>
                    <a:pt x="232" y="157"/>
                    <a:pt x="256" y="210"/>
                    <a:pt x="279" y="230"/>
                  </a:cubicBezTo>
                  <a:cubicBezTo>
                    <a:pt x="303" y="251"/>
                    <a:pt x="306" y="213"/>
                    <a:pt x="306" y="195"/>
                  </a:cubicBezTo>
                  <a:cubicBezTo>
                    <a:pt x="306" y="177"/>
                    <a:pt x="327" y="171"/>
                    <a:pt x="341" y="174"/>
                  </a:cubicBezTo>
                  <a:cubicBezTo>
                    <a:pt x="356" y="177"/>
                    <a:pt x="388" y="183"/>
                    <a:pt x="388" y="162"/>
                  </a:cubicBezTo>
                  <a:cubicBezTo>
                    <a:pt x="388" y="142"/>
                    <a:pt x="406" y="151"/>
                    <a:pt x="418" y="151"/>
                  </a:cubicBezTo>
                  <a:cubicBezTo>
                    <a:pt x="430" y="151"/>
                    <a:pt x="433" y="127"/>
                    <a:pt x="433" y="127"/>
                  </a:cubicBezTo>
                  <a:cubicBezTo>
                    <a:pt x="452" y="109"/>
                    <a:pt x="452" y="109"/>
                    <a:pt x="452" y="109"/>
                  </a:cubicBezTo>
                  <a:cubicBezTo>
                    <a:pt x="436" y="101"/>
                    <a:pt x="418" y="96"/>
                    <a:pt x="402" y="10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6" name="Google Shape;2166;p68"/>
            <p:cNvSpPr/>
            <p:nvPr/>
          </p:nvSpPr>
          <p:spPr>
            <a:xfrm>
              <a:off x="11970850" y="5710476"/>
              <a:ext cx="452352" cy="512665"/>
            </a:xfrm>
            <a:custGeom>
              <a:pathLst>
                <a:path extrusionOk="0" h="1014" w="895">
                  <a:moveTo>
                    <a:pt x="115" y="263"/>
                  </a:moveTo>
                  <a:cubicBezTo>
                    <a:pt x="92" y="298"/>
                    <a:pt x="59" y="301"/>
                    <a:pt x="65" y="310"/>
                  </a:cubicBezTo>
                  <a:cubicBezTo>
                    <a:pt x="71" y="319"/>
                    <a:pt x="106" y="348"/>
                    <a:pt x="97" y="363"/>
                  </a:cubicBezTo>
                  <a:cubicBezTo>
                    <a:pt x="89" y="378"/>
                    <a:pt x="77" y="369"/>
                    <a:pt x="77" y="395"/>
                  </a:cubicBezTo>
                  <a:cubicBezTo>
                    <a:pt x="77" y="422"/>
                    <a:pt x="35" y="422"/>
                    <a:pt x="21" y="422"/>
                  </a:cubicBezTo>
                  <a:cubicBezTo>
                    <a:pt x="6" y="422"/>
                    <a:pt x="24" y="448"/>
                    <a:pt x="15" y="469"/>
                  </a:cubicBezTo>
                  <a:cubicBezTo>
                    <a:pt x="6" y="490"/>
                    <a:pt x="6" y="531"/>
                    <a:pt x="3" y="549"/>
                  </a:cubicBezTo>
                  <a:cubicBezTo>
                    <a:pt x="0" y="566"/>
                    <a:pt x="33" y="596"/>
                    <a:pt x="30" y="611"/>
                  </a:cubicBezTo>
                  <a:cubicBezTo>
                    <a:pt x="27" y="626"/>
                    <a:pt x="3" y="637"/>
                    <a:pt x="9" y="649"/>
                  </a:cubicBezTo>
                  <a:cubicBezTo>
                    <a:pt x="14" y="660"/>
                    <a:pt x="36" y="677"/>
                    <a:pt x="40" y="732"/>
                  </a:cubicBezTo>
                  <a:cubicBezTo>
                    <a:pt x="51" y="735"/>
                    <a:pt x="59" y="739"/>
                    <a:pt x="63" y="744"/>
                  </a:cubicBezTo>
                  <a:cubicBezTo>
                    <a:pt x="76" y="761"/>
                    <a:pt x="98" y="775"/>
                    <a:pt x="127" y="775"/>
                  </a:cubicBezTo>
                  <a:cubicBezTo>
                    <a:pt x="156" y="775"/>
                    <a:pt x="167" y="795"/>
                    <a:pt x="180" y="792"/>
                  </a:cubicBezTo>
                  <a:cubicBezTo>
                    <a:pt x="193" y="790"/>
                    <a:pt x="229" y="801"/>
                    <a:pt x="200" y="825"/>
                  </a:cubicBezTo>
                  <a:cubicBezTo>
                    <a:pt x="171" y="850"/>
                    <a:pt x="167" y="879"/>
                    <a:pt x="160" y="907"/>
                  </a:cubicBezTo>
                  <a:cubicBezTo>
                    <a:pt x="156" y="926"/>
                    <a:pt x="156" y="952"/>
                    <a:pt x="151" y="968"/>
                  </a:cubicBezTo>
                  <a:cubicBezTo>
                    <a:pt x="180" y="970"/>
                    <a:pt x="221" y="972"/>
                    <a:pt x="236" y="965"/>
                  </a:cubicBezTo>
                  <a:cubicBezTo>
                    <a:pt x="260" y="953"/>
                    <a:pt x="274" y="953"/>
                    <a:pt x="304" y="962"/>
                  </a:cubicBezTo>
                  <a:cubicBezTo>
                    <a:pt x="322" y="967"/>
                    <a:pt x="345" y="979"/>
                    <a:pt x="362" y="987"/>
                  </a:cubicBezTo>
                  <a:cubicBezTo>
                    <a:pt x="363" y="981"/>
                    <a:pt x="367" y="977"/>
                    <a:pt x="373" y="976"/>
                  </a:cubicBezTo>
                  <a:cubicBezTo>
                    <a:pt x="393" y="974"/>
                    <a:pt x="417" y="1014"/>
                    <a:pt x="430" y="991"/>
                  </a:cubicBezTo>
                  <a:cubicBezTo>
                    <a:pt x="444" y="969"/>
                    <a:pt x="474" y="974"/>
                    <a:pt x="490" y="983"/>
                  </a:cubicBezTo>
                  <a:cubicBezTo>
                    <a:pt x="505" y="991"/>
                    <a:pt x="530" y="996"/>
                    <a:pt x="548" y="978"/>
                  </a:cubicBezTo>
                  <a:cubicBezTo>
                    <a:pt x="565" y="960"/>
                    <a:pt x="634" y="952"/>
                    <a:pt x="649" y="958"/>
                  </a:cubicBezTo>
                  <a:cubicBezTo>
                    <a:pt x="665" y="965"/>
                    <a:pt x="705" y="983"/>
                    <a:pt x="689" y="929"/>
                  </a:cubicBezTo>
                  <a:cubicBezTo>
                    <a:pt x="674" y="876"/>
                    <a:pt x="722" y="887"/>
                    <a:pt x="729" y="868"/>
                  </a:cubicBezTo>
                  <a:cubicBezTo>
                    <a:pt x="736" y="848"/>
                    <a:pt x="793" y="839"/>
                    <a:pt x="784" y="823"/>
                  </a:cubicBezTo>
                  <a:cubicBezTo>
                    <a:pt x="776" y="808"/>
                    <a:pt x="702" y="761"/>
                    <a:pt x="680" y="746"/>
                  </a:cubicBezTo>
                  <a:cubicBezTo>
                    <a:pt x="658" y="730"/>
                    <a:pt x="658" y="682"/>
                    <a:pt x="647" y="662"/>
                  </a:cubicBezTo>
                  <a:cubicBezTo>
                    <a:pt x="636" y="642"/>
                    <a:pt x="612" y="615"/>
                    <a:pt x="640" y="609"/>
                  </a:cubicBezTo>
                  <a:cubicBezTo>
                    <a:pt x="669" y="602"/>
                    <a:pt x="720" y="591"/>
                    <a:pt x="745" y="569"/>
                  </a:cubicBezTo>
                  <a:cubicBezTo>
                    <a:pt x="769" y="547"/>
                    <a:pt x="813" y="544"/>
                    <a:pt x="826" y="531"/>
                  </a:cubicBezTo>
                  <a:cubicBezTo>
                    <a:pt x="840" y="518"/>
                    <a:pt x="871" y="542"/>
                    <a:pt x="880" y="529"/>
                  </a:cubicBezTo>
                  <a:cubicBezTo>
                    <a:pt x="888" y="516"/>
                    <a:pt x="895" y="489"/>
                    <a:pt x="882" y="473"/>
                  </a:cubicBezTo>
                  <a:cubicBezTo>
                    <a:pt x="869" y="458"/>
                    <a:pt x="860" y="431"/>
                    <a:pt x="857" y="394"/>
                  </a:cubicBezTo>
                  <a:cubicBezTo>
                    <a:pt x="855" y="356"/>
                    <a:pt x="844" y="358"/>
                    <a:pt x="844" y="341"/>
                  </a:cubicBezTo>
                  <a:cubicBezTo>
                    <a:pt x="844" y="323"/>
                    <a:pt x="838" y="301"/>
                    <a:pt x="822" y="292"/>
                  </a:cubicBezTo>
                  <a:cubicBezTo>
                    <a:pt x="807" y="283"/>
                    <a:pt x="800" y="276"/>
                    <a:pt x="815" y="252"/>
                  </a:cubicBezTo>
                  <a:cubicBezTo>
                    <a:pt x="831" y="228"/>
                    <a:pt x="824" y="166"/>
                    <a:pt x="818" y="148"/>
                  </a:cubicBezTo>
                  <a:cubicBezTo>
                    <a:pt x="816" y="145"/>
                    <a:pt x="816" y="140"/>
                    <a:pt x="817" y="136"/>
                  </a:cubicBezTo>
                  <a:cubicBezTo>
                    <a:pt x="813" y="134"/>
                    <a:pt x="810" y="130"/>
                    <a:pt x="809" y="124"/>
                  </a:cubicBezTo>
                  <a:cubicBezTo>
                    <a:pt x="804" y="100"/>
                    <a:pt x="788" y="91"/>
                    <a:pt x="750" y="91"/>
                  </a:cubicBezTo>
                  <a:cubicBezTo>
                    <a:pt x="711" y="91"/>
                    <a:pt x="773" y="53"/>
                    <a:pt x="759" y="34"/>
                  </a:cubicBezTo>
                  <a:cubicBezTo>
                    <a:pt x="744" y="15"/>
                    <a:pt x="705" y="69"/>
                    <a:pt x="670" y="57"/>
                  </a:cubicBezTo>
                  <a:cubicBezTo>
                    <a:pt x="635" y="46"/>
                    <a:pt x="589" y="99"/>
                    <a:pt x="558" y="122"/>
                  </a:cubicBezTo>
                  <a:cubicBezTo>
                    <a:pt x="527" y="146"/>
                    <a:pt x="483" y="118"/>
                    <a:pt x="506" y="84"/>
                  </a:cubicBezTo>
                  <a:cubicBezTo>
                    <a:pt x="530" y="50"/>
                    <a:pt x="506" y="53"/>
                    <a:pt x="471" y="66"/>
                  </a:cubicBezTo>
                  <a:cubicBezTo>
                    <a:pt x="435" y="79"/>
                    <a:pt x="393" y="63"/>
                    <a:pt x="397" y="31"/>
                  </a:cubicBezTo>
                  <a:cubicBezTo>
                    <a:pt x="398" y="23"/>
                    <a:pt x="396" y="15"/>
                    <a:pt x="391" y="8"/>
                  </a:cubicBezTo>
                  <a:cubicBezTo>
                    <a:pt x="374" y="10"/>
                    <a:pt x="361" y="11"/>
                    <a:pt x="354" y="9"/>
                  </a:cubicBezTo>
                  <a:cubicBezTo>
                    <a:pt x="338" y="3"/>
                    <a:pt x="302" y="1"/>
                    <a:pt x="263" y="0"/>
                  </a:cubicBezTo>
                  <a:cubicBezTo>
                    <a:pt x="275" y="17"/>
                    <a:pt x="288" y="34"/>
                    <a:pt x="280" y="47"/>
                  </a:cubicBezTo>
                  <a:cubicBezTo>
                    <a:pt x="267" y="72"/>
                    <a:pt x="288" y="96"/>
                    <a:pt x="307" y="133"/>
                  </a:cubicBezTo>
                  <a:cubicBezTo>
                    <a:pt x="326" y="170"/>
                    <a:pt x="266" y="149"/>
                    <a:pt x="264" y="172"/>
                  </a:cubicBezTo>
                  <a:cubicBezTo>
                    <a:pt x="263" y="196"/>
                    <a:pt x="208" y="171"/>
                    <a:pt x="190" y="162"/>
                  </a:cubicBezTo>
                  <a:cubicBezTo>
                    <a:pt x="173" y="153"/>
                    <a:pt x="114" y="159"/>
                    <a:pt x="115" y="174"/>
                  </a:cubicBezTo>
                  <a:cubicBezTo>
                    <a:pt x="116" y="180"/>
                    <a:pt x="115" y="188"/>
                    <a:pt x="112" y="195"/>
                  </a:cubicBezTo>
                  <a:cubicBezTo>
                    <a:pt x="120" y="223"/>
                    <a:pt x="124" y="250"/>
                    <a:pt x="115" y="26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7" name="Google Shape;2167;p68"/>
            <p:cNvSpPr/>
            <p:nvPr/>
          </p:nvSpPr>
          <p:spPr>
            <a:xfrm>
              <a:off x="12708016" y="4485776"/>
              <a:ext cx="531095" cy="844390"/>
            </a:xfrm>
            <a:custGeom>
              <a:pathLst>
                <a:path extrusionOk="0" h="1672" w="1051">
                  <a:moveTo>
                    <a:pt x="891" y="1404"/>
                  </a:moveTo>
                  <a:cubicBezTo>
                    <a:pt x="915" y="1351"/>
                    <a:pt x="1021" y="1309"/>
                    <a:pt x="1039" y="1262"/>
                  </a:cubicBezTo>
                  <a:cubicBezTo>
                    <a:pt x="1048" y="1238"/>
                    <a:pt x="1051" y="1227"/>
                    <a:pt x="1012" y="1182"/>
                  </a:cubicBezTo>
                  <a:cubicBezTo>
                    <a:pt x="974" y="1138"/>
                    <a:pt x="889" y="1108"/>
                    <a:pt x="886" y="1085"/>
                  </a:cubicBezTo>
                  <a:cubicBezTo>
                    <a:pt x="882" y="1061"/>
                    <a:pt x="950" y="1058"/>
                    <a:pt x="947" y="1029"/>
                  </a:cubicBezTo>
                  <a:cubicBezTo>
                    <a:pt x="945" y="999"/>
                    <a:pt x="909" y="999"/>
                    <a:pt x="894" y="976"/>
                  </a:cubicBezTo>
                  <a:cubicBezTo>
                    <a:pt x="880" y="952"/>
                    <a:pt x="912" y="937"/>
                    <a:pt x="909" y="925"/>
                  </a:cubicBezTo>
                  <a:cubicBezTo>
                    <a:pt x="906" y="914"/>
                    <a:pt x="862" y="908"/>
                    <a:pt x="859" y="893"/>
                  </a:cubicBezTo>
                  <a:cubicBezTo>
                    <a:pt x="856" y="878"/>
                    <a:pt x="889" y="881"/>
                    <a:pt x="882" y="864"/>
                  </a:cubicBezTo>
                  <a:cubicBezTo>
                    <a:pt x="877" y="846"/>
                    <a:pt x="847" y="813"/>
                    <a:pt x="868" y="787"/>
                  </a:cubicBezTo>
                  <a:cubicBezTo>
                    <a:pt x="889" y="760"/>
                    <a:pt x="933" y="787"/>
                    <a:pt x="900" y="728"/>
                  </a:cubicBezTo>
                  <a:cubicBezTo>
                    <a:pt x="868" y="669"/>
                    <a:pt x="818" y="595"/>
                    <a:pt x="806" y="577"/>
                  </a:cubicBezTo>
                  <a:cubicBezTo>
                    <a:pt x="794" y="559"/>
                    <a:pt x="818" y="530"/>
                    <a:pt x="835" y="518"/>
                  </a:cubicBezTo>
                  <a:cubicBezTo>
                    <a:pt x="853" y="506"/>
                    <a:pt x="897" y="462"/>
                    <a:pt x="897" y="444"/>
                  </a:cubicBezTo>
                  <a:cubicBezTo>
                    <a:pt x="897" y="427"/>
                    <a:pt x="841" y="379"/>
                    <a:pt x="827" y="371"/>
                  </a:cubicBezTo>
                  <a:cubicBezTo>
                    <a:pt x="812" y="362"/>
                    <a:pt x="779" y="365"/>
                    <a:pt x="765" y="335"/>
                  </a:cubicBezTo>
                  <a:cubicBezTo>
                    <a:pt x="750" y="306"/>
                    <a:pt x="735" y="297"/>
                    <a:pt x="750" y="279"/>
                  </a:cubicBezTo>
                  <a:cubicBezTo>
                    <a:pt x="765" y="261"/>
                    <a:pt x="765" y="244"/>
                    <a:pt x="765" y="226"/>
                  </a:cubicBezTo>
                  <a:cubicBezTo>
                    <a:pt x="765" y="208"/>
                    <a:pt x="797" y="223"/>
                    <a:pt x="803" y="196"/>
                  </a:cubicBezTo>
                  <a:cubicBezTo>
                    <a:pt x="805" y="184"/>
                    <a:pt x="814" y="171"/>
                    <a:pt x="825" y="160"/>
                  </a:cubicBezTo>
                  <a:cubicBezTo>
                    <a:pt x="825" y="140"/>
                    <a:pt x="827" y="118"/>
                    <a:pt x="825" y="105"/>
                  </a:cubicBezTo>
                  <a:cubicBezTo>
                    <a:pt x="820" y="76"/>
                    <a:pt x="740" y="67"/>
                    <a:pt x="721" y="33"/>
                  </a:cubicBezTo>
                  <a:cubicBezTo>
                    <a:pt x="702" y="0"/>
                    <a:pt x="654" y="14"/>
                    <a:pt x="640" y="33"/>
                  </a:cubicBezTo>
                  <a:cubicBezTo>
                    <a:pt x="626" y="52"/>
                    <a:pt x="540" y="29"/>
                    <a:pt x="540" y="57"/>
                  </a:cubicBezTo>
                  <a:cubicBezTo>
                    <a:pt x="540" y="86"/>
                    <a:pt x="479" y="90"/>
                    <a:pt x="479" y="123"/>
                  </a:cubicBezTo>
                  <a:cubicBezTo>
                    <a:pt x="479" y="157"/>
                    <a:pt x="507" y="214"/>
                    <a:pt x="460" y="209"/>
                  </a:cubicBezTo>
                  <a:cubicBezTo>
                    <a:pt x="412" y="204"/>
                    <a:pt x="446" y="228"/>
                    <a:pt x="417" y="266"/>
                  </a:cubicBezTo>
                  <a:cubicBezTo>
                    <a:pt x="389" y="304"/>
                    <a:pt x="389" y="242"/>
                    <a:pt x="360" y="251"/>
                  </a:cubicBezTo>
                  <a:cubicBezTo>
                    <a:pt x="332" y="261"/>
                    <a:pt x="299" y="223"/>
                    <a:pt x="284" y="247"/>
                  </a:cubicBezTo>
                  <a:cubicBezTo>
                    <a:pt x="270" y="270"/>
                    <a:pt x="223" y="251"/>
                    <a:pt x="175" y="242"/>
                  </a:cubicBezTo>
                  <a:cubicBezTo>
                    <a:pt x="128" y="233"/>
                    <a:pt x="104" y="166"/>
                    <a:pt x="66" y="161"/>
                  </a:cubicBezTo>
                  <a:cubicBezTo>
                    <a:pt x="41" y="158"/>
                    <a:pt x="14" y="178"/>
                    <a:pt x="0" y="210"/>
                  </a:cubicBezTo>
                  <a:cubicBezTo>
                    <a:pt x="37" y="234"/>
                    <a:pt x="61" y="268"/>
                    <a:pt x="109" y="289"/>
                  </a:cubicBezTo>
                  <a:cubicBezTo>
                    <a:pt x="161" y="313"/>
                    <a:pt x="256" y="342"/>
                    <a:pt x="251" y="375"/>
                  </a:cubicBezTo>
                  <a:cubicBezTo>
                    <a:pt x="246" y="408"/>
                    <a:pt x="232" y="455"/>
                    <a:pt x="256" y="470"/>
                  </a:cubicBezTo>
                  <a:cubicBezTo>
                    <a:pt x="280" y="484"/>
                    <a:pt x="251" y="545"/>
                    <a:pt x="280" y="560"/>
                  </a:cubicBezTo>
                  <a:cubicBezTo>
                    <a:pt x="308" y="574"/>
                    <a:pt x="299" y="645"/>
                    <a:pt x="275" y="645"/>
                  </a:cubicBezTo>
                  <a:cubicBezTo>
                    <a:pt x="251" y="645"/>
                    <a:pt x="280" y="683"/>
                    <a:pt x="294" y="697"/>
                  </a:cubicBezTo>
                  <a:cubicBezTo>
                    <a:pt x="300" y="704"/>
                    <a:pt x="306" y="723"/>
                    <a:pt x="308" y="746"/>
                  </a:cubicBezTo>
                  <a:cubicBezTo>
                    <a:pt x="337" y="753"/>
                    <a:pt x="363" y="768"/>
                    <a:pt x="388" y="779"/>
                  </a:cubicBezTo>
                  <a:cubicBezTo>
                    <a:pt x="428" y="797"/>
                    <a:pt x="422" y="825"/>
                    <a:pt x="424" y="856"/>
                  </a:cubicBezTo>
                  <a:cubicBezTo>
                    <a:pt x="425" y="887"/>
                    <a:pt x="426" y="905"/>
                    <a:pt x="406" y="891"/>
                  </a:cubicBezTo>
                  <a:cubicBezTo>
                    <a:pt x="385" y="878"/>
                    <a:pt x="363" y="891"/>
                    <a:pt x="351" y="936"/>
                  </a:cubicBezTo>
                  <a:cubicBezTo>
                    <a:pt x="339" y="980"/>
                    <a:pt x="283" y="1033"/>
                    <a:pt x="249" y="1036"/>
                  </a:cubicBezTo>
                  <a:cubicBezTo>
                    <a:pt x="215" y="1039"/>
                    <a:pt x="218" y="1075"/>
                    <a:pt x="190" y="1082"/>
                  </a:cubicBezTo>
                  <a:cubicBezTo>
                    <a:pt x="162" y="1089"/>
                    <a:pt x="136" y="1106"/>
                    <a:pt x="137" y="1136"/>
                  </a:cubicBezTo>
                  <a:cubicBezTo>
                    <a:pt x="139" y="1167"/>
                    <a:pt x="96" y="1170"/>
                    <a:pt x="68" y="1170"/>
                  </a:cubicBezTo>
                  <a:cubicBezTo>
                    <a:pt x="40" y="1170"/>
                    <a:pt x="46" y="1221"/>
                    <a:pt x="24" y="1234"/>
                  </a:cubicBezTo>
                  <a:cubicBezTo>
                    <a:pt x="2" y="1247"/>
                    <a:pt x="6" y="1265"/>
                    <a:pt x="27" y="1291"/>
                  </a:cubicBezTo>
                  <a:cubicBezTo>
                    <a:pt x="47" y="1318"/>
                    <a:pt x="30" y="1342"/>
                    <a:pt x="37" y="1361"/>
                  </a:cubicBezTo>
                  <a:cubicBezTo>
                    <a:pt x="44" y="1380"/>
                    <a:pt x="77" y="1424"/>
                    <a:pt x="55" y="1473"/>
                  </a:cubicBezTo>
                  <a:cubicBezTo>
                    <a:pt x="33" y="1522"/>
                    <a:pt x="9" y="1582"/>
                    <a:pt x="28" y="1576"/>
                  </a:cubicBezTo>
                  <a:cubicBezTo>
                    <a:pt x="47" y="1570"/>
                    <a:pt x="92" y="1616"/>
                    <a:pt x="121" y="1613"/>
                  </a:cubicBezTo>
                  <a:cubicBezTo>
                    <a:pt x="151" y="1610"/>
                    <a:pt x="154" y="1654"/>
                    <a:pt x="182" y="1646"/>
                  </a:cubicBezTo>
                  <a:cubicBezTo>
                    <a:pt x="210" y="1637"/>
                    <a:pt x="210" y="1672"/>
                    <a:pt x="291" y="1669"/>
                  </a:cubicBezTo>
                  <a:cubicBezTo>
                    <a:pt x="372" y="1666"/>
                    <a:pt x="536" y="1598"/>
                    <a:pt x="601" y="1598"/>
                  </a:cubicBezTo>
                  <a:cubicBezTo>
                    <a:pt x="638" y="1598"/>
                    <a:pt x="667" y="1594"/>
                    <a:pt x="690" y="1588"/>
                  </a:cubicBezTo>
                  <a:cubicBezTo>
                    <a:pt x="704" y="1567"/>
                    <a:pt x="721" y="1545"/>
                    <a:pt x="738" y="1528"/>
                  </a:cubicBezTo>
                  <a:cubicBezTo>
                    <a:pt x="779" y="1486"/>
                    <a:pt x="868" y="1457"/>
                    <a:pt x="891" y="140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8" name="Google Shape;2168;p68"/>
            <p:cNvSpPr/>
            <p:nvPr/>
          </p:nvSpPr>
          <p:spPr>
            <a:xfrm>
              <a:off x="13384869" y="7129521"/>
              <a:ext cx="1063865" cy="854442"/>
            </a:xfrm>
            <a:custGeom>
              <a:pathLst>
                <a:path extrusionOk="0" h="1688" w="2105">
                  <a:moveTo>
                    <a:pt x="1260" y="355"/>
                  </a:moveTo>
                  <a:cubicBezTo>
                    <a:pt x="1260" y="355"/>
                    <a:pt x="1106" y="335"/>
                    <a:pt x="1082" y="335"/>
                  </a:cubicBezTo>
                  <a:cubicBezTo>
                    <a:pt x="1059" y="335"/>
                    <a:pt x="1000" y="328"/>
                    <a:pt x="964" y="296"/>
                  </a:cubicBezTo>
                  <a:cubicBezTo>
                    <a:pt x="929" y="264"/>
                    <a:pt x="755" y="134"/>
                    <a:pt x="724" y="119"/>
                  </a:cubicBezTo>
                  <a:cubicBezTo>
                    <a:pt x="692" y="103"/>
                    <a:pt x="562" y="8"/>
                    <a:pt x="527" y="4"/>
                  </a:cubicBezTo>
                  <a:cubicBezTo>
                    <a:pt x="491" y="0"/>
                    <a:pt x="487" y="4"/>
                    <a:pt x="444" y="4"/>
                  </a:cubicBezTo>
                  <a:cubicBezTo>
                    <a:pt x="401" y="4"/>
                    <a:pt x="420" y="32"/>
                    <a:pt x="342" y="36"/>
                  </a:cubicBezTo>
                  <a:cubicBezTo>
                    <a:pt x="263" y="40"/>
                    <a:pt x="219" y="91"/>
                    <a:pt x="243" y="99"/>
                  </a:cubicBezTo>
                  <a:cubicBezTo>
                    <a:pt x="267" y="107"/>
                    <a:pt x="342" y="174"/>
                    <a:pt x="318" y="186"/>
                  </a:cubicBezTo>
                  <a:cubicBezTo>
                    <a:pt x="294" y="197"/>
                    <a:pt x="290" y="233"/>
                    <a:pt x="259" y="233"/>
                  </a:cubicBezTo>
                  <a:cubicBezTo>
                    <a:pt x="227" y="233"/>
                    <a:pt x="196" y="237"/>
                    <a:pt x="196" y="260"/>
                  </a:cubicBezTo>
                  <a:cubicBezTo>
                    <a:pt x="196" y="284"/>
                    <a:pt x="152" y="323"/>
                    <a:pt x="117" y="320"/>
                  </a:cubicBezTo>
                  <a:cubicBezTo>
                    <a:pt x="97" y="317"/>
                    <a:pt x="52" y="295"/>
                    <a:pt x="18" y="276"/>
                  </a:cubicBezTo>
                  <a:cubicBezTo>
                    <a:pt x="7" y="304"/>
                    <a:pt x="7" y="304"/>
                    <a:pt x="7" y="304"/>
                  </a:cubicBezTo>
                  <a:cubicBezTo>
                    <a:pt x="3" y="331"/>
                    <a:pt x="3" y="331"/>
                    <a:pt x="3" y="331"/>
                  </a:cubicBezTo>
                  <a:cubicBezTo>
                    <a:pt x="10" y="352"/>
                    <a:pt x="0" y="438"/>
                    <a:pt x="20" y="445"/>
                  </a:cubicBezTo>
                  <a:cubicBezTo>
                    <a:pt x="42" y="452"/>
                    <a:pt x="54" y="492"/>
                    <a:pt x="101" y="544"/>
                  </a:cubicBezTo>
                  <a:cubicBezTo>
                    <a:pt x="149" y="595"/>
                    <a:pt x="244" y="734"/>
                    <a:pt x="246" y="768"/>
                  </a:cubicBezTo>
                  <a:cubicBezTo>
                    <a:pt x="247" y="802"/>
                    <a:pt x="264" y="839"/>
                    <a:pt x="323" y="879"/>
                  </a:cubicBezTo>
                  <a:cubicBezTo>
                    <a:pt x="382" y="919"/>
                    <a:pt x="382" y="967"/>
                    <a:pt x="413" y="991"/>
                  </a:cubicBezTo>
                  <a:cubicBezTo>
                    <a:pt x="444" y="1014"/>
                    <a:pt x="436" y="1042"/>
                    <a:pt x="438" y="1102"/>
                  </a:cubicBezTo>
                  <a:cubicBezTo>
                    <a:pt x="439" y="1161"/>
                    <a:pt x="466" y="1237"/>
                    <a:pt x="519" y="1270"/>
                  </a:cubicBezTo>
                  <a:cubicBezTo>
                    <a:pt x="572" y="1302"/>
                    <a:pt x="609" y="1338"/>
                    <a:pt x="634" y="1401"/>
                  </a:cubicBezTo>
                  <a:cubicBezTo>
                    <a:pt x="659" y="1465"/>
                    <a:pt x="692" y="1519"/>
                    <a:pt x="726" y="1553"/>
                  </a:cubicBezTo>
                  <a:cubicBezTo>
                    <a:pt x="760" y="1587"/>
                    <a:pt x="740" y="1605"/>
                    <a:pt x="760" y="1630"/>
                  </a:cubicBezTo>
                  <a:cubicBezTo>
                    <a:pt x="769" y="1643"/>
                    <a:pt x="783" y="1665"/>
                    <a:pt x="792" y="1688"/>
                  </a:cubicBezTo>
                  <a:cubicBezTo>
                    <a:pt x="819" y="1675"/>
                    <a:pt x="837" y="1666"/>
                    <a:pt x="839" y="1663"/>
                  </a:cubicBezTo>
                  <a:cubicBezTo>
                    <a:pt x="844" y="1651"/>
                    <a:pt x="827" y="1620"/>
                    <a:pt x="836" y="1608"/>
                  </a:cubicBezTo>
                  <a:cubicBezTo>
                    <a:pt x="844" y="1597"/>
                    <a:pt x="861" y="1577"/>
                    <a:pt x="878" y="1571"/>
                  </a:cubicBezTo>
                  <a:cubicBezTo>
                    <a:pt x="895" y="1566"/>
                    <a:pt x="915" y="1588"/>
                    <a:pt x="953" y="1583"/>
                  </a:cubicBezTo>
                  <a:cubicBezTo>
                    <a:pt x="990" y="1577"/>
                    <a:pt x="1067" y="1586"/>
                    <a:pt x="1075" y="1594"/>
                  </a:cubicBezTo>
                  <a:cubicBezTo>
                    <a:pt x="1084" y="1603"/>
                    <a:pt x="1189" y="1597"/>
                    <a:pt x="1215" y="1617"/>
                  </a:cubicBezTo>
                  <a:cubicBezTo>
                    <a:pt x="1241" y="1637"/>
                    <a:pt x="1266" y="1631"/>
                    <a:pt x="1283" y="1591"/>
                  </a:cubicBezTo>
                  <a:cubicBezTo>
                    <a:pt x="1301" y="1551"/>
                    <a:pt x="1420" y="1466"/>
                    <a:pt x="1437" y="1457"/>
                  </a:cubicBezTo>
                  <a:cubicBezTo>
                    <a:pt x="1454" y="1449"/>
                    <a:pt x="1583" y="1457"/>
                    <a:pt x="1634" y="1446"/>
                  </a:cubicBezTo>
                  <a:cubicBezTo>
                    <a:pt x="1686" y="1434"/>
                    <a:pt x="2022" y="1326"/>
                    <a:pt x="2036" y="1315"/>
                  </a:cubicBezTo>
                  <a:cubicBezTo>
                    <a:pt x="2051" y="1303"/>
                    <a:pt x="2105" y="1126"/>
                    <a:pt x="2105" y="1106"/>
                  </a:cubicBezTo>
                  <a:cubicBezTo>
                    <a:pt x="2105" y="1086"/>
                    <a:pt x="2079" y="1032"/>
                    <a:pt x="2053" y="1035"/>
                  </a:cubicBezTo>
                  <a:cubicBezTo>
                    <a:pt x="2028" y="1038"/>
                    <a:pt x="1817" y="1015"/>
                    <a:pt x="1802" y="1007"/>
                  </a:cubicBezTo>
                  <a:cubicBezTo>
                    <a:pt x="1791" y="1000"/>
                    <a:pt x="1735" y="958"/>
                    <a:pt x="1727" y="899"/>
                  </a:cubicBezTo>
                  <a:cubicBezTo>
                    <a:pt x="1711" y="887"/>
                    <a:pt x="1691" y="859"/>
                    <a:pt x="1686" y="836"/>
                  </a:cubicBezTo>
                  <a:cubicBezTo>
                    <a:pt x="1661" y="839"/>
                    <a:pt x="1624" y="833"/>
                    <a:pt x="1602" y="778"/>
                  </a:cubicBezTo>
                  <a:cubicBezTo>
                    <a:pt x="1583" y="765"/>
                    <a:pt x="1531" y="691"/>
                    <a:pt x="1549" y="671"/>
                  </a:cubicBezTo>
                  <a:cubicBezTo>
                    <a:pt x="1571" y="646"/>
                    <a:pt x="1537" y="592"/>
                    <a:pt x="1505" y="563"/>
                  </a:cubicBezTo>
                  <a:cubicBezTo>
                    <a:pt x="1472" y="533"/>
                    <a:pt x="1406" y="479"/>
                    <a:pt x="1403" y="445"/>
                  </a:cubicBezTo>
                  <a:cubicBezTo>
                    <a:pt x="1402" y="435"/>
                    <a:pt x="1397" y="420"/>
                    <a:pt x="1390" y="402"/>
                  </a:cubicBezTo>
                  <a:cubicBezTo>
                    <a:pt x="1311" y="398"/>
                    <a:pt x="1311" y="398"/>
                    <a:pt x="1311" y="398"/>
                  </a:cubicBezTo>
                  <a:lnTo>
                    <a:pt x="1260" y="355"/>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69" name="Google Shape;2169;p68"/>
            <p:cNvSpPr/>
            <p:nvPr/>
          </p:nvSpPr>
          <p:spPr>
            <a:xfrm>
              <a:off x="14259414" y="7521559"/>
              <a:ext cx="405441" cy="452352"/>
            </a:xfrm>
            <a:custGeom>
              <a:pathLst>
                <a:path extrusionOk="0" h="894" w="804">
                  <a:moveTo>
                    <a:pt x="399" y="19"/>
                  </a:moveTo>
                  <a:cubicBezTo>
                    <a:pt x="399" y="95"/>
                    <a:pt x="399" y="95"/>
                    <a:pt x="399" y="95"/>
                  </a:cubicBezTo>
                  <a:cubicBezTo>
                    <a:pt x="336" y="175"/>
                    <a:pt x="336" y="175"/>
                    <a:pt x="336" y="175"/>
                  </a:cubicBezTo>
                  <a:cubicBezTo>
                    <a:pt x="302" y="259"/>
                    <a:pt x="302" y="259"/>
                    <a:pt x="302" y="259"/>
                  </a:cubicBezTo>
                  <a:cubicBezTo>
                    <a:pt x="312" y="259"/>
                    <a:pt x="319" y="260"/>
                    <a:pt x="322" y="259"/>
                  </a:cubicBezTo>
                  <a:cubicBezTo>
                    <a:pt x="348" y="256"/>
                    <a:pt x="374" y="310"/>
                    <a:pt x="374" y="330"/>
                  </a:cubicBezTo>
                  <a:cubicBezTo>
                    <a:pt x="374" y="350"/>
                    <a:pt x="320" y="527"/>
                    <a:pt x="305" y="539"/>
                  </a:cubicBezTo>
                  <a:cubicBezTo>
                    <a:pt x="295" y="547"/>
                    <a:pt x="117" y="606"/>
                    <a:pt x="0" y="642"/>
                  </a:cubicBezTo>
                  <a:cubicBezTo>
                    <a:pt x="25" y="695"/>
                    <a:pt x="76" y="800"/>
                    <a:pt x="122" y="894"/>
                  </a:cubicBezTo>
                  <a:cubicBezTo>
                    <a:pt x="130" y="891"/>
                    <a:pt x="138" y="887"/>
                    <a:pt x="147" y="882"/>
                  </a:cubicBezTo>
                  <a:cubicBezTo>
                    <a:pt x="203" y="849"/>
                    <a:pt x="267" y="866"/>
                    <a:pt x="309" y="854"/>
                  </a:cubicBezTo>
                  <a:cubicBezTo>
                    <a:pt x="352" y="842"/>
                    <a:pt x="311" y="807"/>
                    <a:pt x="348" y="776"/>
                  </a:cubicBezTo>
                  <a:cubicBezTo>
                    <a:pt x="385" y="745"/>
                    <a:pt x="438" y="768"/>
                    <a:pt x="457" y="758"/>
                  </a:cubicBezTo>
                  <a:cubicBezTo>
                    <a:pt x="476" y="748"/>
                    <a:pt x="490" y="680"/>
                    <a:pt x="522" y="667"/>
                  </a:cubicBezTo>
                  <a:cubicBezTo>
                    <a:pt x="554" y="653"/>
                    <a:pt x="590" y="662"/>
                    <a:pt x="585" y="634"/>
                  </a:cubicBezTo>
                  <a:cubicBezTo>
                    <a:pt x="581" y="606"/>
                    <a:pt x="588" y="506"/>
                    <a:pt x="619" y="500"/>
                  </a:cubicBezTo>
                  <a:cubicBezTo>
                    <a:pt x="650" y="494"/>
                    <a:pt x="699" y="461"/>
                    <a:pt x="701" y="444"/>
                  </a:cubicBezTo>
                  <a:cubicBezTo>
                    <a:pt x="702" y="426"/>
                    <a:pt x="764" y="359"/>
                    <a:pt x="783" y="327"/>
                  </a:cubicBezTo>
                  <a:cubicBezTo>
                    <a:pt x="802" y="295"/>
                    <a:pt x="804" y="277"/>
                    <a:pt x="776" y="272"/>
                  </a:cubicBezTo>
                  <a:cubicBezTo>
                    <a:pt x="748" y="268"/>
                    <a:pt x="704" y="190"/>
                    <a:pt x="692" y="168"/>
                  </a:cubicBezTo>
                  <a:cubicBezTo>
                    <a:pt x="680" y="145"/>
                    <a:pt x="594" y="160"/>
                    <a:pt x="525" y="106"/>
                  </a:cubicBezTo>
                  <a:cubicBezTo>
                    <a:pt x="497" y="83"/>
                    <a:pt x="481" y="42"/>
                    <a:pt x="471" y="0"/>
                  </a:cubicBezTo>
                  <a:cubicBezTo>
                    <a:pt x="437" y="19"/>
                    <a:pt x="437" y="19"/>
                    <a:pt x="437" y="19"/>
                  </a:cubicBezTo>
                  <a:lnTo>
                    <a:pt x="399" y="19"/>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0" name="Google Shape;2170;p68"/>
            <p:cNvSpPr/>
            <p:nvPr/>
          </p:nvSpPr>
          <p:spPr>
            <a:xfrm>
              <a:off x="14194075" y="7467947"/>
              <a:ext cx="58639" cy="85444"/>
            </a:xfrm>
            <a:custGeom>
              <a:pathLst>
                <a:path extrusionOk="0" h="171" w="117">
                  <a:moveTo>
                    <a:pt x="84" y="168"/>
                  </a:moveTo>
                  <a:cubicBezTo>
                    <a:pt x="81" y="157"/>
                    <a:pt x="81" y="147"/>
                    <a:pt x="86" y="140"/>
                  </a:cubicBezTo>
                  <a:cubicBezTo>
                    <a:pt x="105" y="107"/>
                    <a:pt x="117" y="23"/>
                    <a:pt x="74" y="12"/>
                  </a:cubicBezTo>
                  <a:cubicBezTo>
                    <a:pt x="31" y="0"/>
                    <a:pt x="8" y="85"/>
                    <a:pt x="8" y="109"/>
                  </a:cubicBezTo>
                  <a:cubicBezTo>
                    <a:pt x="8" y="113"/>
                    <a:pt x="5" y="113"/>
                    <a:pt x="0" y="110"/>
                  </a:cubicBezTo>
                  <a:cubicBezTo>
                    <a:pt x="22" y="165"/>
                    <a:pt x="59" y="171"/>
                    <a:pt x="84" y="168"/>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1" name="Google Shape;2171;p68"/>
            <p:cNvSpPr/>
            <p:nvPr/>
          </p:nvSpPr>
          <p:spPr>
            <a:xfrm>
              <a:off x="14257741" y="7457895"/>
              <a:ext cx="239579" cy="196019"/>
            </a:xfrm>
            <a:custGeom>
              <a:pathLst>
                <a:path extrusionOk="0" h="385" w="475">
                  <a:moveTo>
                    <a:pt x="75" y="357"/>
                  </a:moveTo>
                  <a:cubicBezTo>
                    <a:pt x="88" y="364"/>
                    <a:pt x="246" y="382"/>
                    <a:pt x="306" y="385"/>
                  </a:cubicBezTo>
                  <a:cubicBezTo>
                    <a:pt x="340" y="301"/>
                    <a:pt x="340" y="301"/>
                    <a:pt x="340" y="301"/>
                  </a:cubicBezTo>
                  <a:cubicBezTo>
                    <a:pt x="403" y="221"/>
                    <a:pt x="403" y="221"/>
                    <a:pt x="403" y="221"/>
                  </a:cubicBezTo>
                  <a:cubicBezTo>
                    <a:pt x="403" y="145"/>
                    <a:pt x="403" y="145"/>
                    <a:pt x="403" y="145"/>
                  </a:cubicBezTo>
                  <a:cubicBezTo>
                    <a:pt x="441" y="145"/>
                    <a:pt x="441" y="145"/>
                    <a:pt x="441" y="145"/>
                  </a:cubicBezTo>
                  <a:cubicBezTo>
                    <a:pt x="475" y="126"/>
                    <a:pt x="475" y="126"/>
                    <a:pt x="475" y="126"/>
                  </a:cubicBezTo>
                  <a:cubicBezTo>
                    <a:pt x="461" y="64"/>
                    <a:pt x="458" y="2"/>
                    <a:pt x="448" y="1"/>
                  </a:cubicBezTo>
                  <a:cubicBezTo>
                    <a:pt x="430" y="0"/>
                    <a:pt x="358" y="78"/>
                    <a:pt x="328" y="136"/>
                  </a:cubicBezTo>
                  <a:cubicBezTo>
                    <a:pt x="299" y="193"/>
                    <a:pt x="213" y="237"/>
                    <a:pt x="139" y="224"/>
                  </a:cubicBezTo>
                  <a:cubicBezTo>
                    <a:pt x="66" y="211"/>
                    <a:pt x="41" y="242"/>
                    <a:pt x="21" y="255"/>
                  </a:cubicBezTo>
                  <a:cubicBezTo>
                    <a:pt x="16" y="259"/>
                    <a:pt x="9" y="256"/>
                    <a:pt x="0" y="249"/>
                  </a:cubicBezTo>
                  <a:cubicBezTo>
                    <a:pt x="8" y="308"/>
                    <a:pt x="64" y="350"/>
                    <a:pt x="75" y="357"/>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2" name="Google Shape;2172;p68"/>
            <p:cNvSpPr/>
            <p:nvPr/>
          </p:nvSpPr>
          <p:spPr>
            <a:xfrm>
              <a:off x="16640125" y="8489927"/>
              <a:ext cx="980096" cy="304919"/>
            </a:xfrm>
            <a:custGeom>
              <a:pathLst>
                <a:path extrusionOk="0" h="602" w="1939">
                  <a:moveTo>
                    <a:pt x="350" y="214"/>
                  </a:moveTo>
                  <a:cubicBezTo>
                    <a:pt x="351" y="148"/>
                    <a:pt x="288" y="155"/>
                    <a:pt x="273" y="110"/>
                  </a:cubicBezTo>
                  <a:cubicBezTo>
                    <a:pt x="258" y="64"/>
                    <a:pt x="233" y="90"/>
                    <a:pt x="224" y="61"/>
                  </a:cubicBezTo>
                  <a:cubicBezTo>
                    <a:pt x="223" y="57"/>
                    <a:pt x="220" y="52"/>
                    <a:pt x="217" y="47"/>
                  </a:cubicBezTo>
                  <a:cubicBezTo>
                    <a:pt x="183" y="57"/>
                    <a:pt x="195" y="85"/>
                    <a:pt x="186" y="87"/>
                  </a:cubicBezTo>
                  <a:cubicBezTo>
                    <a:pt x="174" y="89"/>
                    <a:pt x="107" y="97"/>
                    <a:pt x="107" y="77"/>
                  </a:cubicBezTo>
                  <a:cubicBezTo>
                    <a:pt x="107" y="57"/>
                    <a:pt x="98" y="26"/>
                    <a:pt x="58" y="18"/>
                  </a:cubicBezTo>
                  <a:cubicBezTo>
                    <a:pt x="38" y="15"/>
                    <a:pt x="18" y="13"/>
                    <a:pt x="0" y="14"/>
                  </a:cubicBezTo>
                  <a:cubicBezTo>
                    <a:pt x="24" y="67"/>
                    <a:pt x="27" y="122"/>
                    <a:pt x="28" y="167"/>
                  </a:cubicBezTo>
                  <a:cubicBezTo>
                    <a:pt x="30" y="226"/>
                    <a:pt x="117" y="321"/>
                    <a:pt x="130" y="359"/>
                  </a:cubicBezTo>
                  <a:cubicBezTo>
                    <a:pt x="143" y="397"/>
                    <a:pt x="168" y="409"/>
                    <a:pt x="226" y="451"/>
                  </a:cubicBezTo>
                  <a:cubicBezTo>
                    <a:pt x="284" y="492"/>
                    <a:pt x="396" y="558"/>
                    <a:pt x="418" y="548"/>
                  </a:cubicBezTo>
                  <a:cubicBezTo>
                    <a:pt x="440" y="538"/>
                    <a:pt x="384" y="440"/>
                    <a:pt x="351" y="406"/>
                  </a:cubicBezTo>
                  <a:cubicBezTo>
                    <a:pt x="319" y="372"/>
                    <a:pt x="348" y="281"/>
                    <a:pt x="350" y="214"/>
                  </a:cubicBezTo>
                  <a:close/>
                  <a:moveTo>
                    <a:pt x="1860" y="101"/>
                  </a:moveTo>
                  <a:cubicBezTo>
                    <a:pt x="1833" y="107"/>
                    <a:pt x="1771" y="104"/>
                    <a:pt x="1771" y="77"/>
                  </a:cubicBezTo>
                  <a:cubicBezTo>
                    <a:pt x="1771" y="51"/>
                    <a:pt x="1715" y="0"/>
                    <a:pt x="1680" y="0"/>
                  </a:cubicBezTo>
                  <a:cubicBezTo>
                    <a:pt x="1644" y="0"/>
                    <a:pt x="1603" y="71"/>
                    <a:pt x="1600" y="101"/>
                  </a:cubicBezTo>
                  <a:cubicBezTo>
                    <a:pt x="1597" y="130"/>
                    <a:pt x="1541" y="127"/>
                    <a:pt x="1547" y="169"/>
                  </a:cubicBezTo>
                  <a:cubicBezTo>
                    <a:pt x="1549" y="185"/>
                    <a:pt x="1539" y="192"/>
                    <a:pt x="1525" y="196"/>
                  </a:cubicBezTo>
                  <a:cubicBezTo>
                    <a:pt x="1534" y="232"/>
                    <a:pt x="1539" y="258"/>
                    <a:pt x="1526" y="254"/>
                  </a:cubicBezTo>
                  <a:cubicBezTo>
                    <a:pt x="1502" y="248"/>
                    <a:pt x="1497" y="278"/>
                    <a:pt x="1461" y="278"/>
                  </a:cubicBezTo>
                  <a:cubicBezTo>
                    <a:pt x="1449" y="278"/>
                    <a:pt x="1429" y="247"/>
                    <a:pt x="1407" y="207"/>
                  </a:cubicBezTo>
                  <a:cubicBezTo>
                    <a:pt x="1406" y="207"/>
                    <a:pt x="1406" y="207"/>
                    <a:pt x="1405" y="207"/>
                  </a:cubicBezTo>
                  <a:cubicBezTo>
                    <a:pt x="1381" y="207"/>
                    <a:pt x="1328" y="290"/>
                    <a:pt x="1317" y="346"/>
                  </a:cubicBezTo>
                  <a:cubicBezTo>
                    <a:pt x="1305" y="402"/>
                    <a:pt x="1252" y="384"/>
                    <a:pt x="1172" y="390"/>
                  </a:cubicBezTo>
                  <a:cubicBezTo>
                    <a:pt x="1092" y="396"/>
                    <a:pt x="1125" y="479"/>
                    <a:pt x="1107" y="517"/>
                  </a:cubicBezTo>
                  <a:cubicBezTo>
                    <a:pt x="1091" y="552"/>
                    <a:pt x="1003" y="489"/>
                    <a:pt x="959" y="480"/>
                  </a:cubicBezTo>
                  <a:cubicBezTo>
                    <a:pt x="966" y="511"/>
                    <a:pt x="977" y="544"/>
                    <a:pt x="989" y="544"/>
                  </a:cubicBezTo>
                  <a:cubicBezTo>
                    <a:pt x="1013" y="544"/>
                    <a:pt x="1048" y="602"/>
                    <a:pt x="1072" y="585"/>
                  </a:cubicBezTo>
                  <a:cubicBezTo>
                    <a:pt x="1095" y="567"/>
                    <a:pt x="1166" y="585"/>
                    <a:pt x="1201" y="573"/>
                  </a:cubicBezTo>
                  <a:cubicBezTo>
                    <a:pt x="1237" y="561"/>
                    <a:pt x="1243" y="532"/>
                    <a:pt x="1302" y="532"/>
                  </a:cubicBezTo>
                  <a:cubicBezTo>
                    <a:pt x="1361" y="532"/>
                    <a:pt x="1337" y="579"/>
                    <a:pt x="1396" y="549"/>
                  </a:cubicBezTo>
                  <a:cubicBezTo>
                    <a:pt x="1455" y="520"/>
                    <a:pt x="1491" y="544"/>
                    <a:pt x="1485" y="490"/>
                  </a:cubicBezTo>
                  <a:cubicBezTo>
                    <a:pt x="1479" y="437"/>
                    <a:pt x="1520" y="437"/>
                    <a:pt x="1514" y="396"/>
                  </a:cubicBezTo>
                  <a:cubicBezTo>
                    <a:pt x="1508" y="355"/>
                    <a:pt x="1579" y="384"/>
                    <a:pt x="1573" y="307"/>
                  </a:cubicBezTo>
                  <a:cubicBezTo>
                    <a:pt x="1567" y="231"/>
                    <a:pt x="1680" y="242"/>
                    <a:pt x="1727" y="242"/>
                  </a:cubicBezTo>
                  <a:cubicBezTo>
                    <a:pt x="1738" y="242"/>
                    <a:pt x="1755" y="249"/>
                    <a:pt x="1774" y="259"/>
                  </a:cubicBezTo>
                  <a:cubicBezTo>
                    <a:pt x="1809" y="241"/>
                    <a:pt x="1859" y="219"/>
                    <a:pt x="1836" y="198"/>
                  </a:cubicBezTo>
                  <a:cubicBezTo>
                    <a:pt x="1809" y="175"/>
                    <a:pt x="1916" y="195"/>
                    <a:pt x="1927" y="160"/>
                  </a:cubicBezTo>
                  <a:cubicBezTo>
                    <a:pt x="1939" y="124"/>
                    <a:pt x="1886" y="95"/>
                    <a:pt x="1860" y="10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3" name="Google Shape;2173;p68"/>
            <p:cNvSpPr/>
            <p:nvPr/>
          </p:nvSpPr>
          <p:spPr>
            <a:xfrm>
              <a:off x="17350484" y="8590450"/>
              <a:ext cx="67015" cy="40209"/>
            </a:xfrm>
            <a:custGeom>
              <a:pathLst>
                <a:path extrusionOk="0" h="82" w="132">
                  <a:moveTo>
                    <a:pt x="54" y="82"/>
                  </a:moveTo>
                  <a:cubicBezTo>
                    <a:pt x="90" y="82"/>
                    <a:pt x="95" y="52"/>
                    <a:pt x="119" y="58"/>
                  </a:cubicBezTo>
                  <a:cubicBezTo>
                    <a:pt x="132" y="62"/>
                    <a:pt x="127" y="36"/>
                    <a:pt x="118" y="0"/>
                  </a:cubicBezTo>
                  <a:cubicBezTo>
                    <a:pt x="97" y="7"/>
                    <a:pt x="69" y="7"/>
                    <a:pt x="69" y="23"/>
                  </a:cubicBezTo>
                  <a:cubicBezTo>
                    <a:pt x="69" y="49"/>
                    <a:pt x="24" y="13"/>
                    <a:pt x="0" y="11"/>
                  </a:cubicBezTo>
                  <a:cubicBezTo>
                    <a:pt x="22" y="51"/>
                    <a:pt x="42" y="82"/>
                    <a:pt x="54" y="8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4" name="Google Shape;2174;p68"/>
            <p:cNvSpPr/>
            <p:nvPr/>
          </p:nvSpPr>
          <p:spPr>
            <a:xfrm>
              <a:off x="13595966" y="6822927"/>
              <a:ext cx="494237" cy="482509"/>
            </a:xfrm>
            <a:custGeom>
              <a:pathLst>
                <a:path extrusionOk="0" h="954" w="977">
                  <a:moveTo>
                    <a:pt x="822" y="866"/>
                  </a:moveTo>
                  <a:cubicBezTo>
                    <a:pt x="834" y="853"/>
                    <a:pt x="837" y="834"/>
                    <a:pt x="867" y="830"/>
                  </a:cubicBezTo>
                  <a:cubicBezTo>
                    <a:pt x="892" y="826"/>
                    <a:pt x="907" y="842"/>
                    <a:pt x="933" y="867"/>
                  </a:cubicBezTo>
                  <a:cubicBezTo>
                    <a:pt x="943" y="857"/>
                    <a:pt x="961" y="848"/>
                    <a:pt x="977" y="844"/>
                  </a:cubicBezTo>
                  <a:cubicBezTo>
                    <a:pt x="950" y="816"/>
                    <a:pt x="918" y="784"/>
                    <a:pt x="921" y="765"/>
                  </a:cubicBezTo>
                  <a:cubicBezTo>
                    <a:pt x="925" y="733"/>
                    <a:pt x="889" y="718"/>
                    <a:pt x="885" y="698"/>
                  </a:cubicBezTo>
                  <a:cubicBezTo>
                    <a:pt x="881" y="678"/>
                    <a:pt x="909" y="647"/>
                    <a:pt x="893" y="631"/>
                  </a:cubicBezTo>
                  <a:cubicBezTo>
                    <a:pt x="877" y="615"/>
                    <a:pt x="873" y="576"/>
                    <a:pt x="846" y="572"/>
                  </a:cubicBezTo>
                  <a:cubicBezTo>
                    <a:pt x="818" y="568"/>
                    <a:pt x="731" y="525"/>
                    <a:pt x="735" y="497"/>
                  </a:cubicBezTo>
                  <a:cubicBezTo>
                    <a:pt x="739" y="469"/>
                    <a:pt x="704" y="450"/>
                    <a:pt x="688" y="442"/>
                  </a:cubicBezTo>
                  <a:cubicBezTo>
                    <a:pt x="672" y="434"/>
                    <a:pt x="657" y="363"/>
                    <a:pt x="676" y="351"/>
                  </a:cubicBezTo>
                  <a:cubicBezTo>
                    <a:pt x="696" y="339"/>
                    <a:pt x="692" y="272"/>
                    <a:pt x="716" y="272"/>
                  </a:cubicBezTo>
                  <a:cubicBezTo>
                    <a:pt x="739" y="272"/>
                    <a:pt x="720" y="237"/>
                    <a:pt x="728" y="213"/>
                  </a:cubicBezTo>
                  <a:cubicBezTo>
                    <a:pt x="735" y="190"/>
                    <a:pt x="708" y="178"/>
                    <a:pt x="688" y="178"/>
                  </a:cubicBezTo>
                  <a:cubicBezTo>
                    <a:pt x="668" y="178"/>
                    <a:pt x="633" y="146"/>
                    <a:pt x="633" y="119"/>
                  </a:cubicBezTo>
                  <a:cubicBezTo>
                    <a:pt x="633" y="91"/>
                    <a:pt x="593" y="52"/>
                    <a:pt x="597" y="40"/>
                  </a:cubicBezTo>
                  <a:cubicBezTo>
                    <a:pt x="591" y="92"/>
                    <a:pt x="516" y="11"/>
                    <a:pt x="492" y="23"/>
                  </a:cubicBezTo>
                  <a:cubicBezTo>
                    <a:pt x="468" y="35"/>
                    <a:pt x="451" y="0"/>
                    <a:pt x="404" y="5"/>
                  </a:cubicBezTo>
                  <a:cubicBezTo>
                    <a:pt x="373" y="9"/>
                    <a:pt x="374" y="25"/>
                    <a:pt x="359" y="39"/>
                  </a:cubicBezTo>
                  <a:cubicBezTo>
                    <a:pt x="361" y="40"/>
                    <a:pt x="361" y="40"/>
                    <a:pt x="361" y="40"/>
                  </a:cubicBezTo>
                  <a:cubicBezTo>
                    <a:pt x="302" y="83"/>
                    <a:pt x="302" y="83"/>
                    <a:pt x="302" y="83"/>
                  </a:cubicBezTo>
                  <a:cubicBezTo>
                    <a:pt x="302" y="83"/>
                    <a:pt x="251" y="99"/>
                    <a:pt x="239" y="130"/>
                  </a:cubicBezTo>
                  <a:cubicBezTo>
                    <a:pt x="227" y="162"/>
                    <a:pt x="263" y="194"/>
                    <a:pt x="247" y="213"/>
                  </a:cubicBezTo>
                  <a:cubicBezTo>
                    <a:pt x="231" y="233"/>
                    <a:pt x="235" y="276"/>
                    <a:pt x="239" y="292"/>
                  </a:cubicBezTo>
                  <a:cubicBezTo>
                    <a:pt x="243" y="308"/>
                    <a:pt x="215" y="351"/>
                    <a:pt x="215" y="351"/>
                  </a:cubicBezTo>
                  <a:cubicBezTo>
                    <a:pt x="215" y="351"/>
                    <a:pt x="98" y="414"/>
                    <a:pt x="0" y="464"/>
                  </a:cubicBezTo>
                  <a:cubicBezTo>
                    <a:pt x="2" y="483"/>
                    <a:pt x="4" y="500"/>
                    <a:pt x="8" y="513"/>
                  </a:cubicBezTo>
                  <a:cubicBezTo>
                    <a:pt x="14" y="535"/>
                    <a:pt x="24" y="577"/>
                    <a:pt x="31" y="611"/>
                  </a:cubicBezTo>
                  <a:cubicBezTo>
                    <a:pt x="69" y="611"/>
                    <a:pt x="75" y="608"/>
                    <a:pt x="109" y="611"/>
                  </a:cubicBezTo>
                  <a:cubicBezTo>
                    <a:pt x="144" y="615"/>
                    <a:pt x="274" y="710"/>
                    <a:pt x="306" y="726"/>
                  </a:cubicBezTo>
                  <a:cubicBezTo>
                    <a:pt x="337" y="741"/>
                    <a:pt x="511" y="871"/>
                    <a:pt x="546" y="903"/>
                  </a:cubicBezTo>
                  <a:cubicBezTo>
                    <a:pt x="582" y="935"/>
                    <a:pt x="641" y="942"/>
                    <a:pt x="664" y="942"/>
                  </a:cubicBezTo>
                  <a:cubicBezTo>
                    <a:pt x="678" y="942"/>
                    <a:pt x="735" y="949"/>
                    <a:pt x="780" y="954"/>
                  </a:cubicBezTo>
                  <a:cubicBezTo>
                    <a:pt x="794" y="921"/>
                    <a:pt x="814" y="875"/>
                    <a:pt x="822" y="86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5" name="Google Shape;2175;p68"/>
            <p:cNvSpPr/>
            <p:nvPr/>
          </p:nvSpPr>
          <p:spPr>
            <a:xfrm>
              <a:off x="13989680" y="7240096"/>
              <a:ext cx="97172" cy="93821"/>
            </a:xfrm>
            <a:custGeom>
              <a:pathLst>
                <a:path extrusionOk="0" h="183" w="192">
                  <a:moveTo>
                    <a:pt x="62" y="136"/>
                  </a:moveTo>
                  <a:cubicBezTo>
                    <a:pt x="113" y="179"/>
                    <a:pt x="113" y="179"/>
                    <a:pt x="113" y="179"/>
                  </a:cubicBezTo>
                  <a:cubicBezTo>
                    <a:pt x="192" y="183"/>
                    <a:pt x="192" y="183"/>
                    <a:pt x="192" y="183"/>
                  </a:cubicBezTo>
                  <a:cubicBezTo>
                    <a:pt x="175" y="137"/>
                    <a:pt x="145" y="74"/>
                    <a:pt x="145" y="58"/>
                  </a:cubicBezTo>
                  <a:cubicBezTo>
                    <a:pt x="145" y="52"/>
                    <a:pt x="148" y="46"/>
                    <a:pt x="153" y="41"/>
                  </a:cubicBezTo>
                  <a:cubicBezTo>
                    <a:pt x="127" y="16"/>
                    <a:pt x="112" y="0"/>
                    <a:pt x="87" y="4"/>
                  </a:cubicBezTo>
                  <a:cubicBezTo>
                    <a:pt x="57" y="8"/>
                    <a:pt x="54" y="27"/>
                    <a:pt x="42" y="40"/>
                  </a:cubicBezTo>
                  <a:cubicBezTo>
                    <a:pt x="34" y="49"/>
                    <a:pt x="14" y="95"/>
                    <a:pt x="0" y="128"/>
                  </a:cubicBezTo>
                  <a:cubicBezTo>
                    <a:pt x="34" y="133"/>
                    <a:pt x="62" y="136"/>
                    <a:pt x="62" y="13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6" name="Google Shape;2176;p68"/>
            <p:cNvSpPr/>
            <p:nvPr/>
          </p:nvSpPr>
          <p:spPr>
            <a:xfrm>
              <a:off x="11414625" y="5971835"/>
              <a:ext cx="738842" cy="616539"/>
            </a:xfrm>
            <a:custGeom>
              <a:pathLst>
                <a:path extrusionOk="0" h="1219" w="1462">
                  <a:moveTo>
                    <a:pt x="1282" y="276"/>
                  </a:moveTo>
                  <a:cubicBezTo>
                    <a:pt x="1269" y="279"/>
                    <a:pt x="1258" y="259"/>
                    <a:pt x="1229" y="259"/>
                  </a:cubicBezTo>
                  <a:cubicBezTo>
                    <a:pt x="1200" y="259"/>
                    <a:pt x="1178" y="245"/>
                    <a:pt x="1165" y="228"/>
                  </a:cubicBezTo>
                  <a:cubicBezTo>
                    <a:pt x="1151" y="210"/>
                    <a:pt x="1083" y="205"/>
                    <a:pt x="1061" y="210"/>
                  </a:cubicBezTo>
                  <a:cubicBezTo>
                    <a:pt x="1039" y="214"/>
                    <a:pt x="1032" y="172"/>
                    <a:pt x="1010" y="177"/>
                  </a:cubicBezTo>
                  <a:cubicBezTo>
                    <a:pt x="988" y="181"/>
                    <a:pt x="981" y="148"/>
                    <a:pt x="981" y="130"/>
                  </a:cubicBezTo>
                  <a:cubicBezTo>
                    <a:pt x="981" y="112"/>
                    <a:pt x="957" y="143"/>
                    <a:pt x="937" y="152"/>
                  </a:cubicBezTo>
                  <a:cubicBezTo>
                    <a:pt x="917" y="161"/>
                    <a:pt x="910" y="132"/>
                    <a:pt x="908" y="119"/>
                  </a:cubicBezTo>
                  <a:cubicBezTo>
                    <a:pt x="906" y="106"/>
                    <a:pt x="866" y="93"/>
                    <a:pt x="846" y="81"/>
                  </a:cubicBezTo>
                  <a:cubicBezTo>
                    <a:pt x="826" y="70"/>
                    <a:pt x="804" y="35"/>
                    <a:pt x="795" y="50"/>
                  </a:cubicBezTo>
                  <a:cubicBezTo>
                    <a:pt x="786" y="66"/>
                    <a:pt x="762" y="28"/>
                    <a:pt x="760" y="13"/>
                  </a:cubicBezTo>
                  <a:cubicBezTo>
                    <a:pt x="758" y="3"/>
                    <a:pt x="751" y="6"/>
                    <a:pt x="747" y="0"/>
                  </a:cubicBezTo>
                  <a:cubicBezTo>
                    <a:pt x="739" y="1"/>
                    <a:pt x="732" y="2"/>
                    <a:pt x="724" y="2"/>
                  </a:cubicBezTo>
                  <a:cubicBezTo>
                    <a:pt x="689" y="0"/>
                    <a:pt x="658" y="28"/>
                    <a:pt x="664" y="87"/>
                  </a:cubicBezTo>
                  <a:cubicBezTo>
                    <a:pt x="670" y="146"/>
                    <a:pt x="621" y="152"/>
                    <a:pt x="560" y="157"/>
                  </a:cubicBezTo>
                  <a:cubicBezTo>
                    <a:pt x="500" y="161"/>
                    <a:pt x="521" y="208"/>
                    <a:pt x="496" y="228"/>
                  </a:cubicBezTo>
                  <a:cubicBezTo>
                    <a:pt x="470" y="247"/>
                    <a:pt x="382" y="217"/>
                    <a:pt x="370" y="185"/>
                  </a:cubicBezTo>
                  <a:cubicBezTo>
                    <a:pt x="358" y="152"/>
                    <a:pt x="279" y="185"/>
                    <a:pt x="312" y="223"/>
                  </a:cubicBezTo>
                  <a:cubicBezTo>
                    <a:pt x="346" y="262"/>
                    <a:pt x="345" y="315"/>
                    <a:pt x="326" y="329"/>
                  </a:cubicBezTo>
                  <a:cubicBezTo>
                    <a:pt x="307" y="344"/>
                    <a:pt x="265" y="306"/>
                    <a:pt x="239" y="325"/>
                  </a:cubicBezTo>
                  <a:cubicBezTo>
                    <a:pt x="212" y="344"/>
                    <a:pt x="211" y="307"/>
                    <a:pt x="178" y="296"/>
                  </a:cubicBezTo>
                  <a:cubicBezTo>
                    <a:pt x="146" y="284"/>
                    <a:pt x="132" y="310"/>
                    <a:pt x="81" y="306"/>
                  </a:cubicBezTo>
                  <a:cubicBezTo>
                    <a:pt x="29" y="301"/>
                    <a:pt x="0" y="331"/>
                    <a:pt x="19" y="353"/>
                  </a:cubicBezTo>
                  <a:cubicBezTo>
                    <a:pt x="38" y="375"/>
                    <a:pt x="16" y="396"/>
                    <a:pt x="31" y="415"/>
                  </a:cubicBezTo>
                  <a:cubicBezTo>
                    <a:pt x="45" y="434"/>
                    <a:pt x="113" y="431"/>
                    <a:pt x="163" y="458"/>
                  </a:cubicBezTo>
                  <a:cubicBezTo>
                    <a:pt x="214" y="484"/>
                    <a:pt x="225" y="462"/>
                    <a:pt x="250" y="481"/>
                  </a:cubicBezTo>
                  <a:cubicBezTo>
                    <a:pt x="276" y="501"/>
                    <a:pt x="282" y="489"/>
                    <a:pt x="283" y="526"/>
                  </a:cubicBezTo>
                  <a:cubicBezTo>
                    <a:pt x="284" y="563"/>
                    <a:pt x="312" y="598"/>
                    <a:pt x="361" y="611"/>
                  </a:cubicBezTo>
                  <a:cubicBezTo>
                    <a:pt x="410" y="625"/>
                    <a:pt x="373" y="657"/>
                    <a:pt x="388" y="690"/>
                  </a:cubicBezTo>
                  <a:cubicBezTo>
                    <a:pt x="402" y="722"/>
                    <a:pt x="366" y="769"/>
                    <a:pt x="373" y="809"/>
                  </a:cubicBezTo>
                  <a:cubicBezTo>
                    <a:pt x="380" y="849"/>
                    <a:pt x="349" y="977"/>
                    <a:pt x="326" y="989"/>
                  </a:cubicBezTo>
                  <a:cubicBezTo>
                    <a:pt x="324" y="990"/>
                    <a:pt x="322" y="990"/>
                    <a:pt x="320" y="990"/>
                  </a:cubicBezTo>
                  <a:cubicBezTo>
                    <a:pt x="342" y="1001"/>
                    <a:pt x="365" y="1011"/>
                    <a:pt x="377" y="1018"/>
                  </a:cubicBezTo>
                  <a:cubicBezTo>
                    <a:pt x="398" y="1033"/>
                    <a:pt x="445" y="1047"/>
                    <a:pt x="474" y="1065"/>
                  </a:cubicBezTo>
                  <a:cubicBezTo>
                    <a:pt x="502" y="1083"/>
                    <a:pt x="553" y="1079"/>
                    <a:pt x="553" y="1058"/>
                  </a:cubicBezTo>
                  <a:cubicBezTo>
                    <a:pt x="553" y="1036"/>
                    <a:pt x="581" y="1051"/>
                    <a:pt x="599" y="1069"/>
                  </a:cubicBezTo>
                  <a:cubicBezTo>
                    <a:pt x="617" y="1087"/>
                    <a:pt x="685" y="1090"/>
                    <a:pt x="718" y="1097"/>
                  </a:cubicBezTo>
                  <a:cubicBezTo>
                    <a:pt x="745" y="1103"/>
                    <a:pt x="785" y="1100"/>
                    <a:pt x="820" y="1100"/>
                  </a:cubicBezTo>
                  <a:cubicBezTo>
                    <a:pt x="819" y="1092"/>
                    <a:pt x="817" y="1084"/>
                    <a:pt x="814" y="1075"/>
                  </a:cubicBezTo>
                  <a:cubicBezTo>
                    <a:pt x="797" y="1017"/>
                    <a:pt x="848" y="983"/>
                    <a:pt x="897" y="976"/>
                  </a:cubicBezTo>
                  <a:cubicBezTo>
                    <a:pt x="946" y="968"/>
                    <a:pt x="1052" y="998"/>
                    <a:pt x="1080" y="1016"/>
                  </a:cubicBezTo>
                  <a:cubicBezTo>
                    <a:pt x="1108" y="1033"/>
                    <a:pt x="1146" y="1029"/>
                    <a:pt x="1195" y="977"/>
                  </a:cubicBezTo>
                  <a:cubicBezTo>
                    <a:pt x="1220" y="951"/>
                    <a:pt x="1240" y="942"/>
                    <a:pt x="1258" y="937"/>
                  </a:cubicBezTo>
                  <a:cubicBezTo>
                    <a:pt x="1259" y="925"/>
                    <a:pt x="1265" y="913"/>
                    <a:pt x="1269" y="903"/>
                  </a:cubicBezTo>
                  <a:cubicBezTo>
                    <a:pt x="1275" y="885"/>
                    <a:pt x="1244" y="889"/>
                    <a:pt x="1222" y="887"/>
                  </a:cubicBezTo>
                  <a:cubicBezTo>
                    <a:pt x="1200" y="885"/>
                    <a:pt x="1185" y="863"/>
                    <a:pt x="1200" y="839"/>
                  </a:cubicBezTo>
                  <a:cubicBezTo>
                    <a:pt x="1216" y="814"/>
                    <a:pt x="1187" y="812"/>
                    <a:pt x="1171" y="788"/>
                  </a:cubicBezTo>
                  <a:cubicBezTo>
                    <a:pt x="1156" y="763"/>
                    <a:pt x="1178" y="770"/>
                    <a:pt x="1191" y="763"/>
                  </a:cubicBezTo>
                  <a:cubicBezTo>
                    <a:pt x="1205" y="757"/>
                    <a:pt x="1222" y="730"/>
                    <a:pt x="1211" y="723"/>
                  </a:cubicBezTo>
                  <a:cubicBezTo>
                    <a:pt x="1200" y="717"/>
                    <a:pt x="1191" y="701"/>
                    <a:pt x="1200" y="675"/>
                  </a:cubicBezTo>
                  <a:cubicBezTo>
                    <a:pt x="1209" y="648"/>
                    <a:pt x="1182" y="646"/>
                    <a:pt x="1182" y="626"/>
                  </a:cubicBezTo>
                  <a:cubicBezTo>
                    <a:pt x="1182" y="606"/>
                    <a:pt x="1158" y="597"/>
                    <a:pt x="1138" y="622"/>
                  </a:cubicBezTo>
                  <a:cubicBezTo>
                    <a:pt x="1118" y="646"/>
                    <a:pt x="1112" y="628"/>
                    <a:pt x="1125" y="588"/>
                  </a:cubicBezTo>
                  <a:cubicBezTo>
                    <a:pt x="1138" y="549"/>
                    <a:pt x="1185" y="531"/>
                    <a:pt x="1189" y="509"/>
                  </a:cubicBezTo>
                  <a:cubicBezTo>
                    <a:pt x="1194" y="487"/>
                    <a:pt x="1220" y="467"/>
                    <a:pt x="1240" y="467"/>
                  </a:cubicBezTo>
                  <a:cubicBezTo>
                    <a:pt x="1260" y="467"/>
                    <a:pt x="1255" y="420"/>
                    <a:pt x="1262" y="391"/>
                  </a:cubicBezTo>
                  <a:cubicBezTo>
                    <a:pt x="1269" y="363"/>
                    <a:pt x="1273" y="334"/>
                    <a:pt x="1302" y="309"/>
                  </a:cubicBezTo>
                  <a:cubicBezTo>
                    <a:pt x="1331" y="285"/>
                    <a:pt x="1295" y="274"/>
                    <a:pt x="1282" y="276"/>
                  </a:cubicBezTo>
                  <a:close/>
                  <a:moveTo>
                    <a:pt x="1440" y="1027"/>
                  </a:moveTo>
                  <a:cubicBezTo>
                    <a:pt x="1424" y="1026"/>
                    <a:pt x="1419" y="1055"/>
                    <a:pt x="1378" y="1081"/>
                  </a:cubicBezTo>
                  <a:cubicBezTo>
                    <a:pt x="1337" y="1106"/>
                    <a:pt x="1378" y="1219"/>
                    <a:pt x="1419" y="1213"/>
                  </a:cubicBezTo>
                  <a:cubicBezTo>
                    <a:pt x="1462" y="1208"/>
                    <a:pt x="1456" y="1029"/>
                    <a:pt x="1440" y="1027"/>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7" name="Google Shape;2177;p68"/>
            <p:cNvSpPr/>
            <p:nvPr/>
          </p:nvSpPr>
          <p:spPr>
            <a:xfrm>
              <a:off x="7083776" y="8087837"/>
              <a:ext cx="115602" cy="65339"/>
            </a:xfrm>
            <a:custGeom>
              <a:pathLst>
                <a:path extrusionOk="0" h="127" w="232">
                  <a:moveTo>
                    <a:pt x="227" y="49"/>
                  </a:moveTo>
                  <a:cubicBezTo>
                    <a:pt x="210" y="25"/>
                    <a:pt x="165" y="53"/>
                    <a:pt x="118" y="21"/>
                  </a:cubicBezTo>
                  <a:cubicBezTo>
                    <a:pt x="105" y="13"/>
                    <a:pt x="90" y="6"/>
                    <a:pt x="74" y="0"/>
                  </a:cubicBezTo>
                  <a:cubicBezTo>
                    <a:pt x="73" y="0"/>
                    <a:pt x="72" y="1"/>
                    <a:pt x="71" y="2"/>
                  </a:cubicBezTo>
                  <a:cubicBezTo>
                    <a:pt x="61" y="5"/>
                    <a:pt x="30" y="33"/>
                    <a:pt x="0" y="61"/>
                  </a:cubicBezTo>
                  <a:cubicBezTo>
                    <a:pt x="33" y="88"/>
                    <a:pt x="159" y="127"/>
                    <a:pt x="194" y="127"/>
                  </a:cubicBezTo>
                  <a:cubicBezTo>
                    <a:pt x="210" y="127"/>
                    <a:pt x="218" y="120"/>
                    <a:pt x="226" y="114"/>
                  </a:cubicBezTo>
                  <a:cubicBezTo>
                    <a:pt x="231" y="83"/>
                    <a:pt x="232" y="57"/>
                    <a:pt x="227" y="4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8" name="Google Shape;2178;p68"/>
            <p:cNvSpPr/>
            <p:nvPr/>
          </p:nvSpPr>
          <p:spPr>
            <a:xfrm>
              <a:off x="7120634" y="7992340"/>
              <a:ext cx="308269" cy="172563"/>
            </a:xfrm>
            <a:custGeom>
              <a:pathLst>
                <a:path extrusionOk="0" h="340" w="612">
                  <a:moveTo>
                    <a:pt x="257" y="304"/>
                  </a:moveTo>
                  <a:cubicBezTo>
                    <a:pt x="262" y="295"/>
                    <a:pt x="232" y="246"/>
                    <a:pt x="289" y="242"/>
                  </a:cubicBezTo>
                  <a:cubicBezTo>
                    <a:pt x="347" y="238"/>
                    <a:pt x="390" y="231"/>
                    <a:pt x="398" y="195"/>
                  </a:cubicBezTo>
                  <a:cubicBezTo>
                    <a:pt x="407" y="159"/>
                    <a:pt x="475" y="176"/>
                    <a:pt x="495" y="174"/>
                  </a:cubicBezTo>
                  <a:cubicBezTo>
                    <a:pt x="510" y="172"/>
                    <a:pt x="561" y="125"/>
                    <a:pt x="611" y="127"/>
                  </a:cubicBezTo>
                  <a:cubicBezTo>
                    <a:pt x="612" y="78"/>
                    <a:pt x="546" y="94"/>
                    <a:pt x="500" y="48"/>
                  </a:cubicBezTo>
                  <a:cubicBezTo>
                    <a:pt x="452" y="0"/>
                    <a:pt x="345" y="22"/>
                    <a:pt x="288" y="44"/>
                  </a:cubicBezTo>
                  <a:cubicBezTo>
                    <a:pt x="230" y="66"/>
                    <a:pt x="164" y="20"/>
                    <a:pt x="102" y="55"/>
                  </a:cubicBezTo>
                  <a:cubicBezTo>
                    <a:pt x="101" y="55"/>
                    <a:pt x="100" y="56"/>
                    <a:pt x="100" y="56"/>
                  </a:cubicBezTo>
                  <a:cubicBezTo>
                    <a:pt x="86" y="73"/>
                    <a:pt x="68" y="94"/>
                    <a:pt x="46" y="112"/>
                  </a:cubicBezTo>
                  <a:cubicBezTo>
                    <a:pt x="4" y="146"/>
                    <a:pt x="16" y="179"/>
                    <a:pt x="0" y="189"/>
                  </a:cubicBezTo>
                  <a:cubicBezTo>
                    <a:pt x="16" y="195"/>
                    <a:pt x="31" y="202"/>
                    <a:pt x="44" y="210"/>
                  </a:cubicBezTo>
                  <a:cubicBezTo>
                    <a:pt x="91" y="242"/>
                    <a:pt x="136" y="214"/>
                    <a:pt x="153" y="238"/>
                  </a:cubicBezTo>
                  <a:cubicBezTo>
                    <a:pt x="158" y="246"/>
                    <a:pt x="157" y="272"/>
                    <a:pt x="152" y="303"/>
                  </a:cubicBezTo>
                  <a:cubicBezTo>
                    <a:pt x="160" y="296"/>
                    <a:pt x="167" y="291"/>
                    <a:pt x="182" y="303"/>
                  </a:cubicBezTo>
                  <a:cubicBezTo>
                    <a:pt x="195" y="314"/>
                    <a:pt x="192" y="327"/>
                    <a:pt x="191" y="340"/>
                  </a:cubicBezTo>
                  <a:cubicBezTo>
                    <a:pt x="227" y="332"/>
                    <a:pt x="227" y="332"/>
                    <a:pt x="227" y="332"/>
                  </a:cubicBezTo>
                  <a:cubicBezTo>
                    <a:pt x="227" y="332"/>
                    <a:pt x="253" y="313"/>
                    <a:pt x="257" y="30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79" name="Google Shape;2179;p68"/>
            <p:cNvSpPr/>
            <p:nvPr/>
          </p:nvSpPr>
          <p:spPr>
            <a:xfrm>
              <a:off x="5718344" y="7102715"/>
              <a:ext cx="1536321" cy="956640"/>
            </a:xfrm>
            <a:custGeom>
              <a:pathLst>
                <a:path extrusionOk="0" h="1891" w="3042">
                  <a:moveTo>
                    <a:pt x="2531" y="1783"/>
                  </a:moveTo>
                  <a:cubicBezTo>
                    <a:pt x="2542" y="1781"/>
                    <a:pt x="2653" y="1796"/>
                    <a:pt x="2664" y="1768"/>
                  </a:cubicBezTo>
                  <a:cubicBezTo>
                    <a:pt x="2674" y="1740"/>
                    <a:pt x="2580" y="1678"/>
                    <a:pt x="2591" y="1672"/>
                  </a:cubicBezTo>
                  <a:cubicBezTo>
                    <a:pt x="2602" y="1665"/>
                    <a:pt x="2606" y="1597"/>
                    <a:pt x="2623" y="1597"/>
                  </a:cubicBezTo>
                  <a:cubicBezTo>
                    <a:pt x="2640" y="1597"/>
                    <a:pt x="2796" y="1601"/>
                    <a:pt x="2805" y="1597"/>
                  </a:cubicBezTo>
                  <a:cubicBezTo>
                    <a:pt x="2813" y="1593"/>
                    <a:pt x="2843" y="1537"/>
                    <a:pt x="2869" y="1535"/>
                  </a:cubicBezTo>
                  <a:cubicBezTo>
                    <a:pt x="2881" y="1534"/>
                    <a:pt x="2899" y="1548"/>
                    <a:pt x="2915" y="1564"/>
                  </a:cubicBezTo>
                  <a:cubicBezTo>
                    <a:pt x="2944" y="1537"/>
                    <a:pt x="2954" y="1477"/>
                    <a:pt x="2960" y="1429"/>
                  </a:cubicBezTo>
                  <a:cubicBezTo>
                    <a:pt x="2966" y="1369"/>
                    <a:pt x="2946" y="1349"/>
                    <a:pt x="2977" y="1316"/>
                  </a:cubicBezTo>
                  <a:cubicBezTo>
                    <a:pt x="3008" y="1282"/>
                    <a:pt x="3042" y="1280"/>
                    <a:pt x="3033" y="1234"/>
                  </a:cubicBezTo>
                  <a:cubicBezTo>
                    <a:pt x="3024" y="1187"/>
                    <a:pt x="2982" y="1234"/>
                    <a:pt x="2946" y="1212"/>
                  </a:cubicBezTo>
                  <a:cubicBezTo>
                    <a:pt x="2911" y="1190"/>
                    <a:pt x="2880" y="1205"/>
                    <a:pt x="2789" y="1218"/>
                  </a:cubicBezTo>
                  <a:cubicBezTo>
                    <a:pt x="2699" y="1232"/>
                    <a:pt x="2657" y="1269"/>
                    <a:pt x="2661" y="1333"/>
                  </a:cubicBezTo>
                  <a:cubicBezTo>
                    <a:pt x="2665" y="1398"/>
                    <a:pt x="2630" y="1369"/>
                    <a:pt x="2632" y="1424"/>
                  </a:cubicBezTo>
                  <a:cubicBezTo>
                    <a:pt x="2634" y="1479"/>
                    <a:pt x="2561" y="1482"/>
                    <a:pt x="2566" y="1515"/>
                  </a:cubicBezTo>
                  <a:cubicBezTo>
                    <a:pt x="2570" y="1548"/>
                    <a:pt x="2508" y="1515"/>
                    <a:pt x="2490" y="1504"/>
                  </a:cubicBezTo>
                  <a:cubicBezTo>
                    <a:pt x="2473" y="1493"/>
                    <a:pt x="2282" y="1550"/>
                    <a:pt x="2256" y="1555"/>
                  </a:cubicBezTo>
                  <a:cubicBezTo>
                    <a:pt x="2229" y="1559"/>
                    <a:pt x="2181" y="1499"/>
                    <a:pt x="2143" y="1502"/>
                  </a:cubicBezTo>
                  <a:cubicBezTo>
                    <a:pt x="2105" y="1504"/>
                    <a:pt x="2090" y="1446"/>
                    <a:pt x="2085" y="1400"/>
                  </a:cubicBezTo>
                  <a:cubicBezTo>
                    <a:pt x="2081" y="1353"/>
                    <a:pt x="2010" y="1311"/>
                    <a:pt x="1979" y="1269"/>
                  </a:cubicBezTo>
                  <a:cubicBezTo>
                    <a:pt x="1948" y="1227"/>
                    <a:pt x="1944" y="1134"/>
                    <a:pt x="1942" y="1074"/>
                  </a:cubicBezTo>
                  <a:cubicBezTo>
                    <a:pt x="1939" y="1015"/>
                    <a:pt x="1933" y="913"/>
                    <a:pt x="1975" y="796"/>
                  </a:cubicBezTo>
                  <a:cubicBezTo>
                    <a:pt x="1980" y="780"/>
                    <a:pt x="1983" y="766"/>
                    <a:pt x="1984" y="754"/>
                  </a:cubicBezTo>
                  <a:cubicBezTo>
                    <a:pt x="1968" y="744"/>
                    <a:pt x="1953" y="738"/>
                    <a:pt x="1942" y="738"/>
                  </a:cubicBezTo>
                  <a:cubicBezTo>
                    <a:pt x="1904" y="741"/>
                    <a:pt x="1819" y="689"/>
                    <a:pt x="1803" y="689"/>
                  </a:cubicBezTo>
                  <a:cubicBezTo>
                    <a:pt x="1786" y="689"/>
                    <a:pt x="1788" y="648"/>
                    <a:pt x="1774" y="627"/>
                  </a:cubicBezTo>
                  <a:cubicBezTo>
                    <a:pt x="1760" y="606"/>
                    <a:pt x="1769" y="566"/>
                    <a:pt x="1751" y="551"/>
                  </a:cubicBezTo>
                  <a:cubicBezTo>
                    <a:pt x="1732" y="537"/>
                    <a:pt x="1675" y="483"/>
                    <a:pt x="1656" y="417"/>
                  </a:cubicBezTo>
                  <a:cubicBezTo>
                    <a:pt x="1637" y="350"/>
                    <a:pt x="1521" y="317"/>
                    <a:pt x="1479" y="315"/>
                  </a:cubicBezTo>
                  <a:cubicBezTo>
                    <a:pt x="1436" y="313"/>
                    <a:pt x="1412" y="403"/>
                    <a:pt x="1401" y="407"/>
                  </a:cubicBezTo>
                  <a:cubicBezTo>
                    <a:pt x="1389" y="412"/>
                    <a:pt x="1308" y="360"/>
                    <a:pt x="1285" y="348"/>
                  </a:cubicBezTo>
                  <a:cubicBezTo>
                    <a:pt x="1261" y="336"/>
                    <a:pt x="1249" y="313"/>
                    <a:pt x="1249" y="284"/>
                  </a:cubicBezTo>
                  <a:cubicBezTo>
                    <a:pt x="1249" y="256"/>
                    <a:pt x="1200" y="211"/>
                    <a:pt x="1185" y="206"/>
                  </a:cubicBezTo>
                  <a:cubicBezTo>
                    <a:pt x="1171" y="201"/>
                    <a:pt x="1072" y="104"/>
                    <a:pt x="1072" y="104"/>
                  </a:cubicBezTo>
                  <a:cubicBezTo>
                    <a:pt x="916" y="104"/>
                    <a:pt x="916" y="104"/>
                    <a:pt x="916" y="104"/>
                  </a:cubicBezTo>
                  <a:cubicBezTo>
                    <a:pt x="883" y="147"/>
                    <a:pt x="883" y="147"/>
                    <a:pt x="883" y="147"/>
                  </a:cubicBezTo>
                  <a:cubicBezTo>
                    <a:pt x="599" y="149"/>
                    <a:pt x="599" y="149"/>
                    <a:pt x="599" y="149"/>
                  </a:cubicBezTo>
                  <a:cubicBezTo>
                    <a:pt x="599" y="149"/>
                    <a:pt x="381" y="69"/>
                    <a:pt x="341" y="60"/>
                  </a:cubicBezTo>
                  <a:cubicBezTo>
                    <a:pt x="301" y="50"/>
                    <a:pt x="230" y="0"/>
                    <a:pt x="230" y="0"/>
                  </a:cubicBezTo>
                  <a:cubicBezTo>
                    <a:pt x="0" y="31"/>
                    <a:pt x="0" y="31"/>
                    <a:pt x="0" y="31"/>
                  </a:cubicBezTo>
                  <a:cubicBezTo>
                    <a:pt x="12" y="56"/>
                    <a:pt x="29" y="83"/>
                    <a:pt x="53" y="114"/>
                  </a:cubicBezTo>
                  <a:cubicBezTo>
                    <a:pt x="100" y="171"/>
                    <a:pt x="133" y="273"/>
                    <a:pt x="137" y="308"/>
                  </a:cubicBezTo>
                  <a:cubicBezTo>
                    <a:pt x="142" y="344"/>
                    <a:pt x="206" y="373"/>
                    <a:pt x="261" y="408"/>
                  </a:cubicBezTo>
                  <a:cubicBezTo>
                    <a:pt x="317" y="443"/>
                    <a:pt x="317" y="521"/>
                    <a:pt x="310" y="541"/>
                  </a:cubicBezTo>
                  <a:cubicBezTo>
                    <a:pt x="303" y="561"/>
                    <a:pt x="235" y="528"/>
                    <a:pt x="230" y="548"/>
                  </a:cubicBezTo>
                  <a:cubicBezTo>
                    <a:pt x="226" y="568"/>
                    <a:pt x="319" y="645"/>
                    <a:pt x="354" y="641"/>
                  </a:cubicBezTo>
                  <a:cubicBezTo>
                    <a:pt x="390" y="636"/>
                    <a:pt x="407" y="658"/>
                    <a:pt x="463" y="707"/>
                  </a:cubicBezTo>
                  <a:cubicBezTo>
                    <a:pt x="518" y="756"/>
                    <a:pt x="514" y="813"/>
                    <a:pt x="492" y="831"/>
                  </a:cubicBezTo>
                  <a:cubicBezTo>
                    <a:pt x="469" y="849"/>
                    <a:pt x="536" y="886"/>
                    <a:pt x="607" y="933"/>
                  </a:cubicBezTo>
                  <a:cubicBezTo>
                    <a:pt x="678" y="979"/>
                    <a:pt x="706" y="1037"/>
                    <a:pt x="713" y="1061"/>
                  </a:cubicBezTo>
                  <a:cubicBezTo>
                    <a:pt x="720" y="1085"/>
                    <a:pt x="751" y="1063"/>
                    <a:pt x="762" y="1030"/>
                  </a:cubicBezTo>
                  <a:cubicBezTo>
                    <a:pt x="773" y="997"/>
                    <a:pt x="740" y="988"/>
                    <a:pt x="740" y="950"/>
                  </a:cubicBezTo>
                  <a:cubicBezTo>
                    <a:pt x="740" y="913"/>
                    <a:pt x="682" y="919"/>
                    <a:pt x="655" y="915"/>
                  </a:cubicBezTo>
                  <a:cubicBezTo>
                    <a:pt x="629" y="911"/>
                    <a:pt x="658" y="853"/>
                    <a:pt x="631" y="826"/>
                  </a:cubicBezTo>
                  <a:cubicBezTo>
                    <a:pt x="604" y="800"/>
                    <a:pt x="580" y="734"/>
                    <a:pt x="567" y="685"/>
                  </a:cubicBezTo>
                  <a:cubicBezTo>
                    <a:pt x="554" y="636"/>
                    <a:pt x="485" y="587"/>
                    <a:pt x="456" y="534"/>
                  </a:cubicBezTo>
                  <a:cubicBezTo>
                    <a:pt x="427" y="481"/>
                    <a:pt x="396" y="439"/>
                    <a:pt x="376" y="426"/>
                  </a:cubicBezTo>
                  <a:cubicBezTo>
                    <a:pt x="357" y="413"/>
                    <a:pt x="405" y="393"/>
                    <a:pt x="388" y="373"/>
                  </a:cubicBezTo>
                  <a:cubicBezTo>
                    <a:pt x="370" y="353"/>
                    <a:pt x="343" y="355"/>
                    <a:pt x="310" y="339"/>
                  </a:cubicBezTo>
                  <a:cubicBezTo>
                    <a:pt x="277" y="324"/>
                    <a:pt x="255" y="297"/>
                    <a:pt x="255" y="262"/>
                  </a:cubicBezTo>
                  <a:cubicBezTo>
                    <a:pt x="255" y="227"/>
                    <a:pt x="233" y="143"/>
                    <a:pt x="222" y="114"/>
                  </a:cubicBezTo>
                  <a:cubicBezTo>
                    <a:pt x="210" y="85"/>
                    <a:pt x="246" y="89"/>
                    <a:pt x="257" y="103"/>
                  </a:cubicBezTo>
                  <a:cubicBezTo>
                    <a:pt x="268" y="116"/>
                    <a:pt x="277" y="129"/>
                    <a:pt x="292" y="120"/>
                  </a:cubicBezTo>
                  <a:cubicBezTo>
                    <a:pt x="308" y="112"/>
                    <a:pt x="334" y="118"/>
                    <a:pt x="345" y="143"/>
                  </a:cubicBezTo>
                  <a:cubicBezTo>
                    <a:pt x="357" y="167"/>
                    <a:pt x="394" y="145"/>
                    <a:pt x="412" y="156"/>
                  </a:cubicBezTo>
                  <a:cubicBezTo>
                    <a:pt x="430" y="167"/>
                    <a:pt x="372" y="180"/>
                    <a:pt x="430" y="282"/>
                  </a:cubicBezTo>
                  <a:cubicBezTo>
                    <a:pt x="487" y="384"/>
                    <a:pt x="447" y="326"/>
                    <a:pt x="447" y="395"/>
                  </a:cubicBezTo>
                  <a:cubicBezTo>
                    <a:pt x="447" y="464"/>
                    <a:pt x="483" y="433"/>
                    <a:pt x="494" y="421"/>
                  </a:cubicBezTo>
                  <a:cubicBezTo>
                    <a:pt x="505" y="410"/>
                    <a:pt x="536" y="443"/>
                    <a:pt x="565" y="479"/>
                  </a:cubicBezTo>
                  <a:cubicBezTo>
                    <a:pt x="593" y="514"/>
                    <a:pt x="649" y="517"/>
                    <a:pt x="649" y="536"/>
                  </a:cubicBezTo>
                  <a:cubicBezTo>
                    <a:pt x="649" y="556"/>
                    <a:pt x="660" y="596"/>
                    <a:pt x="697" y="603"/>
                  </a:cubicBezTo>
                  <a:cubicBezTo>
                    <a:pt x="735" y="610"/>
                    <a:pt x="742" y="652"/>
                    <a:pt x="766" y="656"/>
                  </a:cubicBezTo>
                  <a:cubicBezTo>
                    <a:pt x="790" y="661"/>
                    <a:pt x="795" y="687"/>
                    <a:pt x="782" y="716"/>
                  </a:cubicBezTo>
                  <a:cubicBezTo>
                    <a:pt x="768" y="745"/>
                    <a:pt x="782" y="769"/>
                    <a:pt x="844" y="793"/>
                  </a:cubicBezTo>
                  <a:cubicBezTo>
                    <a:pt x="906" y="818"/>
                    <a:pt x="877" y="822"/>
                    <a:pt x="925" y="869"/>
                  </a:cubicBezTo>
                  <a:cubicBezTo>
                    <a:pt x="974" y="915"/>
                    <a:pt x="1111" y="1066"/>
                    <a:pt x="1140" y="1108"/>
                  </a:cubicBezTo>
                  <a:cubicBezTo>
                    <a:pt x="1169" y="1150"/>
                    <a:pt x="1178" y="1185"/>
                    <a:pt x="1189" y="1216"/>
                  </a:cubicBezTo>
                  <a:cubicBezTo>
                    <a:pt x="1200" y="1247"/>
                    <a:pt x="1167" y="1263"/>
                    <a:pt x="1184" y="1289"/>
                  </a:cubicBezTo>
                  <a:cubicBezTo>
                    <a:pt x="1202" y="1316"/>
                    <a:pt x="1151" y="1305"/>
                    <a:pt x="1153" y="1325"/>
                  </a:cubicBezTo>
                  <a:cubicBezTo>
                    <a:pt x="1156" y="1345"/>
                    <a:pt x="1184" y="1444"/>
                    <a:pt x="1233" y="1449"/>
                  </a:cubicBezTo>
                  <a:cubicBezTo>
                    <a:pt x="1282" y="1453"/>
                    <a:pt x="1337" y="1513"/>
                    <a:pt x="1377" y="1546"/>
                  </a:cubicBezTo>
                  <a:cubicBezTo>
                    <a:pt x="1417" y="1579"/>
                    <a:pt x="1477" y="1572"/>
                    <a:pt x="1536" y="1595"/>
                  </a:cubicBezTo>
                  <a:cubicBezTo>
                    <a:pt x="1596" y="1617"/>
                    <a:pt x="1647" y="1670"/>
                    <a:pt x="1733" y="1694"/>
                  </a:cubicBezTo>
                  <a:cubicBezTo>
                    <a:pt x="1820" y="1719"/>
                    <a:pt x="1904" y="1756"/>
                    <a:pt x="1959" y="1792"/>
                  </a:cubicBezTo>
                  <a:cubicBezTo>
                    <a:pt x="2015" y="1827"/>
                    <a:pt x="2083" y="1812"/>
                    <a:pt x="2161" y="1781"/>
                  </a:cubicBezTo>
                  <a:cubicBezTo>
                    <a:pt x="2238" y="1750"/>
                    <a:pt x="2298" y="1789"/>
                    <a:pt x="2342" y="1807"/>
                  </a:cubicBezTo>
                  <a:cubicBezTo>
                    <a:pt x="2364" y="1816"/>
                    <a:pt x="2407" y="1853"/>
                    <a:pt x="2450" y="1891"/>
                  </a:cubicBezTo>
                  <a:cubicBezTo>
                    <a:pt x="2489" y="1835"/>
                    <a:pt x="2526" y="1784"/>
                    <a:pt x="2531" y="178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0" name="Google Shape;2180;p68"/>
            <p:cNvSpPr/>
            <p:nvPr/>
          </p:nvSpPr>
          <p:spPr>
            <a:xfrm>
              <a:off x="6956448" y="7910247"/>
              <a:ext cx="214448" cy="209422"/>
            </a:xfrm>
            <a:custGeom>
              <a:pathLst>
                <a:path extrusionOk="0" h="414" w="426">
                  <a:moveTo>
                    <a:pt x="372" y="276"/>
                  </a:moveTo>
                  <a:cubicBezTo>
                    <a:pt x="394" y="258"/>
                    <a:pt x="412" y="237"/>
                    <a:pt x="426" y="220"/>
                  </a:cubicBezTo>
                  <a:cubicBezTo>
                    <a:pt x="391" y="239"/>
                    <a:pt x="380" y="221"/>
                    <a:pt x="386" y="196"/>
                  </a:cubicBezTo>
                  <a:cubicBezTo>
                    <a:pt x="336" y="203"/>
                    <a:pt x="336" y="203"/>
                    <a:pt x="336" y="203"/>
                  </a:cubicBezTo>
                  <a:cubicBezTo>
                    <a:pt x="341" y="1"/>
                    <a:pt x="341" y="1"/>
                    <a:pt x="341" y="1"/>
                  </a:cubicBezTo>
                  <a:cubicBezTo>
                    <a:pt x="300" y="3"/>
                    <a:pt x="188" y="0"/>
                    <a:pt x="173" y="0"/>
                  </a:cubicBezTo>
                  <a:cubicBezTo>
                    <a:pt x="156" y="0"/>
                    <a:pt x="152" y="68"/>
                    <a:pt x="141" y="75"/>
                  </a:cubicBezTo>
                  <a:cubicBezTo>
                    <a:pt x="130" y="81"/>
                    <a:pt x="224" y="143"/>
                    <a:pt x="214" y="171"/>
                  </a:cubicBezTo>
                  <a:cubicBezTo>
                    <a:pt x="203" y="199"/>
                    <a:pt x="92" y="184"/>
                    <a:pt x="81" y="186"/>
                  </a:cubicBezTo>
                  <a:cubicBezTo>
                    <a:pt x="76" y="187"/>
                    <a:pt x="39" y="238"/>
                    <a:pt x="0" y="294"/>
                  </a:cubicBezTo>
                  <a:cubicBezTo>
                    <a:pt x="44" y="333"/>
                    <a:pt x="88" y="374"/>
                    <a:pt x="109" y="387"/>
                  </a:cubicBezTo>
                  <a:cubicBezTo>
                    <a:pt x="151" y="414"/>
                    <a:pt x="220" y="385"/>
                    <a:pt x="249" y="412"/>
                  </a:cubicBezTo>
                  <a:cubicBezTo>
                    <a:pt x="249" y="412"/>
                    <a:pt x="251" y="413"/>
                    <a:pt x="252" y="414"/>
                  </a:cubicBezTo>
                  <a:cubicBezTo>
                    <a:pt x="282" y="386"/>
                    <a:pt x="313" y="358"/>
                    <a:pt x="323" y="355"/>
                  </a:cubicBezTo>
                  <a:cubicBezTo>
                    <a:pt x="344" y="348"/>
                    <a:pt x="327" y="312"/>
                    <a:pt x="372" y="27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1" name="Google Shape;2181;p68"/>
            <p:cNvSpPr/>
            <p:nvPr/>
          </p:nvSpPr>
          <p:spPr>
            <a:xfrm>
              <a:off x="7125660" y="7878414"/>
              <a:ext cx="65340" cy="134030"/>
            </a:xfrm>
            <a:custGeom>
              <a:pathLst>
                <a:path extrusionOk="0" h="266" w="130">
                  <a:moveTo>
                    <a:pt x="19" y="63"/>
                  </a:moveTo>
                  <a:cubicBezTo>
                    <a:pt x="17" y="64"/>
                    <a:pt x="12" y="64"/>
                    <a:pt x="5" y="64"/>
                  </a:cubicBezTo>
                  <a:cubicBezTo>
                    <a:pt x="0" y="266"/>
                    <a:pt x="0" y="266"/>
                    <a:pt x="0" y="266"/>
                  </a:cubicBezTo>
                  <a:cubicBezTo>
                    <a:pt x="50" y="259"/>
                    <a:pt x="50" y="259"/>
                    <a:pt x="50" y="259"/>
                  </a:cubicBezTo>
                  <a:cubicBezTo>
                    <a:pt x="53" y="242"/>
                    <a:pt x="64" y="222"/>
                    <a:pt x="81" y="209"/>
                  </a:cubicBezTo>
                  <a:cubicBezTo>
                    <a:pt x="121" y="178"/>
                    <a:pt x="61" y="54"/>
                    <a:pt x="107" y="43"/>
                  </a:cubicBezTo>
                  <a:cubicBezTo>
                    <a:pt x="116" y="41"/>
                    <a:pt x="123" y="36"/>
                    <a:pt x="130" y="30"/>
                  </a:cubicBezTo>
                  <a:cubicBezTo>
                    <a:pt x="113" y="14"/>
                    <a:pt x="95" y="0"/>
                    <a:pt x="83" y="1"/>
                  </a:cubicBezTo>
                  <a:cubicBezTo>
                    <a:pt x="57" y="3"/>
                    <a:pt x="27" y="59"/>
                    <a:pt x="19" y="6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2" name="Google Shape;2182;p68"/>
            <p:cNvSpPr/>
            <p:nvPr/>
          </p:nvSpPr>
          <p:spPr>
            <a:xfrm>
              <a:off x="7866177" y="7782918"/>
              <a:ext cx="149109" cy="123978"/>
            </a:xfrm>
            <a:custGeom>
              <a:pathLst>
                <a:path extrusionOk="0" h="248" w="295">
                  <a:moveTo>
                    <a:pt x="137" y="23"/>
                  </a:moveTo>
                  <a:cubicBezTo>
                    <a:pt x="92" y="54"/>
                    <a:pt x="203" y="120"/>
                    <a:pt x="203" y="160"/>
                  </a:cubicBezTo>
                  <a:cubicBezTo>
                    <a:pt x="203" y="200"/>
                    <a:pt x="26" y="152"/>
                    <a:pt x="8" y="195"/>
                  </a:cubicBezTo>
                  <a:cubicBezTo>
                    <a:pt x="0" y="217"/>
                    <a:pt x="70" y="248"/>
                    <a:pt x="137" y="226"/>
                  </a:cubicBezTo>
                  <a:cubicBezTo>
                    <a:pt x="199" y="206"/>
                    <a:pt x="241" y="227"/>
                    <a:pt x="275" y="244"/>
                  </a:cubicBezTo>
                  <a:cubicBezTo>
                    <a:pt x="280" y="178"/>
                    <a:pt x="288" y="102"/>
                    <a:pt x="295" y="50"/>
                  </a:cubicBezTo>
                  <a:cubicBezTo>
                    <a:pt x="239" y="36"/>
                    <a:pt x="169" y="0"/>
                    <a:pt x="137" y="2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3" name="Google Shape;2183;p68"/>
            <p:cNvSpPr/>
            <p:nvPr/>
          </p:nvSpPr>
          <p:spPr>
            <a:xfrm>
              <a:off x="8005233" y="7799672"/>
              <a:ext cx="172564" cy="117276"/>
            </a:xfrm>
            <a:custGeom>
              <a:pathLst>
                <a:path extrusionOk="0" h="230" w="340">
                  <a:moveTo>
                    <a:pt x="132" y="168"/>
                  </a:moveTo>
                  <a:cubicBezTo>
                    <a:pt x="212" y="142"/>
                    <a:pt x="340" y="190"/>
                    <a:pt x="340" y="128"/>
                  </a:cubicBezTo>
                  <a:cubicBezTo>
                    <a:pt x="340" y="66"/>
                    <a:pt x="127" y="0"/>
                    <a:pt x="74" y="18"/>
                  </a:cubicBezTo>
                  <a:cubicBezTo>
                    <a:pt x="60" y="22"/>
                    <a:pt x="41" y="20"/>
                    <a:pt x="20" y="14"/>
                  </a:cubicBezTo>
                  <a:cubicBezTo>
                    <a:pt x="13" y="66"/>
                    <a:pt x="5" y="142"/>
                    <a:pt x="0" y="208"/>
                  </a:cubicBezTo>
                  <a:cubicBezTo>
                    <a:pt x="3" y="210"/>
                    <a:pt x="5" y="211"/>
                    <a:pt x="8" y="212"/>
                  </a:cubicBezTo>
                  <a:cubicBezTo>
                    <a:pt x="43" y="230"/>
                    <a:pt x="52" y="195"/>
                    <a:pt x="132" y="168"/>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4" name="Google Shape;2184;p68"/>
            <p:cNvSpPr/>
            <p:nvPr/>
          </p:nvSpPr>
          <p:spPr>
            <a:xfrm>
              <a:off x="7216130" y="8056004"/>
              <a:ext cx="214448" cy="221150"/>
            </a:xfrm>
            <a:custGeom>
              <a:pathLst>
                <a:path extrusionOk="0" h="439" w="425">
                  <a:moveTo>
                    <a:pt x="229" y="414"/>
                  </a:moveTo>
                  <a:cubicBezTo>
                    <a:pt x="251" y="425"/>
                    <a:pt x="306" y="414"/>
                    <a:pt x="328" y="431"/>
                  </a:cubicBezTo>
                  <a:cubicBezTo>
                    <a:pt x="338" y="439"/>
                    <a:pt x="356" y="439"/>
                    <a:pt x="377" y="436"/>
                  </a:cubicBezTo>
                  <a:cubicBezTo>
                    <a:pt x="371" y="427"/>
                    <a:pt x="366" y="419"/>
                    <a:pt x="363" y="415"/>
                  </a:cubicBezTo>
                  <a:cubicBezTo>
                    <a:pt x="348" y="386"/>
                    <a:pt x="374" y="328"/>
                    <a:pt x="388" y="286"/>
                  </a:cubicBezTo>
                  <a:cubicBezTo>
                    <a:pt x="401" y="244"/>
                    <a:pt x="377" y="143"/>
                    <a:pt x="401" y="116"/>
                  </a:cubicBezTo>
                  <a:cubicBezTo>
                    <a:pt x="425" y="89"/>
                    <a:pt x="412" y="74"/>
                    <a:pt x="423" y="12"/>
                  </a:cubicBezTo>
                  <a:cubicBezTo>
                    <a:pt x="424" y="8"/>
                    <a:pt x="423" y="5"/>
                    <a:pt x="423" y="2"/>
                  </a:cubicBezTo>
                  <a:cubicBezTo>
                    <a:pt x="373" y="0"/>
                    <a:pt x="322" y="47"/>
                    <a:pt x="307" y="49"/>
                  </a:cubicBezTo>
                  <a:cubicBezTo>
                    <a:pt x="287" y="51"/>
                    <a:pt x="219" y="34"/>
                    <a:pt x="210" y="70"/>
                  </a:cubicBezTo>
                  <a:cubicBezTo>
                    <a:pt x="202" y="106"/>
                    <a:pt x="159" y="113"/>
                    <a:pt x="101" y="117"/>
                  </a:cubicBezTo>
                  <a:cubicBezTo>
                    <a:pt x="44" y="121"/>
                    <a:pt x="74" y="170"/>
                    <a:pt x="69" y="179"/>
                  </a:cubicBezTo>
                  <a:cubicBezTo>
                    <a:pt x="65" y="188"/>
                    <a:pt x="39" y="207"/>
                    <a:pt x="39" y="207"/>
                  </a:cubicBezTo>
                  <a:cubicBezTo>
                    <a:pt x="3" y="215"/>
                    <a:pt x="3" y="215"/>
                    <a:pt x="3" y="215"/>
                  </a:cubicBezTo>
                  <a:cubicBezTo>
                    <a:pt x="1" y="229"/>
                    <a:pt x="0" y="243"/>
                    <a:pt x="18" y="253"/>
                  </a:cubicBezTo>
                  <a:cubicBezTo>
                    <a:pt x="53" y="273"/>
                    <a:pt x="102" y="351"/>
                    <a:pt x="140" y="371"/>
                  </a:cubicBezTo>
                  <a:cubicBezTo>
                    <a:pt x="158" y="380"/>
                    <a:pt x="169" y="396"/>
                    <a:pt x="174" y="411"/>
                  </a:cubicBezTo>
                  <a:cubicBezTo>
                    <a:pt x="195" y="409"/>
                    <a:pt x="218" y="409"/>
                    <a:pt x="229" y="41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5" name="Google Shape;2185;p68"/>
            <p:cNvSpPr/>
            <p:nvPr/>
          </p:nvSpPr>
          <p:spPr>
            <a:xfrm>
              <a:off x="7896333" y="8560293"/>
              <a:ext cx="2010452" cy="2055687"/>
            </a:xfrm>
            <a:custGeom>
              <a:pathLst>
                <a:path extrusionOk="0" h="4066" w="3980">
                  <a:moveTo>
                    <a:pt x="2110" y="4020"/>
                  </a:moveTo>
                  <a:cubicBezTo>
                    <a:pt x="2172" y="3976"/>
                    <a:pt x="2156" y="3949"/>
                    <a:pt x="2185" y="3896"/>
                  </a:cubicBezTo>
                  <a:cubicBezTo>
                    <a:pt x="2214" y="3843"/>
                    <a:pt x="2190" y="3821"/>
                    <a:pt x="2238" y="3774"/>
                  </a:cubicBezTo>
                  <a:cubicBezTo>
                    <a:pt x="2287" y="3728"/>
                    <a:pt x="2229" y="3697"/>
                    <a:pt x="2291" y="3668"/>
                  </a:cubicBezTo>
                  <a:cubicBezTo>
                    <a:pt x="2353" y="3639"/>
                    <a:pt x="2345" y="3695"/>
                    <a:pt x="2294" y="3759"/>
                  </a:cubicBezTo>
                  <a:cubicBezTo>
                    <a:pt x="2243" y="3823"/>
                    <a:pt x="2234" y="3841"/>
                    <a:pt x="2300" y="3792"/>
                  </a:cubicBezTo>
                  <a:cubicBezTo>
                    <a:pt x="2367" y="3743"/>
                    <a:pt x="2391" y="3675"/>
                    <a:pt x="2429" y="3597"/>
                  </a:cubicBezTo>
                  <a:cubicBezTo>
                    <a:pt x="2466" y="3520"/>
                    <a:pt x="2495" y="3495"/>
                    <a:pt x="2528" y="3491"/>
                  </a:cubicBezTo>
                  <a:cubicBezTo>
                    <a:pt x="2561" y="3487"/>
                    <a:pt x="2561" y="3405"/>
                    <a:pt x="2557" y="3347"/>
                  </a:cubicBezTo>
                  <a:cubicBezTo>
                    <a:pt x="2553" y="3290"/>
                    <a:pt x="2535" y="3237"/>
                    <a:pt x="2559" y="3199"/>
                  </a:cubicBezTo>
                  <a:cubicBezTo>
                    <a:pt x="2584" y="3161"/>
                    <a:pt x="2559" y="3126"/>
                    <a:pt x="2590" y="3126"/>
                  </a:cubicBezTo>
                  <a:cubicBezTo>
                    <a:pt x="2621" y="3126"/>
                    <a:pt x="2668" y="3079"/>
                    <a:pt x="2716" y="3031"/>
                  </a:cubicBezTo>
                  <a:cubicBezTo>
                    <a:pt x="2765" y="2982"/>
                    <a:pt x="2796" y="2977"/>
                    <a:pt x="2847" y="2973"/>
                  </a:cubicBezTo>
                  <a:cubicBezTo>
                    <a:pt x="2898" y="2969"/>
                    <a:pt x="2869" y="2951"/>
                    <a:pt x="2902" y="2942"/>
                  </a:cubicBezTo>
                  <a:cubicBezTo>
                    <a:pt x="2936" y="2933"/>
                    <a:pt x="2958" y="2902"/>
                    <a:pt x="2980" y="2882"/>
                  </a:cubicBezTo>
                  <a:cubicBezTo>
                    <a:pt x="3002" y="2862"/>
                    <a:pt x="3093" y="2884"/>
                    <a:pt x="3146" y="2884"/>
                  </a:cubicBezTo>
                  <a:cubicBezTo>
                    <a:pt x="3199" y="2884"/>
                    <a:pt x="3234" y="2889"/>
                    <a:pt x="3234" y="2856"/>
                  </a:cubicBezTo>
                  <a:cubicBezTo>
                    <a:pt x="3234" y="2823"/>
                    <a:pt x="3259" y="2796"/>
                    <a:pt x="3290" y="2796"/>
                  </a:cubicBezTo>
                  <a:cubicBezTo>
                    <a:pt x="3321" y="2796"/>
                    <a:pt x="3334" y="2787"/>
                    <a:pt x="3334" y="2743"/>
                  </a:cubicBezTo>
                  <a:cubicBezTo>
                    <a:pt x="3334" y="2699"/>
                    <a:pt x="3347" y="2672"/>
                    <a:pt x="3374" y="2652"/>
                  </a:cubicBezTo>
                  <a:cubicBezTo>
                    <a:pt x="3400" y="2632"/>
                    <a:pt x="3405" y="2588"/>
                    <a:pt x="3414" y="2559"/>
                  </a:cubicBezTo>
                  <a:cubicBezTo>
                    <a:pt x="3423" y="2530"/>
                    <a:pt x="3451" y="2548"/>
                    <a:pt x="3451" y="2506"/>
                  </a:cubicBezTo>
                  <a:cubicBezTo>
                    <a:pt x="3451" y="2464"/>
                    <a:pt x="3467" y="2417"/>
                    <a:pt x="3467" y="2384"/>
                  </a:cubicBezTo>
                  <a:cubicBezTo>
                    <a:pt x="3467" y="2351"/>
                    <a:pt x="3502" y="2355"/>
                    <a:pt x="3518" y="2331"/>
                  </a:cubicBezTo>
                  <a:cubicBezTo>
                    <a:pt x="3533" y="2307"/>
                    <a:pt x="3504" y="2276"/>
                    <a:pt x="3529" y="2207"/>
                  </a:cubicBezTo>
                  <a:cubicBezTo>
                    <a:pt x="3553" y="2139"/>
                    <a:pt x="3529" y="2074"/>
                    <a:pt x="3529" y="2012"/>
                  </a:cubicBezTo>
                  <a:cubicBezTo>
                    <a:pt x="3529" y="1950"/>
                    <a:pt x="3529" y="1886"/>
                    <a:pt x="3551" y="1866"/>
                  </a:cubicBezTo>
                  <a:cubicBezTo>
                    <a:pt x="3573" y="1846"/>
                    <a:pt x="3562" y="1835"/>
                    <a:pt x="3544" y="1826"/>
                  </a:cubicBezTo>
                  <a:cubicBezTo>
                    <a:pt x="3527" y="1818"/>
                    <a:pt x="3547" y="1793"/>
                    <a:pt x="3562" y="1798"/>
                  </a:cubicBezTo>
                  <a:cubicBezTo>
                    <a:pt x="3577" y="1802"/>
                    <a:pt x="3595" y="1835"/>
                    <a:pt x="3624" y="1818"/>
                  </a:cubicBezTo>
                  <a:cubicBezTo>
                    <a:pt x="3653" y="1800"/>
                    <a:pt x="3679" y="1725"/>
                    <a:pt x="3704" y="1663"/>
                  </a:cubicBezTo>
                  <a:cubicBezTo>
                    <a:pt x="3728" y="1601"/>
                    <a:pt x="3768" y="1603"/>
                    <a:pt x="3799" y="1590"/>
                  </a:cubicBezTo>
                  <a:cubicBezTo>
                    <a:pt x="3830" y="1576"/>
                    <a:pt x="3896" y="1501"/>
                    <a:pt x="3938" y="1393"/>
                  </a:cubicBezTo>
                  <a:cubicBezTo>
                    <a:pt x="3980" y="1284"/>
                    <a:pt x="3936" y="1178"/>
                    <a:pt x="3918" y="1103"/>
                  </a:cubicBezTo>
                  <a:cubicBezTo>
                    <a:pt x="3901" y="1027"/>
                    <a:pt x="3876" y="1043"/>
                    <a:pt x="3832" y="1045"/>
                  </a:cubicBezTo>
                  <a:cubicBezTo>
                    <a:pt x="3788" y="1047"/>
                    <a:pt x="3704" y="1036"/>
                    <a:pt x="3593" y="917"/>
                  </a:cubicBezTo>
                  <a:cubicBezTo>
                    <a:pt x="3482" y="797"/>
                    <a:pt x="3374" y="806"/>
                    <a:pt x="3301" y="826"/>
                  </a:cubicBezTo>
                  <a:cubicBezTo>
                    <a:pt x="3228" y="846"/>
                    <a:pt x="3153" y="790"/>
                    <a:pt x="3104" y="779"/>
                  </a:cubicBezTo>
                  <a:cubicBezTo>
                    <a:pt x="3055" y="768"/>
                    <a:pt x="3009" y="830"/>
                    <a:pt x="2973" y="844"/>
                  </a:cubicBezTo>
                  <a:cubicBezTo>
                    <a:pt x="2938" y="857"/>
                    <a:pt x="2991" y="790"/>
                    <a:pt x="2993" y="748"/>
                  </a:cubicBezTo>
                  <a:cubicBezTo>
                    <a:pt x="2995" y="706"/>
                    <a:pt x="2860" y="647"/>
                    <a:pt x="2758" y="607"/>
                  </a:cubicBezTo>
                  <a:cubicBezTo>
                    <a:pt x="2657" y="567"/>
                    <a:pt x="2612" y="587"/>
                    <a:pt x="2612" y="651"/>
                  </a:cubicBezTo>
                  <a:cubicBezTo>
                    <a:pt x="2612" y="715"/>
                    <a:pt x="2573" y="631"/>
                    <a:pt x="2542" y="700"/>
                  </a:cubicBezTo>
                  <a:cubicBezTo>
                    <a:pt x="2511" y="768"/>
                    <a:pt x="2453" y="724"/>
                    <a:pt x="2491" y="702"/>
                  </a:cubicBezTo>
                  <a:cubicBezTo>
                    <a:pt x="2528" y="680"/>
                    <a:pt x="2564" y="629"/>
                    <a:pt x="2577" y="587"/>
                  </a:cubicBezTo>
                  <a:cubicBezTo>
                    <a:pt x="2590" y="545"/>
                    <a:pt x="2431" y="511"/>
                    <a:pt x="2376" y="534"/>
                  </a:cubicBezTo>
                  <a:cubicBezTo>
                    <a:pt x="2320" y="556"/>
                    <a:pt x="2356" y="635"/>
                    <a:pt x="2311" y="611"/>
                  </a:cubicBezTo>
                  <a:cubicBezTo>
                    <a:pt x="2267" y="587"/>
                    <a:pt x="2302" y="527"/>
                    <a:pt x="2338" y="529"/>
                  </a:cubicBezTo>
                  <a:cubicBezTo>
                    <a:pt x="2373" y="531"/>
                    <a:pt x="2413" y="458"/>
                    <a:pt x="2438" y="405"/>
                  </a:cubicBezTo>
                  <a:cubicBezTo>
                    <a:pt x="2462" y="352"/>
                    <a:pt x="2395" y="343"/>
                    <a:pt x="2356" y="299"/>
                  </a:cubicBezTo>
                  <a:cubicBezTo>
                    <a:pt x="2316" y="255"/>
                    <a:pt x="2324" y="128"/>
                    <a:pt x="2284" y="107"/>
                  </a:cubicBezTo>
                  <a:cubicBezTo>
                    <a:pt x="2241" y="150"/>
                    <a:pt x="2182" y="217"/>
                    <a:pt x="2166" y="266"/>
                  </a:cubicBezTo>
                  <a:cubicBezTo>
                    <a:pt x="2145" y="329"/>
                    <a:pt x="2118" y="293"/>
                    <a:pt x="2061" y="311"/>
                  </a:cubicBezTo>
                  <a:cubicBezTo>
                    <a:pt x="2004" y="329"/>
                    <a:pt x="1977" y="305"/>
                    <a:pt x="1962" y="281"/>
                  </a:cubicBezTo>
                  <a:cubicBezTo>
                    <a:pt x="1947" y="257"/>
                    <a:pt x="1890" y="281"/>
                    <a:pt x="1851" y="278"/>
                  </a:cubicBezTo>
                  <a:cubicBezTo>
                    <a:pt x="1812" y="275"/>
                    <a:pt x="1836" y="326"/>
                    <a:pt x="1809" y="341"/>
                  </a:cubicBezTo>
                  <a:cubicBezTo>
                    <a:pt x="1782" y="356"/>
                    <a:pt x="1713" y="311"/>
                    <a:pt x="1690" y="338"/>
                  </a:cubicBezTo>
                  <a:cubicBezTo>
                    <a:pt x="1666" y="365"/>
                    <a:pt x="1651" y="338"/>
                    <a:pt x="1639" y="362"/>
                  </a:cubicBezTo>
                  <a:cubicBezTo>
                    <a:pt x="1627" y="386"/>
                    <a:pt x="1585" y="371"/>
                    <a:pt x="1573" y="386"/>
                  </a:cubicBezTo>
                  <a:cubicBezTo>
                    <a:pt x="1561" y="401"/>
                    <a:pt x="1519" y="410"/>
                    <a:pt x="1465" y="350"/>
                  </a:cubicBezTo>
                  <a:cubicBezTo>
                    <a:pt x="1411" y="290"/>
                    <a:pt x="1420" y="192"/>
                    <a:pt x="1444" y="174"/>
                  </a:cubicBezTo>
                  <a:cubicBezTo>
                    <a:pt x="1468" y="156"/>
                    <a:pt x="1468" y="105"/>
                    <a:pt x="1435" y="90"/>
                  </a:cubicBezTo>
                  <a:cubicBezTo>
                    <a:pt x="1402" y="75"/>
                    <a:pt x="1435" y="12"/>
                    <a:pt x="1393" y="6"/>
                  </a:cubicBezTo>
                  <a:cubicBezTo>
                    <a:pt x="1351" y="0"/>
                    <a:pt x="1357" y="54"/>
                    <a:pt x="1330" y="63"/>
                  </a:cubicBezTo>
                  <a:cubicBezTo>
                    <a:pt x="1303" y="72"/>
                    <a:pt x="1237" y="117"/>
                    <a:pt x="1207" y="111"/>
                  </a:cubicBezTo>
                  <a:cubicBezTo>
                    <a:pt x="1177" y="105"/>
                    <a:pt x="1138" y="117"/>
                    <a:pt x="1138" y="149"/>
                  </a:cubicBezTo>
                  <a:cubicBezTo>
                    <a:pt x="1138" y="183"/>
                    <a:pt x="1105" y="174"/>
                    <a:pt x="1099" y="147"/>
                  </a:cubicBezTo>
                  <a:cubicBezTo>
                    <a:pt x="1093" y="120"/>
                    <a:pt x="1030" y="135"/>
                    <a:pt x="1012" y="117"/>
                  </a:cubicBezTo>
                  <a:cubicBezTo>
                    <a:pt x="994" y="99"/>
                    <a:pt x="910" y="108"/>
                    <a:pt x="946" y="129"/>
                  </a:cubicBezTo>
                  <a:cubicBezTo>
                    <a:pt x="982" y="149"/>
                    <a:pt x="985" y="170"/>
                    <a:pt x="985" y="203"/>
                  </a:cubicBezTo>
                  <a:cubicBezTo>
                    <a:pt x="985" y="236"/>
                    <a:pt x="1012" y="227"/>
                    <a:pt x="1012" y="266"/>
                  </a:cubicBezTo>
                  <a:cubicBezTo>
                    <a:pt x="1012" y="305"/>
                    <a:pt x="1042" y="278"/>
                    <a:pt x="1063" y="278"/>
                  </a:cubicBezTo>
                  <a:cubicBezTo>
                    <a:pt x="1084" y="278"/>
                    <a:pt x="1084" y="314"/>
                    <a:pt x="1051" y="320"/>
                  </a:cubicBezTo>
                  <a:cubicBezTo>
                    <a:pt x="1018" y="326"/>
                    <a:pt x="1003" y="344"/>
                    <a:pt x="994" y="374"/>
                  </a:cubicBezTo>
                  <a:cubicBezTo>
                    <a:pt x="985" y="404"/>
                    <a:pt x="955" y="383"/>
                    <a:pt x="928" y="407"/>
                  </a:cubicBezTo>
                  <a:cubicBezTo>
                    <a:pt x="901" y="431"/>
                    <a:pt x="877" y="455"/>
                    <a:pt x="859" y="443"/>
                  </a:cubicBezTo>
                  <a:cubicBezTo>
                    <a:pt x="841" y="431"/>
                    <a:pt x="826" y="440"/>
                    <a:pt x="806" y="452"/>
                  </a:cubicBezTo>
                  <a:cubicBezTo>
                    <a:pt x="785" y="464"/>
                    <a:pt x="776" y="452"/>
                    <a:pt x="746" y="428"/>
                  </a:cubicBezTo>
                  <a:cubicBezTo>
                    <a:pt x="723" y="410"/>
                    <a:pt x="709" y="367"/>
                    <a:pt x="669" y="327"/>
                  </a:cubicBezTo>
                  <a:cubicBezTo>
                    <a:pt x="646" y="339"/>
                    <a:pt x="597" y="356"/>
                    <a:pt x="572" y="356"/>
                  </a:cubicBezTo>
                  <a:cubicBezTo>
                    <a:pt x="537" y="356"/>
                    <a:pt x="427" y="348"/>
                    <a:pt x="421" y="367"/>
                  </a:cubicBezTo>
                  <a:cubicBezTo>
                    <a:pt x="415" y="386"/>
                    <a:pt x="429" y="418"/>
                    <a:pt x="447" y="422"/>
                  </a:cubicBezTo>
                  <a:cubicBezTo>
                    <a:pt x="465" y="426"/>
                    <a:pt x="503" y="437"/>
                    <a:pt x="467" y="463"/>
                  </a:cubicBezTo>
                  <a:cubicBezTo>
                    <a:pt x="431" y="489"/>
                    <a:pt x="399" y="454"/>
                    <a:pt x="399" y="517"/>
                  </a:cubicBezTo>
                  <a:cubicBezTo>
                    <a:pt x="399" y="580"/>
                    <a:pt x="479" y="621"/>
                    <a:pt x="463" y="679"/>
                  </a:cubicBezTo>
                  <a:cubicBezTo>
                    <a:pt x="454" y="709"/>
                    <a:pt x="442" y="785"/>
                    <a:pt x="442" y="815"/>
                  </a:cubicBezTo>
                  <a:cubicBezTo>
                    <a:pt x="442" y="844"/>
                    <a:pt x="431" y="945"/>
                    <a:pt x="404" y="950"/>
                  </a:cubicBezTo>
                  <a:cubicBezTo>
                    <a:pt x="377" y="956"/>
                    <a:pt x="354" y="927"/>
                    <a:pt x="318" y="956"/>
                  </a:cubicBezTo>
                  <a:cubicBezTo>
                    <a:pt x="283" y="986"/>
                    <a:pt x="239" y="968"/>
                    <a:pt x="197" y="1001"/>
                  </a:cubicBezTo>
                  <a:cubicBezTo>
                    <a:pt x="156" y="1033"/>
                    <a:pt x="112" y="1021"/>
                    <a:pt x="109" y="1060"/>
                  </a:cubicBezTo>
                  <a:cubicBezTo>
                    <a:pt x="106" y="1098"/>
                    <a:pt x="67" y="1119"/>
                    <a:pt x="76" y="1154"/>
                  </a:cubicBezTo>
                  <a:cubicBezTo>
                    <a:pt x="85" y="1190"/>
                    <a:pt x="59" y="1181"/>
                    <a:pt x="32" y="1207"/>
                  </a:cubicBezTo>
                  <a:cubicBezTo>
                    <a:pt x="6" y="1234"/>
                    <a:pt x="35" y="1252"/>
                    <a:pt x="17" y="1272"/>
                  </a:cubicBezTo>
                  <a:cubicBezTo>
                    <a:pt x="0" y="1293"/>
                    <a:pt x="23" y="1325"/>
                    <a:pt x="44" y="1358"/>
                  </a:cubicBezTo>
                  <a:cubicBezTo>
                    <a:pt x="64" y="1390"/>
                    <a:pt x="88" y="1414"/>
                    <a:pt x="85" y="1443"/>
                  </a:cubicBezTo>
                  <a:cubicBezTo>
                    <a:pt x="82" y="1473"/>
                    <a:pt x="106" y="1485"/>
                    <a:pt x="135" y="1482"/>
                  </a:cubicBezTo>
                  <a:cubicBezTo>
                    <a:pt x="165" y="1479"/>
                    <a:pt x="141" y="1538"/>
                    <a:pt x="188" y="1538"/>
                  </a:cubicBezTo>
                  <a:cubicBezTo>
                    <a:pt x="236" y="1538"/>
                    <a:pt x="283" y="1550"/>
                    <a:pt x="295" y="1523"/>
                  </a:cubicBezTo>
                  <a:cubicBezTo>
                    <a:pt x="307" y="1497"/>
                    <a:pt x="339" y="1476"/>
                    <a:pt x="339" y="1514"/>
                  </a:cubicBezTo>
                  <a:cubicBezTo>
                    <a:pt x="339" y="1553"/>
                    <a:pt x="330" y="1656"/>
                    <a:pt x="363" y="1644"/>
                  </a:cubicBezTo>
                  <a:cubicBezTo>
                    <a:pt x="395" y="1632"/>
                    <a:pt x="460" y="1635"/>
                    <a:pt x="493" y="1647"/>
                  </a:cubicBezTo>
                  <a:cubicBezTo>
                    <a:pt x="525" y="1659"/>
                    <a:pt x="557" y="1647"/>
                    <a:pt x="578" y="1626"/>
                  </a:cubicBezTo>
                  <a:cubicBezTo>
                    <a:pt x="599" y="1606"/>
                    <a:pt x="622" y="1606"/>
                    <a:pt x="664" y="1582"/>
                  </a:cubicBezTo>
                  <a:cubicBezTo>
                    <a:pt x="705" y="1559"/>
                    <a:pt x="743" y="1529"/>
                    <a:pt x="782" y="1529"/>
                  </a:cubicBezTo>
                  <a:cubicBezTo>
                    <a:pt x="820" y="1529"/>
                    <a:pt x="885" y="1505"/>
                    <a:pt x="876" y="1535"/>
                  </a:cubicBezTo>
                  <a:cubicBezTo>
                    <a:pt x="867" y="1564"/>
                    <a:pt x="861" y="1674"/>
                    <a:pt x="909" y="1730"/>
                  </a:cubicBezTo>
                  <a:cubicBezTo>
                    <a:pt x="956" y="1786"/>
                    <a:pt x="982" y="1806"/>
                    <a:pt x="1027" y="1801"/>
                  </a:cubicBezTo>
                  <a:cubicBezTo>
                    <a:pt x="1071" y="1795"/>
                    <a:pt x="1065" y="1818"/>
                    <a:pt x="1097" y="1815"/>
                  </a:cubicBezTo>
                  <a:cubicBezTo>
                    <a:pt x="1130" y="1812"/>
                    <a:pt x="1109" y="1851"/>
                    <a:pt x="1139" y="1851"/>
                  </a:cubicBezTo>
                  <a:cubicBezTo>
                    <a:pt x="1168" y="1851"/>
                    <a:pt x="1221" y="1857"/>
                    <a:pt x="1221" y="1889"/>
                  </a:cubicBezTo>
                  <a:cubicBezTo>
                    <a:pt x="1221" y="1922"/>
                    <a:pt x="1310" y="1895"/>
                    <a:pt x="1331" y="1913"/>
                  </a:cubicBezTo>
                  <a:cubicBezTo>
                    <a:pt x="1351" y="1930"/>
                    <a:pt x="1375" y="1945"/>
                    <a:pt x="1369" y="1981"/>
                  </a:cubicBezTo>
                  <a:cubicBezTo>
                    <a:pt x="1363" y="2016"/>
                    <a:pt x="1413" y="2043"/>
                    <a:pt x="1384" y="2057"/>
                  </a:cubicBezTo>
                  <a:cubicBezTo>
                    <a:pt x="1354" y="2072"/>
                    <a:pt x="1393" y="2102"/>
                    <a:pt x="1396" y="2140"/>
                  </a:cubicBezTo>
                  <a:cubicBezTo>
                    <a:pt x="1399" y="2178"/>
                    <a:pt x="1440" y="2193"/>
                    <a:pt x="1505" y="2190"/>
                  </a:cubicBezTo>
                  <a:cubicBezTo>
                    <a:pt x="1570" y="2187"/>
                    <a:pt x="1587" y="2193"/>
                    <a:pt x="1587" y="2240"/>
                  </a:cubicBezTo>
                  <a:cubicBezTo>
                    <a:pt x="1587" y="2288"/>
                    <a:pt x="1632" y="2293"/>
                    <a:pt x="1646" y="2338"/>
                  </a:cubicBezTo>
                  <a:cubicBezTo>
                    <a:pt x="1661" y="2382"/>
                    <a:pt x="1629" y="2432"/>
                    <a:pt x="1635" y="2468"/>
                  </a:cubicBezTo>
                  <a:cubicBezTo>
                    <a:pt x="1639" y="2495"/>
                    <a:pt x="1623" y="2524"/>
                    <a:pt x="1604" y="2535"/>
                  </a:cubicBezTo>
                  <a:cubicBezTo>
                    <a:pt x="1627" y="2564"/>
                    <a:pt x="1629" y="2578"/>
                    <a:pt x="1609" y="2589"/>
                  </a:cubicBezTo>
                  <a:cubicBezTo>
                    <a:pt x="1582" y="2604"/>
                    <a:pt x="1642" y="2646"/>
                    <a:pt x="1627" y="2712"/>
                  </a:cubicBezTo>
                  <a:cubicBezTo>
                    <a:pt x="1612" y="2778"/>
                    <a:pt x="1609" y="2790"/>
                    <a:pt x="1678" y="2793"/>
                  </a:cubicBezTo>
                  <a:cubicBezTo>
                    <a:pt x="1746" y="2796"/>
                    <a:pt x="1740" y="2816"/>
                    <a:pt x="1764" y="2801"/>
                  </a:cubicBezTo>
                  <a:cubicBezTo>
                    <a:pt x="1788" y="2787"/>
                    <a:pt x="1824" y="2853"/>
                    <a:pt x="1833" y="2886"/>
                  </a:cubicBezTo>
                  <a:cubicBezTo>
                    <a:pt x="1842" y="2918"/>
                    <a:pt x="1869" y="2996"/>
                    <a:pt x="1881" y="2996"/>
                  </a:cubicBezTo>
                  <a:cubicBezTo>
                    <a:pt x="1893" y="2996"/>
                    <a:pt x="1929" y="2960"/>
                    <a:pt x="1965" y="2978"/>
                  </a:cubicBezTo>
                  <a:cubicBezTo>
                    <a:pt x="1999" y="2995"/>
                    <a:pt x="1957" y="3108"/>
                    <a:pt x="1956" y="3157"/>
                  </a:cubicBezTo>
                  <a:cubicBezTo>
                    <a:pt x="1981" y="3156"/>
                    <a:pt x="2011" y="3156"/>
                    <a:pt x="2021" y="3161"/>
                  </a:cubicBezTo>
                  <a:cubicBezTo>
                    <a:pt x="2039" y="3170"/>
                    <a:pt x="2048" y="3291"/>
                    <a:pt x="2039" y="3314"/>
                  </a:cubicBezTo>
                  <a:cubicBezTo>
                    <a:pt x="2030" y="3336"/>
                    <a:pt x="1956" y="3356"/>
                    <a:pt x="1918" y="3381"/>
                  </a:cubicBezTo>
                  <a:cubicBezTo>
                    <a:pt x="1880" y="3406"/>
                    <a:pt x="1788" y="3493"/>
                    <a:pt x="1746" y="3563"/>
                  </a:cubicBezTo>
                  <a:cubicBezTo>
                    <a:pt x="1720" y="3604"/>
                    <a:pt x="1683" y="3638"/>
                    <a:pt x="1658" y="3668"/>
                  </a:cubicBezTo>
                  <a:cubicBezTo>
                    <a:pt x="1670" y="3669"/>
                    <a:pt x="1680" y="3669"/>
                    <a:pt x="1687" y="3666"/>
                  </a:cubicBezTo>
                  <a:cubicBezTo>
                    <a:pt x="1707" y="3657"/>
                    <a:pt x="1739" y="3657"/>
                    <a:pt x="1772" y="3697"/>
                  </a:cubicBezTo>
                  <a:cubicBezTo>
                    <a:pt x="1806" y="3738"/>
                    <a:pt x="1804" y="3769"/>
                    <a:pt x="1817" y="3767"/>
                  </a:cubicBezTo>
                  <a:cubicBezTo>
                    <a:pt x="1831" y="3764"/>
                    <a:pt x="1847" y="3713"/>
                    <a:pt x="1873" y="3751"/>
                  </a:cubicBezTo>
                  <a:cubicBezTo>
                    <a:pt x="1900" y="3789"/>
                    <a:pt x="1970" y="3818"/>
                    <a:pt x="1986" y="3836"/>
                  </a:cubicBezTo>
                  <a:cubicBezTo>
                    <a:pt x="2001" y="3854"/>
                    <a:pt x="2053" y="3868"/>
                    <a:pt x="2053" y="3915"/>
                  </a:cubicBezTo>
                  <a:cubicBezTo>
                    <a:pt x="2053" y="3948"/>
                    <a:pt x="2037" y="4012"/>
                    <a:pt x="2063" y="4066"/>
                  </a:cubicBezTo>
                  <a:cubicBezTo>
                    <a:pt x="2076" y="4050"/>
                    <a:pt x="2090" y="4034"/>
                    <a:pt x="2110" y="4020"/>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6" name="Google Shape;2186;p68"/>
            <p:cNvSpPr/>
            <p:nvPr/>
          </p:nvSpPr>
          <p:spPr>
            <a:xfrm>
              <a:off x="8687111" y="10408233"/>
              <a:ext cx="251307" cy="276437"/>
            </a:xfrm>
            <a:custGeom>
              <a:pathLst>
                <a:path extrusionOk="0" h="545" w="499">
                  <a:moveTo>
                    <a:pt x="489" y="258"/>
                  </a:moveTo>
                  <a:cubicBezTo>
                    <a:pt x="489" y="211"/>
                    <a:pt x="437" y="197"/>
                    <a:pt x="422" y="179"/>
                  </a:cubicBezTo>
                  <a:cubicBezTo>
                    <a:pt x="406" y="161"/>
                    <a:pt x="336" y="132"/>
                    <a:pt x="309" y="94"/>
                  </a:cubicBezTo>
                  <a:cubicBezTo>
                    <a:pt x="283" y="56"/>
                    <a:pt x="267" y="107"/>
                    <a:pt x="253" y="110"/>
                  </a:cubicBezTo>
                  <a:cubicBezTo>
                    <a:pt x="240" y="112"/>
                    <a:pt x="242" y="81"/>
                    <a:pt x="208" y="40"/>
                  </a:cubicBezTo>
                  <a:cubicBezTo>
                    <a:pt x="175" y="0"/>
                    <a:pt x="143" y="0"/>
                    <a:pt x="123" y="9"/>
                  </a:cubicBezTo>
                  <a:cubicBezTo>
                    <a:pt x="116" y="12"/>
                    <a:pt x="106" y="12"/>
                    <a:pt x="94" y="11"/>
                  </a:cubicBezTo>
                  <a:cubicBezTo>
                    <a:pt x="76" y="31"/>
                    <a:pt x="63" y="50"/>
                    <a:pt x="63" y="67"/>
                  </a:cubicBezTo>
                  <a:cubicBezTo>
                    <a:pt x="63" y="110"/>
                    <a:pt x="31" y="157"/>
                    <a:pt x="29" y="238"/>
                  </a:cubicBezTo>
                  <a:cubicBezTo>
                    <a:pt x="27" y="318"/>
                    <a:pt x="4" y="305"/>
                    <a:pt x="2" y="368"/>
                  </a:cubicBezTo>
                  <a:cubicBezTo>
                    <a:pt x="0" y="431"/>
                    <a:pt x="22" y="419"/>
                    <a:pt x="31" y="428"/>
                  </a:cubicBezTo>
                  <a:cubicBezTo>
                    <a:pt x="36" y="433"/>
                    <a:pt x="30" y="453"/>
                    <a:pt x="24" y="470"/>
                  </a:cubicBezTo>
                  <a:cubicBezTo>
                    <a:pt x="33" y="478"/>
                    <a:pt x="43" y="492"/>
                    <a:pt x="63" y="489"/>
                  </a:cubicBezTo>
                  <a:cubicBezTo>
                    <a:pt x="103" y="485"/>
                    <a:pt x="143" y="500"/>
                    <a:pt x="192" y="522"/>
                  </a:cubicBezTo>
                  <a:cubicBezTo>
                    <a:pt x="240" y="545"/>
                    <a:pt x="223" y="516"/>
                    <a:pt x="269" y="522"/>
                  </a:cubicBezTo>
                  <a:cubicBezTo>
                    <a:pt x="316" y="529"/>
                    <a:pt x="369" y="534"/>
                    <a:pt x="420" y="503"/>
                  </a:cubicBezTo>
                  <a:cubicBezTo>
                    <a:pt x="455" y="481"/>
                    <a:pt x="472" y="445"/>
                    <a:pt x="499" y="409"/>
                  </a:cubicBezTo>
                  <a:cubicBezTo>
                    <a:pt x="473" y="355"/>
                    <a:pt x="489" y="291"/>
                    <a:pt x="489" y="258"/>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7" name="Google Shape;2187;p68"/>
            <p:cNvSpPr/>
            <p:nvPr/>
          </p:nvSpPr>
          <p:spPr>
            <a:xfrm>
              <a:off x="7908062" y="9947505"/>
              <a:ext cx="1023656" cy="2017154"/>
            </a:xfrm>
            <a:custGeom>
              <a:pathLst>
                <a:path extrusionOk="0" h="3991" w="2025">
                  <a:moveTo>
                    <a:pt x="772" y="3912"/>
                  </a:moveTo>
                  <a:cubicBezTo>
                    <a:pt x="717" y="3909"/>
                    <a:pt x="608" y="3808"/>
                    <a:pt x="575" y="3781"/>
                  </a:cubicBezTo>
                  <a:cubicBezTo>
                    <a:pt x="542" y="3754"/>
                    <a:pt x="566" y="3728"/>
                    <a:pt x="526" y="3735"/>
                  </a:cubicBezTo>
                  <a:cubicBezTo>
                    <a:pt x="486" y="3741"/>
                    <a:pt x="513" y="3704"/>
                    <a:pt x="535" y="3692"/>
                  </a:cubicBezTo>
                  <a:cubicBezTo>
                    <a:pt x="555" y="3682"/>
                    <a:pt x="527" y="3644"/>
                    <a:pt x="500" y="3638"/>
                  </a:cubicBezTo>
                  <a:cubicBezTo>
                    <a:pt x="497" y="3698"/>
                    <a:pt x="485" y="3965"/>
                    <a:pt x="501" y="3967"/>
                  </a:cubicBezTo>
                  <a:cubicBezTo>
                    <a:pt x="517" y="3970"/>
                    <a:pt x="634" y="3953"/>
                    <a:pt x="669" y="3976"/>
                  </a:cubicBezTo>
                  <a:cubicBezTo>
                    <a:pt x="682" y="3980"/>
                    <a:pt x="701" y="3991"/>
                    <a:pt x="714" y="3976"/>
                  </a:cubicBezTo>
                  <a:cubicBezTo>
                    <a:pt x="737" y="3951"/>
                    <a:pt x="803" y="3965"/>
                    <a:pt x="838" y="3943"/>
                  </a:cubicBezTo>
                  <a:cubicBezTo>
                    <a:pt x="874" y="3920"/>
                    <a:pt x="827" y="3914"/>
                    <a:pt x="772" y="3912"/>
                  </a:cubicBezTo>
                  <a:close/>
                  <a:moveTo>
                    <a:pt x="1998" y="416"/>
                  </a:moveTo>
                  <a:cubicBezTo>
                    <a:pt x="1988" y="411"/>
                    <a:pt x="1958" y="411"/>
                    <a:pt x="1933" y="412"/>
                  </a:cubicBezTo>
                  <a:cubicBezTo>
                    <a:pt x="1933" y="416"/>
                    <a:pt x="1933" y="419"/>
                    <a:pt x="1933" y="422"/>
                  </a:cubicBezTo>
                  <a:cubicBezTo>
                    <a:pt x="1939" y="464"/>
                    <a:pt x="1912" y="572"/>
                    <a:pt x="1882" y="569"/>
                  </a:cubicBezTo>
                  <a:cubicBezTo>
                    <a:pt x="1852" y="566"/>
                    <a:pt x="1828" y="614"/>
                    <a:pt x="1804" y="608"/>
                  </a:cubicBezTo>
                  <a:cubicBezTo>
                    <a:pt x="1780" y="602"/>
                    <a:pt x="1747" y="644"/>
                    <a:pt x="1717" y="626"/>
                  </a:cubicBezTo>
                  <a:cubicBezTo>
                    <a:pt x="1687" y="608"/>
                    <a:pt x="1646" y="632"/>
                    <a:pt x="1622" y="617"/>
                  </a:cubicBezTo>
                  <a:cubicBezTo>
                    <a:pt x="1598" y="602"/>
                    <a:pt x="1529" y="614"/>
                    <a:pt x="1529" y="596"/>
                  </a:cubicBezTo>
                  <a:cubicBezTo>
                    <a:pt x="1529" y="578"/>
                    <a:pt x="1562" y="584"/>
                    <a:pt x="1562" y="530"/>
                  </a:cubicBezTo>
                  <a:cubicBezTo>
                    <a:pt x="1562" y="476"/>
                    <a:pt x="1651" y="416"/>
                    <a:pt x="1640" y="395"/>
                  </a:cubicBezTo>
                  <a:cubicBezTo>
                    <a:pt x="1628" y="374"/>
                    <a:pt x="1475" y="329"/>
                    <a:pt x="1454" y="302"/>
                  </a:cubicBezTo>
                  <a:cubicBezTo>
                    <a:pt x="1433" y="275"/>
                    <a:pt x="1403" y="251"/>
                    <a:pt x="1343" y="245"/>
                  </a:cubicBezTo>
                  <a:cubicBezTo>
                    <a:pt x="1283" y="239"/>
                    <a:pt x="1286" y="209"/>
                    <a:pt x="1232" y="176"/>
                  </a:cubicBezTo>
                  <a:cubicBezTo>
                    <a:pt x="1187" y="149"/>
                    <a:pt x="1117" y="76"/>
                    <a:pt x="1093" y="35"/>
                  </a:cubicBezTo>
                  <a:cubicBezTo>
                    <a:pt x="1057" y="31"/>
                    <a:pt x="1005" y="23"/>
                    <a:pt x="995" y="35"/>
                  </a:cubicBezTo>
                  <a:cubicBezTo>
                    <a:pt x="980" y="53"/>
                    <a:pt x="956" y="136"/>
                    <a:pt x="936" y="94"/>
                  </a:cubicBezTo>
                  <a:cubicBezTo>
                    <a:pt x="915" y="53"/>
                    <a:pt x="865" y="53"/>
                    <a:pt x="821" y="47"/>
                  </a:cubicBezTo>
                  <a:cubicBezTo>
                    <a:pt x="776" y="41"/>
                    <a:pt x="779" y="0"/>
                    <a:pt x="732" y="50"/>
                  </a:cubicBezTo>
                  <a:cubicBezTo>
                    <a:pt x="711" y="73"/>
                    <a:pt x="684" y="95"/>
                    <a:pt x="659" y="111"/>
                  </a:cubicBezTo>
                  <a:cubicBezTo>
                    <a:pt x="656" y="158"/>
                    <a:pt x="647" y="212"/>
                    <a:pt x="639" y="227"/>
                  </a:cubicBezTo>
                  <a:cubicBezTo>
                    <a:pt x="627" y="248"/>
                    <a:pt x="528" y="293"/>
                    <a:pt x="525" y="317"/>
                  </a:cubicBezTo>
                  <a:cubicBezTo>
                    <a:pt x="522" y="341"/>
                    <a:pt x="537" y="374"/>
                    <a:pt x="519" y="389"/>
                  </a:cubicBezTo>
                  <a:cubicBezTo>
                    <a:pt x="501" y="404"/>
                    <a:pt x="561" y="479"/>
                    <a:pt x="528" y="497"/>
                  </a:cubicBezTo>
                  <a:cubicBezTo>
                    <a:pt x="495" y="515"/>
                    <a:pt x="552" y="545"/>
                    <a:pt x="531" y="563"/>
                  </a:cubicBezTo>
                  <a:cubicBezTo>
                    <a:pt x="510" y="581"/>
                    <a:pt x="471" y="590"/>
                    <a:pt x="471" y="611"/>
                  </a:cubicBezTo>
                  <a:cubicBezTo>
                    <a:pt x="471" y="632"/>
                    <a:pt x="468" y="683"/>
                    <a:pt x="441" y="695"/>
                  </a:cubicBezTo>
                  <a:cubicBezTo>
                    <a:pt x="414" y="707"/>
                    <a:pt x="396" y="752"/>
                    <a:pt x="396" y="785"/>
                  </a:cubicBezTo>
                  <a:cubicBezTo>
                    <a:pt x="396" y="818"/>
                    <a:pt x="354" y="797"/>
                    <a:pt x="369" y="839"/>
                  </a:cubicBezTo>
                  <a:cubicBezTo>
                    <a:pt x="384" y="881"/>
                    <a:pt x="402" y="932"/>
                    <a:pt x="369" y="941"/>
                  </a:cubicBezTo>
                  <a:cubicBezTo>
                    <a:pt x="336" y="950"/>
                    <a:pt x="345" y="1019"/>
                    <a:pt x="327" y="1019"/>
                  </a:cubicBezTo>
                  <a:cubicBezTo>
                    <a:pt x="309" y="1019"/>
                    <a:pt x="300" y="1090"/>
                    <a:pt x="327" y="1126"/>
                  </a:cubicBezTo>
                  <a:cubicBezTo>
                    <a:pt x="354" y="1162"/>
                    <a:pt x="360" y="1192"/>
                    <a:pt x="360" y="1225"/>
                  </a:cubicBezTo>
                  <a:cubicBezTo>
                    <a:pt x="360" y="1258"/>
                    <a:pt x="396" y="1276"/>
                    <a:pt x="384" y="1312"/>
                  </a:cubicBezTo>
                  <a:cubicBezTo>
                    <a:pt x="372" y="1348"/>
                    <a:pt x="378" y="1381"/>
                    <a:pt x="357" y="1396"/>
                  </a:cubicBezTo>
                  <a:cubicBezTo>
                    <a:pt x="336" y="1411"/>
                    <a:pt x="354" y="1456"/>
                    <a:pt x="327" y="1468"/>
                  </a:cubicBezTo>
                  <a:cubicBezTo>
                    <a:pt x="300" y="1480"/>
                    <a:pt x="348" y="1576"/>
                    <a:pt x="327" y="1594"/>
                  </a:cubicBezTo>
                  <a:cubicBezTo>
                    <a:pt x="306" y="1612"/>
                    <a:pt x="252" y="1627"/>
                    <a:pt x="252" y="1693"/>
                  </a:cubicBezTo>
                  <a:cubicBezTo>
                    <a:pt x="252" y="1759"/>
                    <a:pt x="262" y="1796"/>
                    <a:pt x="255" y="1825"/>
                  </a:cubicBezTo>
                  <a:cubicBezTo>
                    <a:pt x="249" y="1849"/>
                    <a:pt x="285" y="1842"/>
                    <a:pt x="279" y="1882"/>
                  </a:cubicBezTo>
                  <a:cubicBezTo>
                    <a:pt x="273" y="1920"/>
                    <a:pt x="225" y="1896"/>
                    <a:pt x="222" y="1920"/>
                  </a:cubicBezTo>
                  <a:cubicBezTo>
                    <a:pt x="219" y="1944"/>
                    <a:pt x="234" y="1992"/>
                    <a:pt x="216" y="1995"/>
                  </a:cubicBezTo>
                  <a:cubicBezTo>
                    <a:pt x="198" y="1998"/>
                    <a:pt x="189" y="2016"/>
                    <a:pt x="189" y="2058"/>
                  </a:cubicBezTo>
                  <a:cubicBezTo>
                    <a:pt x="189" y="2100"/>
                    <a:pt x="165" y="2106"/>
                    <a:pt x="162" y="2127"/>
                  </a:cubicBezTo>
                  <a:cubicBezTo>
                    <a:pt x="159" y="2148"/>
                    <a:pt x="183" y="2172"/>
                    <a:pt x="183" y="2196"/>
                  </a:cubicBezTo>
                  <a:cubicBezTo>
                    <a:pt x="183" y="2220"/>
                    <a:pt x="198" y="2301"/>
                    <a:pt x="177" y="2304"/>
                  </a:cubicBezTo>
                  <a:cubicBezTo>
                    <a:pt x="156" y="2307"/>
                    <a:pt x="144" y="2397"/>
                    <a:pt x="162" y="2409"/>
                  </a:cubicBezTo>
                  <a:cubicBezTo>
                    <a:pt x="180" y="2421"/>
                    <a:pt x="180" y="2445"/>
                    <a:pt x="171" y="2463"/>
                  </a:cubicBezTo>
                  <a:cubicBezTo>
                    <a:pt x="162" y="2481"/>
                    <a:pt x="213" y="2499"/>
                    <a:pt x="186" y="2526"/>
                  </a:cubicBezTo>
                  <a:cubicBezTo>
                    <a:pt x="159" y="2553"/>
                    <a:pt x="181" y="2587"/>
                    <a:pt x="216" y="2577"/>
                  </a:cubicBezTo>
                  <a:cubicBezTo>
                    <a:pt x="246" y="2568"/>
                    <a:pt x="264" y="2622"/>
                    <a:pt x="231" y="2622"/>
                  </a:cubicBezTo>
                  <a:cubicBezTo>
                    <a:pt x="198" y="2622"/>
                    <a:pt x="165" y="2622"/>
                    <a:pt x="192" y="2643"/>
                  </a:cubicBezTo>
                  <a:cubicBezTo>
                    <a:pt x="219" y="2664"/>
                    <a:pt x="246" y="2694"/>
                    <a:pt x="207" y="2709"/>
                  </a:cubicBezTo>
                  <a:cubicBezTo>
                    <a:pt x="168" y="2723"/>
                    <a:pt x="201" y="2750"/>
                    <a:pt x="192" y="2786"/>
                  </a:cubicBezTo>
                  <a:cubicBezTo>
                    <a:pt x="183" y="2822"/>
                    <a:pt x="219" y="2855"/>
                    <a:pt x="189" y="2864"/>
                  </a:cubicBezTo>
                  <a:cubicBezTo>
                    <a:pt x="159" y="2873"/>
                    <a:pt x="201" y="2927"/>
                    <a:pt x="159" y="2933"/>
                  </a:cubicBezTo>
                  <a:cubicBezTo>
                    <a:pt x="117" y="2939"/>
                    <a:pt x="144" y="2978"/>
                    <a:pt x="117" y="2999"/>
                  </a:cubicBezTo>
                  <a:cubicBezTo>
                    <a:pt x="90" y="3020"/>
                    <a:pt x="153" y="3056"/>
                    <a:pt x="120" y="3077"/>
                  </a:cubicBezTo>
                  <a:cubicBezTo>
                    <a:pt x="87" y="3098"/>
                    <a:pt x="111" y="3146"/>
                    <a:pt x="78" y="3146"/>
                  </a:cubicBezTo>
                  <a:cubicBezTo>
                    <a:pt x="45" y="3146"/>
                    <a:pt x="27" y="3191"/>
                    <a:pt x="24" y="3212"/>
                  </a:cubicBezTo>
                  <a:cubicBezTo>
                    <a:pt x="21" y="3233"/>
                    <a:pt x="0" y="3275"/>
                    <a:pt x="27" y="3305"/>
                  </a:cubicBezTo>
                  <a:cubicBezTo>
                    <a:pt x="54" y="3335"/>
                    <a:pt x="21" y="3359"/>
                    <a:pt x="45" y="3371"/>
                  </a:cubicBezTo>
                  <a:cubicBezTo>
                    <a:pt x="69" y="3383"/>
                    <a:pt x="150" y="3365"/>
                    <a:pt x="138" y="3401"/>
                  </a:cubicBezTo>
                  <a:cubicBezTo>
                    <a:pt x="126" y="3437"/>
                    <a:pt x="129" y="3515"/>
                    <a:pt x="144" y="3515"/>
                  </a:cubicBezTo>
                  <a:cubicBezTo>
                    <a:pt x="159" y="3515"/>
                    <a:pt x="168" y="3560"/>
                    <a:pt x="192" y="3557"/>
                  </a:cubicBezTo>
                  <a:cubicBezTo>
                    <a:pt x="216" y="3554"/>
                    <a:pt x="324" y="3542"/>
                    <a:pt x="369" y="3554"/>
                  </a:cubicBezTo>
                  <a:cubicBezTo>
                    <a:pt x="391" y="3559"/>
                    <a:pt x="410" y="3573"/>
                    <a:pt x="423" y="3585"/>
                  </a:cubicBezTo>
                  <a:cubicBezTo>
                    <a:pt x="448" y="3573"/>
                    <a:pt x="505" y="3610"/>
                    <a:pt x="517" y="3597"/>
                  </a:cubicBezTo>
                  <a:cubicBezTo>
                    <a:pt x="533" y="3582"/>
                    <a:pt x="462" y="3524"/>
                    <a:pt x="464" y="3504"/>
                  </a:cubicBezTo>
                  <a:cubicBezTo>
                    <a:pt x="467" y="3484"/>
                    <a:pt x="453" y="3451"/>
                    <a:pt x="453" y="3429"/>
                  </a:cubicBezTo>
                  <a:cubicBezTo>
                    <a:pt x="453" y="3407"/>
                    <a:pt x="442" y="3358"/>
                    <a:pt x="473" y="3336"/>
                  </a:cubicBezTo>
                  <a:cubicBezTo>
                    <a:pt x="504" y="3314"/>
                    <a:pt x="506" y="3292"/>
                    <a:pt x="526" y="3296"/>
                  </a:cubicBezTo>
                  <a:cubicBezTo>
                    <a:pt x="546" y="3301"/>
                    <a:pt x="586" y="3278"/>
                    <a:pt x="588" y="3225"/>
                  </a:cubicBezTo>
                  <a:cubicBezTo>
                    <a:pt x="590" y="3172"/>
                    <a:pt x="615" y="3152"/>
                    <a:pt x="659" y="3115"/>
                  </a:cubicBezTo>
                  <a:cubicBezTo>
                    <a:pt x="707" y="3074"/>
                    <a:pt x="787" y="3035"/>
                    <a:pt x="776" y="3017"/>
                  </a:cubicBezTo>
                  <a:cubicBezTo>
                    <a:pt x="765" y="3000"/>
                    <a:pt x="794" y="2942"/>
                    <a:pt x="794" y="2920"/>
                  </a:cubicBezTo>
                  <a:cubicBezTo>
                    <a:pt x="794" y="2898"/>
                    <a:pt x="719" y="2902"/>
                    <a:pt x="694" y="2893"/>
                  </a:cubicBezTo>
                  <a:cubicBezTo>
                    <a:pt x="670" y="2884"/>
                    <a:pt x="582" y="2822"/>
                    <a:pt x="626" y="2741"/>
                  </a:cubicBezTo>
                  <a:cubicBezTo>
                    <a:pt x="670" y="2659"/>
                    <a:pt x="763" y="2650"/>
                    <a:pt x="790" y="2648"/>
                  </a:cubicBezTo>
                  <a:cubicBezTo>
                    <a:pt x="816" y="2645"/>
                    <a:pt x="792" y="2608"/>
                    <a:pt x="814" y="2594"/>
                  </a:cubicBezTo>
                  <a:cubicBezTo>
                    <a:pt x="836" y="2581"/>
                    <a:pt x="841" y="2559"/>
                    <a:pt x="841" y="2526"/>
                  </a:cubicBezTo>
                  <a:cubicBezTo>
                    <a:pt x="841" y="2488"/>
                    <a:pt x="841" y="2428"/>
                    <a:pt x="880" y="2424"/>
                  </a:cubicBezTo>
                  <a:cubicBezTo>
                    <a:pt x="920" y="2420"/>
                    <a:pt x="931" y="2397"/>
                    <a:pt x="907" y="2391"/>
                  </a:cubicBezTo>
                  <a:cubicBezTo>
                    <a:pt x="883" y="2384"/>
                    <a:pt x="872" y="2355"/>
                    <a:pt x="911" y="2351"/>
                  </a:cubicBezTo>
                  <a:cubicBezTo>
                    <a:pt x="951" y="2347"/>
                    <a:pt x="938" y="2384"/>
                    <a:pt x="967" y="2384"/>
                  </a:cubicBezTo>
                  <a:cubicBezTo>
                    <a:pt x="996" y="2384"/>
                    <a:pt x="1044" y="2335"/>
                    <a:pt x="1007" y="2307"/>
                  </a:cubicBezTo>
                  <a:cubicBezTo>
                    <a:pt x="969" y="2278"/>
                    <a:pt x="958" y="2320"/>
                    <a:pt x="938" y="2324"/>
                  </a:cubicBezTo>
                  <a:cubicBezTo>
                    <a:pt x="918" y="2329"/>
                    <a:pt x="903" y="2298"/>
                    <a:pt x="883" y="2298"/>
                  </a:cubicBezTo>
                  <a:cubicBezTo>
                    <a:pt x="863" y="2298"/>
                    <a:pt x="876" y="2242"/>
                    <a:pt x="867" y="2223"/>
                  </a:cubicBezTo>
                  <a:cubicBezTo>
                    <a:pt x="858" y="2203"/>
                    <a:pt x="845" y="2154"/>
                    <a:pt x="863" y="2130"/>
                  </a:cubicBezTo>
                  <a:cubicBezTo>
                    <a:pt x="880" y="2105"/>
                    <a:pt x="956" y="2167"/>
                    <a:pt x="1022" y="2172"/>
                  </a:cubicBezTo>
                  <a:cubicBezTo>
                    <a:pt x="1089" y="2176"/>
                    <a:pt x="1137" y="2138"/>
                    <a:pt x="1137" y="2114"/>
                  </a:cubicBezTo>
                  <a:cubicBezTo>
                    <a:pt x="1137" y="2090"/>
                    <a:pt x="1106" y="2045"/>
                    <a:pt x="1146" y="2019"/>
                  </a:cubicBezTo>
                  <a:cubicBezTo>
                    <a:pt x="1186" y="1992"/>
                    <a:pt x="1153" y="1983"/>
                    <a:pt x="1142" y="1948"/>
                  </a:cubicBezTo>
                  <a:cubicBezTo>
                    <a:pt x="1131" y="1913"/>
                    <a:pt x="1159" y="1890"/>
                    <a:pt x="1177" y="1908"/>
                  </a:cubicBezTo>
                  <a:cubicBezTo>
                    <a:pt x="1195" y="1926"/>
                    <a:pt x="1325" y="1915"/>
                    <a:pt x="1434" y="1893"/>
                  </a:cubicBezTo>
                  <a:cubicBezTo>
                    <a:pt x="1542" y="1871"/>
                    <a:pt x="1618" y="1831"/>
                    <a:pt x="1624" y="1800"/>
                  </a:cubicBezTo>
                  <a:cubicBezTo>
                    <a:pt x="1631" y="1769"/>
                    <a:pt x="1700" y="1696"/>
                    <a:pt x="1715" y="1669"/>
                  </a:cubicBezTo>
                  <a:cubicBezTo>
                    <a:pt x="1731" y="1643"/>
                    <a:pt x="1717" y="1609"/>
                    <a:pt x="1673" y="1603"/>
                  </a:cubicBezTo>
                  <a:cubicBezTo>
                    <a:pt x="1629" y="1596"/>
                    <a:pt x="1631" y="1545"/>
                    <a:pt x="1655" y="1516"/>
                  </a:cubicBezTo>
                  <a:cubicBezTo>
                    <a:pt x="1680" y="1488"/>
                    <a:pt x="1642" y="1461"/>
                    <a:pt x="1600" y="1457"/>
                  </a:cubicBezTo>
                  <a:cubicBezTo>
                    <a:pt x="1558" y="1452"/>
                    <a:pt x="1491" y="1423"/>
                    <a:pt x="1529" y="1388"/>
                  </a:cubicBezTo>
                  <a:cubicBezTo>
                    <a:pt x="1547" y="1371"/>
                    <a:pt x="1556" y="1374"/>
                    <a:pt x="1565" y="1382"/>
                  </a:cubicBezTo>
                  <a:cubicBezTo>
                    <a:pt x="1571" y="1365"/>
                    <a:pt x="1577" y="1345"/>
                    <a:pt x="1572" y="1340"/>
                  </a:cubicBezTo>
                  <a:cubicBezTo>
                    <a:pt x="1563" y="1331"/>
                    <a:pt x="1541" y="1343"/>
                    <a:pt x="1543" y="1280"/>
                  </a:cubicBezTo>
                  <a:cubicBezTo>
                    <a:pt x="1545" y="1217"/>
                    <a:pt x="1568" y="1230"/>
                    <a:pt x="1570" y="1150"/>
                  </a:cubicBezTo>
                  <a:cubicBezTo>
                    <a:pt x="1572" y="1069"/>
                    <a:pt x="1604" y="1022"/>
                    <a:pt x="1604" y="979"/>
                  </a:cubicBezTo>
                  <a:cubicBezTo>
                    <a:pt x="1604" y="937"/>
                    <a:pt x="1680" y="887"/>
                    <a:pt x="1723" y="818"/>
                  </a:cubicBezTo>
                  <a:cubicBezTo>
                    <a:pt x="1765" y="748"/>
                    <a:pt x="1857" y="661"/>
                    <a:pt x="1895" y="636"/>
                  </a:cubicBezTo>
                  <a:cubicBezTo>
                    <a:pt x="1933" y="611"/>
                    <a:pt x="2007" y="591"/>
                    <a:pt x="2016" y="569"/>
                  </a:cubicBezTo>
                  <a:cubicBezTo>
                    <a:pt x="2025" y="546"/>
                    <a:pt x="2016" y="425"/>
                    <a:pt x="1998" y="41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8" name="Google Shape;2188;p68"/>
            <p:cNvSpPr/>
            <p:nvPr/>
          </p:nvSpPr>
          <p:spPr>
            <a:xfrm>
              <a:off x="7799162" y="9723005"/>
              <a:ext cx="447326" cy="2280187"/>
            </a:xfrm>
            <a:custGeom>
              <a:pathLst>
                <a:path extrusionOk="0" h="4512" w="884">
                  <a:moveTo>
                    <a:pt x="407" y="4003"/>
                  </a:moveTo>
                  <a:cubicBezTo>
                    <a:pt x="383" y="4006"/>
                    <a:pt x="374" y="3961"/>
                    <a:pt x="359" y="3961"/>
                  </a:cubicBezTo>
                  <a:cubicBezTo>
                    <a:pt x="344" y="3961"/>
                    <a:pt x="341" y="3883"/>
                    <a:pt x="353" y="3847"/>
                  </a:cubicBezTo>
                  <a:cubicBezTo>
                    <a:pt x="365" y="3811"/>
                    <a:pt x="284" y="3829"/>
                    <a:pt x="260" y="3817"/>
                  </a:cubicBezTo>
                  <a:cubicBezTo>
                    <a:pt x="236" y="3805"/>
                    <a:pt x="269" y="3781"/>
                    <a:pt x="242" y="3751"/>
                  </a:cubicBezTo>
                  <a:cubicBezTo>
                    <a:pt x="215" y="3721"/>
                    <a:pt x="236" y="3679"/>
                    <a:pt x="239" y="3658"/>
                  </a:cubicBezTo>
                  <a:cubicBezTo>
                    <a:pt x="242" y="3637"/>
                    <a:pt x="260" y="3592"/>
                    <a:pt x="293" y="3592"/>
                  </a:cubicBezTo>
                  <a:cubicBezTo>
                    <a:pt x="326" y="3592"/>
                    <a:pt x="302" y="3544"/>
                    <a:pt x="335" y="3523"/>
                  </a:cubicBezTo>
                  <a:cubicBezTo>
                    <a:pt x="368" y="3502"/>
                    <a:pt x="305" y="3466"/>
                    <a:pt x="332" y="3445"/>
                  </a:cubicBezTo>
                  <a:cubicBezTo>
                    <a:pt x="359" y="3424"/>
                    <a:pt x="332" y="3385"/>
                    <a:pt x="374" y="3379"/>
                  </a:cubicBezTo>
                  <a:cubicBezTo>
                    <a:pt x="416" y="3373"/>
                    <a:pt x="374" y="3319"/>
                    <a:pt x="404" y="3310"/>
                  </a:cubicBezTo>
                  <a:cubicBezTo>
                    <a:pt x="434" y="3301"/>
                    <a:pt x="398" y="3268"/>
                    <a:pt x="407" y="3232"/>
                  </a:cubicBezTo>
                  <a:cubicBezTo>
                    <a:pt x="416" y="3196"/>
                    <a:pt x="383" y="3169"/>
                    <a:pt x="422" y="3155"/>
                  </a:cubicBezTo>
                  <a:cubicBezTo>
                    <a:pt x="461" y="3140"/>
                    <a:pt x="434" y="3110"/>
                    <a:pt x="407" y="3089"/>
                  </a:cubicBezTo>
                  <a:cubicBezTo>
                    <a:pt x="380" y="3068"/>
                    <a:pt x="413" y="3068"/>
                    <a:pt x="446" y="3068"/>
                  </a:cubicBezTo>
                  <a:cubicBezTo>
                    <a:pt x="479" y="3068"/>
                    <a:pt x="461" y="3014"/>
                    <a:pt x="431" y="3023"/>
                  </a:cubicBezTo>
                  <a:cubicBezTo>
                    <a:pt x="396" y="3033"/>
                    <a:pt x="374" y="2999"/>
                    <a:pt x="401" y="2972"/>
                  </a:cubicBezTo>
                  <a:cubicBezTo>
                    <a:pt x="428" y="2945"/>
                    <a:pt x="377" y="2927"/>
                    <a:pt x="386" y="2909"/>
                  </a:cubicBezTo>
                  <a:cubicBezTo>
                    <a:pt x="395" y="2891"/>
                    <a:pt x="395" y="2867"/>
                    <a:pt x="377" y="2855"/>
                  </a:cubicBezTo>
                  <a:cubicBezTo>
                    <a:pt x="359" y="2843"/>
                    <a:pt x="371" y="2753"/>
                    <a:pt x="392" y="2750"/>
                  </a:cubicBezTo>
                  <a:cubicBezTo>
                    <a:pt x="413" y="2747"/>
                    <a:pt x="398" y="2666"/>
                    <a:pt x="398" y="2642"/>
                  </a:cubicBezTo>
                  <a:cubicBezTo>
                    <a:pt x="398" y="2618"/>
                    <a:pt x="374" y="2594"/>
                    <a:pt x="377" y="2573"/>
                  </a:cubicBezTo>
                  <a:cubicBezTo>
                    <a:pt x="380" y="2552"/>
                    <a:pt x="404" y="2546"/>
                    <a:pt x="404" y="2504"/>
                  </a:cubicBezTo>
                  <a:cubicBezTo>
                    <a:pt x="404" y="2462"/>
                    <a:pt x="413" y="2444"/>
                    <a:pt x="431" y="2441"/>
                  </a:cubicBezTo>
                  <a:cubicBezTo>
                    <a:pt x="449" y="2438"/>
                    <a:pt x="434" y="2390"/>
                    <a:pt x="437" y="2366"/>
                  </a:cubicBezTo>
                  <a:cubicBezTo>
                    <a:pt x="440" y="2342"/>
                    <a:pt x="488" y="2366"/>
                    <a:pt x="494" y="2328"/>
                  </a:cubicBezTo>
                  <a:cubicBezTo>
                    <a:pt x="500" y="2288"/>
                    <a:pt x="464" y="2295"/>
                    <a:pt x="470" y="2271"/>
                  </a:cubicBezTo>
                  <a:cubicBezTo>
                    <a:pt x="477" y="2242"/>
                    <a:pt x="467" y="2205"/>
                    <a:pt x="467" y="2139"/>
                  </a:cubicBezTo>
                  <a:cubicBezTo>
                    <a:pt x="467" y="2073"/>
                    <a:pt x="521" y="2058"/>
                    <a:pt x="542" y="2040"/>
                  </a:cubicBezTo>
                  <a:cubicBezTo>
                    <a:pt x="563" y="2022"/>
                    <a:pt x="515" y="1926"/>
                    <a:pt x="542" y="1914"/>
                  </a:cubicBezTo>
                  <a:cubicBezTo>
                    <a:pt x="569" y="1902"/>
                    <a:pt x="551" y="1857"/>
                    <a:pt x="572" y="1842"/>
                  </a:cubicBezTo>
                  <a:cubicBezTo>
                    <a:pt x="593" y="1827"/>
                    <a:pt x="587" y="1794"/>
                    <a:pt x="599" y="1758"/>
                  </a:cubicBezTo>
                  <a:cubicBezTo>
                    <a:pt x="611" y="1722"/>
                    <a:pt x="575" y="1704"/>
                    <a:pt x="575" y="1671"/>
                  </a:cubicBezTo>
                  <a:cubicBezTo>
                    <a:pt x="575" y="1638"/>
                    <a:pt x="569" y="1608"/>
                    <a:pt x="542" y="1572"/>
                  </a:cubicBezTo>
                  <a:cubicBezTo>
                    <a:pt x="515" y="1536"/>
                    <a:pt x="524" y="1465"/>
                    <a:pt x="542" y="1465"/>
                  </a:cubicBezTo>
                  <a:cubicBezTo>
                    <a:pt x="560" y="1465"/>
                    <a:pt x="551" y="1396"/>
                    <a:pt x="584" y="1387"/>
                  </a:cubicBezTo>
                  <a:cubicBezTo>
                    <a:pt x="617" y="1378"/>
                    <a:pt x="599" y="1327"/>
                    <a:pt x="584" y="1285"/>
                  </a:cubicBezTo>
                  <a:cubicBezTo>
                    <a:pt x="569" y="1243"/>
                    <a:pt x="611" y="1264"/>
                    <a:pt x="611" y="1231"/>
                  </a:cubicBezTo>
                  <a:cubicBezTo>
                    <a:pt x="611" y="1198"/>
                    <a:pt x="629" y="1153"/>
                    <a:pt x="656" y="1141"/>
                  </a:cubicBezTo>
                  <a:cubicBezTo>
                    <a:pt x="683" y="1129"/>
                    <a:pt x="686" y="1078"/>
                    <a:pt x="686" y="1057"/>
                  </a:cubicBezTo>
                  <a:cubicBezTo>
                    <a:pt x="686" y="1036"/>
                    <a:pt x="725" y="1027"/>
                    <a:pt x="746" y="1009"/>
                  </a:cubicBezTo>
                  <a:cubicBezTo>
                    <a:pt x="767" y="991"/>
                    <a:pt x="710" y="961"/>
                    <a:pt x="743" y="943"/>
                  </a:cubicBezTo>
                  <a:cubicBezTo>
                    <a:pt x="776" y="925"/>
                    <a:pt x="716" y="850"/>
                    <a:pt x="734" y="835"/>
                  </a:cubicBezTo>
                  <a:cubicBezTo>
                    <a:pt x="752" y="820"/>
                    <a:pt x="737" y="787"/>
                    <a:pt x="740" y="763"/>
                  </a:cubicBezTo>
                  <a:cubicBezTo>
                    <a:pt x="743" y="739"/>
                    <a:pt x="842" y="694"/>
                    <a:pt x="854" y="673"/>
                  </a:cubicBezTo>
                  <a:cubicBezTo>
                    <a:pt x="862" y="658"/>
                    <a:pt x="871" y="604"/>
                    <a:pt x="874" y="557"/>
                  </a:cubicBezTo>
                  <a:cubicBezTo>
                    <a:pt x="843" y="577"/>
                    <a:pt x="816" y="587"/>
                    <a:pt x="811" y="576"/>
                  </a:cubicBezTo>
                  <a:cubicBezTo>
                    <a:pt x="802" y="555"/>
                    <a:pt x="814" y="493"/>
                    <a:pt x="788" y="467"/>
                  </a:cubicBezTo>
                  <a:cubicBezTo>
                    <a:pt x="761" y="440"/>
                    <a:pt x="779" y="387"/>
                    <a:pt x="752" y="375"/>
                  </a:cubicBezTo>
                  <a:cubicBezTo>
                    <a:pt x="726" y="363"/>
                    <a:pt x="693" y="310"/>
                    <a:pt x="717" y="293"/>
                  </a:cubicBezTo>
                  <a:cubicBezTo>
                    <a:pt x="741" y="275"/>
                    <a:pt x="717" y="240"/>
                    <a:pt x="738" y="222"/>
                  </a:cubicBezTo>
                  <a:cubicBezTo>
                    <a:pt x="758" y="204"/>
                    <a:pt x="726" y="201"/>
                    <a:pt x="696" y="166"/>
                  </a:cubicBezTo>
                  <a:cubicBezTo>
                    <a:pt x="667" y="130"/>
                    <a:pt x="708" y="86"/>
                    <a:pt x="673" y="59"/>
                  </a:cubicBezTo>
                  <a:cubicBezTo>
                    <a:pt x="637" y="33"/>
                    <a:pt x="637" y="0"/>
                    <a:pt x="628" y="15"/>
                  </a:cubicBezTo>
                  <a:cubicBezTo>
                    <a:pt x="620" y="30"/>
                    <a:pt x="617" y="80"/>
                    <a:pt x="587" y="95"/>
                  </a:cubicBezTo>
                  <a:cubicBezTo>
                    <a:pt x="582" y="97"/>
                    <a:pt x="575" y="103"/>
                    <a:pt x="565" y="111"/>
                  </a:cubicBezTo>
                  <a:cubicBezTo>
                    <a:pt x="566" y="135"/>
                    <a:pt x="557" y="176"/>
                    <a:pt x="566" y="200"/>
                  </a:cubicBezTo>
                  <a:cubicBezTo>
                    <a:pt x="580" y="234"/>
                    <a:pt x="586" y="395"/>
                    <a:pt x="573" y="457"/>
                  </a:cubicBezTo>
                  <a:cubicBezTo>
                    <a:pt x="560" y="519"/>
                    <a:pt x="546" y="570"/>
                    <a:pt x="533" y="608"/>
                  </a:cubicBezTo>
                  <a:cubicBezTo>
                    <a:pt x="520" y="645"/>
                    <a:pt x="564" y="648"/>
                    <a:pt x="546" y="665"/>
                  </a:cubicBezTo>
                  <a:cubicBezTo>
                    <a:pt x="529" y="683"/>
                    <a:pt x="535" y="727"/>
                    <a:pt x="535" y="798"/>
                  </a:cubicBezTo>
                  <a:cubicBezTo>
                    <a:pt x="535" y="869"/>
                    <a:pt x="493" y="988"/>
                    <a:pt x="491" y="1026"/>
                  </a:cubicBezTo>
                  <a:cubicBezTo>
                    <a:pt x="489" y="1064"/>
                    <a:pt x="460" y="1088"/>
                    <a:pt x="465" y="1130"/>
                  </a:cubicBezTo>
                  <a:cubicBezTo>
                    <a:pt x="469" y="1172"/>
                    <a:pt x="445" y="1196"/>
                    <a:pt x="420" y="1216"/>
                  </a:cubicBezTo>
                  <a:cubicBezTo>
                    <a:pt x="396" y="1236"/>
                    <a:pt x="460" y="1301"/>
                    <a:pt x="458" y="1336"/>
                  </a:cubicBezTo>
                  <a:cubicBezTo>
                    <a:pt x="456" y="1371"/>
                    <a:pt x="409" y="1387"/>
                    <a:pt x="420" y="1444"/>
                  </a:cubicBezTo>
                  <a:cubicBezTo>
                    <a:pt x="434" y="1516"/>
                    <a:pt x="420" y="1639"/>
                    <a:pt x="420" y="1664"/>
                  </a:cubicBezTo>
                  <a:cubicBezTo>
                    <a:pt x="420" y="1688"/>
                    <a:pt x="392" y="1686"/>
                    <a:pt x="398" y="1732"/>
                  </a:cubicBezTo>
                  <a:cubicBezTo>
                    <a:pt x="405" y="1779"/>
                    <a:pt x="369" y="1790"/>
                    <a:pt x="363" y="1856"/>
                  </a:cubicBezTo>
                  <a:cubicBezTo>
                    <a:pt x="356" y="1923"/>
                    <a:pt x="305" y="2018"/>
                    <a:pt x="285" y="2069"/>
                  </a:cubicBezTo>
                  <a:cubicBezTo>
                    <a:pt x="265" y="2120"/>
                    <a:pt x="265" y="2148"/>
                    <a:pt x="239" y="2148"/>
                  </a:cubicBezTo>
                  <a:cubicBezTo>
                    <a:pt x="212" y="2148"/>
                    <a:pt x="206" y="2177"/>
                    <a:pt x="225" y="2221"/>
                  </a:cubicBezTo>
                  <a:cubicBezTo>
                    <a:pt x="245" y="2266"/>
                    <a:pt x="212" y="2303"/>
                    <a:pt x="239" y="2348"/>
                  </a:cubicBezTo>
                  <a:cubicBezTo>
                    <a:pt x="265" y="2392"/>
                    <a:pt x="256" y="2407"/>
                    <a:pt x="243" y="2449"/>
                  </a:cubicBezTo>
                  <a:cubicBezTo>
                    <a:pt x="230" y="2491"/>
                    <a:pt x="212" y="2494"/>
                    <a:pt x="212" y="2533"/>
                  </a:cubicBezTo>
                  <a:cubicBezTo>
                    <a:pt x="212" y="2573"/>
                    <a:pt x="181" y="2607"/>
                    <a:pt x="199" y="2651"/>
                  </a:cubicBezTo>
                  <a:cubicBezTo>
                    <a:pt x="217" y="2695"/>
                    <a:pt x="212" y="2711"/>
                    <a:pt x="190" y="2711"/>
                  </a:cubicBezTo>
                  <a:cubicBezTo>
                    <a:pt x="168" y="2711"/>
                    <a:pt x="157" y="2746"/>
                    <a:pt x="148" y="2819"/>
                  </a:cubicBezTo>
                  <a:cubicBezTo>
                    <a:pt x="139" y="2892"/>
                    <a:pt x="141" y="2890"/>
                    <a:pt x="195" y="2886"/>
                  </a:cubicBezTo>
                  <a:cubicBezTo>
                    <a:pt x="248" y="2881"/>
                    <a:pt x="206" y="2706"/>
                    <a:pt x="239" y="2706"/>
                  </a:cubicBezTo>
                  <a:cubicBezTo>
                    <a:pt x="272" y="2706"/>
                    <a:pt x="243" y="2677"/>
                    <a:pt x="276" y="2669"/>
                  </a:cubicBezTo>
                  <a:cubicBezTo>
                    <a:pt x="310" y="2660"/>
                    <a:pt x="281" y="2700"/>
                    <a:pt x="303" y="2706"/>
                  </a:cubicBezTo>
                  <a:cubicBezTo>
                    <a:pt x="325" y="2713"/>
                    <a:pt x="341" y="2731"/>
                    <a:pt x="310" y="2750"/>
                  </a:cubicBezTo>
                  <a:cubicBezTo>
                    <a:pt x="279" y="2770"/>
                    <a:pt x="316" y="2810"/>
                    <a:pt x="301" y="2835"/>
                  </a:cubicBezTo>
                  <a:cubicBezTo>
                    <a:pt x="285" y="2859"/>
                    <a:pt x="263" y="2886"/>
                    <a:pt x="276" y="2914"/>
                  </a:cubicBezTo>
                  <a:cubicBezTo>
                    <a:pt x="290" y="2943"/>
                    <a:pt x="261" y="2941"/>
                    <a:pt x="259" y="2979"/>
                  </a:cubicBezTo>
                  <a:cubicBezTo>
                    <a:pt x="256" y="3016"/>
                    <a:pt x="279" y="3018"/>
                    <a:pt x="263" y="3027"/>
                  </a:cubicBezTo>
                  <a:cubicBezTo>
                    <a:pt x="248" y="3036"/>
                    <a:pt x="283" y="3065"/>
                    <a:pt x="261" y="3069"/>
                  </a:cubicBezTo>
                  <a:cubicBezTo>
                    <a:pt x="239" y="3074"/>
                    <a:pt x="252" y="3102"/>
                    <a:pt x="265" y="3129"/>
                  </a:cubicBezTo>
                  <a:cubicBezTo>
                    <a:pt x="279" y="3156"/>
                    <a:pt x="237" y="3140"/>
                    <a:pt x="214" y="3158"/>
                  </a:cubicBezTo>
                  <a:cubicBezTo>
                    <a:pt x="192" y="3175"/>
                    <a:pt x="237" y="3200"/>
                    <a:pt x="223" y="3224"/>
                  </a:cubicBezTo>
                  <a:cubicBezTo>
                    <a:pt x="210" y="3249"/>
                    <a:pt x="175" y="3211"/>
                    <a:pt x="159" y="3198"/>
                  </a:cubicBezTo>
                  <a:cubicBezTo>
                    <a:pt x="144" y="3184"/>
                    <a:pt x="183" y="3158"/>
                    <a:pt x="203" y="3131"/>
                  </a:cubicBezTo>
                  <a:cubicBezTo>
                    <a:pt x="223" y="3105"/>
                    <a:pt x="183" y="3045"/>
                    <a:pt x="150" y="3058"/>
                  </a:cubicBezTo>
                  <a:cubicBezTo>
                    <a:pt x="117" y="3071"/>
                    <a:pt x="183" y="3109"/>
                    <a:pt x="183" y="3138"/>
                  </a:cubicBezTo>
                  <a:cubicBezTo>
                    <a:pt x="183" y="3167"/>
                    <a:pt x="128" y="3131"/>
                    <a:pt x="130" y="3162"/>
                  </a:cubicBezTo>
                  <a:cubicBezTo>
                    <a:pt x="133" y="3193"/>
                    <a:pt x="93" y="3182"/>
                    <a:pt x="73" y="3204"/>
                  </a:cubicBezTo>
                  <a:cubicBezTo>
                    <a:pt x="53" y="3226"/>
                    <a:pt x="99" y="3246"/>
                    <a:pt x="77" y="3253"/>
                  </a:cubicBezTo>
                  <a:cubicBezTo>
                    <a:pt x="55" y="3260"/>
                    <a:pt x="17" y="3291"/>
                    <a:pt x="15" y="3313"/>
                  </a:cubicBezTo>
                  <a:cubicBezTo>
                    <a:pt x="13" y="3335"/>
                    <a:pt x="40" y="3339"/>
                    <a:pt x="40" y="3317"/>
                  </a:cubicBezTo>
                  <a:cubicBezTo>
                    <a:pt x="40" y="3295"/>
                    <a:pt x="75" y="3288"/>
                    <a:pt x="86" y="3317"/>
                  </a:cubicBezTo>
                  <a:cubicBezTo>
                    <a:pt x="97" y="3346"/>
                    <a:pt x="113" y="3317"/>
                    <a:pt x="144" y="3324"/>
                  </a:cubicBezTo>
                  <a:cubicBezTo>
                    <a:pt x="175" y="3330"/>
                    <a:pt x="170" y="3377"/>
                    <a:pt x="152" y="3375"/>
                  </a:cubicBezTo>
                  <a:cubicBezTo>
                    <a:pt x="135" y="3373"/>
                    <a:pt x="117" y="3404"/>
                    <a:pt x="121" y="3437"/>
                  </a:cubicBezTo>
                  <a:cubicBezTo>
                    <a:pt x="126" y="3470"/>
                    <a:pt x="188" y="3437"/>
                    <a:pt x="214" y="3446"/>
                  </a:cubicBezTo>
                  <a:cubicBezTo>
                    <a:pt x="241" y="3454"/>
                    <a:pt x="232" y="3501"/>
                    <a:pt x="217" y="3485"/>
                  </a:cubicBezTo>
                  <a:cubicBezTo>
                    <a:pt x="201" y="3470"/>
                    <a:pt x="166" y="3443"/>
                    <a:pt x="150" y="3470"/>
                  </a:cubicBezTo>
                  <a:cubicBezTo>
                    <a:pt x="135" y="3496"/>
                    <a:pt x="110" y="3483"/>
                    <a:pt x="90" y="3474"/>
                  </a:cubicBezTo>
                  <a:cubicBezTo>
                    <a:pt x="71" y="3466"/>
                    <a:pt x="0" y="3512"/>
                    <a:pt x="24" y="3530"/>
                  </a:cubicBezTo>
                  <a:cubicBezTo>
                    <a:pt x="48" y="3547"/>
                    <a:pt x="46" y="3576"/>
                    <a:pt x="62" y="3574"/>
                  </a:cubicBezTo>
                  <a:cubicBezTo>
                    <a:pt x="77" y="3572"/>
                    <a:pt x="102" y="3561"/>
                    <a:pt x="110" y="3543"/>
                  </a:cubicBezTo>
                  <a:cubicBezTo>
                    <a:pt x="119" y="3525"/>
                    <a:pt x="150" y="3508"/>
                    <a:pt x="152" y="3547"/>
                  </a:cubicBezTo>
                  <a:cubicBezTo>
                    <a:pt x="155" y="3587"/>
                    <a:pt x="110" y="3567"/>
                    <a:pt x="102" y="3589"/>
                  </a:cubicBezTo>
                  <a:cubicBezTo>
                    <a:pt x="93" y="3612"/>
                    <a:pt x="75" y="3629"/>
                    <a:pt x="48" y="3649"/>
                  </a:cubicBezTo>
                  <a:cubicBezTo>
                    <a:pt x="22" y="3669"/>
                    <a:pt x="48" y="3702"/>
                    <a:pt x="71" y="3691"/>
                  </a:cubicBezTo>
                  <a:cubicBezTo>
                    <a:pt x="93" y="3680"/>
                    <a:pt x="64" y="3718"/>
                    <a:pt x="95" y="3722"/>
                  </a:cubicBezTo>
                  <a:cubicBezTo>
                    <a:pt x="123" y="3726"/>
                    <a:pt x="133" y="3704"/>
                    <a:pt x="126" y="3682"/>
                  </a:cubicBezTo>
                  <a:cubicBezTo>
                    <a:pt x="119" y="3660"/>
                    <a:pt x="141" y="3612"/>
                    <a:pt x="168" y="3636"/>
                  </a:cubicBezTo>
                  <a:cubicBezTo>
                    <a:pt x="195" y="3660"/>
                    <a:pt x="155" y="3685"/>
                    <a:pt x="155" y="3707"/>
                  </a:cubicBezTo>
                  <a:cubicBezTo>
                    <a:pt x="155" y="3729"/>
                    <a:pt x="139" y="3758"/>
                    <a:pt x="139" y="3782"/>
                  </a:cubicBezTo>
                  <a:cubicBezTo>
                    <a:pt x="139" y="3806"/>
                    <a:pt x="110" y="3793"/>
                    <a:pt x="113" y="3820"/>
                  </a:cubicBezTo>
                  <a:cubicBezTo>
                    <a:pt x="115" y="3846"/>
                    <a:pt x="51" y="3828"/>
                    <a:pt x="79" y="3846"/>
                  </a:cubicBezTo>
                  <a:cubicBezTo>
                    <a:pt x="108" y="3864"/>
                    <a:pt x="62" y="3888"/>
                    <a:pt x="77" y="3906"/>
                  </a:cubicBezTo>
                  <a:cubicBezTo>
                    <a:pt x="93" y="3924"/>
                    <a:pt x="106" y="3882"/>
                    <a:pt x="130" y="3890"/>
                  </a:cubicBezTo>
                  <a:cubicBezTo>
                    <a:pt x="155" y="3899"/>
                    <a:pt x="150" y="3906"/>
                    <a:pt x="181" y="3893"/>
                  </a:cubicBezTo>
                  <a:cubicBezTo>
                    <a:pt x="212" y="3879"/>
                    <a:pt x="230" y="3917"/>
                    <a:pt x="201" y="3926"/>
                  </a:cubicBezTo>
                  <a:cubicBezTo>
                    <a:pt x="172" y="3935"/>
                    <a:pt x="141" y="3968"/>
                    <a:pt x="155" y="3972"/>
                  </a:cubicBezTo>
                  <a:cubicBezTo>
                    <a:pt x="168" y="3977"/>
                    <a:pt x="206" y="3950"/>
                    <a:pt x="214" y="3979"/>
                  </a:cubicBezTo>
                  <a:cubicBezTo>
                    <a:pt x="223" y="4008"/>
                    <a:pt x="245" y="3999"/>
                    <a:pt x="248" y="3968"/>
                  </a:cubicBezTo>
                  <a:cubicBezTo>
                    <a:pt x="250" y="3937"/>
                    <a:pt x="303" y="3964"/>
                    <a:pt x="312" y="3990"/>
                  </a:cubicBezTo>
                  <a:cubicBezTo>
                    <a:pt x="321" y="4017"/>
                    <a:pt x="256" y="4032"/>
                    <a:pt x="223" y="4026"/>
                  </a:cubicBezTo>
                  <a:cubicBezTo>
                    <a:pt x="190" y="4019"/>
                    <a:pt x="172" y="4057"/>
                    <a:pt x="195" y="4085"/>
                  </a:cubicBezTo>
                  <a:cubicBezTo>
                    <a:pt x="217" y="4114"/>
                    <a:pt x="243" y="4085"/>
                    <a:pt x="268" y="4061"/>
                  </a:cubicBezTo>
                  <a:cubicBezTo>
                    <a:pt x="292" y="4037"/>
                    <a:pt x="411" y="4043"/>
                    <a:pt x="420" y="4070"/>
                  </a:cubicBezTo>
                  <a:cubicBezTo>
                    <a:pt x="429" y="4096"/>
                    <a:pt x="365" y="4074"/>
                    <a:pt x="358" y="4090"/>
                  </a:cubicBezTo>
                  <a:cubicBezTo>
                    <a:pt x="352" y="4105"/>
                    <a:pt x="303" y="4118"/>
                    <a:pt x="296" y="4101"/>
                  </a:cubicBezTo>
                  <a:cubicBezTo>
                    <a:pt x="290" y="4083"/>
                    <a:pt x="243" y="4107"/>
                    <a:pt x="241" y="4136"/>
                  </a:cubicBezTo>
                  <a:cubicBezTo>
                    <a:pt x="239" y="4165"/>
                    <a:pt x="203" y="4165"/>
                    <a:pt x="243" y="4176"/>
                  </a:cubicBezTo>
                  <a:cubicBezTo>
                    <a:pt x="283" y="4187"/>
                    <a:pt x="272" y="4134"/>
                    <a:pt x="334" y="4138"/>
                  </a:cubicBezTo>
                  <a:cubicBezTo>
                    <a:pt x="396" y="4143"/>
                    <a:pt x="429" y="4081"/>
                    <a:pt x="447" y="4116"/>
                  </a:cubicBezTo>
                  <a:cubicBezTo>
                    <a:pt x="465" y="4152"/>
                    <a:pt x="396" y="4181"/>
                    <a:pt x="372" y="4158"/>
                  </a:cubicBezTo>
                  <a:cubicBezTo>
                    <a:pt x="347" y="4136"/>
                    <a:pt x="318" y="4174"/>
                    <a:pt x="321" y="4207"/>
                  </a:cubicBezTo>
                  <a:cubicBezTo>
                    <a:pt x="323" y="4240"/>
                    <a:pt x="250" y="4198"/>
                    <a:pt x="214" y="4194"/>
                  </a:cubicBezTo>
                  <a:cubicBezTo>
                    <a:pt x="179" y="4189"/>
                    <a:pt x="195" y="4227"/>
                    <a:pt x="225" y="4260"/>
                  </a:cubicBezTo>
                  <a:cubicBezTo>
                    <a:pt x="256" y="4293"/>
                    <a:pt x="274" y="4256"/>
                    <a:pt x="312" y="4280"/>
                  </a:cubicBezTo>
                  <a:cubicBezTo>
                    <a:pt x="349" y="4304"/>
                    <a:pt x="349" y="4331"/>
                    <a:pt x="376" y="4307"/>
                  </a:cubicBezTo>
                  <a:cubicBezTo>
                    <a:pt x="403" y="4282"/>
                    <a:pt x="376" y="4285"/>
                    <a:pt x="358" y="4273"/>
                  </a:cubicBezTo>
                  <a:cubicBezTo>
                    <a:pt x="341" y="4262"/>
                    <a:pt x="356" y="4225"/>
                    <a:pt x="398" y="4245"/>
                  </a:cubicBezTo>
                  <a:cubicBezTo>
                    <a:pt x="440" y="4265"/>
                    <a:pt x="489" y="4227"/>
                    <a:pt x="476" y="4174"/>
                  </a:cubicBezTo>
                  <a:cubicBezTo>
                    <a:pt x="462" y="4121"/>
                    <a:pt x="513" y="4096"/>
                    <a:pt x="564" y="4079"/>
                  </a:cubicBezTo>
                  <a:cubicBezTo>
                    <a:pt x="615" y="4061"/>
                    <a:pt x="589" y="4112"/>
                    <a:pt x="551" y="4127"/>
                  </a:cubicBezTo>
                  <a:cubicBezTo>
                    <a:pt x="513" y="4143"/>
                    <a:pt x="507" y="4154"/>
                    <a:pt x="535" y="4185"/>
                  </a:cubicBezTo>
                  <a:cubicBezTo>
                    <a:pt x="564" y="4216"/>
                    <a:pt x="602" y="4165"/>
                    <a:pt x="626" y="4189"/>
                  </a:cubicBezTo>
                  <a:cubicBezTo>
                    <a:pt x="651" y="4214"/>
                    <a:pt x="582" y="4209"/>
                    <a:pt x="571" y="4234"/>
                  </a:cubicBezTo>
                  <a:cubicBezTo>
                    <a:pt x="560" y="4258"/>
                    <a:pt x="613" y="4287"/>
                    <a:pt x="575" y="4304"/>
                  </a:cubicBezTo>
                  <a:cubicBezTo>
                    <a:pt x="538" y="4322"/>
                    <a:pt x="555" y="4231"/>
                    <a:pt x="533" y="4222"/>
                  </a:cubicBezTo>
                  <a:cubicBezTo>
                    <a:pt x="511" y="4214"/>
                    <a:pt x="491" y="4234"/>
                    <a:pt x="513" y="4285"/>
                  </a:cubicBezTo>
                  <a:cubicBezTo>
                    <a:pt x="535" y="4335"/>
                    <a:pt x="487" y="4291"/>
                    <a:pt x="465" y="4267"/>
                  </a:cubicBezTo>
                  <a:cubicBezTo>
                    <a:pt x="442" y="4242"/>
                    <a:pt x="411" y="4278"/>
                    <a:pt x="438" y="4304"/>
                  </a:cubicBezTo>
                  <a:cubicBezTo>
                    <a:pt x="465" y="4331"/>
                    <a:pt x="387" y="4302"/>
                    <a:pt x="387" y="4344"/>
                  </a:cubicBezTo>
                  <a:cubicBezTo>
                    <a:pt x="387" y="4386"/>
                    <a:pt x="420" y="4351"/>
                    <a:pt x="460" y="4360"/>
                  </a:cubicBezTo>
                  <a:cubicBezTo>
                    <a:pt x="500" y="4369"/>
                    <a:pt x="482" y="4426"/>
                    <a:pt x="511" y="4448"/>
                  </a:cubicBezTo>
                  <a:cubicBezTo>
                    <a:pt x="540" y="4470"/>
                    <a:pt x="515" y="4377"/>
                    <a:pt x="546" y="4371"/>
                  </a:cubicBezTo>
                  <a:cubicBezTo>
                    <a:pt x="577" y="4364"/>
                    <a:pt x="549" y="4442"/>
                    <a:pt x="617" y="4464"/>
                  </a:cubicBezTo>
                  <a:cubicBezTo>
                    <a:pt x="686" y="4486"/>
                    <a:pt x="622" y="4451"/>
                    <a:pt x="653" y="4428"/>
                  </a:cubicBezTo>
                  <a:cubicBezTo>
                    <a:pt x="684" y="4406"/>
                    <a:pt x="724" y="4495"/>
                    <a:pt x="757" y="4504"/>
                  </a:cubicBezTo>
                  <a:cubicBezTo>
                    <a:pt x="790" y="4512"/>
                    <a:pt x="768" y="4464"/>
                    <a:pt x="743" y="4437"/>
                  </a:cubicBezTo>
                  <a:cubicBezTo>
                    <a:pt x="719" y="4411"/>
                    <a:pt x="768" y="4426"/>
                    <a:pt x="801" y="4437"/>
                  </a:cubicBezTo>
                  <a:cubicBezTo>
                    <a:pt x="834" y="4448"/>
                    <a:pt x="861" y="4453"/>
                    <a:pt x="867" y="4428"/>
                  </a:cubicBezTo>
                  <a:cubicBezTo>
                    <a:pt x="870" y="4419"/>
                    <a:pt x="876" y="4419"/>
                    <a:pt x="884" y="4422"/>
                  </a:cubicBezTo>
                  <a:cubicBezTo>
                    <a:pt x="849" y="4399"/>
                    <a:pt x="732" y="4416"/>
                    <a:pt x="716" y="4413"/>
                  </a:cubicBezTo>
                  <a:cubicBezTo>
                    <a:pt x="700" y="4411"/>
                    <a:pt x="712" y="4145"/>
                    <a:pt x="715" y="4084"/>
                  </a:cubicBezTo>
                  <a:cubicBezTo>
                    <a:pt x="713" y="4084"/>
                    <a:pt x="710" y="4083"/>
                    <a:pt x="708" y="4083"/>
                  </a:cubicBezTo>
                  <a:cubicBezTo>
                    <a:pt x="679" y="4083"/>
                    <a:pt x="615" y="4090"/>
                    <a:pt x="626" y="4045"/>
                  </a:cubicBezTo>
                  <a:cubicBezTo>
                    <a:pt x="628" y="4038"/>
                    <a:pt x="632" y="4033"/>
                    <a:pt x="638" y="4031"/>
                  </a:cubicBezTo>
                  <a:cubicBezTo>
                    <a:pt x="625" y="4019"/>
                    <a:pt x="606" y="4005"/>
                    <a:pt x="584" y="4000"/>
                  </a:cubicBezTo>
                  <a:cubicBezTo>
                    <a:pt x="539" y="3988"/>
                    <a:pt x="431" y="4000"/>
                    <a:pt x="407" y="400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89" name="Google Shape;2189;p68"/>
            <p:cNvSpPr/>
            <p:nvPr/>
          </p:nvSpPr>
          <p:spPr>
            <a:xfrm>
              <a:off x="8460936" y="9823527"/>
              <a:ext cx="445650" cy="450676"/>
            </a:xfrm>
            <a:custGeom>
              <a:pathLst>
                <a:path extrusionOk="0" h="892" w="885">
                  <a:moveTo>
                    <a:pt x="849" y="481"/>
                  </a:moveTo>
                  <a:cubicBezTo>
                    <a:pt x="813" y="463"/>
                    <a:pt x="777" y="499"/>
                    <a:pt x="765" y="499"/>
                  </a:cubicBezTo>
                  <a:cubicBezTo>
                    <a:pt x="753" y="499"/>
                    <a:pt x="726" y="421"/>
                    <a:pt x="717" y="389"/>
                  </a:cubicBezTo>
                  <a:cubicBezTo>
                    <a:pt x="708" y="356"/>
                    <a:pt x="672" y="290"/>
                    <a:pt x="648" y="304"/>
                  </a:cubicBezTo>
                  <a:cubicBezTo>
                    <a:pt x="624" y="319"/>
                    <a:pt x="630" y="299"/>
                    <a:pt x="562" y="296"/>
                  </a:cubicBezTo>
                  <a:cubicBezTo>
                    <a:pt x="493" y="293"/>
                    <a:pt x="496" y="281"/>
                    <a:pt x="511" y="215"/>
                  </a:cubicBezTo>
                  <a:cubicBezTo>
                    <a:pt x="526" y="149"/>
                    <a:pt x="466" y="107"/>
                    <a:pt x="493" y="92"/>
                  </a:cubicBezTo>
                  <a:cubicBezTo>
                    <a:pt x="513" y="81"/>
                    <a:pt x="511" y="67"/>
                    <a:pt x="488" y="38"/>
                  </a:cubicBezTo>
                  <a:cubicBezTo>
                    <a:pt x="483" y="42"/>
                    <a:pt x="477" y="44"/>
                    <a:pt x="471" y="44"/>
                  </a:cubicBezTo>
                  <a:cubicBezTo>
                    <a:pt x="448" y="44"/>
                    <a:pt x="418" y="3"/>
                    <a:pt x="377" y="3"/>
                  </a:cubicBezTo>
                  <a:cubicBezTo>
                    <a:pt x="336" y="3"/>
                    <a:pt x="291" y="0"/>
                    <a:pt x="262" y="15"/>
                  </a:cubicBezTo>
                  <a:cubicBezTo>
                    <a:pt x="232" y="30"/>
                    <a:pt x="176" y="12"/>
                    <a:pt x="141" y="36"/>
                  </a:cubicBezTo>
                  <a:cubicBezTo>
                    <a:pt x="105" y="59"/>
                    <a:pt x="61" y="109"/>
                    <a:pt x="64" y="130"/>
                  </a:cubicBezTo>
                  <a:cubicBezTo>
                    <a:pt x="67" y="151"/>
                    <a:pt x="52" y="278"/>
                    <a:pt x="35" y="283"/>
                  </a:cubicBezTo>
                  <a:cubicBezTo>
                    <a:pt x="29" y="285"/>
                    <a:pt x="16" y="284"/>
                    <a:pt x="0" y="283"/>
                  </a:cubicBezTo>
                  <a:cubicBezTo>
                    <a:pt x="24" y="324"/>
                    <a:pt x="94" y="397"/>
                    <a:pt x="139" y="424"/>
                  </a:cubicBezTo>
                  <a:cubicBezTo>
                    <a:pt x="193" y="457"/>
                    <a:pt x="190" y="487"/>
                    <a:pt x="250" y="493"/>
                  </a:cubicBezTo>
                  <a:cubicBezTo>
                    <a:pt x="310" y="499"/>
                    <a:pt x="340" y="523"/>
                    <a:pt x="361" y="550"/>
                  </a:cubicBezTo>
                  <a:cubicBezTo>
                    <a:pt x="382" y="577"/>
                    <a:pt x="535" y="622"/>
                    <a:pt x="547" y="643"/>
                  </a:cubicBezTo>
                  <a:cubicBezTo>
                    <a:pt x="558" y="664"/>
                    <a:pt x="469" y="724"/>
                    <a:pt x="469" y="778"/>
                  </a:cubicBezTo>
                  <a:cubicBezTo>
                    <a:pt x="469" y="832"/>
                    <a:pt x="436" y="826"/>
                    <a:pt x="436" y="844"/>
                  </a:cubicBezTo>
                  <a:cubicBezTo>
                    <a:pt x="436" y="862"/>
                    <a:pt x="505" y="850"/>
                    <a:pt x="529" y="865"/>
                  </a:cubicBezTo>
                  <a:cubicBezTo>
                    <a:pt x="553" y="880"/>
                    <a:pt x="594" y="856"/>
                    <a:pt x="624" y="874"/>
                  </a:cubicBezTo>
                  <a:cubicBezTo>
                    <a:pt x="654" y="892"/>
                    <a:pt x="687" y="850"/>
                    <a:pt x="711" y="856"/>
                  </a:cubicBezTo>
                  <a:cubicBezTo>
                    <a:pt x="735" y="862"/>
                    <a:pt x="759" y="814"/>
                    <a:pt x="789" y="817"/>
                  </a:cubicBezTo>
                  <a:cubicBezTo>
                    <a:pt x="819" y="820"/>
                    <a:pt x="846" y="712"/>
                    <a:pt x="840" y="670"/>
                  </a:cubicBezTo>
                  <a:cubicBezTo>
                    <a:pt x="834" y="628"/>
                    <a:pt x="885" y="499"/>
                    <a:pt x="849" y="48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0" name="Google Shape;2190;p68"/>
            <p:cNvSpPr/>
            <p:nvPr/>
          </p:nvSpPr>
          <p:spPr>
            <a:xfrm>
              <a:off x="7288172" y="8262076"/>
              <a:ext cx="167538" cy="137381"/>
            </a:xfrm>
            <a:custGeom>
              <a:pathLst>
                <a:path extrusionOk="0" h="269" w="332">
                  <a:moveTo>
                    <a:pt x="317" y="214"/>
                  </a:moveTo>
                  <a:cubicBezTo>
                    <a:pt x="313" y="202"/>
                    <a:pt x="315" y="173"/>
                    <a:pt x="332" y="150"/>
                  </a:cubicBezTo>
                  <a:cubicBezTo>
                    <a:pt x="296" y="111"/>
                    <a:pt x="255" y="59"/>
                    <a:pt x="233" y="27"/>
                  </a:cubicBezTo>
                  <a:cubicBezTo>
                    <a:pt x="212" y="30"/>
                    <a:pt x="194" y="30"/>
                    <a:pt x="184" y="22"/>
                  </a:cubicBezTo>
                  <a:cubicBezTo>
                    <a:pt x="162" y="5"/>
                    <a:pt x="107" y="16"/>
                    <a:pt x="85" y="5"/>
                  </a:cubicBezTo>
                  <a:cubicBezTo>
                    <a:pt x="74" y="0"/>
                    <a:pt x="51" y="0"/>
                    <a:pt x="30" y="2"/>
                  </a:cubicBezTo>
                  <a:cubicBezTo>
                    <a:pt x="35" y="18"/>
                    <a:pt x="33" y="34"/>
                    <a:pt x="22" y="41"/>
                  </a:cubicBezTo>
                  <a:cubicBezTo>
                    <a:pt x="2" y="55"/>
                    <a:pt x="0" y="108"/>
                    <a:pt x="49" y="128"/>
                  </a:cubicBezTo>
                  <a:cubicBezTo>
                    <a:pt x="97" y="147"/>
                    <a:pt x="82" y="117"/>
                    <a:pt x="106" y="117"/>
                  </a:cubicBezTo>
                  <a:cubicBezTo>
                    <a:pt x="131" y="117"/>
                    <a:pt x="128" y="154"/>
                    <a:pt x="151" y="154"/>
                  </a:cubicBezTo>
                  <a:cubicBezTo>
                    <a:pt x="173" y="154"/>
                    <a:pt x="224" y="181"/>
                    <a:pt x="221" y="216"/>
                  </a:cubicBezTo>
                  <a:cubicBezTo>
                    <a:pt x="219" y="251"/>
                    <a:pt x="239" y="267"/>
                    <a:pt x="279" y="267"/>
                  </a:cubicBezTo>
                  <a:cubicBezTo>
                    <a:pt x="286" y="267"/>
                    <a:pt x="295" y="268"/>
                    <a:pt x="303" y="269"/>
                  </a:cubicBezTo>
                  <a:cubicBezTo>
                    <a:pt x="310" y="245"/>
                    <a:pt x="320" y="226"/>
                    <a:pt x="317" y="21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1" name="Google Shape;2191;p68"/>
            <p:cNvSpPr/>
            <p:nvPr/>
          </p:nvSpPr>
          <p:spPr>
            <a:xfrm>
              <a:off x="7440631" y="8329091"/>
              <a:ext cx="294866" cy="140732"/>
            </a:xfrm>
            <a:custGeom>
              <a:pathLst>
                <a:path extrusionOk="0" h="281" w="583">
                  <a:moveTo>
                    <a:pt x="521" y="84"/>
                  </a:moveTo>
                  <a:cubicBezTo>
                    <a:pt x="485" y="31"/>
                    <a:pt x="421" y="35"/>
                    <a:pt x="381" y="17"/>
                  </a:cubicBezTo>
                  <a:cubicBezTo>
                    <a:pt x="341" y="0"/>
                    <a:pt x="290" y="24"/>
                    <a:pt x="239" y="71"/>
                  </a:cubicBezTo>
                  <a:cubicBezTo>
                    <a:pt x="189" y="117"/>
                    <a:pt x="124" y="91"/>
                    <a:pt x="80" y="66"/>
                  </a:cubicBezTo>
                  <a:cubicBezTo>
                    <a:pt x="67" y="59"/>
                    <a:pt x="48" y="42"/>
                    <a:pt x="29" y="20"/>
                  </a:cubicBezTo>
                  <a:cubicBezTo>
                    <a:pt x="12" y="43"/>
                    <a:pt x="10" y="72"/>
                    <a:pt x="14" y="84"/>
                  </a:cubicBezTo>
                  <a:cubicBezTo>
                    <a:pt x="17" y="96"/>
                    <a:pt x="7" y="115"/>
                    <a:pt x="0" y="139"/>
                  </a:cubicBezTo>
                  <a:cubicBezTo>
                    <a:pt x="44" y="144"/>
                    <a:pt x="101" y="163"/>
                    <a:pt x="129" y="197"/>
                  </a:cubicBezTo>
                  <a:cubicBezTo>
                    <a:pt x="162" y="237"/>
                    <a:pt x="182" y="210"/>
                    <a:pt x="202" y="245"/>
                  </a:cubicBezTo>
                  <a:cubicBezTo>
                    <a:pt x="222" y="281"/>
                    <a:pt x="268" y="248"/>
                    <a:pt x="279" y="225"/>
                  </a:cubicBezTo>
                  <a:cubicBezTo>
                    <a:pt x="290" y="203"/>
                    <a:pt x="255" y="195"/>
                    <a:pt x="250" y="170"/>
                  </a:cubicBezTo>
                  <a:cubicBezTo>
                    <a:pt x="246" y="146"/>
                    <a:pt x="295" y="155"/>
                    <a:pt x="304" y="121"/>
                  </a:cubicBezTo>
                  <a:cubicBezTo>
                    <a:pt x="312" y="88"/>
                    <a:pt x="383" y="73"/>
                    <a:pt x="414" y="86"/>
                  </a:cubicBezTo>
                  <a:cubicBezTo>
                    <a:pt x="445" y="99"/>
                    <a:pt x="472" y="121"/>
                    <a:pt x="443" y="155"/>
                  </a:cubicBezTo>
                  <a:cubicBezTo>
                    <a:pt x="422" y="179"/>
                    <a:pt x="465" y="224"/>
                    <a:pt x="502" y="259"/>
                  </a:cubicBezTo>
                  <a:cubicBezTo>
                    <a:pt x="527" y="232"/>
                    <a:pt x="557" y="202"/>
                    <a:pt x="569" y="193"/>
                  </a:cubicBezTo>
                  <a:cubicBezTo>
                    <a:pt x="576" y="188"/>
                    <a:pt x="580" y="177"/>
                    <a:pt x="583" y="162"/>
                  </a:cubicBezTo>
                  <a:cubicBezTo>
                    <a:pt x="565" y="154"/>
                    <a:pt x="545" y="121"/>
                    <a:pt x="521" y="8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2" name="Google Shape;2192;p68"/>
            <p:cNvSpPr/>
            <p:nvPr/>
          </p:nvSpPr>
          <p:spPr>
            <a:xfrm>
              <a:off x="7641676" y="8181658"/>
              <a:ext cx="604812" cy="859468"/>
            </a:xfrm>
            <a:custGeom>
              <a:pathLst>
                <a:path extrusionOk="0" h="1701" w="1196">
                  <a:moveTo>
                    <a:pt x="185" y="1241"/>
                  </a:moveTo>
                  <a:cubicBezTo>
                    <a:pt x="213" y="1258"/>
                    <a:pt x="252" y="1253"/>
                    <a:pt x="261" y="1241"/>
                  </a:cubicBezTo>
                  <a:cubicBezTo>
                    <a:pt x="271" y="1230"/>
                    <a:pt x="296" y="1255"/>
                    <a:pt x="333" y="1297"/>
                  </a:cubicBezTo>
                  <a:cubicBezTo>
                    <a:pt x="335" y="1299"/>
                    <a:pt x="336" y="1300"/>
                    <a:pt x="337" y="1302"/>
                  </a:cubicBezTo>
                  <a:cubicBezTo>
                    <a:pt x="368" y="1295"/>
                    <a:pt x="408" y="1289"/>
                    <a:pt x="423" y="1299"/>
                  </a:cubicBezTo>
                  <a:cubicBezTo>
                    <a:pt x="451" y="1316"/>
                    <a:pt x="444" y="1379"/>
                    <a:pt x="482" y="1382"/>
                  </a:cubicBezTo>
                  <a:cubicBezTo>
                    <a:pt x="521" y="1386"/>
                    <a:pt x="548" y="1424"/>
                    <a:pt x="545" y="1445"/>
                  </a:cubicBezTo>
                  <a:cubicBezTo>
                    <a:pt x="541" y="1466"/>
                    <a:pt x="587" y="1476"/>
                    <a:pt x="583" y="1508"/>
                  </a:cubicBezTo>
                  <a:cubicBezTo>
                    <a:pt x="580" y="1539"/>
                    <a:pt x="684" y="1532"/>
                    <a:pt x="698" y="1521"/>
                  </a:cubicBezTo>
                  <a:cubicBezTo>
                    <a:pt x="712" y="1511"/>
                    <a:pt x="739" y="1504"/>
                    <a:pt x="757" y="1514"/>
                  </a:cubicBezTo>
                  <a:cubicBezTo>
                    <a:pt x="774" y="1525"/>
                    <a:pt x="805" y="1504"/>
                    <a:pt x="823" y="1511"/>
                  </a:cubicBezTo>
                  <a:cubicBezTo>
                    <a:pt x="840" y="1518"/>
                    <a:pt x="910" y="1546"/>
                    <a:pt x="896" y="1570"/>
                  </a:cubicBezTo>
                  <a:cubicBezTo>
                    <a:pt x="882" y="1594"/>
                    <a:pt x="833" y="1633"/>
                    <a:pt x="844" y="1654"/>
                  </a:cubicBezTo>
                  <a:cubicBezTo>
                    <a:pt x="852" y="1670"/>
                    <a:pt x="888" y="1680"/>
                    <a:pt x="903" y="1701"/>
                  </a:cubicBezTo>
                  <a:cubicBezTo>
                    <a:pt x="905" y="1701"/>
                    <a:pt x="906" y="1701"/>
                    <a:pt x="908" y="1700"/>
                  </a:cubicBezTo>
                  <a:cubicBezTo>
                    <a:pt x="935" y="1695"/>
                    <a:pt x="946" y="1594"/>
                    <a:pt x="946" y="1565"/>
                  </a:cubicBezTo>
                  <a:cubicBezTo>
                    <a:pt x="946" y="1535"/>
                    <a:pt x="958" y="1459"/>
                    <a:pt x="967" y="1429"/>
                  </a:cubicBezTo>
                  <a:cubicBezTo>
                    <a:pt x="983" y="1371"/>
                    <a:pt x="903" y="1330"/>
                    <a:pt x="903" y="1267"/>
                  </a:cubicBezTo>
                  <a:cubicBezTo>
                    <a:pt x="903" y="1204"/>
                    <a:pt x="935" y="1239"/>
                    <a:pt x="971" y="1213"/>
                  </a:cubicBezTo>
                  <a:cubicBezTo>
                    <a:pt x="1007" y="1187"/>
                    <a:pt x="969" y="1176"/>
                    <a:pt x="951" y="1172"/>
                  </a:cubicBezTo>
                  <a:cubicBezTo>
                    <a:pt x="933" y="1168"/>
                    <a:pt x="919" y="1136"/>
                    <a:pt x="925" y="1117"/>
                  </a:cubicBezTo>
                  <a:cubicBezTo>
                    <a:pt x="931" y="1098"/>
                    <a:pt x="1041" y="1106"/>
                    <a:pt x="1076" y="1106"/>
                  </a:cubicBezTo>
                  <a:cubicBezTo>
                    <a:pt x="1110" y="1106"/>
                    <a:pt x="1186" y="1074"/>
                    <a:pt x="1187" y="1069"/>
                  </a:cubicBezTo>
                  <a:cubicBezTo>
                    <a:pt x="1188" y="1064"/>
                    <a:pt x="1196" y="1039"/>
                    <a:pt x="1169" y="1018"/>
                  </a:cubicBezTo>
                  <a:cubicBezTo>
                    <a:pt x="1142" y="997"/>
                    <a:pt x="1152" y="967"/>
                    <a:pt x="1173" y="943"/>
                  </a:cubicBezTo>
                  <a:cubicBezTo>
                    <a:pt x="1194" y="919"/>
                    <a:pt x="1160" y="895"/>
                    <a:pt x="1134" y="867"/>
                  </a:cubicBezTo>
                  <a:cubicBezTo>
                    <a:pt x="1109" y="838"/>
                    <a:pt x="1128" y="733"/>
                    <a:pt x="1158" y="684"/>
                  </a:cubicBezTo>
                  <a:cubicBezTo>
                    <a:pt x="1188" y="635"/>
                    <a:pt x="1097" y="646"/>
                    <a:pt x="1042" y="653"/>
                  </a:cubicBezTo>
                  <a:cubicBezTo>
                    <a:pt x="986" y="660"/>
                    <a:pt x="938" y="638"/>
                    <a:pt x="902" y="592"/>
                  </a:cubicBezTo>
                  <a:cubicBezTo>
                    <a:pt x="866" y="546"/>
                    <a:pt x="817" y="575"/>
                    <a:pt x="731" y="577"/>
                  </a:cubicBezTo>
                  <a:cubicBezTo>
                    <a:pt x="645" y="579"/>
                    <a:pt x="662" y="482"/>
                    <a:pt x="666" y="445"/>
                  </a:cubicBezTo>
                  <a:cubicBezTo>
                    <a:pt x="670" y="408"/>
                    <a:pt x="622" y="403"/>
                    <a:pt x="622" y="379"/>
                  </a:cubicBezTo>
                  <a:cubicBezTo>
                    <a:pt x="622" y="356"/>
                    <a:pt x="597" y="356"/>
                    <a:pt x="575" y="357"/>
                  </a:cubicBezTo>
                  <a:cubicBezTo>
                    <a:pt x="553" y="359"/>
                    <a:pt x="575" y="331"/>
                    <a:pt x="590" y="312"/>
                  </a:cubicBezTo>
                  <a:cubicBezTo>
                    <a:pt x="605" y="293"/>
                    <a:pt x="604" y="278"/>
                    <a:pt x="605" y="238"/>
                  </a:cubicBezTo>
                  <a:cubicBezTo>
                    <a:pt x="606" y="198"/>
                    <a:pt x="664" y="164"/>
                    <a:pt x="693" y="125"/>
                  </a:cubicBezTo>
                  <a:cubicBezTo>
                    <a:pt x="700" y="115"/>
                    <a:pt x="711" y="109"/>
                    <a:pt x="724" y="106"/>
                  </a:cubicBezTo>
                  <a:cubicBezTo>
                    <a:pt x="727" y="96"/>
                    <a:pt x="734" y="89"/>
                    <a:pt x="748" y="86"/>
                  </a:cubicBezTo>
                  <a:cubicBezTo>
                    <a:pt x="792" y="77"/>
                    <a:pt x="814" y="48"/>
                    <a:pt x="772" y="24"/>
                  </a:cubicBezTo>
                  <a:cubicBezTo>
                    <a:pt x="730" y="0"/>
                    <a:pt x="706" y="71"/>
                    <a:pt x="659" y="77"/>
                  </a:cubicBezTo>
                  <a:cubicBezTo>
                    <a:pt x="613" y="84"/>
                    <a:pt x="604" y="113"/>
                    <a:pt x="573" y="128"/>
                  </a:cubicBezTo>
                  <a:cubicBezTo>
                    <a:pt x="542" y="144"/>
                    <a:pt x="484" y="130"/>
                    <a:pt x="482" y="157"/>
                  </a:cubicBezTo>
                  <a:cubicBezTo>
                    <a:pt x="480" y="186"/>
                    <a:pt x="462" y="157"/>
                    <a:pt x="436" y="150"/>
                  </a:cubicBezTo>
                  <a:cubicBezTo>
                    <a:pt x="409" y="144"/>
                    <a:pt x="340" y="203"/>
                    <a:pt x="343" y="237"/>
                  </a:cubicBezTo>
                  <a:cubicBezTo>
                    <a:pt x="345" y="270"/>
                    <a:pt x="356" y="301"/>
                    <a:pt x="307" y="332"/>
                  </a:cubicBezTo>
                  <a:cubicBezTo>
                    <a:pt x="259" y="363"/>
                    <a:pt x="230" y="420"/>
                    <a:pt x="208" y="447"/>
                  </a:cubicBezTo>
                  <a:cubicBezTo>
                    <a:pt x="201" y="455"/>
                    <a:pt x="194" y="456"/>
                    <a:pt x="186" y="452"/>
                  </a:cubicBezTo>
                  <a:cubicBezTo>
                    <a:pt x="183" y="467"/>
                    <a:pt x="179" y="478"/>
                    <a:pt x="172" y="483"/>
                  </a:cubicBezTo>
                  <a:cubicBezTo>
                    <a:pt x="160" y="492"/>
                    <a:pt x="130" y="522"/>
                    <a:pt x="105" y="549"/>
                  </a:cubicBezTo>
                  <a:cubicBezTo>
                    <a:pt x="117" y="560"/>
                    <a:pt x="129" y="571"/>
                    <a:pt x="137" y="580"/>
                  </a:cubicBezTo>
                  <a:cubicBezTo>
                    <a:pt x="168" y="613"/>
                    <a:pt x="148" y="639"/>
                    <a:pt x="157" y="657"/>
                  </a:cubicBezTo>
                  <a:cubicBezTo>
                    <a:pt x="166" y="675"/>
                    <a:pt x="174" y="701"/>
                    <a:pt x="157" y="713"/>
                  </a:cubicBezTo>
                  <a:cubicBezTo>
                    <a:pt x="139" y="724"/>
                    <a:pt x="155" y="845"/>
                    <a:pt x="174" y="868"/>
                  </a:cubicBezTo>
                  <a:cubicBezTo>
                    <a:pt x="194" y="890"/>
                    <a:pt x="174" y="910"/>
                    <a:pt x="152" y="954"/>
                  </a:cubicBezTo>
                  <a:cubicBezTo>
                    <a:pt x="130" y="998"/>
                    <a:pt x="110" y="1018"/>
                    <a:pt x="70" y="1020"/>
                  </a:cubicBezTo>
                  <a:cubicBezTo>
                    <a:pt x="31" y="1022"/>
                    <a:pt x="33" y="1084"/>
                    <a:pt x="20" y="1084"/>
                  </a:cubicBezTo>
                  <a:cubicBezTo>
                    <a:pt x="9" y="1084"/>
                    <a:pt x="1" y="1107"/>
                    <a:pt x="0" y="1126"/>
                  </a:cubicBezTo>
                  <a:cubicBezTo>
                    <a:pt x="37" y="1157"/>
                    <a:pt x="104" y="1195"/>
                    <a:pt x="123" y="1195"/>
                  </a:cubicBezTo>
                  <a:cubicBezTo>
                    <a:pt x="144" y="1195"/>
                    <a:pt x="158" y="1225"/>
                    <a:pt x="185" y="124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3" name="Google Shape;2193;p68"/>
            <p:cNvSpPr/>
            <p:nvPr/>
          </p:nvSpPr>
          <p:spPr>
            <a:xfrm>
              <a:off x="8117483" y="9320914"/>
              <a:ext cx="618215" cy="703658"/>
            </a:xfrm>
            <a:custGeom>
              <a:pathLst>
                <a:path extrusionOk="0" h="1391" w="1224">
                  <a:moveTo>
                    <a:pt x="1209" y="833"/>
                  </a:moveTo>
                  <a:cubicBezTo>
                    <a:pt x="1195" y="788"/>
                    <a:pt x="1150" y="783"/>
                    <a:pt x="1150" y="735"/>
                  </a:cubicBezTo>
                  <a:cubicBezTo>
                    <a:pt x="1150" y="688"/>
                    <a:pt x="1133" y="682"/>
                    <a:pt x="1068" y="685"/>
                  </a:cubicBezTo>
                  <a:cubicBezTo>
                    <a:pt x="1003" y="688"/>
                    <a:pt x="962" y="673"/>
                    <a:pt x="959" y="635"/>
                  </a:cubicBezTo>
                  <a:cubicBezTo>
                    <a:pt x="956" y="597"/>
                    <a:pt x="917" y="567"/>
                    <a:pt x="947" y="552"/>
                  </a:cubicBezTo>
                  <a:cubicBezTo>
                    <a:pt x="976" y="538"/>
                    <a:pt x="926" y="511"/>
                    <a:pt x="932" y="476"/>
                  </a:cubicBezTo>
                  <a:cubicBezTo>
                    <a:pt x="938" y="440"/>
                    <a:pt x="914" y="425"/>
                    <a:pt x="894" y="408"/>
                  </a:cubicBezTo>
                  <a:cubicBezTo>
                    <a:pt x="873" y="390"/>
                    <a:pt x="784" y="417"/>
                    <a:pt x="784" y="384"/>
                  </a:cubicBezTo>
                  <a:cubicBezTo>
                    <a:pt x="784" y="352"/>
                    <a:pt x="731" y="346"/>
                    <a:pt x="702" y="346"/>
                  </a:cubicBezTo>
                  <a:cubicBezTo>
                    <a:pt x="672" y="346"/>
                    <a:pt x="693" y="307"/>
                    <a:pt x="660" y="310"/>
                  </a:cubicBezTo>
                  <a:cubicBezTo>
                    <a:pt x="628" y="313"/>
                    <a:pt x="634" y="290"/>
                    <a:pt x="590" y="296"/>
                  </a:cubicBezTo>
                  <a:cubicBezTo>
                    <a:pt x="545" y="301"/>
                    <a:pt x="519" y="281"/>
                    <a:pt x="472" y="225"/>
                  </a:cubicBezTo>
                  <a:cubicBezTo>
                    <a:pt x="424" y="169"/>
                    <a:pt x="430" y="59"/>
                    <a:pt x="439" y="30"/>
                  </a:cubicBezTo>
                  <a:cubicBezTo>
                    <a:pt x="448" y="0"/>
                    <a:pt x="383" y="24"/>
                    <a:pt x="345" y="24"/>
                  </a:cubicBezTo>
                  <a:cubicBezTo>
                    <a:pt x="306" y="24"/>
                    <a:pt x="268" y="54"/>
                    <a:pt x="227" y="77"/>
                  </a:cubicBezTo>
                  <a:cubicBezTo>
                    <a:pt x="185" y="101"/>
                    <a:pt x="162" y="101"/>
                    <a:pt x="141" y="121"/>
                  </a:cubicBezTo>
                  <a:cubicBezTo>
                    <a:pt x="120" y="142"/>
                    <a:pt x="88" y="154"/>
                    <a:pt x="56" y="142"/>
                  </a:cubicBezTo>
                  <a:cubicBezTo>
                    <a:pt x="46" y="139"/>
                    <a:pt x="35" y="136"/>
                    <a:pt x="22" y="135"/>
                  </a:cubicBezTo>
                  <a:cubicBezTo>
                    <a:pt x="40" y="178"/>
                    <a:pt x="82" y="249"/>
                    <a:pt x="91" y="275"/>
                  </a:cubicBezTo>
                  <a:cubicBezTo>
                    <a:pt x="103" y="307"/>
                    <a:pt x="76" y="316"/>
                    <a:pt x="64" y="328"/>
                  </a:cubicBezTo>
                  <a:cubicBezTo>
                    <a:pt x="53" y="340"/>
                    <a:pt x="70" y="446"/>
                    <a:pt x="73" y="470"/>
                  </a:cubicBezTo>
                  <a:cubicBezTo>
                    <a:pt x="76" y="493"/>
                    <a:pt x="32" y="538"/>
                    <a:pt x="50" y="552"/>
                  </a:cubicBezTo>
                  <a:cubicBezTo>
                    <a:pt x="67" y="567"/>
                    <a:pt x="26" y="611"/>
                    <a:pt x="26" y="638"/>
                  </a:cubicBezTo>
                  <a:cubicBezTo>
                    <a:pt x="26" y="665"/>
                    <a:pt x="64" y="665"/>
                    <a:pt x="64" y="685"/>
                  </a:cubicBezTo>
                  <a:cubicBezTo>
                    <a:pt x="64" y="706"/>
                    <a:pt x="32" y="753"/>
                    <a:pt x="11" y="765"/>
                  </a:cubicBezTo>
                  <a:cubicBezTo>
                    <a:pt x="0" y="771"/>
                    <a:pt x="0" y="788"/>
                    <a:pt x="3" y="806"/>
                  </a:cubicBezTo>
                  <a:cubicBezTo>
                    <a:pt x="9" y="804"/>
                    <a:pt x="13" y="831"/>
                    <a:pt x="44" y="853"/>
                  </a:cubicBezTo>
                  <a:cubicBezTo>
                    <a:pt x="79" y="880"/>
                    <a:pt x="38" y="924"/>
                    <a:pt x="67" y="960"/>
                  </a:cubicBezTo>
                  <a:cubicBezTo>
                    <a:pt x="97" y="995"/>
                    <a:pt x="129" y="998"/>
                    <a:pt x="109" y="1016"/>
                  </a:cubicBezTo>
                  <a:cubicBezTo>
                    <a:pt x="88" y="1034"/>
                    <a:pt x="112" y="1069"/>
                    <a:pt x="88" y="1087"/>
                  </a:cubicBezTo>
                  <a:cubicBezTo>
                    <a:pt x="64" y="1104"/>
                    <a:pt x="97" y="1157"/>
                    <a:pt x="123" y="1169"/>
                  </a:cubicBezTo>
                  <a:cubicBezTo>
                    <a:pt x="150" y="1181"/>
                    <a:pt x="132" y="1234"/>
                    <a:pt x="159" y="1261"/>
                  </a:cubicBezTo>
                  <a:cubicBezTo>
                    <a:pt x="185" y="1287"/>
                    <a:pt x="173" y="1349"/>
                    <a:pt x="182" y="1370"/>
                  </a:cubicBezTo>
                  <a:cubicBezTo>
                    <a:pt x="191" y="1391"/>
                    <a:pt x="271" y="1340"/>
                    <a:pt x="318" y="1290"/>
                  </a:cubicBezTo>
                  <a:cubicBezTo>
                    <a:pt x="365" y="1240"/>
                    <a:pt x="362" y="1281"/>
                    <a:pt x="407" y="1287"/>
                  </a:cubicBezTo>
                  <a:cubicBezTo>
                    <a:pt x="451" y="1293"/>
                    <a:pt x="501" y="1293"/>
                    <a:pt x="522" y="1334"/>
                  </a:cubicBezTo>
                  <a:cubicBezTo>
                    <a:pt x="542" y="1376"/>
                    <a:pt x="566" y="1293"/>
                    <a:pt x="581" y="1275"/>
                  </a:cubicBezTo>
                  <a:cubicBezTo>
                    <a:pt x="596" y="1258"/>
                    <a:pt x="696" y="1281"/>
                    <a:pt x="714" y="1275"/>
                  </a:cubicBezTo>
                  <a:cubicBezTo>
                    <a:pt x="731" y="1270"/>
                    <a:pt x="746" y="1143"/>
                    <a:pt x="743" y="1122"/>
                  </a:cubicBezTo>
                  <a:cubicBezTo>
                    <a:pt x="740" y="1101"/>
                    <a:pt x="784" y="1051"/>
                    <a:pt x="820" y="1028"/>
                  </a:cubicBezTo>
                  <a:cubicBezTo>
                    <a:pt x="855" y="1004"/>
                    <a:pt x="911" y="1022"/>
                    <a:pt x="941" y="1007"/>
                  </a:cubicBezTo>
                  <a:cubicBezTo>
                    <a:pt x="970" y="992"/>
                    <a:pt x="1015" y="995"/>
                    <a:pt x="1056" y="995"/>
                  </a:cubicBezTo>
                  <a:cubicBezTo>
                    <a:pt x="1097" y="995"/>
                    <a:pt x="1127" y="1036"/>
                    <a:pt x="1150" y="1036"/>
                  </a:cubicBezTo>
                  <a:cubicBezTo>
                    <a:pt x="1174" y="1036"/>
                    <a:pt x="1204" y="998"/>
                    <a:pt x="1198" y="963"/>
                  </a:cubicBezTo>
                  <a:cubicBezTo>
                    <a:pt x="1192" y="927"/>
                    <a:pt x="1224" y="877"/>
                    <a:pt x="1209" y="83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4" name="Google Shape;2194;p68"/>
            <p:cNvSpPr/>
            <p:nvPr/>
          </p:nvSpPr>
          <p:spPr>
            <a:xfrm>
              <a:off x="7516023" y="8833379"/>
              <a:ext cx="653397" cy="944913"/>
            </a:xfrm>
            <a:custGeom>
              <a:pathLst>
                <a:path extrusionOk="0" h="1871" w="1292">
                  <a:moveTo>
                    <a:pt x="1188" y="1775"/>
                  </a:moveTo>
                  <a:cubicBezTo>
                    <a:pt x="1190" y="1773"/>
                    <a:pt x="1191" y="1772"/>
                    <a:pt x="1192" y="1772"/>
                  </a:cubicBezTo>
                  <a:cubicBezTo>
                    <a:pt x="1189" y="1754"/>
                    <a:pt x="1189" y="1737"/>
                    <a:pt x="1200" y="1731"/>
                  </a:cubicBezTo>
                  <a:cubicBezTo>
                    <a:pt x="1221" y="1719"/>
                    <a:pt x="1253" y="1672"/>
                    <a:pt x="1253" y="1651"/>
                  </a:cubicBezTo>
                  <a:cubicBezTo>
                    <a:pt x="1253" y="1631"/>
                    <a:pt x="1215" y="1631"/>
                    <a:pt x="1215" y="1604"/>
                  </a:cubicBezTo>
                  <a:cubicBezTo>
                    <a:pt x="1215" y="1577"/>
                    <a:pt x="1256" y="1533"/>
                    <a:pt x="1239" y="1518"/>
                  </a:cubicBezTo>
                  <a:cubicBezTo>
                    <a:pt x="1221" y="1504"/>
                    <a:pt x="1265" y="1459"/>
                    <a:pt x="1262" y="1436"/>
                  </a:cubicBezTo>
                  <a:cubicBezTo>
                    <a:pt x="1259" y="1412"/>
                    <a:pt x="1242" y="1306"/>
                    <a:pt x="1253" y="1294"/>
                  </a:cubicBezTo>
                  <a:cubicBezTo>
                    <a:pt x="1265" y="1282"/>
                    <a:pt x="1292" y="1273"/>
                    <a:pt x="1280" y="1241"/>
                  </a:cubicBezTo>
                  <a:cubicBezTo>
                    <a:pt x="1271" y="1215"/>
                    <a:pt x="1229" y="1144"/>
                    <a:pt x="1211" y="1101"/>
                  </a:cubicBezTo>
                  <a:cubicBezTo>
                    <a:pt x="1178" y="1096"/>
                    <a:pt x="1138" y="1097"/>
                    <a:pt x="1115" y="1105"/>
                  </a:cubicBezTo>
                  <a:cubicBezTo>
                    <a:pt x="1082" y="1117"/>
                    <a:pt x="1091" y="1014"/>
                    <a:pt x="1091" y="975"/>
                  </a:cubicBezTo>
                  <a:cubicBezTo>
                    <a:pt x="1091" y="937"/>
                    <a:pt x="1059" y="958"/>
                    <a:pt x="1047" y="984"/>
                  </a:cubicBezTo>
                  <a:cubicBezTo>
                    <a:pt x="1035" y="1011"/>
                    <a:pt x="988" y="999"/>
                    <a:pt x="940" y="999"/>
                  </a:cubicBezTo>
                  <a:cubicBezTo>
                    <a:pt x="893" y="999"/>
                    <a:pt x="917" y="940"/>
                    <a:pt x="887" y="943"/>
                  </a:cubicBezTo>
                  <a:cubicBezTo>
                    <a:pt x="858" y="946"/>
                    <a:pt x="834" y="934"/>
                    <a:pt x="837" y="904"/>
                  </a:cubicBezTo>
                  <a:cubicBezTo>
                    <a:pt x="840" y="875"/>
                    <a:pt x="816" y="851"/>
                    <a:pt x="796" y="819"/>
                  </a:cubicBezTo>
                  <a:cubicBezTo>
                    <a:pt x="775" y="786"/>
                    <a:pt x="752" y="754"/>
                    <a:pt x="769" y="733"/>
                  </a:cubicBezTo>
                  <a:cubicBezTo>
                    <a:pt x="787" y="713"/>
                    <a:pt x="758" y="695"/>
                    <a:pt x="784" y="668"/>
                  </a:cubicBezTo>
                  <a:cubicBezTo>
                    <a:pt x="811" y="642"/>
                    <a:pt x="837" y="651"/>
                    <a:pt x="828" y="615"/>
                  </a:cubicBezTo>
                  <a:cubicBezTo>
                    <a:pt x="819" y="580"/>
                    <a:pt x="858" y="559"/>
                    <a:pt x="861" y="521"/>
                  </a:cubicBezTo>
                  <a:cubicBezTo>
                    <a:pt x="864" y="482"/>
                    <a:pt x="908" y="494"/>
                    <a:pt x="949" y="462"/>
                  </a:cubicBezTo>
                  <a:cubicBezTo>
                    <a:pt x="991" y="429"/>
                    <a:pt x="1035" y="447"/>
                    <a:pt x="1070" y="417"/>
                  </a:cubicBezTo>
                  <a:cubicBezTo>
                    <a:pt x="1104" y="390"/>
                    <a:pt x="1126" y="414"/>
                    <a:pt x="1151" y="412"/>
                  </a:cubicBezTo>
                  <a:cubicBezTo>
                    <a:pt x="1136" y="391"/>
                    <a:pt x="1100" y="381"/>
                    <a:pt x="1092" y="365"/>
                  </a:cubicBezTo>
                  <a:cubicBezTo>
                    <a:pt x="1081" y="344"/>
                    <a:pt x="1130" y="305"/>
                    <a:pt x="1144" y="281"/>
                  </a:cubicBezTo>
                  <a:cubicBezTo>
                    <a:pt x="1158" y="257"/>
                    <a:pt x="1088" y="229"/>
                    <a:pt x="1071" y="222"/>
                  </a:cubicBezTo>
                  <a:cubicBezTo>
                    <a:pt x="1053" y="215"/>
                    <a:pt x="1022" y="236"/>
                    <a:pt x="1005" y="225"/>
                  </a:cubicBezTo>
                  <a:cubicBezTo>
                    <a:pt x="987" y="215"/>
                    <a:pt x="960" y="222"/>
                    <a:pt x="946" y="232"/>
                  </a:cubicBezTo>
                  <a:cubicBezTo>
                    <a:pt x="932" y="243"/>
                    <a:pt x="828" y="250"/>
                    <a:pt x="831" y="219"/>
                  </a:cubicBezTo>
                  <a:cubicBezTo>
                    <a:pt x="835" y="187"/>
                    <a:pt x="789" y="177"/>
                    <a:pt x="793" y="156"/>
                  </a:cubicBezTo>
                  <a:cubicBezTo>
                    <a:pt x="796" y="135"/>
                    <a:pt x="769" y="97"/>
                    <a:pt x="730" y="93"/>
                  </a:cubicBezTo>
                  <a:cubicBezTo>
                    <a:pt x="692" y="90"/>
                    <a:pt x="699" y="27"/>
                    <a:pt x="671" y="10"/>
                  </a:cubicBezTo>
                  <a:cubicBezTo>
                    <a:pt x="656" y="0"/>
                    <a:pt x="616" y="6"/>
                    <a:pt x="585" y="13"/>
                  </a:cubicBezTo>
                  <a:cubicBezTo>
                    <a:pt x="619" y="50"/>
                    <a:pt x="631" y="66"/>
                    <a:pt x="609" y="84"/>
                  </a:cubicBezTo>
                  <a:cubicBezTo>
                    <a:pt x="579" y="107"/>
                    <a:pt x="609" y="112"/>
                    <a:pt x="553" y="185"/>
                  </a:cubicBezTo>
                  <a:cubicBezTo>
                    <a:pt x="498" y="259"/>
                    <a:pt x="403" y="278"/>
                    <a:pt x="357" y="292"/>
                  </a:cubicBezTo>
                  <a:cubicBezTo>
                    <a:pt x="311" y="305"/>
                    <a:pt x="292" y="391"/>
                    <a:pt x="267" y="451"/>
                  </a:cubicBezTo>
                  <a:cubicBezTo>
                    <a:pt x="242" y="511"/>
                    <a:pt x="221" y="490"/>
                    <a:pt x="196" y="455"/>
                  </a:cubicBezTo>
                  <a:cubicBezTo>
                    <a:pt x="170" y="421"/>
                    <a:pt x="149" y="462"/>
                    <a:pt x="119" y="435"/>
                  </a:cubicBezTo>
                  <a:cubicBezTo>
                    <a:pt x="89" y="407"/>
                    <a:pt x="103" y="407"/>
                    <a:pt x="119" y="384"/>
                  </a:cubicBezTo>
                  <a:cubicBezTo>
                    <a:pt x="128" y="371"/>
                    <a:pt x="118" y="352"/>
                    <a:pt x="100" y="333"/>
                  </a:cubicBezTo>
                  <a:cubicBezTo>
                    <a:pt x="67" y="339"/>
                    <a:pt x="34" y="385"/>
                    <a:pt x="17" y="420"/>
                  </a:cubicBezTo>
                  <a:cubicBezTo>
                    <a:pt x="0" y="457"/>
                    <a:pt x="48" y="530"/>
                    <a:pt x="55" y="557"/>
                  </a:cubicBezTo>
                  <a:cubicBezTo>
                    <a:pt x="62" y="583"/>
                    <a:pt x="28" y="559"/>
                    <a:pt x="24" y="583"/>
                  </a:cubicBezTo>
                  <a:cubicBezTo>
                    <a:pt x="20" y="608"/>
                    <a:pt x="97" y="643"/>
                    <a:pt x="132" y="670"/>
                  </a:cubicBezTo>
                  <a:cubicBezTo>
                    <a:pt x="168" y="696"/>
                    <a:pt x="199" y="772"/>
                    <a:pt x="232" y="807"/>
                  </a:cubicBezTo>
                  <a:cubicBezTo>
                    <a:pt x="265" y="843"/>
                    <a:pt x="268" y="873"/>
                    <a:pt x="303" y="960"/>
                  </a:cubicBezTo>
                  <a:cubicBezTo>
                    <a:pt x="338" y="1046"/>
                    <a:pt x="409" y="1192"/>
                    <a:pt x="458" y="1254"/>
                  </a:cubicBezTo>
                  <a:cubicBezTo>
                    <a:pt x="507" y="1316"/>
                    <a:pt x="529" y="1365"/>
                    <a:pt x="518" y="1383"/>
                  </a:cubicBezTo>
                  <a:cubicBezTo>
                    <a:pt x="507" y="1400"/>
                    <a:pt x="520" y="1449"/>
                    <a:pt x="555" y="1473"/>
                  </a:cubicBezTo>
                  <a:cubicBezTo>
                    <a:pt x="591" y="1498"/>
                    <a:pt x="619" y="1538"/>
                    <a:pt x="712" y="1584"/>
                  </a:cubicBezTo>
                  <a:cubicBezTo>
                    <a:pt x="805" y="1631"/>
                    <a:pt x="976" y="1719"/>
                    <a:pt x="1000" y="1761"/>
                  </a:cubicBezTo>
                  <a:cubicBezTo>
                    <a:pt x="1025" y="1803"/>
                    <a:pt x="1104" y="1843"/>
                    <a:pt x="1120" y="1852"/>
                  </a:cubicBezTo>
                  <a:cubicBezTo>
                    <a:pt x="1124" y="1854"/>
                    <a:pt x="1125" y="1861"/>
                    <a:pt x="1125" y="1871"/>
                  </a:cubicBezTo>
                  <a:cubicBezTo>
                    <a:pt x="1135" y="1863"/>
                    <a:pt x="1142" y="1857"/>
                    <a:pt x="1147" y="1855"/>
                  </a:cubicBezTo>
                  <a:cubicBezTo>
                    <a:pt x="1177" y="1840"/>
                    <a:pt x="1180" y="1790"/>
                    <a:pt x="1188" y="1775"/>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5" name="Google Shape;2195;p68"/>
            <p:cNvSpPr/>
            <p:nvPr/>
          </p:nvSpPr>
          <p:spPr>
            <a:xfrm>
              <a:off x="7921465" y="8208464"/>
              <a:ext cx="700308" cy="586382"/>
            </a:xfrm>
            <a:custGeom>
              <a:pathLst>
                <a:path extrusionOk="0" h="1161" w="1387">
                  <a:moveTo>
                    <a:pt x="140" y="72"/>
                  </a:moveTo>
                  <a:cubicBezTo>
                    <a:pt x="111" y="111"/>
                    <a:pt x="53" y="145"/>
                    <a:pt x="52" y="185"/>
                  </a:cubicBezTo>
                  <a:cubicBezTo>
                    <a:pt x="51" y="225"/>
                    <a:pt x="52" y="240"/>
                    <a:pt x="37" y="259"/>
                  </a:cubicBezTo>
                  <a:cubicBezTo>
                    <a:pt x="22" y="278"/>
                    <a:pt x="0" y="306"/>
                    <a:pt x="22" y="304"/>
                  </a:cubicBezTo>
                  <a:cubicBezTo>
                    <a:pt x="44" y="303"/>
                    <a:pt x="69" y="303"/>
                    <a:pt x="69" y="326"/>
                  </a:cubicBezTo>
                  <a:cubicBezTo>
                    <a:pt x="69" y="350"/>
                    <a:pt x="117" y="355"/>
                    <a:pt x="113" y="392"/>
                  </a:cubicBezTo>
                  <a:cubicBezTo>
                    <a:pt x="109" y="429"/>
                    <a:pt x="92" y="526"/>
                    <a:pt x="178" y="524"/>
                  </a:cubicBezTo>
                  <a:cubicBezTo>
                    <a:pt x="264" y="522"/>
                    <a:pt x="313" y="493"/>
                    <a:pt x="349" y="539"/>
                  </a:cubicBezTo>
                  <a:cubicBezTo>
                    <a:pt x="385" y="585"/>
                    <a:pt x="433" y="607"/>
                    <a:pt x="489" y="600"/>
                  </a:cubicBezTo>
                  <a:cubicBezTo>
                    <a:pt x="544" y="593"/>
                    <a:pt x="635" y="582"/>
                    <a:pt x="605" y="631"/>
                  </a:cubicBezTo>
                  <a:cubicBezTo>
                    <a:pt x="575" y="680"/>
                    <a:pt x="556" y="785"/>
                    <a:pt x="581" y="814"/>
                  </a:cubicBezTo>
                  <a:cubicBezTo>
                    <a:pt x="607" y="842"/>
                    <a:pt x="641" y="866"/>
                    <a:pt x="620" y="890"/>
                  </a:cubicBezTo>
                  <a:cubicBezTo>
                    <a:pt x="599" y="914"/>
                    <a:pt x="589" y="944"/>
                    <a:pt x="616" y="965"/>
                  </a:cubicBezTo>
                  <a:cubicBezTo>
                    <a:pt x="643" y="986"/>
                    <a:pt x="635" y="1011"/>
                    <a:pt x="634" y="1016"/>
                  </a:cubicBezTo>
                  <a:cubicBezTo>
                    <a:pt x="634" y="1018"/>
                    <a:pt x="629" y="1021"/>
                    <a:pt x="620" y="1024"/>
                  </a:cubicBezTo>
                  <a:cubicBezTo>
                    <a:pt x="660" y="1064"/>
                    <a:pt x="674" y="1107"/>
                    <a:pt x="697" y="1125"/>
                  </a:cubicBezTo>
                  <a:cubicBezTo>
                    <a:pt x="727" y="1149"/>
                    <a:pt x="736" y="1161"/>
                    <a:pt x="757" y="1149"/>
                  </a:cubicBezTo>
                  <a:cubicBezTo>
                    <a:pt x="777" y="1137"/>
                    <a:pt x="792" y="1128"/>
                    <a:pt x="810" y="1140"/>
                  </a:cubicBezTo>
                  <a:cubicBezTo>
                    <a:pt x="828" y="1152"/>
                    <a:pt x="852" y="1128"/>
                    <a:pt x="879" y="1104"/>
                  </a:cubicBezTo>
                  <a:cubicBezTo>
                    <a:pt x="906" y="1080"/>
                    <a:pt x="936" y="1101"/>
                    <a:pt x="945" y="1071"/>
                  </a:cubicBezTo>
                  <a:cubicBezTo>
                    <a:pt x="954" y="1041"/>
                    <a:pt x="969" y="1023"/>
                    <a:pt x="1002" y="1017"/>
                  </a:cubicBezTo>
                  <a:cubicBezTo>
                    <a:pt x="1035" y="1011"/>
                    <a:pt x="1035" y="975"/>
                    <a:pt x="1014" y="975"/>
                  </a:cubicBezTo>
                  <a:cubicBezTo>
                    <a:pt x="993" y="975"/>
                    <a:pt x="963" y="1002"/>
                    <a:pt x="963" y="963"/>
                  </a:cubicBezTo>
                  <a:cubicBezTo>
                    <a:pt x="963" y="924"/>
                    <a:pt x="936" y="933"/>
                    <a:pt x="936" y="900"/>
                  </a:cubicBezTo>
                  <a:cubicBezTo>
                    <a:pt x="936" y="867"/>
                    <a:pt x="933" y="846"/>
                    <a:pt x="897" y="826"/>
                  </a:cubicBezTo>
                  <a:cubicBezTo>
                    <a:pt x="861" y="805"/>
                    <a:pt x="945" y="796"/>
                    <a:pt x="963" y="814"/>
                  </a:cubicBezTo>
                  <a:cubicBezTo>
                    <a:pt x="981" y="832"/>
                    <a:pt x="1044" y="817"/>
                    <a:pt x="1050" y="844"/>
                  </a:cubicBezTo>
                  <a:cubicBezTo>
                    <a:pt x="1056" y="871"/>
                    <a:pt x="1089" y="880"/>
                    <a:pt x="1089" y="846"/>
                  </a:cubicBezTo>
                  <a:cubicBezTo>
                    <a:pt x="1089" y="814"/>
                    <a:pt x="1128" y="802"/>
                    <a:pt x="1158" y="808"/>
                  </a:cubicBezTo>
                  <a:cubicBezTo>
                    <a:pt x="1188" y="814"/>
                    <a:pt x="1254" y="769"/>
                    <a:pt x="1281" y="760"/>
                  </a:cubicBezTo>
                  <a:cubicBezTo>
                    <a:pt x="1295" y="755"/>
                    <a:pt x="1300" y="738"/>
                    <a:pt x="1308" y="724"/>
                  </a:cubicBezTo>
                  <a:cubicBezTo>
                    <a:pt x="1288" y="697"/>
                    <a:pt x="1257" y="655"/>
                    <a:pt x="1242" y="643"/>
                  </a:cubicBezTo>
                  <a:cubicBezTo>
                    <a:pt x="1221" y="625"/>
                    <a:pt x="1257" y="615"/>
                    <a:pt x="1253" y="590"/>
                  </a:cubicBezTo>
                  <a:cubicBezTo>
                    <a:pt x="1250" y="565"/>
                    <a:pt x="1253" y="547"/>
                    <a:pt x="1300" y="543"/>
                  </a:cubicBezTo>
                  <a:cubicBezTo>
                    <a:pt x="1346" y="539"/>
                    <a:pt x="1339" y="503"/>
                    <a:pt x="1314" y="489"/>
                  </a:cubicBezTo>
                  <a:cubicBezTo>
                    <a:pt x="1289" y="475"/>
                    <a:pt x="1325" y="435"/>
                    <a:pt x="1350" y="421"/>
                  </a:cubicBezTo>
                  <a:cubicBezTo>
                    <a:pt x="1360" y="415"/>
                    <a:pt x="1374" y="398"/>
                    <a:pt x="1387" y="373"/>
                  </a:cubicBezTo>
                  <a:cubicBezTo>
                    <a:pt x="1339" y="355"/>
                    <a:pt x="1271" y="357"/>
                    <a:pt x="1242" y="358"/>
                  </a:cubicBezTo>
                  <a:cubicBezTo>
                    <a:pt x="1204" y="361"/>
                    <a:pt x="1266" y="316"/>
                    <a:pt x="1268" y="277"/>
                  </a:cubicBezTo>
                  <a:cubicBezTo>
                    <a:pt x="1271" y="237"/>
                    <a:pt x="1162" y="230"/>
                    <a:pt x="1120" y="221"/>
                  </a:cubicBezTo>
                  <a:cubicBezTo>
                    <a:pt x="1078" y="212"/>
                    <a:pt x="1089" y="168"/>
                    <a:pt x="1133" y="166"/>
                  </a:cubicBezTo>
                  <a:cubicBezTo>
                    <a:pt x="1178" y="164"/>
                    <a:pt x="1109" y="133"/>
                    <a:pt x="1049" y="142"/>
                  </a:cubicBezTo>
                  <a:cubicBezTo>
                    <a:pt x="990" y="150"/>
                    <a:pt x="905" y="184"/>
                    <a:pt x="857" y="210"/>
                  </a:cubicBezTo>
                  <a:cubicBezTo>
                    <a:pt x="808" y="237"/>
                    <a:pt x="724" y="133"/>
                    <a:pt x="668" y="155"/>
                  </a:cubicBezTo>
                  <a:cubicBezTo>
                    <a:pt x="613" y="177"/>
                    <a:pt x="536" y="177"/>
                    <a:pt x="538" y="133"/>
                  </a:cubicBezTo>
                  <a:cubicBezTo>
                    <a:pt x="540" y="88"/>
                    <a:pt x="516" y="51"/>
                    <a:pt x="460" y="55"/>
                  </a:cubicBezTo>
                  <a:cubicBezTo>
                    <a:pt x="405" y="60"/>
                    <a:pt x="418" y="0"/>
                    <a:pt x="376" y="0"/>
                  </a:cubicBezTo>
                  <a:cubicBezTo>
                    <a:pt x="334" y="0"/>
                    <a:pt x="376" y="51"/>
                    <a:pt x="348" y="64"/>
                  </a:cubicBezTo>
                  <a:cubicBezTo>
                    <a:pt x="319" y="77"/>
                    <a:pt x="219" y="102"/>
                    <a:pt x="212" y="142"/>
                  </a:cubicBezTo>
                  <a:cubicBezTo>
                    <a:pt x="206" y="181"/>
                    <a:pt x="266" y="248"/>
                    <a:pt x="246" y="288"/>
                  </a:cubicBezTo>
                  <a:cubicBezTo>
                    <a:pt x="226" y="328"/>
                    <a:pt x="159" y="294"/>
                    <a:pt x="139" y="252"/>
                  </a:cubicBezTo>
                  <a:cubicBezTo>
                    <a:pt x="120" y="210"/>
                    <a:pt x="197" y="146"/>
                    <a:pt x="184" y="122"/>
                  </a:cubicBezTo>
                  <a:cubicBezTo>
                    <a:pt x="175" y="105"/>
                    <a:pt x="163" y="73"/>
                    <a:pt x="171" y="53"/>
                  </a:cubicBezTo>
                  <a:cubicBezTo>
                    <a:pt x="158" y="56"/>
                    <a:pt x="147" y="62"/>
                    <a:pt x="140" y="7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6" name="Google Shape;2196;p68"/>
            <p:cNvSpPr/>
            <p:nvPr/>
          </p:nvSpPr>
          <p:spPr>
            <a:xfrm>
              <a:off x="8705541" y="8508356"/>
              <a:ext cx="216124" cy="227851"/>
            </a:xfrm>
            <a:custGeom>
              <a:pathLst>
                <a:path extrusionOk="0" h="452" w="428">
                  <a:moveTo>
                    <a:pt x="104" y="93"/>
                  </a:moveTo>
                  <a:cubicBezTo>
                    <a:pt x="118" y="122"/>
                    <a:pt x="86" y="136"/>
                    <a:pt x="57" y="140"/>
                  </a:cubicBezTo>
                  <a:cubicBezTo>
                    <a:pt x="29" y="144"/>
                    <a:pt x="36" y="208"/>
                    <a:pt x="18" y="226"/>
                  </a:cubicBezTo>
                  <a:cubicBezTo>
                    <a:pt x="0" y="244"/>
                    <a:pt x="86" y="291"/>
                    <a:pt x="100" y="330"/>
                  </a:cubicBezTo>
                  <a:cubicBezTo>
                    <a:pt x="109" y="354"/>
                    <a:pt x="137" y="404"/>
                    <a:pt x="159" y="442"/>
                  </a:cubicBezTo>
                  <a:cubicBezTo>
                    <a:pt x="179" y="447"/>
                    <a:pt x="198" y="452"/>
                    <a:pt x="209" y="445"/>
                  </a:cubicBezTo>
                  <a:cubicBezTo>
                    <a:pt x="236" y="430"/>
                    <a:pt x="212" y="379"/>
                    <a:pt x="251" y="382"/>
                  </a:cubicBezTo>
                  <a:cubicBezTo>
                    <a:pt x="290" y="385"/>
                    <a:pt x="347" y="361"/>
                    <a:pt x="362" y="385"/>
                  </a:cubicBezTo>
                  <a:cubicBezTo>
                    <a:pt x="365" y="390"/>
                    <a:pt x="368" y="394"/>
                    <a:pt x="372" y="398"/>
                  </a:cubicBezTo>
                  <a:cubicBezTo>
                    <a:pt x="384" y="379"/>
                    <a:pt x="398" y="359"/>
                    <a:pt x="402" y="352"/>
                  </a:cubicBezTo>
                  <a:cubicBezTo>
                    <a:pt x="409" y="337"/>
                    <a:pt x="409" y="262"/>
                    <a:pt x="391" y="219"/>
                  </a:cubicBezTo>
                  <a:cubicBezTo>
                    <a:pt x="373" y="176"/>
                    <a:pt x="387" y="119"/>
                    <a:pt x="409" y="101"/>
                  </a:cubicBezTo>
                  <a:cubicBezTo>
                    <a:pt x="413" y="97"/>
                    <a:pt x="420" y="77"/>
                    <a:pt x="428" y="49"/>
                  </a:cubicBezTo>
                  <a:cubicBezTo>
                    <a:pt x="393" y="35"/>
                    <a:pt x="358" y="23"/>
                    <a:pt x="328" y="27"/>
                  </a:cubicBezTo>
                  <a:cubicBezTo>
                    <a:pt x="275" y="33"/>
                    <a:pt x="220" y="58"/>
                    <a:pt x="200" y="29"/>
                  </a:cubicBezTo>
                  <a:cubicBezTo>
                    <a:pt x="180" y="0"/>
                    <a:pt x="151" y="5"/>
                    <a:pt x="125" y="27"/>
                  </a:cubicBezTo>
                  <a:cubicBezTo>
                    <a:pt x="122" y="29"/>
                    <a:pt x="118" y="30"/>
                    <a:pt x="115" y="30"/>
                  </a:cubicBezTo>
                  <a:cubicBezTo>
                    <a:pt x="106" y="55"/>
                    <a:pt x="97" y="79"/>
                    <a:pt x="104" y="9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7" name="Google Shape;2197;p68"/>
            <p:cNvSpPr/>
            <p:nvPr/>
          </p:nvSpPr>
          <p:spPr>
            <a:xfrm>
              <a:off x="8538003" y="8397781"/>
              <a:ext cx="246281" cy="370258"/>
            </a:xfrm>
            <a:custGeom>
              <a:pathLst>
                <a:path extrusionOk="0" h="734" w="489">
                  <a:moveTo>
                    <a:pt x="129" y="48"/>
                  </a:moveTo>
                  <a:cubicBezTo>
                    <a:pt x="104" y="62"/>
                    <a:pt x="68" y="102"/>
                    <a:pt x="93" y="116"/>
                  </a:cubicBezTo>
                  <a:cubicBezTo>
                    <a:pt x="118" y="130"/>
                    <a:pt x="125" y="166"/>
                    <a:pt x="79" y="170"/>
                  </a:cubicBezTo>
                  <a:cubicBezTo>
                    <a:pt x="32" y="174"/>
                    <a:pt x="29" y="192"/>
                    <a:pt x="32" y="217"/>
                  </a:cubicBezTo>
                  <a:cubicBezTo>
                    <a:pt x="36" y="242"/>
                    <a:pt x="0" y="252"/>
                    <a:pt x="21" y="270"/>
                  </a:cubicBezTo>
                  <a:cubicBezTo>
                    <a:pt x="36" y="282"/>
                    <a:pt x="67" y="324"/>
                    <a:pt x="87" y="351"/>
                  </a:cubicBezTo>
                  <a:cubicBezTo>
                    <a:pt x="94" y="338"/>
                    <a:pt x="103" y="327"/>
                    <a:pt x="123" y="330"/>
                  </a:cubicBezTo>
                  <a:cubicBezTo>
                    <a:pt x="165" y="336"/>
                    <a:pt x="132" y="399"/>
                    <a:pt x="165" y="414"/>
                  </a:cubicBezTo>
                  <a:cubicBezTo>
                    <a:pt x="198" y="429"/>
                    <a:pt x="198" y="480"/>
                    <a:pt x="174" y="498"/>
                  </a:cubicBezTo>
                  <a:cubicBezTo>
                    <a:pt x="150" y="516"/>
                    <a:pt x="141" y="614"/>
                    <a:pt x="195" y="674"/>
                  </a:cubicBezTo>
                  <a:cubicBezTo>
                    <a:pt x="249" y="734"/>
                    <a:pt x="291" y="725"/>
                    <a:pt x="303" y="710"/>
                  </a:cubicBezTo>
                  <a:cubicBezTo>
                    <a:pt x="315" y="695"/>
                    <a:pt x="357" y="710"/>
                    <a:pt x="369" y="686"/>
                  </a:cubicBezTo>
                  <a:cubicBezTo>
                    <a:pt x="381" y="662"/>
                    <a:pt x="396" y="689"/>
                    <a:pt x="420" y="662"/>
                  </a:cubicBezTo>
                  <a:cubicBezTo>
                    <a:pt x="433" y="647"/>
                    <a:pt x="462" y="655"/>
                    <a:pt x="489" y="662"/>
                  </a:cubicBezTo>
                  <a:cubicBezTo>
                    <a:pt x="467" y="624"/>
                    <a:pt x="439" y="574"/>
                    <a:pt x="430" y="550"/>
                  </a:cubicBezTo>
                  <a:cubicBezTo>
                    <a:pt x="416" y="511"/>
                    <a:pt x="330" y="464"/>
                    <a:pt x="348" y="446"/>
                  </a:cubicBezTo>
                  <a:cubicBezTo>
                    <a:pt x="366" y="428"/>
                    <a:pt x="359" y="364"/>
                    <a:pt x="387" y="360"/>
                  </a:cubicBezTo>
                  <a:cubicBezTo>
                    <a:pt x="416" y="356"/>
                    <a:pt x="448" y="342"/>
                    <a:pt x="434" y="313"/>
                  </a:cubicBezTo>
                  <a:cubicBezTo>
                    <a:pt x="427" y="299"/>
                    <a:pt x="436" y="275"/>
                    <a:pt x="445" y="250"/>
                  </a:cubicBezTo>
                  <a:cubicBezTo>
                    <a:pt x="417" y="247"/>
                    <a:pt x="376" y="167"/>
                    <a:pt x="353" y="167"/>
                  </a:cubicBezTo>
                  <a:cubicBezTo>
                    <a:pt x="326" y="167"/>
                    <a:pt x="295" y="145"/>
                    <a:pt x="302" y="107"/>
                  </a:cubicBezTo>
                  <a:cubicBezTo>
                    <a:pt x="309" y="70"/>
                    <a:pt x="240" y="65"/>
                    <a:pt x="202" y="23"/>
                  </a:cubicBezTo>
                  <a:cubicBezTo>
                    <a:pt x="193" y="13"/>
                    <a:pt x="180" y="6"/>
                    <a:pt x="166" y="0"/>
                  </a:cubicBezTo>
                  <a:cubicBezTo>
                    <a:pt x="153" y="25"/>
                    <a:pt x="139" y="42"/>
                    <a:pt x="129" y="48"/>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8" name="Google Shape;2198;p68"/>
            <p:cNvSpPr/>
            <p:nvPr/>
          </p:nvSpPr>
          <p:spPr>
            <a:xfrm>
              <a:off x="8893183" y="8533487"/>
              <a:ext cx="157485" cy="194344"/>
            </a:xfrm>
            <a:custGeom>
              <a:pathLst>
                <a:path extrusionOk="0" h="384" w="312">
                  <a:moveTo>
                    <a:pt x="19" y="170"/>
                  </a:moveTo>
                  <a:cubicBezTo>
                    <a:pt x="37" y="213"/>
                    <a:pt x="37" y="288"/>
                    <a:pt x="30" y="303"/>
                  </a:cubicBezTo>
                  <a:cubicBezTo>
                    <a:pt x="26" y="310"/>
                    <a:pt x="12" y="330"/>
                    <a:pt x="0" y="349"/>
                  </a:cubicBezTo>
                  <a:cubicBezTo>
                    <a:pt x="16" y="368"/>
                    <a:pt x="43" y="381"/>
                    <a:pt x="89" y="366"/>
                  </a:cubicBezTo>
                  <a:cubicBezTo>
                    <a:pt x="146" y="348"/>
                    <a:pt x="173" y="384"/>
                    <a:pt x="194" y="321"/>
                  </a:cubicBezTo>
                  <a:cubicBezTo>
                    <a:pt x="210" y="272"/>
                    <a:pt x="269" y="205"/>
                    <a:pt x="312" y="162"/>
                  </a:cubicBezTo>
                  <a:cubicBezTo>
                    <a:pt x="311" y="162"/>
                    <a:pt x="311" y="162"/>
                    <a:pt x="311" y="161"/>
                  </a:cubicBezTo>
                  <a:cubicBezTo>
                    <a:pt x="268" y="144"/>
                    <a:pt x="204" y="42"/>
                    <a:pt x="140" y="29"/>
                  </a:cubicBezTo>
                  <a:cubicBezTo>
                    <a:pt x="112" y="23"/>
                    <a:pt x="84" y="11"/>
                    <a:pt x="56" y="0"/>
                  </a:cubicBezTo>
                  <a:cubicBezTo>
                    <a:pt x="48" y="28"/>
                    <a:pt x="41" y="48"/>
                    <a:pt x="37" y="52"/>
                  </a:cubicBezTo>
                  <a:cubicBezTo>
                    <a:pt x="15" y="70"/>
                    <a:pt x="1" y="127"/>
                    <a:pt x="19" y="170"/>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199" name="Google Shape;2199;p68"/>
            <p:cNvSpPr/>
            <p:nvPr/>
          </p:nvSpPr>
          <p:spPr>
            <a:xfrm>
              <a:off x="7353511" y="7610354"/>
              <a:ext cx="536121" cy="189317"/>
            </a:xfrm>
            <a:custGeom>
              <a:pathLst>
                <a:path extrusionOk="0" h="376" w="1059">
                  <a:moveTo>
                    <a:pt x="855" y="239"/>
                  </a:moveTo>
                  <a:cubicBezTo>
                    <a:pt x="789" y="239"/>
                    <a:pt x="572" y="88"/>
                    <a:pt x="373" y="44"/>
                  </a:cubicBezTo>
                  <a:cubicBezTo>
                    <a:pt x="173" y="0"/>
                    <a:pt x="0" y="143"/>
                    <a:pt x="18" y="168"/>
                  </a:cubicBezTo>
                  <a:cubicBezTo>
                    <a:pt x="45" y="203"/>
                    <a:pt x="142" y="124"/>
                    <a:pt x="191" y="88"/>
                  </a:cubicBezTo>
                  <a:cubicBezTo>
                    <a:pt x="240" y="53"/>
                    <a:pt x="284" y="106"/>
                    <a:pt x="288" y="128"/>
                  </a:cubicBezTo>
                  <a:cubicBezTo>
                    <a:pt x="293" y="150"/>
                    <a:pt x="355" y="163"/>
                    <a:pt x="457" y="168"/>
                  </a:cubicBezTo>
                  <a:cubicBezTo>
                    <a:pt x="559" y="172"/>
                    <a:pt x="572" y="256"/>
                    <a:pt x="669" y="278"/>
                  </a:cubicBezTo>
                  <a:cubicBezTo>
                    <a:pt x="767" y="301"/>
                    <a:pt x="669" y="341"/>
                    <a:pt x="718" y="358"/>
                  </a:cubicBezTo>
                  <a:cubicBezTo>
                    <a:pt x="767" y="376"/>
                    <a:pt x="1023" y="371"/>
                    <a:pt x="1041" y="349"/>
                  </a:cubicBezTo>
                  <a:cubicBezTo>
                    <a:pt x="1059" y="327"/>
                    <a:pt x="922" y="239"/>
                    <a:pt x="855" y="23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0" name="Google Shape;2200;p68"/>
            <p:cNvSpPr/>
            <p:nvPr/>
          </p:nvSpPr>
          <p:spPr>
            <a:xfrm>
              <a:off x="7660106" y="7866687"/>
              <a:ext cx="123978" cy="56963"/>
            </a:xfrm>
            <a:custGeom>
              <a:pathLst>
                <a:path extrusionOk="0" h="113" w="244">
                  <a:moveTo>
                    <a:pt x="22" y="38"/>
                  </a:moveTo>
                  <a:cubicBezTo>
                    <a:pt x="40" y="69"/>
                    <a:pt x="208" y="113"/>
                    <a:pt x="226" y="74"/>
                  </a:cubicBezTo>
                  <a:cubicBezTo>
                    <a:pt x="244" y="34"/>
                    <a:pt x="0" y="0"/>
                    <a:pt x="22" y="38"/>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1" name="Google Shape;2201;p68"/>
            <p:cNvSpPr/>
            <p:nvPr/>
          </p:nvSpPr>
          <p:spPr>
            <a:xfrm>
              <a:off x="8226383" y="7858310"/>
              <a:ext cx="112251" cy="61988"/>
            </a:xfrm>
            <a:custGeom>
              <a:pathLst>
                <a:path extrusionOk="0" h="124" w="222">
                  <a:moveTo>
                    <a:pt x="40" y="62"/>
                  </a:moveTo>
                  <a:cubicBezTo>
                    <a:pt x="80" y="124"/>
                    <a:pt x="194" y="87"/>
                    <a:pt x="204" y="62"/>
                  </a:cubicBezTo>
                  <a:cubicBezTo>
                    <a:pt x="222" y="18"/>
                    <a:pt x="0" y="0"/>
                    <a:pt x="40" y="6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2" name="Google Shape;2202;p68"/>
            <p:cNvSpPr/>
            <p:nvPr/>
          </p:nvSpPr>
          <p:spPr>
            <a:xfrm>
              <a:off x="6991630" y="8751286"/>
              <a:ext cx="844390" cy="340101"/>
            </a:xfrm>
            <a:custGeom>
              <a:pathLst>
                <a:path extrusionOk="0" h="674" w="1671">
                  <a:moveTo>
                    <a:pt x="1620" y="171"/>
                  </a:moveTo>
                  <a:cubicBezTo>
                    <a:pt x="1583" y="129"/>
                    <a:pt x="1558" y="104"/>
                    <a:pt x="1548" y="115"/>
                  </a:cubicBezTo>
                  <a:cubicBezTo>
                    <a:pt x="1539" y="127"/>
                    <a:pt x="1500" y="132"/>
                    <a:pt x="1472" y="115"/>
                  </a:cubicBezTo>
                  <a:cubicBezTo>
                    <a:pt x="1445" y="99"/>
                    <a:pt x="1431" y="69"/>
                    <a:pt x="1410" y="69"/>
                  </a:cubicBezTo>
                  <a:cubicBezTo>
                    <a:pt x="1391" y="69"/>
                    <a:pt x="1324" y="31"/>
                    <a:pt x="1287" y="0"/>
                  </a:cubicBezTo>
                  <a:cubicBezTo>
                    <a:pt x="1286" y="5"/>
                    <a:pt x="1286" y="10"/>
                    <a:pt x="1287" y="14"/>
                  </a:cubicBezTo>
                  <a:cubicBezTo>
                    <a:pt x="1289" y="34"/>
                    <a:pt x="1256" y="47"/>
                    <a:pt x="1218" y="49"/>
                  </a:cubicBezTo>
                  <a:cubicBezTo>
                    <a:pt x="1180" y="51"/>
                    <a:pt x="1185" y="93"/>
                    <a:pt x="1185" y="122"/>
                  </a:cubicBezTo>
                  <a:cubicBezTo>
                    <a:pt x="1185" y="151"/>
                    <a:pt x="1154" y="151"/>
                    <a:pt x="1140" y="182"/>
                  </a:cubicBezTo>
                  <a:cubicBezTo>
                    <a:pt x="1127" y="213"/>
                    <a:pt x="1145" y="220"/>
                    <a:pt x="1114" y="235"/>
                  </a:cubicBezTo>
                  <a:cubicBezTo>
                    <a:pt x="1083" y="251"/>
                    <a:pt x="1074" y="277"/>
                    <a:pt x="1092" y="304"/>
                  </a:cubicBezTo>
                  <a:cubicBezTo>
                    <a:pt x="1109" y="330"/>
                    <a:pt x="1090" y="355"/>
                    <a:pt x="1085" y="370"/>
                  </a:cubicBezTo>
                  <a:cubicBezTo>
                    <a:pt x="1081" y="386"/>
                    <a:pt x="1112" y="392"/>
                    <a:pt x="1143" y="421"/>
                  </a:cubicBezTo>
                  <a:cubicBezTo>
                    <a:pt x="1174" y="450"/>
                    <a:pt x="1178" y="410"/>
                    <a:pt x="1191" y="432"/>
                  </a:cubicBezTo>
                  <a:cubicBezTo>
                    <a:pt x="1205" y="454"/>
                    <a:pt x="1183" y="494"/>
                    <a:pt x="1147" y="494"/>
                  </a:cubicBezTo>
                  <a:cubicBezTo>
                    <a:pt x="1144" y="494"/>
                    <a:pt x="1142" y="495"/>
                    <a:pt x="1139" y="496"/>
                  </a:cubicBezTo>
                  <a:cubicBezTo>
                    <a:pt x="1157" y="515"/>
                    <a:pt x="1167" y="534"/>
                    <a:pt x="1158" y="547"/>
                  </a:cubicBezTo>
                  <a:cubicBezTo>
                    <a:pt x="1142" y="570"/>
                    <a:pt x="1128" y="570"/>
                    <a:pt x="1158" y="598"/>
                  </a:cubicBezTo>
                  <a:cubicBezTo>
                    <a:pt x="1188" y="625"/>
                    <a:pt x="1209" y="584"/>
                    <a:pt x="1235" y="618"/>
                  </a:cubicBezTo>
                  <a:cubicBezTo>
                    <a:pt x="1260" y="653"/>
                    <a:pt x="1281" y="674"/>
                    <a:pt x="1306" y="614"/>
                  </a:cubicBezTo>
                  <a:cubicBezTo>
                    <a:pt x="1331" y="554"/>
                    <a:pt x="1350" y="468"/>
                    <a:pt x="1396" y="455"/>
                  </a:cubicBezTo>
                  <a:cubicBezTo>
                    <a:pt x="1442" y="441"/>
                    <a:pt x="1537" y="422"/>
                    <a:pt x="1592" y="348"/>
                  </a:cubicBezTo>
                  <a:cubicBezTo>
                    <a:pt x="1648" y="275"/>
                    <a:pt x="1618" y="270"/>
                    <a:pt x="1648" y="247"/>
                  </a:cubicBezTo>
                  <a:cubicBezTo>
                    <a:pt x="1671" y="228"/>
                    <a:pt x="1657" y="212"/>
                    <a:pt x="1620" y="171"/>
                  </a:cubicBezTo>
                  <a:close/>
                  <a:moveTo>
                    <a:pt x="45" y="142"/>
                  </a:moveTo>
                  <a:cubicBezTo>
                    <a:pt x="0" y="209"/>
                    <a:pt x="88" y="273"/>
                    <a:pt x="107" y="244"/>
                  </a:cubicBezTo>
                  <a:cubicBezTo>
                    <a:pt x="129" y="209"/>
                    <a:pt x="89" y="76"/>
                    <a:pt x="45" y="14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3" name="Google Shape;2203;p68"/>
            <p:cNvSpPr/>
            <p:nvPr/>
          </p:nvSpPr>
          <p:spPr>
            <a:xfrm>
              <a:off x="4495318" y="3076784"/>
              <a:ext cx="4495036" cy="3463004"/>
            </a:xfrm>
            <a:custGeom>
              <a:pathLst>
                <a:path extrusionOk="0" h="6851" w="8896">
                  <a:moveTo>
                    <a:pt x="1756" y="6006"/>
                  </a:moveTo>
                  <a:cubicBezTo>
                    <a:pt x="1728" y="5975"/>
                    <a:pt x="1652" y="5981"/>
                    <a:pt x="1641" y="5952"/>
                  </a:cubicBezTo>
                  <a:cubicBezTo>
                    <a:pt x="1630" y="5924"/>
                    <a:pt x="1561" y="5820"/>
                    <a:pt x="1524" y="5822"/>
                  </a:cubicBezTo>
                  <a:cubicBezTo>
                    <a:pt x="1486" y="5824"/>
                    <a:pt x="1438" y="5826"/>
                    <a:pt x="1393" y="5793"/>
                  </a:cubicBezTo>
                  <a:cubicBezTo>
                    <a:pt x="1349" y="5760"/>
                    <a:pt x="1320" y="5758"/>
                    <a:pt x="1289" y="5778"/>
                  </a:cubicBezTo>
                  <a:cubicBezTo>
                    <a:pt x="1258" y="5797"/>
                    <a:pt x="1322" y="5802"/>
                    <a:pt x="1320" y="5824"/>
                  </a:cubicBezTo>
                  <a:cubicBezTo>
                    <a:pt x="1318" y="5846"/>
                    <a:pt x="1340" y="5859"/>
                    <a:pt x="1367" y="5855"/>
                  </a:cubicBezTo>
                  <a:cubicBezTo>
                    <a:pt x="1393" y="5851"/>
                    <a:pt x="1409" y="5906"/>
                    <a:pt x="1435" y="5908"/>
                  </a:cubicBezTo>
                  <a:cubicBezTo>
                    <a:pt x="1462" y="5910"/>
                    <a:pt x="1471" y="5952"/>
                    <a:pt x="1502" y="5952"/>
                  </a:cubicBezTo>
                  <a:cubicBezTo>
                    <a:pt x="1533" y="5952"/>
                    <a:pt x="1539" y="5988"/>
                    <a:pt x="1555" y="6008"/>
                  </a:cubicBezTo>
                  <a:cubicBezTo>
                    <a:pt x="1570" y="6028"/>
                    <a:pt x="1606" y="6010"/>
                    <a:pt x="1606" y="6030"/>
                  </a:cubicBezTo>
                  <a:cubicBezTo>
                    <a:pt x="1606" y="6048"/>
                    <a:pt x="1641" y="6064"/>
                    <a:pt x="1650" y="6086"/>
                  </a:cubicBezTo>
                  <a:cubicBezTo>
                    <a:pt x="1711" y="6093"/>
                    <a:pt x="1763" y="6099"/>
                    <a:pt x="1808" y="6087"/>
                  </a:cubicBezTo>
                  <a:cubicBezTo>
                    <a:pt x="1808" y="6073"/>
                    <a:pt x="1812" y="6057"/>
                    <a:pt x="1818" y="6045"/>
                  </a:cubicBezTo>
                  <a:cubicBezTo>
                    <a:pt x="1834" y="6017"/>
                    <a:pt x="1785" y="6037"/>
                    <a:pt x="1756" y="6006"/>
                  </a:cubicBezTo>
                  <a:close/>
                  <a:moveTo>
                    <a:pt x="1681" y="2488"/>
                  </a:moveTo>
                  <a:cubicBezTo>
                    <a:pt x="1761" y="2506"/>
                    <a:pt x="1769" y="2647"/>
                    <a:pt x="1823" y="2647"/>
                  </a:cubicBezTo>
                  <a:cubicBezTo>
                    <a:pt x="1858" y="2647"/>
                    <a:pt x="1832" y="2603"/>
                    <a:pt x="1889" y="2603"/>
                  </a:cubicBezTo>
                  <a:cubicBezTo>
                    <a:pt x="1947" y="2603"/>
                    <a:pt x="1933" y="2572"/>
                    <a:pt x="1987" y="2577"/>
                  </a:cubicBezTo>
                  <a:cubicBezTo>
                    <a:pt x="2040" y="2581"/>
                    <a:pt x="2084" y="2563"/>
                    <a:pt x="2084" y="2501"/>
                  </a:cubicBezTo>
                  <a:cubicBezTo>
                    <a:pt x="2084" y="2439"/>
                    <a:pt x="2124" y="2417"/>
                    <a:pt x="2177" y="2404"/>
                  </a:cubicBezTo>
                  <a:cubicBezTo>
                    <a:pt x="2230" y="2391"/>
                    <a:pt x="2181" y="2324"/>
                    <a:pt x="2257" y="2307"/>
                  </a:cubicBezTo>
                  <a:cubicBezTo>
                    <a:pt x="2332" y="2289"/>
                    <a:pt x="2540" y="2200"/>
                    <a:pt x="2575" y="2174"/>
                  </a:cubicBezTo>
                  <a:cubicBezTo>
                    <a:pt x="2611" y="2147"/>
                    <a:pt x="2531" y="2112"/>
                    <a:pt x="2451" y="2063"/>
                  </a:cubicBezTo>
                  <a:cubicBezTo>
                    <a:pt x="2372" y="2014"/>
                    <a:pt x="2310" y="2001"/>
                    <a:pt x="2248" y="2041"/>
                  </a:cubicBezTo>
                  <a:cubicBezTo>
                    <a:pt x="2186" y="2081"/>
                    <a:pt x="2234" y="1997"/>
                    <a:pt x="2186" y="2019"/>
                  </a:cubicBezTo>
                  <a:cubicBezTo>
                    <a:pt x="2137" y="2041"/>
                    <a:pt x="2004" y="1983"/>
                    <a:pt x="1987" y="1961"/>
                  </a:cubicBezTo>
                  <a:cubicBezTo>
                    <a:pt x="1969" y="1939"/>
                    <a:pt x="1730" y="2010"/>
                    <a:pt x="1672" y="2010"/>
                  </a:cubicBezTo>
                  <a:cubicBezTo>
                    <a:pt x="1615" y="2010"/>
                    <a:pt x="1677" y="2072"/>
                    <a:pt x="1716" y="2103"/>
                  </a:cubicBezTo>
                  <a:cubicBezTo>
                    <a:pt x="1756" y="2134"/>
                    <a:pt x="1619" y="2231"/>
                    <a:pt x="1646" y="2253"/>
                  </a:cubicBezTo>
                  <a:cubicBezTo>
                    <a:pt x="1672" y="2276"/>
                    <a:pt x="1619" y="2333"/>
                    <a:pt x="1557" y="2404"/>
                  </a:cubicBezTo>
                  <a:cubicBezTo>
                    <a:pt x="1495" y="2475"/>
                    <a:pt x="1601" y="2470"/>
                    <a:pt x="1681" y="2488"/>
                  </a:cubicBezTo>
                  <a:close/>
                  <a:moveTo>
                    <a:pt x="3895" y="2851"/>
                  </a:moveTo>
                  <a:cubicBezTo>
                    <a:pt x="3921" y="2820"/>
                    <a:pt x="4032" y="2913"/>
                    <a:pt x="4036" y="2847"/>
                  </a:cubicBezTo>
                  <a:cubicBezTo>
                    <a:pt x="4041" y="2780"/>
                    <a:pt x="3912" y="2749"/>
                    <a:pt x="3859" y="2714"/>
                  </a:cubicBezTo>
                  <a:cubicBezTo>
                    <a:pt x="3806" y="2678"/>
                    <a:pt x="3784" y="2696"/>
                    <a:pt x="3700" y="2634"/>
                  </a:cubicBezTo>
                  <a:cubicBezTo>
                    <a:pt x="3616" y="2572"/>
                    <a:pt x="3722" y="2541"/>
                    <a:pt x="3660" y="2492"/>
                  </a:cubicBezTo>
                  <a:cubicBezTo>
                    <a:pt x="3598" y="2444"/>
                    <a:pt x="3576" y="2311"/>
                    <a:pt x="3620" y="2267"/>
                  </a:cubicBezTo>
                  <a:cubicBezTo>
                    <a:pt x="3664" y="2222"/>
                    <a:pt x="3713" y="2156"/>
                    <a:pt x="3633" y="2125"/>
                  </a:cubicBezTo>
                  <a:cubicBezTo>
                    <a:pt x="3554" y="2094"/>
                    <a:pt x="3425" y="2152"/>
                    <a:pt x="3439" y="2169"/>
                  </a:cubicBezTo>
                  <a:cubicBezTo>
                    <a:pt x="3452" y="2187"/>
                    <a:pt x="3563" y="2249"/>
                    <a:pt x="3563" y="2276"/>
                  </a:cubicBezTo>
                  <a:cubicBezTo>
                    <a:pt x="3563" y="2302"/>
                    <a:pt x="3461" y="2200"/>
                    <a:pt x="3425" y="2222"/>
                  </a:cubicBezTo>
                  <a:cubicBezTo>
                    <a:pt x="3390" y="2245"/>
                    <a:pt x="3350" y="2178"/>
                    <a:pt x="3319" y="2222"/>
                  </a:cubicBezTo>
                  <a:cubicBezTo>
                    <a:pt x="3288" y="2267"/>
                    <a:pt x="3359" y="2422"/>
                    <a:pt x="3385" y="2466"/>
                  </a:cubicBezTo>
                  <a:cubicBezTo>
                    <a:pt x="3412" y="2510"/>
                    <a:pt x="3359" y="2510"/>
                    <a:pt x="3324" y="2519"/>
                  </a:cubicBezTo>
                  <a:cubicBezTo>
                    <a:pt x="3288" y="2528"/>
                    <a:pt x="3284" y="2395"/>
                    <a:pt x="3248" y="2346"/>
                  </a:cubicBezTo>
                  <a:cubicBezTo>
                    <a:pt x="3213" y="2298"/>
                    <a:pt x="3071" y="2240"/>
                    <a:pt x="3062" y="2276"/>
                  </a:cubicBezTo>
                  <a:cubicBezTo>
                    <a:pt x="3053" y="2311"/>
                    <a:pt x="3151" y="2311"/>
                    <a:pt x="3138" y="2360"/>
                  </a:cubicBezTo>
                  <a:cubicBezTo>
                    <a:pt x="3124" y="2408"/>
                    <a:pt x="3071" y="2329"/>
                    <a:pt x="3022" y="2369"/>
                  </a:cubicBezTo>
                  <a:cubicBezTo>
                    <a:pt x="2974" y="2408"/>
                    <a:pt x="2983" y="2382"/>
                    <a:pt x="2991" y="2342"/>
                  </a:cubicBezTo>
                  <a:cubicBezTo>
                    <a:pt x="3000" y="2302"/>
                    <a:pt x="2921" y="2258"/>
                    <a:pt x="2832" y="2267"/>
                  </a:cubicBezTo>
                  <a:cubicBezTo>
                    <a:pt x="2744" y="2276"/>
                    <a:pt x="2792" y="2338"/>
                    <a:pt x="2766" y="2360"/>
                  </a:cubicBezTo>
                  <a:cubicBezTo>
                    <a:pt x="2739" y="2382"/>
                    <a:pt x="2606" y="2346"/>
                    <a:pt x="2690" y="2329"/>
                  </a:cubicBezTo>
                  <a:cubicBezTo>
                    <a:pt x="2775" y="2311"/>
                    <a:pt x="2739" y="2262"/>
                    <a:pt x="2708" y="2214"/>
                  </a:cubicBezTo>
                  <a:cubicBezTo>
                    <a:pt x="2677" y="2165"/>
                    <a:pt x="2593" y="2222"/>
                    <a:pt x="2456" y="2271"/>
                  </a:cubicBezTo>
                  <a:cubicBezTo>
                    <a:pt x="2319" y="2320"/>
                    <a:pt x="2257" y="2373"/>
                    <a:pt x="2274" y="2377"/>
                  </a:cubicBezTo>
                  <a:cubicBezTo>
                    <a:pt x="2292" y="2382"/>
                    <a:pt x="2296" y="2404"/>
                    <a:pt x="2243" y="2448"/>
                  </a:cubicBezTo>
                  <a:cubicBezTo>
                    <a:pt x="2190" y="2492"/>
                    <a:pt x="2243" y="2532"/>
                    <a:pt x="2292" y="2532"/>
                  </a:cubicBezTo>
                  <a:cubicBezTo>
                    <a:pt x="2341" y="2532"/>
                    <a:pt x="2298" y="2571"/>
                    <a:pt x="2332" y="2581"/>
                  </a:cubicBezTo>
                  <a:cubicBezTo>
                    <a:pt x="2363" y="2590"/>
                    <a:pt x="2522" y="2519"/>
                    <a:pt x="2566" y="2550"/>
                  </a:cubicBezTo>
                  <a:cubicBezTo>
                    <a:pt x="2611" y="2581"/>
                    <a:pt x="2305" y="2599"/>
                    <a:pt x="2305" y="2652"/>
                  </a:cubicBezTo>
                  <a:cubicBezTo>
                    <a:pt x="2305" y="2705"/>
                    <a:pt x="2473" y="2736"/>
                    <a:pt x="2597" y="2714"/>
                  </a:cubicBezTo>
                  <a:cubicBezTo>
                    <a:pt x="2721" y="2692"/>
                    <a:pt x="2938" y="2732"/>
                    <a:pt x="2938" y="2763"/>
                  </a:cubicBezTo>
                  <a:cubicBezTo>
                    <a:pt x="2938" y="2794"/>
                    <a:pt x="2792" y="2785"/>
                    <a:pt x="2682" y="2780"/>
                  </a:cubicBezTo>
                  <a:cubicBezTo>
                    <a:pt x="2571" y="2776"/>
                    <a:pt x="2381" y="2811"/>
                    <a:pt x="2389" y="2847"/>
                  </a:cubicBezTo>
                  <a:cubicBezTo>
                    <a:pt x="2399" y="2886"/>
                    <a:pt x="2412" y="2887"/>
                    <a:pt x="2527" y="2940"/>
                  </a:cubicBezTo>
                  <a:cubicBezTo>
                    <a:pt x="2642" y="2993"/>
                    <a:pt x="2761" y="2913"/>
                    <a:pt x="2757" y="2988"/>
                  </a:cubicBezTo>
                  <a:cubicBezTo>
                    <a:pt x="2752" y="3064"/>
                    <a:pt x="2819" y="3081"/>
                    <a:pt x="2974" y="3086"/>
                  </a:cubicBezTo>
                  <a:cubicBezTo>
                    <a:pt x="3129" y="3090"/>
                    <a:pt x="3200" y="3015"/>
                    <a:pt x="3275" y="3019"/>
                  </a:cubicBezTo>
                  <a:cubicBezTo>
                    <a:pt x="3350" y="3024"/>
                    <a:pt x="3385" y="3010"/>
                    <a:pt x="3421" y="2957"/>
                  </a:cubicBezTo>
                  <a:cubicBezTo>
                    <a:pt x="3456" y="2904"/>
                    <a:pt x="3487" y="2935"/>
                    <a:pt x="3496" y="2962"/>
                  </a:cubicBezTo>
                  <a:cubicBezTo>
                    <a:pt x="3505" y="2988"/>
                    <a:pt x="3602" y="2984"/>
                    <a:pt x="3625" y="3006"/>
                  </a:cubicBezTo>
                  <a:cubicBezTo>
                    <a:pt x="3681" y="3062"/>
                    <a:pt x="3868" y="3046"/>
                    <a:pt x="3939" y="3010"/>
                  </a:cubicBezTo>
                  <a:cubicBezTo>
                    <a:pt x="4010" y="2975"/>
                    <a:pt x="3908" y="2878"/>
                    <a:pt x="3872" y="2922"/>
                  </a:cubicBezTo>
                  <a:cubicBezTo>
                    <a:pt x="3837" y="2966"/>
                    <a:pt x="3806" y="2940"/>
                    <a:pt x="3797" y="2917"/>
                  </a:cubicBezTo>
                  <a:cubicBezTo>
                    <a:pt x="3788" y="2895"/>
                    <a:pt x="3868" y="2882"/>
                    <a:pt x="3895" y="2851"/>
                  </a:cubicBezTo>
                  <a:close/>
                  <a:moveTo>
                    <a:pt x="2212" y="1762"/>
                  </a:moveTo>
                  <a:cubicBezTo>
                    <a:pt x="2292" y="1771"/>
                    <a:pt x="2372" y="1700"/>
                    <a:pt x="2367" y="1660"/>
                  </a:cubicBezTo>
                  <a:cubicBezTo>
                    <a:pt x="2363" y="1620"/>
                    <a:pt x="2173" y="1758"/>
                    <a:pt x="2212" y="1762"/>
                  </a:cubicBezTo>
                  <a:close/>
                  <a:moveTo>
                    <a:pt x="1845" y="1638"/>
                  </a:moveTo>
                  <a:cubicBezTo>
                    <a:pt x="1876" y="1651"/>
                    <a:pt x="1845" y="1713"/>
                    <a:pt x="1880" y="1696"/>
                  </a:cubicBezTo>
                  <a:cubicBezTo>
                    <a:pt x="1916" y="1678"/>
                    <a:pt x="1925" y="1673"/>
                    <a:pt x="1951" y="1682"/>
                  </a:cubicBezTo>
                  <a:cubicBezTo>
                    <a:pt x="1999" y="1698"/>
                    <a:pt x="2009" y="1656"/>
                    <a:pt x="2031" y="1634"/>
                  </a:cubicBezTo>
                  <a:cubicBezTo>
                    <a:pt x="2053" y="1611"/>
                    <a:pt x="2044" y="1713"/>
                    <a:pt x="2102" y="1713"/>
                  </a:cubicBezTo>
                  <a:cubicBezTo>
                    <a:pt x="2150" y="1713"/>
                    <a:pt x="2141" y="1607"/>
                    <a:pt x="2186" y="1638"/>
                  </a:cubicBezTo>
                  <a:cubicBezTo>
                    <a:pt x="2230" y="1669"/>
                    <a:pt x="2243" y="1625"/>
                    <a:pt x="2252" y="1594"/>
                  </a:cubicBezTo>
                  <a:cubicBezTo>
                    <a:pt x="2261" y="1563"/>
                    <a:pt x="2261" y="1510"/>
                    <a:pt x="2310" y="1501"/>
                  </a:cubicBezTo>
                  <a:cubicBezTo>
                    <a:pt x="2358" y="1492"/>
                    <a:pt x="2319" y="1549"/>
                    <a:pt x="2341" y="1589"/>
                  </a:cubicBezTo>
                  <a:cubicBezTo>
                    <a:pt x="2373" y="1647"/>
                    <a:pt x="2429" y="1594"/>
                    <a:pt x="2434" y="1567"/>
                  </a:cubicBezTo>
                  <a:cubicBezTo>
                    <a:pt x="2438" y="1541"/>
                    <a:pt x="2518" y="1558"/>
                    <a:pt x="2513" y="1527"/>
                  </a:cubicBezTo>
                  <a:cubicBezTo>
                    <a:pt x="2509" y="1496"/>
                    <a:pt x="2535" y="1487"/>
                    <a:pt x="2513" y="1452"/>
                  </a:cubicBezTo>
                  <a:cubicBezTo>
                    <a:pt x="2491" y="1417"/>
                    <a:pt x="2549" y="1425"/>
                    <a:pt x="2575" y="1399"/>
                  </a:cubicBezTo>
                  <a:cubicBezTo>
                    <a:pt x="2602" y="1372"/>
                    <a:pt x="2540" y="1395"/>
                    <a:pt x="2496" y="1355"/>
                  </a:cubicBezTo>
                  <a:cubicBezTo>
                    <a:pt x="2451" y="1315"/>
                    <a:pt x="2434" y="1368"/>
                    <a:pt x="2434" y="1395"/>
                  </a:cubicBezTo>
                  <a:cubicBezTo>
                    <a:pt x="2434" y="1421"/>
                    <a:pt x="2350" y="1399"/>
                    <a:pt x="2301" y="1381"/>
                  </a:cubicBezTo>
                  <a:cubicBezTo>
                    <a:pt x="2252" y="1364"/>
                    <a:pt x="2190" y="1439"/>
                    <a:pt x="2119" y="1474"/>
                  </a:cubicBezTo>
                  <a:cubicBezTo>
                    <a:pt x="2048" y="1510"/>
                    <a:pt x="2044" y="1572"/>
                    <a:pt x="1978" y="1567"/>
                  </a:cubicBezTo>
                  <a:cubicBezTo>
                    <a:pt x="1911" y="1563"/>
                    <a:pt x="1814" y="1625"/>
                    <a:pt x="1845" y="1638"/>
                  </a:cubicBezTo>
                  <a:close/>
                  <a:moveTo>
                    <a:pt x="2535" y="1616"/>
                  </a:moveTo>
                  <a:cubicBezTo>
                    <a:pt x="2473" y="1620"/>
                    <a:pt x="2478" y="1682"/>
                    <a:pt x="2549" y="1682"/>
                  </a:cubicBezTo>
                  <a:cubicBezTo>
                    <a:pt x="2620" y="1682"/>
                    <a:pt x="2642" y="1704"/>
                    <a:pt x="2540" y="1700"/>
                  </a:cubicBezTo>
                  <a:cubicBezTo>
                    <a:pt x="2438" y="1696"/>
                    <a:pt x="2394" y="1784"/>
                    <a:pt x="2465" y="1766"/>
                  </a:cubicBezTo>
                  <a:cubicBezTo>
                    <a:pt x="2535" y="1749"/>
                    <a:pt x="2620" y="1749"/>
                    <a:pt x="2566" y="1766"/>
                  </a:cubicBezTo>
                  <a:cubicBezTo>
                    <a:pt x="2513" y="1784"/>
                    <a:pt x="2369" y="1796"/>
                    <a:pt x="2389" y="1824"/>
                  </a:cubicBezTo>
                  <a:cubicBezTo>
                    <a:pt x="2403" y="1842"/>
                    <a:pt x="2460" y="1837"/>
                    <a:pt x="2518" y="1859"/>
                  </a:cubicBezTo>
                  <a:cubicBezTo>
                    <a:pt x="2575" y="1882"/>
                    <a:pt x="2611" y="1895"/>
                    <a:pt x="2655" y="1846"/>
                  </a:cubicBezTo>
                  <a:cubicBezTo>
                    <a:pt x="2699" y="1797"/>
                    <a:pt x="2757" y="1749"/>
                    <a:pt x="2735" y="1815"/>
                  </a:cubicBezTo>
                  <a:cubicBezTo>
                    <a:pt x="2713" y="1882"/>
                    <a:pt x="2806" y="1833"/>
                    <a:pt x="2925" y="1828"/>
                  </a:cubicBezTo>
                  <a:cubicBezTo>
                    <a:pt x="3045" y="1824"/>
                    <a:pt x="2903" y="1899"/>
                    <a:pt x="2779" y="1908"/>
                  </a:cubicBezTo>
                  <a:cubicBezTo>
                    <a:pt x="2655" y="1917"/>
                    <a:pt x="2677" y="1979"/>
                    <a:pt x="2775" y="2001"/>
                  </a:cubicBezTo>
                  <a:cubicBezTo>
                    <a:pt x="2872" y="2023"/>
                    <a:pt x="3080" y="1939"/>
                    <a:pt x="3129" y="1890"/>
                  </a:cubicBezTo>
                  <a:cubicBezTo>
                    <a:pt x="3177" y="1842"/>
                    <a:pt x="3222" y="1917"/>
                    <a:pt x="3270" y="1882"/>
                  </a:cubicBezTo>
                  <a:cubicBezTo>
                    <a:pt x="3319" y="1846"/>
                    <a:pt x="3412" y="1886"/>
                    <a:pt x="3496" y="1868"/>
                  </a:cubicBezTo>
                  <a:cubicBezTo>
                    <a:pt x="3580" y="1851"/>
                    <a:pt x="3594" y="1691"/>
                    <a:pt x="3532" y="1665"/>
                  </a:cubicBezTo>
                  <a:cubicBezTo>
                    <a:pt x="3470" y="1638"/>
                    <a:pt x="3470" y="1696"/>
                    <a:pt x="3421" y="1704"/>
                  </a:cubicBezTo>
                  <a:cubicBezTo>
                    <a:pt x="3372" y="1713"/>
                    <a:pt x="3346" y="1651"/>
                    <a:pt x="3306" y="1611"/>
                  </a:cubicBezTo>
                  <a:cubicBezTo>
                    <a:pt x="3266" y="1572"/>
                    <a:pt x="3293" y="1496"/>
                    <a:pt x="3235" y="1505"/>
                  </a:cubicBezTo>
                  <a:cubicBezTo>
                    <a:pt x="3178" y="1514"/>
                    <a:pt x="3053" y="1607"/>
                    <a:pt x="3129" y="1616"/>
                  </a:cubicBezTo>
                  <a:cubicBezTo>
                    <a:pt x="3204" y="1625"/>
                    <a:pt x="3177" y="1665"/>
                    <a:pt x="3138" y="1682"/>
                  </a:cubicBezTo>
                  <a:cubicBezTo>
                    <a:pt x="3098" y="1700"/>
                    <a:pt x="3231" y="1731"/>
                    <a:pt x="3213" y="1758"/>
                  </a:cubicBezTo>
                  <a:cubicBezTo>
                    <a:pt x="3195" y="1784"/>
                    <a:pt x="2991" y="1762"/>
                    <a:pt x="2983" y="1718"/>
                  </a:cubicBezTo>
                  <a:cubicBezTo>
                    <a:pt x="2974" y="1673"/>
                    <a:pt x="2814" y="1594"/>
                    <a:pt x="2748" y="1611"/>
                  </a:cubicBezTo>
                  <a:cubicBezTo>
                    <a:pt x="2682" y="1629"/>
                    <a:pt x="2708" y="1558"/>
                    <a:pt x="2642" y="1554"/>
                  </a:cubicBezTo>
                  <a:cubicBezTo>
                    <a:pt x="2575" y="1549"/>
                    <a:pt x="2597" y="1611"/>
                    <a:pt x="2535" y="1616"/>
                  </a:cubicBezTo>
                  <a:close/>
                  <a:moveTo>
                    <a:pt x="2766" y="1297"/>
                  </a:moveTo>
                  <a:cubicBezTo>
                    <a:pt x="2788" y="1244"/>
                    <a:pt x="2619" y="1253"/>
                    <a:pt x="2633" y="1271"/>
                  </a:cubicBezTo>
                  <a:cubicBezTo>
                    <a:pt x="2664" y="1310"/>
                    <a:pt x="2744" y="1350"/>
                    <a:pt x="2766" y="1297"/>
                  </a:cubicBezTo>
                  <a:close/>
                  <a:moveTo>
                    <a:pt x="3133" y="1275"/>
                  </a:moveTo>
                  <a:cubicBezTo>
                    <a:pt x="3191" y="1266"/>
                    <a:pt x="3164" y="1222"/>
                    <a:pt x="3071" y="1235"/>
                  </a:cubicBezTo>
                  <a:cubicBezTo>
                    <a:pt x="2978" y="1248"/>
                    <a:pt x="2819" y="1248"/>
                    <a:pt x="2819" y="1315"/>
                  </a:cubicBezTo>
                  <a:cubicBezTo>
                    <a:pt x="2819" y="1368"/>
                    <a:pt x="2850" y="1395"/>
                    <a:pt x="2952" y="1403"/>
                  </a:cubicBezTo>
                  <a:cubicBezTo>
                    <a:pt x="3053" y="1412"/>
                    <a:pt x="3142" y="1315"/>
                    <a:pt x="3093" y="1315"/>
                  </a:cubicBezTo>
                  <a:cubicBezTo>
                    <a:pt x="3045" y="1315"/>
                    <a:pt x="3076" y="1284"/>
                    <a:pt x="3133" y="1275"/>
                  </a:cubicBezTo>
                  <a:close/>
                  <a:moveTo>
                    <a:pt x="2916" y="1191"/>
                  </a:moveTo>
                  <a:cubicBezTo>
                    <a:pt x="2960" y="1209"/>
                    <a:pt x="3005" y="1151"/>
                    <a:pt x="3036" y="1178"/>
                  </a:cubicBezTo>
                  <a:cubicBezTo>
                    <a:pt x="3067" y="1204"/>
                    <a:pt x="3204" y="1226"/>
                    <a:pt x="3204" y="1155"/>
                  </a:cubicBezTo>
                  <a:cubicBezTo>
                    <a:pt x="3204" y="1085"/>
                    <a:pt x="3031" y="1076"/>
                    <a:pt x="2987" y="1102"/>
                  </a:cubicBezTo>
                  <a:cubicBezTo>
                    <a:pt x="2943" y="1129"/>
                    <a:pt x="2739" y="1138"/>
                    <a:pt x="2797" y="1182"/>
                  </a:cubicBezTo>
                  <a:cubicBezTo>
                    <a:pt x="2832" y="1209"/>
                    <a:pt x="2872" y="1173"/>
                    <a:pt x="2916" y="1191"/>
                  </a:cubicBezTo>
                  <a:close/>
                  <a:moveTo>
                    <a:pt x="3656" y="1054"/>
                  </a:moveTo>
                  <a:cubicBezTo>
                    <a:pt x="3709" y="1018"/>
                    <a:pt x="3806" y="1076"/>
                    <a:pt x="3788" y="1116"/>
                  </a:cubicBezTo>
                  <a:cubicBezTo>
                    <a:pt x="3771" y="1155"/>
                    <a:pt x="3617" y="1108"/>
                    <a:pt x="3629" y="1142"/>
                  </a:cubicBezTo>
                  <a:cubicBezTo>
                    <a:pt x="3633" y="1155"/>
                    <a:pt x="3651" y="1209"/>
                    <a:pt x="3757" y="1178"/>
                  </a:cubicBezTo>
                  <a:cubicBezTo>
                    <a:pt x="3864" y="1147"/>
                    <a:pt x="3952" y="1169"/>
                    <a:pt x="4023" y="1226"/>
                  </a:cubicBezTo>
                  <a:cubicBezTo>
                    <a:pt x="4094" y="1284"/>
                    <a:pt x="4160" y="1306"/>
                    <a:pt x="4209" y="1248"/>
                  </a:cubicBezTo>
                  <a:cubicBezTo>
                    <a:pt x="4258" y="1191"/>
                    <a:pt x="4147" y="1182"/>
                    <a:pt x="4169" y="1138"/>
                  </a:cubicBezTo>
                  <a:cubicBezTo>
                    <a:pt x="4191" y="1093"/>
                    <a:pt x="4098" y="1067"/>
                    <a:pt x="4050" y="1067"/>
                  </a:cubicBezTo>
                  <a:cubicBezTo>
                    <a:pt x="4001" y="1067"/>
                    <a:pt x="3983" y="978"/>
                    <a:pt x="3943" y="996"/>
                  </a:cubicBezTo>
                  <a:cubicBezTo>
                    <a:pt x="3903" y="1014"/>
                    <a:pt x="3877" y="1045"/>
                    <a:pt x="3877" y="987"/>
                  </a:cubicBezTo>
                  <a:cubicBezTo>
                    <a:pt x="3877" y="930"/>
                    <a:pt x="3647" y="925"/>
                    <a:pt x="3589" y="947"/>
                  </a:cubicBezTo>
                  <a:cubicBezTo>
                    <a:pt x="3532" y="970"/>
                    <a:pt x="3602" y="1089"/>
                    <a:pt x="3656" y="1054"/>
                  </a:cubicBezTo>
                  <a:close/>
                  <a:moveTo>
                    <a:pt x="3687" y="1425"/>
                  </a:moveTo>
                  <a:cubicBezTo>
                    <a:pt x="3722" y="1381"/>
                    <a:pt x="3545" y="1240"/>
                    <a:pt x="3536" y="1306"/>
                  </a:cubicBezTo>
                  <a:cubicBezTo>
                    <a:pt x="3527" y="1372"/>
                    <a:pt x="3649" y="1473"/>
                    <a:pt x="3687" y="1425"/>
                  </a:cubicBezTo>
                  <a:close/>
                  <a:moveTo>
                    <a:pt x="4262" y="846"/>
                  </a:moveTo>
                  <a:cubicBezTo>
                    <a:pt x="4293" y="792"/>
                    <a:pt x="4075" y="751"/>
                    <a:pt x="4129" y="797"/>
                  </a:cubicBezTo>
                  <a:cubicBezTo>
                    <a:pt x="4160" y="823"/>
                    <a:pt x="4231" y="899"/>
                    <a:pt x="4262" y="846"/>
                  </a:cubicBezTo>
                  <a:close/>
                  <a:moveTo>
                    <a:pt x="3762" y="1851"/>
                  </a:moveTo>
                  <a:cubicBezTo>
                    <a:pt x="3793" y="1815"/>
                    <a:pt x="3695" y="1740"/>
                    <a:pt x="3669" y="1802"/>
                  </a:cubicBezTo>
                  <a:cubicBezTo>
                    <a:pt x="3642" y="1864"/>
                    <a:pt x="3730" y="1887"/>
                    <a:pt x="3762" y="1851"/>
                  </a:cubicBezTo>
                  <a:close/>
                  <a:moveTo>
                    <a:pt x="4262" y="1541"/>
                  </a:moveTo>
                  <a:cubicBezTo>
                    <a:pt x="4258" y="1585"/>
                    <a:pt x="4156" y="1532"/>
                    <a:pt x="4076" y="1501"/>
                  </a:cubicBezTo>
                  <a:cubicBezTo>
                    <a:pt x="3996" y="1470"/>
                    <a:pt x="4045" y="1563"/>
                    <a:pt x="4107" y="1616"/>
                  </a:cubicBezTo>
                  <a:cubicBezTo>
                    <a:pt x="4169" y="1669"/>
                    <a:pt x="4076" y="1642"/>
                    <a:pt x="3992" y="1585"/>
                  </a:cubicBezTo>
                  <a:cubicBezTo>
                    <a:pt x="3908" y="1527"/>
                    <a:pt x="3917" y="1625"/>
                    <a:pt x="3957" y="1656"/>
                  </a:cubicBezTo>
                  <a:cubicBezTo>
                    <a:pt x="3996" y="1687"/>
                    <a:pt x="3948" y="1731"/>
                    <a:pt x="3895" y="1660"/>
                  </a:cubicBezTo>
                  <a:cubicBezTo>
                    <a:pt x="3842" y="1589"/>
                    <a:pt x="3815" y="1514"/>
                    <a:pt x="3731" y="1510"/>
                  </a:cubicBezTo>
                  <a:cubicBezTo>
                    <a:pt x="3647" y="1505"/>
                    <a:pt x="3685" y="1591"/>
                    <a:pt x="3718" y="1634"/>
                  </a:cubicBezTo>
                  <a:cubicBezTo>
                    <a:pt x="3762" y="1691"/>
                    <a:pt x="3806" y="1704"/>
                    <a:pt x="3877" y="1744"/>
                  </a:cubicBezTo>
                  <a:cubicBezTo>
                    <a:pt x="3948" y="1784"/>
                    <a:pt x="4063" y="1727"/>
                    <a:pt x="4116" y="1740"/>
                  </a:cubicBezTo>
                  <a:cubicBezTo>
                    <a:pt x="4169" y="1753"/>
                    <a:pt x="4058" y="1820"/>
                    <a:pt x="4094" y="1864"/>
                  </a:cubicBezTo>
                  <a:cubicBezTo>
                    <a:pt x="4129" y="1908"/>
                    <a:pt x="4227" y="1877"/>
                    <a:pt x="4302" y="1873"/>
                  </a:cubicBezTo>
                  <a:cubicBezTo>
                    <a:pt x="4377" y="1868"/>
                    <a:pt x="4342" y="1824"/>
                    <a:pt x="4386" y="1793"/>
                  </a:cubicBezTo>
                  <a:cubicBezTo>
                    <a:pt x="4430" y="1762"/>
                    <a:pt x="4342" y="1766"/>
                    <a:pt x="4377" y="1691"/>
                  </a:cubicBezTo>
                  <a:cubicBezTo>
                    <a:pt x="4413" y="1616"/>
                    <a:pt x="4267" y="1496"/>
                    <a:pt x="4262" y="1541"/>
                  </a:cubicBezTo>
                  <a:close/>
                  <a:moveTo>
                    <a:pt x="4448" y="1279"/>
                  </a:moveTo>
                  <a:cubicBezTo>
                    <a:pt x="4514" y="1279"/>
                    <a:pt x="4568" y="1271"/>
                    <a:pt x="4625" y="1248"/>
                  </a:cubicBezTo>
                  <a:cubicBezTo>
                    <a:pt x="4683" y="1226"/>
                    <a:pt x="4594" y="1226"/>
                    <a:pt x="4634" y="1173"/>
                  </a:cubicBezTo>
                  <a:cubicBezTo>
                    <a:pt x="4674" y="1120"/>
                    <a:pt x="4537" y="1116"/>
                    <a:pt x="4528" y="1133"/>
                  </a:cubicBezTo>
                  <a:cubicBezTo>
                    <a:pt x="4519" y="1151"/>
                    <a:pt x="4346" y="1027"/>
                    <a:pt x="4320" y="1067"/>
                  </a:cubicBezTo>
                  <a:cubicBezTo>
                    <a:pt x="4293" y="1107"/>
                    <a:pt x="4382" y="1279"/>
                    <a:pt x="4448" y="1279"/>
                  </a:cubicBezTo>
                  <a:close/>
                  <a:moveTo>
                    <a:pt x="4807" y="1302"/>
                  </a:moveTo>
                  <a:cubicBezTo>
                    <a:pt x="4798" y="1275"/>
                    <a:pt x="4462" y="1315"/>
                    <a:pt x="4514" y="1355"/>
                  </a:cubicBezTo>
                  <a:cubicBezTo>
                    <a:pt x="4603" y="1421"/>
                    <a:pt x="4816" y="1328"/>
                    <a:pt x="4807" y="1302"/>
                  </a:cubicBezTo>
                  <a:close/>
                  <a:moveTo>
                    <a:pt x="4758" y="1948"/>
                  </a:moveTo>
                  <a:cubicBezTo>
                    <a:pt x="4838" y="1943"/>
                    <a:pt x="4798" y="1846"/>
                    <a:pt x="4709" y="1780"/>
                  </a:cubicBezTo>
                  <a:cubicBezTo>
                    <a:pt x="4621" y="1713"/>
                    <a:pt x="4422" y="1850"/>
                    <a:pt x="4457" y="1877"/>
                  </a:cubicBezTo>
                  <a:cubicBezTo>
                    <a:pt x="4497" y="1908"/>
                    <a:pt x="4678" y="1952"/>
                    <a:pt x="4758" y="1948"/>
                  </a:cubicBezTo>
                  <a:close/>
                  <a:moveTo>
                    <a:pt x="4191" y="2568"/>
                  </a:moveTo>
                  <a:cubicBezTo>
                    <a:pt x="4289" y="2634"/>
                    <a:pt x="4258" y="2515"/>
                    <a:pt x="4368" y="2519"/>
                  </a:cubicBezTo>
                  <a:cubicBezTo>
                    <a:pt x="4479" y="2523"/>
                    <a:pt x="4483" y="2342"/>
                    <a:pt x="4501" y="2276"/>
                  </a:cubicBezTo>
                  <a:cubicBezTo>
                    <a:pt x="4519" y="2209"/>
                    <a:pt x="4413" y="2214"/>
                    <a:pt x="4439" y="2262"/>
                  </a:cubicBezTo>
                  <a:cubicBezTo>
                    <a:pt x="4466" y="2311"/>
                    <a:pt x="4435" y="2360"/>
                    <a:pt x="4426" y="2302"/>
                  </a:cubicBezTo>
                  <a:cubicBezTo>
                    <a:pt x="4417" y="2245"/>
                    <a:pt x="4333" y="2298"/>
                    <a:pt x="4302" y="2253"/>
                  </a:cubicBezTo>
                  <a:cubicBezTo>
                    <a:pt x="4271" y="2209"/>
                    <a:pt x="4399" y="2205"/>
                    <a:pt x="4430" y="2147"/>
                  </a:cubicBezTo>
                  <a:cubicBezTo>
                    <a:pt x="4461" y="2090"/>
                    <a:pt x="4329" y="2098"/>
                    <a:pt x="4360" y="2054"/>
                  </a:cubicBezTo>
                  <a:cubicBezTo>
                    <a:pt x="4391" y="2010"/>
                    <a:pt x="4165" y="2059"/>
                    <a:pt x="4231" y="2085"/>
                  </a:cubicBezTo>
                  <a:cubicBezTo>
                    <a:pt x="4298" y="2112"/>
                    <a:pt x="4236" y="2147"/>
                    <a:pt x="4174" y="2103"/>
                  </a:cubicBezTo>
                  <a:cubicBezTo>
                    <a:pt x="4112" y="2059"/>
                    <a:pt x="3940" y="2133"/>
                    <a:pt x="4001" y="2183"/>
                  </a:cubicBezTo>
                  <a:cubicBezTo>
                    <a:pt x="4050" y="2222"/>
                    <a:pt x="4196" y="2156"/>
                    <a:pt x="4112" y="2271"/>
                  </a:cubicBezTo>
                  <a:cubicBezTo>
                    <a:pt x="4027" y="2386"/>
                    <a:pt x="3992" y="2240"/>
                    <a:pt x="3912" y="2253"/>
                  </a:cubicBezTo>
                  <a:cubicBezTo>
                    <a:pt x="3833" y="2267"/>
                    <a:pt x="3868" y="2364"/>
                    <a:pt x="3988" y="2399"/>
                  </a:cubicBezTo>
                  <a:cubicBezTo>
                    <a:pt x="4107" y="2435"/>
                    <a:pt x="4094" y="2501"/>
                    <a:pt x="4191" y="2568"/>
                  </a:cubicBezTo>
                  <a:close/>
                  <a:moveTo>
                    <a:pt x="4913" y="1859"/>
                  </a:moveTo>
                  <a:cubicBezTo>
                    <a:pt x="4944" y="1948"/>
                    <a:pt x="4979" y="1886"/>
                    <a:pt x="5028" y="1921"/>
                  </a:cubicBezTo>
                  <a:cubicBezTo>
                    <a:pt x="5077" y="1957"/>
                    <a:pt x="5152" y="1979"/>
                    <a:pt x="5192" y="1943"/>
                  </a:cubicBezTo>
                  <a:cubicBezTo>
                    <a:pt x="5232" y="1908"/>
                    <a:pt x="5249" y="1882"/>
                    <a:pt x="5263" y="1912"/>
                  </a:cubicBezTo>
                  <a:cubicBezTo>
                    <a:pt x="5284" y="1963"/>
                    <a:pt x="5382" y="1970"/>
                    <a:pt x="5595" y="1974"/>
                  </a:cubicBezTo>
                  <a:cubicBezTo>
                    <a:pt x="5807" y="1979"/>
                    <a:pt x="5754" y="1886"/>
                    <a:pt x="5816" y="1921"/>
                  </a:cubicBezTo>
                  <a:cubicBezTo>
                    <a:pt x="5878" y="1957"/>
                    <a:pt x="6020" y="1957"/>
                    <a:pt x="6082" y="1943"/>
                  </a:cubicBezTo>
                  <a:cubicBezTo>
                    <a:pt x="6144" y="1930"/>
                    <a:pt x="6175" y="1833"/>
                    <a:pt x="6170" y="1784"/>
                  </a:cubicBezTo>
                  <a:cubicBezTo>
                    <a:pt x="6166" y="1735"/>
                    <a:pt x="5692" y="1696"/>
                    <a:pt x="5608" y="1744"/>
                  </a:cubicBezTo>
                  <a:cubicBezTo>
                    <a:pt x="5524" y="1793"/>
                    <a:pt x="5391" y="1722"/>
                    <a:pt x="5325" y="1758"/>
                  </a:cubicBezTo>
                  <a:cubicBezTo>
                    <a:pt x="5258" y="1793"/>
                    <a:pt x="5280" y="1713"/>
                    <a:pt x="5161" y="1709"/>
                  </a:cubicBezTo>
                  <a:cubicBezTo>
                    <a:pt x="5041" y="1704"/>
                    <a:pt x="5170" y="1642"/>
                    <a:pt x="5192" y="1616"/>
                  </a:cubicBezTo>
                  <a:cubicBezTo>
                    <a:pt x="5214" y="1589"/>
                    <a:pt x="5010" y="1518"/>
                    <a:pt x="4926" y="1536"/>
                  </a:cubicBezTo>
                  <a:cubicBezTo>
                    <a:pt x="4842" y="1554"/>
                    <a:pt x="4793" y="1510"/>
                    <a:pt x="4714" y="1474"/>
                  </a:cubicBezTo>
                  <a:cubicBezTo>
                    <a:pt x="4634" y="1439"/>
                    <a:pt x="4418" y="1447"/>
                    <a:pt x="4461" y="1510"/>
                  </a:cubicBezTo>
                  <a:cubicBezTo>
                    <a:pt x="4492" y="1554"/>
                    <a:pt x="4749" y="1647"/>
                    <a:pt x="4776" y="1603"/>
                  </a:cubicBezTo>
                  <a:cubicBezTo>
                    <a:pt x="4802" y="1558"/>
                    <a:pt x="4869" y="1656"/>
                    <a:pt x="4908" y="1704"/>
                  </a:cubicBezTo>
                  <a:cubicBezTo>
                    <a:pt x="4948" y="1753"/>
                    <a:pt x="4882" y="1771"/>
                    <a:pt x="4913" y="1859"/>
                  </a:cubicBezTo>
                  <a:close/>
                  <a:moveTo>
                    <a:pt x="5139" y="1337"/>
                  </a:moveTo>
                  <a:cubicBezTo>
                    <a:pt x="5059" y="1297"/>
                    <a:pt x="4959" y="1381"/>
                    <a:pt x="5041" y="1412"/>
                  </a:cubicBezTo>
                  <a:cubicBezTo>
                    <a:pt x="5112" y="1439"/>
                    <a:pt x="5218" y="1377"/>
                    <a:pt x="5139" y="1337"/>
                  </a:cubicBezTo>
                  <a:close/>
                  <a:moveTo>
                    <a:pt x="4501" y="841"/>
                  </a:moveTo>
                  <a:cubicBezTo>
                    <a:pt x="4566" y="874"/>
                    <a:pt x="4528" y="916"/>
                    <a:pt x="4599" y="947"/>
                  </a:cubicBezTo>
                  <a:cubicBezTo>
                    <a:pt x="4669" y="978"/>
                    <a:pt x="4873" y="908"/>
                    <a:pt x="4891" y="956"/>
                  </a:cubicBezTo>
                  <a:cubicBezTo>
                    <a:pt x="4908" y="1005"/>
                    <a:pt x="4683" y="1009"/>
                    <a:pt x="4714" y="1040"/>
                  </a:cubicBezTo>
                  <a:cubicBezTo>
                    <a:pt x="4745" y="1071"/>
                    <a:pt x="4873" y="1120"/>
                    <a:pt x="4855" y="1147"/>
                  </a:cubicBezTo>
                  <a:cubicBezTo>
                    <a:pt x="4838" y="1173"/>
                    <a:pt x="5068" y="1248"/>
                    <a:pt x="5090" y="1213"/>
                  </a:cubicBezTo>
                  <a:cubicBezTo>
                    <a:pt x="5112" y="1178"/>
                    <a:pt x="5174" y="1186"/>
                    <a:pt x="5232" y="1209"/>
                  </a:cubicBezTo>
                  <a:cubicBezTo>
                    <a:pt x="5289" y="1231"/>
                    <a:pt x="5294" y="1071"/>
                    <a:pt x="5334" y="1098"/>
                  </a:cubicBezTo>
                  <a:cubicBezTo>
                    <a:pt x="5373" y="1124"/>
                    <a:pt x="5369" y="1040"/>
                    <a:pt x="5435" y="1014"/>
                  </a:cubicBezTo>
                  <a:cubicBezTo>
                    <a:pt x="5502" y="987"/>
                    <a:pt x="5597" y="987"/>
                    <a:pt x="5604" y="956"/>
                  </a:cubicBezTo>
                  <a:cubicBezTo>
                    <a:pt x="5608" y="934"/>
                    <a:pt x="5586" y="903"/>
                    <a:pt x="5506" y="912"/>
                  </a:cubicBezTo>
                  <a:cubicBezTo>
                    <a:pt x="5426" y="921"/>
                    <a:pt x="5373" y="890"/>
                    <a:pt x="5409" y="846"/>
                  </a:cubicBezTo>
                  <a:cubicBezTo>
                    <a:pt x="5444" y="801"/>
                    <a:pt x="5320" y="788"/>
                    <a:pt x="5364" y="753"/>
                  </a:cubicBezTo>
                  <a:cubicBezTo>
                    <a:pt x="5409" y="717"/>
                    <a:pt x="5280" y="682"/>
                    <a:pt x="5294" y="735"/>
                  </a:cubicBezTo>
                  <a:cubicBezTo>
                    <a:pt x="5307" y="788"/>
                    <a:pt x="5214" y="739"/>
                    <a:pt x="5201" y="691"/>
                  </a:cubicBezTo>
                  <a:cubicBezTo>
                    <a:pt x="5187" y="642"/>
                    <a:pt x="5006" y="624"/>
                    <a:pt x="4886" y="518"/>
                  </a:cubicBezTo>
                  <a:cubicBezTo>
                    <a:pt x="4767" y="412"/>
                    <a:pt x="4643" y="483"/>
                    <a:pt x="4714" y="496"/>
                  </a:cubicBezTo>
                  <a:cubicBezTo>
                    <a:pt x="4785" y="509"/>
                    <a:pt x="4780" y="544"/>
                    <a:pt x="4723" y="540"/>
                  </a:cubicBezTo>
                  <a:cubicBezTo>
                    <a:pt x="4665" y="536"/>
                    <a:pt x="4563" y="544"/>
                    <a:pt x="4656" y="580"/>
                  </a:cubicBezTo>
                  <a:cubicBezTo>
                    <a:pt x="4749" y="615"/>
                    <a:pt x="4647" y="629"/>
                    <a:pt x="4572" y="629"/>
                  </a:cubicBezTo>
                  <a:cubicBezTo>
                    <a:pt x="4497" y="629"/>
                    <a:pt x="4492" y="726"/>
                    <a:pt x="4590" y="739"/>
                  </a:cubicBezTo>
                  <a:cubicBezTo>
                    <a:pt x="4687" y="753"/>
                    <a:pt x="4616" y="810"/>
                    <a:pt x="4537" y="788"/>
                  </a:cubicBezTo>
                  <a:cubicBezTo>
                    <a:pt x="4457" y="766"/>
                    <a:pt x="4430" y="806"/>
                    <a:pt x="4501" y="841"/>
                  </a:cubicBezTo>
                  <a:close/>
                  <a:moveTo>
                    <a:pt x="5037" y="403"/>
                  </a:moveTo>
                  <a:cubicBezTo>
                    <a:pt x="5099" y="363"/>
                    <a:pt x="5148" y="390"/>
                    <a:pt x="5094" y="416"/>
                  </a:cubicBezTo>
                  <a:cubicBezTo>
                    <a:pt x="5041" y="443"/>
                    <a:pt x="5059" y="460"/>
                    <a:pt x="5134" y="456"/>
                  </a:cubicBezTo>
                  <a:cubicBezTo>
                    <a:pt x="5210" y="452"/>
                    <a:pt x="5103" y="478"/>
                    <a:pt x="5103" y="522"/>
                  </a:cubicBezTo>
                  <a:cubicBezTo>
                    <a:pt x="5103" y="567"/>
                    <a:pt x="5192" y="540"/>
                    <a:pt x="5196" y="584"/>
                  </a:cubicBezTo>
                  <a:cubicBezTo>
                    <a:pt x="5201" y="629"/>
                    <a:pt x="5391" y="646"/>
                    <a:pt x="5449" y="593"/>
                  </a:cubicBezTo>
                  <a:cubicBezTo>
                    <a:pt x="5506" y="540"/>
                    <a:pt x="5484" y="606"/>
                    <a:pt x="5480" y="642"/>
                  </a:cubicBezTo>
                  <a:cubicBezTo>
                    <a:pt x="5475" y="677"/>
                    <a:pt x="5750" y="708"/>
                    <a:pt x="5763" y="664"/>
                  </a:cubicBezTo>
                  <a:cubicBezTo>
                    <a:pt x="5776" y="620"/>
                    <a:pt x="5816" y="637"/>
                    <a:pt x="5869" y="651"/>
                  </a:cubicBezTo>
                  <a:cubicBezTo>
                    <a:pt x="5922" y="664"/>
                    <a:pt x="6184" y="602"/>
                    <a:pt x="6188" y="549"/>
                  </a:cubicBezTo>
                  <a:cubicBezTo>
                    <a:pt x="6192" y="496"/>
                    <a:pt x="6272" y="575"/>
                    <a:pt x="6188" y="633"/>
                  </a:cubicBezTo>
                  <a:cubicBezTo>
                    <a:pt x="6104" y="691"/>
                    <a:pt x="5936" y="682"/>
                    <a:pt x="5860" y="704"/>
                  </a:cubicBezTo>
                  <a:cubicBezTo>
                    <a:pt x="5785" y="726"/>
                    <a:pt x="5909" y="779"/>
                    <a:pt x="5984" y="837"/>
                  </a:cubicBezTo>
                  <a:cubicBezTo>
                    <a:pt x="6060" y="894"/>
                    <a:pt x="5887" y="863"/>
                    <a:pt x="5816" y="788"/>
                  </a:cubicBezTo>
                  <a:cubicBezTo>
                    <a:pt x="5745" y="713"/>
                    <a:pt x="5586" y="713"/>
                    <a:pt x="5502" y="717"/>
                  </a:cubicBezTo>
                  <a:cubicBezTo>
                    <a:pt x="5418" y="722"/>
                    <a:pt x="5444" y="877"/>
                    <a:pt x="5506" y="877"/>
                  </a:cubicBezTo>
                  <a:cubicBezTo>
                    <a:pt x="5568" y="877"/>
                    <a:pt x="5630" y="899"/>
                    <a:pt x="5692" y="996"/>
                  </a:cubicBezTo>
                  <a:cubicBezTo>
                    <a:pt x="5754" y="1093"/>
                    <a:pt x="5887" y="1071"/>
                    <a:pt x="5887" y="1116"/>
                  </a:cubicBezTo>
                  <a:cubicBezTo>
                    <a:pt x="5887" y="1160"/>
                    <a:pt x="5714" y="1080"/>
                    <a:pt x="5617" y="1062"/>
                  </a:cubicBezTo>
                  <a:cubicBezTo>
                    <a:pt x="5519" y="1045"/>
                    <a:pt x="5364" y="1107"/>
                    <a:pt x="5360" y="1178"/>
                  </a:cubicBezTo>
                  <a:cubicBezTo>
                    <a:pt x="5356" y="1248"/>
                    <a:pt x="5502" y="1240"/>
                    <a:pt x="5599" y="1182"/>
                  </a:cubicBezTo>
                  <a:cubicBezTo>
                    <a:pt x="5697" y="1124"/>
                    <a:pt x="5626" y="1200"/>
                    <a:pt x="5577" y="1244"/>
                  </a:cubicBezTo>
                  <a:cubicBezTo>
                    <a:pt x="5528" y="1288"/>
                    <a:pt x="5692" y="1324"/>
                    <a:pt x="5692" y="1377"/>
                  </a:cubicBezTo>
                  <a:cubicBezTo>
                    <a:pt x="5692" y="1430"/>
                    <a:pt x="5573" y="1412"/>
                    <a:pt x="5559" y="1364"/>
                  </a:cubicBezTo>
                  <a:cubicBezTo>
                    <a:pt x="5546" y="1315"/>
                    <a:pt x="5502" y="1266"/>
                    <a:pt x="5387" y="1275"/>
                  </a:cubicBezTo>
                  <a:cubicBezTo>
                    <a:pt x="5272" y="1284"/>
                    <a:pt x="5303" y="1364"/>
                    <a:pt x="5373" y="1372"/>
                  </a:cubicBezTo>
                  <a:cubicBezTo>
                    <a:pt x="5444" y="1381"/>
                    <a:pt x="5449" y="1434"/>
                    <a:pt x="5369" y="1434"/>
                  </a:cubicBezTo>
                  <a:cubicBezTo>
                    <a:pt x="5289" y="1434"/>
                    <a:pt x="5109" y="1484"/>
                    <a:pt x="5165" y="1536"/>
                  </a:cubicBezTo>
                  <a:cubicBezTo>
                    <a:pt x="5227" y="1594"/>
                    <a:pt x="5453" y="1536"/>
                    <a:pt x="5493" y="1572"/>
                  </a:cubicBezTo>
                  <a:cubicBezTo>
                    <a:pt x="5533" y="1607"/>
                    <a:pt x="5643" y="1620"/>
                    <a:pt x="5670" y="1580"/>
                  </a:cubicBezTo>
                  <a:cubicBezTo>
                    <a:pt x="5697" y="1541"/>
                    <a:pt x="5785" y="1558"/>
                    <a:pt x="5874" y="1558"/>
                  </a:cubicBezTo>
                  <a:cubicBezTo>
                    <a:pt x="5962" y="1558"/>
                    <a:pt x="5984" y="1572"/>
                    <a:pt x="6024" y="1607"/>
                  </a:cubicBezTo>
                  <a:cubicBezTo>
                    <a:pt x="6064" y="1642"/>
                    <a:pt x="6135" y="1629"/>
                    <a:pt x="6184" y="1594"/>
                  </a:cubicBezTo>
                  <a:cubicBezTo>
                    <a:pt x="6232" y="1558"/>
                    <a:pt x="6232" y="1558"/>
                    <a:pt x="6294" y="1558"/>
                  </a:cubicBezTo>
                  <a:cubicBezTo>
                    <a:pt x="6356" y="1558"/>
                    <a:pt x="6369" y="1518"/>
                    <a:pt x="6339" y="1470"/>
                  </a:cubicBezTo>
                  <a:cubicBezTo>
                    <a:pt x="6308" y="1421"/>
                    <a:pt x="6228" y="1505"/>
                    <a:pt x="6219" y="1470"/>
                  </a:cubicBezTo>
                  <a:cubicBezTo>
                    <a:pt x="6208" y="1426"/>
                    <a:pt x="6135" y="1412"/>
                    <a:pt x="6011" y="1430"/>
                  </a:cubicBezTo>
                  <a:cubicBezTo>
                    <a:pt x="5887" y="1448"/>
                    <a:pt x="5940" y="1350"/>
                    <a:pt x="6015" y="1372"/>
                  </a:cubicBezTo>
                  <a:cubicBezTo>
                    <a:pt x="6091" y="1395"/>
                    <a:pt x="6192" y="1386"/>
                    <a:pt x="6277" y="1364"/>
                  </a:cubicBezTo>
                  <a:cubicBezTo>
                    <a:pt x="6361" y="1341"/>
                    <a:pt x="6294" y="1302"/>
                    <a:pt x="6294" y="1266"/>
                  </a:cubicBezTo>
                  <a:cubicBezTo>
                    <a:pt x="6294" y="1231"/>
                    <a:pt x="6400" y="1253"/>
                    <a:pt x="6480" y="1253"/>
                  </a:cubicBezTo>
                  <a:cubicBezTo>
                    <a:pt x="6560" y="1253"/>
                    <a:pt x="6675" y="1124"/>
                    <a:pt x="6679" y="1049"/>
                  </a:cubicBezTo>
                  <a:cubicBezTo>
                    <a:pt x="6684" y="974"/>
                    <a:pt x="6502" y="992"/>
                    <a:pt x="6414" y="992"/>
                  </a:cubicBezTo>
                  <a:cubicBezTo>
                    <a:pt x="6325" y="992"/>
                    <a:pt x="6471" y="925"/>
                    <a:pt x="6640" y="934"/>
                  </a:cubicBezTo>
                  <a:cubicBezTo>
                    <a:pt x="6808" y="943"/>
                    <a:pt x="6733" y="868"/>
                    <a:pt x="6763" y="841"/>
                  </a:cubicBezTo>
                  <a:cubicBezTo>
                    <a:pt x="6794" y="815"/>
                    <a:pt x="6874" y="872"/>
                    <a:pt x="6958" y="854"/>
                  </a:cubicBezTo>
                  <a:cubicBezTo>
                    <a:pt x="7042" y="837"/>
                    <a:pt x="6985" y="766"/>
                    <a:pt x="7042" y="766"/>
                  </a:cubicBezTo>
                  <a:cubicBezTo>
                    <a:pt x="7083" y="766"/>
                    <a:pt x="7175" y="704"/>
                    <a:pt x="7357" y="602"/>
                  </a:cubicBezTo>
                  <a:cubicBezTo>
                    <a:pt x="7538" y="500"/>
                    <a:pt x="7680" y="518"/>
                    <a:pt x="7689" y="460"/>
                  </a:cubicBezTo>
                  <a:cubicBezTo>
                    <a:pt x="7698" y="403"/>
                    <a:pt x="7436" y="460"/>
                    <a:pt x="7392" y="443"/>
                  </a:cubicBezTo>
                  <a:cubicBezTo>
                    <a:pt x="7348" y="425"/>
                    <a:pt x="7574" y="376"/>
                    <a:pt x="7627" y="390"/>
                  </a:cubicBezTo>
                  <a:cubicBezTo>
                    <a:pt x="7680" y="403"/>
                    <a:pt x="7751" y="390"/>
                    <a:pt x="7932" y="301"/>
                  </a:cubicBezTo>
                  <a:cubicBezTo>
                    <a:pt x="8114" y="212"/>
                    <a:pt x="8034" y="190"/>
                    <a:pt x="7959" y="204"/>
                  </a:cubicBezTo>
                  <a:cubicBezTo>
                    <a:pt x="7884" y="217"/>
                    <a:pt x="7799" y="190"/>
                    <a:pt x="7804" y="142"/>
                  </a:cubicBezTo>
                  <a:cubicBezTo>
                    <a:pt x="7808" y="93"/>
                    <a:pt x="7693" y="137"/>
                    <a:pt x="7689" y="111"/>
                  </a:cubicBezTo>
                  <a:cubicBezTo>
                    <a:pt x="7684" y="84"/>
                    <a:pt x="7578" y="97"/>
                    <a:pt x="7463" y="142"/>
                  </a:cubicBezTo>
                  <a:cubicBezTo>
                    <a:pt x="7348" y="186"/>
                    <a:pt x="7454" y="97"/>
                    <a:pt x="7503" y="80"/>
                  </a:cubicBezTo>
                  <a:cubicBezTo>
                    <a:pt x="7552" y="62"/>
                    <a:pt x="7211" y="80"/>
                    <a:pt x="7153" y="40"/>
                  </a:cubicBezTo>
                  <a:cubicBezTo>
                    <a:pt x="7096" y="0"/>
                    <a:pt x="7029" y="106"/>
                    <a:pt x="6976" y="53"/>
                  </a:cubicBezTo>
                  <a:cubicBezTo>
                    <a:pt x="6923" y="0"/>
                    <a:pt x="6786" y="44"/>
                    <a:pt x="6803" y="84"/>
                  </a:cubicBezTo>
                  <a:cubicBezTo>
                    <a:pt x="6821" y="124"/>
                    <a:pt x="6781" y="124"/>
                    <a:pt x="6728" y="80"/>
                  </a:cubicBezTo>
                  <a:cubicBezTo>
                    <a:pt x="6675" y="35"/>
                    <a:pt x="6573" y="84"/>
                    <a:pt x="6480" y="71"/>
                  </a:cubicBezTo>
                  <a:cubicBezTo>
                    <a:pt x="6387" y="57"/>
                    <a:pt x="6427" y="146"/>
                    <a:pt x="6325" y="102"/>
                  </a:cubicBezTo>
                  <a:cubicBezTo>
                    <a:pt x="6223" y="57"/>
                    <a:pt x="6113" y="80"/>
                    <a:pt x="6144" y="93"/>
                  </a:cubicBezTo>
                  <a:cubicBezTo>
                    <a:pt x="6175" y="106"/>
                    <a:pt x="6135" y="133"/>
                    <a:pt x="6091" y="119"/>
                  </a:cubicBezTo>
                  <a:cubicBezTo>
                    <a:pt x="6046" y="106"/>
                    <a:pt x="6006" y="124"/>
                    <a:pt x="6029" y="168"/>
                  </a:cubicBezTo>
                  <a:cubicBezTo>
                    <a:pt x="6051" y="212"/>
                    <a:pt x="5865" y="155"/>
                    <a:pt x="5865" y="204"/>
                  </a:cubicBezTo>
                  <a:cubicBezTo>
                    <a:pt x="5865" y="252"/>
                    <a:pt x="5798" y="279"/>
                    <a:pt x="5745" y="235"/>
                  </a:cubicBezTo>
                  <a:cubicBezTo>
                    <a:pt x="5692" y="190"/>
                    <a:pt x="5524" y="177"/>
                    <a:pt x="5573" y="217"/>
                  </a:cubicBezTo>
                  <a:cubicBezTo>
                    <a:pt x="5621" y="257"/>
                    <a:pt x="5422" y="235"/>
                    <a:pt x="5475" y="274"/>
                  </a:cubicBezTo>
                  <a:cubicBezTo>
                    <a:pt x="5528" y="314"/>
                    <a:pt x="5409" y="345"/>
                    <a:pt x="5409" y="323"/>
                  </a:cubicBezTo>
                  <a:cubicBezTo>
                    <a:pt x="5409" y="301"/>
                    <a:pt x="5298" y="261"/>
                    <a:pt x="5254" y="301"/>
                  </a:cubicBezTo>
                  <a:cubicBezTo>
                    <a:pt x="5210" y="341"/>
                    <a:pt x="5196" y="390"/>
                    <a:pt x="5174" y="363"/>
                  </a:cubicBezTo>
                  <a:cubicBezTo>
                    <a:pt x="5152" y="336"/>
                    <a:pt x="5055" y="345"/>
                    <a:pt x="4962" y="381"/>
                  </a:cubicBezTo>
                  <a:cubicBezTo>
                    <a:pt x="4869" y="416"/>
                    <a:pt x="4975" y="443"/>
                    <a:pt x="5037" y="403"/>
                  </a:cubicBezTo>
                  <a:close/>
                  <a:moveTo>
                    <a:pt x="6153" y="4223"/>
                  </a:moveTo>
                  <a:cubicBezTo>
                    <a:pt x="6184" y="4219"/>
                    <a:pt x="6246" y="4108"/>
                    <a:pt x="6166" y="4113"/>
                  </a:cubicBezTo>
                  <a:cubicBezTo>
                    <a:pt x="6086" y="4117"/>
                    <a:pt x="6104" y="4230"/>
                    <a:pt x="6153" y="4223"/>
                  </a:cubicBezTo>
                  <a:close/>
                  <a:moveTo>
                    <a:pt x="5763" y="4126"/>
                  </a:moveTo>
                  <a:cubicBezTo>
                    <a:pt x="5834" y="4170"/>
                    <a:pt x="5940" y="4051"/>
                    <a:pt x="5931" y="4015"/>
                  </a:cubicBezTo>
                  <a:cubicBezTo>
                    <a:pt x="5922" y="3980"/>
                    <a:pt x="5677" y="4073"/>
                    <a:pt x="5763" y="4126"/>
                  </a:cubicBezTo>
                  <a:close/>
                  <a:moveTo>
                    <a:pt x="6082" y="3883"/>
                  </a:moveTo>
                  <a:cubicBezTo>
                    <a:pt x="6091" y="3838"/>
                    <a:pt x="5936" y="3821"/>
                    <a:pt x="5944" y="3772"/>
                  </a:cubicBezTo>
                  <a:cubicBezTo>
                    <a:pt x="5953" y="3723"/>
                    <a:pt x="5798" y="3683"/>
                    <a:pt x="5750" y="3657"/>
                  </a:cubicBezTo>
                  <a:cubicBezTo>
                    <a:pt x="5701" y="3630"/>
                    <a:pt x="5626" y="3617"/>
                    <a:pt x="5626" y="3564"/>
                  </a:cubicBezTo>
                  <a:cubicBezTo>
                    <a:pt x="5626" y="3511"/>
                    <a:pt x="5519" y="3551"/>
                    <a:pt x="5515" y="3630"/>
                  </a:cubicBezTo>
                  <a:cubicBezTo>
                    <a:pt x="5511" y="3710"/>
                    <a:pt x="5466" y="3692"/>
                    <a:pt x="5488" y="3767"/>
                  </a:cubicBezTo>
                  <a:cubicBezTo>
                    <a:pt x="5511" y="3843"/>
                    <a:pt x="5391" y="3861"/>
                    <a:pt x="5404" y="3900"/>
                  </a:cubicBezTo>
                  <a:cubicBezTo>
                    <a:pt x="5418" y="3940"/>
                    <a:pt x="5475" y="3896"/>
                    <a:pt x="5528" y="3896"/>
                  </a:cubicBezTo>
                  <a:cubicBezTo>
                    <a:pt x="5581" y="3896"/>
                    <a:pt x="5514" y="3970"/>
                    <a:pt x="5581" y="3976"/>
                  </a:cubicBezTo>
                  <a:cubicBezTo>
                    <a:pt x="5635" y="3980"/>
                    <a:pt x="5728" y="3918"/>
                    <a:pt x="5750" y="3883"/>
                  </a:cubicBezTo>
                  <a:cubicBezTo>
                    <a:pt x="5772" y="3847"/>
                    <a:pt x="5816" y="3834"/>
                    <a:pt x="5878" y="3878"/>
                  </a:cubicBezTo>
                  <a:cubicBezTo>
                    <a:pt x="5940" y="3922"/>
                    <a:pt x="6073" y="3927"/>
                    <a:pt x="6082" y="3883"/>
                  </a:cubicBezTo>
                  <a:close/>
                  <a:moveTo>
                    <a:pt x="7529" y="3493"/>
                  </a:moveTo>
                  <a:cubicBezTo>
                    <a:pt x="7583" y="3497"/>
                    <a:pt x="7591" y="3564"/>
                    <a:pt x="7676" y="3635"/>
                  </a:cubicBezTo>
                  <a:cubicBezTo>
                    <a:pt x="7760" y="3706"/>
                    <a:pt x="7769" y="3657"/>
                    <a:pt x="7782" y="3608"/>
                  </a:cubicBezTo>
                  <a:cubicBezTo>
                    <a:pt x="7795" y="3559"/>
                    <a:pt x="7888" y="3599"/>
                    <a:pt x="7884" y="3551"/>
                  </a:cubicBezTo>
                  <a:cubicBezTo>
                    <a:pt x="7879" y="3502"/>
                    <a:pt x="7959" y="3444"/>
                    <a:pt x="8012" y="3422"/>
                  </a:cubicBezTo>
                  <a:cubicBezTo>
                    <a:pt x="8065" y="3400"/>
                    <a:pt x="7968" y="3347"/>
                    <a:pt x="7897" y="3351"/>
                  </a:cubicBezTo>
                  <a:cubicBezTo>
                    <a:pt x="7826" y="3356"/>
                    <a:pt x="7813" y="3307"/>
                    <a:pt x="7813" y="3276"/>
                  </a:cubicBezTo>
                  <a:cubicBezTo>
                    <a:pt x="7813" y="3245"/>
                    <a:pt x="7680" y="3170"/>
                    <a:pt x="7636" y="3183"/>
                  </a:cubicBezTo>
                  <a:cubicBezTo>
                    <a:pt x="7591" y="3196"/>
                    <a:pt x="7516" y="3126"/>
                    <a:pt x="7459" y="3121"/>
                  </a:cubicBezTo>
                  <a:cubicBezTo>
                    <a:pt x="7401" y="3117"/>
                    <a:pt x="7317" y="3072"/>
                    <a:pt x="7326" y="3010"/>
                  </a:cubicBezTo>
                  <a:cubicBezTo>
                    <a:pt x="7335" y="2948"/>
                    <a:pt x="7441" y="3028"/>
                    <a:pt x="7463" y="2979"/>
                  </a:cubicBezTo>
                  <a:cubicBezTo>
                    <a:pt x="7485" y="2931"/>
                    <a:pt x="7352" y="2957"/>
                    <a:pt x="7348" y="2922"/>
                  </a:cubicBezTo>
                  <a:cubicBezTo>
                    <a:pt x="7343" y="2887"/>
                    <a:pt x="7379" y="2900"/>
                    <a:pt x="7405" y="2878"/>
                  </a:cubicBezTo>
                  <a:cubicBezTo>
                    <a:pt x="7432" y="2855"/>
                    <a:pt x="7383" y="2811"/>
                    <a:pt x="7352" y="2794"/>
                  </a:cubicBezTo>
                  <a:cubicBezTo>
                    <a:pt x="7321" y="2776"/>
                    <a:pt x="7312" y="2829"/>
                    <a:pt x="7281" y="2829"/>
                  </a:cubicBezTo>
                  <a:cubicBezTo>
                    <a:pt x="7250" y="2829"/>
                    <a:pt x="7277" y="2780"/>
                    <a:pt x="7299" y="2749"/>
                  </a:cubicBezTo>
                  <a:cubicBezTo>
                    <a:pt x="7321" y="2718"/>
                    <a:pt x="7197" y="2683"/>
                    <a:pt x="7144" y="2701"/>
                  </a:cubicBezTo>
                  <a:cubicBezTo>
                    <a:pt x="7091" y="2718"/>
                    <a:pt x="7073" y="2687"/>
                    <a:pt x="7073" y="2652"/>
                  </a:cubicBezTo>
                  <a:cubicBezTo>
                    <a:pt x="7073" y="2616"/>
                    <a:pt x="6980" y="2652"/>
                    <a:pt x="6945" y="2678"/>
                  </a:cubicBezTo>
                  <a:cubicBezTo>
                    <a:pt x="6910" y="2705"/>
                    <a:pt x="6865" y="2652"/>
                    <a:pt x="6910" y="2647"/>
                  </a:cubicBezTo>
                  <a:cubicBezTo>
                    <a:pt x="6954" y="2643"/>
                    <a:pt x="7007" y="2608"/>
                    <a:pt x="6994" y="2568"/>
                  </a:cubicBezTo>
                  <a:cubicBezTo>
                    <a:pt x="6980" y="2528"/>
                    <a:pt x="6865" y="2523"/>
                    <a:pt x="6843" y="2572"/>
                  </a:cubicBezTo>
                  <a:cubicBezTo>
                    <a:pt x="6821" y="2621"/>
                    <a:pt x="6728" y="2519"/>
                    <a:pt x="6728" y="2479"/>
                  </a:cubicBezTo>
                  <a:cubicBezTo>
                    <a:pt x="6728" y="2439"/>
                    <a:pt x="6586" y="2475"/>
                    <a:pt x="6604" y="2408"/>
                  </a:cubicBezTo>
                  <a:cubicBezTo>
                    <a:pt x="6622" y="2342"/>
                    <a:pt x="6440" y="2324"/>
                    <a:pt x="6392" y="2324"/>
                  </a:cubicBezTo>
                  <a:cubicBezTo>
                    <a:pt x="6343" y="2324"/>
                    <a:pt x="6272" y="2364"/>
                    <a:pt x="6281" y="2408"/>
                  </a:cubicBezTo>
                  <a:cubicBezTo>
                    <a:pt x="6290" y="2453"/>
                    <a:pt x="6228" y="2435"/>
                    <a:pt x="6219" y="2386"/>
                  </a:cubicBezTo>
                  <a:cubicBezTo>
                    <a:pt x="6210" y="2338"/>
                    <a:pt x="6091" y="2439"/>
                    <a:pt x="6055" y="2439"/>
                  </a:cubicBezTo>
                  <a:cubicBezTo>
                    <a:pt x="6020" y="2439"/>
                    <a:pt x="6077" y="2311"/>
                    <a:pt x="6060" y="2271"/>
                  </a:cubicBezTo>
                  <a:cubicBezTo>
                    <a:pt x="6042" y="2231"/>
                    <a:pt x="6015" y="2218"/>
                    <a:pt x="5989" y="2152"/>
                  </a:cubicBezTo>
                  <a:cubicBezTo>
                    <a:pt x="5962" y="2085"/>
                    <a:pt x="5829" y="2112"/>
                    <a:pt x="5794" y="2152"/>
                  </a:cubicBezTo>
                  <a:cubicBezTo>
                    <a:pt x="5759" y="2191"/>
                    <a:pt x="5643" y="2174"/>
                    <a:pt x="5581" y="2236"/>
                  </a:cubicBezTo>
                  <a:cubicBezTo>
                    <a:pt x="5519" y="2298"/>
                    <a:pt x="5586" y="2360"/>
                    <a:pt x="5612" y="2382"/>
                  </a:cubicBezTo>
                  <a:cubicBezTo>
                    <a:pt x="5639" y="2404"/>
                    <a:pt x="5519" y="2439"/>
                    <a:pt x="5559" y="2475"/>
                  </a:cubicBezTo>
                  <a:cubicBezTo>
                    <a:pt x="5599" y="2510"/>
                    <a:pt x="5661" y="2492"/>
                    <a:pt x="5666" y="2550"/>
                  </a:cubicBezTo>
                  <a:cubicBezTo>
                    <a:pt x="5670" y="2608"/>
                    <a:pt x="5519" y="2532"/>
                    <a:pt x="5497" y="2484"/>
                  </a:cubicBezTo>
                  <a:cubicBezTo>
                    <a:pt x="5475" y="2435"/>
                    <a:pt x="5506" y="2391"/>
                    <a:pt x="5475" y="2355"/>
                  </a:cubicBezTo>
                  <a:cubicBezTo>
                    <a:pt x="5444" y="2320"/>
                    <a:pt x="5471" y="2276"/>
                    <a:pt x="5528" y="2214"/>
                  </a:cubicBezTo>
                  <a:cubicBezTo>
                    <a:pt x="5586" y="2152"/>
                    <a:pt x="5630" y="2160"/>
                    <a:pt x="5630" y="2125"/>
                  </a:cubicBezTo>
                  <a:cubicBezTo>
                    <a:pt x="5630" y="2090"/>
                    <a:pt x="5382" y="2090"/>
                    <a:pt x="5236" y="2222"/>
                  </a:cubicBezTo>
                  <a:cubicBezTo>
                    <a:pt x="5090" y="2355"/>
                    <a:pt x="5134" y="2532"/>
                    <a:pt x="5143" y="2568"/>
                  </a:cubicBezTo>
                  <a:cubicBezTo>
                    <a:pt x="5152" y="2603"/>
                    <a:pt x="5280" y="2585"/>
                    <a:pt x="5356" y="2608"/>
                  </a:cubicBezTo>
                  <a:cubicBezTo>
                    <a:pt x="5431" y="2630"/>
                    <a:pt x="5391" y="2661"/>
                    <a:pt x="5334" y="2652"/>
                  </a:cubicBezTo>
                  <a:cubicBezTo>
                    <a:pt x="5276" y="2643"/>
                    <a:pt x="5179" y="2625"/>
                    <a:pt x="5183" y="2665"/>
                  </a:cubicBezTo>
                  <a:cubicBezTo>
                    <a:pt x="5187" y="2705"/>
                    <a:pt x="5307" y="2780"/>
                    <a:pt x="5378" y="2763"/>
                  </a:cubicBezTo>
                  <a:cubicBezTo>
                    <a:pt x="5449" y="2745"/>
                    <a:pt x="5449" y="2745"/>
                    <a:pt x="5480" y="2785"/>
                  </a:cubicBezTo>
                  <a:cubicBezTo>
                    <a:pt x="5511" y="2825"/>
                    <a:pt x="5595" y="2811"/>
                    <a:pt x="5679" y="2816"/>
                  </a:cubicBezTo>
                  <a:cubicBezTo>
                    <a:pt x="5763" y="2820"/>
                    <a:pt x="5860" y="2851"/>
                    <a:pt x="5900" y="2855"/>
                  </a:cubicBezTo>
                  <a:cubicBezTo>
                    <a:pt x="5940" y="2860"/>
                    <a:pt x="5989" y="2833"/>
                    <a:pt x="6002" y="2811"/>
                  </a:cubicBezTo>
                  <a:cubicBezTo>
                    <a:pt x="6015" y="2789"/>
                    <a:pt x="6179" y="2847"/>
                    <a:pt x="6228" y="2842"/>
                  </a:cubicBezTo>
                  <a:cubicBezTo>
                    <a:pt x="6277" y="2838"/>
                    <a:pt x="6246" y="2794"/>
                    <a:pt x="6215" y="2780"/>
                  </a:cubicBezTo>
                  <a:cubicBezTo>
                    <a:pt x="6184" y="2767"/>
                    <a:pt x="6197" y="2709"/>
                    <a:pt x="6237" y="2732"/>
                  </a:cubicBezTo>
                  <a:cubicBezTo>
                    <a:pt x="6277" y="2754"/>
                    <a:pt x="6343" y="2767"/>
                    <a:pt x="6356" y="2807"/>
                  </a:cubicBezTo>
                  <a:cubicBezTo>
                    <a:pt x="6367" y="2841"/>
                    <a:pt x="6405" y="2825"/>
                    <a:pt x="6409" y="2855"/>
                  </a:cubicBezTo>
                  <a:cubicBezTo>
                    <a:pt x="6414" y="2887"/>
                    <a:pt x="6555" y="2922"/>
                    <a:pt x="6560" y="2957"/>
                  </a:cubicBezTo>
                  <a:cubicBezTo>
                    <a:pt x="6564" y="2993"/>
                    <a:pt x="6423" y="3010"/>
                    <a:pt x="6462" y="3041"/>
                  </a:cubicBezTo>
                  <a:cubicBezTo>
                    <a:pt x="6502" y="3072"/>
                    <a:pt x="6564" y="3002"/>
                    <a:pt x="6617" y="2997"/>
                  </a:cubicBezTo>
                  <a:cubicBezTo>
                    <a:pt x="6671" y="2993"/>
                    <a:pt x="6671" y="3112"/>
                    <a:pt x="6710" y="3095"/>
                  </a:cubicBezTo>
                  <a:cubicBezTo>
                    <a:pt x="6765" y="3070"/>
                    <a:pt x="6808" y="3117"/>
                    <a:pt x="6861" y="3192"/>
                  </a:cubicBezTo>
                  <a:cubicBezTo>
                    <a:pt x="6914" y="3267"/>
                    <a:pt x="6856" y="3338"/>
                    <a:pt x="6861" y="3365"/>
                  </a:cubicBezTo>
                  <a:cubicBezTo>
                    <a:pt x="6865" y="3391"/>
                    <a:pt x="6967" y="3382"/>
                    <a:pt x="7025" y="3351"/>
                  </a:cubicBezTo>
                  <a:cubicBezTo>
                    <a:pt x="7082" y="3320"/>
                    <a:pt x="7135" y="3387"/>
                    <a:pt x="7180" y="3427"/>
                  </a:cubicBezTo>
                  <a:cubicBezTo>
                    <a:pt x="7224" y="3467"/>
                    <a:pt x="7016" y="3533"/>
                    <a:pt x="7034" y="3497"/>
                  </a:cubicBezTo>
                  <a:cubicBezTo>
                    <a:pt x="7051" y="3462"/>
                    <a:pt x="6910" y="3356"/>
                    <a:pt x="6781" y="3404"/>
                  </a:cubicBezTo>
                  <a:cubicBezTo>
                    <a:pt x="6653" y="3453"/>
                    <a:pt x="6741" y="3528"/>
                    <a:pt x="6755" y="3573"/>
                  </a:cubicBezTo>
                  <a:cubicBezTo>
                    <a:pt x="6768" y="3617"/>
                    <a:pt x="6640" y="3661"/>
                    <a:pt x="6520" y="3621"/>
                  </a:cubicBezTo>
                  <a:cubicBezTo>
                    <a:pt x="6400" y="3582"/>
                    <a:pt x="6436" y="3648"/>
                    <a:pt x="6387" y="3648"/>
                  </a:cubicBezTo>
                  <a:cubicBezTo>
                    <a:pt x="6339" y="3648"/>
                    <a:pt x="6285" y="3723"/>
                    <a:pt x="6330" y="3772"/>
                  </a:cubicBezTo>
                  <a:cubicBezTo>
                    <a:pt x="6374" y="3821"/>
                    <a:pt x="6471" y="3776"/>
                    <a:pt x="6551" y="3781"/>
                  </a:cubicBezTo>
                  <a:cubicBezTo>
                    <a:pt x="6631" y="3785"/>
                    <a:pt x="6640" y="3807"/>
                    <a:pt x="6648" y="3763"/>
                  </a:cubicBezTo>
                  <a:cubicBezTo>
                    <a:pt x="6657" y="3719"/>
                    <a:pt x="6741" y="3741"/>
                    <a:pt x="6799" y="3754"/>
                  </a:cubicBezTo>
                  <a:cubicBezTo>
                    <a:pt x="6856" y="3767"/>
                    <a:pt x="6843" y="3847"/>
                    <a:pt x="6914" y="3856"/>
                  </a:cubicBezTo>
                  <a:cubicBezTo>
                    <a:pt x="6985" y="3865"/>
                    <a:pt x="6927" y="3936"/>
                    <a:pt x="6972" y="3984"/>
                  </a:cubicBezTo>
                  <a:cubicBezTo>
                    <a:pt x="7016" y="4033"/>
                    <a:pt x="7158" y="4007"/>
                    <a:pt x="7211" y="4060"/>
                  </a:cubicBezTo>
                  <a:cubicBezTo>
                    <a:pt x="7264" y="4113"/>
                    <a:pt x="7489" y="4219"/>
                    <a:pt x="7521" y="4179"/>
                  </a:cubicBezTo>
                  <a:cubicBezTo>
                    <a:pt x="7556" y="4135"/>
                    <a:pt x="7326" y="3931"/>
                    <a:pt x="7259" y="3914"/>
                  </a:cubicBezTo>
                  <a:cubicBezTo>
                    <a:pt x="7193" y="3896"/>
                    <a:pt x="7326" y="3874"/>
                    <a:pt x="7410" y="3940"/>
                  </a:cubicBezTo>
                  <a:cubicBezTo>
                    <a:pt x="7494" y="4007"/>
                    <a:pt x="7618" y="4038"/>
                    <a:pt x="7680" y="3958"/>
                  </a:cubicBezTo>
                  <a:cubicBezTo>
                    <a:pt x="7742" y="3878"/>
                    <a:pt x="7627" y="3900"/>
                    <a:pt x="7627" y="3843"/>
                  </a:cubicBezTo>
                  <a:cubicBezTo>
                    <a:pt x="7627" y="3785"/>
                    <a:pt x="7587" y="3706"/>
                    <a:pt x="7525" y="3706"/>
                  </a:cubicBezTo>
                  <a:cubicBezTo>
                    <a:pt x="7463" y="3706"/>
                    <a:pt x="7304" y="3582"/>
                    <a:pt x="7361" y="3555"/>
                  </a:cubicBezTo>
                  <a:cubicBezTo>
                    <a:pt x="7419" y="3528"/>
                    <a:pt x="7343" y="3493"/>
                    <a:pt x="7388" y="3444"/>
                  </a:cubicBezTo>
                  <a:cubicBezTo>
                    <a:pt x="7432" y="3396"/>
                    <a:pt x="7476" y="3489"/>
                    <a:pt x="7529" y="3493"/>
                  </a:cubicBezTo>
                  <a:close/>
                  <a:moveTo>
                    <a:pt x="6595" y="3281"/>
                  </a:moveTo>
                  <a:cubicBezTo>
                    <a:pt x="6648" y="3272"/>
                    <a:pt x="6639" y="3190"/>
                    <a:pt x="6609" y="3148"/>
                  </a:cubicBezTo>
                  <a:cubicBezTo>
                    <a:pt x="6586" y="3117"/>
                    <a:pt x="6529" y="3112"/>
                    <a:pt x="6480" y="3117"/>
                  </a:cubicBezTo>
                  <a:cubicBezTo>
                    <a:pt x="6431" y="3121"/>
                    <a:pt x="6347" y="3196"/>
                    <a:pt x="6392" y="3272"/>
                  </a:cubicBezTo>
                  <a:cubicBezTo>
                    <a:pt x="6436" y="3347"/>
                    <a:pt x="6542" y="3289"/>
                    <a:pt x="6595" y="3281"/>
                  </a:cubicBezTo>
                  <a:close/>
                  <a:moveTo>
                    <a:pt x="6042" y="2129"/>
                  </a:moveTo>
                  <a:cubicBezTo>
                    <a:pt x="6015" y="2187"/>
                    <a:pt x="6099" y="2187"/>
                    <a:pt x="6104" y="2253"/>
                  </a:cubicBezTo>
                  <a:cubicBezTo>
                    <a:pt x="6108" y="2320"/>
                    <a:pt x="6192" y="2342"/>
                    <a:pt x="6254" y="2302"/>
                  </a:cubicBezTo>
                  <a:cubicBezTo>
                    <a:pt x="6316" y="2262"/>
                    <a:pt x="6493" y="2314"/>
                    <a:pt x="6493" y="2262"/>
                  </a:cubicBezTo>
                  <a:cubicBezTo>
                    <a:pt x="6493" y="2214"/>
                    <a:pt x="6308" y="2125"/>
                    <a:pt x="6241" y="2138"/>
                  </a:cubicBezTo>
                  <a:cubicBezTo>
                    <a:pt x="6175" y="2152"/>
                    <a:pt x="6068" y="2072"/>
                    <a:pt x="6042" y="2129"/>
                  </a:cubicBezTo>
                  <a:close/>
                  <a:moveTo>
                    <a:pt x="7702" y="5897"/>
                  </a:moveTo>
                  <a:cubicBezTo>
                    <a:pt x="7711" y="5933"/>
                    <a:pt x="7968" y="6039"/>
                    <a:pt x="7977" y="5990"/>
                  </a:cubicBezTo>
                  <a:cubicBezTo>
                    <a:pt x="7985" y="5941"/>
                    <a:pt x="7694" y="5867"/>
                    <a:pt x="7702" y="5897"/>
                  </a:cubicBezTo>
                  <a:close/>
                  <a:moveTo>
                    <a:pt x="8825" y="6161"/>
                  </a:moveTo>
                  <a:cubicBezTo>
                    <a:pt x="8807" y="6194"/>
                    <a:pt x="8781" y="6138"/>
                    <a:pt x="8819" y="6108"/>
                  </a:cubicBezTo>
                  <a:cubicBezTo>
                    <a:pt x="8858" y="6079"/>
                    <a:pt x="8813" y="6067"/>
                    <a:pt x="8778" y="6085"/>
                  </a:cubicBezTo>
                  <a:cubicBezTo>
                    <a:pt x="8743" y="6102"/>
                    <a:pt x="8751" y="6005"/>
                    <a:pt x="8784" y="5987"/>
                  </a:cubicBezTo>
                  <a:cubicBezTo>
                    <a:pt x="8816" y="5969"/>
                    <a:pt x="8704" y="5934"/>
                    <a:pt x="8704" y="5966"/>
                  </a:cubicBezTo>
                  <a:cubicBezTo>
                    <a:pt x="8704" y="5999"/>
                    <a:pt x="8624" y="5978"/>
                    <a:pt x="8616" y="5949"/>
                  </a:cubicBezTo>
                  <a:cubicBezTo>
                    <a:pt x="8607" y="5919"/>
                    <a:pt x="8551" y="5910"/>
                    <a:pt x="8571" y="5890"/>
                  </a:cubicBezTo>
                  <a:cubicBezTo>
                    <a:pt x="8592" y="5869"/>
                    <a:pt x="8503" y="5857"/>
                    <a:pt x="8495" y="5893"/>
                  </a:cubicBezTo>
                  <a:cubicBezTo>
                    <a:pt x="8486" y="5928"/>
                    <a:pt x="8459" y="5869"/>
                    <a:pt x="8503" y="5822"/>
                  </a:cubicBezTo>
                  <a:cubicBezTo>
                    <a:pt x="8548" y="5775"/>
                    <a:pt x="8533" y="5733"/>
                    <a:pt x="8574" y="5710"/>
                  </a:cubicBezTo>
                  <a:cubicBezTo>
                    <a:pt x="8616" y="5686"/>
                    <a:pt x="8571" y="5659"/>
                    <a:pt x="8527" y="5677"/>
                  </a:cubicBezTo>
                  <a:cubicBezTo>
                    <a:pt x="8483" y="5695"/>
                    <a:pt x="8365" y="5857"/>
                    <a:pt x="8365" y="5902"/>
                  </a:cubicBezTo>
                  <a:cubicBezTo>
                    <a:pt x="8365" y="5946"/>
                    <a:pt x="8362" y="5999"/>
                    <a:pt x="8320" y="5996"/>
                  </a:cubicBezTo>
                  <a:cubicBezTo>
                    <a:pt x="8279" y="5993"/>
                    <a:pt x="8232" y="6031"/>
                    <a:pt x="8264" y="6055"/>
                  </a:cubicBezTo>
                  <a:cubicBezTo>
                    <a:pt x="8297" y="6079"/>
                    <a:pt x="8179" y="6146"/>
                    <a:pt x="8235" y="6176"/>
                  </a:cubicBezTo>
                  <a:cubicBezTo>
                    <a:pt x="8273" y="6197"/>
                    <a:pt x="8335" y="6167"/>
                    <a:pt x="8388" y="6173"/>
                  </a:cubicBezTo>
                  <a:cubicBezTo>
                    <a:pt x="8441" y="6179"/>
                    <a:pt x="8486" y="6182"/>
                    <a:pt x="8530" y="6149"/>
                  </a:cubicBezTo>
                  <a:cubicBezTo>
                    <a:pt x="8574" y="6117"/>
                    <a:pt x="8574" y="6179"/>
                    <a:pt x="8621" y="6173"/>
                  </a:cubicBezTo>
                  <a:cubicBezTo>
                    <a:pt x="8669" y="6167"/>
                    <a:pt x="8595" y="6211"/>
                    <a:pt x="8598" y="6244"/>
                  </a:cubicBezTo>
                  <a:cubicBezTo>
                    <a:pt x="8601" y="6276"/>
                    <a:pt x="8648" y="6226"/>
                    <a:pt x="8683" y="6208"/>
                  </a:cubicBezTo>
                  <a:cubicBezTo>
                    <a:pt x="8719" y="6191"/>
                    <a:pt x="8763" y="6208"/>
                    <a:pt x="8745" y="6238"/>
                  </a:cubicBezTo>
                  <a:cubicBezTo>
                    <a:pt x="8728" y="6267"/>
                    <a:pt x="8843" y="6297"/>
                    <a:pt x="8869" y="6250"/>
                  </a:cubicBezTo>
                  <a:cubicBezTo>
                    <a:pt x="8896" y="6203"/>
                    <a:pt x="8843" y="6129"/>
                    <a:pt x="8825" y="6161"/>
                  </a:cubicBezTo>
                  <a:close/>
                  <a:moveTo>
                    <a:pt x="823" y="5348"/>
                  </a:moveTo>
                  <a:cubicBezTo>
                    <a:pt x="743" y="5390"/>
                    <a:pt x="935" y="5592"/>
                    <a:pt x="975" y="5567"/>
                  </a:cubicBezTo>
                  <a:cubicBezTo>
                    <a:pt x="1002" y="5549"/>
                    <a:pt x="927" y="5465"/>
                    <a:pt x="927" y="5413"/>
                  </a:cubicBezTo>
                  <a:cubicBezTo>
                    <a:pt x="927" y="5360"/>
                    <a:pt x="903" y="5305"/>
                    <a:pt x="823" y="5348"/>
                  </a:cubicBezTo>
                  <a:close/>
                  <a:moveTo>
                    <a:pt x="8118" y="6358"/>
                  </a:moveTo>
                  <a:cubicBezTo>
                    <a:pt x="8087" y="6362"/>
                    <a:pt x="8112" y="6313"/>
                    <a:pt x="8116" y="6289"/>
                  </a:cubicBezTo>
                  <a:cubicBezTo>
                    <a:pt x="8120" y="6265"/>
                    <a:pt x="8050" y="6300"/>
                    <a:pt x="8047" y="6329"/>
                  </a:cubicBezTo>
                  <a:cubicBezTo>
                    <a:pt x="8045" y="6358"/>
                    <a:pt x="7997" y="6369"/>
                    <a:pt x="7997" y="6386"/>
                  </a:cubicBezTo>
                  <a:cubicBezTo>
                    <a:pt x="7997" y="6438"/>
                    <a:pt x="7990" y="6411"/>
                    <a:pt x="7954" y="6428"/>
                  </a:cubicBezTo>
                  <a:cubicBezTo>
                    <a:pt x="7919" y="6446"/>
                    <a:pt x="7782" y="6428"/>
                    <a:pt x="7777" y="6397"/>
                  </a:cubicBezTo>
                  <a:cubicBezTo>
                    <a:pt x="7773" y="6366"/>
                    <a:pt x="7673" y="6351"/>
                    <a:pt x="7669" y="6309"/>
                  </a:cubicBezTo>
                  <a:cubicBezTo>
                    <a:pt x="7664" y="6267"/>
                    <a:pt x="7616" y="6253"/>
                    <a:pt x="7656" y="6207"/>
                  </a:cubicBezTo>
                  <a:cubicBezTo>
                    <a:pt x="7695" y="6160"/>
                    <a:pt x="7649" y="6138"/>
                    <a:pt x="7611" y="6174"/>
                  </a:cubicBezTo>
                  <a:cubicBezTo>
                    <a:pt x="7574" y="6209"/>
                    <a:pt x="7552" y="6154"/>
                    <a:pt x="7602" y="6134"/>
                  </a:cubicBezTo>
                  <a:cubicBezTo>
                    <a:pt x="7653" y="6114"/>
                    <a:pt x="7749" y="6094"/>
                    <a:pt x="7700" y="6006"/>
                  </a:cubicBezTo>
                  <a:cubicBezTo>
                    <a:pt x="7651" y="5917"/>
                    <a:pt x="7346" y="6032"/>
                    <a:pt x="7268" y="6076"/>
                  </a:cubicBezTo>
                  <a:cubicBezTo>
                    <a:pt x="7191" y="6121"/>
                    <a:pt x="7093" y="6262"/>
                    <a:pt x="7051" y="6262"/>
                  </a:cubicBezTo>
                  <a:cubicBezTo>
                    <a:pt x="7009" y="6262"/>
                    <a:pt x="7124" y="6187"/>
                    <a:pt x="7142" y="6158"/>
                  </a:cubicBezTo>
                  <a:cubicBezTo>
                    <a:pt x="7160" y="6129"/>
                    <a:pt x="7138" y="6101"/>
                    <a:pt x="7162" y="6112"/>
                  </a:cubicBezTo>
                  <a:cubicBezTo>
                    <a:pt x="7186" y="6123"/>
                    <a:pt x="7255" y="6017"/>
                    <a:pt x="7301" y="5981"/>
                  </a:cubicBezTo>
                  <a:cubicBezTo>
                    <a:pt x="7348" y="5946"/>
                    <a:pt x="7399" y="5979"/>
                    <a:pt x="7405" y="5950"/>
                  </a:cubicBezTo>
                  <a:cubicBezTo>
                    <a:pt x="7412" y="5921"/>
                    <a:pt x="7434" y="5902"/>
                    <a:pt x="7479" y="5862"/>
                  </a:cubicBezTo>
                  <a:cubicBezTo>
                    <a:pt x="7523" y="5822"/>
                    <a:pt x="8052" y="5828"/>
                    <a:pt x="8103" y="5831"/>
                  </a:cubicBezTo>
                  <a:cubicBezTo>
                    <a:pt x="8154" y="5833"/>
                    <a:pt x="8253" y="5764"/>
                    <a:pt x="8282" y="5720"/>
                  </a:cubicBezTo>
                  <a:cubicBezTo>
                    <a:pt x="8311" y="5676"/>
                    <a:pt x="8348" y="5676"/>
                    <a:pt x="8419" y="5680"/>
                  </a:cubicBezTo>
                  <a:cubicBezTo>
                    <a:pt x="8490" y="5685"/>
                    <a:pt x="8523" y="5620"/>
                    <a:pt x="8559" y="5596"/>
                  </a:cubicBezTo>
                  <a:cubicBezTo>
                    <a:pt x="8594" y="5572"/>
                    <a:pt x="8581" y="5561"/>
                    <a:pt x="8550" y="5554"/>
                  </a:cubicBezTo>
                  <a:cubicBezTo>
                    <a:pt x="8519" y="5547"/>
                    <a:pt x="8490" y="5527"/>
                    <a:pt x="8521" y="5525"/>
                  </a:cubicBezTo>
                  <a:cubicBezTo>
                    <a:pt x="8552" y="5523"/>
                    <a:pt x="8568" y="5505"/>
                    <a:pt x="8581" y="5465"/>
                  </a:cubicBezTo>
                  <a:cubicBezTo>
                    <a:pt x="8594" y="5426"/>
                    <a:pt x="8570" y="5443"/>
                    <a:pt x="8528" y="5388"/>
                  </a:cubicBezTo>
                  <a:cubicBezTo>
                    <a:pt x="8486" y="5333"/>
                    <a:pt x="8464" y="5406"/>
                    <a:pt x="8422" y="5401"/>
                  </a:cubicBezTo>
                  <a:cubicBezTo>
                    <a:pt x="8379" y="5397"/>
                    <a:pt x="8450" y="5344"/>
                    <a:pt x="8415" y="5322"/>
                  </a:cubicBezTo>
                  <a:cubicBezTo>
                    <a:pt x="8379" y="5299"/>
                    <a:pt x="8313" y="5315"/>
                    <a:pt x="8260" y="5359"/>
                  </a:cubicBezTo>
                  <a:cubicBezTo>
                    <a:pt x="8207" y="5403"/>
                    <a:pt x="8211" y="5357"/>
                    <a:pt x="8165" y="5401"/>
                  </a:cubicBezTo>
                  <a:cubicBezTo>
                    <a:pt x="8118" y="5445"/>
                    <a:pt x="8118" y="5379"/>
                    <a:pt x="8140" y="5361"/>
                  </a:cubicBezTo>
                  <a:cubicBezTo>
                    <a:pt x="8163" y="5344"/>
                    <a:pt x="8178" y="5364"/>
                    <a:pt x="8198" y="5337"/>
                  </a:cubicBezTo>
                  <a:cubicBezTo>
                    <a:pt x="8218" y="5310"/>
                    <a:pt x="8238" y="5337"/>
                    <a:pt x="8289" y="5304"/>
                  </a:cubicBezTo>
                  <a:cubicBezTo>
                    <a:pt x="8340" y="5271"/>
                    <a:pt x="8384" y="5286"/>
                    <a:pt x="8399" y="5262"/>
                  </a:cubicBezTo>
                  <a:cubicBezTo>
                    <a:pt x="8415" y="5237"/>
                    <a:pt x="8375" y="5204"/>
                    <a:pt x="8326" y="5215"/>
                  </a:cubicBezTo>
                  <a:cubicBezTo>
                    <a:pt x="8278" y="5226"/>
                    <a:pt x="8244" y="5149"/>
                    <a:pt x="8213" y="5171"/>
                  </a:cubicBezTo>
                  <a:cubicBezTo>
                    <a:pt x="8182" y="5193"/>
                    <a:pt x="8189" y="5138"/>
                    <a:pt x="8154" y="5160"/>
                  </a:cubicBezTo>
                  <a:cubicBezTo>
                    <a:pt x="8118" y="5182"/>
                    <a:pt x="8098" y="5153"/>
                    <a:pt x="8083" y="5111"/>
                  </a:cubicBezTo>
                  <a:cubicBezTo>
                    <a:pt x="8067" y="5069"/>
                    <a:pt x="7972" y="5001"/>
                    <a:pt x="7915" y="4983"/>
                  </a:cubicBezTo>
                  <a:cubicBezTo>
                    <a:pt x="7857" y="4965"/>
                    <a:pt x="7895" y="4934"/>
                    <a:pt x="7926" y="4956"/>
                  </a:cubicBezTo>
                  <a:cubicBezTo>
                    <a:pt x="7957" y="4978"/>
                    <a:pt x="7992" y="4934"/>
                    <a:pt x="8005" y="4912"/>
                  </a:cubicBezTo>
                  <a:cubicBezTo>
                    <a:pt x="8019" y="4890"/>
                    <a:pt x="7983" y="4870"/>
                    <a:pt x="7965" y="4868"/>
                  </a:cubicBezTo>
                  <a:cubicBezTo>
                    <a:pt x="7948" y="4865"/>
                    <a:pt x="7948" y="4837"/>
                    <a:pt x="7952" y="4815"/>
                  </a:cubicBezTo>
                  <a:cubicBezTo>
                    <a:pt x="7957" y="4792"/>
                    <a:pt x="7890" y="4764"/>
                    <a:pt x="7888" y="4741"/>
                  </a:cubicBezTo>
                  <a:cubicBezTo>
                    <a:pt x="7886" y="4719"/>
                    <a:pt x="7848" y="4704"/>
                    <a:pt x="7850" y="4684"/>
                  </a:cubicBezTo>
                  <a:cubicBezTo>
                    <a:pt x="7853" y="4664"/>
                    <a:pt x="7813" y="4635"/>
                    <a:pt x="7813" y="4609"/>
                  </a:cubicBezTo>
                  <a:cubicBezTo>
                    <a:pt x="7813" y="4582"/>
                    <a:pt x="7746" y="4529"/>
                    <a:pt x="7744" y="4498"/>
                  </a:cubicBezTo>
                  <a:cubicBezTo>
                    <a:pt x="7742" y="4467"/>
                    <a:pt x="7707" y="4445"/>
                    <a:pt x="7693" y="4407"/>
                  </a:cubicBezTo>
                  <a:cubicBezTo>
                    <a:pt x="7680" y="4370"/>
                    <a:pt x="7662" y="4387"/>
                    <a:pt x="7649" y="4440"/>
                  </a:cubicBezTo>
                  <a:cubicBezTo>
                    <a:pt x="7636" y="4494"/>
                    <a:pt x="7589" y="4491"/>
                    <a:pt x="7602" y="4509"/>
                  </a:cubicBezTo>
                  <a:cubicBezTo>
                    <a:pt x="7630" y="4545"/>
                    <a:pt x="7609" y="4547"/>
                    <a:pt x="7589" y="4569"/>
                  </a:cubicBezTo>
                  <a:cubicBezTo>
                    <a:pt x="7569" y="4591"/>
                    <a:pt x="7602" y="4624"/>
                    <a:pt x="7569" y="4624"/>
                  </a:cubicBezTo>
                  <a:cubicBezTo>
                    <a:pt x="7536" y="4624"/>
                    <a:pt x="7552" y="4693"/>
                    <a:pt x="7534" y="4662"/>
                  </a:cubicBezTo>
                  <a:cubicBezTo>
                    <a:pt x="7516" y="4631"/>
                    <a:pt x="7474" y="4640"/>
                    <a:pt x="7474" y="4671"/>
                  </a:cubicBezTo>
                  <a:cubicBezTo>
                    <a:pt x="7474" y="4702"/>
                    <a:pt x="7403" y="4730"/>
                    <a:pt x="7374" y="4728"/>
                  </a:cubicBezTo>
                  <a:cubicBezTo>
                    <a:pt x="7346" y="4726"/>
                    <a:pt x="7346" y="4666"/>
                    <a:pt x="7321" y="4684"/>
                  </a:cubicBezTo>
                  <a:cubicBezTo>
                    <a:pt x="7297" y="4702"/>
                    <a:pt x="7301" y="4633"/>
                    <a:pt x="7264" y="4635"/>
                  </a:cubicBezTo>
                  <a:cubicBezTo>
                    <a:pt x="7226" y="4637"/>
                    <a:pt x="7200" y="4633"/>
                    <a:pt x="7211" y="4600"/>
                  </a:cubicBezTo>
                  <a:cubicBezTo>
                    <a:pt x="7222" y="4567"/>
                    <a:pt x="7146" y="4551"/>
                    <a:pt x="7171" y="4531"/>
                  </a:cubicBezTo>
                  <a:cubicBezTo>
                    <a:pt x="7195" y="4511"/>
                    <a:pt x="7164" y="4476"/>
                    <a:pt x="7160" y="4418"/>
                  </a:cubicBezTo>
                  <a:cubicBezTo>
                    <a:pt x="7155" y="4361"/>
                    <a:pt x="7193" y="4356"/>
                    <a:pt x="7193" y="4334"/>
                  </a:cubicBezTo>
                  <a:cubicBezTo>
                    <a:pt x="7193" y="4312"/>
                    <a:pt x="7166" y="4312"/>
                    <a:pt x="7140" y="4330"/>
                  </a:cubicBezTo>
                  <a:cubicBezTo>
                    <a:pt x="7113" y="4347"/>
                    <a:pt x="7113" y="4305"/>
                    <a:pt x="7084" y="4308"/>
                  </a:cubicBezTo>
                  <a:cubicBezTo>
                    <a:pt x="7056" y="4310"/>
                    <a:pt x="6969" y="4305"/>
                    <a:pt x="6965" y="4266"/>
                  </a:cubicBezTo>
                  <a:cubicBezTo>
                    <a:pt x="6961" y="4226"/>
                    <a:pt x="6932" y="4246"/>
                    <a:pt x="6918" y="4208"/>
                  </a:cubicBezTo>
                  <a:cubicBezTo>
                    <a:pt x="6905" y="4170"/>
                    <a:pt x="6870" y="4199"/>
                    <a:pt x="6870" y="4173"/>
                  </a:cubicBezTo>
                  <a:cubicBezTo>
                    <a:pt x="6870" y="4146"/>
                    <a:pt x="6854" y="4135"/>
                    <a:pt x="6828" y="4133"/>
                  </a:cubicBezTo>
                  <a:cubicBezTo>
                    <a:pt x="6801" y="4131"/>
                    <a:pt x="6792" y="4102"/>
                    <a:pt x="6757" y="4097"/>
                  </a:cubicBezTo>
                  <a:cubicBezTo>
                    <a:pt x="6721" y="4093"/>
                    <a:pt x="6677" y="4122"/>
                    <a:pt x="6657" y="4131"/>
                  </a:cubicBezTo>
                  <a:cubicBezTo>
                    <a:pt x="6637" y="4139"/>
                    <a:pt x="6586" y="4100"/>
                    <a:pt x="6566" y="4115"/>
                  </a:cubicBezTo>
                  <a:cubicBezTo>
                    <a:pt x="6547" y="4131"/>
                    <a:pt x="6542" y="4104"/>
                    <a:pt x="6487" y="4089"/>
                  </a:cubicBezTo>
                  <a:cubicBezTo>
                    <a:pt x="6431" y="4073"/>
                    <a:pt x="6358" y="4069"/>
                    <a:pt x="6354" y="4089"/>
                  </a:cubicBezTo>
                  <a:cubicBezTo>
                    <a:pt x="6350" y="4108"/>
                    <a:pt x="6305" y="4115"/>
                    <a:pt x="6312" y="4162"/>
                  </a:cubicBezTo>
                  <a:cubicBezTo>
                    <a:pt x="6319" y="4208"/>
                    <a:pt x="6365" y="4199"/>
                    <a:pt x="6376" y="4230"/>
                  </a:cubicBezTo>
                  <a:cubicBezTo>
                    <a:pt x="6387" y="4261"/>
                    <a:pt x="6354" y="4250"/>
                    <a:pt x="6352" y="4279"/>
                  </a:cubicBezTo>
                  <a:cubicBezTo>
                    <a:pt x="6350" y="4308"/>
                    <a:pt x="6321" y="4305"/>
                    <a:pt x="6321" y="4325"/>
                  </a:cubicBezTo>
                  <a:cubicBezTo>
                    <a:pt x="6321" y="4345"/>
                    <a:pt x="6341" y="4341"/>
                    <a:pt x="6352" y="4381"/>
                  </a:cubicBezTo>
                  <a:cubicBezTo>
                    <a:pt x="6363" y="4420"/>
                    <a:pt x="6385" y="4418"/>
                    <a:pt x="6392" y="4471"/>
                  </a:cubicBezTo>
                  <a:cubicBezTo>
                    <a:pt x="6398" y="4525"/>
                    <a:pt x="6374" y="4513"/>
                    <a:pt x="6352" y="4520"/>
                  </a:cubicBezTo>
                  <a:cubicBezTo>
                    <a:pt x="6330" y="4527"/>
                    <a:pt x="6354" y="4553"/>
                    <a:pt x="6323" y="4589"/>
                  </a:cubicBezTo>
                  <a:cubicBezTo>
                    <a:pt x="6292" y="4624"/>
                    <a:pt x="6265" y="4662"/>
                    <a:pt x="6290" y="4684"/>
                  </a:cubicBezTo>
                  <a:cubicBezTo>
                    <a:pt x="6314" y="4706"/>
                    <a:pt x="6405" y="4744"/>
                    <a:pt x="6440" y="4803"/>
                  </a:cubicBezTo>
                  <a:cubicBezTo>
                    <a:pt x="6476" y="4863"/>
                    <a:pt x="6474" y="4956"/>
                    <a:pt x="6462" y="5023"/>
                  </a:cubicBezTo>
                  <a:cubicBezTo>
                    <a:pt x="6451" y="5089"/>
                    <a:pt x="6376" y="5105"/>
                    <a:pt x="6321" y="5162"/>
                  </a:cubicBezTo>
                  <a:cubicBezTo>
                    <a:pt x="6265" y="5220"/>
                    <a:pt x="6208" y="5211"/>
                    <a:pt x="6181" y="5213"/>
                  </a:cubicBezTo>
                  <a:cubicBezTo>
                    <a:pt x="6155" y="5215"/>
                    <a:pt x="6170" y="5268"/>
                    <a:pt x="6208" y="5310"/>
                  </a:cubicBezTo>
                  <a:cubicBezTo>
                    <a:pt x="6246" y="5353"/>
                    <a:pt x="6215" y="5366"/>
                    <a:pt x="6234" y="5410"/>
                  </a:cubicBezTo>
                  <a:cubicBezTo>
                    <a:pt x="6254" y="5454"/>
                    <a:pt x="6234" y="5490"/>
                    <a:pt x="6263" y="5530"/>
                  </a:cubicBezTo>
                  <a:cubicBezTo>
                    <a:pt x="6292" y="5569"/>
                    <a:pt x="6274" y="5585"/>
                    <a:pt x="6241" y="5614"/>
                  </a:cubicBezTo>
                  <a:cubicBezTo>
                    <a:pt x="6208" y="5643"/>
                    <a:pt x="6254" y="5627"/>
                    <a:pt x="6257" y="5665"/>
                  </a:cubicBezTo>
                  <a:cubicBezTo>
                    <a:pt x="6259" y="5702"/>
                    <a:pt x="6241" y="5680"/>
                    <a:pt x="6212" y="5660"/>
                  </a:cubicBezTo>
                  <a:cubicBezTo>
                    <a:pt x="6184" y="5640"/>
                    <a:pt x="6157" y="5698"/>
                    <a:pt x="6157" y="5722"/>
                  </a:cubicBezTo>
                  <a:cubicBezTo>
                    <a:pt x="6157" y="5747"/>
                    <a:pt x="6088" y="5689"/>
                    <a:pt x="6073" y="5691"/>
                  </a:cubicBezTo>
                  <a:cubicBezTo>
                    <a:pt x="6057" y="5693"/>
                    <a:pt x="6077" y="5654"/>
                    <a:pt x="6037" y="5623"/>
                  </a:cubicBezTo>
                  <a:cubicBezTo>
                    <a:pt x="5998" y="5592"/>
                    <a:pt x="5967" y="5585"/>
                    <a:pt x="5967" y="5554"/>
                  </a:cubicBezTo>
                  <a:cubicBezTo>
                    <a:pt x="5967" y="5523"/>
                    <a:pt x="5898" y="5501"/>
                    <a:pt x="5898" y="5465"/>
                  </a:cubicBezTo>
                  <a:cubicBezTo>
                    <a:pt x="5898" y="5430"/>
                    <a:pt x="5907" y="5339"/>
                    <a:pt x="5891" y="5313"/>
                  </a:cubicBezTo>
                  <a:cubicBezTo>
                    <a:pt x="5876" y="5286"/>
                    <a:pt x="5889" y="5257"/>
                    <a:pt x="5902" y="5233"/>
                  </a:cubicBezTo>
                  <a:cubicBezTo>
                    <a:pt x="5916" y="5209"/>
                    <a:pt x="5887" y="5171"/>
                    <a:pt x="5847" y="5171"/>
                  </a:cubicBezTo>
                  <a:cubicBezTo>
                    <a:pt x="5807" y="5171"/>
                    <a:pt x="5752" y="5158"/>
                    <a:pt x="5697" y="5162"/>
                  </a:cubicBezTo>
                  <a:cubicBezTo>
                    <a:pt x="5641" y="5167"/>
                    <a:pt x="5610" y="5158"/>
                    <a:pt x="5592" y="5142"/>
                  </a:cubicBezTo>
                  <a:cubicBezTo>
                    <a:pt x="5575" y="5127"/>
                    <a:pt x="5524" y="5094"/>
                    <a:pt x="5455" y="5076"/>
                  </a:cubicBezTo>
                  <a:cubicBezTo>
                    <a:pt x="5387" y="5058"/>
                    <a:pt x="5356" y="5023"/>
                    <a:pt x="5349" y="5003"/>
                  </a:cubicBezTo>
                  <a:cubicBezTo>
                    <a:pt x="5342" y="4983"/>
                    <a:pt x="5274" y="4967"/>
                    <a:pt x="5258" y="4947"/>
                  </a:cubicBezTo>
                  <a:cubicBezTo>
                    <a:pt x="5243" y="4927"/>
                    <a:pt x="5176" y="4916"/>
                    <a:pt x="5150" y="4921"/>
                  </a:cubicBezTo>
                  <a:cubicBezTo>
                    <a:pt x="5123" y="4925"/>
                    <a:pt x="5057" y="4865"/>
                    <a:pt x="5017" y="4868"/>
                  </a:cubicBezTo>
                  <a:cubicBezTo>
                    <a:pt x="4977" y="4870"/>
                    <a:pt x="4884" y="4910"/>
                    <a:pt x="4869" y="4912"/>
                  </a:cubicBezTo>
                  <a:cubicBezTo>
                    <a:pt x="4853" y="4914"/>
                    <a:pt x="4871" y="4879"/>
                    <a:pt x="4882" y="4863"/>
                  </a:cubicBezTo>
                  <a:cubicBezTo>
                    <a:pt x="4893" y="4848"/>
                    <a:pt x="4849" y="4781"/>
                    <a:pt x="4838" y="4737"/>
                  </a:cubicBezTo>
                  <a:cubicBezTo>
                    <a:pt x="4827" y="4693"/>
                    <a:pt x="4811" y="4644"/>
                    <a:pt x="4765" y="4651"/>
                  </a:cubicBezTo>
                  <a:cubicBezTo>
                    <a:pt x="4718" y="4657"/>
                    <a:pt x="4667" y="4633"/>
                    <a:pt x="4654" y="4624"/>
                  </a:cubicBezTo>
                  <a:cubicBezTo>
                    <a:pt x="4641" y="4615"/>
                    <a:pt x="4638" y="4489"/>
                    <a:pt x="4650" y="4436"/>
                  </a:cubicBezTo>
                  <a:cubicBezTo>
                    <a:pt x="4661" y="4383"/>
                    <a:pt x="4718" y="4303"/>
                    <a:pt x="4718" y="4270"/>
                  </a:cubicBezTo>
                  <a:cubicBezTo>
                    <a:pt x="4718" y="4237"/>
                    <a:pt x="4756" y="4221"/>
                    <a:pt x="4789" y="4212"/>
                  </a:cubicBezTo>
                  <a:cubicBezTo>
                    <a:pt x="4822" y="4204"/>
                    <a:pt x="4796" y="4139"/>
                    <a:pt x="4829" y="4135"/>
                  </a:cubicBezTo>
                  <a:cubicBezTo>
                    <a:pt x="4862" y="4131"/>
                    <a:pt x="4864" y="4117"/>
                    <a:pt x="4871" y="4091"/>
                  </a:cubicBezTo>
                  <a:cubicBezTo>
                    <a:pt x="4878" y="4064"/>
                    <a:pt x="4917" y="4082"/>
                    <a:pt x="4895" y="4060"/>
                  </a:cubicBezTo>
                  <a:cubicBezTo>
                    <a:pt x="4873" y="4038"/>
                    <a:pt x="4891" y="4031"/>
                    <a:pt x="4942" y="4031"/>
                  </a:cubicBezTo>
                  <a:cubicBezTo>
                    <a:pt x="4993" y="4031"/>
                    <a:pt x="5068" y="4013"/>
                    <a:pt x="5057" y="3962"/>
                  </a:cubicBezTo>
                  <a:cubicBezTo>
                    <a:pt x="5046" y="3911"/>
                    <a:pt x="4913" y="3949"/>
                    <a:pt x="4913" y="3907"/>
                  </a:cubicBezTo>
                  <a:cubicBezTo>
                    <a:pt x="4913" y="3865"/>
                    <a:pt x="4745" y="3863"/>
                    <a:pt x="4756" y="3838"/>
                  </a:cubicBezTo>
                  <a:cubicBezTo>
                    <a:pt x="4767" y="3814"/>
                    <a:pt x="4924" y="3856"/>
                    <a:pt x="4982" y="3878"/>
                  </a:cubicBezTo>
                  <a:cubicBezTo>
                    <a:pt x="5039" y="3900"/>
                    <a:pt x="5055" y="3898"/>
                    <a:pt x="5101" y="3896"/>
                  </a:cubicBezTo>
                  <a:cubicBezTo>
                    <a:pt x="5148" y="3894"/>
                    <a:pt x="5117" y="3834"/>
                    <a:pt x="5125" y="3810"/>
                  </a:cubicBezTo>
                  <a:cubicBezTo>
                    <a:pt x="5134" y="3785"/>
                    <a:pt x="5223" y="3847"/>
                    <a:pt x="5274" y="3834"/>
                  </a:cubicBezTo>
                  <a:cubicBezTo>
                    <a:pt x="5325" y="3821"/>
                    <a:pt x="5373" y="3717"/>
                    <a:pt x="5415" y="3688"/>
                  </a:cubicBezTo>
                  <a:cubicBezTo>
                    <a:pt x="5457" y="3659"/>
                    <a:pt x="5420" y="3632"/>
                    <a:pt x="5338" y="3639"/>
                  </a:cubicBezTo>
                  <a:cubicBezTo>
                    <a:pt x="5256" y="3646"/>
                    <a:pt x="5210" y="3615"/>
                    <a:pt x="5165" y="3582"/>
                  </a:cubicBezTo>
                  <a:cubicBezTo>
                    <a:pt x="5121" y="3548"/>
                    <a:pt x="5125" y="3522"/>
                    <a:pt x="5172" y="3526"/>
                  </a:cubicBezTo>
                  <a:cubicBezTo>
                    <a:pt x="5218" y="3531"/>
                    <a:pt x="5329" y="3621"/>
                    <a:pt x="5371" y="3624"/>
                  </a:cubicBezTo>
                  <a:cubicBezTo>
                    <a:pt x="5413" y="3626"/>
                    <a:pt x="5486" y="3542"/>
                    <a:pt x="5522" y="3515"/>
                  </a:cubicBezTo>
                  <a:cubicBezTo>
                    <a:pt x="5557" y="3489"/>
                    <a:pt x="5488" y="3477"/>
                    <a:pt x="5464" y="3458"/>
                  </a:cubicBezTo>
                  <a:cubicBezTo>
                    <a:pt x="5440" y="3438"/>
                    <a:pt x="5506" y="3424"/>
                    <a:pt x="5542" y="3424"/>
                  </a:cubicBezTo>
                  <a:cubicBezTo>
                    <a:pt x="5577" y="3424"/>
                    <a:pt x="5592" y="3455"/>
                    <a:pt x="5606" y="3471"/>
                  </a:cubicBezTo>
                  <a:cubicBezTo>
                    <a:pt x="5619" y="3486"/>
                    <a:pt x="5681" y="3460"/>
                    <a:pt x="5712" y="3460"/>
                  </a:cubicBezTo>
                  <a:cubicBezTo>
                    <a:pt x="5743" y="3460"/>
                    <a:pt x="5708" y="3409"/>
                    <a:pt x="5657" y="3389"/>
                  </a:cubicBezTo>
                  <a:cubicBezTo>
                    <a:pt x="5606" y="3369"/>
                    <a:pt x="5659" y="3331"/>
                    <a:pt x="5674" y="3362"/>
                  </a:cubicBezTo>
                  <a:cubicBezTo>
                    <a:pt x="5690" y="3393"/>
                    <a:pt x="5725" y="3387"/>
                    <a:pt x="5743" y="3422"/>
                  </a:cubicBezTo>
                  <a:cubicBezTo>
                    <a:pt x="5769" y="3474"/>
                    <a:pt x="5785" y="3440"/>
                    <a:pt x="5829" y="3424"/>
                  </a:cubicBezTo>
                  <a:cubicBezTo>
                    <a:pt x="5874" y="3409"/>
                    <a:pt x="5896" y="3382"/>
                    <a:pt x="5920" y="3356"/>
                  </a:cubicBezTo>
                  <a:cubicBezTo>
                    <a:pt x="5944" y="3329"/>
                    <a:pt x="5949" y="3360"/>
                    <a:pt x="5978" y="3318"/>
                  </a:cubicBezTo>
                  <a:cubicBezTo>
                    <a:pt x="6006" y="3276"/>
                    <a:pt x="5964" y="3236"/>
                    <a:pt x="5929" y="3210"/>
                  </a:cubicBezTo>
                  <a:cubicBezTo>
                    <a:pt x="5894" y="3183"/>
                    <a:pt x="5931" y="3157"/>
                    <a:pt x="5896" y="3139"/>
                  </a:cubicBezTo>
                  <a:cubicBezTo>
                    <a:pt x="5860" y="3121"/>
                    <a:pt x="5854" y="3088"/>
                    <a:pt x="5898" y="3097"/>
                  </a:cubicBezTo>
                  <a:cubicBezTo>
                    <a:pt x="5942" y="3106"/>
                    <a:pt x="5978" y="3092"/>
                    <a:pt x="5998" y="3061"/>
                  </a:cubicBezTo>
                  <a:cubicBezTo>
                    <a:pt x="6018" y="3030"/>
                    <a:pt x="5931" y="3024"/>
                    <a:pt x="5971" y="3002"/>
                  </a:cubicBezTo>
                  <a:cubicBezTo>
                    <a:pt x="6011" y="2979"/>
                    <a:pt x="5978" y="2957"/>
                    <a:pt x="5938" y="2957"/>
                  </a:cubicBezTo>
                  <a:cubicBezTo>
                    <a:pt x="5898" y="2957"/>
                    <a:pt x="5865" y="2937"/>
                    <a:pt x="5863" y="2904"/>
                  </a:cubicBezTo>
                  <a:cubicBezTo>
                    <a:pt x="5860" y="2871"/>
                    <a:pt x="5792" y="2893"/>
                    <a:pt x="5750" y="2873"/>
                  </a:cubicBezTo>
                  <a:cubicBezTo>
                    <a:pt x="5708" y="2853"/>
                    <a:pt x="5615" y="2858"/>
                    <a:pt x="5592" y="2860"/>
                  </a:cubicBezTo>
                  <a:cubicBezTo>
                    <a:pt x="5570" y="2862"/>
                    <a:pt x="5568" y="2953"/>
                    <a:pt x="5601" y="2955"/>
                  </a:cubicBezTo>
                  <a:cubicBezTo>
                    <a:pt x="5635" y="2957"/>
                    <a:pt x="5661" y="2993"/>
                    <a:pt x="5632" y="3004"/>
                  </a:cubicBezTo>
                  <a:cubicBezTo>
                    <a:pt x="5604" y="3015"/>
                    <a:pt x="5637" y="3050"/>
                    <a:pt x="5615" y="3048"/>
                  </a:cubicBezTo>
                  <a:cubicBezTo>
                    <a:pt x="5592" y="3046"/>
                    <a:pt x="5557" y="3035"/>
                    <a:pt x="5550" y="3092"/>
                  </a:cubicBezTo>
                  <a:cubicBezTo>
                    <a:pt x="5544" y="3150"/>
                    <a:pt x="5539" y="3172"/>
                    <a:pt x="5502" y="3192"/>
                  </a:cubicBezTo>
                  <a:cubicBezTo>
                    <a:pt x="5464" y="3212"/>
                    <a:pt x="5493" y="3128"/>
                    <a:pt x="5457" y="3130"/>
                  </a:cubicBezTo>
                  <a:cubicBezTo>
                    <a:pt x="5422" y="3132"/>
                    <a:pt x="5418" y="3201"/>
                    <a:pt x="5444" y="3207"/>
                  </a:cubicBezTo>
                  <a:cubicBezTo>
                    <a:pt x="5471" y="3214"/>
                    <a:pt x="5475" y="3236"/>
                    <a:pt x="5482" y="3269"/>
                  </a:cubicBezTo>
                  <a:cubicBezTo>
                    <a:pt x="5488" y="3303"/>
                    <a:pt x="5433" y="3278"/>
                    <a:pt x="5411" y="3318"/>
                  </a:cubicBezTo>
                  <a:cubicBezTo>
                    <a:pt x="5389" y="3358"/>
                    <a:pt x="5387" y="3300"/>
                    <a:pt x="5356" y="3274"/>
                  </a:cubicBezTo>
                  <a:cubicBezTo>
                    <a:pt x="5325" y="3247"/>
                    <a:pt x="5287" y="3203"/>
                    <a:pt x="5289" y="3170"/>
                  </a:cubicBezTo>
                  <a:cubicBezTo>
                    <a:pt x="5291" y="3141"/>
                    <a:pt x="5307" y="3130"/>
                    <a:pt x="5331" y="3126"/>
                  </a:cubicBezTo>
                  <a:cubicBezTo>
                    <a:pt x="5356" y="3121"/>
                    <a:pt x="5331" y="3099"/>
                    <a:pt x="5329" y="3059"/>
                  </a:cubicBezTo>
                  <a:cubicBezTo>
                    <a:pt x="5327" y="3019"/>
                    <a:pt x="5298" y="3033"/>
                    <a:pt x="5263" y="2991"/>
                  </a:cubicBezTo>
                  <a:cubicBezTo>
                    <a:pt x="5227" y="2948"/>
                    <a:pt x="5190" y="2948"/>
                    <a:pt x="5170" y="2968"/>
                  </a:cubicBezTo>
                  <a:cubicBezTo>
                    <a:pt x="5150" y="2988"/>
                    <a:pt x="5163" y="3026"/>
                    <a:pt x="5132" y="3039"/>
                  </a:cubicBezTo>
                  <a:cubicBezTo>
                    <a:pt x="5101" y="3053"/>
                    <a:pt x="5114" y="3115"/>
                    <a:pt x="5088" y="3119"/>
                  </a:cubicBezTo>
                  <a:cubicBezTo>
                    <a:pt x="5061" y="3123"/>
                    <a:pt x="5077" y="3010"/>
                    <a:pt x="5055" y="2999"/>
                  </a:cubicBezTo>
                  <a:cubicBezTo>
                    <a:pt x="5032" y="2988"/>
                    <a:pt x="5035" y="2962"/>
                    <a:pt x="5068" y="2957"/>
                  </a:cubicBezTo>
                  <a:cubicBezTo>
                    <a:pt x="5101" y="2953"/>
                    <a:pt x="5121" y="2917"/>
                    <a:pt x="5092" y="2917"/>
                  </a:cubicBezTo>
                  <a:cubicBezTo>
                    <a:pt x="5063" y="2917"/>
                    <a:pt x="5013" y="2887"/>
                    <a:pt x="4993" y="2878"/>
                  </a:cubicBezTo>
                  <a:cubicBezTo>
                    <a:pt x="4973" y="2869"/>
                    <a:pt x="4939" y="2915"/>
                    <a:pt x="4917" y="2898"/>
                  </a:cubicBezTo>
                  <a:cubicBezTo>
                    <a:pt x="4895" y="2880"/>
                    <a:pt x="4920" y="2836"/>
                    <a:pt x="4922" y="2811"/>
                  </a:cubicBezTo>
                  <a:cubicBezTo>
                    <a:pt x="4924" y="2787"/>
                    <a:pt x="4957" y="2822"/>
                    <a:pt x="4979" y="2791"/>
                  </a:cubicBezTo>
                  <a:cubicBezTo>
                    <a:pt x="5001" y="2760"/>
                    <a:pt x="4917" y="2760"/>
                    <a:pt x="4917" y="2727"/>
                  </a:cubicBezTo>
                  <a:cubicBezTo>
                    <a:pt x="4917" y="2694"/>
                    <a:pt x="4851" y="2685"/>
                    <a:pt x="4829" y="2674"/>
                  </a:cubicBezTo>
                  <a:cubicBezTo>
                    <a:pt x="4807" y="2663"/>
                    <a:pt x="4844" y="2608"/>
                    <a:pt x="4833" y="2585"/>
                  </a:cubicBezTo>
                  <a:cubicBezTo>
                    <a:pt x="4822" y="2563"/>
                    <a:pt x="4740" y="2490"/>
                    <a:pt x="4705" y="2497"/>
                  </a:cubicBezTo>
                  <a:cubicBezTo>
                    <a:pt x="4669" y="2504"/>
                    <a:pt x="4661" y="2450"/>
                    <a:pt x="4680" y="2453"/>
                  </a:cubicBezTo>
                  <a:cubicBezTo>
                    <a:pt x="4700" y="2455"/>
                    <a:pt x="4716" y="2442"/>
                    <a:pt x="4754" y="2399"/>
                  </a:cubicBezTo>
                  <a:cubicBezTo>
                    <a:pt x="4791" y="2357"/>
                    <a:pt x="4796" y="2344"/>
                    <a:pt x="4769" y="2335"/>
                  </a:cubicBezTo>
                  <a:cubicBezTo>
                    <a:pt x="4742" y="2326"/>
                    <a:pt x="4729" y="2300"/>
                    <a:pt x="4776" y="2302"/>
                  </a:cubicBezTo>
                  <a:cubicBezTo>
                    <a:pt x="4822" y="2304"/>
                    <a:pt x="4904" y="2335"/>
                    <a:pt x="4931" y="2315"/>
                  </a:cubicBezTo>
                  <a:cubicBezTo>
                    <a:pt x="4957" y="2295"/>
                    <a:pt x="5041" y="2165"/>
                    <a:pt x="5075" y="2118"/>
                  </a:cubicBezTo>
                  <a:cubicBezTo>
                    <a:pt x="5108" y="2072"/>
                    <a:pt x="5050" y="2067"/>
                    <a:pt x="4970" y="2074"/>
                  </a:cubicBezTo>
                  <a:cubicBezTo>
                    <a:pt x="4891" y="2081"/>
                    <a:pt x="4873" y="2043"/>
                    <a:pt x="4807" y="2039"/>
                  </a:cubicBezTo>
                  <a:cubicBezTo>
                    <a:pt x="4740" y="2034"/>
                    <a:pt x="4616" y="2052"/>
                    <a:pt x="4599" y="2072"/>
                  </a:cubicBezTo>
                  <a:cubicBezTo>
                    <a:pt x="4581" y="2092"/>
                    <a:pt x="4632" y="2110"/>
                    <a:pt x="4625" y="2132"/>
                  </a:cubicBezTo>
                  <a:cubicBezTo>
                    <a:pt x="4619" y="2154"/>
                    <a:pt x="4579" y="2116"/>
                    <a:pt x="4561" y="2125"/>
                  </a:cubicBezTo>
                  <a:cubicBezTo>
                    <a:pt x="4543" y="2134"/>
                    <a:pt x="4568" y="2163"/>
                    <a:pt x="4561" y="2240"/>
                  </a:cubicBezTo>
                  <a:cubicBezTo>
                    <a:pt x="4554" y="2318"/>
                    <a:pt x="4576" y="2322"/>
                    <a:pt x="4599" y="2351"/>
                  </a:cubicBezTo>
                  <a:cubicBezTo>
                    <a:pt x="4621" y="2380"/>
                    <a:pt x="4616" y="2417"/>
                    <a:pt x="4616" y="2466"/>
                  </a:cubicBezTo>
                  <a:cubicBezTo>
                    <a:pt x="4616" y="2515"/>
                    <a:pt x="4570" y="2512"/>
                    <a:pt x="4554" y="2523"/>
                  </a:cubicBezTo>
                  <a:cubicBezTo>
                    <a:pt x="4539" y="2535"/>
                    <a:pt x="4594" y="2552"/>
                    <a:pt x="4585" y="2583"/>
                  </a:cubicBezTo>
                  <a:cubicBezTo>
                    <a:pt x="4576" y="2614"/>
                    <a:pt x="4530" y="2566"/>
                    <a:pt x="4503" y="2574"/>
                  </a:cubicBezTo>
                  <a:cubicBezTo>
                    <a:pt x="4477" y="2583"/>
                    <a:pt x="4455" y="2658"/>
                    <a:pt x="4483" y="2683"/>
                  </a:cubicBezTo>
                  <a:cubicBezTo>
                    <a:pt x="4512" y="2707"/>
                    <a:pt x="4523" y="2703"/>
                    <a:pt x="4501" y="2732"/>
                  </a:cubicBezTo>
                  <a:cubicBezTo>
                    <a:pt x="4479" y="2760"/>
                    <a:pt x="4455" y="2802"/>
                    <a:pt x="4508" y="2844"/>
                  </a:cubicBezTo>
                  <a:cubicBezTo>
                    <a:pt x="4561" y="2887"/>
                    <a:pt x="4658" y="2882"/>
                    <a:pt x="4709" y="2915"/>
                  </a:cubicBezTo>
                  <a:cubicBezTo>
                    <a:pt x="4760" y="2948"/>
                    <a:pt x="4687" y="2929"/>
                    <a:pt x="4707" y="2966"/>
                  </a:cubicBezTo>
                  <a:cubicBezTo>
                    <a:pt x="4727" y="3004"/>
                    <a:pt x="4674" y="3017"/>
                    <a:pt x="4676" y="3046"/>
                  </a:cubicBezTo>
                  <a:cubicBezTo>
                    <a:pt x="4678" y="3075"/>
                    <a:pt x="4698" y="3059"/>
                    <a:pt x="4725" y="3010"/>
                  </a:cubicBezTo>
                  <a:cubicBezTo>
                    <a:pt x="4751" y="2962"/>
                    <a:pt x="4771" y="3024"/>
                    <a:pt x="4769" y="3066"/>
                  </a:cubicBezTo>
                  <a:cubicBezTo>
                    <a:pt x="4767" y="3108"/>
                    <a:pt x="4729" y="3084"/>
                    <a:pt x="4700" y="3126"/>
                  </a:cubicBezTo>
                  <a:cubicBezTo>
                    <a:pt x="4672" y="3168"/>
                    <a:pt x="4645" y="3174"/>
                    <a:pt x="4603" y="3165"/>
                  </a:cubicBezTo>
                  <a:cubicBezTo>
                    <a:pt x="4561" y="3157"/>
                    <a:pt x="4585" y="3225"/>
                    <a:pt x="4603" y="3263"/>
                  </a:cubicBezTo>
                  <a:cubicBezTo>
                    <a:pt x="4621" y="3300"/>
                    <a:pt x="4599" y="3314"/>
                    <a:pt x="4550" y="3300"/>
                  </a:cubicBezTo>
                  <a:cubicBezTo>
                    <a:pt x="4501" y="3287"/>
                    <a:pt x="4472" y="3256"/>
                    <a:pt x="4497" y="3219"/>
                  </a:cubicBezTo>
                  <a:cubicBezTo>
                    <a:pt x="4521" y="3181"/>
                    <a:pt x="4539" y="3137"/>
                    <a:pt x="4510" y="3141"/>
                  </a:cubicBezTo>
                  <a:cubicBezTo>
                    <a:pt x="4481" y="3146"/>
                    <a:pt x="4415" y="3139"/>
                    <a:pt x="4395" y="3108"/>
                  </a:cubicBezTo>
                  <a:cubicBezTo>
                    <a:pt x="4375" y="3077"/>
                    <a:pt x="4408" y="3090"/>
                    <a:pt x="4468" y="3097"/>
                  </a:cubicBezTo>
                  <a:cubicBezTo>
                    <a:pt x="4528" y="3103"/>
                    <a:pt x="4477" y="3057"/>
                    <a:pt x="4521" y="3057"/>
                  </a:cubicBezTo>
                  <a:cubicBezTo>
                    <a:pt x="4565" y="3057"/>
                    <a:pt x="4599" y="3081"/>
                    <a:pt x="4636" y="3048"/>
                  </a:cubicBezTo>
                  <a:cubicBezTo>
                    <a:pt x="4674" y="3015"/>
                    <a:pt x="4612" y="2951"/>
                    <a:pt x="4581" y="2962"/>
                  </a:cubicBezTo>
                  <a:cubicBezTo>
                    <a:pt x="4550" y="2973"/>
                    <a:pt x="4501" y="2986"/>
                    <a:pt x="4501" y="2955"/>
                  </a:cubicBezTo>
                  <a:cubicBezTo>
                    <a:pt x="4501" y="2924"/>
                    <a:pt x="4554" y="2946"/>
                    <a:pt x="4583" y="2940"/>
                  </a:cubicBezTo>
                  <a:cubicBezTo>
                    <a:pt x="4612" y="2933"/>
                    <a:pt x="4568" y="2893"/>
                    <a:pt x="4523" y="2904"/>
                  </a:cubicBezTo>
                  <a:cubicBezTo>
                    <a:pt x="4479" y="2915"/>
                    <a:pt x="4448" y="2917"/>
                    <a:pt x="4413" y="2880"/>
                  </a:cubicBezTo>
                  <a:cubicBezTo>
                    <a:pt x="4377" y="2842"/>
                    <a:pt x="4313" y="2820"/>
                    <a:pt x="4298" y="2906"/>
                  </a:cubicBezTo>
                  <a:cubicBezTo>
                    <a:pt x="4282" y="2993"/>
                    <a:pt x="4220" y="2946"/>
                    <a:pt x="4196" y="2975"/>
                  </a:cubicBezTo>
                  <a:cubicBezTo>
                    <a:pt x="4171" y="3004"/>
                    <a:pt x="4224" y="3024"/>
                    <a:pt x="4284" y="3026"/>
                  </a:cubicBezTo>
                  <a:cubicBezTo>
                    <a:pt x="4344" y="3028"/>
                    <a:pt x="4388" y="3084"/>
                    <a:pt x="4360" y="3084"/>
                  </a:cubicBezTo>
                  <a:cubicBezTo>
                    <a:pt x="4331" y="3084"/>
                    <a:pt x="4344" y="3126"/>
                    <a:pt x="4313" y="3110"/>
                  </a:cubicBezTo>
                  <a:cubicBezTo>
                    <a:pt x="4282" y="3095"/>
                    <a:pt x="4251" y="3110"/>
                    <a:pt x="4273" y="3137"/>
                  </a:cubicBezTo>
                  <a:cubicBezTo>
                    <a:pt x="4295" y="3163"/>
                    <a:pt x="4264" y="3174"/>
                    <a:pt x="4267" y="3201"/>
                  </a:cubicBezTo>
                  <a:cubicBezTo>
                    <a:pt x="4269" y="3227"/>
                    <a:pt x="4220" y="3203"/>
                    <a:pt x="4174" y="3199"/>
                  </a:cubicBezTo>
                  <a:cubicBezTo>
                    <a:pt x="4127" y="3194"/>
                    <a:pt x="4041" y="3210"/>
                    <a:pt x="3979" y="3223"/>
                  </a:cubicBezTo>
                  <a:cubicBezTo>
                    <a:pt x="3917" y="3236"/>
                    <a:pt x="3848" y="3214"/>
                    <a:pt x="3822" y="3185"/>
                  </a:cubicBezTo>
                  <a:cubicBezTo>
                    <a:pt x="3795" y="3157"/>
                    <a:pt x="3760" y="3161"/>
                    <a:pt x="3715" y="3161"/>
                  </a:cubicBezTo>
                  <a:cubicBezTo>
                    <a:pt x="3671" y="3161"/>
                    <a:pt x="3684" y="3119"/>
                    <a:pt x="3627" y="3117"/>
                  </a:cubicBezTo>
                  <a:cubicBezTo>
                    <a:pt x="3569" y="3115"/>
                    <a:pt x="3583" y="3066"/>
                    <a:pt x="3576" y="3037"/>
                  </a:cubicBezTo>
                  <a:cubicBezTo>
                    <a:pt x="3569" y="3008"/>
                    <a:pt x="3454" y="3017"/>
                    <a:pt x="3412" y="3044"/>
                  </a:cubicBezTo>
                  <a:cubicBezTo>
                    <a:pt x="3370" y="3070"/>
                    <a:pt x="3288" y="3059"/>
                    <a:pt x="3266" y="3108"/>
                  </a:cubicBezTo>
                  <a:cubicBezTo>
                    <a:pt x="3244" y="3157"/>
                    <a:pt x="3286" y="3150"/>
                    <a:pt x="3310" y="3150"/>
                  </a:cubicBezTo>
                  <a:cubicBezTo>
                    <a:pt x="3344" y="3150"/>
                    <a:pt x="3341" y="3110"/>
                    <a:pt x="3403" y="3119"/>
                  </a:cubicBezTo>
                  <a:cubicBezTo>
                    <a:pt x="3465" y="3128"/>
                    <a:pt x="3509" y="3055"/>
                    <a:pt x="3536" y="3081"/>
                  </a:cubicBezTo>
                  <a:cubicBezTo>
                    <a:pt x="3563" y="3108"/>
                    <a:pt x="3430" y="3159"/>
                    <a:pt x="3372" y="3168"/>
                  </a:cubicBezTo>
                  <a:cubicBezTo>
                    <a:pt x="3315" y="3177"/>
                    <a:pt x="3328" y="3223"/>
                    <a:pt x="3383" y="3305"/>
                  </a:cubicBezTo>
                  <a:cubicBezTo>
                    <a:pt x="3439" y="3387"/>
                    <a:pt x="3359" y="3340"/>
                    <a:pt x="3359" y="3380"/>
                  </a:cubicBezTo>
                  <a:cubicBezTo>
                    <a:pt x="3359" y="3420"/>
                    <a:pt x="3255" y="3367"/>
                    <a:pt x="3297" y="3354"/>
                  </a:cubicBezTo>
                  <a:cubicBezTo>
                    <a:pt x="3339" y="3340"/>
                    <a:pt x="3319" y="3298"/>
                    <a:pt x="3286" y="3272"/>
                  </a:cubicBezTo>
                  <a:cubicBezTo>
                    <a:pt x="3253" y="3245"/>
                    <a:pt x="3231" y="3272"/>
                    <a:pt x="3235" y="3243"/>
                  </a:cubicBezTo>
                  <a:cubicBezTo>
                    <a:pt x="3239" y="3214"/>
                    <a:pt x="3200" y="3245"/>
                    <a:pt x="3169" y="3221"/>
                  </a:cubicBezTo>
                  <a:cubicBezTo>
                    <a:pt x="3138" y="3196"/>
                    <a:pt x="3122" y="3177"/>
                    <a:pt x="3080" y="3199"/>
                  </a:cubicBezTo>
                  <a:cubicBezTo>
                    <a:pt x="3038" y="3221"/>
                    <a:pt x="2989" y="3214"/>
                    <a:pt x="2896" y="3230"/>
                  </a:cubicBezTo>
                  <a:cubicBezTo>
                    <a:pt x="2803" y="3245"/>
                    <a:pt x="2633" y="3241"/>
                    <a:pt x="2602" y="3210"/>
                  </a:cubicBezTo>
                  <a:cubicBezTo>
                    <a:pt x="2571" y="3179"/>
                    <a:pt x="2682" y="3123"/>
                    <a:pt x="2715" y="3132"/>
                  </a:cubicBezTo>
                  <a:cubicBezTo>
                    <a:pt x="2747" y="3141"/>
                    <a:pt x="2728" y="3097"/>
                    <a:pt x="2677" y="3057"/>
                  </a:cubicBezTo>
                  <a:cubicBezTo>
                    <a:pt x="2626" y="3017"/>
                    <a:pt x="2513" y="2993"/>
                    <a:pt x="2516" y="3017"/>
                  </a:cubicBezTo>
                  <a:cubicBezTo>
                    <a:pt x="2518" y="3041"/>
                    <a:pt x="2451" y="3019"/>
                    <a:pt x="2369" y="3004"/>
                  </a:cubicBezTo>
                  <a:cubicBezTo>
                    <a:pt x="2288" y="2988"/>
                    <a:pt x="2276" y="2960"/>
                    <a:pt x="2223" y="2957"/>
                  </a:cubicBezTo>
                  <a:cubicBezTo>
                    <a:pt x="2172" y="2955"/>
                    <a:pt x="2091" y="2940"/>
                    <a:pt x="2029" y="2891"/>
                  </a:cubicBezTo>
                  <a:cubicBezTo>
                    <a:pt x="1967" y="2842"/>
                    <a:pt x="1821" y="2855"/>
                    <a:pt x="1803" y="2900"/>
                  </a:cubicBezTo>
                  <a:cubicBezTo>
                    <a:pt x="1785" y="2944"/>
                    <a:pt x="1736" y="2942"/>
                    <a:pt x="1688" y="2942"/>
                  </a:cubicBezTo>
                  <a:cubicBezTo>
                    <a:pt x="1639" y="2942"/>
                    <a:pt x="1710" y="2887"/>
                    <a:pt x="1692" y="2878"/>
                  </a:cubicBezTo>
                  <a:cubicBezTo>
                    <a:pt x="1669" y="2865"/>
                    <a:pt x="1694" y="2805"/>
                    <a:pt x="1659" y="2800"/>
                  </a:cubicBezTo>
                  <a:cubicBezTo>
                    <a:pt x="1623" y="2796"/>
                    <a:pt x="1590" y="2946"/>
                    <a:pt x="1524" y="2942"/>
                  </a:cubicBezTo>
                  <a:cubicBezTo>
                    <a:pt x="1457" y="2937"/>
                    <a:pt x="1429" y="2782"/>
                    <a:pt x="1373" y="2743"/>
                  </a:cubicBezTo>
                  <a:cubicBezTo>
                    <a:pt x="1318" y="2703"/>
                    <a:pt x="1267" y="2701"/>
                    <a:pt x="1314" y="2760"/>
                  </a:cubicBezTo>
                  <a:cubicBezTo>
                    <a:pt x="1360" y="2820"/>
                    <a:pt x="1274" y="2778"/>
                    <a:pt x="1278" y="2818"/>
                  </a:cubicBezTo>
                  <a:cubicBezTo>
                    <a:pt x="1283" y="2858"/>
                    <a:pt x="1203" y="2904"/>
                    <a:pt x="1205" y="2882"/>
                  </a:cubicBezTo>
                  <a:cubicBezTo>
                    <a:pt x="1207" y="2860"/>
                    <a:pt x="1161" y="2836"/>
                    <a:pt x="1108" y="2898"/>
                  </a:cubicBezTo>
                  <a:cubicBezTo>
                    <a:pt x="1055" y="2960"/>
                    <a:pt x="1017" y="2951"/>
                    <a:pt x="1013" y="2929"/>
                  </a:cubicBezTo>
                  <a:cubicBezTo>
                    <a:pt x="1008" y="2906"/>
                    <a:pt x="851" y="2986"/>
                    <a:pt x="858" y="3013"/>
                  </a:cubicBezTo>
                  <a:cubicBezTo>
                    <a:pt x="864" y="3039"/>
                    <a:pt x="833" y="3059"/>
                    <a:pt x="791" y="3057"/>
                  </a:cubicBezTo>
                  <a:cubicBezTo>
                    <a:pt x="749" y="3055"/>
                    <a:pt x="782" y="3019"/>
                    <a:pt x="815" y="3002"/>
                  </a:cubicBezTo>
                  <a:cubicBezTo>
                    <a:pt x="853" y="2982"/>
                    <a:pt x="955" y="2900"/>
                    <a:pt x="1008" y="2891"/>
                  </a:cubicBezTo>
                  <a:cubicBezTo>
                    <a:pt x="1061" y="2882"/>
                    <a:pt x="1163" y="2840"/>
                    <a:pt x="1165" y="2816"/>
                  </a:cubicBezTo>
                  <a:cubicBezTo>
                    <a:pt x="1167" y="2791"/>
                    <a:pt x="1114" y="2811"/>
                    <a:pt x="1079" y="2805"/>
                  </a:cubicBezTo>
                  <a:cubicBezTo>
                    <a:pt x="1044" y="2798"/>
                    <a:pt x="982" y="2838"/>
                    <a:pt x="922" y="2864"/>
                  </a:cubicBezTo>
                  <a:cubicBezTo>
                    <a:pt x="862" y="2891"/>
                    <a:pt x="793" y="2882"/>
                    <a:pt x="811" y="2917"/>
                  </a:cubicBezTo>
                  <a:cubicBezTo>
                    <a:pt x="829" y="2953"/>
                    <a:pt x="756" y="2913"/>
                    <a:pt x="740" y="2937"/>
                  </a:cubicBezTo>
                  <a:cubicBezTo>
                    <a:pt x="725" y="2962"/>
                    <a:pt x="696" y="2935"/>
                    <a:pt x="718" y="2922"/>
                  </a:cubicBezTo>
                  <a:cubicBezTo>
                    <a:pt x="740" y="2909"/>
                    <a:pt x="665" y="2884"/>
                    <a:pt x="665" y="2900"/>
                  </a:cubicBezTo>
                  <a:cubicBezTo>
                    <a:pt x="665" y="2915"/>
                    <a:pt x="652" y="2935"/>
                    <a:pt x="599" y="2935"/>
                  </a:cubicBezTo>
                  <a:cubicBezTo>
                    <a:pt x="545" y="2935"/>
                    <a:pt x="492" y="2973"/>
                    <a:pt x="528" y="2999"/>
                  </a:cubicBezTo>
                  <a:cubicBezTo>
                    <a:pt x="563" y="3026"/>
                    <a:pt x="585" y="3039"/>
                    <a:pt x="568" y="3057"/>
                  </a:cubicBezTo>
                  <a:cubicBezTo>
                    <a:pt x="550" y="3075"/>
                    <a:pt x="495" y="3010"/>
                    <a:pt x="417" y="3017"/>
                  </a:cubicBezTo>
                  <a:cubicBezTo>
                    <a:pt x="340" y="3024"/>
                    <a:pt x="185" y="2931"/>
                    <a:pt x="185" y="2909"/>
                  </a:cubicBezTo>
                  <a:cubicBezTo>
                    <a:pt x="185" y="2891"/>
                    <a:pt x="76" y="2902"/>
                    <a:pt x="0" y="2894"/>
                  </a:cubicBezTo>
                  <a:cubicBezTo>
                    <a:pt x="0" y="4424"/>
                    <a:pt x="0" y="4424"/>
                    <a:pt x="0" y="4424"/>
                  </a:cubicBezTo>
                  <a:cubicBezTo>
                    <a:pt x="0" y="4424"/>
                    <a:pt x="39" y="4452"/>
                    <a:pt x="53" y="4435"/>
                  </a:cubicBezTo>
                  <a:cubicBezTo>
                    <a:pt x="68" y="4417"/>
                    <a:pt x="95" y="4441"/>
                    <a:pt x="145" y="4417"/>
                  </a:cubicBezTo>
                  <a:cubicBezTo>
                    <a:pt x="195" y="4393"/>
                    <a:pt x="213" y="4443"/>
                    <a:pt x="213" y="4467"/>
                  </a:cubicBezTo>
                  <a:cubicBezTo>
                    <a:pt x="213" y="4491"/>
                    <a:pt x="283" y="4529"/>
                    <a:pt x="313" y="4567"/>
                  </a:cubicBezTo>
                  <a:cubicBezTo>
                    <a:pt x="343" y="4606"/>
                    <a:pt x="357" y="4638"/>
                    <a:pt x="390" y="4618"/>
                  </a:cubicBezTo>
                  <a:cubicBezTo>
                    <a:pt x="422" y="4597"/>
                    <a:pt x="481" y="4585"/>
                    <a:pt x="481" y="4547"/>
                  </a:cubicBezTo>
                  <a:cubicBezTo>
                    <a:pt x="481" y="4508"/>
                    <a:pt x="617" y="4502"/>
                    <a:pt x="617" y="4553"/>
                  </a:cubicBezTo>
                  <a:cubicBezTo>
                    <a:pt x="617" y="4603"/>
                    <a:pt x="756" y="4662"/>
                    <a:pt x="832" y="4798"/>
                  </a:cubicBezTo>
                  <a:cubicBezTo>
                    <a:pt x="909" y="4933"/>
                    <a:pt x="897" y="4963"/>
                    <a:pt x="1010" y="5007"/>
                  </a:cubicBezTo>
                  <a:cubicBezTo>
                    <a:pt x="1122" y="5051"/>
                    <a:pt x="1119" y="5075"/>
                    <a:pt x="1104" y="5113"/>
                  </a:cubicBezTo>
                  <a:cubicBezTo>
                    <a:pt x="1089" y="5152"/>
                    <a:pt x="1172" y="5172"/>
                    <a:pt x="1125" y="5205"/>
                  </a:cubicBezTo>
                  <a:cubicBezTo>
                    <a:pt x="1107" y="5217"/>
                    <a:pt x="1081" y="5235"/>
                    <a:pt x="1057" y="5253"/>
                  </a:cubicBezTo>
                  <a:cubicBezTo>
                    <a:pt x="1059" y="5273"/>
                    <a:pt x="1076" y="5285"/>
                    <a:pt x="1099" y="5304"/>
                  </a:cubicBezTo>
                  <a:cubicBezTo>
                    <a:pt x="1125" y="5326"/>
                    <a:pt x="1050" y="5326"/>
                    <a:pt x="1072" y="5346"/>
                  </a:cubicBezTo>
                  <a:cubicBezTo>
                    <a:pt x="1094" y="5366"/>
                    <a:pt x="1068" y="5397"/>
                    <a:pt x="1090" y="5421"/>
                  </a:cubicBezTo>
                  <a:cubicBezTo>
                    <a:pt x="1112" y="5445"/>
                    <a:pt x="1152" y="5437"/>
                    <a:pt x="1176" y="5417"/>
                  </a:cubicBezTo>
                  <a:cubicBezTo>
                    <a:pt x="1201" y="5397"/>
                    <a:pt x="1218" y="5441"/>
                    <a:pt x="1198" y="5474"/>
                  </a:cubicBezTo>
                  <a:cubicBezTo>
                    <a:pt x="1179" y="5507"/>
                    <a:pt x="1221" y="5532"/>
                    <a:pt x="1241" y="5507"/>
                  </a:cubicBezTo>
                  <a:cubicBezTo>
                    <a:pt x="1260" y="5483"/>
                    <a:pt x="1302" y="5547"/>
                    <a:pt x="1322" y="5558"/>
                  </a:cubicBezTo>
                  <a:cubicBezTo>
                    <a:pt x="1342" y="5569"/>
                    <a:pt x="1362" y="5603"/>
                    <a:pt x="1329" y="5603"/>
                  </a:cubicBezTo>
                  <a:cubicBezTo>
                    <a:pt x="1296" y="5603"/>
                    <a:pt x="1300" y="5660"/>
                    <a:pt x="1325" y="5662"/>
                  </a:cubicBezTo>
                  <a:cubicBezTo>
                    <a:pt x="1349" y="5665"/>
                    <a:pt x="1347" y="5696"/>
                    <a:pt x="1347" y="5716"/>
                  </a:cubicBezTo>
                  <a:cubicBezTo>
                    <a:pt x="1347" y="5735"/>
                    <a:pt x="1424" y="5764"/>
                    <a:pt x="1453" y="5755"/>
                  </a:cubicBezTo>
                  <a:cubicBezTo>
                    <a:pt x="1482" y="5747"/>
                    <a:pt x="1508" y="5773"/>
                    <a:pt x="1522" y="5797"/>
                  </a:cubicBezTo>
                  <a:cubicBezTo>
                    <a:pt x="1535" y="5822"/>
                    <a:pt x="1588" y="5839"/>
                    <a:pt x="1608" y="5824"/>
                  </a:cubicBezTo>
                  <a:cubicBezTo>
                    <a:pt x="1628" y="5809"/>
                    <a:pt x="1641" y="5853"/>
                    <a:pt x="1646" y="5884"/>
                  </a:cubicBezTo>
                  <a:cubicBezTo>
                    <a:pt x="1650" y="5915"/>
                    <a:pt x="1694" y="5897"/>
                    <a:pt x="1721" y="5895"/>
                  </a:cubicBezTo>
                  <a:cubicBezTo>
                    <a:pt x="1747" y="5893"/>
                    <a:pt x="1763" y="5930"/>
                    <a:pt x="1781" y="5924"/>
                  </a:cubicBezTo>
                  <a:cubicBezTo>
                    <a:pt x="1820" y="5909"/>
                    <a:pt x="1831" y="5977"/>
                    <a:pt x="1857" y="6017"/>
                  </a:cubicBezTo>
                  <a:cubicBezTo>
                    <a:pt x="4609" y="6002"/>
                    <a:pt x="4609" y="6002"/>
                    <a:pt x="4609" y="6002"/>
                  </a:cubicBezTo>
                  <a:cubicBezTo>
                    <a:pt x="4609" y="6002"/>
                    <a:pt x="4610" y="5934"/>
                    <a:pt x="4643" y="5958"/>
                  </a:cubicBezTo>
                  <a:cubicBezTo>
                    <a:pt x="4675" y="5981"/>
                    <a:pt x="4646" y="6020"/>
                    <a:pt x="4684" y="6034"/>
                  </a:cubicBezTo>
                  <a:cubicBezTo>
                    <a:pt x="4723" y="6049"/>
                    <a:pt x="4749" y="6073"/>
                    <a:pt x="4770" y="6064"/>
                  </a:cubicBezTo>
                  <a:cubicBezTo>
                    <a:pt x="4790" y="6055"/>
                    <a:pt x="4826" y="6025"/>
                    <a:pt x="4861" y="6067"/>
                  </a:cubicBezTo>
                  <a:cubicBezTo>
                    <a:pt x="4897" y="6108"/>
                    <a:pt x="4923" y="6073"/>
                    <a:pt x="4944" y="6099"/>
                  </a:cubicBezTo>
                  <a:cubicBezTo>
                    <a:pt x="4965" y="6126"/>
                    <a:pt x="5003" y="6146"/>
                    <a:pt x="5029" y="6114"/>
                  </a:cubicBezTo>
                  <a:cubicBezTo>
                    <a:pt x="5051" y="6088"/>
                    <a:pt x="5133" y="6120"/>
                    <a:pt x="5172" y="6134"/>
                  </a:cubicBezTo>
                  <a:cubicBezTo>
                    <a:pt x="5221" y="6095"/>
                    <a:pt x="5259" y="6012"/>
                    <a:pt x="5303" y="6012"/>
                  </a:cubicBezTo>
                  <a:cubicBezTo>
                    <a:pt x="5360" y="6012"/>
                    <a:pt x="5506" y="6025"/>
                    <a:pt x="5515" y="6101"/>
                  </a:cubicBezTo>
                  <a:cubicBezTo>
                    <a:pt x="5524" y="6176"/>
                    <a:pt x="5612" y="6105"/>
                    <a:pt x="5621" y="6176"/>
                  </a:cubicBezTo>
                  <a:cubicBezTo>
                    <a:pt x="5629" y="6236"/>
                    <a:pt x="5687" y="6284"/>
                    <a:pt x="5677" y="6315"/>
                  </a:cubicBezTo>
                  <a:cubicBezTo>
                    <a:pt x="5694" y="6326"/>
                    <a:pt x="5715" y="6340"/>
                    <a:pt x="5734" y="6355"/>
                  </a:cubicBezTo>
                  <a:cubicBezTo>
                    <a:pt x="5762" y="6346"/>
                    <a:pt x="5837" y="6358"/>
                    <a:pt x="5887" y="6375"/>
                  </a:cubicBezTo>
                  <a:cubicBezTo>
                    <a:pt x="5949" y="6397"/>
                    <a:pt x="6042" y="6349"/>
                    <a:pt x="6073" y="6424"/>
                  </a:cubicBezTo>
                  <a:cubicBezTo>
                    <a:pt x="6104" y="6499"/>
                    <a:pt x="6176" y="6556"/>
                    <a:pt x="6108" y="6561"/>
                  </a:cubicBezTo>
                  <a:cubicBezTo>
                    <a:pt x="6051" y="6566"/>
                    <a:pt x="5975" y="6486"/>
                    <a:pt x="5980" y="6530"/>
                  </a:cubicBezTo>
                  <a:cubicBezTo>
                    <a:pt x="5984" y="6574"/>
                    <a:pt x="5949" y="6552"/>
                    <a:pt x="5949" y="6619"/>
                  </a:cubicBezTo>
                  <a:cubicBezTo>
                    <a:pt x="5949" y="6685"/>
                    <a:pt x="5905" y="6778"/>
                    <a:pt x="5878" y="6774"/>
                  </a:cubicBezTo>
                  <a:cubicBezTo>
                    <a:pt x="5877" y="6773"/>
                    <a:pt x="5876" y="6773"/>
                    <a:pt x="5875" y="6773"/>
                  </a:cubicBezTo>
                  <a:cubicBezTo>
                    <a:pt x="5871" y="6798"/>
                    <a:pt x="5871" y="6830"/>
                    <a:pt x="5892" y="6851"/>
                  </a:cubicBezTo>
                  <a:cubicBezTo>
                    <a:pt x="5925" y="6826"/>
                    <a:pt x="5974" y="6784"/>
                    <a:pt x="6015" y="6787"/>
                  </a:cubicBezTo>
                  <a:cubicBezTo>
                    <a:pt x="6082" y="6791"/>
                    <a:pt x="6099" y="6831"/>
                    <a:pt x="6144" y="6800"/>
                  </a:cubicBezTo>
                  <a:cubicBezTo>
                    <a:pt x="6188" y="6769"/>
                    <a:pt x="6197" y="6756"/>
                    <a:pt x="6206" y="6778"/>
                  </a:cubicBezTo>
                  <a:cubicBezTo>
                    <a:pt x="6207" y="6781"/>
                    <a:pt x="6206" y="6784"/>
                    <a:pt x="6204" y="6788"/>
                  </a:cubicBezTo>
                  <a:cubicBezTo>
                    <a:pt x="6221" y="6779"/>
                    <a:pt x="6233" y="6770"/>
                    <a:pt x="6234" y="6763"/>
                  </a:cubicBezTo>
                  <a:cubicBezTo>
                    <a:pt x="6235" y="6752"/>
                    <a:pt x="6232" y="6737"/>
                    <a:pt x="6228" y="6724"/>
                  </a:cubicBezTo>
                  <a:cubicBezTo>
                    <a:pt x="6184" y="6730"/>
                    <a:pt x="6169" y="6734"/>
                    <a:pt x="6157" y="6703"/>
                  </a:cubicBezTo>
                  <a:cubicBezTo>
                    <a:pt x="6139" y="6659"/>
                    <a:pt x="6290" y="6614"/>
                    <a:pt x="6361" y="6623"/>
                  </a:cubicBezTo>
                  <a:cubicBezTo>
                    <a:pt x="6428" y="6631"/>
                    <a:pt x="6475" y="6584"/>
                    <a:pt x="6499" y="6613"/>
                  </a:cubicBezTo>
                  <a:cubicBezTo>
                    <a:pt x="6541" y="6575"/>
                    <a:pt x="6614" y="6512"/>
                    <a:pt x="6632" y="6512"/>
                  </a:cubicBezTo>
                  <a:cubicBezTo>
                    <a:pt x="6659" y="6512"/>
                    <a:pt x="6975" y="6509"/>
                    <a:pt x="6975" y="6509"/>
                  </a:cubicBezTo>
                  <a:cubicBezTo>
                    <a:pt x="6975" y="6509"/>
                    <a:pt x="7084" y="6442"/>
                    <a:pt x="7099" y="6380"/>
                  </a:cubicBezTo>
                  <a:cubicBezTo>
                    <a:pt x="7113" y="6318"/>
                    <a:pt x="7184" y="6170"/>
                    <a:pt x="7225" y="6203"/>
                  </a:cubicBezTo>
                  <a:cubicBezTo>
                    <a:pt x="7267" y="6235"/>
                    <a:pt x="7355" y="6211"/>
                    <a:pt x="7358" y="6241"/>
                  </a:cubicBezTo>
                  <a:cubicBezTo>
                    <a:pt x="7361" y="6268"/>
                    <a:pt x="7329" y="6368"/>
                    <a:pt x="7442" y="6519"/>
                  </a:cubicBezTo>
                  <a:cubicBezTo>
                    <a:pt x="7482" y="6493"/>
                    <a:pt x="7524" y="6474"/>
                    <a:pt x="7547" y="6475"/>
                  </a:cubicBezTo>
                  <a:cubicBezTo>
                    <a:pt x="7587" y="6477"/>
                    <a:pt x="7647" y="6424"/>
                    <a:pt x="7664" y="6391"/>
                  </a:cubicBezTo>
                  <a:cubicBezTo>
                    <a:pt x="7682" y="6358"/>
                    <a:pt x="7707" y="6422"/>
                    <a:pt x="7671" y="6433"/>
                  </a:cubicBezTo>
                  <a:cubicBezTo>
                    <a:pt x="7636" y="6444"/>
                    <a:pt x="7700" y="6470"/>
                    <a:pt x="7762" y="6468"/>
                  </a:cubicBezTo>
                  <a:cubicBezTo>
                    <a:pt x="7824" y="6466"/>
                    <a:pt x="7733" y="6490"/>
                    <a:pt x="7687" y="6488"/>
                  </a:cubicBezTo>
                  <a:cubicBezTo>
                    <a:pt x="7640" y="6486"/>
                    <a:pt x="7620" y="6493"/>
                    <a:pt x="7558" y="6555"/>
                  </a:cubicBezTo>
                  <a:cubicBezTo>
                    <a:pt x="7496" y="6617"/>
                    <a:pt x="7512" y="6634"/>
                    <a:pt x="7547" y="6665"/>
                  </a:cubicBezTo>
                  <a:cubicBezTo>
                    <a:pt x="7583" y="6696"/>
                    <a:pt x="7629" y="6683"/>
                    <a:pt x="7678" y="6641"/>
                  </a:cubicBezTo>
                  <a:cubicBezTo>
                    <a:pt x="7726" y="6599"/>
                    <a:pt x="7724" y="6557"/>
                    <a:pt x="7773" y="6559"/>
                  </a:cubicBezTo>
                  <a:cubicBezTo>
                    <a:pt x="7822" y="6561"/>
                    <a:pt x="7948" y="6515"/>
                    <a:pt x="8003" y="6497"/>
                  </a:cubicBezTo>
                  <a:cubicBezTo>
                    <a:pt x="8058" y="6479"/>
                    <a:pt x="8023" y="6470"/>
                    <a:pt x="8023" y="6446"/>
                  </a:cubicBezTo>
                  <a:cubicBezTo>
                    <a:pt x="8023" y="6422"/>
                    <a:pt x="8120" y="6422"/>
                    <a:pt x="8156" y="6397"/>
                  </a:cubicBezTo>
                  <a:cubicBezTo>
                    <a:pt x="8191" y="6373"/>
                    <a:pt x="8149" y="6353"/>
                    <a:pt x="8118" y="6358"/>
                  </a:cubicBezTo>
                  <a:close/>
                  <a:moveTo>
                    <a:pt x="2357" y="3488"/>
                  </a:moveTo>
                  <a:cubicBezTo>
                    <a:pt x="2299" y="3560"/>
                    <a:pt x="2279" y="3571"/>
                    <a:pt x="2219" y="3560"/>
                  </a:cubicBezTo>
                  <a:cubicBezTo>
                    <a:pt x="2159" y="3550"/>
                    <a:pt x="2123" y="3580"/>
                    <a:pt x="2152" y="3601"/>
                  </a:cubicBezTo>
                  <a:cubicBezTo>
                    <a:pt x="2182" y="3622"/>
                    <a:pt x="2184" y="3640"/>
                    <a:pt x="2123" y="3654"/>
                  </a:cubicBezTo>
                  <a:cubicBezTo>
                    <a:pt x="2061" y="3668"/>
                    <a:pt x="2020" y="3715"/>
                    <a:pt x="1996" y="3710"/>
                  </a:cubicBezTo>
                  <a:cubicBezTo>
                    <a:pt x="1971" y="3705"/>
                    <a:pt x="2101" y="3612"/>
                    <a:pt x="2068" y="3587"/>
                  </a:cubicBezTo>
                  <a:cubicBezTo>
                    <a:pt x="2035" y="3562"/>
                    <a:pt x="1952" y="3629"/>
                    <a:pt x="1950" y="3659"/>
                  </a:cubicBezTo>
                  <a:cubicBezTo>
                    <a:pt x="1948" y="3689"/>
                    <a:pt x="1894" y="3691"/>
                    <a:pt x="1860" y="3689"/>
                  </a:cubicBezTo>
                  <a:cubicBezTo>
                    <a:pt x="1827" y="3687"/>
                    <a:pt x="1783" y="3655"/>
                    <a:pt x="1816" y="3652"/>
                  </a:cubicBezTo>
                  <a:cubicBezTo>
                    <a:pt x="1850" y="3649"/>
                    <a:pt x="1827" y="3612"/>
                    <a:pt x="1873" y="3594"/>
                  </a:cubicBezTo>
                  <a:cubicBezTo>
                    <a:pt x="1918" y="3576"/>
                    <a:pt x="1864" y="3550"/>
                    <a:pt x="1878" y="3531"/>
                  </a:cubicBezTo>
                  <a:cubicBezTo>
                    <a:pt x="1892" y="3511"/>
                    <a:pt x="1985" y="3550"/>
                    <a:pt x="1987" y="3515"/>
                  </a:cubicBezTo>
                  <a:cubicBezTo>
                    <a:pt x="1989" y="3480"/>
                    <a:pt x="1894" y="3450"/>
                    <a:pt x="1862" y="3471"/>
                  </a:cubicBezTo>
                  <a:cubicBezTo>
                    <a:pt x="1830" y="3492"/>
                    <a:pt x="1756" y="3541"/>
                    <a:pt x="1668" y="3502"/>
                  </a:cubicBezTo>
                  <a:cubicBezTo>
                    <a:pt x="1641" y="3490"/>
                    <a:pt x="1890" y="3464"/>
                    <a:pt x="1933" y="3425"/>
                  </a:cubicBezTo>
                  <a:cubicBezTo>
                    <a:pt x="1975" y="3386"/>
                    <a:pt x="2165" y="3342"/>
                    <a:pt x="2179" y="3377"/>
                  </a:cubicBezTo>
                  <a:cubicBezTo>
                    <a:pt x="2193" y="3413"/>
                    <a:pt x="2077" y="3436"/>
                    <a:pt x="2133" y="3467"/>
                  </a:cubicBezTo>
                  <a:cubicBezTo>
                    <a:pt x="2189" y="3499"/>
                    <a:pt x="2281" y="3478"/>
                    <a:pt x="2302" y="3444"/>
                  </a:cubicBezTo>
                  <a:cubicBezTo>
                    <a:pt x="2323" y="3411"/>
                    <a:pt x="2415" y="3416"/>
                    <a:pt x="2357" y="3488"/>
                  </a:cubicBezTo>
                  <a:close/>
                  <a:moveTo>
                    <a:pt x="2916" y="4199"/>
                  </a:moveTo>
                  <a:cubicBezTo>
                    <a:pt x="2848" y="4259"/>
                    <a:pt x="2853" y="4243"/>
                    <a:pt x="2793" y="4254"/>
                  </a:cubicBezTo>
                  <a:cubicBezTo>
                    <a:pt x="2733" y="4264"/>
                    <a:pt x="2781" y="4324"/>
                    <a:pt x="2709" y="4330"/>
                  </a:cubicBezTo>
                  <a:cubicBezTo>
                    <a:pt x="2636" y="4335"/>
                    <a:pt x="2462" y="4342"/>
                    <a:pt x="2438" y="4301"/>
                  </a:cubicBezTo>
                  <a:cubicBezTo>
                    <a:pt x="2429" y="4288"/>
                    <a:pt x="2533" y="4298"/>
                    <a:pt x="2540" y="4268"/>
                  </a:cubicBezTo>
                  <a:cubicBezTo>
                    <a:pt x="2547" y="4238"/>
                    <a:pt x="2575" y="4191"/>
                    <a:pt x="2619" y="4191"/>
                  </a:cubicBezTo>
                  <a:cubicBezTo>
                    <a:pt x="2663" y="4191"/>
                    <a:pt x="2659" y="4133"/>
                    <a:pt x="2587" y="4097"/>
                  </a:cubicBezTo>
                  <a:cubicBezTo>
                    <a:pt x="2515" y="4062"/>
                    <a:pt x="2691" y="4039"/>
                    <a:pt x="2732" y="4095"/>
                  </a:cubicBezTo>
                  <a:cubicBezTo>
                    <a:pt x="2772" y="4152"/>
                    <a:pt x="2844" y="4192"/>
                    <a:pt x="2885" y="4152"/>
                  </a:cubicBezTo>
                  <a:cubicBezTo>
                    <a:pt x="2925" y="4111"/>
                    <a:pt x="3156" y="3999"/>
                    <a:pt x="3156" y="4052"/>
                  </a:cubicBezTo>
                  <a:cubicBezTo>
                    <a:pt x="3156" y="4104"/>
                    <a:pt x="2985" y="4140"/>
                    <a:pt x="2916" y="4199"/>
                  </a:cubicBezTo>
                  <a:close/>
                  <a:moveTo>
                    <a:pt x="4457" y="5809"/>
                  </a:moveTo>
                  <a:cubicBezTo>
                    <a:pt x="4408" y="5814"/>
                    <a:pt x="4461" y="5680"/>
                    <a:pt x="4373" y="5631"/>
                  </a:cubicBezTo>
                  <a:cubicBezTo>
                    <a:pt x="4269" y="5574"/>
                    <a:pt x="4222" y="5468"/>
                    <a:pt x="4222" y="5410"/>
                  </a:cubicBezTo>
                  <a:cubicBezTo>
                    <a:pt x="4222" y="5353"/>
                    <a:pt x="4311" y="5326"/>
                    <a:pt x="4346" y="5370"/>
                  </a:cubicBezTo>
                  <a:cubicBezTo>
                    <a:pt x="4382" y="5415"/>
                    <a:pt x="4435" y="5596"/>
                    <a:pt x="4466" y="5654"/>
                  </a:cubicBezTo>
                  <a:cubicBezTo>
                    <a:pt x="4497" y="5711"/>
                    <a:pt x="4497" y="5804"/>
                    <a:pt x="4457" y="580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4" name="Google Shape;2204;p68"/>
            <p:cNvSpPr/>
            <p:nvPr/>
          </p:nvSpPr>
          <p:spPr>
            <a:xfrm>
              <a:off x="3128211" y="4385254"/>
              <a:ext cx="5128329" cy="3483108"/>
            </a:xfrm>
            <a:custGeom>
              <a:pathLst>
                <a:path extrusionOk="0" h="6892" w="10148">
                  <a:moveTo>
                    <a:pt x="3810" y="2525"/>
                  </a:moveTo>
                  <a:cubicBezTo>
                    <a:pt x="3825" y="2487"/>
                    <a:pt x="3828" y="2463"/>
                    <a:pt x="3716" y="2419"/>
                  </a:cubicBezTo>
                  <a:cubicBezTo>
                    <a:pt x="3603" y="2375"/>
                    <a:pt x="3615" y="2345"/>
                    <a:pt x="3538" y="2210"/>
                  </a:cubicBezTo>
                  <a:cubicBezTo>
                    <a:pt x="3462" y="2074"/>
                    <a:pt x="3323" y="2015"/>
                    <a:pt x="3323" y="1965"/>
                  </a:cubicBezTo>
                  <a:cubicBezTo>
                    <a:pt x="3323" y="1914"/>
                    <a:pt x="3187" y="1920"/>
                    <a:pt x="3187" y="1959"/>
                  </a:cubicBezTo>
                  <a:cubicBezTo>
                    <a:pt x="3187" y="1997"/>
                    <a:pt x="3128" y="2009"/>
                    <a:pt x="3096" y="2030"/>
                  </a:cubicBezTo>
                  <a:cubicBezTo>
                    <a:pt x="3063" y="2050"/>
                    <a:pt x="3049" y="2018"/>
                    <a:pt x="3019" y="1979"/>
                  </a:cubicBezTo>
                  <a:cubicBezTo>
                    <a:pt x="2989" y="1941"/>
                    <a:pt x="2919" y="1903"/>
                    <a:pt x="2919" y="1879"/>
                  </a:cubicBezTo>
                  <a:cubicBezTo>
                    <a:pt x="2919" y="1855"/>
                    <a:pt x="2901" y="1805"/>
                    <a:pt x="2851" y="1829"/>
                  </a:cubicBezTo>
                  <a:cubicBezTo>
                    <a:pt x="2801" y="1853"/>
                    <a:pt x="2774" y="1829"/>
                    <a:pt x="2759" y="1847"/>
                  </a:cubicBezTo>
                  <a:cubicBezTo>
                    <a:pt x="2745" y="1864"/>
                    <a:pt x="2706" y="1836"/>
                    <a:pt x="2706" y="1836"/>
                  </a:cubicBezTo>
                  <a:cubicBezTo>
                    <a:pt x="2706" y="306"/>
                    <a:pt x="2706" y="306"/>
                    <a:pt x="2706" y="306"/>
                  </a:cubicBezTo>
                  <a:cubicBezTo>
                    <a:pt x="2688" y="304"/>
                    <a:pt x="2673" y="301"/>
                    <a:pt x="2660" y="296"/>
                  </a:cubicBezTo>
                  <a:cubicBezTo>
                    <a:pt x="2596" y="272"/>
                    <a:pt x="2501" y="228"/>
                    <a:pt x="2450" y="239"/>
                  </a:cubicBezTo>
                  <a:cubicBezTo>
                    <a:pt x="2399" y="250"/>
                    <a:pt x="2297" y="263"/>
                    <a:pt x="2262" y="245"/>
                  </a:cubicBezTo>
                  <a:cubicBezTo>
                    <a:pt x="2227" y="228"/>
                    <a:pt x="2178" y="212"/>
                    <a:pt x="2105" y="223"/>
                  </a:cubicBezTo>
                  <a:cubicBezTo>
                    <a:pt x="2032" y="234"/>
                    <a:pt x="1985" y="183"/>
                    <a:pt x="1892" y="161"/>
                  </a:cubicBezTo>
                  <a:cubicBezTo>
                    <a:pt x="1799" y="139"/>
                    <a:pt x="1669" y="168"/>
                    <a:pt x="1638" y="179"/>
                  </a:cubicBezTo>
                  <a:cubicBezTo>
                    <a:pt x="1607" y="190"/>
                    <a:pt x="1613" y="146"/>
                    <a:pt x="1574" y="150"/>
                  </a:cubicBezTo>
                  <a:cubicBezTo>
                    <a:pt x="1534" y="155"/>
                    <a:pt x="1565" y="132"/>
                    <a:pt x="1542" y="99"/>
                  </a:cubicBezTo>
                  <a:cubicBezTo>
                    <a:pt x="1520" y="66"/>
                    <a:pt x="1410" y="97"/>
                    <a:pt x="1370" y="101"/>
                  </a:cubicBezTo>
                  <a:cubicBezTo>
                    <a:pt x="1330" y="106"/>
                    <a:pt x="1319" y="82"/>
                    <a:pt x="1321" y="62"/>
                  </a:cubicBezTo>
                  <a:cubicBezTo>
                    <a:pt x="1323" y="42"/>
                    <a:pt x="1286" y="48"/>
                    <a:pt x="1270" y="75"/>
                  </a:cubicBezTo>
                  <a:cubicBezTo>
                    <a:pt x="1255" y="101"/>
                    <a:pt x="1210" y="106"/>
                    <a:pt x="1193" y="88"/>
                  </a:cubicBezTo>
                  <a:cubicBezTo>
                    <a:pt x="1175" y="70"/>
                    <a:pt x="1230" y="64"/>
                    <a:pt x="1233" y="44"/>
                  </a:cubicBezTo>
                  <a:cubicBezTo>
                    <a:pt x="1235" y="24"/>
                    <a:pt x="1175" y="13"/>
                    <a:pt x="1153" y="6"/>
                  </a:cubicBezTo>
                  <a:cubicBezTo>
                    <a:pt x="1131" y="0"/>
                    <a:pt x="1095" y="28"/>
                    <a:pt x="1049" y="70"/>
                  </a:cubicBezTo>
                  <a:cubicBezTo>
                    <a:pt x="1002" y="113"/>
                    <a:pt x="934" y="108"/>
                    <a:pt x="892" y="104"/>
                  </a:cubicBezTo>
                  <a:cubicBezTo>
                    <a:pt x="850" y="99"/>
                    <a:pt x="797" y="108"/>
                    <a:pt x="799" y="132"/>
                  </a:cubicBezTo>
                  <a:cubicBezTo>
                    <a:pt x="801" y="157"/>
                    <a:pt x="852" y="155"/>
                    <a:pt x="821" y="186"/>
                  </a:cubicBezTo>
                  <a:cubicBezTo>
                    <a:pt x="790" y="217"/>
                    <a:pt x="779" y="144"/>
                    <a:pt x="748" y="177"/>
                  </a:cubicBezTo>
                  <a:cubicBezTo>
                    <a:pt x="717" y="210"/>
                    <a:pt x="624" y="208"/>
                    <a:pt x="602" y="203"/>
                  </a:cubicBezTo>
                  <a:cubicBezTo>
                    <a:pt x="580" y="199"/>
                    <a:pt x="507" y="279"/>
                    <a:pt x="484" y="301"/>
                  </a:cubicBezTo>
                  <a:cubicBezTo>
                    <a:pt x="462" y="323"/>
                    <a:pt x="502" y="343"/>
                    <a:pt x="442" y="407"/>
                  </a:cubicBezTo>
                  <a:cubicBezTo>
                    <a:pt x="383" y="471"/>
                    <a:pt x="223" y="458"/>
                    <a:pt x="190" y="458"/>
                  </a:cubicBezTo>
                  <a:cubicBezTo>
                    <a:pt x="157" y="458"/>
                    <a:pt x="181" y="496"/>
                    <a:pt x="163" y="520"/>
                  </a:cubicBezTo>
                  <a:cubicBezTo>
                    <a:pt x="146" y="544"/>
                    <a:pt x="183" y="566"/>
                    <a:pt x="274" y="591"/>
                  </a:cubicBezTo>
                  <a:cubicBezTo>
                    <a:pt x="365" y="615"/>
                    <a:pt x="427" y="735"/>
                    <a:pt x="438" y="763"/>
                  </a:cubicBezTo>
                  <a:cubicBezTo>
                    <a:pt x="449" y="792"/>
                    <a:pt x="562" y="761"/>
                    <a:pt x="606" y="768"/>
                  </a:cubicBezTo>
                  <a:cubicBezTo>
                    <a:pt x="650" y="774"/>
                    <a:pt x="602" y="836"/>
                    <a:pt x="639" y="854"/>
                  </a:cubicBezTo>
                  <a:cubicBezTo>
                    <a:pt x="677" y="872"/>
                    <a:pt x="735" y="845"/>
                    <a:pt x="746" y="876"/>
                  </a:cubicBezTo>
                  <a:cubicBezTo>
                    <a:pt x="757" y="907"/>
                    <a:pt x="670" y="876"/>
                    <a:pt x="626" y="909"/>
                  </a:cubicBezTo>
                  <a:cubicBezTo>
                    <a:pt x="582" y="943"/>
                    <a:pt x="560" y="958"/>
                    <a:pt x="542" y="934"/>
                  </a:cubicBezTo>
                  <a:cubicBezTo>
                    <a:pt x="524" y="909"/>
                    <a:pt x="451" y="925"/>
                    <a:pt x="414" y="929"/>
                  </a:cubicBezTo>
                  <a:cubicBezTo>
                    <a:pt x="376" y="934"/>
                    <a:pt x="411" y="883"/>
                    <a:pt x="414" y="861"/>
                  </a:cubicBezTo>
                  <a:cubicBezTo>
                    <a:pt x="416" y="839"/>
                    <a:pt x="363" y="823"/>
                    <a:pt x="290" y="865"/>
                  </a:cubicBezTo>
                  <a:cubicBezTo>
                    <a:pt x="217" y="907"/>
                    <a:pt x="243" y="892"/>
                    <a:pt x="234" y="925"/>
                  </a:cubicBezTo>
                  <a:cubicBezTo>
                    <a:pt x="225" y="958"/>
                    <a:pt x="194" y="905"/>
                    <a:pt x="148" y="934"/>
                  </a:cubicBezTo>
                  <a:cubicBezTo>
                    <a:pt x="101" y="963"/>
                    <a:pt x="26" y="983"/>
                    <a:pt x="13" y="1011"/>
                  </a:cubicBezTo>
                  <a:cubicBezTo>
                    <a:pt x="0" y="1040"/>
                    <a:pt x="113" y="1060"/>
                    <a:pt x="157" y="1069"/>
                  </a:cubicBezTo>
                  <a:cubicBezTo>
                    <a:pt x="201" y="1078"/>
                    <a:pt x="104" y="1106"/>
                    <a:pt x="139" y="1118"/>
                  </a:cubicBezTo>
                  <a:cubicBezTo>
                    <a:pt x="174" y="1129"/>
                    <a:pt x="159" y="1162"/>
                    <a:pt x="214" y="1191"/>
                  </a:cubicBezTo>
                  <a:cubicBezTo>
                    <a:pt x="270" y="1219"/>
                    <a:pt x="394" y="1191"/>
                    <a:pt x="427" y="1191"/>
                  </a:cubicBezTo>
                  <a:cubicBezTo>
                    <a:pt x="460" y="1191"/>
                    <a:pt x="491" y="1230"/>
                    <a:pt x="518" y="1202"/>
                  </a:cubicBezTo>
                  <a:cubicBezTo>
                    <a:pt x="544" y="1173"/>
                    <a:pt x="644" y="1093"/>
                    <a:pt x="695" y="1140"/>
                  </a:cubicBezTo>
                  <a:cubicBezTo>
                    <a:pt x="746" y="1186"/>
                    <a:pt x="639" y="1179"/>
                    <a:pt x="666" y="1208"/>
                  </a:cubicBezTo>
                  <a:cubicBezTo>
                    <a:pt x="692" y="1237"/>
                    <a:pt x="726" y="1306"/>
                    <a:pt x="677" y="1341"/>
                  </a:cubicBezTo>
                  <a:cubicBezTo>
                    <a:pt x="628" y="1377"/>
                    <a:pt x="582" y="1352"/>
                    <a:pt x="555" y="1350"/>
                  </a:cubicBezTo>
                  <a:cubicBezTo>
                    <a:pt x="529" y="1348"/>
                    <a:pt x="544" y="1399"/>
                    <a:pt x="502" y="1432"/>
                  </a:cubicBezTo>
                  <a:cubicBezTo>
                    <a:pt x="460" y="1465"/>
                    <a:pt x="429" y="1396"/>
                    <a:pt x="376" y="1396"/>
                  </a:cubicBezTo>
                  <a:cubicBezTo>
                    <a:pt x="323" y="1396"/>
                    <a:pt x="334" y="1465"/>
                    <a:pt x="336" y="1498"/>
                  </a:cubicBezTo>
                  <a:cubicBezTo>
                    <a:pt x="338" y="1531"/>
                    <a:pt x="256" y="1492"/>
                    <a:pt x="236" y="1571"/>
                  </a:cubicBezTo>
                  <a:cubicBezTo>
                    <a:pt x="217" y="1651"/>
                    <a:pt x="132" y="1582"/>
                    <a:pt x="188" y="1660"/>
                  </a:cubicBezTo>
                  <a:cubicBezTo>
                    <a:pt x="243" y="1737"/>
                    <a:pt x="234" y="1689"/>
                    <a:pt x="279" y="1720"/>
                  </a:cubicBezTo>
                  <a:cubicBezTo>
                    <a:pt x="323" y="1751"/>
                    <a:pt x="230" y="1806"/>
                    <a:pt x="274" y="1815"/>
                  </a:cubicBezTo>
                  <a:cubicBezTo>
                    <a:pt x="318" y="1824"/>
                    <a:pt x="367" y="1903"/>
                    <a:pt x="398" y="1932"/>
                  </a:cubicBezTo>
                  <a:cubicBezTo>
                    <a:pt x="429" y="1961"/>
                    <a:pt x="469" y="1917"/>
                    <a:pt x="515" y="1914"/>
                  </a:cubicBezTo>
                  <a:cubicBezTo>
                    <a:pt x="562" y="1912"/>
                    <a:pt x="540" y="1848"/>
                    <a:pt x="566" y="1872"/>
                  </a:cubicBezTo>
                  <a:cubicBezTo>
                    <a:pt x="593" y="1897"/>
                    <a:pt x="631" y="1968"/>
                    <a:pt x="606" y="1985"/>
                  </a:cubicBezTo>
                  <a:cubicBezTo>
                    <a:pt x="582" y="2003"/>
                    <a:pt x="602" y="2058"/>
                    <a:pt x="597" y="2085"/>
                  </a:cubicBezTo>
                  <a:cubicBezTo>
                    <a:pt x="593" y="2111"/>
                    <a:pt x="699" y="2103"/>
                    <a:pt x="706" y="2072"/>
                  </a:cubicBezTo>
                  <a:cubicBezTo>
                    <a:pt x="712" y="2041"/>
                    <a:pt x="797" y="2032"/>
                    <a:pt x="843" y="2083"/>
                  </a:cubicBezTo>
                  <a:cubicBezTo>
                    <a:pt x="890" y="2134"/>
                    <a:pt x="905" y="2142"/>
                    <a:pt x="905" y="2103"/>
                  </a:cubicBezTo>
                  <a:cubicBezTo>
                    <a:pt x="905" y="2063"/>
                    <a:pt x="945" y="2018"/>
                    <a:pt x="947" y="2052"/>
                  </a:cubicBezTo>
                  <a:cubicBezTo>
                    <a:pt x="949" y="2085"/>
                    <a:pt x="987" y="2094"/>
                    <a:pt x="1056" y="2063"/>
                  </a:cubicBezTo>
                  <a:cubicBezTo>
                    <a:pt x="1124" y="2032"/>
                    <a:pt x="1093" y="2065"/>
                    <a:pt x="1058" y="2109"/>
                  </a:cubicBezTo>
                  <a:cubicBezTo>
                    <a:pt x="1009" y="2170"/>
                    <a:pt x="1058" y="2260"/>
                    <a:pt x="1022" y="2269"/>
                  </a:cubicBezTo>
                  <a:cubicBezTo>
                    <a:pt x="987" y="2277"/>
                    <a:pt x="958" y="2368"/>
                    <a:pt x="901" y="2375"/>
                  </a:cubicBezTo>
                  <a:cubicBezTo>
                    <a:pt x="843" y="2382"/>
                    <a:pt x="746" y="2490"/>
                    <a:pt x="732" y="2508"/>
                  </a:cubicBezTo>
                  <a:cubicBezTo>
                    <a:pt x="719" y="2525"/>
                    <a:pt x="595" y="2472"/>
                    <a:pt x="577" y="2523"/>
                  </a:cubicBezTo>
                  <a:cubicBezTo>
                    <a:pt x="560" y="2574"/>
                    <a:pt x="485" y="2612"/>
                    <a:pt x="504" y="2632"/>
                  </a:cubicBezTo>
                  <a:cubicBezTo>
                    <a:pt x="518" y="2645"/>
                    <a:pt x="619" y="2594"/>
                    <a:pt x="624" y="2567"/>
                  </a:cubicBezTo>
                  <a:cubicBezTo>
                    <a:pt x="628" y="2541"/>
                    <a:pt x="642" y="2545"/>
                    <a:pt x="659" y="2565"/>
                  </a:cubicBezTo>
                  <a:cubicBezTo>
                    <a:pt x="677" y="2585"/>
                    <a:pt x="721" y="2557"/>
                    <a:pt x="741" y="2539"/>
                  </a:cubicBezTo>
                  <a:cubicBezTo>
                    <a:pt x="761" y="2521"/>
                    <a:pt x="794" y="2528"/>
                    <a:pt x="814" y="2530"/>
                  </a:cubicBezTo>
                  <a:cubicBezTo>
                    <a:pt x="834" y="2532"/>
                    <a:pt x="843" y="2506"/>
                    <a:pt x="903" y="2494"/>
                  </a:cubicBezTo>
                  <a:cubicBezTo>
                    <a:pt x="963" y="2483"/>
                    <a:pt x="949" y="2466"/>
                    <a:pt x="963" y="2435"/>
                  </a:cubicBezTo>
                  <a:cubicBezTo>
                    <a:pt x="976" y="2404"/>
                    <a:pt x="1118" y="2337"/>
                    <a:pt x="1144" y="2331"/>
                  </a:cubicBezTo>
                  <a:cubicBezTo>
                    <a:pt x="1171" y="2324"/>
                    <a:pt x="1155" y="2280"/>
                    <a:pt x="1184" y="2277"/>
                  </a:cubicBezTo>
                  <a:cubicBezTo>
                    <a:pt x="1213" y="2275"/>
                    <a:pt x="1257" y="2240"/>
                    <a:pt x="1295" y="2209"/>
                  </a:cubicBezTo>
                  <a:cubicBezTo>
                    <a:pt x="1332" y="2178"/>
                    <a:pt x="1341" y="2191"/>
                    <a:pt x="1370" y="2180"/>
                  </a:cubicBezTo>
                  <a:cubicBezTo>
                    <a:pt x="1399" y="2169"/>
                    <a:pt x="1377" y="2111"/>
                    <a:pt x="1405" y="2107"/>
                  </a:cubicBezTo>
                  <a:cubicBezTo>
                    <a:pt x="1434" y="2103"/>
                    <a:pt x="1456" y="2080"/>
                    <a:pt x="1456" y="2056"/>
                  </a:cubicBezTo>
                  <a:cubicBezTo>
                    <a:pt x="1456" y="2032"/>
                    <a:pt x="1383" y="2032"/>
                    <a:pt x="1377" y="2016"/>
                  </a:cubicBezTo>
                  <a:cubicBezTo>
                    <a:pt x="1370" y="2001"/>
                    <a:pt x="1434" y="1943"/>
                    <a:pt x="1458" y="1945"/>
                  </a:cubicBezTo>
                  <a:cubicBezTo>
                    <a:pt x="1483" y="1948"/>
                    <a:pt x="1523" y="1921"/>
                    <a:pt x="1525" y="1886"/>
                  </a:cubicBezTo>
                  <a:cubicBezTo>
                    <a:pt x="1527" y="1850"/>
                    <a:pt x="1562" y="1844"/>
                    <a:pt x="1591" y="1813"/>
                  </a:cubicBezTo>
                  <a:cubicBezTo>
                    <a:pt x="1620" y="1782"/>
                    <a:pt x="1613" y="1755"/>
                    <a:pt x="1642" y="1753"/>
                  </a:cubicBezTo>
                  <a:cubicBezTo>
                    <a:pt x="1671" y="1751"/>
                    <a:pt x="1697" y="1711"/>
                    <a:pt x="1728" y="1693"/>
                  </a:cubicBezTo>
                  <a:cubicBezTo>
                    <a:pt x="1759" y="1675"/>
                    <a:pt x="1728" y="1715"/>
                    <a:pt x="1788" y="1717"/>
                  </a:cubicBezTo>
                  <a:cubicBezTo>
                    <a:pt x="1848" y="1720"/>
                    <a:pt x="1835" y="1775"/>
                    <a:pt x="1790" y="1755"/>
                  </a:cubicBezTo>
                  <a:cubicBezTo>
                    <a:pt x="1746" y="1735"/>
                    <a:pt x="1726" y="1737"/>
                    <a:pt x="1686" y="1775"/>
                  </a:cubicBezTo>
                  <a:cubicBezTo>
                    <a:pt x="1647" y="1813"/>
                    <a:pt x="1678" y="1824"/>
                    <a:pt x="1647" y="1866"/>
                  </a:cubicBezTo>
                  <a:cubicBezTo>
                    <a:pt x="1616" y="1908"/>
                    <a:pt x="1613" y="1934"/>
                    <a:pt x="1653" y="1939"/>
                  </a:cubicBezTo>
                  <a:cubicBezTo>
                    <a:pt x="1693" y="1943"/>
                    <a:pt x="1655" y="1972"/>
                    <a:pt x="1618" y="1983"/>
                  </a:cubicBezTo>
                  <a:cubicBezTo>
                    <a:pt x="1580" y="1994"/>
                    <a:pt x="1607" y="2016"/>
                    <a:pt x="1658" y="2016"/>
                  </a:cubicBezTo>
                  <a:cubicBezTo>
                    <a:pt x="1709" y="2016"/>
                    <a:pt x="1784" y="1943"/>
                    <a:pt x="1855" y="1908"/>
                  </a:cubicBezTo>
                  <a:cubicBezTo>
                    <a:pt x="1925" y="1872"/>
                    <a:pt x="1979" y="1908"/>
                    <a:pt x="1999" y="1901"/>
                  </a:cubicBezTo>
                  <a:cubicBezTo>
                    <a:pt x="2018" y="1895"/>
                    <a:pt x="1976" y="1861"/>
                    <a:pt x="2001" y="1850"/>
                  </a:cubicBezTo>
                  <a:cubicBezTo>
                    <a:pt x="2025" y="1839"/>
                    <a:pt x="1972" y="1832"/>
                    <a:pt x="1956" y="1790"/>
                  </a:cubicBezTo>
                  <a:cubicBezTo>
                    <a:pt x="1941" y="1748"/>
                    <a:pt x="1981" y="1775"/>
                    <a:pt x="1990" y="1742"/>
                  </a:cubicBezTo>
                  <a:cubicBezTo>
                    <a:pt x="1999" y="1709"/>
                    <a:pt x="2023" y="1722"/>
                    <a:pt x="2045" y="1737"/>
                  </a:cubicBezTo>
                  <a:cubicBezTo>
                    <a:pt x="2067" y="1753"/>
                    <a:pt x="2098" y="1722"/>
                    <a:pt x="2118" y="1764"/>
                  </a:cubicBezTo>
                  <a:cubicBezTo>
                    <a:pt x="2138" y="1806"/>
                    <a:pt x="2160" y="1753"/>
                    <a:pt x="2196" y="1782"/>
                  </a:cubicBezTo>
                  <a:cubicBezTo>
                    <a:pt x="2231" y="1810"/>
                    <a:pt x="2189" y="1806"/>
                    <a:pt x="2151" y="1815"/>
                  </a:cubicBezTo>
                  <a:cubicBezTo>
                    <a:pt x="2114" y="1824"/>
                    <a:pt x="2134" y="1875"/>
                    <a:pt x="2162" y="1850"/>
                  </a:cubicBezTo>
                  <a:cubicBezTo>
                    <a:pt x="2191" y="1826"/>
                    <a:pt x="2215" y="1810"/>
                    <a:pt x="2242" y="1835"/>
                  </a:cubicBezTo>
                  <a:cubicBezTo>
                    <a:pt x="2269" y="1859"/>
                    <a:pt x="2280" y="1848"/>
                    <a:pt x="2302" y="1826"/>
                  </a:cubicBezTo>
                  <a:cubicBezTo>
                    <a:pt x="2324" y="1804"/>
                    <a:pt x="2324" y="1828"/>
                    <a:pt x="2324" y="1846"/>
                  </a:cubicBezTo>
                  <a:cubicBezTo>
                    <a:pt x="2324" y="1864"/>
                    <a:pt x="2370" y="1870"/>
                    <a:pt x="2437" y="1881"/>
                  </a:cubicBezTo>
                  <a:cubicBezTo>
                    <a:pt x="2503" y="1892"/>
                    <a:pt x="2623" y="1877"/>
                    <a:pt x="2654" y="1875"/>
                  </a:cubicBezTo>
                  <a:cubicBezTo>
                    <a:pt x="2685" y="1872"/>
                    <a:pt x="2674" y="1921"/>
                    <a:pt x="2742" y="1934"/>
                  </a:cubicBezTo>
                  <a:cubicBezTo>
                    <a:pt x="2811" y="1948"/>
                    <a:pt x="2829" y="1866"/>
                    <a:pt x="2864" y="1895"/>
                  </a:cubicBezTo>
                  <a:cubicBezTo>
                    <a:pt x="2899" y="1923"/>
                    <a:pt x="2864" y="1934"/>
                    <a:pt x="2844" y="1957"/>
                  </a:cubicBezTo>
                  <a:cubicBezTo>
                    <a:pt x="2824" y="1979"/>
                    <a:pt x="2866" y="1981"/>
                    <a:pt x="2893" y="1992"/>
                  </a:cubicBezTo>
                  <a:cubicBezTo>
                    <a:pt x="2919" y="2003"/>
                    <a:pt x="2981" y="2021"/>
                    <a:pt x="3010" y="2049"/>
                  </a:cubicBezTo>
                  <a:cubicBezTo>
                    <a:pt x="3039" y="2078"/>
                    <a:pt x="3057" y="2109"/>
                    <a:pt x="3127" y="2145"/>
                  </a:cubicBezTo>
                  <a:cubicBezTo>
                    <a:pt x="3198" y="2180"/>
                    <a:pt x="3130" y="2056"/>
                    <a:pt x="3185" y="2096"/>
                  </a:cubicBezTo>
                  <a:cubicBezTo>
                    <a:pt x="3240" y="2136"/>
                    <a:pt x="3220" y="2098"/>
                    <a:pt x="3265" y="2138"/>
                  </a:cubicBezTo>
                  <a:cubicBezTo>
                    <a:pt x="3309" y="2178"/>
                    <a:pt x="3293" y="2120"/>
                    <a:pt x="3274" y="2054"/>
                  </a:cubicBezTo>
                  <a:cubicBezTo>
                    <a:pt x="3254" y="1987"/>
                    <a:pt x="3293" y="2032"/>
                    <a:pt x="3313" y="2063"/>
                  </a:cubicBezTo>
                  <a:cubicBezTo>
                    <a:pt x="3333" y="2094"/>
                    <a:pt x="3333" y="2153"/>
                    <a:pt x="3320" y="2193"/>
                  </a:cubicBezTo>
                  <a:cubicBezTo>
                    <a:pt x="3307" y="2233"/>
                    <a:pt x="3240" y="2200"/>
                    <a:pt x="3247" y="2178"/>
                  </a:cubicBezTo>
                  <a:cubicBezTo>
                    <a:pt x="3254" y="2156"/>
                    <a:pt x="3181" y="2165"/>
                    <a:pt x="3178" y="2196"/>
                  </a:cubicBezTo>
                  <a:cubicBezTo>
                    <a:pt x="3176" y="2227"/>
                    <a:pt x="3225" y="2286"/>
                    <a:pt x="3260" y="2293"/>
                  </a:cubicBezTo>
                  <a:cubicBezTo>
                    <a:pt x="3296" y="2300"/>
                    <a:pt x="3269" y="2355"/>
                    <a:pt x="3291" y="2362"/>
                  </a:cubicBezTo>
                  <a:cubicBezTo>
                    <a:pt x="3322" y="2371"/>
                    <a:pt x="3320" y="2428"/>
                    <a:pt x="3338" y="2419"/>
                  </a:cubicBezTo>
                  <a:cubicBezTo>
                    <a:pt x="3355" y="2410"/>
                    <a:pt x="3349" y="2342"/>
                    <a:pt x="3329" y="2311"/>
                  </a:cubicBezTo>
                  <a:cubicBezTo>
                    <a:pt x="3309" y="2280"/>
                    <a:pt x="3318" y="2235"/>
                    <a:pt x="3344" y="2244"/>
                  </a:cubicBezTo>
                  <a:cubicBezTo>
                    <a:pt x="3371" y="2253"/>
                    <a:pt x="3344" y="2300"/>
                    <a:pt x="3358" y="2315"/>
                  </a:cubicBezTo>
                  <a:cubicBezTo>
                    <a:pt x="3371" y="2331"/>
                    <a:pt x="3386" y="2300"/>
                    <a:pt x="3417" y="2282"/>
                  </a:cubicBezTo>
                  <a:cubicBezTo>
                    <a:pt x="3448" y="2264"/>
                    <a:pt x="3404" y="2213"/>
                    <a:pt x="3415" y="2187"/>
                  </a:cubicBezTo>
                  <a:cubicBezTo>
                    <a:pt x="3426" y="2160"/>
                    <a:pt x="3462" y="2209"/>
                    <a:pt x="3475" y="2255"/>
                  </a:cubicBezTo>
                  <a:cubicBezTo>
                    <a:pt x="3488" y="2302"/>
                    <a:pt x="3442" y="2300"/>
                    <a:pt x="3442" y="2324"/>
                  </a:cubicBezTo>
                  <a:cubicBezTo>
                    <a:pt x="3442" y="2348"/>
                    <a:pt x="3400" y="2337"/>
                    <a:pt x="3386" y="2351"/>
                  </a:cubicBezTo>
                  <a:cubicBezTo>
                    <a:pt x="3373" y="2364"/>
                    <a:pt x="3380" y="2452"/>
                    <a:pt x="3398" y="2455"/>
                  </a:cubicBezTo>
                  <a:cubicBezTo>
                    <a:pt x="3415" y="2457"/>
                    <a:pt x="3426" y="2382"/>
                    <a:pt x="3437" y="2419"/>
                  </a:cubicBezTo>
                  <a:cubicBezTo>
                    <a:pt x="3448" y="2457"/>
                    <a:pt x="3490" y="2370"/>
                    <a:pt x="3502" y="2406"/>
                  </a:cubicBezTo>
                  <a:cubicBezTo>
                    <a:pt x="3513" y="2441"/>
                    <a:pt x="3566" y="2481"/>
                    <a:pt x="3586" y="2472"/>
                  </a:cubicBezTo>
                  <a:cubicBezTo>
                    <a:pt x="3606" y="2463"/>
                    <a:pt x="3577" y="2426"/>
                    <a:pt x="3546" y="2424"/>
                  </a:cubicBezTo>
                  <a:cubicBezTo>
                    <a:pt x="3515" y="2421"/>
                    <a:pt x="3519" y="2370"/>
                    <a:pt x="3548" y="2368"/>
                  </a:cubicBezTo>
                  <a:cubicBezTo>
                    <a:pt x="3577" y="2366"/>
                    <a:pt x="3628" y="2441"/>
                    <a:pt x="3626" y="2468"/>
                  </a:cubicBezTo>
                  <a:cubicBezTo>
                    <a:pt x="3623" y="2494"/>
                    <a:pt x="3599" y="2492"/>
                    <a:pt x="3575" y="2519"/>
                  </a:cubicBezTo>
                  <a:cubicBezTo>
                    <a:pt x="3550" y="2545"/>
                    <a:pt x="3517" y="2475"/>
                    <a:pt x="3488" y="2477"/>
                  </a:cubicBezTo>
                  <a:cubicBezTo>
                    <a:pt x="3459" y="2479"/>
                    <a:pt x="3488" y="2523"/>
                    <a:pt x="3502" y="2554"/>
                  </a:cubicBezTo>
                  <a:cubicBezTo>
                    <a:pt x="3515" y="2585"/>
                    <a:pt x="3466" y="2627"/>
                    <a:pt x="3504" y="2652"/>
                  </a:cubicBezTo>
                  <a:cubicBezTo>
                    <a:pt x="3541" y="2676"/>
                    <a:pt x="3530" y="2636"/>
                    <a:pt x="3537" y="2618"/>
                  </a:cubicBezTo>
                  <a:cubicBezTo>
                    <a:pt x="3544" y="2601"/>
                    <a:pt x="3572" y="2623"/>
                    <a:pt x="3592" y="2638"/>
                  </a:cubicBezTo>
                  <a:cubicBezTo>
                    <a:pt x="3611" y="2653"/>
                    <a:pt x="3614" y="2603"/>
                    <a:pt x="3614" y="2583"/>
                  </a:cubicBezTo>
                  <a:cubicBezTo>
                    <a:pt x="3614" y="2563"/>
                    <a:pt x="3648" y="2574"/>
                    <a:pt x="3665" y="2601"/>
                  </a:cubicBezTo>
                  <a:cubicBezTo>
                    <a:pt x="3683" y="2627"/>
                    <a:pt x="3685" y="2572"/>
                    <a:pt x="3712" y="2576"/>
                  </a:cubicBezTo>
                  <a:cubicBezTo>
                    <a:pt x="3738" y="2581"/>
                    <a:pt x="3721" y="2623"/>
                    <a:pt x="3721" y="2647"/>
                  </a:cubicBezTo>
                  <a:cubicBezTo>
                    <a:pt x="3721" y="2672"/>
                    <a:pt x="3767" y="2627"/>
                    <a:pt x="3763" y="2654"/>
                  </a:cubicBezTo>
                  <a:cubicBezTo>
                    <a:pt x="3762" y="2658"/>
                    <a:pt x="3762" y="2662"/>
                    <a:pt x="3763" y="2665"/>
                  </a:cubicBezTo>
                  <a:cubicBezTo>
                    <a:pt x="3787" y="2647"/>
                    <a:pt x="3813" y="2629"/>
                    <a:pt x="3831" y="2617"/>
                  </a:cubicBezTo>
                  <a:cubicBezTo>
                    <a:pt x="3878" y="2584"/>
                    <a:pt x="3795" y="2564"/>
                    <a:pt x="3810" y="2525"/>
                  </a:cubicBezTo>
                  <a:close/>
                  <a:moveTo>
                    <a:pt x="75" y="2840"/>
                  </a:moveTo>
                  <a:cubicBezTo>
                    <a:pt x="128" y="2818"/>
                    <a:pt x="150" y="2791"/>
                    <a:pt x="128" y="2765"/>
                  </a:cubicBezTo>
                  <a:cubicBezTo>
                    <a:pt x="106" y="2738"/>
                    <a:pt x="34" y="2857"/>
                    <a:pt x="75" y="2840"/>
                  </a:cubicBezTo>
                  <a:close/>
                  <a:moveTo>
                    <a:pt x="451" y="2641"/>
                  </a:moveTo>
                  <a:cubicBezTo>
                    <a:pt x="403" y="2623"/>
                    <a:pt x="274" y="2701"/>
                    <a:pt x="318" y="2707"/>
                  </a:cubicBezTo>
                  <a:cubicBezTo>
                    <a:pt x="349" y="2711"/>
                    <a:pt x="363" y="2680"/>
                    <a:pt x="398" y="2680"/>
                  </a:cubicBezTo>
                  <a:cubicBezTo>
                    <a:pt x="434" y="2680"/>
                    <a:pt x="500" y="2658"/>
                    <a:pt x="451" y="2641"/>
                  </a:cubicBezTo>
                  <a:close/>
                  <a:moveTo>
                    <a:pt x="1574" y="2120"/>
                  </a:moveTo>
                  <a:cubicBezTo>
                    <a:pt x="1576" y="2096"/>
                    <a:pt x="1540" y="2098"/>
                    <a:pt x="1496" y="2149"/>
                  </a:cubicBezTo>
                  <a:cubicBezTo>
                    <a:pt x="1452" y="2200"/>
                    <a:pt x="1414" y="2227"/>
                    <a:pt x="1407" y="2251"/>
                  </a:cubicBezTo>
                  <a:cubicBezTo>
                    <a:pt x="1401" y="2275"/>
                    <a:pt x="1350" y="2246"/>
                    <a:pt x="1334" y="2277"/>
                  </a:cubicBezTo>
                  <a:cubicBezTo>
                    <a:pt x="1319" y="2308"/>
                    <a:pt x="1345" y="2377"/>
                    <a:pt x="1377" y="2355"/>
                  </a:cubicBezTo>
                  <a:cubicBezTo>
                    <a:pt x="1407" y="2333"/>
                    <a:pt x="1410" y="2355"/>
                    <a:pt x="1430" y="2355"/>
                  </a:cubicBezTo>
                  <a:cubicBezTo>
                    <a:pt x="1450" y="2355"/>
                    <a:pt x="1540" y="2293"/>
                    <a:pt x="1560" y="2262"/>
                  </a:cubicBezTo>
                  <a:cubicBezTo>
                    <a:pt x="1580" y="2231"/>
                    <a:pt x="1525" y="2222"/>
                    <a:pt x="1523" y="2202"/>
                  </a:cubicBezTo>
                  <a:cubicBezTo>
                    <a:pt x="1520" y="2182"/>
                    <a:pt x="1569" y="2182"/>
                    <a:pt x="1593" y="2169"/>
                  </a:cubicBezTo>
                  <a:cubicBezTo>
                    <a:pt x="1618" y="2156"/>
                    <a:pt x="1571" y="2145"/>
                    <a:pt x="1574" y="2120"/>
                  </a:cubicBezTo>
                  <a:close/>
                  <a:moveTo>
                    <a:pt x="163" y="1859"/>
                  </a:moveTo>
                  <a:cubicBezTo>
                    <a:pt x="159" y="1824"/>
                    <a:pt x="64" y="1857"/>
                    <a:pt x="75" y="1890"/>
                  </a:cubicBezTo>
                  <a:cubicBezTo>
                    <a:pt x="86" y="1923"/>
                    <a:pt x="176" y="1945"/>
                    <a:pt x="214" y="1932"/>
                  </a:cubicBezTo>
                  <a:cubicBezTo>
                    <a:pt x="248" y="1921"/>
                    <a:pt x="259" y="1886"/>
                    <a:pt x="234" y="1864"/>
                  </a:cubicBezTo>
                  <a:cubicBezTo>
                    <a:pt x="210" y="1841"/>
                    <a:pt x="168" y="1895"/>
                    <a:pt x="163" y="1859"/>
                  </a:cubicBezTo>
                  <a:close/>
                  <a:moveTo>
                    <a:pt x="1242" y="6747"/>
                  </a:moveTo>
                  <a:cubicBezTo>
                    <a:pt x="1187" y="6753"/>
                    <a:pt x="1217" y="6892"/>
                    <a:pt x="1247" y="6869"/>
                  </a:cubicBezTo>
                  <a:cubicBezTo>
                    <a:pt x="1268" y="6853"/>
                    <a:pt x="1307" y="6849"/>
                    <a:pt x="1319" y="6828"/>
                  </a:cubicBezTo>
                  <a:cubicBezTo>
                    <a:pt x="1334" y="6800"/>
                    <a:pt x="1297" y="6740"/>
                    <a:pt x="1242" y="6747"/>
                  </a:cubicBezTo>
                  <a:close/>
                  <a:moveTo>
                    <a:pt x="1169" y="6662"/>
                  </a:moveTo>
                  <a:cubicBezTo>
                    <a:pt x="1136" y="6667"/>
                    <a:pt x="1157" y="6727"/>
                    <a:pt x="1179" y="6711"/>
                  </a:cubicBezTo>
                  <a:cubicBezTo>
                    <a:pt x="1214" y="6685"/>
                    <a:pt x="1201" y="6657"/>
                    <a:pt x="1169" y="6662"/>
                  </a:cubicBezTo>
                  <a:close/>
                  <a:moveTo>
                    <a:pt x="824" y="6550"/>
                  </a:moveTo>
                  <a:cubicBezTo>
                    <a:pt x="853" y="6581"/>
                    <a:pt x="874" y="6573"/>
                    <a:pt x="882" y="6545"/>
                  </a:cubicBezTo>
                  <a:cubicBezTo>
                    <a:pt x="890" y="6517"/>
                    <a:pt x="792" y="6517"/>
                    <a:pt x="824" y="6550"/>
                  </a:cubicBezTo>
                  <a:close/>
                  <a:moveTo>
                    <a:pt x="980" y="6617"/>
                  </a:moveTo>
                  <a:cubicBezTo>
                    <a:pt x="1001" y="6649"/>
                    <a:pt x="1024" y="6656"/>
                    <a:pt x="1042" y="6626"/>
                  </a:cubicBezTo>
                  <a:cubicBezTo>
                    <a:pt x="1060" y="6597"/>
                    <a:pt x="955" y="6579"/>
                    <a:pt x="980" y="6617"/>
                  </a:cubicBezTo>
                  <a:close/>
                  <a:moveTo>
                    <a:pt x="10064" y="3653"/>
                  </a:moveTo>
                  <a:cubicBezTo>
                    <a:pt x="10061" y="3623"/>
                    <a:pt x="9973" y="3647"/>
                    <a:pt x="9931" y="3615"/>
                  </a:cubicBezTo>
                  <a:cubicBezTo>
                    <a:pt x="9890" y="3582"/>
                    <a:pt x="9819" y="3730"/>
                    <a:pt x="9805" y="3792"/>
                  </a:cubicBezTo>
                  <a:cubicBezTo>
                    <a:pt x="9790" y="3854"/>
                    <a:pt x="9681" y="3921"/>
                    <a:pt x="9681" y="3921"/>
                  </a:cubicBezTo>
                  <a:cubicBezTo>
                    <a:pt x="9681" y="3921"/>
                    <a:pt x="9365" y="3924"/>
                    <a:pt x="9338" y="3924"/>
                  </a:cubicBezTo>
                  <a:cubicBezTo>
                    <a:pt x="9320" y="3924"/>
                    <a:pt x="9247" y="3987"/>
                    <a:pt x="9205" y="4025"/>
                  </a:cubicBezTo>
                  <a:cubicBezTo>
                    <a:pt x="9206" y="4027"/>
                    <a:pt x="9207" y="4029"/>
                    <a:pt x="9208" y="4031"/>
                  </a:cubicBezTo>
                  <a:cubicBezTo>
                    <a:pt x="9240" y="4088"/>
                    <a:pt x="9124" y="4124"/>
                    <a:pt x="9014" y="4128"/>
                  </a:cubicBezTo>
                  <a:cubicBezTo>
                    <a:pt x="8979" y="4129"/>
                    <a:pt x="8954" y="4133"/>
                    <a:pt x="8934" y="4136"/>
                  </a:cubicBezTo>
                  <a:cubicBezTo>
                    <a:pt x="8938" y="4149"/>
                    <a:pt x="8941" y="4164"/>
                    <a:pt x="8940" y="4175"/>
                  </a:cubicBezTo>
                  <a:cubicBezTo>
                    <a:pt x="8939" y="4182"/>
                    <a:pt x="8927" y="4191"/>
                    <a:pt x="8910" y="4200"/>
                  </a:cubicBezTo>
                  <a:cubicBezTo>
                    <a:pt x="8893" y="4234"/>
                    <a:pt x="8757" y="4301"/>
                    <a:pt x="8681" y="4341"/>
                  </a:cubicBezTo>
                  <a:cubicBezTo>
                    <a:pt x="8597" y="4385"/>
                    <a:pt x="8482" y="4363"/>
                    <a:pt x="8482" y="4296"/>
                  </a:cubicBezTo>
                  <a:cubicBezTo>
                    <a:pt x="8482" y="4230"/>
                    <a:pt x="8544" y="4243"/>
                    <a:pt x="8557" y="4274"/>
                  </a:cubicBezTo>
                  <a:cubicBezTo>
                    <a:pt x="8562" y="4286"/>
                    <a:pt x="8577" y="4277"/>
                    <a:pt x="8598" y="4263"/>
                  </a:cubicBezTo>
                  <a:cubicBezTo>
                    <a:pt x="8577" y="4242"/>
                    <a:pt x="8577" y="4210"/>
                    <a:pt x="8581" y="4185"/>
                  </a:cubicBezTo>
                  <a:cubicBezTo>
                    <a:pt x="8556" y="4173"/>
                    <a:pt x="8596" y="4074"/>
                    <a:pt x="8544" y="4057"/>
                  </a:cubicBezTo>
                  <a:cubicBezTo>
                    <a:pt x="8491" y="4040"/>
                    <a:pt x="8429" y="4133"/>
                    <a:pt x="8438" y="4075"/>
                  </a:cubicBezTo>
                  <a:cubicBezTo>
                    <a:pt x="8447" y="4017"/>
                    <a:pt x="8527" y="3969"/>
                    <a:pt x="8478" y="3893"/>
                  </a:cubicBezTo>
                  <a:cubicBezTo>
                    <a:pt x="8429" y="3818"/>
                    <a:pt x="8341" y="3818"/>
                    <a:pt x="8323" y="3876"/>
                  </a:cubicBezTo>
                  <a:cubicBezTo>
                    <a:pt x="8305" y="3933"/>
                    <a:pt x="8243" y="3907"/>
                    <a:pt x="8221" y="3951"/>
                  </a:cubicBezTo>
                  <a:cubicBezTo>
                    <a:pt x="8199" y="3995"/>
                    <a:pt x="8177" y="4093"/>
                    <a:pt x="8194" y="4164"/>
                  </a:cubicBezTo>
                  <a:cubicBezTo>
                    <a:pt x="8212" y="4234"/>
                    <a:pt x="8190" y="4270"/>
                    <a:pt x="8124" y="4310"/>
                  </a:cubicBezTo>
                  <a:cubicBezTo>
                    <a:pt x="8057" y="4349"/>
                    <a:pt x="8022" y="4249"/>
                    <a:pt x="8048" y="4119"/>
                  </a:cubicBezTo>
                  <a:cubicBezTo>
                    <a:pt x="8066" y="4031"/>
                    <a:pt x="8115" y="3947"/>
                    <a:pt x="8070" y="3947"/>
                  </a:cubicBezTo>
                  <a:cubicBezTo>
                    <a:pt x="8026" y="3947"/>
                    <a:pt x="8128" y="3840"/>
                    <a:pt x="8221" y="3818"/>
                  </a:cubicBezTo>
                  <a:cubicBezTo>
                    <a:pt x="8314" y="3796"/>
                    <a:pt x="8429" y="3805"/>
                    <a:pt x="8429" y="3778"/>
                  </a:cubicBezTo>
                  <a:cubicBezTo>
                    <a:pt x="8429" y="3773"/>
                    <a:pt x="8433" y="3769"/>
                    <a:pt x="8440" y="3767"/>
                  </a:cubicBezTo>
                  <a:cubicBezTo>
                    <a:pt x="8421" y="3752"/>
                    <a:pt x="8400" y="3738"/>
                    <a:pt x="8383" y="3727"/>
                  </a:cubicBezTo>
                  <a:cubicBezTo>
                    <a:pt x="8382" y="3733"/>
                    <a:pt x="8378" y="3738"/>
                    <a:pt x="8372" y="3743"/>
                  </a:cubicBezTo>
                  <a:cubicBezTo>
                    <a:pt x="8335" y="3768"/>
                    <a:pt x="8345" y="3703"/>
                    <a:pt x="8279" y="3703"/>
                  </a:cubicBezTo>
                  <a:cubicBezTo>
                    <a:pt x="8212" y="3703"/>
                    <a:pt x="8146" y="3765"/>
                    <a:pt x="8093" y="3739"/>
                  </a:cubicBezTo>
                  <a:cubicBezTo>
                    <a:pt x="8040" y="3712"/>
                    <a:pt x="8066" y="3677"/>
                    <a:pt x="8017" y="3677"/>
                  </a:cubicBezTo>
                  <a:cubicBezTo>
                    <a:pt x="7969" y="3677"/>
                    <a:pt x="8053" y="3584"/>
                    <a:pt x="7982" y="3623"/>
                  </a:cubicBezTo>
                  <a:cubicBezTo>
                    <a:pt x="7911" y="3663"/>
                    <a:pt x="7805" y="3761"/>
                    <a:pt x="7756" y="3716"/>
                  </a:cubicBezTo>
                  <a:cubicBezTo>
                    <a:pt x="7707" y="3672"/>
                    <a:pt x="7663" y="3730"/>
                    <a:pt x="7628" y="3694"/>
                  </a:cubicBezTo>
                  <a:cubicBezTo>
                    <a:pt x="7592" y="3659"/>
                    <a:pt x="7752" y="3561"/>
                    <a:pt x="7827" y="3566"/>
                  </a:cubicBezTo>
                  <a:cubicBezTo>
                    <a:pt x="7846" y="3567"/>
                    <a:pt x="7862" y="3559"/>
                    <a:pt x="7878" y="3546"/>
                  </a:cubicBezTo>
                  <a:cubicBezTo>
                    <a:pt x="7839" y="3532"/>
                    <a:pt x="7757" y="3500"/>
                    <a:pt x="7735" y="3526"/>
                  </a:cubicBezTo>
                  <a:cubicBezTo>
                    <a:pt x="7709" y="3558"/>
                    <a:pt x="7671" y="3538"/>
                    <a:pt x="7650" y="3511"/>
                  </a:cubicBezTo>
                  <a:cubicBezTo>
                    <a:pt x="7629" y="3485"/>
                    <a:pt x="7603" y="3520"/>
                    <a:pt x="7567" y="3479"/>
                  </a:cubicBezTo>
                  <a:cubicBezTo>
                    <a:pt x="7532" y="3437"/>
                    <a:pt x="7496" y="3467"/>
                    <a:pt x="7476" y="3476"/>
                  </a:cubicBezTo>
                  <a:cubicBezTo>
                    <a:pt x="7455" y="3485"/>
                    <a:pt x="7429" y="3461"/>
                    <a:pt x="7390" y="3446"/>
                  </a:cubicBezTo>
                  <a:cubicBezTo>
                    <a:pt x="7352" y="3432"/>
                    <a:pt x="7381" y="3393"/>
                    <a:pt x="7349" y="3370"/>
                  </a:cubicBezTo>
                  <a:cubicBezTo>
                    <a:pt x="7316" y="3346"/>
                    <a:pt x="7315" y="3414"/>
                    <a:pt x="7315" y="3414"/>
                  </a:cubicBezTo>
                  <a:cubicBezTo>
                    <a:pt x="4563" y="3429"/>
                    <a:pt x="4563" y="3429"/>
                    <a:pt x="4563" y="3429"/>
                  </a:cubicBezTo>
                  <a:cubicBezTo>
                    <a:pt x="4566" y="3434"/>
                    <a:pt x="4569" y="3438"/>
                    <a:pt x="4573" y="3442"/>
                  </a:cubicBezTo>
                  <a:cubicBezTo>
                    <a:pt x="4606" y="3477"/>
                    <a:pt x="4580" y="3504"/>
                    <a:pt x="4591" y="3546"/>
                  </a:cubicBezTo>
                  <a:cubicBezTo>
                    <a:pt x="4602" y="3588"/>
                    <a:pt x="4593" y="3648"/>
                    <a:pt x="4560" y="3648"/>
                  </a:cubicBezTo>
                  <a:cubicBezTo>
                    <a:pt x="4527" y="3648"/>
                    <a:pt x="4522" y="3610"/>
                    <a:pt x="4546" y="3597"/>
                  </a:cubicBezTo>
                  <a:cubicBezTo>
                    <a:pt x="4571" y="3584"/>
                    <a:pt x="4557" y="3535"/>
                    <a:pt x="4533" y="3535"/>
                  </a:cubicBezTo>
                  <a:cubicBezTo>
                    <a:pt x="4519" y="3535"/>
                    <a:pt x="4513" y="3518"/>
                    <a:pt x="4514" y="3499"/>
                  </a:cubicBezTo>
                  <a:cubicBezTo>
                    <a:pt x="4469" y="3511"/>
                    <a:pt x="4417" y="3505"/>
                    <a:pt x="4356" y="3498"/>
                  </a:cubicBezTo>
                  <a:cubicBezTo>
                    <a:pt x="4357" y="3501"/>
                    <a:pt x="4358" y="3503"/>
                    <a:pt x="4358" y="3506"/>
                  </a:cubicBezTo>
                  <a:cubicBezTo>
                    <a:pt x="4360" y="3533"/>
                    <a:pt x="4374" y="3592"/>
                    <a:pt x="4409" y="3639"/>
                  </a:cubicBezTo>
                  <a:cubicBezTo>
                    <a:pt x="4445" y="3685"/>
                    <a:pt x="4420" y="3714"/>
                    <a:pt x="4453" y="3732"/>
                  </a:cubicBezTo>
                  <a:cubicBezTo>
                    <a:pt x="4487" y="3750"/>
                    <a:pt x="4484" y="3770"/>
                    <a:pt x="4453" y="3765"/>
                  </a:cubicBezTo>
                  <a:cubicBezTo>
                    <a:pt x="4422" y="3761"/>
                    <a:pt x="4445" y="3789"/>
                    <a:pt x="4434" y="3856"/>
                  </a:cubicBezTo>
                  <a:cubicBezTo>
                    <a:pt x="4422" y="3922"/>
                    <a:pt x="4425" y="4059"/>
                    <a:pt x="4418" y="4102"/>
                  </a:cubicBezTo>
                  <a:cubicBezTo>
                    <a:pt x="4411" y="4144"/>
                    <a:pt x="4363" y="4212"/>
                    <a:pt x="4391" y="4257"/>
                  </a:cubicBezTo>
                  <a:cubicBezTo>
                    <a:pt x="4420" y="4301"/>
                    <a:pt x="4440" y="4363"/>
                    <a:pt x="4425" y="4418"/>
                  </a:cubicBezTo>
                  <a:cubicBezTo>
                    <a:pt x="4409" y="4473"/>
                    <a:pt x="4411" y="4507"/>
                    <a:pt x="4436" y="4549"/>
                  </a:cubicBezTo>
                  <a:cubicBezTo>
                    <a:pt x="4460" y="4591"/>
                    <a:pt x="4440" y="4664"/>
                    <a:pt x="4467" y="4679"/>
                  </a:cubicBezTo>
                  <a:cubicBezTo>
                    <a:pt x="4493" y="4695"/>
                    <a:pt x="4518" y="4726"/>
                    <a:pt x="4542" y="4766"/>
                  </a:cubicBezTo>
                  <a:cubicBezTo>
                    <a:pt x="4566" y="4806"/>
                    <a:pt x="4588" y="4781"/>
                    <a:pt x="4593" y="4821"/>
                  </a:cubicBezTo>
                  <a:cubicBezTo>
                    <a:pt x="4597" y="4861"/>
                    <a:pt x="4597" y="4867"/>
                    <a:pt x="4633" y="4883"/>
                  </a:cubicBezTo>
                  <a:cubicBezTo>
                    <a:pt x="4668" y="4898"/>
                    <a:pt x="4646" y="4938"/>
                    <a:pt x="4646" y="4960"/>
                  </a:cubicBezTo>
                  <a:cubicBezTo>
                    <a:pt x="4646" y="4983"/>
                    <a:pt x="4693" y="5022"/>
                    <a:pt x="4750" y="5073"/>
                  </a:cubicBezTo>
                  <a:cubicBezTo>
                    <a:pt x="4808" y="5124"/>
                    <a:pt x="4759" y="5166"/>
                    <a:pt x="4801" y="5166"/>
                  </a:cubicBezTo>
                  <a:cubicBezTo>
                    <a:pt x="4843" y="5166"/>
                    <a:pt x="4883" y="5191"/>
                    <a:pt x="4925" y="5217"/>
                  </a:cubicBezTo>
                  <a:cubicBezTo>
                    <a:pt x="4967" y="5244"/>
                    <a:pt x="4980" y="5228"/>
                    <a:pt x="5009" y="5235"/>
                  </a:cubicBezTo>
                  <a:cubicBezTo>
                    <a:pt x="5038" y="5242"/>
                    <a:pt x="5091" y="5304"/>
                    <a:pt x="5102" y="5346"/>
                  </a:cubicBezTo>
                  <a:cubicBezTo>
                    <a:pt x="5107" y="5365"/>
                    <a:pt x="5114" y="5386"/>
                    <a:pt x="5124" y="5409"/>
                  </a:cubicBezTo>
                  <a:cubicBezTo>
                    <a:pt x="5354" y="5378"/>
                    <a:pt x="5354" y="5378"/>
                    <a:pt x="5354" y="5378"/>
                  </a:cubicBezTo>
                  <a:cubicBezTo>
                    <a:pt x="5354" y="5378"/>
                    <a:pt x="5425" y="5428"/>
                    <a:pt x="5465" y="5438"/>
                  </a:cubicBezTo>
                  <a:cubicBezTo>
                    <a:pt x="5505" y="5447"/>
                    <a:pt x="5723" y="5527"/>
                    <a:pt x="5723" y="5527"/>
                  </a:cubicBezTo>
                  <a:cubicBezTo>
                    <a:pt x="6007" y="5525"/>
                    <a:pt x="6007" y="5525"/>
                    <a:pt x="6007" y="5525"/>
                  </a:cubicBezTo>
                  <a:cubicBezTo>
                    <a:pt x="6040" y="5482"/>
                    <a:pt x="6040" y="5482"/>
                    <a:pt x="6040" y="5482"/>
                  </a:cubicBezTo>
                  <a:cubicBezTo>
                    <a:pt x="6196" y="5482"/>
                    <a:pt x="6196" y="5482"/>
                    <a:pt x="6196" y="5482"/>
                  </a:cubicBezTo>
                  <a:cubicBezTo>
                    <a:pt x="6196" y="5482"/>
                    <a:pt x="6295" y="5579"/>
                    <a:pt x="6309" y="5584"/>
                  </a:cubicBezTo>
                  <a:cubicBezTo>
                    <a:pt x="6324" y="5589"/>
                    <a:pt x="6373" y="5634"/>
                    <a:pt x="6373" y="5662"/>
                  </a:cubicBezTo>
                  <a:cubicBezTo>
                    <a:pt x="6373" y="5691"/>
                    <a:pt x="6385" y="5714"/>
                    <a:pt x="6409" y="5726"/>
                  </a:cubicBezTo>
                  <a:cubicBezTo>
                    <a:pt x="6432" y="5738"/>
                    <a:pt x="6513" y="5790"/>
                    <a:pt x="6525" y="5785"/>
                  </a:cubicBezTo>
                  <a:cubicBezTo>
                    <a:pt x="6536" y="5781"/>
                    <a:pt x="6560" y="5691"/>
                    <a:pt x="6603" y="5693"/>
                  </a:cubicBezTo>
                  <a:cubicBezTo>
                    <a:pt x="6645" y="5695"/>
                    <a:pt x="6761" y="5728"/>
                    <a:pt x="6780" y="5795"/>
                  </a:cubicBezTo>
                  <a:cubicBezTo>
                    <a:pt x="6799" y="5861"/>
                    <a:pt x="6856" y="5915"/>
                    <a:pt x="6875" y="5929"/>
                  </a:cubicBezTo>
                  <a:cubicBezTo>
                    <a:pt x="6893" y="5944"/>
                    <a:pt x="6884" y="5984"/>
                    <a:pt x="6898" y="6005"/>
                  </a:cubicBezTo>
                  <a:cubicBezTo>
                    <a:pt x="6912" y="6026"/>
                    <a:pt x="6910" y="6067"/>
                    <a:pt x="6927" y="6067"/>
                  </a:cubicBezTo>
                  <a:cubicBezTo>
                    <a:pt x="6943" y="6067"/>
                    <a:pt x="7028" y="6119"/>
                    <a:pt x="7066" y="6116"/>
                  </a:cubicBezTo>
                  <a:cubicBezTo>
                    <a:pt x="7077" y="6116"/>
                    <a:pt x="7092" y="6122"/>
                    <a:pt x="7108" y="6132"/>
                  </a:cubicBezTo>
                  <a:cubicBezTo>
                    <a:pt x="7112" y="6053"/>
                    <a:pt x="7031" y="6039"/>
                    <a:pt x="7079" y="6003"/>
                  </a:cubicBezTo>
                  <a:cubicBezTo>
                    <a:pt x="7134" y="5961"/>
                    <a:pt x="7077" y="5926"/>
                    <a:pt x="7103" y="5908"/>
                  </a:cubicBezTo>
                  <a:cubicBezTo>
                    <a:pt x="7130" y="5890"/>
                    <a:pt x="7176" y="5872"/>
                    <a:pt x="7176" y="5846"/>
                  </a:cubicBezTo>
                  <a:cubicBezTo>
                    <a:pt x="7176" y="5819"/>
                    <a:pt x="7201" y="5819"/>
                    <a:pt x="7236" y="5824"/>
                  </a:cubicBezTo>
                  <a:cubicBezTo>
                    <a:pt x="7271" y="5828"/>
                    <a:pt x="7338" y="5766"/>
                    <a:pt x="7333" y="5742"/>
                  </a:cubicBezTo>
                  <a:cubicBezTo>
                    <a:pt x="7329" y="5717"/>
                    <a:pt x="7340" y="5713"/>
                    <a:pt x="7382" y="5722"/>
                  </a:cubicBezTo>
                  <a:cubicBezTo>
                    <a:pt x="7424" y="5731"/>
                    <a:pt x="7417" y="5673"/>
                    <a:pt x="7444" y="5682"/>
                  </a:cubicBezTo>
                  <a:cubicBezTo>
                    <a:pt x="7471" y="5691"/>
                    <a:pt x="7493" y="5706"/>
                    <a:pt x="7495" y="5686"/>
                  </a:cubicBezTo>
                  <a:cubicBezTo>
                    <a:pt x="7497" y="5667"/>
                    <a:pt x="7524" y="5671"/>
                    <a:pt x="7544" y="5698"/>
                  </a:cubicBezTo>
                  <a:cubicBezTo>
                    <a:pt x="7564" y="5724"/>
                    <a:pt x="7621" y="5731"/>
                    <a:pt x="7626" y="5700"/>
                  </a:cubicBezTo>
                  <a:cubicBezTo>
                    <a:pt x="7630" y="5669"/>
                    <a:pt x="7663" y="5700"/>
                    <a:pt x="7692" y="5731"/>
                  </a:cubicBezTo>
                  <a:cubicBezTo>
                    <a:pt x="7721" y="5762"/>
                    <a:pt x="7734" y="5753"/>
                    <a:pt x="7776" y="5755"/>
                  </a:cubicBezTo>
                  <a:cubicBezTo>
                    <a:pt x="7818" y="5757"/>
                    <a:pt x="7818" y="5746"/>
                    <a:pt x="7820" y="5720"/>
                  </a:cubicBezTo>
                  <a:cubicBezTo>
                    <a:pt x="7823" y="5693"/>
                    <a:pt x="7867" y="5777"/>
                    <a:pt x="7909" y="5782"/>
                  </a:cubicBezTo>
                  <a:cubicBezTo>
                    <a:pt x="7951" y="5786"/>
                    <a:pt x="7918" y="5755"/>
                    <a:pt x="7887" y="5731"/>
                  </a:cubicBezTo>
                  <a:cubicBezTo>
                    <a:pt x="7856" y="5706"/>
                    <a:pt x="7893" y="5695"/>
                    <a:pt x="7867" y="5675"/>
                  </a:cubicBezTo>
                  <a:cubicBezTo>
                    <a:pt x="7840" y="5656"/>
                    <a:pt x="7900" y="5629"/>
                    <a:pt x="7953" y="5631"/>
                  </a:cubicBezTo>
                  <a:cubicBezTo>
                    <a:pt x="8006" y="5633"/>
                    <a:pt x="8004" y="5647"/>
                    <a:pt x="8024" y="5616"/>
                  </a:cubicBezTo>
                  <a:cubicBezTo>
                    <a:pt x="8044" y="5585"/>
                    <a:pt x="8064" y="5616"/>
                    <a:pt x="8064" y="5642"/>
                  </a:cubicBezTo>
                  <a:cubicBezTo>
                    <a:pt x="8064" y="5669"/>
                    <a:pt x="8150" y="5627"/>
                    <a:pt x="8197" y="5627"/>
                  </a:cubicBezTo>
                  <a:cubicBezTo>
                    <a:pt x="8243" y="5627"/>
                    <a:pt x="8285" y="5667"/>
                    <a:pt x="8290" y="5693"/>
                  </a:cubicBezTo>
                  <a:cubicBezTo>
                    <a:pt x="8294" y="5720"/>
                    <a:pt x="8325" y="5733"/>
                    <a:pt x="8358" y="5704"/>
                  </a:cubicBezTo>
                  <a:cubicBezTo>
                    <a:pt x="8391" y="5675"/>
                    <a:pt x="8420" y="5642"/>
                    <a:pt x="8451" y="5673"/>
                  </a:cubicBezTo>
                  <a:cubicBezTo>
                    <a:pt x="8482" y="5704"/>
                    <a:pt x="8513" y="5746"/>
                    <a:pt x="8551" y="5784"/>
                  </a:cubicBezTo>
                  <a:cubicBezTo>
                    <a:pt x="8588" y="5821"/>
                    <a:pt x="8533" y="5868"/>
                    <a:pt x="8553" y="5897"/>
                  </a:cubicBezTo>
                  <a:cubicBezTo>
                    <a:pt x="8573" y="5926"/>
                    <a:pt x="8551" y="5965"/>
                    <a:pt x="8595" y="5996"/>
                  </a:cubicBezTo>
                  <a:cubicBezTo>
                    <a:pt x="8639" y="6027"/>
                    <a:pt x="8600" y="6092"/>
                    <a:pt x="8635" y="6100"/>
                  </a:cubicBezTo>
                  <a:cubicBezTo>
                    <a:pt x="8670" y="6109"/>
                    <a:pt x="8699" y="6165"/>
                    <a:pt x="8704" y="6187"/>
                  </a:cubicBezTo>
                  <a:cubicBezTo>
                    <a:pt x="8708" y="6209"/>
                    <a:pt x="8774" y="6238"/>
                    <a:pt x="8779" y="6200"/>
                  </a:cubicBezTo>
                  <a:cubicBezTo>
                    <a:pt x="8783" y="6162"/>
                    <a:pt x="8819" y="6118"/>
                    <a:pt x="8823" y="6083"/>
                  </a:cubicBezTo>
                  <a:cubicBezTo>
                    <a:pt x="8828" y="6047"/>
                    <a:pt x="8797" y="5921"/>
                    <a:pt x="8768" y="5881"/>
                  </a:cubicBezTo>
                  <a:cubicBezTo>
                    <a:pt x="8739" y="5842"/>
                    <a:pt x="8774" y="5833"/>
                    <a:pt x="8739" y="5786"/>
                  </a:cubicBezTo>
                  <a:cubicBezTo>
                    <a:pt x="8704" y="5740"/>
                    <a:pt x="8681" y="5658"/>
                    <a:pt x="8684" y="5591"/>
                  </a:cubicBezTo>
                  <a:cubicBezTo>
                    <a:pt x="8686" y="5525"/>
                    <a:pt x="8763" y="5416"/>
                    <a:pt x="8801" y="5383"/>
                  </a:cubicBezTo>
                  <a:cubicBezTo>
                    <a:pt x="8839" y="5350"/>
                    <a:pt x="8881" y="5368"/>
                    <a:pt x="8890" y="5332"/>
                  </a:cubicBezTo>
                  <a:cubicBezTo>
                    <a:pt x="8898" y="5297"/>
                    <a:pt x="8945" y="5253"/>
                    <a:pt x="8971" y="5253"/>
                  </a:cubicBezTo>
                  <a:cubicBezTo>
                    <a:pt x="8998" y="5253"/>
                    <a:pt x="9027" y="5259"/>
                    <a:pt x="9031" y="5231"/>
                  </a:cubicBezTo>
                  <a:cubicBezTo>
                    <a:pt x="9036" y="5202"/>
                    <a:pt x="9080" y="5166"/>
                    <a:pt x="9137" y="5157"/>
                  </a:cubicBezTo>
                  <a:cubicBezTo>
                    <a:pt x="9195" y="5149"/>
                    <a:pt x="9162" y="5118"/>
                    <a:pt x="9146" y="5091"/>
                  </a:cubicBezTo>
                  <a:cubicBezTo>
                    <a:pt x="9131" y="5064"/>
                    <a:pt x="9160" y="5038"/>
                    <a:pt x="9171" y="5056"/>
                  </a:cubicBezTo>
                  <a:cubicBezTo>
                    <a:pt x="9182" y="5073"/>
                    <a:pt x="9217" y="5076"/>
                    <a:pt x="9239" y="5060"/>
                  </a:cubicBezTo>
                  <a:cubicBezTo>
                    <a:pt x="9261" y="5045"/>
                    <a:pt x="9312" y="5003"/>
                    <a:pt x="9264" y="5000"/>
                  </a:cubicBezTo>
                  <a:cubicBezTo>
                    <a:pt x="9215" y="4998"/>
                    <a:pt x="9204" y="4978"/>
                    <a:pt x="9233" y="4967"/>
                  </a:cubicBezTo>
                  <a:cubicBezTo>
                    <a:pt x="9261" y="4956"/>
                    <a:pt x="9237" y="4903"/>
                    <a:pt x="9197" y="4898"/>
                  </a:cubicBezTo>
                  <a:cubicBezTo>
                    <a:pt x="9157" y="4894"/>
                    <a:pt x="9171" y="4874"/>
                    <a:pt x="9195" y="4850"/>
                  </a:cubicBezTo>
                  <a:cubicBezTo>
                    <a:pt x="9219" y="4825"/>
                    <a:pt x="9160" y="4786"/>
                    <a:pt x="9131" y="4766"/>
                  </a:cubicBezTo>
                  <a:cubicBezTo>
                    <a:pt x="9102" y="4746"/>
                    <a:pt x="9148" y="4735"/>
                    <a:pt x="9171" y="4730"/>
                  </a:cubicBezTo>
                  <a:cubicBezTo>
                    <a:pt x="9193" y="4726"/>
                    <a:pt x="9175" y="4624"/>
                    <a:pt x="9186" y="4600"/>
                  </a:cubicBezTo>
                  <a:cubicBezTo>
                    <a:pt x="9197" y="4575"/>
                    <a:pt x="9235" y="4575"/>
                    <a:pt x="9219" y="4600"/>
                  </a:cubicBezTo>
                  <a:cubicBezTo>
                    <a:pt x="9204" y="4624"/>
                    <a:pt x="9182" y="4664"/>
                    <a:pt x="9211" y="4697"/>
                  </a:cubicBezTo>
                  <a:cubicBezTo>
                    <a:pt x="9239" y="4730"/>
                    <a:pt x="9248" y="4766"/>
                    <a:pt x="9237" y="4817"/>
                  </a:cubicBezTo>
                  <a:cubicBezTo>
                    <a:pt x="9226" y="4867"/>
                    <a:pt x="9248" y="4854"/>
                    <a:pt x="9281" y="4788"/>
                  </a:cubicBezTo>
                  <a:cubicBezTo>
                    <a:pt x="9315" y="4721"/>
                    <a:pt x="9319" y="4664"/>
                    <a:pt x="9297" y="4657"/>
                  </a:cubicBezTo>
                  <a:cubicBezTo>
                    <a:pt x="9275" y="4651"/>
                    <a:pt x="9277" y="4584"/>
                    <a:pt x="9301" y="4615"/>
                  </a:cubicBezTo>
                  <a:cubicBezTo>
                    <a:pt x="9326" y="4646"/>
                    <a:pt x="9334" y="4651"/>
                    <a:pt x="9372" y="4611"/>
                  </a:cubicBezTo>
                  <a:cubicBezTo>
                    <a:pt x="9410" y="4571"/>
                    <a:pt x="9450" y="4502"/>
                    <a:pt x="9425" y="4487"/>
                  </a:cubicBezTo>
                  <a:cubicBezTo>
                    <a:pt x="9401" y="4471"/>
                    <a:pt x="9436" y="4456"/>
                    <a:pt x="9481" y="4458"/>
                  </a:cubicBezTo>
                  <a:cubicBezTo>
                    <a:pt x="9525" y="4460"/>
                    <a:pt x="9620" y="4431"/>
                    <a:pt x="9627" y="4418"/>
                  </a:cubicBezTo>
                  <a:cubicBezTo>
                    <a:pt x="9648" y="4375"/>
                    <a:pt x="9474" y="4438"/>
                    <a:pt x="9474" y="4414"/>
                  </a:cubicBezTo>
                  <a:cubicBezTo>
                    <a:pt x="9474" y="4389"/>
                    <a:pt x="9585" y="4365"/>
                    <a:pt x="9636" y="4363"/>
                  </a:cubicBezTo>
                  <a:cubicBezTo>
                    <a:pt x="9686" y="4361"/>
                    <a:pt x="9662" y="4292"/>
                    <a:pt x="9684" y="4321"/>
                  </a:cubicBezTo>
                  <a:cubicBezTo>
                    <a:pt x="9706" y="4349"/>
                    <a:pt x="9740" y="4345"/>
                    <a:pt x="9768" y="4327"/>
                  </a:cubicBezTo>
                  <a:cubicBezTo>
                    <a:pt x="9797" y="4310"/>
                    <a:pt x="9775" y="4259"/>
                    <a:pt x="9742" y="4250"/>
                  </a:cubicBezTo>
                  <a:cubicBezTo>
                    <a:pt x="9709" y="4241"/>
                    <a:pt x="9766" y="4219"/>
                    <a:pt x="9755" y="4199"/>
                  </a:cubicBezTo>
                  <a:cubicBezTo>
                    <a:pt x="9744" y="4179"/>
                    <a:pt x="9777" y="4099"/>
                    <a:pt x="9819" y="4090"/>
                  </a:cubicBezTo>
                  <a:cubicBezTo>
                    <a:pt x="9861" y="4082"/>
                    <a:pt x="9841" y="4055"/>
                    <a:pt x="9877" y="4055"/>
                  </a:cubicBezTo>
                  <a:cubicBezTo>
                    <a:pt x="9912" y="4055"/>
                    <a:pt x="9919" y="4013"/>
                    <a:pt x="9950" y="3982"/>
                  </a:cubicBezTo>
                  <a:cubicBezTo>
                    <a:pt x="9981" y="3951"/>
                    <a:pt x="10025" y="4031"/>
                    <a:pt x="10074" y="3986"/>
                  </a:cubicBezTo>
                  <a:cubicBezTo>
                    <a:pt x="10094" y="3968"/>
                    <a:pt x="10121" y="3948"/>
                    <a:pt x="10148" y="3931"/>
                  </a:cubicBezTo>
                  <a:cubicBezTo>
                    <a:pt x="10035" y="3780"/>
                    <a:pt x="10067" y="3680"/>
                    <a:pt x="10064" y="365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5" name="Google Shape;2205;p68"/>
            <p:cNvSpPr/>
            <p:nvPr/>
          </p:nvSpPr>
          <p:spPr>
            <a:xfrm>
              <a:off x="11186773" y="6444291"/>
              <a:ext cx="650046" cy="462404"/>
            </a:xfrm>
            <a:custGeom>
              <a:pathLst>
                <a:path extrusionOk="0" h="915" w="1286">
                  <a:moveTo>
                    <a:pt x="1270" y="163"/>
                  </a:moveTo>
                  <a:cubicBezTo>
                    <a:pt x="1235" y="163"/>
                    <a:pt x="1195" y="166"/>
                    <a:pt x="1168" y="160"/>
                  </a:cubicBezTo>
                  <a:cubicBezTo>
                    <a:pt x="1135" y="153"/>
                    <a:pt x="1067" y="150"/>
                    <a:pt x="1049" y="132"/>
                  </a:cubicBezTo>
                  <a:cubicBezTo>
                    <a:pt x="1031" y="114"/>
                    <a:pt x="1003" y="99"/>
                    <a:pt x="1003" y="121"/>
                  </a:cubicBezTo>
                  <a:cubicBezTo>
                    <a:pt x="1003" y="142"/>
                    <a:pt x="952" y="146"/>
                    <a:pt x="924" y="128"/>
                  </a:cubicBezTo>
                  <a:cubicBezTo>
                    <a:pt x="895" y="110"/>
                    <a:pt x="848" y="96"/>
                    <a:pt x="827" y="81"/>
                  </a:cubicBezTo>
                  <a:cubicBezTo>
                    <a:pt x="815" y="74"/>
                    <a:pt x="792" y="64"/>
                    <a:pt x="770" y="53"/>
                  </a:cubicBezTo>
                  <a:cubicBezTo>
                    <a:pt x="740" y="59"/>
                    <a:pt x="654" y="27"/>
                    <a:pt x="597" y="34"/>
                  </a:cubicBezTo>
                  <a:cubicBezTo>
                    <a:pt x="537" y="42"/>
                    <a:pt x="343" y="25"/>
                    <a:pt x="268" y="31"/>
                  </a:cubicBezTo>
                  <a:cubicBezTo>
                    <a:pt x="193" y="37"/>
                    <a:pt x="188" y="0"/>
                    <a:pt x="147" y="0"/>
                  </a:cubicBezTo>
                  <a:cubicBezTo>
                    <a:pt x="106" y="0"/>
                    <a:pt x="124" y="51"/>
                    <a:pt x="64" y="52"/>
                  </a:cubicBezTo>
                  <a:cubicBezTo>
                    <a:pt x="5" y="54"/>
                    <a:pt x="0" y="90"/>
                    <a:pt x="42" y="124"/>
                  </a:cubicBezTo>
                  <a:cubicBezTo>
                    <a:pt x="67" y="144"/>
                    <a:pt x="64" y="185"/>
                    <a:pt x="60" y="222"/>
                  </a:cubicBezTo>
                  <a:cubicBezTo>
                    <a:pt x="73" y="220"/>
                    <a:pt x="82" y="217"/>
                    <a:pt x="87" y="211"/>
                  </a:cubicBezTo>
                  <a:cubicBezTo>
                    <a:pt x="105" y="189"/>
                    <a:pt x="123" y="193"/>
                    <a:pt x="123" y="214"/>
                  </a:cubicBezTo>
                  <a:cubicBezTo>
                    <a:pt x="123" y="236"/>
                    <a:pt x="162" y="229"/>
                    <a:pt x="184" y="229"/>
                  </a:cubicBezTo>
                  <a:cubicBezTo>
                    <a:pt x="205" y="229"/>
                    <a:pt x="198" y="247"/>
                    <a:pt x="223" y="229"/>
                  </a:cubicBezTo>
                  <a:cubicBezTo>
                    <a:pt x="248" y="211"/>
                    <a:pt x="284" y="218"/>
                    <a:pt x="284" y="239"/>
                  </a:cubicBezTo>
                  <a:cubicBezTo>
                    <a:pt x="284" y="261"/>
                    <a:pt x="338" y="250"/>
                    <a:pt x="310" y="279"/>
                  </a:cubicBezTo>
                  <a:cubicBezTo>
                    <a:pt x="281" y="308"/>
                    <a:pt x="245" y="315"/>
                    <a:pt x="245" y="336"/>
                  </a:cubicBezTo>
                  <a:cubicBezTo>
                    <a:pt x="245" y="358"/>
                    <a:pt x="277" y="405"/>
                    <a:pt x="252" y="430"/>
                  </a:cubicBezTo>
                  <a:cubicBezTo>
                    <a:pt x="227" y="455"/>
                    <a:pt x="259" y="498"/>
                    <a:pt x="234" y="498"/>
                  </a:cubicBezTo>
                  <a:cubicBezTo>
                    <a:pt x="209" y="498"/>
                    <a:pt x="180" y="509"/>
                    <a:pt x="209" y="537"/>
                  </a:cubicBezTo>
                  <a:cubicBezTo>
                    <a:pt x="238" y="566"/>
                    <a:pt x="259" y="591"/>
                    <a:pt x="238" y="591"/>
                  </a:cubicBezTo>
                  <a:cubicBezTo>
                    <a:pt x="216" y="591"/>
                    <a:pt x="202" y="634"/>
                    <a:pt x="213" y="645"/>
                  </a:cubicBezTo>
                  <a:cubicBezTo>
                    <a:pt x="223" y="656"/>
                    <a:pt x="274" y="688"/>
                    <a:pt x="234" y="695"/>
                  </a:cubicBezTo>
                  <a:cubicBezTo>
                    <a:pt x="195" y="703"/>
                    <a:pt x="195" y="735"/>
                    <a:pt x="195" y="757"/>
                  </a:cubicBezTo>
                  <a:cubicBezTo>
                    <a:pt x="195" y="765"/>
                    <a:pt x="201" y="777"/>
                    <a:pt x="209" y="789"/>
                  </a:cubicBezTo>
                  <a:cubicBezTo>
                    <a:pt x="227" y="786"/>
                    <a:pt x="246" y="785"/>
                    <a:pt x="262" y="793"/>
                  </a:cubicBezTo>
                  <a:cubicBezTo>
                    <a:pt x="303" y="812"/>
                    <a:pt x="327" y="915"/>
                    <a:pt x="383" y="908"/>
                  </a:cubicBezTo>
                  <a:cubicBezTo>
                    <a:pt x="407" y="905"/>
                    <a:pt x="395" y="887"/>
                    <a:pt x="407" y="875"/>
                  </a:cubicBezTo>
                  <a:cubicBezTo>
                    <a:pt x="419" y="864"/>
                    <a:pt x="441" y="873"/>
                    <a:pt x="464" y="873"/>
                  </a:cubicBezTo>
                  <a:cubicBezTo>
                    <a:pt x="488" y="873"/>
                    <a:pt x="500" y="839"/>
                    <a:pt x="556" y="837"/>
                  </a:cubicBezTo>
                  <a:cubicBezTo>
                    <a:pt x="612" y="836"/>
                    <a:pt x="647" y="831"/>
                    <a:pt x="683" y="833"/>
                  </a:cubicBezTo>
                  <a:cubicBezTo>
                    <a:pt x="718" y="834"/>
                    <a:pt x="746" y="822"/>
                    <a:pt x="755" y="797"/>
                  </a:cubicBezTo>
                  <a:cubicBezTo>
                    <a:pt x="764" y="772"/>
                    <a:pt x="793" y="750"/>
                    <a:pt x="833" y="744"/>
                  </a:cubicBezTo>
                  <a:cubicBezTo>
                    <a:pt x="873" y="738"/>
                    <a:pt x="867" y="697"/>
                    <a:pt x="870" y="673"/>
                  </a:cubicBezTo>
                  <a:cubicBezTo>
                    <a:pt x="873" y="650"/>
                    <a:pt x="940" y="614"/>
                    <a:pt x="944" y="597"/>
                  </a:cubicBezTo>
                  <a:cubicBezTo>
                    <a:pt x="948" y="579"/>
                    <a:pt x="906" y="511"/>
                    <a:pt x="945" y="451"/>
                  </a:cubicBezTo>
                  <a:cubicBezTo>
                    <a:pt x="985" y="390"/>
                    <a:pt x="1028" y="387"/>
                    <a:pt x="1028" y="353"/>
                  </a:cubicBezTo>
                  <a:cubicBezTo>
                    <a:pt x="1028" y="322"/>
                    <a:pt x="1069" y="310"/>
                    <a:pt x="1120" y="304"/>
                  </a:cubicBezTo>
                  <a:cubicBezTo>
                    <a:pt x="1170" y="299"/>
                    <a:pt x="1186" y="265"/>
                    <a:pt x="1229" y="247"/>
                  </a:cubicBezTo>
                  <a:cubicBezTo>
                    <a:pt x="1265" y="232"/>
                    <a:pt x="1278" y="205"/>
                    <a:pt x="1270" y="163"/>
                  </a:cubicBezTo>
                  <a:close/>
                  <a:moveTo>
                    <a:pt x="1279" y="486"/>
                  </a:moveTo>
                  <a:cubicBezTo>
                    <a:pt x="1272" y="436"/>
                    <a:pt x="1170" y="501"/>
                    <a:pt x="1192" y="515"/>
                  </a:cubicBezTo>
                  <a:cubicBezTo>
                    <a:pt x="1236" y="545"/>
                    <a:pt x="1286" y="536"/>
                    <a:pt x="1279" y="48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6" name="Google Shape;2206;p68"/>
            <p:cNvSpPr/>
            <p:nvPr/>
          </p:nvSpPr>
          <p:spPr>
            <a:xfrm>
              <a:off x="12314303" y="6244922"/>
              <a:ext cx="170888" cy="95496"/>
            </a:xfrm>
            <a:custGeom>
              <a:pathLst>
                <a:path extrusionOk="0" h="188" w="338">
                  <a:moveTo>
                    <a:pt x="3" y="165"/>
                  </a:moveTo>
                  <a:cubicBezTo>
                    <a:pt x="26" y="155"/>
                    <a:pt x="53" y="151"/>
                    <a:pt x="66" y="156"/>
                  </a:cubicBezTo>
                  <a:cubicBezTo>
                    <a:pt x="78" y="161"/>
                    <a:pt x="82" y="173"/>
                    <a:pt x="84" y="186"/>
                  </a:cubicBezTo>
                  <a:cubicBezTo>
                    <a:pt x="104" y="183"/>
                    <a:pt x="141" y="177"/>
                    <a:pt x="154" y="173"/>
                  </a:cubicBezTo>
                  <a:cubicBezTo>
                    <a:pt x="172" y="166"/>
                    <a:pt x="212" y="188"/>
                    <a:pt x="216" y="175"/>
                  </a:cubicBezTo>
                  <a:cubicBezTo>
                    <a:pt x="220" y="161"/>
                    <a:pt x="234" y="131"/>
                    <a:pt x="251" y="131"/>
                  </a:cubicBezTo>
                  <a:cubicBezTo>
                    <a:pt x="269" y="131"/>
                    <a:pt x="258" y="84"/>
                    <a:pt x="276" y="82"/>
                  </a:cubicBezTo>
                  <a:cubicBezTo>
                    <a:pt x="293" y="80"/>
                    <a:pt x="338" y="40"/>
                    <a:pt x="338" y="40"/>
                  </a:cubicBezTo>
                  <a:cubicBezTo>
                    <a:pt x="338" y="40"/>
                    <a:pt x="320" y="4"/>
                    <a:pt x="313" y="2"/>
                  </a:cubicBezTo>
                  <a:cubicBezTo>
                    <a:pt x="307" y="0"/>
                    <a:pt x="285" y="24"/>
                    <a:pt x="245" y="24"/>
                  </a:cubicBezTo>
                  <a:cubicBezTo>
                    <a:pt x="205" y="24"/>
                    <a:pt x="176" y="55"/>
                    <a:pt x="159" y="55"/>
                  </a:cubicBezTo>
                  <a:cubicBezTo>
                    <a:pt x="141" y="55"/>
                    <a:pt x="85" y="38"/>
                    <a:pt x="48" y="35"/>
                  </a:cubicBezTo>
                  <a:cubicBezTo>
                    <a:pt x="35" y="35"/>
                    <a:pt x="21" y="33"/>
                    <a:pt x="8" y="32"/>
                  </a:cubicBezTo>
                  <a:cubicBezTo>
                    <a:pt x="4" y="66"/>
                    <a:pt x="0" y="117"/>
                    <a:pt x="3" y="165"/>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7" name="Google Shape;2207;p68"/>
            <p:cNvSpPr/>
            <p:nvPr/>
          </p:nvSpPr>
          <p:spPr>
            <a:xfrm>
              <a:off x="12664456" y="6566594"/>
              <a:ext cx="319997" cy="398740"/>
            </a:xfrm>
            <a:custGeom>
              <a:pathLst>
                <a:path extrusionOk="0" h="792" w="633">
                  <a:moveTo>
                    <a:pt x="625" y="0"/>
                  </a:moveTo>
                  <a:cubicBezTo>
                    <a:pt x="603" y="2"/>
                    <a:pt x="572" y="10"/>
                    <a:pt x="577" y="23"/>
                  </a:cubicBezTo>
                  <a:cubicBezTo>
                    <a:pt x="583" y="37"/>
                    <a:pt x="562" y="46"/>
                    <a:pt x="539" y="46"/>
                  </a:cubicBezTo>
                  <a:cubicBezTo>
                    <a:pt x="539" y="46"/>
                    <a:pt x="456" y="40"/>
                    <a:pt x="432" y="29"/>
                  </a:cubicBezTo>
                  <a:cubicBezTo>
                    <a:pt x="414" y="20"/>
                    <a:pt x="336" y="24"/>
                    <a:pt x="298" y="27"/>
                  </a:cubicBezTo>
                  <a:cubicBezTo>
                    <a:pt x="298" y="28"/>
                    <a:pt x="298" y="30"/>
                    <a:pt x="297" y="32"/>
                  </a:cubicBezTo>
                  <a:cubicBezTo>
                    <a:pt x="288" y="45"/>
                    <a:pt x="217" y="81"/>
                    <a:pt x="204" y="74"/>
                  </a:cubicBezTo>
                  <a:cubicBezTo>
                    <a:pt x="190" y="68"/>
                    <a:pt x="184" y="96"/>
                    <a:pt x="157" y="103"/>
                  </a:cubicBezTo>
                  <a:cubicBezTo>
                    <a:pt x="131" y="110"/>
                    <a:pt x="91" y="101"/>
                    <a:pt x="89" y="112"/>
                  </a:cubicBezTo>
                  <a:cubicBezTo>
                    <a:pt x="86" y="123"/>
                    <a:pt x="69" y="154"/>
                    <a:pt x="53" y="169"/>
                  </a:cubicBezTo>
                  <a:cubicBezTo>
                    <a:pt x="38" y="185"/>
                    <a:pt x="51" y="203"/>
                    <a:pt x="29" y="207"/>
                  </a:cubicBezTo>
                  <a:cubicBezTo>
                    <a:pt x="14" y="210"/>
                    <a:pt x="8" y="237"/>
                    <a:pt x="0" y="261"/>
                  </a:cubicBezTo>
                  <a:cubicBezTo>
                    <a:pt x="1" y="262"/>
                    <a:pt x="3" y="263"/>
                    <a:pt x="4" y="263"/>
                  </a:cubicBezTo>
                  <a:cubicBezTo>
                    <a:pt x="37" y="273"/>
                    <a:pt x="62" y="312"/>
                    <a:pt x="58" y="349"/>
                  </a:cubicBezTo>
                  <a:cubicBezTo>
                    <a:pt x="53" y="386"/>
                    <a:pt x="105" y="399"/>
                    <a:pt x="128" y="372"/>
                  </a:cubicBezTo>
                  <a:cubicBezTo>
                    <a:pt x="152" y="346"/>
                    <a:pt x="218" y="387"/>
                    <a:pt x="218" y="405"/>
                  </a:cubicBezTo>
                  <a:cubicBezTo>
                    <a:pt x="218" y="423"/>
                    <a:pt x="150" y="386"/>
                    <a:pt x="112" y="414"/>
                  </a:cubicBezTo>
                  <a:cubicBezTo>
                    <a:pt x="74" y="442"/>
                    <a:pt x="142" y="468"/>
                    <a:pt x="133" y="498"/>
                  </a:cubicBezTo>
                  <a:cubicBezTo>
                    <a:pt x="124" y="527"/>
                    <a:pt x="150" y="569"/>
                    <a:pt x="184" y="567"/>
                  </a:cubicBezTo>
                  <a:cubicBezTo>
                    <a:pt x="218" y="566"/>
                    <a:pt x="257" y="622"/>
                    <a:pt x="277" y="611"/>
                  </a:cubicBezTo>
                  <a:cubicBezTo>
                    <a:pt x="298" y="601"/>
                    <a:pt x="252" y="523"/>
                    <a:pt x="260" y="511"/>
                  </a:cubicBezTo>
                  <a:cubicBezTo>
                    <a:pt x="267" y="499"/>
                    <a:pt x="308" y="532"/>
                    <a:pt x="329" y="508"/>
                  </a:cubicBezTo>
                  <a:cubicBezTo>
                    <a:pt x="350" y="485"/>
                    <a:pt x="314" y="467"/>
                    <a:pt x="283" y="468"/>
                  </a:cubicBezTo>
                  <a:cubicBezTo>
                    <a:pt x="252" y="470"/>
                    <a:pt x="282" y="427"/>
                    <a:pt x="319" y="449"/>
                  </a:cubicBezTo>
                  <a:cubicBezTo>
                    <a:pt x="356" y="471"/>
                    <a:pt x="373" y="443"/>
                    <a:pt x="391" y="440"/>
                  </a:cubicBezTo>
                  <a:cubicBezTo>
                    <a:pt x="409" y="437"/>
                    <a:pt x="413" y="374"/>
                    <a:pt x="359" y="359"/>
                  </a:cubicBezTo>
                  <a:cubicBezTo>
                    <a:pt x="304" y="344"/>
                    <a:pt x="311" y="399"/>
                    <a:pt x="276" y="362"/>
                  </a:cubicBezTo>
                  <a:cubicBezTo>
                    <a:pt x="240" y="325"/>
                    <a:pt x="308" y="340"/>
                    <a:pt x="308" y="309"/>
                  </a:cubicBezTo>
                  <a:cubicBezTo>
                    <a:pt x="308" y="278"/>
                    <a:pt x="254" y="234"/>
                    <a:pt x="227" y="197"/>
                  </a:cubicBezTo>
                  <a:cubicBezTo>
                    <a:pt x="201" y="160"/>
                    <a:pt x="264" y="142"/>
                    <a:pt x="279" y="169"/>
                  </a:cubicBezTo>
                  <a:cubicBezTo>
                    <a:pt x="294" y="195"/>
                    <a:pt x="333" y="191"/>
                    <a:pt x="359" y="181"/>
                  </a:cubicBezTo>
                  <a:cubicBezTo>
                    <a:pt x="384" y="170"/>
                    <a:pt x="332" y="123"/>
                    <a:pt x="378" y="105"/>
                  </a:cubicBezTo>
                  <a:cubicBezTo>
                    <a:pt x="423" y="88"/>
                    <a:pt x="423" y="119"/>
                    <a:pt x="438" y="124"/>
                  </a:cubicBezTo>
                  <a:cubicBezTo>
                    <a:pt x="453" y="130"/>
                    <a:pt x="466" y="88"/>
                    <a:pt x="513" y="88"/>
                  </a:cubicBezTo>
                  <a:cubicBezTo>
                    <a:pt x="538" y="88"/>
                    <a:pt x="560" y="104"/>
                    <a:pt x="581" y="120"/>
                  </a:cubicBezTo>
                  <a:cubicBezTo>
                    <a:pt x="594" y="105"/>
                    <a:pt x="604" y="97"/>
                    <a:pt x="604" y="85"/>
                  </a:cubicBezTo>
                  <a:cubicBezTo>
                    <a:pt x="604" y="70"/>
                    <a:pt x="633" y="63"/>
                    <a:pt x="633" y="39"/>
                  </a:cubicBezTo>
                  <a:cubicBezTo>
                    <a:pt x="633" y="27"/>
                    <a:pt x="628" y="12"/>
                    <a:pt x="625" y="0"/>
                  </a:cubicBezTo>
                  <a:close/>
                  <a:moveTo>
                    <a:pt x="542" y="744"/>
                  </a:moveTo>
                  <a:cubicBezTo>
                    <a:pt x="518" y="731"/>
                    <a:pt x="412" y="753"/>
                    <a:pt x="384" y="727"/>
                  </a:cubicBezTo>
                  <a:cubicBezTo>
                    <a:pt x="356" y="700"/>
                    <a:pt x="298" y="748"/>
                    <a:pt x="323" y="752"/>
                  </a:cubicBezTo>
                  <a:cubicBezTo>
                    <a:pt x="359" y="758"/>
                    <a:pt x="412" y="789"/>
                    <a:pt x="469" y="790"/>
                  </a:cubicBezTo>
                  <a:cubicBezTo>
                    <a:pt x="527" y="792"/>
                    <a:pt x="605" y="763"/>
                    <a:pt x="604" y="749"/>
                  </a:cubicBezTo>
                  <a:cubicBezTo>
                    <a:pt x="602" y="734"/>
                    <a:pt x="565" y="758"/>
                    <a:pt x="542" y="74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8" name="Google Shape;2208;p68"/>
            <p:cNvSpPr/>
            <p:nvPr/>
          </p:nvSpPr>
          <p:spPr>
            <a:xfrm>
              <a:off x="13257539" y="6911722"/>
              <a:ext cx="134030" cy="82093"/>
            </a:xfrm>
            <a:custGeom>
              <a:pathLst>
                <a:path extrusionOk="0" h="164" w="264">
                  <a:moveTo>
                    <a:pt x="177" y="102"/>
                  </a:moveTo>
                  <a:cubicBezTo>
                    <a:pt x="174" y="85"/>
                    <a:pt x="196" y="51"/>
                    <a:pt x="230" y="38"/>
                  </a:cubicBezTo>
                  <a:cubicBezTo>
                    <a:pt x="264" y="25"/>
                    <a:pt x="251" y="0"/>
                    <a:pt x="228" y="19"/>
                  </a:cubicBezTo>
                  <a:cubicBezTo>
                    <a:pt x="206" y="38"/>
                    <a:pt x="153" y="59"/>
                    <a:pt x="87" y="62"/>
                  </a:cubicBezTo>
                  <a:cubicBezTo>
                    <a:pt x="20" y="65"/>
                    <a:pt x="0" y="108"/>
                    <a:pt x="41" y="133"/>
                  </a:cubicBezTo>
                  <a:cubicBezTo>
                    <a:pt x="94" y="164"/>
                    <a:pt x="180" y="118"/>
                    <a:pt x="177" y="10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09" name="Google Shape;2209;p68"/>
            <p:cNvSpPr/>
            <p:nvPr/>
          </p:nvSpPr>
          <p:spPr>
            <a:xfrm>
              <a:off x="10439555" y="4805773"/>
              <a:ext cx="539471" cy="273086"/>
            </a:xfrm>
            <a:custGeom>
              <a:pathLst>
                <a:path extrusionOk="0" h="540" w="1071">
                  <a:moveTo>
                    <a:pt x="900" y="384"/>
                  </a:moveTo>
                  <a:cubicBezTo>
                    <a:pt x="958" y="381"/>
                    <a:pt x="956" y="318"/>
                    <a:pt x="980" y="321"/>
                  </a:cubicBezTo>
                  <a:cubicBezTo>
                    <a:pt x="1003" y="324"/>
                    <a:pt x="1042" y="276"/>
                    <a:pt x="1057" y="247"/>
                  </a:cubicBezTo>
                  <a:cubicBezTo>
                    <a:pt x="1071" y="217"/>
                    <a:pt x="1040" y="164"/>
                    <a:pt x="1005" y="164"/>
                  </a:cubicBezTo>
                  <a:cubicBezTo>
                    <a:pt x="969" y="164"/>
                    <a:pt x="943" y="136"/>
                    <a:pt x="950" y="115"/>
                  </a:cubicBezTo>
                  <a:cubicBezTo>
                    <a:pt x="958" y="95"/>
                    <a:pt x="931" y="68"/>
                    <a:pt x="933" y="53"/>
                  </a:cubicBezTo>
                  <a:cubicBezTo>
                    <a:pt x="934" y="39"/>
                    <a:pt x="888" y="52"/>
                    <a:pt x="865" y="58"/>
                  </a:cubicBezTo>
                  <a:cubicBezTo>
                    <a:pt x="841" y="64"/>
                    <a:pt x="791" y="0"/>
                    <a:pt x="769" y="12"/>
                  </a:cubicBezTo>
                  <a:cubicBezTo>
                    <a:pt x="747" y="24"/>
                    <a:pt x="763" y="55"/>
                    <a:pt x="757" y="73"/>
                  </a:cubicBezTo>
                  <a:cubicBezTo>
                    <a:pt x="751" y="90"/>
                    <a:pt x="698" y="56"/>
                    <a:pt x="698" y="77"/>
                  </a:cubicBezTo>
                  <a:cubicBezTo>
                    <a:pt x="698" y="98"/>
                    <a:pt x="676" y="101"/>
                    <a:pt x="658" y="78"/>
                  </a:cubicBezTo>
                  <a:cubicBezTo>
                    <a:pt x="640" y="56"/>
                    <a:pt x="599" y="70"/>
                    <a:pt x="601" y="87"/>
                  </a:cubicBezTo>
                  <a:cubicBezTo>
                    <a:pt x="602" y="105"/>
                    <a:pt x="583" y="90"/>
                    <a:pt x="549" y="70"/>
                  </a:cubicBezTo>
                  <a:cubicBezTo>
                    <a:pt x="515" y="49"/>
                    <a:pt x="479" y="93"/>
                    <a:pt x="482" y="115"/>
                  </a:cubicBezTo>
                  <a:cubicBezTo>
                    <a:pt x="485" y="138"/>
                    <a:pt x="471" y="143"/>
                    <a:pt x="443" y="95"/>
                  </a:cubicBezTo>
                  <a:cubicBezTo>
                    <a:pt x="415" y="46"/>
                    <a:pt x="382" y="99"/>
                    <a:pt x="397" y="126"/>
                  </a:cubicBezTo>
                  <a:cubicBezTo>
                    <a:pt x="412" y="152"/>
                    <a:pt x="406" y="185"/>
                    <a:pt x="384" y="171"/>
                  </a:cubicBezTo>
                  <a:cubicBezTo>
                    <a:pt x="361" y="158"/>
                    <a:pt x="332" y="180"/>
                    <a:pt x="319" y="201"/>
                  </a:cubicBezTo>
                  <a:cubicBezTo>
                    <a:pt x="305" y="222"/>
                    <a:pt x="258" y="140"/>
                    <a:pt x="292" y="121"/>
                  </a:cubicBezTo>
                  <a:cubicBezTo>
                    <a:pt x="326" y="102"/>
                    <a:pt x="184" y="21"/>
                    <a:pt x="140" y="21"/>
                  </a:cubicBezTo>
                  <a:cubicBezTo>
                    <a:pt x="96" y="21"/>
                    <a:pt x="125" y="53"/>
                    <a:pt x="155" y="77"/>
                  </a:cubicBezTo>
                  <a:cubicBezTo>
                    <a:pt x="184" y="101"/>
                    <a:pt x="134" y="95"/>
                    <a:pt x="118" y="74"/>
                  </a:cubicBezTo>
                  <a:cubicBezTo>
                    <a:pt x="102" y="53"/>
                    <a:pt x="71" y="70"/>
                    <a:pt x="53" y="99"/>
                  </a:cubicBezTo>
                  <a:cubicBezTo>
                    <a:pt x="35" y="129"/>
                    <a:pt x="6" y="145"/>
                    <a:pt x="3" y="166"/>
                  </a:cubicBezTo>
                  <a:cubicBezTo>
                    <a:pt x="0" y="186"/>
                    <a:pt x="53" y="208"/>
                    <a:pt x="99" y="189"/>
                  </a:cubicBezTo>
                  <a:cubicBezTo>
                    <a:pt x="144" y="170"/>
                    <a:pt x="196" y="167"/>
                    <a:pt x="220" y="189"/>
                  </a:cubicBezTo>
                  <a:cubicBezTo>
                    <a:pt x="243" y="211"/>
                    <a:pt x="177" y="220"/>
                    <a:pt x="201" y="238"/>
                  </a:cubicBezTo>
                  <a:cubicBezTo>
                    <a:pt x="224" y="256"/>
                    <a:pt x="205" y="270"/>
                    <a:pt x="149" y="266"/>
                  </a:cubicBezTo>
                  <a:cubicBezTo>
                    <a:pt x="93" y="262"/>
                    <a:pt x="25" y="278"/>
                    <a:pt x="35" y="297"/>
                  </a:cubicBezTo>
                  <a:cubicBezTo>
                    <a:pt x="46" y="316"/>
                    <a:pt x="178" y="281"/>
                    <a:pt x="180" y="300"/>
                  </a:cubicBezTo>
                  <a:cubicBezTo>
                    <a:pt x="181" y="319"/>
                    <a:pt x="180" y="351"/>
                    <a:pt x="215" y="337"/>
                  </a:cubicBezTo>
                  <a:cubicBezTo>
                    <a:pt x="251" y="322"/>
                    <a:pt x="227" y="363"/>
                    <a:pt x="245" y="371"/>
                  </a:cubicBezTo>
                  <a:cubicBezTo>
                    <a:pt x="263" y="378"/>
                    <a:pt x="258" y="413"/>
                    <a:pt x="211" y="416"/>
                  </a:cubicBezTo>
                  <a:cubicBezTo>
                    <a:pt x="164" y="419"/>
                    <a:pt x="141" y="429"/>
                    <a:pt x="161" y="449"/>
                  </a:cubicBezTo>
                  <a:cubicBezTo>
                    <a:pt x="186" y="474"/>
                    <a:pt x="237" y="456"/>
                    <a:pt x="288" y="444"/>
                  </a:cubicBezTo>
                  <a:cubicBezTo>
                    <a:pt x="338" y="433"/>
                    <a:pt x="410" y="493"/>
                    <a:pt x="469" y="517"/>
                  </a:cubicBezTo>
                  <a:cubicBezTo>
                    <a:pt x="528" y="540"/>
                    <a:pt x="630" y="508"/>
                    <a:pt x="642" y="477"/>
                  </a:cubicBezTo>
                  <a:cubicBezTo>
                    <a:pt x="654" y="446"/>
                    <a:pt x="733" y="458"/>
                    <a:pt x="766" y="436"/>
                  </a:cubicBezTo>
                  <a:cubicBezTo>
                    <a:pt x="798" y="413"/>
                    <a:pt x="842" y="387"/>
                    <a:pt x="900" y="38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0" name="Google Shape;2210;p68"/>
            <p:cNvSpPr/>
            <p:nvPr/>
          </p:nvSpPr>
          <p:spPr>
            <a:xfrm>
              <a:off x="11133161" y="5688697"/>
              <a:ext cx="227851" cy="252981"/>
            </a:xfrm>
            <a:custGeom>
              <a:pathLst>
                <a:path extrusionOk="0" h="501" w="452">
                  <a:moveTo>
                    <a:pt x="404" y="158"/>
                  </a:moveTo>
                  <a:cubicBezTo>
                    <a:pt x="392" y="149"/>
                    <a:pt x="380" y="139"/>
                    <a:pt x="371" y="128"/>
                  </a:cubicBezTo>
                  <a:cubicBezTo>
                    <a:pt x="333" y="84"/>
                    <a:pt x="318" y="119"/>
                    <a:pt x="313" y="146"/>
                  </a:cubicBezTo>
                  <a:cubicBezTo>
                    <a:pt x="309" y="173"/>
                    <a:pt x="273" y="137"/>
                    <a:pt x="251" y="133"/>
                  </a:cubicBezTo>
                  <a:cubicBezTo>
                    <a:pt x="229" y="128"/>
                    <a:pt x="258" y="86"/>
                    <a:pt x="273" y="75"/>
                  </a:cubicBezTo>
                  <a:cubicBezTo>
                    <a:pt x="284" y="67"/>
                    <a:pt x="294" y="47"/>
                    <a:pt x="300" y="18"/>
                  </a:cubicBezTo>
                  <a:cubicBezTo>
                    <a:pt x="296" y="18"/>
                    <a:pt x="292" y="17"/>
                    <a:pt x="288" y="16"/>
                  </a:cubicBezTo>
                  <a:cubicBezTo>
                    <a:pt x="247" y="0"/>
                    <a:pt x="189" y="0"/>
                    <a:pt x="188" y="36"/>
                  </a:cubicBezTo>
                  <a:cubicBezTo>
                    <a:pt x="186" y="73"/>
                    <a:pt x="233" y="60"/>
                    <a:pt x="235" y="84"/>
                  </a:cubicBezTo>
                  <a:cubicBezTo>
                    <a:pt x="236" y="107"/>
                    <a:pt x="188" y="101"/>
                    <a:pt x="154" y="125"/>
                  </a:cubicBezTo>
                  <a:cubicBezTo>
                    <a:pt x="120" y="149"/>
                    <a:pt x="83" y="109"/>
                    <a:pt x="47" y="126"/>
                  </a:cubicBezTo>
                  <a:cubicBezTo>
                    <a:pt x="12" y="144"/>
                    <a:pt x="86" y="165"/>
                    <a:pt x="59" y="202"/>
                  </a:cubicBezTo>
                  <a:cubicBezTo>
                    <a:pt x="33" y="239"/>
                    <a:pt x="61" y="237"/>
                    <a:pt x="105" y="273"/>
                  </a:cubicBezTo>
                  <a:cubicBezTo>
                    <a:pt x="149" y="308"/>
                    <a:pt x="78" y="317"/>
                    <a:pt x="78" y="357"/>
                  </a:cubicBezTo>
                  <a:cubicBezTo>
                    <a:pt x="78" y="396"/>
                    <a:pt x="24" y="395"/>
                    <a:pt x="12" y="422"/>
                  </a:cubicBezTo>
                  <a:cubicBezTo>
                    <a:pt x="0" y="448"/>
                    <a:pt x="59" y="501"/>
                    <a:pt x="111" y="501"/>
                  </a:cubicBezTo>
                  <a:cubicBezTo>
                    <a:pt x="148" y="501"/>
                    <a:pt x="233" y="478"/>
                    <a:pt x="284" y="430"/>
                  </a:cubicBezTo>
                  <a:cubicBezTo>
                    <a:pt x="334" y="383"/>
                    <a:pt x="360" y="429"/>
                    <a:pt x="406" y="405"/>
                  </a:cubicBezTo>
                  <a:cubicBezTo>
                    <a:pt x="452" y="382"/>
                    <a:pt x="424" y="209"/>
                    <a:pt x="406" y="174"/>
                  </a:cubicBezTo>
                  <a:cubicBezTo>
                    <a:pt x="403" y="167"/>
                    <a:pt x="403" y="163"/>
                    <a:pt x="404" y="158"/>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1" name="Google Shape;2211;p68"/>
            <p:cNvSpPr/>
            <p:nvPr/>
          </p:nvSpPr>
          <p:spPr>
            <a:xfrm>
              <a:off x="11248763" y="5274878"/>
              <a:ext cx="509315" cy="775699"/>
            </a:xfrm>
            <a:custGeom>
              <a:pathLst>
                <a:path extrusionOk="0" h="1536" w="1007">
                  <a:moveTo>
                    <a:pt x="196" y="816"/>
                  </a:moveTo>
                  <a:cubicBezTo>
                    <a:pt x="159" y="780"/>
                    <a:pt x="111" y="837"/>
                    <a:pt x="71" y="836"/>
                  </a:cubicBezTo>
                  <a:cubicBezTo>
                    <a:pt x="65" y="865"/>
                    <a:pt x="55" y="885"/>
                    <a:pt x="44" y="893"/>
                  </a:cubicBezTo>
                  <a:cubicBezTo>
                    <a:pt x="29" y="904"/>
                    <a:pt x="0" y="946"/>
                    <a:pt x="22" y="951"/>
                  </a:cubicBezTo>
                  <a:cubicBezTo>
                    <a:pt x="44" y="955"/>
                    <a:pt x="80" y="991"/>
                    <a:pt x="84" y="964"/>
                  </a:cubicBezTo>
                  <a:cubicBezTo>
                    <a:pt x="89" y="937"/>
                    <a:pt x="104" y="902"/>
                    <a:pt x="142" y="946"/>
                  </a:cubicBezTo>
                  <a:cubicBezTo>
                    <a:pt x="151" y="957"/>
                    <a:pt x="163" y="967"/>
                    <a:pt x="175" y="976"/>
                  </a:cubicBezTo>
                  <a:cubicBezTo>
                    <a:pt x="181" y="956"/>
                    <a:pt x="228" y="953"/>
                    <a:pt x="252" y="928"/>
                  </a:cubicBezTo>
                  <a:cubicBezTo>
                    <a:pt x="282" y="899"/>
                    <a:pt x="238" y="856"/>
                    <a:pt x="196" y="816"/>
                  </a:cubicBezTo>
                  <a:close/>
                  <a:moveTo>
                    <a:pt x="1004" y="1182"/>
                  </a:moveTo>
                  <a:cubicBezTo>
                    <a:pt x="1007" y="1138"/>
                    <a:pt x="909" y="1107"/>
                    <a:pt x="899" y="1130"/>
                  </a:cubicBezTo>
                  <a:cubicBezTo>
                    <a:pt x="888" y="1154"/>
                    <a:pt x="866" y="1151"/>
                    <a:pt x="850" y="1125"/>
                  </a:cubicBezTo>
                  <a:cubicBezTo>
                    <a:pt x="834" y="1098"/>
                    <a:pt x="865" y="1073"/>
                    <a:pt x="849" y="1070"/>
                  </a:cubicBezTo>
                  <a:cubicBezTo>
                    <a:pt x="832" y="1067"/>
                    <a:pt x="812" y="1030"/>
                    <a:pt x="816" y="1015"/>
                  </a:cubicBezTo>
                  <a:cubicBezTo>
                    <a:pt x="821" y="1001"/>
                    <a:pt x="791" y="906"/>
                    <a:pt x="741" y="894"/>
                  </a:cubicBezTo>
                  <a:cubicBezTo>
                    <a:pt x="691" y="882"/>
                    <a:pt x="683" y="812"/>
                    <a:pt x="674" y="773"/>
                  </a:cubicBezTo>
                  <a:cubicBezTo>
                    <a:pt x="666" y="735"/>
                    <a:pt x="633" y="756"/>
                    <a:pt x="608" y="723"/>
                  </a:cubicBezTo>
                  <a:cubicBezTo>
                    <a:pt x="583" y="691"/>
                    <a:pt x="540" y="707"/>
                    <a:pt x="518" y="708"/>
                  </a:cubicBezTo>
                  <a:cubicBezTo>
                    <a:pt x="496" y="710"/>
                    <a:pt x="518" y="667"/>
                    <a:pt x="553" y="643"/>
                  </a:cubicBezTo>
                  <a:cubicBezTo>
                    <a:pt x="589" y="620"/>
                    <a:pt x="630" y="494"/>
                    <a:pt x="630" y="469"/>
                  </a:cubicBezTo>
                  <a:cubicBezTo>
                    <a:pt x="630" y="444"/>
                    <a:pt x="475" y="446"/>
                    <a:pt x="446" y="460"/>
                  </a:cubicBezTo>
                  <a:cubicBezTo>
                    <a:pt x="416" y="475"/>
                    <a:pt x="387" y="438"/>
                    <a:pt x="412" y="428"/>
                  </a:cubicBezTo>
                  <a:cubicBezTo>
                    <a:pt x="437" y="418"/>
                    <a:pt x="490" y="366"/>
                    <a:pt x="487" y="345"/>
                  </a:cubicBezTo>
                  <a:cubicBezTo>
                    <a:pt x="484" y="325"/>
                    <a:pt x="524" y="305"/>
                    <a:pt x="502" y="286"/>
                  </a:cubicBezTo>
                  <a:cubicBezTo>
                    <a:pt x="480" y="267"/>
                    <a:pt x="477" y="311"/>
                    <a:pt x="458" y="326"/>
                  </a:cubicBezTo>
                  <a:cubicBezTo>
                    <a:pt x="438" y="341"/>
                    <a:pt x="395" y="336"/>
                    <a:pt x="350" y="328"/>
                  </a:cubicBezTo>
                  <a:cubicBezTo>
                    <a:pt x="304" y="319"/>
                    <a:pt x="286" y="384"/>
                    <a:pt x="288" y="412"/>
                  </a:cubicBezTo>
                  <a:cubicBezTo>
                    <a:pt x="289" y="440"/>
                    <a:pt x="235" y="456"/>
                    <a:pt x="243" y="480"/>
                  </a:cubicBezTo>
                  <a:cubicBezTo>
                    <a:pt x="252" y="503"/>
                    <a:pt x="233" y="521"/>
                    <a:pt x="218" y="508"/>
                  </a:cubicBezTo>
                  <a:cubicBezTo>
                    <a:pt x="204" y="494"/>
                    <a:pt x="187" y="462"/>
                    <a:pt x="158" y="485"/>
                  </a:cubicBezTo>
                  <a:cubicBezTo>
                    <a:pt x="128" y="509"/>
                    <a:pt x="192" y="540"/>
                    <a:pt x="230" y="545"/>
                  </a:cubicBezTo>
                  <a:cubicBezTo>
                    <a:pt x="269" y="549"/>
                    <a:pt x="201" y="577"/>
                    <a:pt x="193" y="618"/>
                  </a:cubicBezTo>
                  <a:cubicBezTo>
                    <a:pt x="186" y="660"/>
                    <a:pt x="243" y="642"/>
                    <a:pt x="246" y="671"/>
                  </a:cubicBezTo>
                  <a:cubicBezTo>
                    <a:pt x="249" y="701"/>
                    <a:pt x="164" y="705"/>
                    <a:pt x="164" y="733"/>
                  </a:cubicBezTo>
                  <a:cubicBezTo>
                    <a:pt x="164" y="762"/>
                    <a:pt x="213" y="720"/>
                    <a:pt x="235" y="708"/>
                  </a:cubicBezTo>
                  <a:cubicBezTo>
                    <a:pt x="257" y="697"/>
                    <a:pt x="223" y="778"/>
                    <a:pt x="276" y="769"/>
                  </a:cubicBezTo>
                  <a:cubicBezTo>
                    <a:pt x="329" y="760"/>
                    <a:pt x="314" y="688"/>
                    <a:pt x="334" y="691"/>
                  </a:cubicBezTo>
                  <a:cubicBezTo>
                    <a:pt x="353" y="694"/>
                    <a:pt x="325" y="729"/>
                    <a:pt x="341" y="760"/>
                  </a:cubicBezTo>
                  <a:cubicBezTo>
                    <a:pt x="357" y="791"/>
                    <a:pt x="303" y="838"/>
                    <a:pt x="306" y="860"/>
                  </a:cubicBezTo>
                  <a:cubicBezTo>
                    <a:pt x="308" y="882"/>
                    <a:pt x="415" y="882"/>
                    <a:pt x="449" y="847"/>
                  </a:cubicBezTo>
                  <a:cubicBezTo>
                    <a:pt x="483" y="812"/>
                    <a:pt x="499" y="850"/>
                    <a:pt x="475" y="877"/>
                  </a:cubicBezTo>
                  <a:cubicBezTo>
                    <a:pt x="452" y="903"/>
                    <a:pt x="462" y="928"/>
                    <a:pt x="491" y="939"/>
                  </a:cubicBezTo>
                  <a:cubicBezTo>
                    <a:pt x="521" y="949"/>
                    <a:pt x="531" y="952"/>
                    <a:pt x="518" y="975"/>
                  </a:cubicBezTo>
                  <a:cubicBezTo>
                    <a:pt x="505" y="999"/>
                    <a:pt x="517" y="1043"/>
                    <a:pt x="509" y="1065"/>
                  </a:cubicBezTo>
                  <a:cubicBezTo>
                    <a:pt x="502" y="1088"/>
                    <a:pt x="410" y="1085"/>
                    <a:pt x="407" y="1070"/>
                  </a:cubicBezTo>
                  <a:cubicBezTo>
                    <a:pt x="404" y="1055"/>
                    <a:pt x="366" y="1065"/>
                    <a:pt x="376" y="1086"/>
                  </a:cubicBezTo>
                  <a:cubicBezTo>
                    <a:pt x="387" y="1107"/>
                    <a:pt x="344" y="1129"/>
                    <a:pt x="347" y="1148"/>
                  </a:cubicBezTo>
                  <a:cubicBezTo>
                    <a:pt x="350" y="1167"/>
                    <a:pt x="404" y="1163"/>
                    <a:pt x="406" y="1187"/>
                  </a:cubicBezTo>
                  <a:cubicBezTo>
                    <a:pt x="407" y="1210"/>
                    <a:pt x="366" y="1238"/>
                    <a:pt x="310" y="1254"/>
                  </a:cubicBezTo>
                  <a:cubicBezTo>
                    <a:pt x="254" y="1271"/>
                    <a:pt x="322" y="1315"/>
                    <a:pt x="348" y="1296"/>
                  </a:cubicBezTo>
                  <a:cubicBezTo>
                    <a:pt x="375" y="1276"/>
                    <a:pt x="369" y="1309"/>
                    <a:pt x="407" y="1309"/>
                  </a:cubicBezTo>
                  <a:cubicBezTo>
                    <a:pt x="446" y="1309"/>
                    <a:pt x="469" y="1340"/>
                    <a:pt x="512" y="1324"/>
                  </a:cubicBezTo>
                  <a:cubicBezTo>
                    <a:pt x="555" y="1307"/>
                    <a:pt x="553" y="1324"/>
                    <a:pt x="521" y="1349"/>
                  </a:cubicBezTo>
                  <a:cubicBezTo>
                    <a:pt x="488" y="1374"/>
                    <a:pt x="440" y="1347"/>
                    <a:pt x="410" y="1364"/>
                  </a:cubicBezTo>
                  <a:cubicBezTo>
                    <a:pt x="381" y="1380"/>
                    <a:pt x="261" y="1492"/>
                    <a:pt x="283" y="1520"/>
                  </a:cubicBezTo>
                  <a:cubicBezTo>
                    <a:pt x="297" y="1536"/>
                    <a:pt x="314" y="1496"/>
                    <a:pt x="357" y="1479"/>
                  </a:cubicBezTo>
                  <a:cubicBezTo>
                    <a:pt x="400" y="1461"/>
                    <a:pt x="407" y="1490"/>
                    <a:pt x="431" y="1493"/>
                  </a:cubicBezTo>
                  <a:cubicBezTo>
                    <a:pt x="455" y="1496"/>
                    <a:pt x="456" y="1445"/>
                    <a:pt x="475" y="1449"/>
                  </a:cubicBezTo>
                  <a:cubicBezTo>
                    <a:pt x="494" y="1454"/>
                    <a:pt x="512" y="1433"/>
                    <a:pt x="548" y="1439"/>
                  </a:cubicBezTo>
                  <a:cubicBezTo>
                    <a:pt x="583" y="1445"/>
                    <a:pt x="608" y="1431"/>
                    <a:pt x="626" y="1417"/>
                  </a:cubicBezTo>
                  <a:cubicBezTo>
                    <a:pt x="643" y="1402"/>
                    <a:pt x="691" y="1446"/>
                    <a:pt x="705" y="1436"/>
                  </a:cubicBezTo>
                  <a:cubicBezTo>
                    <a:pt x="720" y="1426"/>
                    <a:pt x="785" y="1414"/>
                    <a:pt x="818" y="1415"/>
                  </a:cubicBezTo>
                  <a:cubicBezTo>
                    <a:pt x="850" y="1417"/>
                    <a:pt x="934" y="1378"/>
                    <a:pt x="956" y="1358"/>
                  </a:cubicBezTo>
                  <a:cubicBezTo>
                    <a:pt x="978" y="1337"/>
                    <a:pt x="943" y="1333"/>
                    <a:pt x="914" y="1337"/>
                  </a:cubicBezTo>
                  <a:cubicBezTo>
                    <a:pt x="884" y="1341"/>
                    <a:pt x="890" y="1307"/>
                    <a:pt x="921" y="1278"/>
                  </a:cubicBezTo>
                  <a:cubicBezTo>
                    <a:pt x="952" y="1248"/>
                    <a:pt x="1001" y="1226"/>
                    <a:pt x="1004" y="1182"/>
                  </a:cubicBezTo>
                  <a:close/>
                  <a:moveTo>
                    <a:pt x="117" y="441"/>
                  </a:moveTo>
                  <a:cubicBezTo>
                    <a:pt x="156" y="440"/>
                    <a:pt x="202" y="372"/>
                    <a:pt x="183" y="353"/>
                  </a:cubicBezTo>
                  <a:cubicBezTo>
                    <a:pt x="164" y="333"/>
                    <a:pt x="87" y="442"/>
                    <a:pt x="117" y="441"/>
                  </a:cubicBezTo>
                  <a:close/>
                  <a:moveTo>
                    <a:pt x="688" y="121"/>
                  </a:moveTo>
                  <a:cubicBezTo>
                    <a:pt x="713" y="96"/>
                    <a:pt x="742" y="0"/>
                    <a:pt x="704" y="10"/>
                  </a:cubicBezTo>
                  <a:cubicBezTo>
                    <a:pt x="666" y="21"/>
                    <a:pt x="677" y="132"/>
                    <a:pt x="688" y="12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2" name="Google Shape;2212;p68"/>
            <p:cNvSpPr/>
            <p:nvPr/>
          </p:nvSpPr>
          <p:spPr>
            <a:xfrm>
              <a:off x="11248763" y="5274878"/>
              <a:ext cx="509315" cy="775699"/>
            </a:xfrm>
            <a:custGeom>
              <a:pathLst>
                <a:path extrusionOk="0" h="1536" w="1007">
                  <a:moveTo>
                    <a:pt x="196" y="816"/>
                  </a:moveTo>
                  <a:cubicBezTo>
                    <a:pt x="159" y="780"/>
                    <a:pt x="111" y="837"/>
                    <a:pt x="71" y="836"/>
                  </a:cubicBezTo>
                  <a:cubicBezTo>
                    <a:pt x="65" y="865"/>
                    <a:pt x="55" y="885"/>
                    <a:pt x="44" y="893"/>
                  </a:cubicBezTo>
                  <a:cubicBezTo>
                    <a:pt x="29" y="904"/>
                    <a:pt x="0" y="946"/>
                    <a:pt x="22" y="951"/>
                  </a:cubicBezTo>
                  <a:cubicBezTo>
                    <a:pt x="44" y="955"/>
                    <a:pt x="80" y="991"/>
                    <a:pt x="84" y="964"/>
                  </a:cubicBezTo>
                  <a:cubicBezTo>
                    <a:pt x="89" y="937"/>
                    <a:pt x="104" y="902"/>
                    <a:pt x="142" y="946"/>
                  </a:cubicBezTo>
                  <a:cubicBezTo>
                    <a:pt x="151" y="957"/>
                    <a:pt x="163" y="967"/>
                    <a:pt x="175" y="976"/>
                  </a:cubicBezTo>
                  <a:cubicBezTo>
                    <a:pt x="181" y="956"/>
                    <a:pt x="228" y="953"/>
                    <a:pt x="252" y="928"/>
                  </a:cubicBezTo>
                  <a:cubicBezTo>
                    <a:pt x="282" y="899"/>
                    <a:pt x="238" y="856"/>
                    <a:pt x="196" y="816"/>
                  </a:cubicBezTo>
                  <a:close/>
                  <a:moveTo>
                    <a:pt x="1004" y="1182"/>
                  </a:moveTo>
                  <a:cubicBezTo>
                    <a:pt x="1007" y="1138"/>
                    <a:pt x="909" y="1107"/>
                    <a:pt x="899" y="1130"/>
                  </a:cubicBezTo>
                  <a:cubicBezTo>
                    <a:pt x="888" y="1154"/>
                    <a:pt x="866" y="1151"/>
                    <a:pt x="850" y="1125"/>
                  </a:cubicBezTo>
                  <a:cubicBezTo>
                    <a:pt x="834" y="1098"/>
                    <a:pt x="865" y="1073"/>
                    <a:pt x="849" y="1070"/>
                  </a:cubicBezTo>
                  <a:cubicBezTo>
                    <a:pt x="832" y="1067"/>
                    <a:pt x="812" y="1030"/>
                    <a:pt x="816" y="1015"/>
                  </a:cubicBezTo>
                  <a:cubicBezTo>
                    <a:pt x="821" y="1001"/>
                    <a:pt x="791" y="906"/>
                    <a:pt x="741" y="894"/>
                  </a:cubicBezTo>
                  <a:cubicBezTo>
                    <a:pt x="691" y="882"/>
                    <a:pt x="683" y="812"/>
                    <a:pt x="674" y="773"/>
                  </a:cubicBezTo>
                  <a:cubicBezTo>
                    <a:pt x="666" y="735"/>
                    <a:pt x="633" y="756"/>
                    <a:pt x="608" y="723"/>
                  </a:cubicBezTo>
                  <a:cubicBezTo>
                    <a:pt x="583" y="691"/>
                    <a:pt x="540" y="707"/>
                    <a:pt x="518" y="708"/>
                  </a:cubicBezTo>
                  <a:cubicBezTo>
                    <a:pt x="496" y="710"/>
                    <a:pt x="518" y="667"/>
                    <a:pt x="553" y="643"/>
                  </a:cubicBezTo>
                  <a:cubicBezTo>
                    <a:pt x="589" y="620"/>
                    <a:pt x="630" y="494"/>
                    <a:pt x="630" y="469"/>
                  </a:cubicBezTo>
                  <a:cubicBezTo>
                    <a:pt x="630" y="444"/>
                    <a:pt x="475" y="446"/>
                    <a:pt x="446" y="460"/>
                  </a:cubicBezTo>
                  <a:cubicBezTo>
                    <a:pt x="416" y="475"/>
                    <a:pt x="387" y="438"/>
                    <a:pt x="412" y="428"/>
                  </a:cubicBezTo>
                  <a:cubicBezTo>
                    <a:pt x="437" y="418"/>
                    <a:pt x="490" y="366"/>
                    <a:pt x="487" y="345"/>
                  </a:cubicBezTo>
                  <a:cubicBezTo>
                    <a:pt x="484" y="325"/>
                    <a:pt x="524" y="305"/>
                    <a:pt x="502" y="286"/>
                  </a:cubicBezTo>
                  <a:cubicBezTo>
                    <a:pt x="480" y="267"/>
                    <a:pt x="477" y="311"/>
                    <a:pt x="458" y="326"/>
                  </a:cubicBezTo>
                  <a:cubicBezTo>
                    <a:pt x="438" y="341"/>
                    <a:pt x="395" y="336"/>
                    <a:pt x="350" y="328"/>
                  </a:cubicBezTo>
                  <a:cubicBezTo>
                    <a:pt x="304" y="319"/>
                    <a:pt x="286" y="384"/>
                    <a:pt x="288" y="412"/>
                  </a:cubicBezTo>
                  <a:cubicBezTo>
                    <a:pt x="289" y="440"/>
                    <a:pt x="235" y="456"/>
                    <a:pt x="243" y="480"/>
                  </a:cubicBezTo>
                  <a:cubicBezTo>
                    <a:pt x="252" y="503"/>
                    <a:pt x="233" y="521"/>
                    <a:pt x="218" y="508"/>
                  </a:cubicBezTo>
                  <a:cubicBezTo>
                    <a:pt x="204" y="494"/>
                    <a:pt x="187" y="462"/>
                    <a:pt x="158" y="485"/>
                  </a:cubicBezTo>
                  <a:cubicBezTo>
                    <a:pt x="128" y="509"/>
                    <a:pt x="192" y="540"/>
                    <a:pt x="230" y="545"/>
                  </a:cubicBezTo>
                  <a:cubicBezTo>
                    <a:pt x="269" y="549"/>
                    <a:pt x="201" y="577"/>
                    <a:pt x="193" y="618"/>
                  </a:cubicBezTo>
                  <a:cubicBezTo>
                    <a:pt x="186" y="660"/>
                    <a:pt x="243" y="642"/>
                    <a:pt x="246" y="671"/>
                  </a:cubicBezTo>
                  <a:cubicBezTo>
                    <a:pt x="249" y="701"/>
                    <a:pt x="164" y="705"/>
                    <a:pt x="164" y="733"/>
                  </a:cubicBezTo>
                  <a:cubicBezTo>
                    <a:pt x="164" y="762"/>
                    <a:pt x="213" y="720"/>
                    <a:pt x="235" y="708"/>
                  </a:cubicBezTo>
                  <a:cubicBezTo>
                    <a:pt x="257" y="697"/>
                    <a:pt x="223" y="778"/>
                    <a:pt x="276" y="769"/>
                  </a:cubicBezTo>
                  <a:cubicBezTo>
                    <a:pt x="329" y="760"/>
                    <a:pt x="314" y="688"/>
                    <a:pt x="334" y="691"/>
                  </a:cubicBezTo>
                  <a:cubicBezTo>
                    <a:pt x="353" y="694"/>
                    <a:pt x="325" y="729"/>
                    <a:pt x="341" y="760"/>
                  </a:cubicBezTo>
                  <a:cubicBezTo>
                    <a:pt x="357" y="791"/>
                    <a:pt x="303" y="838"/>
                    <a:pt x="306" y="860"/>
                  </a:cubicBezTo>
                  <a:cubicBezTo>
                    <a:pt x="308" y="882"/>
                    <a:pt x="415" y="882"/>
                    <a:pt x="449" y="847"/>
                  </a:cubicBezTo>
                  <a:cubicBezTo>
                    <a:pt x="483" y="812"/>
                    <a:pt x="499" y="850"/>
                    <a:pt x="475" y="877"/>
                  </a:cubicBezTo>
                  <a:cubicBezTo>
                    <a:pt x="452" y="903"/>
                    <a:pt x="462" y="928"/>
                    <a:pt x="491" y="939"/>
                  </a:cubicBezTo>
                  <a:cubicBezTo>
                    <a:pt x="521" y="949"/>
                    <a:pt x="531" y="952"/>
                    <a:pt x="518" y="975"/>
                  </a:cubicBezTo>
                  <a:cubicBezTo>
                    <a:pt x="505" y="999"/>
                    <a:pt x="517" y="1043"/>
                    <a:pt x="509" y="1065"/>
                  </a:cubicBezTo>
                  <a:cubicBezTo>
                    <a:pt x="502" y="1088"/>
                    <a:pt x="410" y="1085"/>
                    <a:pt x="407" y="1070"/>
                  </a:cubicBezTo>
                  <a:cubicBezTo>
                    <a:pt x="404" y="1055"/>
                    <a:pt x="366" y="1065"/>
                    <a:pt x="376" y="1086"/>
                  </a:cubicBezTo>
                  <a:cubicBezTo>
                    <a:pt x="387" y="1107"/>
                    <a:pt x="344" y="1129"/>
                    <a:pt x="347" y="1148"/>
                  </a:cubicBezTo>
                  <a:cubicBezTo>
                    <a:pt x="350" y="1167"/>
                    <a:pt x="404" y="1163"/>
                    <a:pt x="406" y="1187"/>
                  </a:cubicBezTo>
                  <a:cubicBezTo>
                    <a:pt x="407" y="1210"/>
                    <a:pt x="366" y="1238"/>
                    <a:pt x="310" y="1254"/>
                  </a:cubicBezTo>
                  <a:cubicBezTo>
                    <a:pt x="254" y="1271"/>
                    <a:pt x="322" y="1315"/>
                    <a:pt x="348" y="1296"/>
                  </a:cubicBezTo>
                  <a:cubicBezTo>
                    <a:pt x="375" y="1276"/>
                    <a:pt x="369" y="1309"/>
                    <a:pt x="407" y="1309"/>
                  </a:cubicBezTo>
                  <a:cubicBezTo>
                    <a:pt x="446" y="1309"/>
                    <a:pt x="469" y="1340"/>
                    <a:pt x="512" y="1324"/>
                  </a:cubicBezTo>
                  <a:cubicBezTo>
                    <a:pt x="555" y="1307"/>
                    <a:pt x="553" y="1324"/>
                    <a:pt x="521" y="1349"/>
                  </a:cubicBezTo>
                  <a:cubicBezTo>
                    <a:pt x="488" y="1374"/>
                    <a:pt x="440" y="1347"/>
                    <a:pt x="410" y="1364"/>
                  </a:cubicBezTo>
                  <a:cubicBezTo>
                    <a:pt x="381" y="1380"/>
                    <a:pt x="261" y="1492"/>
                    <a:pt x="283" y="1520"/>
                  </a:cubicBezTo>
                  <a:cubicBezTo>
                    <a:pt x="297" y="1536"/>
                    <a:pt x="314" y="1496"/>
                    <a:pt x="357" y="1479"/>
                  </a:cubicBezTo>
                  <a:cubicBezTo>
                    <a:pt x="400" y="1461"/>
                    <a:pt x="407" y="1490"/>
                    <a:pt x="431" y="1493"/>
                  </a:cubicBezTo>
                  <a:cubicBezTo>
                    <a:pt x="455" y="1496"/>
                    <a:pt x="456" y="1445"/>
                    <a:pt x="475" y="1449"/>
                  </a:cubicBezTo>
                  <a:cubicBezTo>
                    <a:pt x="494" y="1454"/>
                    <a:pt x="512" y="1433"/>
                    <a:pt x="548" y="1439"/>
                  </a:cubicBezTo>
                  <a:cubicBezTo>
                    <a:pt x="583" y="1445"/>
                    <a:pt x="608" y="1431"/>
                    <a:pt x="626" y="1417"/>
                  </a:cubicBezTo>
                  <a:cubicBezTo>
                    <a:pt x="643" y="1402"/>
                    <a:pt x="691" y="1446"/>
                    <a:pt x="705" y="1436"/>
                  </a:cubicBezTo>
                  <a:cubicBezTo>
                    <a:pt x="720" y="1426"/>
                    <a:pt x="785" y="1414"/>
                    <a:pt x="818" y="1415"/>
                  </a:cubicBezTo>
                  <a:cubicBezTo>
                    <a:pt x="850" y="1417"/>
                    <a:pt x="934" y="1378"/>
                    <a:pt x="956" y="1358"/>
                  </a:cubicBezTo>
                  <a:cubicBezTo>
                    <a:pt x="978" y="1337"/>
                    <a:pt x="943" y="1333"/>
                    <a:pt x="914" y="1337"/>
                  </a:cubicBezTo>
                  <a:cubicBezTo>
                    <a:pt x="884" y="1341"/>
                    <a:pt x="890" y="1307"/>
                    <a:pt x="921" y="1278"/>
                  </a:cubicBezTo>
                  <a:cubicBezTo>
                    <a:pt x="952" y="1248"/>
                    <a:pt x="1001" y="1226"/>
                    <a:pt x="1004" y="1182"/>
                  </a:cubicBezTo>
                  <a:close/>
                  <a:moveTo>
                    <a:pt x="117" y="441"/>
                  </a:moveTo>
                  <a:cubicBezTo>
                    <a:pt x="156" y="440"/>
                    <a:pt x="202" y="372"/>
                    <a:pt x="183" y="353"/>
                  </a:cubicBezTo>
                  <a:cubicBezTo>
                    <a:pt x="164" y="333"/>
                    <a:pt x="87" y="442"/>
                    <a:pt x="117" y="441"/>
                  </a:cubicBezTo>
                  <a:close/>
                  <a:moveTo>
                    <a:pt x="688" y="121"/>
                  </a:moveTo>
                  <a:cubicBezTo>
                    <a:pt x="713" y="96"/>
                    <a:pt x="742" y="0"/>
                    <a:pt x="704" y="10"/>
                  </a:cubicBezTo>
                  <a:cubicBezTo>
                    <a:pt x="666" y="21"/>
                    <a:pt x="677" y="132"/>
                    <a:pt x="688" y="12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3" name="Google Shape;2213;p68"/>
            <p:cNvSpPr/>
            <p:nvPr/>
          </p:nvSpPr>
          <p:spPr>
            <a:xfrm>
              <a:off x="7965024" y="3034900"/>
              <a:ext cx="3087720" cy="2308669"/>
            </a:xfrm>
            <a:custGeom>
              <a:pathLst>
                <a:path extrusionOk="0" h="4569" w="6113">
                  <a:moveTo>
                    <a:pt x="5771" y="422"/>
                  </a:moveTo>
                  <a:cubicBezTo>
                    <a:pt x="5661" y="422"/>
                    <a:pt x="5573" y="440"/>
                    <a:pt x="5567" y="516"/>
                  </a:cubicBezTo>
                  <a:cubicBezTo>
                    <a:pt x="5561" y="593"/>
                    <a:pt x="5422" y="502"/>
                    <a:pt x="5363" y="528"/>
                  </a:cubicBezTo>
                  <a:cubicBezTo>
                    <a:pt x="5304" y="555"/>
                    <a:pt x="5334" y="466"/>
                    <a:pt x="5275" y="496"/>
                  </a:cubicBezTo>
                  <a:cubicBezTo>
                    <a:pt x="5216" y="525"/>
                    <a:pt x="5151" y="596"/>
                    <a:pt x="5080" y="626"/>
                  </a:cubicBezTo>
                  <a:cubicBezTo>
                    <a:pt x="5009" y="655"/>
                    <a:pt x="4956" y="729"/>
                    <a:pt x="4912" y="735"/>
                  </a:cubicBezTo>
                  <a:cubicBezTo>
                    <a:pt x="4867" y="741"/>
                    <a:pt x="5006" y="599"/>
                    <a:pt x="5077" y="528"/>
                  </a:cubicBezTo>
                  <a:cubicBezTo>
                    <a:pt x="5148" y="457"/>
                    <a:pt x="5109" y="375"/>
                    <a:pt x="5015" y="384"/>
                  </a:cubicBezTo>
                  <a:cubicBezTo>
                    <a:pt x="4920" y="392"/>
                    <a:pt x="4941" y="451"/>
                    <a:pt x="4888" y="463"/>
                  </a:cubicBezTo>
                  <a:cubicBezTo>
                    <a:pt x="4835" y="475"/>
                    <a:pt x="4581" y="602"/>
                    <a:pt x="4569" y="564"/>
                  </a:cubicBezTo>
                  <a:cubicBezTo>
                    <a:pt x="4557" y="525"/>
                    <a:pt x="4779" y="460"/>
                    <a:pt x="4776" y="434"/>
                  </a:cubicBezTo>
                  <a:cubicBezTo>
                    <a:pt x="4773" y="407"/>
                    <a:pt x="4495" y="404"/>
                    <a:pt x="4372" y="422"/>
                  </a:cubicBezTo>
                  <a:cubicBezTo>
                    <a:pt x="4248" y="440"/>
                    <a:pt x="4029" y="510"/>
                    <a:pt x="4026" y="475"/>
                  </a:cubicBezTo>
                  <a:cubicBezTo>
                    <a:pt x="4023" y="440"/>
                    <a:pt x="4280" y="389"/>
                    <a:pt x="4410" y="375"/>
                  </a:cubicBezTo>
                  <a:cubicBezTo>
                    <a:pt x="4543" y="360"/>
                    <a:pt x="4779" y="384"/>
                    <a:pt x="4879" y="342"/>
                  </a:cubicBezTo>
                  <a:cubicBezTo>
                    <a:pt x="4980" y="301"/>
                    <a:pt x="5130" y="298"/>
                    <a:pt x="5157" y="265"/>
                  </a:cubicBezTo>
                  <a:cubicBezTo>
                    <a:pt x="5183" y="233"/>
                    <a:pt x="5041" y="189"/>
                    <a:pt x="4971" y="192"/>
                  </a:cubicBezTo>
                  <a:cubicBezTo>
                    <a:pt x="4900" y="195"/>
                    <a:pt x="4829" y="186"/>
                    <a:pt x="4835" y="150"/>
                  </a:cubicBezTo>
                  <a:cubicBezTo>
                    <a:pt x="4841" y="115"/>
                    <a:pt x="4726" y="106"/>
                    <a:pt x="4714" y="80"/>
                  </a:cubicBezTo>
                  <a:cubicBezTo>
                    <a:pt x="4702" y="53"/>
                    <a:pt x="4481" y="74"/>
                    <a:pt x="4434" y="44"/>
                  </a:cubicBezTo>
                  <a:cubicBezTo>
                    <a:pt x="4386" y="15"/>
                    <a:pt x="4248" y="0"/>
                    <a:pt x="4130" y="9"/>
                  </a:cubicBezTo>
                  <a:cubicBezTo>
                    <a:pt x="4011" y="18"/>
                    <a:pt x="3769" y="15"/>
                    <a:pt x="3713" y="20"/>
                  </a:cubicBezTo>
                  <a:cubicBezTo>
                    <a:pt x="3657" y="26"/>
                    <a:pt x="3622" y="47"/>
                    <a:pt x="3572" y="44"/>
                  </a:cubicBezTo>
                  <a:cubicBezTo>
                    <a:pt x="3522" y="41"/>
                    <a:pt x="3445" y="59"/>
                    <a:pt x="3474" y="91"/>
                  </a:cubicBezTo>
                  <a:cubicBezTo>
                    <a:pt x="3528" y="150"/>
                    <a:pt x="3395" y="174"/>
                    <a:pt x="3403" y="130"/>
                  </a:cubicBezTo>
                  <a:cubicBezTo>
                    <a:pt x="3412" y="85"/>
                    <a:pt x="3288" y="65"/>
                    <a:pt x="3250" y="97"/>
                  </a:cubicBezTo>
                  <a:cubicBezTo>
                    <a:pt x="3206" y="134"/>
                    <a:pt x="3008" y="59"/>
                    <a:pt x="2978" y="97"/>
                  </a:cubicBezTo>
                  <a:cubicBezTo>
                    <a:pt x="2949" y="136"/>
                    <a:pt x="2716" y="124"/>
                    <a:pt x="2648" y="136"/>
                  </a:cubicBezTo>
                  <a:cubicBezTo>
                    <a:pt x="2580" y="147"/>
                    <a:pt x="2754" y="198"/>
                    <a:pt x="2748" y="227"/>
                  </a:cubicBezTo>
                  <a:cubicBezTo>
                    <a:pt x="2742" y="257"/>
                    <a:pt x="2527" y="227"/>
                    <a:pt x="2571" y="280"/>
                  </a:cubicBezTo>
                  <a:cubicBezTo>
                    <a:pt x="2615" y="333"/>
                    <a:pt x="2757" y="372"/>
                    <a:pt x="2825" y="440"/>
                  </a:cubicBezTo>
                  <a:cubicBezTo>
                    <a:pt x="2893" y="507"/>
                    <a:pt x="2772" y="466"/>
                    <a:pt x="2695" y="416"/>
                  </a:cubicBezTo>
                  <a:cubicBezTo>
                    <a:pt x="2618" y="366"/>
                    <a:pt x="2521" y="384"/>
                    <a:pt x="2474" y="333"/>
                  </a:cubicBezTo>
                  <a:cubicBezTo>
                    <a:pt x="2426" y="283"/>
                    <a:pt x="2249" y="245"/>
                    <a:pt x="2205" y="274"/>
                  </a:cubicBezTo>
                  <a:cubicBezTo>
                    <a:pt x="2152" y="310"/>
                    <a:pt x="2326" y="375"/>
                    <a:pt x="2326" y="413"/>
                  </a:cubicBezTo>
                  <a:cubicBezTo>
                    <a:pt x="2326" y="451"/>
                    <a:pt x="2208" y="404"/>
                    <a:pt x="2187" y="419"/>
                  </a:cubicBezTo>
                  <a:cubicBezTo>
                    <a:pt x="2167" y="434"/>
                    <a:pt x="2063" y="319"/>
                    <a:pt x="2004" y="319"/>
                  </a:cubicBezTo>
                  <a:cubicBezTo>
                    <a:pt x="1945" y="319"/>
                    <a:pt x="1996" y="372"/>
                    <a:pt x="1996" y="445"/>
                  </a:cubicBezTo>
                  <a:cubicBezTo>
                    <a:pt x="1996" y="519"/>
                    <a:pt x="1880" y="564"/>
                    <a:pt x="1913" y="513"/>
                  </a:cubicBezTo>
                  <a:cubicBezTo>
                    <a:pt x="1945" y="463"/>
                    <a:pt x="1922" y="333"/>
                    <a:pt x="1860" y="310"/>
                  </a:cubicBezTo>
                  <a:cubicBezTo>
                    <a:pt x="1798" y="286"/>
                    <a:pt x="1638" y="360"/>
                    <a:pt x="1556" y="357"/>
                  </a:cubicBezTo>
                  <a:cubicBezTo>
                    <a:pt x="1473" y="354"/>
                    <a:pt x="1364" y="381"/>
                    <a:pt x="1435" y="422"/>
                  </a:cubicBezTo>
                  <a:cubicBezTo>
                    <a:pt x="1506" y="463"/>
                    <a:pt x="1432" y="487"/>
                    <a:pt x="1370" y="443"/>
                  </a:cubicBezTo>
                  <a:cubicBezTo>
                    <a:pt x="1308" y="398"/>
                    <a:pt x="1104" y="443"/>
                    <a:pt x="1146" y="472"/>
                  </a:cubicBezTo>
                  <a:cubicBezTo>
                    <a:pt x="1187" y="502"/>
                    <a:pt x="1202" y="587"/>
                    <a:pt x="1175" y="623"/>
                  </a:cubicBezTo>
                  <a:cubicBezTo>
                    <a:pt x="1148" y="658"/>
                    <a:pt x="1063" y="587"/>
                    <a:pt x="983" y="593"/>
                  </a:cubicBezTo>
                  <a:cubicBezTo>
                    <a:pt x="904" y="599"/>
                    <a:pt x="508" y="788"/>
                    <a:pt x="532" y="838"/>
                  </a:cubicBezTo>
                  <a:cubicBezTo>
                    <a:pt x="555" y="888"/>
                    <a:pt x="723" y="847"/>
                    <a:pt x="777" y="876"/>
                  </a:cubicBezTo>
                  <a:cubicBezTo>
                    <a:pt x="830" y="906"/>
                    <a:pt x="759" y="1015"/>
                    <a:pt x="694" y="1059"/>
                  </a:cubicBezTo>
                  <a:cubicBezTo>
                    <a:pt x="629" y="1104"/>
                    <a:pt x="387" y="1062"/>
                    <a:pt x="381" y="1115"/>
                  </a:cubicBezTo>
                  <a:cubicBezTo>
                    <a:pt x="375" y="1169"/>
                    <a:pt x="0" y="1177"/>
                    <a:pt x="0" y="1263"/>
                  </a:cubicBezTo>
                  <a:cubicBezTo>
                    <a:pt x="0" y="1296"/>
                    <a:pt x="18" y="1328"/>
                    <a:pt x="59" y="1337"/>
                  </a:cubicBezTo>
                  <a:cubicBezTo>
                    <a:pt x="112" y="1348"/>
                    <a:pt x="177" y="1331"/>
                    <a:pt x="225" y="1384"/>
                  </a:cubicBezTo>
                  <a:cubicBezTo>
                    <a:pt x="272" y="1437"/>
                    <a:pt x="405" y="1440"/>
                    <a:pt x="496" y="1405"/>
                  </a:cubicBezTo>
                  <a:cubicBezTo>
                    <a:pt x="588" y="1369"/>
                    <a:pt x="656" y="1411"/>
                    <a:pt x="653" y="1464"/>
                  </a:cubicBezTo>
                  <a:cubicBezTo>
                    <a:pt x="650" y="1517"/>
                    <a:pt x="446" y="1443"/>
                    <a:pt x="384" y="1482"/>
                  </a:cubicBezTo>
                  <a:cubicBezTo>
                    <a:pt x="322" y="1520"/>
                    <a:pt x="130" y="1487"/>
                    <a:pt x="139" y="1529"/>
                  </a:cubicBezTo>
                  <a:cubicBezTo>
                    <a:pt x="148" y="1570"/>
                    <a:pt x="242" y="1561"/>
                    <a:pt x="319" y="1576"/>
                  </a:cubicBezTo>
                  <a:cubicBezTo>
                    <a:pt x="396" y="1591"/>
                    <a:pt x="325" y="1623"/>
                    <a:pt x="322" y="1656"/>
                  </a:cubicBezTo>
                  <a:cubicBezTo>
                    <a:pt x="319" y="1688"/>
                    <a:pt x="363" y="1682"/>
                    <a:pt x="440" y="1721"/>
                  </a:cubicBezTo>
                  <a:cubicBezTo>
                    <a:pt x="517" y="1759"/>
                    <a:pt x="644" y="1783"/>
                    <a:pt x="602" y="1738"/>
                  </a:cubicBezTo>
                  <a:cubicBezTo>
                    <a:pt x="561" y="1694"/>
                    <a:pt x="682" y="1700"/>
                    <a:pt x="703" y="1726"/>
                  </a:cubicBezTo>
                  <a:cubicBezTo>
                    <a:pt x="723" y="1753"/>
                    <a:pt x="780" y="1688"/>
                    <a:pt x="836" y="1703"/>
                  </a:cubicBezTo>
                  <a:cubicBezTo>
                    <a:pt x="892" y="1718"/>
                    <a:pt x="912" y="1650"/>
                    <a:pt x="957" y="1679"/>
                  </a:cubicBezTo>
                  <a:cubicBezTo>
                    <a:pt x="1001" y="1709"/>
                    <a:pt x="1208" y="1726"/>
                    <a:pt x="1278" y="1765"/>
                  </a:cubicBezTo>
                  <a:cubicBezTo>
                    <a:pt x="1349" y="1803"/>
                    <a:pt x="1447" y="1812"/>
                    <a:pt x="1438" y="1868"/>
                  </a:cubicBezTo>
                  <a:cubicBezTo>
                    <a:pt x="1429" y="1924"/>
                    <a:pt x="1497" y="1966"/>
                    <a:pt x="1576" y="2001"/>
                  </a:cubicBezTo>
                  <a:cubicBezTo>
                    <a:pt x="1656" y="2036"/>
                    <a:pt x="1671" y="2113"/>
                    <a:pt x="1668" y="2163"/>
                  </a:cubicBezTo>
                  <a:cubicBezTo>
                    <a:pt x="1665" y="2213"/>
                    <a:pt x="1754" y="2249"/>
                    <a:pt x="1739" y="2273"/>
                  </a:cubicBezTo>
                  <a:cubicBezTo>
                    <a:pt x="1724" y="2296"/>
                    <a:pt x="1736" y="2329"/>
                    <a:pt x="1789" y="2376"/>
                  </a:cubicBezTo>
                  <a:cubicBezTo>
                    <a:pt x="1842" y="2423"/>
                    <a:pt x="1706" y="2458"/>
                    <a:pt x="1739" y="2500"/>
                  </a:cubicBezTo>
                  <a:cubicBezTo>
                    <a:pt x="1771" y="2541"/>
                    <a:pt x="1692" y="2621"/>
                    <a:pt x="1786" y="2636"/>
                  </a:cubicBezTo>
                  <a:cubicBezTo>
                    <a:pt x="1880" y="2650"/>
                    <a:pt x="1866" y="2571"/>
                    <a:pt x="1937" y="2571"/>
                  </a:cubicBezTo>
                  <a:cubicBezTo>
                    <a:pt x="2007" y="2571"/>
                    <a:pt x="1934" y="2633"/>
                    <a:pt x="1972" y="2671"/>
                  </a:cubicBezTo>
                  <a:cubicBezTo>
                    <a:pt x="2010" y="2709"/>
                    <a:pt x="2090" y="2700"/>
                    <a:pt x="2164" y="2762"/>
                  </a:cubicBezTo>
                  <a:cubicBezTo>
                    <a:pt x="2238" y="2824"/>
                    <a:pt x="2190" y="2854"/>
                    <a:pt x="2122" y="2804"/>
                  </a:cubicBezTo>
                  <a:cubicBezTo>
                    <a:pt x="2055" y="2754"/>
                    <a:pt x="1857" y="2765"/>
                    <a:pt x="1857" y="2783"/>
                  </a:cubicBezTo>
                  <a:cubicBezTo>
                    <a:pt x="1857" y="2801"/>
                    <a:pt x="2075" y="2925"/>
                    <a:pt x="2125" y="2907"/>
                  </a:cubicBezTo>
                  <a:cubicBezTo>
                    <a:pt x="2176" y="2889"/>
                    <a:pt x="2243" y="2981"/>
                    <a:pt x="2214" y="3010"/>
                  </a:cubicBezTo>
                  <a:cubicBezTo>
                    <a:pt x="2184" y="3040"/>
                    <a:pt x="2199" y="3114"/>
                    <a:pt x="2193" y="3149"/>
                  </a:cubicBezTo>
                  <a:cubicBezTo>
                    <a:pt x="2187" y="3185"/>
                    <a:pt x="2114" y="3149"/>
                    <a:pt x="2066" y="3155"/>
                  </a:cubicBezTo>
                  <a:cubicBezTo>
                    <a:pt x="2019" y="3161"/>
                    <a:pt x="1987" y="3176"/>
                    <a:pt x="1987" y="3226"/>
                  </a:cubicBezTo>
                  <a:cubicBezTo>
                    <a:pt x="1987" y="3276"/>
                    <a:pt x="1913" y="3311"/>
                    <a:pt x="1904" y="3373"/>
                  </a:cubicBezTo>
                  <a:cubicBezTo>
                    <a:pt x="1895" y="3435"/>
                    <a:pt x="1963" y="3433"/>
                    <a:pt x="2001" y="3459"/>
                  </a:cubicBezTo>
                  <a:cubicBezTo>
                    <a:pt x="2040" y="3486"/>
                    <a:pt x="1931" y="3503"/>
                    <a:pt x="1925" y="3548"/>
                  </a:cubicBezTo>
                  <a:cubicBezTo>
                    <a:pt x="1919" y="3592"/>
                    <a:pt x="2025" y="3672"/>
                    <a:pt x="2063" y="3692"/>
                  </a:cubicBezTo>
                  <a:cubicBezTo>
                    <a:pt x="2102" y="3713"/>
                    <a:pt x="2066" y="3813"/>
                    <a:pt x="2081" y="3863"/>
                  </a:cubicBezTo>
                  <a:cubicBezTo>
                    <a:pt x="2096" y="3914"/>
                    <a:pt x="2146" y="3851"/>
                    <a:pt x="2140" y="3916"/>
                  </a:cubicBezTo>
                  <a:cubicBezTo>
                    <a:pt x="2134" y="3981"/>
                    <a:pt x="2187" y="3978"/>
                    <a:pt x="2190" y="4017"/>
                  </a:cubicBezTo>
                  <a:cubicBezTo>
                    <a:pt x="2193" y="4055"/>
                    <a:pt x="2285" y="4049"/>
                    <a:pt x="2267" y="4102"/>
                  </a:cubicBezTo>
                  <a:cubicBezTo>
                    <a:pt x="2249" y="4156"/>
                    <a:pt x="2294" y="4194"/>
                    <a:pt x="2314" y="4223"/>
                  </a:cubicBezTo>
                  <a:cubicBezTo>
                    <a:pt x="2335" y="4253"/>
                    <a:pt x="2412" y="4303"/>
                    <a:pt x="2426" y="4341"/>
                  </a:cubicBezTo>
                  <a:cubicBezTo>
                    <a:pt x="2441" y="4380"/>
                    <a:pt x="2485" y="4430"/>
                    <a:pt x="2539" y="4415"/>
                  </a:cubicBezTo>
                  <a:cubicBezTo>
                    <a:pt x="2592" y="4400"/>
                    <a:pt x="2595" y="4451"/>
                    <a:pt x="2636" y="4445"/>
                  </a:cubicBezTo>
                  <a:cubicBezTo>
                    <a:pt x="2677" y="4439"/>
                    <a:pt x="2742" y="4462"/>
                    <a:pt x="2754" y="4495"/>
                  </a:cubicBezTo>
                  <a:cubicBezTo>
                    <a:pt x="2766" y="4527"/>
                    <a:pt x="2893" y="4557"/>
                    <a:pt x="2928" y="4563"/>
                  </a:cubicBezTo>
                  <a:cubicBezTo>
                    <a:pt x="2964" y="4569"/>
                    <a:pt x="2970" y="4504"/>
                    <a:pt x="3002" y="4486"/>
                  </a:cubicBezTo>
                  <a:cubicBezTo>
                    <a:pt x="3034" y="4468"/>
                    <a:pt x="3023" y="4339"/>
                    <a:pt x="3052" y="4330"/>
                  </a:cubicBezTo>
                  <a:cubicBezTo>
                    <a:pt x="3082" y="4321"/>
                    <a:pt x="3073" y="4185"/>
                    <a:pt x="3043" y="4173"/>
                  </a:cubicBezTo>
                  <a:cubicBezTo>
                    <a:pt x="3014" y="4161"/>
                    <a:pt x="3026" y="4114"/>
                    <a:pt x="3094" y="4123"/>
                  </a:cubicBezTo>
                  <a:cubicBezTo>
                    <a:pt x="3161" y="4132"/>
                    <a:pt x="3138" y="4064"/>
                    <a:pt x="3170" y="4055"/>
                  </a:cubicBezTo>
                  <a:cubicBezTo>
                    <a:pt x="3203" y="4046"/>
                    <a:pt x="3188" y="3984"/>
                    <a:pt x="3212" y="3978"/>
                  </a:cubicBezTo>
                  <a:cubicBezTo>
                    <a:pt x="3235" y="3973"/>
                    <a:pt x="3232" y="3931"/>
                    <a:pt x="3214" y="3908"/>
                  </a:cubicBezTo>
                  <a:cubicBezTo>
                    <a:pt x="3197" y="3884"/>
                    <a:pt x="3218" y="3866"/>
                    <a:pt x="3253" y="3860"/>
                  </a:cubicBezTo>
                  <a:cubicBezTo>
                    <a:pt x="3288" y="3854"/>
                    <a:pt x="3279" y="3804"/>
                    <a:pt x="3232" y="3787"/>
                  </a:cubicBezTo>
                  <a:cubicBezTo>
                    <a:pt x="3185" y="3769"/>
                    <a:pt x="3200" y="3716"/>
                    <a:pt x="3247" y="3748"/>
                  </a:cubicBezTo>
                  <a:cubicBezTo>
                    <a:pt x="3294" y="3781"/>
                    <a:pt x="3330" y="3757"/>
                    <a:pt x="3303" y="3722"/>
                  </a:cubicBezTo>
                  <a:cubicBezTo>
                    <a:pt x="3276" y="3686"/>
                    <a:pt x="3336" y="3669"/>
                    <a:pt x="3397" y="3663"/>
                  </a:cubicBezTo>
                  <a:cubicBezTo>
                    <a:pt x="3459" y="3657"/>
                    <a:pt x="3492" y="3624"/>
                    <a:pt x="3480" y="3577"/>
                  </a:cubicBezTo>
                  <a:cubicBezTo>
                    <a:pt x="3468" y="3530"/>
                    <a:pt x="3551" y="3533"/>
                    <a:pt x="3530" y="3574"/>
                  </a:cubicBezTo>
                  <a:cubicBezTo>
                    <a:pt x="3510" y="3615"/>
                    <a:pt x="3521" y="3657"/>
                    <a:pt x="3551" y="3627"/>
                  </a:cubicBezTo>
                  <a:cubicBezTo>
                    <a:pt x="3581" y="3598"/>
                    <a:pt x="3637" y="3618"/>
                    <a:pt x="3737" y="3589"/>
                  </a:cubicBezTo>
                  <a:cubicBezTo>
                    <a:pt x="3837" y="3559"/>
                    <a:pt x="3935" y="3477"/>
                    <a:pt x="3958" y="3397"/>
                  </a:cubicBezTo>
                  <a:cubicBezTo>
                    <a:pt x="3982" y="3317"/>
                    <a:pt x="4097" y="3326"/>
                    <a:pt x="4082" y="3273"/>
                  </a:cubicBezTo>
                  <a:cubicBezTo>
                    <a:pt x="4068" y="3220"/>
                    <a:pt x="4103" y="3199"/>
                    <a:pt x="4177" y="3235"/>
                  </a:cubicBezTo>
                  <a:cubicBezTo>
                    <a:pt x="4251" y="3270"/>
                    <a:pt x="4191" y="3211"/>
                    <a:pt x="4274" y="3211"/>
                  </a:cubicBezTo>
                  <a:cubicBezTo>
                    <a:pt x="4357" y="3211"/>
                    <a:pt x="4342" y="3182"/>
                    <a:pt x="4422" y="3179"/>
                  </a:cubicBezTo>
                  <a:cubicBezTo>
                    <a:pt x="4501" y="3176"/>
                    <a:pt x="4708" y="3140"/>
                    <a:pt x="4779" y="3081"/>
                  </a:cubicBezTo>
                  <a:cubicBezTo>
                    <a:pt x="4850" y="3022"/>
                    <a:pt x="5000" y="2972"/>
                    <a:pt x="5062" y="2934"/>
                  </a:cubicBezTo>
                  <a:cubicBezTo>
                    <a:pt x="5124" y="2895"/>
                    <a:pt x="5139" y="2863"/>
                    <a:pt x="5101" y="2884"/>
                  </a:cubicBezTo>
                  <a:cubicBezTo>
                    <a:pt x="5062" y="2904"/>
                    <a:pt x="4982" y="2907"/>
                    <a:pt x="4923" y="2892"/>
                  </a:cubicBezTo>
                  <a:cubicBezTo>
                    <a:pt x="4864" y="2878"/>
                    <a:pt x="4770" y="2827"/>
                    <a:pt x="4702" y="2866"/>
                  </a:cubicBezTo>
                  <a:cubicBezTo>
                    <a:pt x="4634" y="2904"/>
                    <a:pt x="4676" y="2810"/>
                    <a:pt x="4732" y="2801"/>
                  </a:cubicBezTo>
                  <a:cubicBezTo>
                    <a:pt x="4788" y="2792"/>
                    <a:pt x="4764" y="2765"/>
                    <a:pt x="4749" y="2706"/>
                  </a:cubicBezTo>
                  <a:cubicBezTo>
                    <a:pt x="4735" y="2647"/>
                    <a:pt x="4844" y="2686"/>
                    <a:pt x="4891" y="2754"/>
                  </a:cubicBezTo>
                  <a:cubicBezTo>
                    <a:pt x="4938" y="2821"/>
                    <a:pt x="5030" y="2851"/>
                    <a:pt x="5109" y="2827"/>
                  </a:cubicBezTo>
                  <a:cubicBezTo>
                    <a:pt x="5189" y="2804"/>
                    <a:pt x="5112" y="2739"/>
                    <a:pt x="5145" y="2695"/>
                  </a:cubicBezTo>
                  <a:cubicBezTo>
                    <a:pt x="5177" y="2650"/>
                    <a:pt x="4900" y="2512"/>
                    <a:pt x="4885" y="2464"/>
                  </a:cubicBezTo>
                  <a:cubicBezTo>
                    <a:pt x="4870" y="2417"/>
                    <a:pt x="4956" y="2450"/>
                    <a:pt x="5033" y="2482"/>
                  </a:cubicBezTo>
                  <a:cubicBezTo>
                    <a:pt x="5109" y="2514"/>
                    <a:pt x="5127" y="2420"/>
                    <a:pt x="5127" y="2379"/>
                  </a:cubicBezTo>
                  <a:cubicBezTo>
                    <a:pt x="5127" y="2337"/>
                    <a:pt x="4962" y="2334"/>
                    <a:pt x="4888" y="2376"/>
                  </a:cubicBezTo>
                  <a:cubicBezTo>
                    <a:pt x="4814" y="2417"/>
                    <a:pt x="4743" y="2323"/>
                    <a:pt x="4844" y="2311"/>
                  </a:cubicBezTo>
                  <a:cubicBezTo>
                    <a:pt x="4944" y="2299"/>
                    <a:pt x="4853" y="2258"/>
                    <a:pt x="4882" y="2228"/>
                  </a:cubicBezTo>
                  <a:cubicBezTo>
                    <a:pt x="4912" y="2199"/>
                    <a:pt x="5039" y="2314"/>
                    <a:pt x="5103" y="2293"/>
                  </a:cubicBezTo>
                  <a:cubicBezTo>
                    <a:pt x="5168" y="2273"/>
                    <a:pt x="5216" y="2296"/>
                    <a:pt x="5272" y="2252"/>
                  </a:cubicBezTo>
                  <a:cubicBezTo>
                    <a:pt x="5328" y="2208"/>
                    <a:pt x="5171" y="2166"/>
                    <a:pt x="5139" y="2128"/>
                  </a:cubicBezTo>
                  <a:cubicBezTo>
                    <a:pt x="5106" y="2089"/>
                    <a:pt x="5301" y="2104"/>
                    <a:pt x="5360" y="2107"/>
                  </a:cubicBezTo>
                  <a:cubicBezTo>
                    <a:pt x="5419" y="2110"/>
                    <a:pt x="5434" y="2022"/>
                    <a:pt x="5387" y="2039"/>
                  </a:cubicBezTo>
                  <a:cubicBezTo>
                    <a:pt x="5340" y="2057"/>
                    <a:pt x="5171" y="1980"/>
                    <a:pt x="5207" y="1927"/>
                  </a:cubicBezTo>
                  <a:cubicBezTo>
                    <a:pt x="5242" y="1874"/>
                    <a:pt x="5307" y="1936"/>
                    <a:pt x="5381" y="1898"/>
                  </a:cubicBezTo>
                  <a:cubicBezTo>
                    <a:pt x="5455" y="1859"/>
                    <a:pt x="5387" y="1715"/>
                    <a:pt x="5334" y="1715"/>
                  </a:cubicBezTo>
                  <a:cubicBezTo>
                    <a:pt x="5281" y="1715"/>
                    <a:pt x="5157" y="1697"/>
                    <a:pt x="5157" y="1670"/>
                  </a:cubicBezTo>
                  <a:cubicBezTo>
                    <a:pt x="5157" y="1644"/>
                    <a:pt x="5053" y="1620"/>
                    <a:pt x="5083" y="1594"/>
                  </a:cubicBezTo>
                  <a:cubicBezTo>
                    <a:pt x="5112" y="1567"/>
                    <a:pt x="5151" y="1626"/>
                    <a:pt x="5219" y="1576"/>
                  </a:cubicBezTo>
                  <a:cubicBezTo>
                    <a:pt x="5286" y="1526"/>
                    <a:pt x="5428" y="1588"/>
                    <a:pt x="5490" y="1576"/>
                  </a:cubicBezTo>
                  <a:cubicBezTo>
                    <a:pt x="5552" y="1564"/>
                    <a:pt x="5464" y="1449"/>
                    <a:pt x="5428" y="1470"/>
                  </a:cubicBezTo>
                  <a:cubicBezTo>
                    <a:pt x="5393" y="1490"/>
                    <a:pt x="5272" y="1496"/>
                    <a:pt x="5263" y="1434"/>
                  </a:cubicBezTo>
                  <a:cubicBezTo>
                    <a:pt x="5254" y="1372"/>
                    <a:pt x="5378" y="1434"/>
                    <a:pt x="5399" y="1405"/>
                  </a:cubicBezTo>
                  <a:cubicBezTo>
                    <a:pt x="5419" y="1375"/>
                    <a:pt x="5227" y="1299"/>
                    <a:pt x="5198" y="1360"/>
                  </a:cubicBezTo>
                  <a:cubicBezTo>
                    <a:pt x="5168" y="1422"/>
                    <a:pt x="5062" y="1402"/>
                    <a:pt x="5118" y="1366"/>
                  </a:cubicBezTo>
                  <a:cubicBezTo>
                    <a:pt x="5174" y="1331"/>
                    <a:pt x="5186" y="1231"/>
                    <a:pt x="5180" y="1180"/>
                  </a:cubicBezTo>
                  <a:cubicBezTo>
                    <a:pt x="5174" y="1130"/>
                    <a:pt x="5381" y="1127"/>
                    <a:pt x="5357" y="1045"/>
                  </a:cubicBezTo>
                  <a:cubicBezTo>
                    <a:pt x="5334" y="962"/>
                    <a:pt x="5455" y="944"/>
                    <a:pt x="5523" y="944"/>
                  </a:cubicBezTo>
                  <a:cubicBezTo>
                    <a:pt x="5590" y="944"/>
                    <a:pt x="5520" y="856"/>
                    <a:pt x="5455" y="865"/>
                  </a:cubicBezTo>
                  <a:cubicBezTo>
                    <a:pt x="5390" y="873"/>
                    <a:pt x="5322" y="947"/>
                    <a:pt x="5289" y="918"/>
                  </a:cubicBezTo>
                  <a:cubicBezTo>
                    <a:pt x="5257" y="888"/>
                    <a:pt x="5366" y="835"/>
                    <a:pt x="5425" y="835"/>
                  </a:cubicBezTo>
                  <a:cubicBezTo>
                    <a:pt x="5484" y="835"/>
                    <a:pt x="5626" y="829"/>
                    <a:pt x="5676" y="800"/>
                  </a:cubicBezTo>
                  <a:cubicBezTo>
                    <a:pt x="5726" y="770"/>
                    <a:pt x="5588" y="744"/>
                    <a:pt x="5493" y="755"/>
                  </a:cubicBezTo>
                  <a:cubicBezTo>
                    <a:pt x="5399" y="767"/>
                    <a:pt x="5399" y="726"/>
                    <a:pt x="5540" y="723"/>
                  </a:cubicBezTo>
                  <a:cubicBezTo>
                    <a:pt x="5682" y="720"/>
                    <a:pt x="5658" y="690"/>
                    <a:pt x="5759" y="679"/>
                  </a:cubicBezTo>
                  <a:cubicBezTo>
                    <a:pt x="5859" y="667"/>
                    <a:pt x="5827" y="626"/>
                    <a:pt x="5889" y="623"/>
                  </a:cubicBezTo>
                  <a:cubicBezTo>
                    <a:pt x="5951" y="620"/>
                    <a:pt x="6113" y="552"/>
                    <a:pt x="6113" y="519"/>
                  </a:cubicBezTo>
                  <a:cubicBezTo>
                    <a:pt x="6113" y="487"/>
                    <a:pt x="5880" y="422"/>
                    <a:pt x="5771" y="422"/>
                  </a:cubicBezTo>
                  <a:close/>
                  <a:moveTo>
                    <a:pt x="2093" y="2993"/>
                  </a:moveTo>
                  <a:cubicBezTo>
                    <a:pt x="2096" y="2945"/>
                    <a:pt x="2043" y="2975"/>
                    <a:pt x="2013" y="2919"/>
                  </a:cubicBezTo>
                  <a:cubicBezTo>
                    <a:pt x="1984" y="2863"/>
                    <a:pt x="1833" y="2840"/>
                    <a:pt x="1818" y="2884"/>
                  </a:cubicBezTo>
                  <a:cubicBezTo>
                    <a:pt x="1813" y="2901"/>
                    <a:pt x="1765" y="2928"/>
                    <a:pt x="1804" y="2969"/>
                  </a:cubicBezTo>
                  <a:cubicBezTo>
                    <a:pt x="1842" y="3010"/>
                    <a:pt x="1869" y="2993"/>
                    <a:pt x="1913" y="3034"/>
                  </a:cubicBezTo>
                  <a:cubicBezTo>
                    <a:pt x="1957" y="3075"/>
                    <a:pt x="2090" y="3040"/>
                    <a:pt x="2093" y="299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4" name="Google Shape;2214;p68"/>
            <p:cNvSpPr/>
            <p:nvPr/>
          </p:nvSpPr>
          <p:spPr>
            <a:xfrm>
              <a:off x="12069697" y="5499379"/>
              <a:ext cx="242930" cy="231202"/>
            </a:xfrm>
            <a:custGeom>
              <a:pathLst>
                <a:path extrusionOk="0" h="456" w="481">
                  <a:moveTo>
                    <a:pt x="244" y="170"/>
                  </a:moveTo>
                  <a:cubicBezTo>
                    <a:pt x="229" y="163"/>
                    <a:pt x="223" y="115"/>
                    <a:pt x="241" y="101"/>
                  </a:cubicBezTo>
                  <a:cubicBezTo>
                    <a:pt x="259" y="86"/>
                    <a:pt x="266" y="30"/>
                    <a:pt x="251" y="15"/>
                  </a:cubicBezTo>
                  <a:cubicBezTo>
                    <a:pt x="237" y="0"/>
                    <a:pt x="183" y="15"/>
                    <a:pt x="179" y="55"/>
                  </a:cubicBezTo>
                  <a:cubicBezTo>
                    <a:pt x="174" y="95"/>
                    <a:pt x="132" y="77"/>
                    <a:pt x="120" y="86"/>
                  </a:cubicBezTo>
                  <a:cubicBezTo>
                    <a:pt x="108" y="95"/>
                    <a:pt x="143" y="112"/>
                    <a:pt x="124" y="130"/>
                  </a:cubicBezTo>
                  <a:cubicBezTo>
                    <a:pt x="105" y="148"/>
                    <a:pt x="98" y="103"/>
                    <a:pt x="67" y="101"/>
                  </a:cubicBezTo>
                  <a:cubicBezTo>
                    <a:pt x="36" y="98"/>
                    <a:pt x="33" y="148"/>
                    <a:pt x="17" y="173"/>
                  </a:cubicBezTo>
                  <a:cubicBezTo>
                    <a:pt x="0" y="198"/>
                    <a:pt x="11" y="251"/>
                    <a:pt x="17" y="286"/>
                  </a:cubicBezTo>
                  <a:cubicBezTo>
                    <a:pt x="22" y="322"/>
                    <a:pt x="65" y="344"/>
                    <a:pt x="55" y="374"/>
                  </a:cubicBezTo>
                  <a:cubicBezTo>
                    <a:pt x="50" y="387"/>
                    <a:pt x="60" y="403"/>
                    <a:pt x="70" y="418"/>
                  </a:cubicBezTo>
                  <a:cubicBezTo>
                    <a:pt x="109" y="419"/>
                    <a:pt x="145" y="421"/>
                    <a:pt x="161" y="427"/>
                  </a:cubicBezTo>
                  <a:cubicBezTo>
                    <a:pt x="168" y="429"/>
                    <a:pt x="181" y="428"/>
                    <a:pt x="198" y="426"/>
                  </a:cubicBezTo>
                  <a:cubicBezTo>
                    <a:pt x="185" y="405"/>
                    <a:pt x="156" y="387"/>
                    <a:pt x="158" y="372"/>
                  </a:cubicBezTo>
                  <a:cubicBezTo>
                    <a:pt x="161" y="352"/>
                    <a:pt x="189" y="365"/>
                    <a:pt x="210" y="382"/>
                  </a:cubicBezTo>
                  <a:cubicBezTo>
                    <a:pt x="231" y="400"/>
                    <a:pt x="276" y="403"/>
                    <a:pt x="281" y="381"/>
                  </a:cubicBezTo>
                  <a:cubicBezTo>
                    <a:pt x="283" y="367"/>
                    <a:pt x="273" y="304"/>
                    <a:pt x="245" y="319"/>
                  </a:cubicBezTo>
                  <a:cubicBezTo>
                    <a:pt x="217" y="334"/>
                    <a:pt x="210" y="328"/>
                    <a:pt x="200" y="313"/>
                  </a:cubicBezTo>
                  <a:cubicBezTo>
                    <a:pt x="189" y="298"/>
                    <a:pt x="220" y="275"/>
                    <a:pt x="228" y="251"/>
                  </a:cubicBezTo>
                  <a:cubicBezTo>
                    <a:pt x="235" y="227"/>
                    <a:pt x="284" y="236"/>
                    <a:pt x="291" y="217"/>
                  </a:cubicBezTo>
                  <a:cubicBezTo>
                    <a:pt x="299" y="198"/>
                    <a:pt x="259" y="177"/>
                    <a:pt x="244" y="170"/>
                  </a:cubicBezTo>
                  <a:close/>
                  <a:moveTo>
                    <a:pt x="467" y="260"/>
                  </a:moveTo>
                  <a:cubicBezTo>
                    <a:pt x="455" y="253"/>
                    <a:pt x="446" y="281"/>
                    <a:pt x="433" y="284"/>
                  </a:cubicBezTo>
                  <a:cubicBezTo>
                    <a:pt x="419" y="286"/>
                    <a:pt x="405" y="227"/>
                    <a:pt x="399" y="260"/>
                  </a:cubicBezTo>
                  <a:cubicBezTo>
                    <a:pt x="393" y="292"/>
                    <a:pt x="363" y="247"/>
                    <a:pt x="334" y="288"/>
                  </a:cubicBezTo>
                  <a:cubicBezTo>
                    <a:pt x="304" y="329"/>
                    <a:pt x="352" y="366"/>
                    <a:pt x="372" y="379"/>
                  </a:cubicBezTo>
                  <a:cubicBezTo>
                    <a:pt x="393" y="393"/>
                    <a:pt x="371" y="412"/>
                    <a:pt x="344" y="406"/>
                  </a:cubicBezTo>
                  <a:cubicBezTo>
                    <a:pt x="318" y="400"/>
                    <a:pt x="334" y="444"/>
                    <a:pt x="371" y="450"/>
                  </a:cubicBezTo>
                  <a:cubicBezTo>
                    <a:pt x="408" y="456"/>
                    <a:pt x="447" y="385"/>
                    <a:pt x="443" y="368"/>
                  </a:cubicBezTo>
                  <a:cubicBezTo>
                    <a:pt x="439" y="350"/>
                    <a:pt x="481" y="269"/>
                    <a:pt x="467" y="260"/>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5" name="Google Shape;2215;p68"/>
            <p:cNvSpPr/>
            <p:nvPr/>
          </p:nvSpPr>
          <p:spPr>
            <a:xfrm>
              <a:off x="12233884" y="4576247"/>
              <a:ext cx="629942" cy="1104073"/>
            </a:xfrm>
            <a:custGeom>
              <a:pathLst>
                <a:path extrusionOk="0" h="2184" w="1246">
                  <a:moveTo>
                    <a:pt x="1232" y="517"/>
                  </a:moveTo>
                  <a:cubicBezTo>
                    <a:pt x="1218" y="503"/>
                    <a:pt x="1189" y="465"/>
                    <a:pt x="1213" y="465"/>
                  </a:cubicBezTo>
                  <a:cubicBezTo>
                    <a:pt x="1237" y="465"/>
                    <a:pt x="1246" y="394"/>
                    <a:pt x="1218" y="380"/>
                  </a:cubicBezTo>
                  <a:cubicBezTo>
                    <a:pt x="1189" y="365"/>
                    <a:pt x="1218" y="304"/>
                    <a:pt x="1194" y="290"/>
                  </a:cubicBezTo>
                  <a:cubicBezTo>
                    <a:pt x="1170" y="275"/>
                    <a:pt x="1184" y="228"/>
                    <a:pt x="1189" y="195"/>
                  </a:cubicBezTo>
                  <a:cubicBezTo>
                    <a:pt x="1194" y="162"/>
                    <a:pt x="1099" y="133"/>
                    <a:pt x="1047" y="109"/>
                  </a:cubicBezTo>
                  <a:cubicBezTo>
                    <a:pt x="995" y="86"/>
                    <a:pt x="971" y="48"/>
                    <a:pt x="928" y="24"/>
                  </a:cubicBezTo>
                  <a:cubicBezTo>
                    <a:pt x="886" y="0"/>
                    <a:pt x="871" y="62"/>
                    <a:pt x="871" y="100"/>
                  </a:cubicBezTo>
                  <a:cubicBezTo>
                    <a:pt x="871" y="138"/>
                    <a:pt x="833" y="143"/>
                    <a:pt x="805" y="119"/>
                  </a:cubicBezTo>
                  <a:cubicBezTo>
                    <a:pt x="777" y="95"/>
                    <a:pt x="743" y="119"/>
                    <a:pt x="701" y="100"/>
                  </a:cubicBezTo>
                  <a:cubicBezTo>
                    <a:pt x="658" y="81"/>
                    <a:pt x="677" y="143"/>
                    <a:pt x="677" y="171"/>
                  </a:cubicBezTo>
                  <a:cubicBezTo>
                    <a:pt x="677" y="199"/>
                    <a:pt x="630" y="199"/>
                    <a:pt x="601" y="199"/>
                  </a:cubicBezTo>
                  <a:cubicBezTo>
                    <a:pt x="573" y="199"/>
                    <a:pt x="525" y="223"/>
                    <a:pt x="525" y="256"/>
                  </a:cubicBezTo>
                  <a:cubicBezTo>
                    <a:pt x="525" y="290"/>
                    <a:pt x="483" y="309"/>
                    <a:pt x="497" y="328"/>
                  </a:cubicBezTo>
                  <a:cubicBezTo>
                    <a:pt x="511" y="346"/>
                    <a:pt x="492" y="365"/>
                    <a:pt x="473" y="380"/>
                  </a:cubicBezTo>
                  <a:cubicBezTo>
                    <a:pt x="454" y="394"/>
                    <a:pt x="435" y="441"/>
                    <a:pt x="421" y="456"/>
                  </a:cubicBezTo>
                  <a:cubicBezTo>
                    <a:pt x="407" y="470"/>
                    <a:pt x="430" y="493"/>
                    <a:pt x="402" y="512"/>
                  </a:cubicBezTo>
                  <a:cubicBezTo>
                    <a:pt x="374" y="531"/>
                    <a:pt x="340" y="517"/>
                    <a:pt x="326" y="531"/>
                  </a:cubicBezTo>
                  <a:cubicBezTo>
                    <a:pt x="312" y="546"/>
                    <a:pt x="326" y="579"/>
                    <a:pt x="321" y="622"/>
                  </a:cubicBezTo>
                  <a:cubicBezTo>
                    <a:pt x="317" y="664"/>
                    <a:pt x="283" y="712"/>
                    <a:pt x="255" y="749"/>
                  </a:cubicBezTo>
                  <a:cubicBezTo>
                    <a:pt x="227" y="787"/>
                    <a:pt x="265" y="797"/>
                    <a:pt x="279" y="802"/>
                  </a:cubicBezTo>
                  <a:cubicBezTo>
                    <a:pt x="293" y="806"/>
                    <a:pt x="293" y="830"/>
                    <a:pt x="279" y="859"/>
                  </a:cubicBezTo>
                  <a:cubicBezTo>
                    <a:pt x="265" y="887"/>
                    <a:pt x="231" y="868"/>
                    <a:pt x="212" y="863"/>
                  </a:cubicBezTo>
                  <a:cubicBezTo>
                    <a:pt x="193" y="859"/>
                    <a:pt x="141" y="882"/>
                    <a:pt x="113" y="930"/>
                  </a:cubicBezTo>
                  <a:cubicBezTo>
                    <a:pt x="84" y="977"/>
                    <a:pt x="94" y="1006"/>
                    <a:pt x="103" y="1029"/>
                  </a:cubicBezTo>
                  <a:cubicBezTo>
                    <a:pt x="113" y="1053"/>
                    <a:pt x="80" y="1081"/>
                    <a:pt x="103" y="1129"/>
                  </a:cubicBezTo>
                  <a:cubicBezTo>
                    <a:pt x="127" y="1176"/>
                    <a:pt x="94" y="1186"/>
                    <a:pt x="99" y="1224"/>
                  </a:cubicBezTo>
                  <a:cubicBezTo>
                    <a:pt x="103" y="1262"/>
                    <a:pt x="160" y="1257"/>
                    <a:pt x="165" y="1295"/>
                  </a:cubicBezTo>
                  <a:cubicBezTo>
                    <a:pt x="170" y="1333"/>
                    <a:pt x="146" y="1347"/>
                    <a:pt x="127" y="1347"/>
                  </a:cubicBezTo>
                  <a:cubicBezTo>
                    <a:pt x="108" y="1347"/>
                    <a:pt x="113" y="1385"/>
                    <a:pt x="132" y="1394"/>
                  </a:cubicBezTo>
                  <a:cubicBezTo>
                    <a:pt x="151" y="1404"/>
                    <a:pt x="146" y="1470"/>
                    <a:pt x="137" y="1489"/>
                  </a:cubicBezTo>
                  <a:cubicBezTo>
                    <a:pt x="127" y="1508"/>
                    <a:pt x="65" y="1489"/>
                    <a:pt x="70" y="1513"/>
                  </a:cubicBezTo>
                  <a:cubicBezTo>
                    <a:pt x="75" y="1537"/>
                    <a:pt x="56" y="1575"/>
                    <a:pt x="56" y="1594"/>
                  </a:cubicBezTo>
                  <a:cubicBezTo>
                    <a:pt x="56" y="1613"/>
                    <a:pt x="51" y="1674"/>
                    <a:pt x="32" y="1660"/>
                  </a:cubicBezTo>
                  <a:cubicBezTo>
                    <a:pt x="25" y="1654"/>
                    <a:pt x="13" y="1654"/>
                    <a:pt x="1" y="1655"/>
                  </a:cubicBezTo>
                  <a:cubicBezTo>
                    <a:pt x="1" y="1658"/>
                    <a:pt x="1" y="1661"/>
                    <a:pt x="1" y="1665"/>
                  </a:cubicBezTo>
                  <a:cubicBezTo>
                    <a:pt x="0" y="1702"/>
                    <a:pt x="13" y="1739"/>
                    <a:pt x="45" y="1765"/>
                  </a:cubicBezTo>
                  <a:cubicBezTo>
                    <a:pt x="78" y="1792"/>
                    <a:pt x="53" y="1832"/>
                    <a:pt x="81" y="1868"/>
                  </a:cubicBezTo>
                  <a:cubicBezTo>
                    <a:pt x="109" y="1905"/>
                    <a:pt x="100" y="1932"/>
                    <a:pt x="131" y="1959"/>
                  </a:cubicBezTo>
                  <a:cubicBezTo>
                    <a:pt x="162" y="1985"/>
                    <a:pt x="165" y="2000"/>
                    <a:pt x="151" y="2034"/>
                  </a:cubicBezTo>
                  <a:cubicBezTo>
                    <a:pt x="138" y="2068"/>
                    <a:pt x="178" y="2059"/>
                    <a:pt x="179" y="2080"/>
                  </a:cubicBezTo>
                  <a:cubicBezTo>
                    <a:pt x="181" y="2100"/>
                    <a:pt x="171" y="2143"/>
                    <a:pt x="181" y="2164"/>
                  </a:cubicBezTo>
                  <a:cubicBezTo>
                    <a:pt x="191" y="2184"/>
                    <a:pt x="212" y="2164"/>
                    <a:pt x="259" y="2162"/>
                  </a:cubicBezTo>
                  <a:cubicBezTo>
                    <a:pt x="306" y="2161"/>
                    <a:pt x="295" y="2131"/>
                    <a:pt x="296" y="2103"/>
                  </a:cubicBezTo>
                  <a:cubicBezTo>
                    <a:pt x="298" y="2075"/>
                    <a:pt x="321" y="2088"/>
                    <a:pt x="327" y="2071"/>
                  </a:cubicBezTo>
                  <a:cubicBezTo>
                    <a:pt x="333" y="2053"/>
                    <a:pt x="376" y="2049"/>
                    <a:pt x="410" y="2063"/>
                  </a:cubicBezTo>
                  <a:cubicBezTo>
                    <a:pt x="444" y="2078"/>
                    <a:pt x="461" y="2053"/>
                    <a:pt x="467" y="2018"/>
                  </a:cubicBezTo>
                  <a:cubicBezTo>
                    <a:pt x="473" y="1982"/>
                    <a:pt x="492" y="2025"/>
                    <a:pt x="503" y="2032"/>
                  </a:cubicBezTo>
                  <a:cubicBezTo>
                    <a:pt x="513" y="2040"/>
                    <a:pt x="544" y="1978"/>
                    <a:pt x="559" y="1938"/>
                  </a:cubicBezTo>
                  <a:cubicBezTo>
                    <a:pt x="573" y="1898"/>
                    <a:pt x="557" y="1905"/>
                    <a:pt x="523" y="1944"/>
                  </a:cubicBezTo>
                  <a:cubicBezTo>
                    <a:pt x="489" y="1982"/>
                    <a:pt x="509" y="1905"/>
                    <a:pt x="522" y="1874"/>
                  </a:cubicBezTo>
                  <a:cubicBezTo>
                    <a:pt x="535" y="1843"/>
                    <a:pt x="534" y="1753"/>
                    <a:pt x="538" y="1733"/>
                  </a:cubicBezTo>
                  <a:cubicBezTo>
                    <a:pt x="543" y="1712"/>
                    <a:pt x="551" y="1681"/>
                    <a:pt x="594" y="1672"/>
                  </a:cubicBezTo>
                  <a:cubicBezTo>
                    <a:pt x="637" y="1663"/>
                    <a:pt x="693" y="1610"/>
                    <a:pt x="684" y="1588"/>
                  </a:cubicBezTo>
                  <a:cubicBezTo>
                    <a:pt x="675" y="1566"/>
                    <a:pt x="743" y="1529"/>
                    <a:pt x="743" y="1507"/>
                  </a:cubicBezTo>
                  <a:cubicBezTo>
                    <a:pt x="743" y="1485"/>
                    <a:pt x="672" y="1417"/>
                    <a:pt x="649" y="1402"/>
                  </a:cubicBezTo>
                  <a:cubicBezTo>
                    <a:pt x="625" y="1387"/>
                    <a:pt x="574" y="1399"/>
                    <a:pt x="578" y="1383"/>
                  </a:cubicBezTo>
                  <a:cubicBezTo>
                    <a:pt x="582" y="1367"/>
                    <a:pt x="572" y="1303"/>
                    <a:pt x="566" y="1271"/>
                  </a:cubicBezTo>
                  <a:cubicBezTo>
                    <a:pt x="560" y="1238"/>
                    <a:pt x="603" y="1204"/>
                    <a:pt x="603" y="1173"/>
                  </a:cubicBezTo>
                  <a:cubicBezTo>
                    <a:pt x="603" y="1142"/>
                    <a:pt x="602" y="1107"/>
                    <a:pt x="630" y="1097"/>
                  </a:cubicBezTo>
                  <a:cubicBezTo>
                    <a:pt x="658" y="1086"/>
                    <a:pt x="640" y="1060"/>
                    <a:pt x="677" y="1051"/>
                  </a:cubicBezTo>
                  <a:cubicBezTo>
                    <a:pt x="714" y="1042"/>
                    <a:pt x="706" y="989"/>
                    <a:pt x="746" y="973"/>
                  </a:cubicBezTo>
                  <a:cubicBezTo>
                    <a:pt x="786" y="957"/>
                    <a:pt x="789" y="943"/>
                    <a:pt x="841" y="918"/>
                  </a:cubicBezTo>
                  <a:cubicBezTo>
                    <a:pt x="892" y="893"/>
                    <a:pt x="979" y="834"/>
                    <a:pt x="994" y="803"/>
                  </a:cubicBezTo>
                  <a:cubicBezTo>
                    <a:pt x="1009" y="772"/>
                    <a:pt x="941" y="740"/>
                    <a:pt x="984" y="707"/>
                  </a:cubicBezTo>
                  <a:cubicBezTo>
                    <a:pt x="1027" y="675"/>
                    <a:pt x="991" y="638"/>
                    <a:pt x="1022" y="626"/>
                  </a:cubicBezTo>
                  <a:cubicBezTo>
                    <a:pt x="1053" y="614"/>
                    <a:pt x="1065" y="598"/>
                    <a:pt x="1087" y="574"/>
                  </a:cubicBezTo>
                  <a:cubicBezTo>
                    <a:pt x="1109" y="551"/>
                    <a:pt x="1139" y="573"/>
                    <a:pt x="1192" y="564"/>
                  </a:cubicBezTo>
                  <a:cubicBezTo>
                    <a:pt x="1211" y="561"/>
                    <a:pt x="1229" y="562"/>
                    <a:pt x="1246" y="566"/>
                  </a:cubicBezTo>
                  <a:cubicBezTo>
                    <a:pt x="1244" y="543"/>
                    <a:pt x="1238" y="524"/>
                    <a:pt x="1232" y="517"/>
                  </a:cubicBezTo>
                  <a:close/>
                  <a:moveTo>
                    <a:pt x="733" y="1815"/>
                  </a:moveTo>
                  <a:cubicBezTo>
                    <a:pt x="677" y="1817"/>
                    <a:pt x="651" y="1927"/>
                    <a:pt x="665" y="1945"/>
                  </a:cubicBezTo>
                  <a:cubicBezTo>
                    <a:pt x="677" y="1960"/>
                    <a:pt x="789" y="1814"/>
                    <a:pt x="733" y="1815"/>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6" name="Google Shape;2216;p68"/>
            <p:cNvSpPr/>
            <p:nvPr/>
          </p:nvSpPr>
          <p:spPr>
            <a:xfrm>
              <a:off x="12751575" y="5355296"/>
              <a:ext cx="316647" cy="155810"/>
            </a:xfrm>
            <a:custGeom>
              <a:pathLst>
                <a:path extrusionOk="0" h="308" w="627">
                  <a:moveTo>
                    <a:pt x="583" y="85"/>
                  </a:moveTo>
                  <a:cubicBezTo>
                    <a:pt x="595" y="59"/>
                    <a:pt x="627" y="54"/>
                    <a:pt x="603" y="20"/>
                  </a:cubicBezTo>
                  <a:cubicBezTo>
                    <a:pt x="599" y="23"/>
                    <a:pt x="592" y="27"/>
                    <a:pt x="582" y="30"/>
                  </a:cubicBezTo>
                  <a:cubicBezTo>
                    <a:pt x="539" y="42"/>
                    <a:pt x="446" y="0"/>
                    <a:pt x="393" y="11"/>
                  </a:cubicBezTo>
                  <a:cubicBezTo>
                    <a:pt x="339" y="21"/>
                    <a:pt x="232" y="21"/>
                    <a:pt x="207" y="48"/>
                  </a:cubicBezTo>
                  <a:cubicBezTo>
                    <a:pt x="182" y="74"/>
                    <a:pt x="118" y="81"/>
                    <a:pt x="146" y="105"/>
                  </a:cubicBezTo>
                  <a:cubicBezTo>
                    <a:pt x="174" y="129"/>
                    <a:pt x="146" y="141"/>
                    <a:pt x="167" y="169"/>
                  </a:cubicBezTo>
                  <a:cubicBezTo>
                    <a:pt x="188" y="197"/>
                    <a:pt x="198" y="208"/>
                    <a:pt x="226" y="202"/>
                  </a:cubicBezTo>
                  <a:cubicBezTo>
                    <a:pt x="254" y="197"/>
                    <a:pt x="276" y="211"/>
                    <a:pt x="246" y="242"/>
                  </a:cubicBezTo>
                  <a:cubicBezTo>
                    <a:pt x="246" y="243"/>
                    <a:pt x="246" y="243"/>
                    <a:pt x="245" y="244"/>
                  </a:cubicBezTo>
                  <a:cubicBezTo>
                    <a:pt x="293" y="240"/>
                    <a:pt x="345" y="237"/>
                    <a:pt x="353" y="242"/>
                  </a:cubicBezTo>
                  <a:cubicBezTo>
                    <a:pt x="365" y="251"/>
                    <a:pt x="435" y="307"/>
                    <a:pt x="453" y="301"/>
                  </a:cubicBezTo>
                  <a:cubicBezTo>
                    <a:pt x="464" y="298"/>
                    <a:pt x="512" y="303"/>
                    <a:pt x="548" y="308"/>
                  </a:cubicBezTo>
                  <a:cubicBezTo>
                    <a:pt x="544" y="297"/>
                    <a:pt x="545" y="286"/>
                    <a:pt x="552" y="280"/>
                  </a:cubicBezTo>
                  <a:cubicBezTo>
                    <a:pt x="565" y="269"/>
                    <a:pt x="594" y="269"/>
                    <a:pt x="579" y="247"/>
                  </a:cubicBezTo>
                  <a:cubicBezTo>
                    <a:pt x="563" y="225"/>
                    <a:pt x="559" y="220"/>
                    <a:pt x="556" y="194"/>
                  </a:cubicBezTo>
                  <a:cubicBezTo>
                    <a:pt x="554" y="167"/>
                    <a:pt x="548" y="154"/>
                    <a:pt x="550" y="136"/>
                  </a:cubicBezTo>
                  <a:cubicBezTo>
                    <a:pt x="552" y="118"/>
                    <a:pt x="570" y="114"/>
                    <a:pt x="583" y="85"/>
                  </a:cubicBezTo>
                  <a:close/>
                  <a:moveTo>
                    <a:pt x="61" y="157"/>
                  </a:moveTo>
                  <a:cubicBezTo>
                    <a:pt x="7" y="172"/>
                    <a:pt x="0" y="245"/>
                    <a:pt x="21" y="244"/>
                  </a:cubicBezTo>
                  <a:cubicBezTo>
                    <a:pt x="47" y="242"/>
                    <a:pt x="108" y="192"/>
                    <a:pt x="124" y="176"/>
                  </a:cubicBezTo>
                  <a:cubicBezTo>
                    <a:pt x="140" y="160"/>
                    <a:pt x="114" y="142"/>
                    <a:pt x="61" y="157"/>
                  </a:cubicBezTo>
                  <a:close/>
                  <a:moveTo>
                    <a:pt x="105" y="114"/>
                  </a:moveTo>
                  <a:cubicBezTo>
                    <a:pt x="117" y="92"/>
                    <a:pt x="20" y="102"/>
                    <a:pt x="41" y="121"/>
                  </a:cubicBezTo>
                  <a:cubicBezTo>
                    <a:pt x="58" y="136"/>
                    <a:pt x="93" y="136"/>
                    <a:pt x="105" y="11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7" name="Google Shape;2217;p68"/>
            <p:cNvSpPr/>
            <p:nvPr/>
          </p:nvSpPr>
          <p:spPr>
            <a:xfrm>
              <a:off x="13336281" y="8570345"/>
              <a:ext cx="405441" cy="492561"/>
            </a:xfrm>
            <a:custGeom>
              <a:pathLst>
                <a:path extrusionOk="0" h="977" w="803">
                  <a:moveTo>
                    <a:pt x="709" y="225"/>
                  </a:moveTo>
                  <a:cubicBezTo>
                    <a:pt x="755" y="153"/>
                    <a:pt x="755" y="153"/>
                    <a:pt x="755" y="153"/>
                  </a:cubicBezTo>
                  <a:cubicBezTo>
                    <a:pt x="803" y="83"/>
                    <a:pt x="803" y="83"/>
                    <a:pt x="803" y="83"/>
                  </a:cubicBezTo>
                  <a:cubicBezTo>
                    <a:pt x="780" y="88"/>
                    <a:pt x="760" y="94"/>
                    <a:pt x="753" y="97"/>
                  </a:cubicBezTo>
                  <a:cubicBezTo>
                    <a:pt x="735" y="106"/>
                    <a:pt x="711" y="93"/>
                    <a:pt x="704" y="77"/>
                  </a:cubicBezTo>
                  <a:cubicBezTo>
                    <a:pt x="698" y="62"/>
                    <a:pt x="653" y="75"/>
                    <a:pt x="618" y="95"/>
                  </a:cubicBezTo>
                  <a:cubicBezTo>
                    <a:pt x="583" y="115"/>
                    <a:pt x="565" y="157"/>
                    <a:pt x="552" y="148"/>
                  </a:cubicBezTo>
                  <a:cubicBezTo>
                    <a:pt x="538" y="139"/>
                    <a:pt x="459" y="128"/>
                    <a:pt x="436" y="128"/>
                  </a:cubicBezTo>
                  <a:cubicBezTo>
                    <a:pt x="414" y="128"/>
                    <a:pt x="343" y="82"/>
                    <a:pt x="321" y="62"/>
                  </a:cubicBezTo>
                  <a:cubicBezTo>
                    <a:pt x="299" y="42"/>
                    <a:pt x="235" y="51"/>
                    <a:pt x="219" y="42"/>
                  </a:cubicBezTo>
                  <a:cubicBezTo>
                    <a:pt x="204" y="33"/>
                    <a:pt x="173" y="26"/>
                    <a:pt x="162" y="13"/>
                  </a:cubicBezTo>
                  <a:cubicBezTo>
                    <a:pt x="151" y="0"/>
                    <a:pt x="124" y="2"/>
                    <a:pt x="102" y="6"/>
                  </a:cubicBezTo>
                  <a:cubicBezTo>
                    <a:pt x="80" y="11"/>
                    <a:pt x="27" y="42"/>
                    <a:pt x="22" y="60"/>
                  </a:cubicBezTo>
                  <a:cubicBezTo>
                    <a:pt x="21" y="65"/>
                    <a:pt x="16" y="71"/>
                    <a:pt x="10" y="76"/>
                  </a:cubicBezTo>
                  <a:cubicBezTo>
                    <a:pt x="55" y="117"/>
                    <a:pt x="55" y="117"/>
                    <a:pt x="55" y="117"/>
                  </a:cubicBezTo>
                  <a:cubicBezTo>
                    <a:pt x="65" y="189"/>
                    <a:pt x="65" y="189"/>
                    <a:pt x="65" y="189"/>
                  </a:cubicBezTo>
                  <a:cubicBezTo>
                    <a:pt x="106" y="225"/>
                    <a:pt x="106" y="225"/>
                    <a:pt x="106" y="225"/>
                  </a:cubicBezTo>
                  <a:cubicBezTo>
                    <a:pt x="106" y="225"/>
                    <a:pt x="106" y="265"/>
                    <a:pt x="101" y="306"/>
                  </a:cubicBezTo>
                  <a:cubicBezTo>
                    <a:pt x="96" y="347"/>
                    <a:pt x="60" y="398"/>
                    <a:pt x="35" y="424"/>
                  </a:cubicBezTo>
                  <a:cubicBezTo>
                    <a:pt x="27" y="431"/>
                    <a:pt x="16" y="456"/>
                    <a:pt x="5" y="486"/>
                  </a:cubicBezTo>
                  <a:cubicBezTo>
                    <a:pt x="44" y="496"/>
                    <a:pt x="73" y="510"/>
                    <a:pt x="71" y="522"/>
                  </a:cubicBezTo>
                  <a:cubicBezTo>
                    <a:pt x="67" y="547"/>
                    <a:pt x="0" y="536"/>
                    <a:pt x="0" y="586"/>
                  </a:cubicBezTo>
                  <a:cubicBezTo>
                    <a:pt x="0" y="590"/>
                    <a:pt x="0" y="593"/>
                    <a:pt x="0" y="597"/>
                  </a:cubicBezTo>
                  <a:cubicBezTo>
                    <a:pt x="377" y="797"/>
                    <a:pt x="377" y="797"/>
                    <a:pt x="377" y="797"/>
                  </a:cubicBezTo>
                  <a:cubicBezTo>
                    <a:pt x="372" y="858"/>
                    <a:pt x="372" y="858"/>
                    <a:pt x="372" y="858"/>
                  </a:cubicBezTo>
                  <a:cubicBezTo>
                    <a:pt x="372" y="858"/>
                    <a:pt x="457" y="920"/>
                    <a:pt x="539" y="977"/>
                  </a:cubicBezTo>
                  <a:cubicBezTo>
                    <a:pt x="576" y="883"/>
                    <a:pt x="624" y="779"/>
                    <a:pt x="637" y="760"/>
                  </a:cubicBezTo>
                  <a:cubicBezTo>
                    <a:pt x="659" y="726"/>
                    <a:pt x="681" y="732"/>
                    <a:pt x="701" y="708"/>
                  </a:cubicBezTo>
                  <a:cubicBezTo>
                    <a:pt x="720" y="685"/>
                    <a:pt x="726" y="720"/>
                    <a:pt x="755" y="673"/>
                  </a:cubicBezTo>
                  <a:cubicBezTo>
                    <a:pt x="758" y="669"/>
                    <a:pt x="760" y="665"/>
                    <a:pt x="764" y="661"/>
                  </a:cubicBezTo>
                  <a:cubicBezTo>
                    <a:pt x="714" y="582"/>
                    <a:pt x="714" y="582"/>
                    <a:pt x="714" y="582"/>
                  </a:cubicBezTo>
                  <a:lnTo>
                    <a:pt x="709" y="225"/>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8" name="Google Shape;2218;p68"/>
            <p:cNvSpPr/>
            <p:nvPr/>
          </p:nvSpPr>
          <p:spPr>
            <a:xfrm>
              <a:off x="13115133" y="8608878"/>
              <a:ext cx="274762" cy="284814"/>
            </a:xfrm>
            <a:custGeom>
              <a:pathLst>
                <a:path extrusionOk="0" h="564" w="545">
                  <a:moveTo>
                    <a:pt x="504" y="113"/>
                  </a:moveTo>
                  <a:cubicBezTo>
                    <a:pt x="494" y="41"/>
                    <a:pt x="494" y="41"/>
                    <a:pt x="494" y="41"/>
                  </a:cubicBezTo>
                  <a:cubicBezTo>
                    <a:pt x="449" y="0"/>
                    <a:pt x="449" y="0"/>
                    <a:pt x="449" y="0"/>
                  </a:cubicBezTo>
                  <a:cubicBezTo>
                    <a:pt x="435" y="11"/>
                    <a:pt x="416" y="22"/>
                    <a:pt x="415" y="32"/>
                  </a:cubicBezTo>
                  <a:cubicBezTo>
                    <a:pt x="413" y="48"/>
                    <a:pt x="371" y="46"/>
                    <a:pt x="353" y="37"/>
                  </a:cubicBezTo>
                  <a:cubicBezTo>
                    <a:pt x="335" y="28"/>
                    <a:pt x="289" y="48"/>
                    <a:pt x="280" y="61"/>
                  </a:cubicBezTo>
                  <a:cubicBezTo>
                    <a:pt x="271" y="74"/>
                    <a:pt x="240" y="37"/>
                    <a:pt x="218" y="39"/>
                  </a:cubicBezTo>
                  <a:cubicBezTo>
                    <a:pt x="196" y="41"/>
                    <a:pt x="143" y="61"/>
                    <a:pt x="143" y="61"/>
                  </a:cubicBezTo>
                  <a:cubicBezTo>
                    <a:pt x="143" y="61"/>
                    <a:pt x="134" y="123"/>
                    <a:pt x="134" y="147"/>
                  </a:cubicBezTo>
                  <a:cubicBezTo>
                    <a:pt x="134" y="172"/>
                    <a:pt x="167" y="176"/>
                    <a:pt x="167" y="196"/>
                  </a:cubicBezTo>
                  <a:cubicBezTo>
                    <a:pt x="167" y="216"/>
                    <a:pt x="141" y="234"/>
                    <a:pt x="138" y="247"/>
                  </a:cubicBezTo>
                  <a:cubicBezTo>
                    <a:pt x="136" y="260"/>
                    <a:pt x="118" y="269"/>
                    <a:pt x="96" y="276"/>
                  </a:cubicBezTo>
                  <a:cubicBezTo>
                    <a:pt x="74" y="282"/>
                    <a:pt x="76" y="318"/>
                    <a:pt x="59" y="331"/>
                  </a:cubicBezTo>
                  <a:cubicBezTo>
                    <a:pt x="41" y="344"/>
                    <a:pt x="45" y="378"/>
                    <a:pt x="34" y="402"/>
                  </a:cubicBezTo>
                  <a:cubicBezTo>
                    <a:pt x="23" y="426"/>
                    <a:pt x="17" y="460"/>
                    <a:pt x="17" y="488"/>
                  </a:cubicBezTo>
                  <a:cubicBezTo>
                    <a:pt x="17" y="511"/>
                    <a:pt x="14" y="544"/>
                    <a:pt x="0" y="561"/>
                  </a:cubicBezTo>
                  <a:cubicBezTo>
                    <a:pt x="28" y="564"/>
                    <a:pt x="36" y="559"/>
                    <a:pt x="50" y="552"/>
                  </a:cubicBezTo>
                  <a:cubicBezTo>
                    <a:pt x="70" y="542"/>
                    <a:pt x="152" y="522"/>
                    <a:pt x="152" y="522"/>
                  </a:cubicBezTo>
                  <a:cubicBezTo>
                    <a:pt x="235" y="515"/>
                    <a:pt x="235" y="515"/>
                    <a:pt x="235" y="515"/>
                  </a:cubicBezTo>
                  <a:cubicBezTo>
                    <a:pt x="254" y="463"/>
                    <a:pt x="281" y="415"/>
                    <a:pt x="311" y="406"/>
                  </a:cubicBezTo>
                  <a:cubicBezTo>
                    <a:pt x="350" y="395"/>
                    <a:pt x="403" y="400"/>
                    <a:pt x="444" y="410"/>
                  </a:cubicBezTo>
                  <a:cubicBezTo>
                    <a:pt x="455" y="380"/>
                    <a:pt x="466" y="355"/>
                    <a:pt x="474" y="348"/>
                  </a:cubicBezTo>
                  <a:cubicBezTo>
                    <a:pt x="499" y="322"/>
                    <a:pt x="535" y="271"/>
                    <a:pt x="540" y="230"/>
                  </a:cubicBezTo>
                  <a:cubicBezTo>
                    <a:pt x="545" y="189"/>
                    <a:pt x="545" y="149"/>
                    <a:pt x="545" y="149"/>
                  </a:cubicBezTo>
                  <a:lnTo>
                    <a:pt x="504" y="113"/>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19" name="Google Shape;2219;p68"/>
            <p:cNvSpPr/>
            <p:nvPr/>
          </p:nvSpPr>
          <p:spPr>
            <a:xfrm>
              <a:off x="14472188" y="6333717"/>
              <a:ext cx="892976" cy="521042"/>
            </a:xfrm>
            <a:custGeom>
              <a:pathLst>
                <a:path extrusionOk="0" h="1032" w="1767">
                  <a:moveTo>
                    <a:pt x="1720" y="579"/>
                  </a:moveTo>
                  <a:cubicBezTo>
                    <a:pt x="1672" y="540"/>
                    <a:pt x="1590" y="493"/>
                    <a:pt x="1582" y="516"/>
                  </a:cubicBezTo>
                  <a:cubicBezTo>
                    <a:pt x="1574" y="540"/>
                    <a:pt x="1523" y="544"/>
                    <a:pt x="1503" y="520"/>
                  </a:cubicBezTo>
                  <a:cubicBezTo>
                    <a:pt x="1483" y="497"/>
                    <a:pt x="1468" y="469"/>
                    <a:pt x="1408" y="493"/>
                  </a:cubicBezTo>
                  <a:cubicBezTo>
                    <a:pt x="1349" y="516"/>
                    <a:pt x="1310" y="548"/>
                    <a:pt x="1306" y="571"/>
                  </a:cubicBezTo>
                  <a:cubicBezTo>
                    <a:pt x="1302" y="595"/>
                    <a:pt x="1263" y="619"/>
                    <a:pt x="1259" y="587"/>
                  </a:cubicBezTo>
                  <a:cubicBezTo>
                    <a:pt x="1255" y="556"/>
                    <a:pt x="1207" y="544"/>
                    <a:pt x="1176" y="536"/>
                  </a:cubicBezTo>
                  <a:cubicBezTo>
                    <a:pt x="1144" y="528"/>
                    <a:pt x="1093" y="544"/>
                    <a:pt x="1089" y="512"/>
                  </a:cubicBezTo>
                  <a:cubicBezTo>
                    <a:pt x="1085" y="481"/>
                    <a:pt x="1038" y="445"/>
                    <a:pt x="1034" y="410"/>
                  </a:cubicBezTo>
                  <a:cubicBezTo>
                    <a:pt x="1030" y="374"/>
                    <a:pt x="1042" y="323"/>
                    <a:pt x="1010" y="315"/>
                  </a:cubicBezTo>
                  <a:cubicBezTo>
                    <a:pt x="979" y="307"/>
                    <a:pt x="959" y="256"/>
                    <a:pt x="932" y="256"/>
                  </a:cubicBezTo>
                  <a:cubicBezTo>
                    <a:pt x="904" y="256"/>
                    <a:pt x="750" y="256"/>
                    <a:pt x="731" y="248"/>
                  </a:cubicBezTo>
                  <a:cubicBezTo>
                    <a:pt x="711" y="240"/>
                    <a:pt x="608" y="280"/>
                    <a:pt x="600" y="256"/>
                  </a:cubicBezTo>
                  <a:cubicBezTo>
                    <a:pt x="594" y="237"/>
                    <a:pt x="523" y="161"/>
                    <a:pt x="484" y="129"/>
                  </a:cubicBezTo>
                  <a:cubicBezTo>
                    <a:pt x="479" y="145"/>
                    <a:pt x="470" y="160"/>
                    <a:pt x="454" y="172"/>
                  </a:cubicBezTo>
                  <a:cubicBezTo>
                    <a:pt x="380" y="225"/>
                    <a:pt x="310" y="216"/>
                    <a:pt x="333" y="151"/>
                  </a:cubicBezTo>
                  <a:cubicBezTo>
                    <a:pt x="357" y="86"/>
                    <a:pt x="360" y="9"/>
                    <a:pt x="321" y="9"/>
                  </a:cubicBezTo>
                  <a:cubicBezTo>
                    <a:pt x="283" y="9"/>
                    <a:pt x="310" y="145"/>
                    <a:pt x="280" y="154"/>
                  </a:cubicBezTo>
                  <a:cubicBezTo>
                    <a:pt x="254" y="162"/>
                    <a:pt x="244" y="55"/>
                    <a:pt x="266" y="0"/>
                  </a:cubicBezTo>
                  <a:cubicBezTo>
                    <a:pt x="13" y="67"/>
                    <a:pt x="13" y="67"/>
                    <a:pt x="13" y="67"/>
                  </a:cubicBezTo>
                  <a:cubicBezTo>
                    <a:pt x="1" y="508"/>
                    <a:pt x="1" y="508"/>
                    <a:pt x="1" y="508"/>
                  </a:cubicBezTo>
                  <a:cubicBezTo>
                    <a:pt x="1" y="508"/>
                    <a:pt x="1" y="509"/>
                    <a:pt x="0" y="509"/>
                  </a:cubicBezTo>
                  <a:cubicBezTo>
                    <a:pt x="24" y="521"/>
                    <a:pt x="51" y="524"/>
                    <a:pt x="71" y="526"/>
                  </a:cubicBezTo>
                  <a:cubicBezTo>
                    <a:pt x="109" y="529"/>
                    <a:pt x="106" y="499"/>
                    <a:pt x="106" y="479"/>
                  </a:cubicBezTo>
                  <a:cubicBezTo>
                    <a:pt x="106" y="458"/>
                    <a:pt x="147" y="423"/>
                    <a:pt x="177" y="426"/>
                  </a:cubicBezTo>
                  <a:cubicBezTo>
                    <a:pt x="206" y="429"/>
                    <a:pt x="203" y="387"/>
                    <a:pt x="212" y="387"/>
                  </a:cubicBezTo>
                  <a:cubicBezTo>
                    <a:pt x="221" y="387"/>
                    <a:pt x="245" y="381"/>
                    <a:pt x="253" y="367"/>
                  </a:cubicBezTo>
                  <a:cubicBezTo>
                    <a:pt x="262" y="352"/>
                    <a:pt x="310" y="369"/>
                    <a:pt x="324" y="384"/>
                  </a:cubicBezTo>
                  <a:cubicBezTo>
                    <a:pt x="339" y="399"/>
                    <a:pt x="375" y="405"/>
                    <a:pt x="401" y="411"/>
                  </a:cubicBezTo>
                  <a:cubicBezTo>
                    <a:pt x="428" y="417"/>
                    <a:pt x="436" y="499"/>
                    <a:pt x="436" y="517"/>
                  </a:cubicBezTo>
                  <a:cubicBezTo>
                    <a:pt x="436" y="535"/>
                    <a:pt x="563" y="532"/>
                    <a:pt x="584" y="535"/>
                  </a:cubicBezTo>
                  <a:cubicBezTo>
                    <a:pt x="605" y="538"/>
                    <a:pt x="605" y="573"/>
                    <a:pt x="625" y="600"/>
                  </a:cubicBezTo>
                  <a:cubicBezTo>
                    <a:pt x="646" y="626"/>
                    <a:pt x="661" y="662"/>
                    <a:pt x="670" y="682"/>
                  </a:cubicBezTo>
                  <a:cubicBezTo>
                    <a:pt x="679" y="703"/>
                    <a:pt x="752" y="730"/>
                    <a:pt x="770" y="756"/>
                  </a:cubicBezTo>
                  <a:cubicBezTo>
                    <a:pt x="788" y="783"/>
                    <a:pt x="844" y="809"/>
                    <a:pt x="885" y="824"/>
                  </a:cubicBezTo>
                  <a:cubicBezTo>
                    <a:pt x="926" y="839"/>
                    <a:pt x="965" y="895"/>
                    <a:pt x="988" y="892"/>
                  </a:cubicBezTo>
                  <a:cubicBezTo>
                    <a:pt x="1012" y="889"/>
                    <a:pt x="1077" y="921"/>
                    <a:pt x="1077" y="921"/>
                  </a:cubicBezTo>
                  <a:cubicBezTo>
                    <a:pt x="1085" y="987"/>
                    <a:pt x="1085" y="987"/>
                    <a:pt x="1085" y="987"/>
                  </a:cubicBezTo>
                  <a:cubicBezTo>
                    <a:pt x="1087" y="987"/>
                    <a:pt x="1090" y="986"/>
                    <a:pt x="1093" y="985"/>
                  </a:cubicBezTo>
                  <a:cubicBezTo>
                    <a:pt x="1129" y="973"/>
                    <a:pt x="1148" y="1013"/>
                    <a:pt x="1176" y="1013"/>
                  </a:cubicBezTo>
                  <a:cubicBezTo>
                    <a:pt x="1188" y="1013"/>
                    <a:pt x="1202" y="1023"/>
                    <a:pt x="1216" y="1032"/>
                  </a:cubicBezTo>
                  <a:cubicBezTo>
                    <a:pt x="1214" y="974"/>
                    <a:pt x="1234" y="945"/>
                    <a:pt x="1257" y="927"/>
                  </a:cubicBezTo>
                  <a:cubicBezTo>
                    <a:pt x="1284" y="907"/>
                    <a:pt x="1239" y="871"/>
                    <a:pt x="1245" y="839"/>
                  </a:cubicBezTo>
                  <a:cubicBezTo>
                    <a:pt x="1251" y="806"/>
                    <a:pt x="1177" y="789"/>
                    <a:pt x="1183" y="762"/>
                  </a:cubicBezTo>
                  <a:cubicBezTo>
                    <a:pt x="1189" y="735"/>
                    <a:pt x="1251" y="738"/>
                    <a:pt x="1278" y="727"/>
                  </a:cubicBezTo>
                  <a:cubicBezTo>
                    <a:pt x="1304" y="715"/>
                    <a:pt x="1284" y="671"/>
                    <a:pt x="1310" y="671"/>
                  </a:cubicBezTo>
                  <a:cubicBezTo>
                    <a:pt x="1337" y="671"/>
                    <a:pt x="1348" y="644"/>
                    <a:pt x="1357" y="617"/>
                  </a:cubicBezTo>
                  <a:cubicBezTo>
                    <a:pt x="1366" y="591"/>
                    <a:pt x="1410" y="617"/>
                    <a:pt x="1434" y="600"/>
                  </a:cubicBezTo>
                  <a:cubicBezTo>
                    <a:pt x="1458" y="582"/>
                    <a:pt x="1493" y="570"/>
                    <a:pt x="1502" y="585"/>
                  </a:cubicBezTo>
                  <a:cubicBezTo>
                    <a:pt x="1509" y="597"/>
                    <a:pt x="1480" y="646"/>
                    <a:pt x="1467" y="667"/>
                  </a:cubicBezTo>
                  <a:cubicBezTo>
                    <a:pt x="1508" y="666"/>
                    <a:pt x="1570" y="658"/>
                    <a:pt x="1582" y="646"/>
                  </a:cubicBezTo>
                  <a:cubicBezTo>
                    <a:pt x="1598" y="631"/>
                    <a:pt x="1657" y="670"/>
                    <a:pt x="1676" y="631"/>
                  </a:cubicBezTo>
                  <a:cubicBezTo>
                    <a:pt x="1696" y="591"/>
                    <a:pt x="1767" y="619"/>
                    <a:pt x="1720" y="57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0" name="Google Shape;2220;p68"/>
            <p:cNvSpPr/>
            <p:nvPr/>
          </p:nvSpPr>
          <p:spPr>
            <a:xfrm>
              <a:off x="11912212" y="3413535"/>
              <a:ext cx="1305119" cy="2067415"/>
            </a:xfrm>
            <a:custGeom>
              <a:pathLst>
                <a:path extrusionOk="0" h="4089" w="2585">
                  <a:moveTo>
                    <a:pt x="2506" y="2187"/>
                  </a:moveTo>
                  <a:cubicBezTo>
                    <a:pt x="2500" y="2209"/>
                    <a:pt x="2460" y="2204"/>
                    <a:pt x="2462" y="2182"/>
                  </a:cubicBezTo>
                  <a:cubicBezTo>
                    <a:pt x="2463" y="2160"/>
                    <a:pt x="2400" y="2142"/>
                    <a:pt x="2397" y="2132"/>
                  </a:cubicBezTo>
                  <a:cubicBezTo>
                    <a:pt x="2394" y="2122"/>
                    <a:pt x="2423" y="2123"/>
                    <a:pt x="2447" y="2136"/>
                  </a:cubicBezTo>
                  <a:cubicBezTo>
                    <a:pt x="2470" y="2150"/>
                    <a:pt x="2487" y="2141"/>
                    <a:pt x="2513" y="2116"/>
                  </a:cubicBezTo>
                  <a:cubicBezTo>
                    <a:pt x="2540" y="2091"/>
                    <a:pt x="2577" y="2111"/>
                    <a:pt x="2581" y="2089"/>
                  </a:cubicBezTo>
                  <a:cubicBezTo>
                    <a:pt x="2585" y="2067"/>
                    <a:pt x="2538" y="2052"/>
                    <a:pt x="2529" y="2039"/>
                  </a:cubicBezTo>
                  <a:cubicBezTo>
                    <a:pt x="2521" y="2026"/>
                    <a:pt x="2487" y="2008"/>
                    <a:pt x="2454" y="2014"/>
                  </a:cubicBezTo>
                  <a:cubicBezTo>
                    <a:pt x="2422" y="2020"/>
                    <a:pt x="2420" y="2007"/>
                    <a:pt x="2401" y="1989"/>
                  </a:cubicBezTo>
                  <a:cubicBezTo>
                    <a:pt x="2382" y="1971"/>
                    <a:pt x="2323" y="2001"/>
                    <a:pt x="2323" y="2042"/>
                  </a:cubicBezTo>
                  <a:cubicBezTo>
                    <a:pt x="2323" y="2083"/>
                    <a:pt x="2286" y="2073"/>
                    <a:pt x="2299" y="2051"/>
                  </a:cubicBezTo>
                  <a:cubicBezTo>
                    <a:pt x="2312" y="2029"/>
                    <a:pt x="2281" y="2002"/>
                    <a:pt x="2311" y="1995"/>
                  </a:cubicBezTo>
                  <a:cubicBezTo>
                    <a:pt x="2341" y="1987"/>
                    <a:pt x="2324" y="1943"/>
                    <a:pt x="2270" y="1939"/>
                  </a:cubicBezTo>
                  <a:cubicBezTo>
                    <a:pt x="2215" y="1934"/>
                    <a:pt x="2194" y="1980"/>
                    <a:pt x="2208" y="1995"/>
                  </a:cubicBezTo>
                  <a:cubicBezTo>
                    <a:pt x="2221" y="2010"/>
                    <a:pt x="2171" y="2073"/>
                    <a:pt x="2149" y="2073"/>
                  </a:cubicBezTo>
                  <a:cubicBezTo>
                    <a:pt x="2126" y="2073"/>
                    <a:pt x="2152" y="2018"/>
                    <a:pt x="2150" y="1989"/>
                  </a:cubicBezTo>
                  <a:cubicBezTo>
                    <a:pt x="2149" y="1959"/>
                    <a:pt x="2128" y="1976"/>
                    <a:pt x="2087" y="2023"/>
                  </a:cubicBezTo>
                  <a:cubicBezTo>
                    <a:pt x="2045" y="2070"/>
                    <a:pt x="2014" y="2113"/>
                    <a:pt x="1991" y="2117"/>
                  </a:cubicBezTo>
                  <a:cubicBezTo>
                    <a:pt x="1967" y="2122"/>
                    <a:pt x="1970" y="2074"/>
                    <a:pt x="2008" y="2054"/>
                  </a:cubicBezTo>
                  <a:cubicBezTo>
                    <a:pt x="2047" y="2033"/>
                    <a:pt x="2048" y="1977"/>
                    <a:pt x="2073" y="1977"/>
                  </a:cubicBezTo>
                  <a:cubicBezTo>
                    <a:pt x="2098" y="1977"/>
                    <a:pt x="2098" y="1948"/>
                    <a:pt x="2062" y="1939"/>
                  </a:cubicBezTo>
                  <a:cubicBezTo>
                    <a:pt x="2025" y="1930"/>
                    <a:pt x="2019" y="1971"/>
                    <a:pt x="2007" y="1983"/>
                  </a:cubicBezTo>
                  <a:cubicBezTo>
                    <a:pt x="1995" y="1995"/>
                    <a:pt x="1935" y="1962"/>
                    <a:pt x="1936" y="1974"/>
                  </a:cubicBezTo>
                  <a:cubicBezTo>
                    <a:pt x="1938" y="1986"/>
                    <a:pt x="1904" y="1990"/>
                    <a:pt x="1918" y="2012"/>
                  </a:cubicBezTo>
                  <a:cubicBezTo>
                    <a:pt x="1933" y="2035"/>
                    <a:pt x="1911" y="2054"/>
                    <a:pt x="1896" y="2027"/>
                  </a:cubicBezTo>
                  <a:cubicBezTo>
                    <a:pt x="1882" y="2001"/>
                    <a:pt x="1845" y="2021"/>
                    <a:pt x="1827" y="2051"/>
                  </a:cubicBezTo>
                  <a:cubicBezTo>
                    <a:pt x="1809" y="2080"/>
                    <a:pt x="1786" y="2079"/>
                    <a:pt x="1803" y="2089"/>
                  </a:cubicBezTo>
                  <a:cubicBezTo>
                    <a:pt x="1821" y="2100"/>
                    <a:pt x="1820" y="2139"/>
                    <a:pt x="1793" y="2147"/>
                  </a:cubicBezTo>
                  <a:cubicBezTo>
                    <a:pt x="1766" y="2154"/>
                    <a:pt x="1777" y="2074"/>
                    <a:pt x="1756" y="2082"/>
                  </a:cubicBezTo>
                  <a:cubicBezTo>
                    <a:pt x="1735" y="2089"/>
                    <a:pt x="1749" y="2043"/>
                    <a:pt x="1777" y="2043"/>
                  </a:cubicBezTo>
                  <a:cubicBezTo>
                    <a:pt x="1805" y="2043"/>
                    <a:pt x="1833" y="2002"/>
                    <a:pt x="1830" y="1992"/>
                  </a:cubicBezTo>
                  <a:cubicBezTo>
                    <a:pt x="1825" y="1975"/>
                    <a:pt x="1794" y="1979"/>
                    <a:pt x="1794" y="2001"/>
                  </a:cubicBezTo>
                  <a:cubicBezTo>
                    <a:pt x="1794" y="2023"/>
                    <a:pt x="1750" y="2018"/>
                    <a:pt x="1713" y="2017"/>
                  </a:cubicBezTo>
                  <a:cubicBezTo>
                    <a:pt x="1676" y="2015"/>
                    <a:pt x="1678" y="2060"/>
                    <a:pt x="1719" y="2083"/>
                  </a:cubicBezTo>
                  <a:cubicBezTo>
                    <a:pt x="1760" y="2107"/>
                    <a:pt x="1712" y="2122"/>
                    <a:pt x="1691" y="2104"/>
                  </a:cubicBezTo>
                  <a:cubicBezTo>
                    <a:pt x="1670" y="2086"/>
                    <a:pt x="1638" y="2095"/>
                    <a:pt x="1616" y="2105"/>
                  </a:cubicBezTo>
                  <a:cubicBezTo>
                    <a:pt x="1594" y="2116"/>
                    <a:pt x="1669" y="2142"/>
                    <a:pt x="1672" y="2156"/>
                  </a:cubicBezTo>
                  <a:cubicBezTo>
                    <a:pt x="1675" y="2169"/>
                    <a:pt x="1634" y="2139"/>
                    <a:pt x="1625" y="2150"/>
                  </a:cubicBezTo>
                  <a:cubicBezTo>
                    <a:pt x="1616" y="2160"/>
                    <a:pt x="1575" y="2142"/>
                    <a:pt x="1572" y="2117"/>
                  </a:cubicBezTo>
                  <a:cubicBezTo>
                    <a:pt x="1569" y="2092"/>
                    <a:pt x="1502" y="2128"/>
                    <a:pt x="1539" y="2136"/>
                  </a:cubicBezTo>
                  <a:cubicBezTo>
                    <a:pt x="1576" y="2145"/>
                    <a:pt x="1563" y="2169"/>
                    <a:pt x="1563" y="2201"/>
                  </a:cubicBezTo>
                  <a:cubicBezTo>
                    <a:pt x="1563" y="2234"/>
                    <a:pt x="1520" y="2209"/>
                    <a:pt x="1529" y="2181"/>
                  </a:cubicBezTo>
                  <a:cubicBezTo>
                    <a:pt x="1538" y="2153"/>
                    <a:pt x="1502" y="2159"/>
                    <a:pt x="1473" y="2176"/>
                  </a:cubicBezTo>
                  <a:cubicBezTo>
                    <a:pt x="1443" y="2194"/>
                    <a:pt x="1477" y="2144"/>
                    <a:pt x="1465" y="2119"/>
                  </a:cubicBezTo>
                  <a:cubicBezTo>
                    <a:pt x="1454" y="2094"/>
                    <a:pt x="1427" y="2119"/>
                    <a:pt x="1396" y="2125"/>
                  </a:cubicBezTo>
                  <a:cubicBezTo>
                    <a:pt x="1365" y="2130"/>
                    <a:pt x="1349" y="2132"/>
                    <a:pt x="1368" y="2153"/>
                  </a:cubicBezTo>
                  <a:cubicBezTo>
                    <a:pt x="1387" y="2173"/>
                    <a:pt x="1384" y="2203"/>
                    <a:pt x="1359" y="2198"/>
                  </a:cubicBezTo>
                  <a:cubicBezTo>
                    <a:pt x="1334" y="2194"/>
                    <a:pt x="1324" y="2198"/>
                    <a:pt x="1327" y="2222"/>
                  </a:cubicBezTo>
                  <a:cubicBezTo>
                    <a:pt x="1330" y="2246"/>
                    <a:pt x="1294" y="2247"/>
                    <a:pt x="1291" y="2226"/>
                  </a:cubicBezTo>
                  <a:cubicBezTo>
                    <a:pt x="1288" y="2206"/>
                    <a:pt x="1238" y="2212"/>
                    <a:pt x="1223" y="2235"/>
                  </a:cubicBezTo>
                  <a:cubicBezTo>
                    <a:pt x="1209" y="2259"/>
                    <a:pt x="1167" y="2277"/>
                    <a:pt x="1172" y="2303"/>
                  </a:cubicBezTo>
                  <a:cubicBezTo>
                    <a:pt x="1176" y="2330"/>
                    <a:pt x="1209" y="2290"/>
                    <a:pt x="1235" y="2299"/>
                  </a:cubicBezTo>
                  <a:cubicBezTo>
                    <a:pt x="1262" y="2308"/>
                    <a:pt x="1234" y="2321"/>
                    <a:pt x="1248" y="2334"/>
                  </a:cubicBezTo>
                  <a:cubicBezTo>
                    <a:pt x="1263" y="2347"/>
                    <a:pt x="1260" y="2380"/>
                    <a:pt x="1240" y="2361"/>
                  </a:cubicBezTo>
                  <a:cubicBezTo>
                    <a:pt x="1219" y="2342"/>
                    <a:pt x="1192" y="2336"/>
                    <a:pt x="1188" y="2367"/>
                  </a:cubicBezTo>
                  <a:cubicBezTo>
                    <a:pt x="1183" y="2398"/>
                    <a:pt x="1161" y="2362"/>
                    <a:pt x="1144" y="2340"/>
                  </a:cubicBezTo>
                  <a:cubicBezTo>
                    <a:pt x="1126" y="2318"/>
                    <a:pt x="1108" y="2381"/>
                    <a:pt x="1089" y="2367"/>
                  </a:cubicBezTo>
                  <a:cubicBezTo>
                    <a:pt x="1070" y="2352"/>
                    <a:pt x="1127" y="2306"/>
                    <a:pt x="1113" y="2284"/>
                  </a:cubicBezTo>
                  <a:cubicBezTo>
                    <a:pt x="1098" y="2262"/>
                    <a:pt x="1088" y="2297"/>
                    <a:pt x="1054" y="2331"/>
                  </a:cubicBezTo>
                  <a:cubicBezTo>
                    <a:pt x="1020" y="2365"/>
                    <a:pt x="974" y="2364"/>
                    <a:pt x="990" y="2380"/>
                  </a:cubicBezTo>
                  <a:cubicBezTo>
                    <a:pt x="1006" y="2396"/>
                    <a:pt x="956" y="2405"/>
                    <a:pt x="947" y="2433"/>
                  </a:cubicBezTo>
                  <a:cubicBezTo>
                    <a:pt x="939" y="2461"/>
                    <a:pt x="869" y="2471"/>
                    <a:pt x="825" y="2501"/>
                  </a:cubicBezTo>
                  <a:cubicBezTo>
                    <a:pt x="781" y="2530"/>
                    <a:pt x="834" y="2532"/>
                    <a:pt x="859" y="2504"/>
                  </a:cubicBezTo>
                  <a:cubicBezTo>
                    <a:pt x="884" y="2476"/>
                    <a:pt x="893" y="2492"/>
                    <a:pt x="933" y="2467"/>
                  </a:cubicBezTo>
                  <a:cubicBezTo>
                    <a:pt x="973" y="2442"/>
                    <a:pt x="1015" y="2421"/>
                    <a:pt x="1030" y="2432"/>
                  </a:cubicBezTo>
                  <a:cubicBezTo>
                    <a:pt x="1045" y="2442"/>
                    <a:pt x="1070" y="2449"/>
                    <a:pt x="1089" y="2423"/>
                  </a:cubicBezTo>
                  <a:cubicBezTo>
                    <a:pt x="1108" y="2396"/>
                    <a:pt x="1132" y="2402"/>
                    <a:pt x="1151" y="2418"/>
                  </a:cubicBezTo>
                  <a:cubicBezTo>
                    <a:pt x="1170" y="2435"/>
                    <a:pt x="1119" y="2448"/>
                    <a:pt x="1142" y="2471"/>
                  </a:cubicBezTo>
                  <a:cubicBezTo>
                    <a:pt x="1166" y="2495"/>
                    <a:pt x="1114" y="2508"/>
                    <a:pt x="1114" y="2488"/>
                  </a:cubicBezTo>
                  <a:cubicBezTo>
                    <a:pt x="1114" y="2467"/>
                    <a:pt x="1085" y="2449"/>
                    <a:pt x="1074" y="2468"/>
                  </a:cubicBezTo>
                  <a:cubicBezTo>
                    <a:pt x="1064" y="2488"/>
                    <a:pt x="1046" y="2508"/>
                    <a:pt x="1027" y="2510"/>
                  </a:cubicBezTo>
                  <a:cubicBezTo>
                    <a:pt x="1008" y="2511"/>
                    <a:pt x="987" y="2547"/>
                    <a:pt x="987" y="2582"/>
                  </a:cubicBezTo>
                  <a:cubicBezTo>
                    <a:pt x="987" y="2617"/>
                    <a:pt x="953" y="2582"/>
                    <a:pt x="950" y="2613"/>
                  </a:cubicBezTo>
                  <a:cubicBezTo>
                    <a:pt x="947" y="2644"/>
                    <a:pt x="900" y="2699"/>
                    <a:pt x="859" y="2738"/>
                  </a:cubicBezTo>
                  <a:cubicBezTo>
                    <a:pt x="818" y="2778"/>
                    <a:pt x="856" y="2787"/>
                    <a:pt x="843" y="2812"/>
                  </a:cubicBezTo>
                  <a:cubicBezTo>
                    <a:pt x="829" y="2837"/>
                    <a:pt x="781" y="2815"/>
                    <a:pt x="764" y="2826"/>
                  </a:cubicBezTo>
                  <a:cubicBezTo>
                    <a:pt x="748" y="2836"/>
                    <a:pt x="773" y="2898"/>
                    <a:pt x="751" y="2917"/>
                  </a:cubicBezTo>
                  <a:cubicBezTo>
                    <a:pt x="729" y="2936"/>
                    <a:pt x="751" y="2963"/>
                    <a:pt x="751" y="2985"/>
                  </a:cubicBezTo>
                  <a:cubicBezTo>
                    <a:pt x="751" y="3007"/>
                    <a:pt x="694" y="2972"/>
                    <a:pt x="689" y="2994"/>
                  </a:cubicBezTo>
                  <a:cubicBezTo>
                    <a:pt x="685" y="3016"/>
                    <a:pt x="635" y="3010"/>
                    <a:pt x="620" y="3016"/>
                  </a:cubicBezTo>
                  <a:cubicBezTo>
                    <a:pt x="605" y="3022"/>
                    <a:pt x="649" y="3057"/>
                    <a:pt x="676" y="3078"/>
                  </a:cubicBezTo>
                  <a:cubicBezTo>
                    <a:pt x="702" y="3099"/>
                    <a:pt x="651" y="3115"/>
                    <a:pt x="645" y="3091"/>
                  </a:cubicBezTo>
                  <a:cubicBezTo>
                    <a:pt x="639" y="3068"/>
                    <a:pt x="602" y="3106"/>
                    <a:pt x="556" y="3127"/>
                  </a:cubicBezTo>
                  <a:cubicBezTo>
                    <a:pt x="511" y="3147"/>
                    <a:pt x="530" y="3189"/>
                    <a:pt x="494" y="3190"/>
                  </a:cubicBezTo>
                  <a:cubicBezTo>
                    <a:pt x="459" y="3192"/>
                    <a:pt x="469" y="3248"/>
                    <a:pt x="446" y="3265"/>
                  </a:cubicBezTo>
                  <a:cubicBezTo>
                    <a:pt x="422" y="3283"/>
                    <a:pt x="428" y="3224"/>
                    <a:pt x="391" y="3223"/>
                  </a:cubicBezTo>
                  <a:cubicBezTo>
                    <a:pt x="354" y="3221"/>
                    <a:pt x="357" y="3248"/>
                    <a:pt x="379" y="3279"/>
                  </a:cubicBezTo>
                  <a:cubicBezTo>
                    <a:pt x="401" y="3310"/>
                    <a:pt x="345" y="3286"/>
                    <a:pt x="325" y="3313"/>
                  </a:cubicBezTo>
                  <a:cubicBezTo>
                    <a:pt x="304" y="3339"/>
                    <a:pt x="245" y="3326"/>
                    <a:pt x="229" y="3348"/>
                  </a:cubicBezTo>
                  <a:cubicBezTo>
                    <a:pt x="213" y="3370"/>
                    <a:pt x="273" y="3370"/>
                    <a:pt x="282" y="3388"/>
                  </a:cubicBezTo>
                  <a:cubicBezTo>
                    <a:pt x="291" y="3406"/>
                    <a:pt x="229" y="3397"/>
                    <a:pt x="196" y="3389"/>
                  </a:cubicBezTo>
                  <a:cubicBezTo>
                    <a:pt x="164" y="3382"/>
                    <a:pt x="173" y="3431"/>
                    <a:pt x="143" y="3425"/>
                  </a:cubicBezTo>
                  <a:cubicBezTo>
                    <a:pt x="114" y="3419"/>
                    <a:pt x="77" y="3450"/>
                    <a:pt x="97" y="3471"/>
                  </a:cubicBezTo>
                  <a:cubicBezTo>
                    <a:pt x="118" y="3491"/>
                    <a:pt x="81" y="3494"/>
                    <a:pt x="60" y="3481"/>
                  </a:cubicBezTo>
                  <a:cubicBezTo>
                    <a:pt x="40" y="3468"/>
                    <a:pt x="22" y="3500"/>
                    <a:pt x="15" y="3525"/>
                  </a:cubicBezTo>
                  <a:cubicBezTo>
                    <a:pt x="7" y="3550"/>
                    <a:pt x="55" y="3564"/>
                    <a:pt x="53" y="3575"/>
                  </a:cubicBezTo>
                  <a:cubicBezTo>
                    <a:pt x="52" y="3587"/>
                    <a:pt x="15" y="3606"/>
                    <a:pt x="41" y="3612"/>
                  </a:cubicBezTo>
                  <a:cubicBezTo>
                    <a:pt x="68" y="3618"/>
                    <a:pt x="49" y="3642"/>
                    <a:pt x="31" y="3649"/>
                  </a:cubicBezTo>
                  <a:cubicBezTo>
                    <a:pt x="13" y="3657"/>
                    <a:pt x="13" y="3674"/>
                    <a:pt x="31" y="3696"/>
                  </a:cubicBezTo>
                  <a:cubicBezTo>
                    <a:pt x="49" y="3718"/>
                    <a:pt x="0" y="3723"/>
                    <a:pt x="24" y="3757"/>
                  </a:cubicBezTo>
                  <a:cubicBezTo>
                    <a:pt x="47" y="3791"/>
                    <a:pt x="65" y="3748"/>
                    <a:pt x="75" y="3773"/>
                  </a:cubicBezTo>
                  <a:cubicBezTo>
                    <a:pt x="86" y="3798"/>
                    <a:pt x="114" y="3776"/>
                    <a:pt x="146" y="3746"/>
                  </a:cubicBezTo>
                  <a:cubicBezTo>
                    <a:pt x="179" y="3717"/>
                    <a:pt x="190" y="3779"/>
                    <a:pt x="164" y="3777"/>
                  </a:cubicBezTo>
                  <a:cubicBezTo>
                    <a:pt x="137" y="3776"/>
                    <a:pt x="106" y="3792"/>
                    <a:pt x="112" y="3819"/>
                  </a:cubicBezTo>
                  <a:cubicBezTo>
                    <a:pt x="118" y="3845"/>
                    <a:pt x="71" y="3841"/>
                    <a:pt x="72" y="3808"/>
                  </a:cubicBezTo>
                  <a:cubicBezTo>
                    <a:pt x="74" y="3776"/>
                    <a:pt x="18" y="3814"/>
                    <a:pt x="38" y="3838"/>
                  </a:cubicBezTo>
                  <a:cubicBezTo>
                    <a:pt x="59" y="3862"/>
                    <a:pt x="31" y="3875"/>
                    <a:pt x="31" y="3897"/>
                  </a:cubicBezTo>
                  <a:cubicBezTo>
                    <a:pt x="31" y="3919"/>
                    <a:pt x="71" y="3915"/>
                    <a:pt x="87" y="3890"/>
                  </a:cubicBezTo>
                  <a:cubicBezTo>
                    <a:pt x="103" y="3865"/>
                    <a:pt x="130" y="3870"/>
                    <a:pt x="140" y="3896"/>
                  </a:cubicBezTo>
                  <a:cubicBezTo>
                    <a:pt x="151" y="3921"/>
                    <a:pt x="115" y="3901"/>
                    <a:pt x="115" y="3935"/>
                  </a:cubicBezTo>
                  <a:cubicBezTo>
                    <a:pt x="115" y="3969"/>
                    <a:pt x="93" y="3940"/>
                    <a:pt x="74" y="3966"/>
                  </a:cubicBezTo>
                  <a:cubicBezTo>
                    <a:pt x="55" y="3993"/>
                    <a:pt x="149" y="4042"/>
                    <a:pt x="179" y="4049"/>
                  </a:cubicBezTo>
                  <a:cubicBezTo>
                    <a:pt x="208" y="4056"/>
                    <a:pt x="236" y="4089"/>
                    <a:pt x="295" y="4080"/>
                  </a:cubicBezTo>
                  <a:cubicBezTo>
                    <a:pt x="354" y="4071"/>
                    <a:pt x="466" y="3962"/>
                    <a:pt x="481" y="3943"/>
                  </a:cubicBezTo>
                  <a:cubicBezTo>
                    <a:pt x="496" y="3923"/>
                    <a:pt x="528" y="3946"/>
                    <a:pt x="550" y="3928"/>
                  </a:cubicBezTo>
                  <a:cubicBezTo>
                    <a:pt x="573" y="3910"/>
                    <a:pt x="559" y="3865"/>
                    <a:pt x="576" y="3856"/>
                  </a:cubicBezTo>
                  <a:cubicBezTo>
                    <a:pt x="592" y="3847"/>
                    <a:pt x="601" y="3904"/>
                    <a:pt x="615" y="3910"/>
                  </a:cubicBezTo>
                  <a:cubicBezTo>
                    <a:pt x="629" y="3916"/>
                    <a:pt x="638" y="3926"/>
                    <a:pt x="639" y="3955"/>
                  </a:cubicBezTo>
                  <a:cubicBezTo>
                    <a:pt x="651" y="3954"/>
                    <a:pt x="663" y="3954"/>
                    <a:pt x="670" y="3960"/>
                  </a:cubicBezTo>
                  <a:cubicBezTo>
                    <a:pt x="689" y="3974"/>
                    <a:pt x="694" y="3913"/>
                    <a:pt x="694" y="3894"/>
                  </a:cubicBezTo>
                  <a:cubicBezTo>
                    <a:pt x="694" y="3875"/>
                    <a:pt x="713" y="3837"/>
                    <a:pt x="708" y="3813"/>
                  </a:cubicBezTo>
                  <a:cubicBezTo>
                    <a:pt x="703" y="3789"/>
                    <a:pt x="765" y="3808"/>
                    <a:pt x="775" y="3789"/>
                  </a:cubicBezTo>
                  <a:cubicBezTo>
                    <a:pt x="784" y="3770"/>
                    <a:pt x="789" y="3704"/>
                    <a:pt x="770" y="3694"/>
                  </a:cubicBezTo>
                  <a:cubicBezTo>
                    <a:pt x="751" y="3685"/>
                    <a:pt x="746" y="3647"/>
                    <a:pt x="765" y="3647"/>
                  </a:cubicBezTo>
                  <a:cubicBezTo>
                    <a:pt x="784" y="3647"/>
                    <a:pt x="808" y="3633"/>
                    <a:pt x="803" y="3595"/>
                  </a:cubicBezTo>
                  <a:cubicBezTo>
                    <a:pt x="798" y="3557"/>
                    <a:pt x="741" y="3562"/>
                    <a:pt x="737" y="3524"/>
                  </a:cubicBezTo>
                  <a:cubicBezTo>
                    <a:pt x="732" y="3486"/>
                    <a:pt x="765" y="3476"/>
                    <a:pt x="741" y="3429"/>
                  </a:cubicBezTo>
                  <a:cubicBezTo>
                    <a:pt x="718" y="3381"/>
                    <a:pt x="751" y="3353"/>
                    <a:pt x="741" y="3329"/>
                  </a:cubicBezTo>
                  <a:cubicBezTo>
                    <a:pt x="732" y="3306"/>
                    <a:pt x="722" y="3277"/>
                    <a:pt x="751" y="3230"/>
                  </a:cubicBezTo>
                  <a:cubicBezTo>
                    <a:pt x="779" y="3182"/>
                    <a:pt x="831" y="3159"/>
                    <a:pt x="850" y="3163"/>
                  </a:cubicBezTo>
                  <a:cubicBezTo>
                    <a:pt x="869" y="3168"/>
                    <a:pt x="903" y="3187"/>
                    <a:pt x="917" y="3159"/>
                  </a:cubicBezTo>
                  <a:cubicBezTo>
                    <a:pt x="931" y="3130"/>
                    <a:pt x="931" y="3106"/>
                    <a:pt x="917" y="3102"/>
                  </a:cubicBezTo>
                  <a:cubicBezTo>
                    <a:pt x="903" y="3097"/>
                    <a:pt x="865" y="3087"/>
                    <a:pt x="893" y="3049"/>
                  </a:cubicBezTo>
                  <a:cubicBezTo>
                    <a:pt x="921" y="3012"/>
                    <a:pt x="955" y="2964"/>
                    <a:pt x="959" y="2922"/>
                  </a:cubicBezTo>
                  <a:cubicBezTo>
                    <a:pt x="964" y="2879"/>
                    <a:pt x="950" y="2846"/>
                    <a:pt x="964" y="2831"/>
                  </a:cubicBezTo>
                  <a:cubicBezTo>
                    <a:pt x="978" y="2817"/>
                    <a:pt x="1012" y="2831"/>
                    <a:pt x="1040" y="2812"/>
                  </a:cubicBezTo>
                  <a:cubicBezTo>
                    <a:pt x="1068" y="2793"/>
                    <a:pt x="1045" y="2770"/>
                    <a:pt x="1059" y="2756"/>
                  </a:cubicBezTo>
                  <a:cubicBezTo>
                    <a:pt x="1073" y="2741"/>
                    <a:pt x="1092" y="2694"/>
                    <a:pt x="1111" y="2680"/>
                  </a:cubicBezTo>
                  <a:cubicBezTo>
                    <a:pt x="1130" y="2665"/>
                    <a:pt x="1149" y="2646"/>
                    <a:pt x="1135" y="2628"/>
                  </a:cubicBezTo>
                  <a:cubicBezTo>
                    <a:pt x="1121" y="2609"/>
                    <a:pt x="1163" y="2590"/>
                    <a:pt x="1163" y="2556"/>
                  </a:cubicBezTo>
                  <a:cubicBezTo>
                    <a:pt x="1163" y="2523"/>
                    <a:pt x="1211" y="2499"/>
                    <a:pt x="1239" y="2499"/>
                  </a:cubicBezTo>
                  <a:cubicBezTo>
                    <a:pt x="1268" y="2499"/>
                    <a:pt x="1315" y="2499"/>
                    <a:pt x="1315" y="2471"/>
                  </a:cubicBezTo>
                  <a:cubicBezTo>
                    <a:pt x="1315" y="2443"/>
                    <a:pt x="1296" y="2381"/>
                    <a:pt x="1339" y="2400"/>
                  </a:cubicBezTo>
                  <a:cubicBezTo>
                    <a:pt x="1381" y="2419"/>
                    <a:pt x="1415" y="2395"/>
                    <a:pt x="1443" y="2419"/>
                  </a:cubicBezTo>
                  <a:cubicBezTo>
                    <a:pt x="1471" y="2443"/>
                    <a:pt x="1509" y="2438"/>
                    <a:pt x="1509" y="2400"/>
                  </a:cubicBezTo>
                  <a:cubicBezTo>
                    <a:pt x="1509" y="2362"/>
                    <a:pt x="1524" y="2300"/>
                    <a:pt x="1566" y="2324"/>
                  </a:cubicBezTo>
                  <a:cubicBezTo>
                    <a:pt x="1570" y="2326"/>
                    <a:pt x="1573" y="2328"/>
                    <a:pt x="1576" y="2330"/>
                  </a:cubicBezTo>
                  <a:cubicBezTo>
                    <a:pt x="1590" y="2298"/>
                    <a:pt x="1617" y="2278"/>
                    <a:pt x="1642" y="2281"/>
                  </a:cubicBezTo>
                  <a:cubicBezTo>
                    <a:pt x="1680" y="2286"/>
                    <a:pt x="1704" y="2353"/>
                    <a:pt x="1751" y="2362"/>
                  </a:cubicBezTo>
                  <a:cubicBezTo>
                    <a:pt x="1799" y="2371"/>
                    <a:pt x="1846" y="2390"/>
                    <a:pt x="1860" y="2367"/>
                  </a:cubicBezTo>
                  <a:cubicBezTo>
                    <a:pt x="1875" y="2343"/>
                    <a:pt x="1908" y="2381"/>
                    <a:pt x="1936" y="2371"/>
                  </a:cubicBezTo>
                  <a:cubicBezTo>
                    <a:pt x="1965" y="2362"/>
                    <a:pt x="1965" y="2424"/>
                    <a:pt x="1993" y="2386"/>
                  </a:cubicBezTo>
                  <a:cubicBezTo>
                    <a:pt x="2022" y="2348"/>
                    <a:pt x="1988" y="2324"/>
                    <a:pt x="2036" y="2329"/>
                  </a:cubicBezTo>
                  <a:cubicBezTo>
                    <a:pt x="2083" y="2334"/>
                    <a:pt x="2055" y="2277"/>
                    <a:pt x="2055" y="2243"/>
                  </a:cubicBezTo>
                  <a:cubicBezTo>
                    <a:pt x="2055" y="2210"/>
                    <a:pt x="2116" y="2206"/>
                    <a:pt x="2116" y="2177"/>
                  </a:cubicBezTo>
                  <a:cubicBezTo>
                    <a:pt x="2116" y="2149"/>
                    <a:pt x="2202" y="2172"/>
                    <a:pt x="2216" y="2153"/>
                  </a:cubicBezTo>
                  <a:cubicBezTo>
                    <a:pt x="2230" y="2134"/>
                    <a:pt x="2278" y="2120"/>
                    <a:pt x="2297" y="2153"/>
                  </a:cubicBezTo>
                  <a:cubicBezTo>
                    <a:pt x="2316" y="2187"/>
                    <a:pt x="2396" y="2196"/>
                    <a:pt x="2401" y="2225"/>
                  </a:cubicBezTo>
                  <a:cubicBezTo>
                    <a:pt x="2403" y="2238"/>
                    <a:pt x="2401" y="2260"/>
                    <a:pt x="2401" y="2280"/>
                  </a:cubicBezTo>
                  <a:cubicBezTo>
                    <a:pt x="2414" y="2267"/>
                    <a:pt x="2431" y="2257"/>
                    <a:pt x="2447" y="2257"/>
                  </a:cubicBezTo>
                  <a:cubicBezTo>
                    <a:pt x="2476" y="2257"/>
                    <a:pt x="2503" y="2213"/>
                    <a:pt x="2529" y="2219"/>
                  </a:cubicBezTo>
                  <a:cubicBezTo>
                    <a:pt x="2551" y="2224"/>
                    <a:pt x="2573" y="2220"/>
                    <a:pt x="2580" y="2183"/>
                  </a:cubicBezTo>
                  <a:cubicBezTo>
                    <a:pt x="2556" y="2168"/>
                    <a:pt x="2511" y="2166"/>
                    <a:pt x="2506" y="2187"/>
                  </a:cubicBezTo>
                  <a:close/>
                  <a:moveTo>
                    <a:pt x="721" y="295"/>
                  </a:moveTo>
                  <a:cubicBezTo>
                    <a:pt x="763" y="304"/>
                    <a:pt x="677" y="350"/>
                    <a:pt x="663" y="392"/>
                  </a:cubicBezTo>
                  <a:cubicBezTo>
                    <a:pt x="650" y="434"/>
                    <a:pt x="730" y="472"/>
                    <a:pt x="763" y="503"/>
                  </a:cubicBezTo>
                  <a:cubicBezTo>
                    <a:pt x="796" y="534"/>
                    <a:pt x="876" y="529"/>
                    <a:pt x="905" y="512"/>
                  </a:cubicBezTo>
                  <a:cubicBezTo>
                    <a:pt x="933" y="494"/>
                    <a:pt x="925" y="432"/>
                    <a:pt x="962" y="434"/>
                  </a:cubicBezTo>
                  <a:cubicBezTo>
                    <a:pt x="1000" y="436"/>
                    <a:pt x="980" y="401"/>
                    <a:pt x="1011" y="390"/>
                  </a:cubicBezTo>
                  <a:cubicBezTo>
                    <a:pt x="1042" y="379"/>
                    <a:pt x="1046" y="419"/>
                    <a:pt x="1020" y="450"/>
                  </a:cubicBezTo>
                  <a:cubicBezTo>
                    <a:pt x="993" y="481"/>
                    <a:pt x="1066" y="478"/>
                    <a:pt x="1106" y="441"/>
                  </a:cubicBezTo>
                  <a:cubicBezTo>
                    <a:pt x="1146" y="403"/>
                    <a:pt x="1155" y="439"/>
                    <a:pt x="1146" y="474"/>
                  </a:cubicBezTo>
                  <a:cubicBezTo>
                    <a:pt x="1137" y="509"/>
                    <a:pt x="1055" y="489"/>
                    <a:pt x="1026" y="529"/>
                  </a:cubicBezTo>
                  <a:cubicBezTo>
                    <a:pt x="998" y="569"/>
                    <a:pt x="909" y="538"/>
                    <a:pt x="869" y="582"/>
                  </a:cubicBezTo>
                  <a:cubicBezTo>
                    <a:pt x="829" y="627"/>
                    <a:pt x="905" y="629"/>
                    <a:pt x="960" y="618"/>
                  </a:cubicBezTo>
                  <a:cubicBezTo>
                    <a:pt x="1015" y="607"/>
                    <a:pt x="1119" y="600"/>
                    <a:pt x="1159" y="609"/>
                  </a:cubicBezTo>
                  <a:cubicBezTo>
                    <a:pt x="1199" y="618"/>
                    <a:pt x="1135" y="631"/>
                    <a:pt x="1068" y="631"/>
                  </a:cubicBezTo>
                  <a:cubicBezTo>
                    <a:pt x="1002" y="631"/>
                    <a:pt x="980" y="651"/>
                    <a:pt x="982" y="669"/>
                  </a:cubicBezTo>
                  <a:cubicBezTo>
                    <a:pt x="984" y="686"/>
                    <a:pt x="889" y="649"/>
                    <a:pt x="885" y="689"/>
                  </a:cubicBezTo>
                  <a:cubicBezTo>
                    <a:pt x="880" y="729"/>
                    <a:pt x="973" y="744"/>
                    <a:pt x="984" y="768"/>
                  </a:cubicBezTo>
                  <a:cubicBezTo>
                    <a:pt x="995" y="793"/>
                    <a:pt x="1057" y="771"/>
                    <a:pt x="1082" y="779"/>
                  </a:cubicBezTo>
                  <a:cubicBezTo>
                    <a:pt x="1106" y="788"/>
                    <a:pt x="1042" y="806"/>
                    <a:pt x="1033" y="817"/>
                  </a:cubicBezTo>
                  <a:cubicBezTo>
                    <a:pt x="1024" y="828"/>
                    <a:pt x="1102" y="844"/>
                    <a:pt x="1115" y="866"/>
                  </a:cubicBezTo>
                  <a:cubicBezTo>
                    <a:pt x="1128" y="888"/>
                    <a:pt x="1183" y="877"/>
                    <a:pt x="1181" y="846"/>
                  </a:cubicBezTo>
                  <a:cubicBezTo>
                    <a:pt x="1178" y="807"/>
                    <a:pt x="1230" y="691"/>
                    <a:pt x="1296" y="667"/>
                  </a:cubicBezTo>
                  <a:cubicBezTo>
                    <a:pt x="1363" y="642"/>
                    <a:pt x="1325" y="620"/>
                    <a:pt x="1334" y="582"/>
                  </a:cubicBezTo>
                  <a:cubicBezTo>
                    <a:pt x="1343" y="545"/>
                    <a:pt x="1396" y="576"/>
                    <a:pt x="1380" y="545"/>
                  </a:cubicBezTo>
                  <a:cubicBezTo>
                    <a:pt x="1365" y="514"/>
                    <a:pt x="1374" y="501"/>
                    <a:pt x="1416" y="461"/>
                  </a:cubicBezTo>
                  <a:cubicBezTo>
                    <a:pt x="1458" y="421"/>
                    <a:pt x="1485" y="450"/>
                    <a:pt x="1535" y="425"/>
                  </a:cubicBezTo>
                  <a:cubicBezTo>
                    <a:pt x="1586" y="401"/>
                    <a:pt x="1611" y="443"/>
                    <a:pt x="1555" y="447"/>
                  </a:cubicBezTo>
                  <a:cubicBezTo>
                    <a:pt x="1507" y="451"/>
                    <a:pt x="1531" y="507"/>
                    <a:pt x="1571" y="523"/>
                  </a:cubicBezTo>
                  <a:cubicBezTo>
                    <a:pt x="1611" y="538"/>
                    <a:pt x="1575" y="551"/>
                    <a:pt x="1606" y="558"/>
                  </a:cubicBezTo>
                  <a:cubicBezTo>
                    <a:pt x="1637" y="565"/>
                    <a:pt x="1628" y="611"/>
                    <a:pt x="1589" y="653"/>
                  </a:cubicBezTo>
                  <a:cubicBezTo>
                    <a:pt x="1549" y="695"/>
                    <a:pt x="1600" y="704"/>
                    <a:pt x="1684" y="673"/>
                  </a:cubicBezTo>
                  <a:cubicBezTo>
                    <a:pt x="1768" y="642"/>
                    <a:pt x="1715" y="700"/>
                    <a:pt x="1739" y="724"/>
                  </a:cubicBezTo>
                  <a:cubicBezTo>
                    <a:pt x="1763" y="748"/>
                    <a:pt x="1830" y="706"/>
                    <a:pt x="1865" y="664"/>
                  </a:cubicBezTo>
                  <a:cubicBezTo>
                    <a:pt x="1901" y="622"/>
                    <a:pt x="1954" y="629"/>
                    <a:pt x="1952" y="607"/>
                  </a:cubicBezTo>
                  <a:cubicBezTo>
                    <a:pt x="1949" y="582"/>
                    <a:pt x="1912" y="576"/>
                    <a:pt x="1881" y="589"/>
                  </a:cubicBezTo>
                  <a:cubicBezTo>
                    <a:pt x="1850" y="602"/>
                    <a:pt x="1772" y="593"/>
                    <a:pt x="1799" y="569"/>
                  </a:cubicBezTo>
                  <a:cubicBezTo>
                    <a:pt x="1825" y="545"/>
                    <a:pt x="1821" y="525"/>
                    <a:pt x="1781" y="529"/>
                  </a:cubicBezTo>
                  <a:cubicBezTo>
                    <a:pt x="1741" y="534"/>
                    <a:pt x="1670" y="514"/>
                    <a:pt x="1704" y="501"/>
                  </a:cubicBezTo>
                  <a:cubicBezTo>
                    <a:pt x="1737" y="487"/>
                    <a:pt x="1679" y="443"/>
                    <a:pt x="1648" y="445"/>
                  </a:cubicBezTo>
                  <a:cubicBezTo>
                    <a:pt x="1617" y="447"/>
                    <a:pt x="1626" y="412"/>
                    <a:pt x="1628" y="388"/>
                  </a:cubicBezTo>
                  <a:cubicBezTo>
                    <a:pt x="1631" y="363"/>
                    <a:pt x="1540" y="352"/>
                    <a:pt x="1558" y="343"/>
                  </a:cubicBezTo>
                  <a:cubicBezTo>
                    <a:pt x="1575" y="334"/>
                    <a:pt x="1520" y="315"/>
                    <a:pt x="1507" y="332"/>
                  </a:cubicBezTo>
                  <a:cubicBezTo>
                    <a:pt x="1493" y="350"/>
                    <a:pt x="1467" y="346"/>
                    <a:pt x="1467" y="319"/>
                  </a:cubicBezTo>
                  <a:cubicBezTo>
                    <a:pt x="1467" y="292"/>
                    <a:pt x="1400" y="299"/>
                    <a:pt x="1374" y="301"/>
                  </a:cubicBezTo>
                  <a:cubicBezTo>
                    <a:pt x="1347" y="304"/>
                    <a:pt x="1361" y="244"/>
                    <a:pt x="1334" y="224"/>
                  </a:cubicBezTo>
                  <a:cubicBezTo>
                    <a:pt x="1307" y="204"/>
                    <a:pt x="1272" y="264"/>
                    <a:pt x="1252" y="259"/>
                  </a:cubicBezTo>
                  <a:cubicBezTo>
                    <a:pt x="1232" y="255"/>
                    <a:pt x="1268" y="215"/>
                    <a:pt x="1279" y="188"/>
                  </a:cubicBezTo>
                  <a:cubicBezTo>
                    <a:pt x="1290" y="162"/>
                    <a:pt x="1186" y="126"/>
                    <a:pt x="1175" y="153"/>
                  </a:cubicBezTo>
                  <a:cubicBezTo>
                    <a:pt x="1164" y="180"/>
                    <a:pt x="1144" y="113"/>
                    <a:pt x="1121" y="106"/>
                  </a:cubicBezTo>
                  <a:cubicBezTo>
                    <a:pt x="1099" y="100"/>
                    <a:pt x="1117" y="151"/>
                    <a:pt x="1097" y="155"/>
                  </a:cubicBezTo>
                  <a:cubicBezTo>
                    <a:pt x="1077" y="160"/>
                    <a:pt x="1051" y="180"/>
                    <a:pt x="1084" y="202"/>
                  </a:cubicBezTo>
                  <a:cubicBezTo>
                    <a:pt x="1117" y="224"/>
                    <a:pt x="1150" y="334"/>
                    <a:pt x="1146" y="352"/>
                  </a:cubicBezTo>
                  <a:cubicBezTo>
                    <a:pt x="1141" y="370"/>
                    <a:pt x="1040" y="273"/>
                    <a:pt x="1035" y="226"/>
                  </a:cubicBezTo>
                  <a:cubicBezTo>
                    <a:pt x="1031" y="180"/>
                    <a:pt x="980" y="142"/>
                    <a:pt x="967" y="175"/>
                  </a:cubicBezTo>
                  <a:cubicBezTo>
                    <a:pt x="953" y="208"/>
                    <a:pt x="916" y="222"/>
                    <a:pt x="927" y="255"/>
                  </a:cubicBezTo>
                  <a:cubicBezTo>
                    <a:pt x="938" y="288"/>
                    <a:pt x="900" y="299"/>
                    <a:pt x="900" y="273"/>
                  </a:cubicBezTo>
                  <a:cubicBezTo>
                    <a:pt x="900" y="246"/>
                    <a:pt x="845" y="215"/>
                    <a:pt x="825" y="213"/>
                  </a:cubicBezTo>
                  <a:cubicBezTo>
                    <a:pt x="805" y="211"/>
                    <a:pt x="876" y="197"/>
                    <a:pt x="909" y="182"/>
                  </a:cubicBezTo>
                  <a:cubicBezTo>
                    <a:pt x="942" y="166"/>
                    <a:pt x="880" y="144"/>
                    <a:pt x="851" y="162"/>
                  </a:cubicBezTo>
                  <a:cubicBezTo>
                    <a:pt x="823" y="180"/>
                    <a:pt x="785" y="151"/>
                    <a:pt x="767" y="175"/>
                  </a:cubicBezTo>
                  <a:cubicBezTo>
                    <a:pt x="750" y="199"/>
                    <a:pt x="728" y="175"/>
                    <a:pt x="697" y="168"/>
                  </a:cubicBezTo>
                  <a:cubicBezTo>
                    <a:pt x="666" y="162"/>
                    <a:pt x="639" y="213"/>
                    <a:pt x="617" y="204"/>
                  </a:cubicBezTo>
                  <a:cubicBezTo>
                    <a:pt x="595" y="195"/>
                    <a:pt x="581" y="248"/>
                    <a:pt x="617" y="304"/>
                  </a:cubicBezTo>
                  <a:cubicBezTo>
                    <a:pt x="652" y="359"/>
                    <a:pt x="679" y="286"/>
                    <a:pt x="721" y="295"/>
                  </a:cubicBezTo>
                  <a:close/>
                  <a:moveTo>
                    <a:pt x="630" y="474"/>
                  </a:moveTo>
                  <a:cubicBezTo>
                    <a:pt x="657" y="481"/>
                    <a:pt x="677" y="525"/>
                    <a:pt x="701" y="523"/>
                  </a:cubicBezTo>
                  <a:cubicBezTo>
                    <a:pt x="712" y="522"/>
                    <a:pt x="663" y="467"/>
                    <a:pt x="635" y="436"/>
                  </a:cubicBezTo>
                  <a:cubicBezTo>
                    <a:pt x="606" y="405"/>
                    <a:pt x="608" y="374"/>
                    <a:pt x="568" y="385"/>
                  </a:cubicBezTo>
                  <a:cubicBezTo>
                    <a:pt x="528" y="396"/>
                    <a:pt x="604" y="467"/>
                    <a:pt x="630" y="474"/>
                  </a:cubicBezTo>
                  <a:close/>
                  <a:moveTo>
                    <a:pt x="1334" y="115"/>
                  </a:moveTo>
                  <a:cubicBezTo>
                    <a:pt x="1354" y="131"/>
                    <a:pt x="1301" y="131"/>
                    <a:pt x="1323" y="153"/>
                  </a:cubicBezTo>
                  <a:cubicBezTo>
                    <a:pt x="1389" y="219"/>
                    <a:pt x="1651" y="144"/>
                    <a:pt x="1686" y="164"/>
                  </a:cubicBezTo>
                  <a:cubicBezTo>
                    <a:pt x="1721" y="184"/>
                    <a:pt x="1467" y="208"/>
                    <a:pt x="1478" y="235"/>
                  </a:cubicBezTo>
                  <a:cubicBezTo>
                    <a:pt x="1489" y="261"/>
                    <a:pt x="1697" y="284"/>
                    <a:pt x="1713" y="266"/>
                  </a:cubicBezTo>
                  <a:cubicBezTo>
                    <a:pt x="1728" y="248"/>
                    <a:pt x="1763" y="301"/>
                    <a:pt x="1832" y="306"/>
                  </a:cubicBezTo>
                  <a:cubicBezTo>
                    <a:pt x="1901" y="310"/>
                    <a:pt x="1894" y="279"/>
                    <a:pt x="1945" y="277"/>
                  </a:cubicBezTo>
                  <a:cubicBezTo>
                    <a:pt x="1996" y="275"/>
                    <a:pt x="2071" y="250"/>
                    <a:pt x="2073" y="222"/>
                  </a:cubicBezTo>
                  <a:cubicBezTo>
                    <a:pt x="2076" y="193"/>
                    <a:pt x="2224" y="157"/>
                    <a:pt x="2211" y="109"/>
                  </a:cubicBezTo>
                  <a:cubicBezTo>
                    <a:pt x="2197" y="60"/>
                    <a:pt x="2053" y="93"/>
                    <a:pt x="2014" y="73"/>
                  </a:cubicBezTo>
                  <a:cubicBezTo>
                    <a:pt x="1974" y="53"/>
                    <a:pt x="1881" y="27"/>
                    <a:pt x="1865" y="58"/>
                  </a:cubicBezTo>
                  <a:cubicBezTo>
                    <a:pt x="1850" y="89"/>
                    <a:pt x="1823" y="98"/>
                    <a:pt x="1810" y="84"/>
                  </a:cubicBezTo>
                  <a:cubicBezTo>
                    <a:pt x="1797" y="71"/>
                    <a:pt x="1817" y="0"/>
                    <a:pt x="1752" y="20"/>
                  </a:cubicBezTo>
                  <a:cubicBezTo>
                    <a:pt x="1688" y="40"/>
                    <a:pt x="1748" y="109"/>
                    <a:pt x="1735" y="118"/>
                  </a:cubicBezTo>
                  <a:cubicBezTo>
                    <a:pt x="1721" y="126"/>
                    <a:pt x="1659" y="104"/>
                    <a:pt x="1655" y="73"/>
                  </a:cubicBezTo>
                  <a:cubicBezTo>
                    <a:pt x="1651" y="42"/>
                    <a:pt x="1582" y="106"/>
                    <a:pt x="1573" y="69"/>
                  </a:cubicBezTo>
                  <a:cubicBezTo>
                    <a:pt x="1564" y="31"/>
                    <a:pt x="1482" y="5"/>
                    <a:pt x="1465" y="7"/>
                  </a:cubicBezTo>
                  <a:cubicBezTo>
                    <a:pt x="1447" y="9"/>
                    <a:pt x="1482" y="33"/>
                    <a:pt x="1471" y="51"/>
                  </a:cubicBezTo>
                  <a:cubicBezTo>
                    <a:pt x="1460" y="69"/>
                    <a:pt x="1416" y="33"/>
                    <a:pt x="1398" y="31"/>
                  </a:cubicBezTo>
                  <a:cubicBezTo>
                    <a:pt x="1380" y="29"/>
                    <a:pt x="1409" y="69"/>
                    <a:pt x="1400" y="87"/>
                  </a:cubicBezTo>
                  <a:cubicBezTo>
                    <a:pt x="1392" y="104"/>
                    <a:pt x="1356" y="33"/>
                    <a:pt x="1325" y="33"/>
                  </a:cubicBezTo>
                  <a:cubicBezTo>
                    <a:pt x="1294" y="33"/>
                    <a:pt x="1305" y="69"/>
                    <a:pt x="1283" y="71"/>
                  </a:cubicBezTo>
                  <a:cubicBezTo>
                    <a:pt x="1261" y="73"/>
                    <a:pt x="1314" y="100"/>
                    <a:pt x="1334" y="115"/>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1" name="Google Shape;2221;p68"/>
            <p:cNvSpPr/>
            <p:nvPr/>
          </p:nvSpPr>
          <p:spPr>
            <a:xfrm>
              <a:off x="18144614" y="6337067"/>
              <a:ext cx="864494" cy="866169"/>
            </a:xfrm>
            <a:custGeom>
              <a:pathLst>
                <a:path extrusionOk="0" h="1716" w="1709">
                  <a:moveTo>
                    <a:pt x="1615" y="189"/>
                  </a:moveTo>
                  <a:cubicBezTo>
                    <a:pt x="1594" y="163"/>
                    <a:pt x="1559" y="204"/>
                    <a:pt x="1514" y="213"/>
                  </a:cubicBezTo>
                  <a:cubicBezTo>
                    <a:pt x="1470" y="222"/>
                    <a:pt x="1331" y="107"/>
                    <a:pt x="1296" y="54"/>
                  </a:cubicBezTo>
                  <a:cubicBezTo>
                    <a:pt x="1260" y="0"/>
                    <a:pt x="1201" y="45"/>
                    <a:pt x="1231" y="83"/>
                  </a:cubicBezTo>
                  <a:cubicBezTo>
                    <a:pt x="1261" y="121"/>
                    <a:pt x="1225" y="133"/>
                    <a:pt x="1225" y="186"/>
                  </a:cubicBezTo>
                  <a:cubicBezTo>
                    <a:pt x="1225" y="239"/>
                    <a:pt x="1190" y="239"/>
                    <a:pt x="1196" y="275"/>
                  </a:cubicBezTo>
                  <a:cubicBezTo>
                    <a:pt x="1201" y="310"/>
                    <a:pt x="1148" y="304"/>
                    <a:pt x="1113" y="310"/>
                  </a:cubicBezTo>
                  <a:cubicBezTo>
                    <a:pt x="1078" y="316"/>
                    <a:pt x="1116" y="352"/>
                    <a:pt x="1075" y="369"/>
                  </a:cubicBezTo>
                  <a:cubicBezTo>
                    <a:pt x="1033" y="387"/>
                    <a:pt x="1036" y="417"/>
                    <a:pt x="1057" y="428"/>
                  </a:cubicBezTo>
                  <a:cubicBezTo>
                    <a:pt x="1078" y="440"/>
                    <a:pt x="1063" y="479"/>
                    <a:pt x="1057" y="505"/>
                  </a:cubicBezTo>
                  <a:cubicBezTo>
                    <a:pt x="1051" y="532"/>
                    <a:pt x="1083" y="511"/>
                    <a:pt x="1107" y="485"/>
                  </a:cubicBezTo>
                  <a:cubicBezTo>
                    <a:pt x="1131" y="458"/>
                    <a:pt x="1155" y="497"/>
                    <a:pt x="1160" y="473"/>
                  </a:cubicBezTo>
                  <a:cubicBezTo>
                    <a:pt x="1166" y="443"/>
                    <a:pt x="1098" y="428"/>
                    <a:pt x="1101" y="399"/>
                  </a:cubicBezTo>
                  <a:cubicBezTo>
                    <a:pt x="1104" y="369"/>
                    <a:pt x="1148" y="408"/>
                    <a:pt x="1184" y="390"/>
                  </a:cubicBezTo>
                  <a:cubicBezTo>
                    <a:pt x="1219" y="372"/>
                    <a:pt x="1290" y="387"/>
                    <a:pt x="1334" y="425"/>
                  </a:cubicBezTo>
                  <a:cubicBezTo>
                    <a:pt x="1379" y="464"/>
                    <a:pt x="1390" y="449"/>
                    <a:pt x="1399" y="402"/>
                  </a:cubicBezTo>
                  <a:cubicBezTo>
                    <a:pt x="1408" y="355"/>
                    <a:pt x="1476" y="334"/>
                    <a:pt x="1544" y="334"/>
                  </a:cubicBezTo>
                  <a:cubicBezTo>
                    <a:pt x="1612" y="334"/>
                    <a:pt x="1618" y="301"/>
                    <a:pt x="1597" y="287"/>
                  </a:cubicBezTo>
                  <a:cubicBezTo>
                    <a:pt x="1576" y="272"/>
                    <a:pt x="1709" y="186"/>
                    <a:pt x="1706" y="163"/>
                  </a:cubicBezTo>
                  <a:cubicBezTo>
                    <a:pt x="1703" y="139"/>
                    <a:pt x="1635" y="216"/>
                    <a:pt x="1615" y="189"/>
                  </a:cubicBezTo>
                  <a:close/>
                  <a:moveTo>
                    <a:pt x="1072" y="594"/>
                  </a:moveTo>
                  <a:cubicBezTo>
                    <a:pt x="1042" y="608"/>
                    <a:pt x="1021" y="700"/>
                    <a:pt x="1054" y="726"/>
                  </a:cubicBezTo>
                  <a:cubicBezTo>
                    <a:pt x="1086" y="753"/>
                    <a:pt x="1001" y="803"/>
                    <a:pt x="1004" y="859"/>
                  </a:cubicBezTo>
                  <a:cubicBezTo>
                    <a:pt x="1007" y="915"/>
                    <a:pt x="951" y="915"/>
                    <a:pt x="942" y="957"/>
                  </a:cubicBezTo>
                  <a:cubicBezTo>
                    <a:pt x="933" y="998"/>
                    <a:pt x="900" y="989"/>
                    <a:pt x="850" y="1028"/>
                  </a:cubicBezTo>
                  <a:cubicBezTo>
                    <a:pt x="800" y="1066"/>
                    <a:pt x="774" y="1022"/>
                    <a:pt x="785" y="995"/>
                  </a:cubicBezTo>
                  <a:cubicBezTo>
                    <a:pt x="797" y="968"/>
                    <a:pt x="709" y="1010"/>
                    <a:pt x="711" y="1075"/>
                  </a:cubicBezTo>
                  <a:cubicBezTo>
                    <a:pt x="715" y="1140"/>
                    <a:pt x="629" y="1146"/>
                    <a:pt x="650" y="1175"/>
                  </a:cubicBezTo>
                  <a:cubicBezTo>
                    <a:pt x="670" y="1205"/>
                    <a:pt x="585" y="1222"/>
                    <a:pt x="588" y="1196"/>
                  </a:cubicBezTo>
                  <a:cubicBezTo>
                    <a:pt x="591" y="1169"/>
                    <a:pt x="534" y="1184"/>
                    <a:pt x="467" y="1211"/>
                  </a:cubicBezTo>
                  <a:cubicBezTo>
                    <a:pt x="399" y="1237"/>
                    <a:pt x="357" y="1181"/>
                    <a:pt x="319" y="1219"/>
                  </a:cubicBezTo>
                  <a:cubicBezTo>
                    <a:pt x="281" y="1258"/>
                    <a:pt x="216" y="1326"/>
                    <a:pt x="165" y="1335"/>
                  </a:cubicBezTo>
                  <a:cubicBezTo>
                    <a:pt x="115" y="1343"/>
                    <a:pt x="144" y="1404"/>
                    <a:pt x="165" y="1394"/>
                  </a:cubicBezTo>
                  <a:cubicBezTo>
                    <a:pt x="201" y="1376"/>
                    <a:pt x="257" y="1394"/>
                    <a:pt x="275" y="1367"/>
                  </a:cubicBezTo>
                  <a:cubicBezTo>
                    <a:pt x="292" y="1340"/>
                    <a:pt x="437" y="1308"/>
                    <a:pt x="526" y="1305"/>
                  </a:cubicBezTo>
                  <a:cubicBezTo>
                    <a:pt x="614" y="1302"/>
                    <a:pt x="561" y="1346"/>
                    <a:pt x="567" y="1394"/>
                  </a:cubicBezTo>
                  <a:cubicBezTo>
                    <a:pt x="573" y="1441"/>
                    <a:pt x="647" y="1432"/>
                    <a:pt x="685" y="1388"/>
                  </a:cubicBezTo>
                  <a:cubicBezTo>
                    <a:pt x="723" y="1343"/>
                    <a:pt x="753" y="1346"/>
                    <a:pt x="720" y="1320"/>
                  </a:cubicBezTo>
                  <a:cubicBezTo>
                    <a:pt x="688" y="1293"/>
                    <a:pt x="726" y="1270"/>
                    <a:pt x="750" y="1305"/>
                  </a:cubicBezTo>
                  <a:cubicBezTo>
                    <a:pt x="774" y="1340"/>
                    <a:pt x="847" y="1343"/>
                    <a:pt x="877" y="1296"/>
                  </a:cubicBezTo>
                  <a:cubicBezTo>
                    <a:pt x="906" y="1249"/>
                    <a:pt x="915" y="1305"/>
                    <a:pt x="951" y="1302"/>
                  </a:cubicBezTo>
                  <a:cubicBezTo>
                    <a:pt x="986" y="1299"/>
                    <a:pt x="1007" y="1211"/>
                    <a:pt x="1010" y="1243"/>
                  </a:cubicBezTo>
                  <a:cubicBezTo>
                    <a:pt x="1013" y="1275"/>
                    <a:pt x="1069" y="1267"/>
                    <a:pt x="1104" y="1228"/>
                  </a:cubicBezTo>
                  <a:cubicBezTo>
                    <a:pt x="1139" y="1190"/>
                    <a:pt x="1107" y="1122"/>
                    <a:pt x="1131" y="1087"/>
                  </a:cubicBezTo>
                  <a:cubicBezTo>
                    <a:pt x="1154" y="1051"/>
                    <a:pt x="1178" y="977"/>
                    <a:pt x="1154" y="933"/>
                  </a:cubicBezTo>
                  <a:cubicBezTo>
                    <a:pt x="1131" y="889"/>
                    <a:pt x="1207" y="859"/>
                    <a:pt x="1246" y="824"/>
                  </a:cubicBezTo>
                  <a:cubicBezTo>
                    <a:pt x="1284" y="788"/>
                    <a:pt x="1201" y="611"/>
                    <a:pt x="1198" y="558"/>
                  </a:cubicBezTo>
                  <a:cubicBezTo>
                    <a:pt x="1196" y="505"/>
                    <a:pt x="1101" y="579"/>
                    <a:pt x="1072" y="594"/>
                  </a:cubicBezTo>
                  <a:close/>
                  <a:moveTo>
                    <a:pt x="422" y="1361"/>
                  </a:moveTo>
                  <a:cubicBezTo>
                    <a:pt x="410" y="1394"/>
                    <a:pt x="375" y="1379"/>
                    <a:pt x="328" y="1388"/>
                  </a:cubicBezTo>
                  <a:cubicBezTo>
                    <a:pt x="281" y="1397"/>
                    <a:pt x="279" y="1509"/>
                    <a:pt x="313" y="1520"/>
                  </a:cubicBezTo>
                  <a:cubicBezTo>
                    <a:pt x="340" y="1529"/>
                    <a:pt x="360" y="1529"/>
                    <a:pt x="369" y="1494"/>
                  </a:cubicBezTo>
                  <a:cubicBezTo>
                    <a:pt x="378" y="1458"/>
                    <a:pt x="425" y="1447"/>
                    <a:pt x="455" y="1461"/>
                  </a:cubicBezTo>
                  <a:cubicBezTo>
                    <a:pt x="484" y="1476"/>
                    <a:pt x="523" y="1417"/>
                    <a:pt x="523" y="1373"/>
                  </a:cubicBezTo>
                  <a:cubicBezTo>
                    <a:pt x="523" y="1329"/>
                    <a:pt x="434" y="1329"/>
                    <a:pt x="422" y="1361"/>
                  </a:cubicBezTo>
                  <a:close/>
                  <a:moveTo>
                    <a:pt x="219" y="1476"/>
                  </a:moveTo>
                  <a:cubicBezTo>
                    <a:pt x="219" y="1447"/>
                    <a:pt x="154" y="1453"/>
                    <a:pt x="151" y="1426"/>
                  </a:cubicBezTo>
                  <a:cubicBezTo>
                    <a:pt x="148" y="1399"/>
                    <a:pt x="104" y="1414"/>
                    <a:pt x="59" y="1447"/>
                  </a:cubicBezTo>
                  <a:cubicBezTo>
                    <a:pt x="15" y="1479"/>
                    <a:pt x="0" y="1485"/>
                    <a:pt x="18" y="1518"/>
                  </a:cubicBezTo>
                  <a:cubicBezTo>
                    <a:pt x="36" y="1550"/>
                    <a:pt x="62" y="1520"/>
                    <a:pt x="74" y="1488"/>
                  </a:cubicBezTo>
                  <a:cubicBezTo>
                    <a:pt x="86" y="1456"/>
                    <a:pt x="115" y="1535"/>
                    <a:pt x="89" y="1588"/>
                  </a:cubicBezTo>
                  <a:cubicBezTo>
                    <a:pt x="62" y="1642"/>
                    <a:pt x="92" y="1716"/>
                    <a:pt x="127" y="1709"/>
                  </a:cubicBezTo>
                  <a:cubicBezTo>
                    <a:pt x="157" y="1703"/>
                    <a:pt x="195" y="1597"/>
                    <a:pt x="239" y="1541"/>
                  </a:cubicBezTo>
                  <a:cubicBezTo>
                    <a:pt x="284" y="1485"/>
                    <a:pt x="219" y="1506"/>
                    <a:pt x="219" y="147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2" name="Google Shape;2222;p68"/>
            <p:cNvSpPr/>
            <p:nvPr/>
          </p:nvSpPr>
          <p:spPr>
            <a:xfrm>
              <a:off x="15386944" y="5812675"/>
              <a:ext cx="3029081" cy="2099247"/>
            </a:xfrm>
            <a:custGeom>
              <a:pathLst>
                <a:path extrusionOk="0" h="4153" w="5996">
                  <a:moveTo>
                    <a:pt x="5964" y="741"/>
                  </a:moveTo>
                  <a:cubicBezTo>
                    <a:pt x="5967" y="688"/>
                    <a:pt x="5905" y="706"/>
                    <a:pt x="5884" y="721"/>
                  </a:cubicBezTo>
                  <a:cubicBezTo>
                    <a:pt x="5864" y="735"/>
                    <a:pt x="5805" y="721"/>
                    <a:pt x="5787" y="756"/>
                  </a:cubicBezTo>
                  <a:cubicBezTo>
                    <a:pt x="5769" y="791"/>
                    <a:pt x="5740" y="771"/>
                    <a:pt x="5698" y="777"/>
                  </a:cubicBezTo>
                  <a:cubicBezTo>
                    <a:pt x="5657" y="783"/>
                    <a:pt x="5598" y="765"/>
                    <a:pt x="5601" y="738"/>
                  </a:cubicBezTo>
                  <a:cubicBezTo>
                    <a:pt x="5604" y="712"/>
                    <a:pt x="5577" y="685"/>
                    <a:pt x="5580" y="653"/>
                  </a:cubicBezTo>
                  <a:cubicBezTo>
                    <a:pt x="5583" y="620"/>
                    <a:pt x="5539" y="635"/>
                    <a:pt x="5509" y="606"/>
                  </a:cubicBezTo>
                  <a:cubicBezTo>
                    <a:pt x="5480" y="576"/>
                    <a:pt x="5421" y="555"/>
                    <a:pt x="5409" y="561"/>
                  </a:cubicBezTo>
                  <a:cubicBezTo>
                    <a:pt x="5397" y="567"/>
                    <a:pt x="5362" y="529"/>
                    <a:pt x="5312" y="526"/>
                  </a:cubicBezTo>
                  <a:cubicBezTo>
                    <a:pt x="5261" y="523"/>
                    <a:pt x="5267" y="490"/>
                    <a:pt x="5273" y="470"/>
                  </a:cubicBezTo>
                  <a:cubicBezTo>
                    <a:pt x="5279" y="449"/>
                    <a:pt x="5232" y="384"/>
                    <a:pt x="5223" y="349"/>
                  </a:cubicBezTo>
                  <a:cubicBezTo>
                    <a:pt x="5214" y="313"/>
                    <a:pt x="5179" y="307"/>
                    <a:pt x="5164" y="231"/>
                  </a:cubicBezTo>
                  <a:cubicBezTo>
                    <a:pt x="5149" y="154"/>
                    <a:pt x="5108" y="175"/>
                    <a:pt x="5117" y="139"/>
                  </a:cubicBezTo>
                  <a:cubicBezTo>
                    <a:pt x="5126" y="104"/>
                    <a:pt x="5067" y="86"/>
                    <a:pt x="5052" y="65"/>
                  </a:cubicBezTo>
                  <a:cubicBezTo>
                    <a:pt x="5037" y="45"/>
                    <a:pt x="4975" y="54"/>
                    <a:pt x="4931" y="30"/>
                  </a:cubicBezTo>
                  <a:cubicBezTo>
                    <a:pt x="4887" y="6"/>
                    <a:pt x="4860" y="24"/>
                    <a:pt x="4819" y="12"/>
                  </a:cubicBezTo>
                  <a:cubicBezTo>
                    <a:pt x="4777" y="0"/>
                    <a:pt x="4683" y="24"/>
                    <a:pt x="4671" y="24"/>
                  </a:cubicBezTo>
                  <a:cubicBezTo>
                    <a:pt x="4659" y="24"/>
                    <a:pt x="4586" y="9"/>
                    <a:pt x="4544" y="65"/>
                  </a:cubicBezTo>
                  <a:cubicBezTo>
                    <a:pt x="4503" y="122"/>
                    <a:pt x="4535" y="119"/>
                    <a:pt x="4553" y="119"/>
                  </a:cubicBezTo>
                  <a:cubicBezTo>
                    <a:pt x="4571" y="119"/>
                    <a:pt x="4580" y="172"/>
                    <a:pt x="4583" y="189"/>
                  </a:cubicBezTo>
                  <a:cubicBezTo>
                    <a:pt x="4586" y="207"/>
                    <a:pt x="4553" y="234"/>
                    <a:pt x="4538" y="240"/>
                  </a:cubicBezTo>
                  <a:cubicBezTo>
                    <a:pt x="4524" y="245"/>
                    <a:pt x="4482" y="310"/>
                    <a:pt x="4476" y="334"/>
                  </a:cubicBezTo>
                  <a:cubicBezTo>
                    <a:pt x="4470" y="358"/>
                    <a:pt x="4423" y="417"/>
                    <a:pt x="4429" y="437"/>
                  </a:cubicBezTo>
                  <a:cubicBezTo>
                    <a:pt x="4435" y="458"/>
                    <a:pt x="4406" y="479"/>
                    <a:pt x="4385" y="482"/>
                  </a:cubicBezTo>
                  <a:cubicBezTo>
                    <a:pt x="4364" y="485"/>
                    <a:pt x="4308" y="526"/>
                    <a:pt x="4290" y="532"/>
                  </a:cubicBezTo>
                  <a:cubicBezTo>
                    <a:pt x="4273" y="538"/>
                    <a:pt x="4202" y="526"/>
                    <a:pt x="4193" y="505"/>
                  </a:cubicBezTo>
                  <a:cubicBezTo>
                    <a:pt x="4190" y="498"/>
                    <a:pt x="4182" y="493"/>
                    <a:pt x="4171" y="489"/>
                  </a:cubicBezTo>
                  <a:cubicBezTo>
                    <a:pt x="4091" y="648"/>
                    <a:pt x="4091" y="648"/>
                    <a:pt x="4091" y="648"/>
                  </a:cubicBezTo>
                  <a:cubicBezTo>
                    <a:pt x="4084" y="700"/>
                    <a:pt x="4084" y="700"/>
                    <a:pt x="4084" y="700"/>
                  </a:cubicBezTo>
                  <a:cubicBezTo>
                    <a:pt x="4084" y="700"/>
                    <a:pt x="4033" y="713"/>
                    <a:pt x="4072" y="751"/>
                  </a:cubicBezTo>
                  <a:cubicBezTo>
                    <a:pt x="4110" y="790"/>
                    <a:pt x="4117" y="757"/>
                    <a:pt x="4175" y="757"/>
                  </a:cubicBezTo>
                  <a:cubicBezTo>
                    <a:pt x="4232" y="757"/>
                    <a:pt x="4258" y="803"/>
                    <a:pt x="4271" y="770"/>
                  </a:cubicBezTo>
                  <a:cubicBezTo>
                    <a:pt x="4284" y="738"/>
                    <a:pt x="4335" y="719"/>
                    <a:pt x="4367" y="757"/>
                  </a:cubicBezTo>
                  <a:cubicBezTo>
                    <a:pt x="4400" y="796"/>
                    <a:pt x="4502" y="860"/>
                    <a:pt x="4496" y="893"/>
                  </a:cubicBezTo>
                  <a:cubicBezTo>
                    <a:pt x="4490" y="925"/>
                    <a:pt x="4432" y="918"/>
                    <a:pt x="4393" y="905"/>
                  </a:cubicBezTo>
                  <a:cubicBezTo>
                    <a:pt x="4355" y="893"/>
                    <a:pt x="4303" y="931"/>
                    <a:pt x="4265" y="931"/>
                  </a:cubicBezTo>
                  <a:cubicBezTo>
                    <a:pt x="4226" y="931"/>
                    <a:pt x="4181" y="944"/>
                    <a:pt x="4142" y="983"/>
                  </a:cubicBezTo>
                  <a:cubicBezTo>
                    <a:pt x="4104" y="1021"/>
                    <a:pt x="4110" y="1060"/>
                    <a:pt x="4052" y="1066"/>
                  </a:cubicBezTo>
                  <a:cubicBezTo>
                    <a:pt x="3995" y="1073"/>
                    <a:pt x="3969" y="1066"/>
                    <a:pt x="3904" y="1111"/>
                  </a:cubicBezTo>
                  <a:cubicBezTo>
                    <a:pt x="3840" y="1156"/>
                    <a:pt x="3769" y="1137"/>
                    <a:pt x="3744" y="1124"/>
                  </a:cubicBezTo>
                  <a:cubicBezTo>
                    <a:pt x="3718" y="1111"/>
                    <a:pt x="3673" y="1105"/>
                    <a:pt x="3647" y="1150"/>
                  </a:cubicBezTo>
                  <a:cubicBezTo>
                    <a:pt x="3622" y="1195"/>
                    <a:pt x="3679" y="1214"/>
                    <a:pt x="3673" y="1266"/>
                  </a:cubicBezTo>
                  <a:cubicBezTo>
                    <a:pt x="3666" y="1317"/>
                    <a:pt x="3602" y="1304"/>
                    <a:pt x="3551" y="1362"/>
                  </a:cubicBezTo>
                  <a:cubicBezTo>
                    <a:pt x="3499" y="1420"/>
                    <a:pt x="3416" y="1446"/>
                    <a:pt x="3371" y="1439"/>
                  </a:cubicBezTo>
                  <a:cubicBezTo>
                    <a:pt x="3326" y="1433"/>
                    <a:pt x="3229" y="1407"/>
                    <a:pt x="3146" y="1446"/>
                  </a:cubicBezTo>
                  <a:cubicBezTo>
                    <a:pt x="3062" y="1484"/>
                    <a:pt x="3004" y="1542"/>
                    <a:pt x="2972" y="1536"/>
                  </a:cubicBezTo>
                  <a:cubicBezTo>
                    <a:pt x="2940" y="1529"/>
                    <a:pt x="2940" y="1490"/>
                    <a:pt x="2895" y="1497"/>
                  </a:cubicBezTo>
                  <a:cubicBezTo>
                    <a:pt x="2850" y="1503"/>
                    <a:pt x="2824" y="1490"/>
                    <a:pt x="2792" y="1471"/>
                  </a:cubicBezTo>
                  <a:cubicBezTo>
                    <a:pt x="2760" y="1452"/>
                    <a:pt x="2734" y="1484"/>
                    <a:pt x="2683" y="1446"/>
                  </a:cubicBezTo>
                  <a:cubicBezTo>
                    <a:pt x="2631" y="1407"/>
                    <a:pt x="2541" y="1413"/>
                    <a:pt x="2503" y="1407"/>
                  </a:cubicBezTo>
                  <a:cubicBezTo>
                    <a:pt x="2464" y="1401"/>
                    <a:pt x="2316" y="1407"/>
                    <a:pt x="2265" y="1401"/>
                  </a:cubicBezTo>
                  <a:cubicBezTo>
                    <a:pt x="2213" y="1394"/>
                    <a:pt x="2143" y="1413"/>
                    <a:pt x="2136" y="1388"/>
                  </a:cubicBezTo>
                  <a:cubicBezTo>
                    <a:pt x="2130" y="1362"/>
                    <a:pt x="2091" y="1343"/>
                    <a:pt x="2078" y="1285"/>
                  </a:cubicBezTo>
                  <a:cubicBezTo>
                    <a:pt x="2065" y="1227"/>
                    <a:pt x="2033" y="1208"/>
                    <a:pt x="2001" y="1201"/>
                  </a:cubicBezTo>
                  <a:cubicBezTo>
                    <a:pt x="1969" y="1195"/>
                    <a:pt x="1965" y="1161"/>
                    <a:pt x="1937" y="1156"/>
                  </a:cubicBezTo>
                  <a:cubicBezTo>
                    <a:pt x="1923" y="1154"/>
                    <a:pt x="1907" y="1111"/>
                    <a:pt x="1862" y="1111"/>
                  </a:cubicBezTo>
                  <a:cubicBezTo>
                    <a:pt x="1817" y="1111"/>
                    <a:pt x="1660" y="1093"/>
                    <a:pt x="1637" y="1056"/>
                  </a:cubicBezTo>
                  <a:cubicBezTo>
                    <a:pt x="1615" y="1019"/>
                    <a:pt x="1660" y="1011"/>
                    <a:pt x="1660" y="974"/>
                  </a:cubicBezTo>
                  <a:cubicBezTo>
                    <a:pt x="1660" y="937"/>
                    <a:pt x="1684" y="888"/>
                    <a:pt x="1666" y="874"/>
                  </a:cubicBezTo>
                  <a:cubicBezTo>
                    <a:pt x="1647" y="860"/>
                    <a:pt x="1617" y="827"/>
                    <a:pt x="1613" y="799"/>
                  </a:cubicBezTo>
                  <a:cubicBezTo>
                    <a:pt x="1609" y="770"/>
                    <a:pt x="1560" y="731"/>
                    <a:pt x="1527" y="729"/>
                  </a:cubicBezTo>
                  <a:cubicBezTo>
                    <a:pt x="1494" y="727"/>
                    <a:pt x="1468" y="707"/>
                    <a:pt x="1437" y="680"/>
                  </a:cubicBezTo>
                  <a:cubicBezTo>
                    <a:pt x="1406" y="653"/>
                    <a:pt x="1378" y="655"/>
                    <a:pt x="1366" y="588"/>
                  </a:cubicBezTo>
                  <a:cubicBezTo>
                    <a:pt x="1365" y="584"/>
                    <a:pt x="1363" y="580"/>
                    <a:pt x="1362" y="576"/>
                  </a:cubicBezTo>
                  <a:cubicBezTo>
                    <a:pt x="1350" y="575"/>
                    <a:pt x="1334" y="570"/>
                    <a:pt x="1324" y="570"/>
                  </a:cubicBezTo>
                  <a:cubicBezTo>
                    <a:pt x="1316" y="570"/>
                    <a:pt x="1307" y="563"/>
                    <a:pt x="1298" y="554"/>
                  </a:cubicBezTo>
                  <a:cubicBezTo>
                    <a:pt x="1290" y="583"/>
                    <a:pt x="1263" y="597"/>
                    <a:pt x="1263" y="619"/>
                  </a:cubicBezTo>
                  <a:cubicBezTo>
                    <a:pt x="1263" y="643"/>
                    <a:pt x="1253" y="674"/>
                    <a:pt x="1220" y="674"/>
                  </a:cubicBezTo>
                  <a:cubicBezTo>
                    <a:pt x="1188" y="674"/>
                    <a:pt x="1157" y="698"/>
                    <a:pt x="1155" y="749"/>
                  </a:cubicBezTo>
                  <a:cubicBezTo>
                    <a:pt x="1153" y="801"/>
                    <a:pt x="1184" y="807"/>
                    <a:pt x="1169" y="829"/>
                  </a:cubicBezTo>
                  <a:cubicBezTo>
                    <a:pt x="1155" y="852"/>
                    <a:pt x="1096" y="874"/>
                    <a:pt x="1075" y="864"/>
                  </a:cubicBezTo>
                  <a:cubicBezTo>
                    <a:pt x="1055" y="854"/>
                    <a:pt x="1016" y="860"/>
                    <a:pt x="983" y="856"/>
                  </a:cubicBezTo>
                  <a:cubicBezTo>
                    <a:pt x="951" y="852"/>
                    <a:pt x="926" y="811"/>
                    <a:pt x="916" y="856"/>
                  </a:cubicBezTo>
                  <a:cubicBezTo>
                    <a:pt x="906" y="901"/>
                    <a:pt x="838" y="1033"/>
                    <a:pt x="855" y="1048"/>
                  </a:cubicBezTo>
                  <a:cubicBezTo>
                    <a:pt x="871" y="1062"/>
                    <a:pt x="883" y="1095"/>
                    <a:pt x="855" y="1095"/>
                  </a:cubicBezTo>
                  <a:cubicBezTo>
                    <a:pt x="826" y="1095"/>
                    <a:pt x="798" y="1091"/>
                    <a:pt x="783" y="1076"/>
                  </a:cubicBezTo>
                  <a:cubicBezTo>
                    <a:pt x="769" y="1062"/>
                    <a:pt x="722" y="1096"/>
                    <a:pt x="689" y="1095"/>
                  </a:cubicBezTo>
                  <a:cubicBezTo>
                    <a:pt x="674" y="1094"/>
                    <a:pt x="610" y="1123"/>
                    <a:pt x="632" y="1134"/>
                  </a:cubicBezTo>
                  <a:cubicBezTo>
                    <a:pt x="654" y="1145"/>
                    <a:pt x="654" y="1198"/>
                    <a:pt x="654" y="1220"/>
                  </a:cubicBezTo>
                  <a:cubicBezTo>
                    <a:pt x="654" y="1242"/>
                    <a:pt x="703" y="1309"/>
                    <a:pt x="694" y="1331"/>
                  </a:cubicBezTo>
                  <a:cubicBezTo>
                    <a:pt x="685" y="1353"/>
                    <a:pt x="641" y="1377"/>
                    <a:pt x="641" y="1406"/>
                  </a:cubicBezTo>
                  <a:cubicBezTo>
                    <a:pt x="641" y="1435"/>
                    <a:pt x="650" y="1461"/>
                    <a:pt x="634" y="1468"/>
                  </a:cubicBezTo>
                  <a:cubicBezTo>
                    <a:pt x="619" y="1475"/>
                    <a:pt x="570" y="1495"/>
                    <a:pt x="546" y="1512"/>
                  </a:cubicBezTo>
                  <a:cubicBezTo>
                    <a:pt x="521" y="1530"/>
                    <a:pt x="481" y="1530"/>
                    <a:pt x="468" y="1557"/>
                  </a:cubicBezTo>
                  <a:cubicBezTo>
                    <a:pt x="455" y="1583"/>
                    <a:pt x="435" y="1606"/>
                    <a:pt x="389" y="1601"/>
                  </a:cubicBezTo>
                  <a:cubicBezTo>
                    <a:pt x="349" y="1596"/>
                    <a:pt x="329" y="1590"/>
                    <a:pt x="298" y="1627"/>
                  </a:cubicBezTo>
                  <a:cubicBezTo>
                    <a:pt x="267" y="1665"/>
                    <a:pt x="260" y="1650"/>
                    <a:pt x="238" y="1667"/>
                  </a:cubicBezTo>
                  <a:cubicBezTo>
                    <a:pt x="216" y="1685"/>
                    <a:pt x="194" y="1654"/>
                    <a:pt x="176" y="1647"/>
                  </a:cubicBezTo>
                  <a:cubicBezTo>
                    <a:pt x="158" y="1641"/>
                    <a:pt x="134" y="1667"/>
                    <a:pt x="116" y="1667"/>
                  </a:cubicBezTo>
                  <a:cubicBezTo>
                    <a:pt x="99" y="1667"/>
                    <a:pt x="83" y="1696"/>
                    <a:pt x="61" y="1703"/>
                  </a:cubicBezTo>
                  <a:cubicBezTo>
                    <a:pt x="39" y="1709"/>
                    <a:pt x="17" y="1703"/>
                    <a:pt x="17" y="1729"/>
                  </a:cubicBezTo>
                  <a:cubicBezTo>
                    <a:pt x="17" y="1746"/>
                    <a:pt x="12" y="1765"/>
                    <a:pt x="0" y="1779"/>
                  </a:cubicBezTo>
                  <a:cubicBezTo>
                    <a:pt x="0" y="1779"/>
                    <a:pt x="0" y="1779"/>
                    <a:pt x="0" y="1779"/>
                  </a:cubicBezTo>
                  <a:cubicBezTo>
                    <a:pt x="16" y="1865"/>
                    <a:pt x="16" y="1865"/>
                    <a:pt x="16" y="1865"/>
                  </a:cubicBezTo>
                  <a:cubicBezTo>
                    <a:pt x="16" y="1865"/>
                    <a:pt x="111" y="1897"/>
                    <a:pt x="115" y="1928"/>
                  </a:cubicBezTo>
                  <a:cubicBezTo>
                    <a:pt x="119" y="1960"/>
                    <a:pt x="134" y="2063"/>
                    <a:pt x="134" y="2063"/>
                  </a:cubicBezTo>
                  <a:cubicBezTo>
                    <a:pt x="134" y="2063"/>
                    <a:pt x="133" y="2063"/>
                    <a:pt x="132" y="2063"/>
                  </a:cubicBezTo>
                  <a:cubicBezTo>
                    <a:pt x="170" y="2093"/>
                    <a:pt x="222" y="2125"/>
                    <a:pt x="222" y="2137"/>
                  </a:cubicBezTo>
                  <a:cubicBezTo>
                    <a:pt x="222" y="2150"/>
                    <a:pt x="227" y="2190"/>
                    <a:pt x="273" y="2212"/>
                  </a:cubicBezTo>
                  <a:cubicBezTo>
                    <a:pt x="303" y="2226"/>
                    <a:pt x="333" y="2241"/>
                    <a:pt x="351" y="2253"/>
                  </a:cubicBezTo>
                  <a:cubicBezTo>
                    <a:pt x="354" y="2248"/>
                    <a:pt x="355" y="2244"/>
                    <a:pt x="355" y="2244"/>
                  </a:cubicBezTo>
                  <a:cubicBezTo>
                    <a:pt x="394" y="2240"/>
                    <a:pt x="394" y="2240"/>
                    <a:pt x="394" y="2240"/>
                  </a:cubicBezTo>
                  <a:cubicBezTo>
                    <a:pt x="394" y="2240"/>
                    <a:pt x="406" y="2247"/>
                    <a:pt x="417" y="2259"/>
                  </a:cubicBezTo>
                  <a:cubicBezTo>
                    <a:pt x="427" y="2227"/>
                    <a:pt x="495" y="2192"/>
                    <a:pt x="530" y="2194"/>
                  </a:cubicBezTo>
                  <a:cubicBezTo>
                    <a:pt x="568" y="2196"/>
                    <a:pt x="654" y="2265"/>
                    <a:pt x="645" y="2289"/>
                  </a:cubicBezTo>
                  <a:cubicBezTo>
                    <a:pt x="636" y="2314"/>
                    <a:pt x="574" y="2402"/>
                    <a:pt x="546" y="2409"/>
                  </a:cubicBezTo>
                  <a:cubicBezTo>
                    <a:pt x="535" y="2411"/>
                    <a:pt x="519" y="2413"/>
                    <a:pt x="503" y="2413"/>
                  </a:cubicBezTo>
                  <a:cubicBezTo>
                    <a:pt x="500" y="2428"/>
                    <a:pt x="497" y="2441"/>
                    <a:pt x="497" y="2449"/>
                  </a:cubicBezTo>
                  <a:cubicBezTo>
                    <a:pt x="497" y="2469"/>
                    <a:pt x="532" y="2500"/>
                    <a:pt x="552" y="2535"/>
                  </a:cubicBezTo>
                  <a:cubicBezTo>
                    <a:pt x="572" y="2571"/>
                    <a:pt x="521" y="2595"/>
                    <a:pt x="493" y="2571"/>
                  </a:cubicBezTo>
                  <a:cubicBezTo>
                    <a:pt x="465" y="2547"/>
                    <a:pt x="454" y="2595"/>
                    <a:pt x="469" y="2614"/>
                  </a:cubicBezTo>
                  <a:cubicBezTo>
                    <a:pt x="485" y="2634"/>
                    <a:pt x="477" y="2689"/>
                    <a:pt x="505" y="2693"/>
                  </a:cubicBezTo>
                  <a:cubicBezTo>
                    <a:pt x="532" y="2697"/>
                    <a:pt x="556" y="2752"/>
                    <a:pt x="588" y="2752"/>
                  </a:cubicBezTo>
                  <a:cubicBezTo>
                    <a:pt x="619" y="2752"/>
                    <a:pt x="647" y="2803"/>
                    <a:pt x="647" y="2803"/>
                  </a:cubicBezTo>
                  <a:cubicBezTo>
                    <a:pt x="647" y="2803"/>
                    <a:pt x="690" y="2831"/>
                    <a:pt x="690" y="2847"/>
                  </a:cubicBezTo>
                  <a:cubicBezTo>
                    <a:pt x="690" y="2849"/>
                    <a:pt x="689" y="2851"/>
                    <a:pt x="688" y="2853"/>
                  </a:cubicBezTo>
                  <a:cubicBezTo>
                    <a:pt x="723" y="2849"/>
                    <a:pt x="745" y="2848"/>
                    <a:pt x="749" y="2834"/>
                  </a:cubicBezTo>
                  <a:cubicBezTo>
                    <a:pt x="754" y="2818"/>
                    <a:pt x="798" y="2818"/>
                    <a:pt x="829" y="2849"/>
                  </a:cubicBezTo>
                  <a:cubicBezTo>
                    <a:pt x="860" y="2880"/>
                    <a:pt x="986" y="2960"/>
                    <a:pt x="1033" y="2998"/>
                  </a:cubicBezTo>
                  <a:cubicBezTo>
                    <a:pt x="1079" y="3035"/>
                    <a:pt x="1188" y="3077"/>
                    <a:pt x="1225" y="3075"/>
                  </a:cubicBezTo>
                  <a:cubicBezTo>
                    <a:pt x="1263" y="3073"/>
                    <a:pt x="1298" y="3102"/>
                    <a:pt x="1356" y="3100"/>
                  </a:cubicBezTo>
                  <a:cubicBezTo>
                    <a:pt x="1365" y="3099"/>
                    <a:pt x="1372" y="3100"/>
                    <a:pt x="1379" y="3100"/>
                  </a:cubicBezTo>
                  <a:cubicBezTo>
                    <a:pt x="1387" y="3091"/>
                    <a:pt x="1401" y="3091"/>
                    <a:pt x="1411" y="3075"/>
                  </a:cubicBezTo>
                  <a:cubicBezTo>
                    <a:pt x="1427" y="3052"/>
                    <a:pt x="1451" y="3095"/>
                    <a:pt x="1443" y="3127"/>
                  </a:cubicBezTo>
                  <a:cubicBezTo>
                    <a:pt x="1439" y="3141"/>
                    <a:pt x="1442" y="3157"/>
                    <a:pt x="1448" y="3170"/>
                  </a:cubicBezTo>
                  <a:cubicBezTo>
                    <a:pt x="1456" y="3159"/>
                    <a:pt x="1464" y="3144"/>
                    <a:pt x="1471" y="3128"/>
                  </a:cubicBezTo>
                  <a:cubicBezTo>
                    <a:pt x="1491" y="3080"/>
                    <a:pt x="1522" y="3082"/>
                    <a:pt x="1542" y="3066"/>
                  </a:cubicBezTo>
                  <a:cubicBezTo>
                    <a:pt x="1562" y="3051"/>
                    <a:pt x="1582" y="3057"/>
                    <a:pt x="1624" y="3080"/>
                  </a:cubicBezTo>
                  <a:cubicBezTo>
                    <a:pt x="1663" y="3101"/>
                    <a:pt x="1680" y="3056"/>
                    <a:pt x="1739" y="3111"/>
                  </a:cubicBezTo>
                  <a:cubicBezTo>
                    <a:pt x="1751" y="3106"/>
                    <a:pt x="1767" y="3099"/>
                    <a:pt x="1774" y="3099"/>
                  </a:cubicBezTo>
                  <a:cubicBezTo>
                    <a:pt x="1786" y="3099"/>
                    <a:pt x="1801" y="3075"/>
                    <a:pt x="1821" y="3056"/>
                  </a:cubicBezTo>
                  <a:cubicBezTo>
                    <a:pt x="1841" y="3036"/>
                    <a:pt x="1837" y="3012"/>
                    <a:pt x="1861" y="3016"/>
                  </a:cubicBezTo>
                  <a:cubicBezTo>
                    <a:pt x="1884" y="3020"/>
                    <a:pt x="1896" y="2989"/>
                    <a:pt x="1947" y="2961"/>
                  </a:cubicBezTo>
                  <a:cubicBezTo>
                    <a:pt x="1998" y="2934"/>
                    <a:pt x="2042" y="2977"/>
                    <a:pt x="2066" y="2957"/>
                  </a:cubicBezTo>
                  <a:cubicBezTo>
                    <a:pt x="2089" y="2937"/>
                    <a:pt x="2117" y="2930"/>
                    <a:pt x="2117" y="2949"/>
                  </a:cubicBezTo>
                  <a:cubicBezTo>
                    <a:pt x="2117" y="2969"/>
                    <a:pt x="2148" y="2993"/>
                    <a:pt x="2156" y="3016"/>
                  </a:cubicBezTo>
                  <a:cubicBezTo>
                    <a:pt x="2163" y="3037"/>
                    <a:pt x="2205" y="3046"/>
                    <a:pt x="2213" y="3047"/>
                  </a:cubicBezTo>
                  <a:cubicBezTo>
                    <a:pt x="2221" y="3043"/>
                    <a:pt x="2227" y="3040"/>
                    <a:pt x="2230" y="3038"/>
                  </a:cubicBezTo>
                  <a:cubicBezTo>
                    <a:pt x="2255" y="3020"/>
                    <a:pt x="2297" y="3040"/>
                    <a:pt x="2297" y="3066"/>
                  </a:cubicBezTo>
                  <a:cubicBezTo>
                    <a:pt x="2297" y="3093"/>
                    <a:pt x="2299" y="3122"/>
                    <a:pt x="2319" y="3122"/>
                  </a:cubicBezTo>
                  <a:cubicBezTo>
                    <a:pt x="2339" y="3122"/>
                    <a:pt x="2359" y="3122"/>
                    <a:pt x="2359" y="3170"/>
                  </a:cubicBezTo>
                  <a:cubicBezTo>
                    <a:pt x="2359" y="3219"/>
                    <a:pt x="2376" y="3274"/>
                    <a:pt x="2334" y="3317"/>
                  </a:cubicBezTo>
                  <a:cubicBezTo>
                    <a:pt x="2292" y="3358"/>
                    <a:pt x="2243" y="3434"/>
                    <a:pt x="2252" y="3456"/>
                  </a:cubicBezTo>
                  <a:cubicBezTo>
                    <a:pt x="2261" y="3478"/>
                    <a:pt x="2239" y="3520"/>
                    <a:pt x="2270" y="3505"/>
                  </a:cubicBezTo>
                  <a:cubicBezTo>
                    <a:pt x="2301" y="3489"/>
                    <a:pt x="2372" y="3505"/>
                    <a:pt x="2361" y="3522"/>
                  </a:cubicBezTo>
                  <a:cubicBezTo>
                    <a:pt x="2350" y="3540"/>
                    <a:pt x="2363" y="3602"/>
                    <a:pt x="2392" y="3604"/>
                  </a:cubicBezTo>
                  <a:cubicBezTo>
                    <a:pt x="2421" y="3606"/>
                    <a:pt x="2438" y="3622"/>
                    <a:pt x="2429" y="3648"/>
                  </a:cubicBezTo>
                  <a:cubicBezTo>
                    <a:pt x="2421" y="3675"/>
                    <a:pt x="2405" y="3715"/>
                    <a:pt x="2429" y="3715"/>
                  </a:cubicBezTo>
                  <a:cubicBezTo>
                    <a:pt x="2454" y="3715"/>
                    <a:pt x="2489" y="3715"/>
                    <a:pt x="2485" y="3741"/>
                  </a:cubicBezTo>
                  <a:cubicBezTo>
                    <a:pt x="2480" y="3768"/>
                    <a:pt x="2502" y="3792"/>
                    <a:pt x="2547" y="3775"/>
                  </a:cubicBezTo>
                  <a:cubicBezTo>
                    <a:pt x="2573" y="3764"/>
                    <a:pt x="2586" y="3755"/>
                    <a:pt x="2592" y="3765"/>
                  </a:cubicBezTo>
                  <a:cubicBezTo>
                    <a:pt x="2609" y="3765"/>
                    <a:pt x="2611" y="3805"/>
                    <a:pt x="2641" y="3812"/>
                  </a:cubicBezTo>
                  <a:cubicBezTo>
                    <a:pt x="2672" y="3820"/>
                    <a:pt x="2657" y="3745"/>
                    <a:pt x="2645" y="3734"/>
                  </a:cubicBezTo>
                  <a:cubicBezTo>
                    <a:pt x="2633" y="3722"/>
                    <a:pt x="2649" y="3670"/>
                    <a:pt x="2661" y="3682"/>
                  </a:cubicBezTo>
                  <a:cubicBezTo>
                    <a:pt x="2672" y="3694"/>
                    <a:pt x="2708" y="3682"/>
                    <a:pt x="2728" y="3659"/>
                  </a:cubicBezTo>
                  <a:cubicBezTo>
                    <a:pt x="2747" y="3635"/>
                    <a:pt x="2787" y="3678"/>
                    <a:pt x="2803" y="3651"/>
                  </a:cubicBezTo>
                  <a:cubicBezTo>
                    <a:pt x="2818" y="3623"/>
                    <a:pt x="2854" y="3670"/>
                    <a:pt x="2889" y="3651"/>
                  </a:cubicBezTo>
                  <a:cubicBezTo>
                    <a:pt x="2925" y="3631"/>
                    <a:pt x="2940" y="3667"/>
                    <a:pt x="2956" y="3639"/>
                  </a:cubicBezTo>
                  <a:cubicBezTo>
                    <a:pt x="2972" y="3611"/>
                    <a:pt x="3023" y="3576"/>
                    <a:pt x="3035" y="3588"/>
                  </a:cubicBezTo>
                  <a:cubicBezTo>
                    <a:pt x="3047" y="3599"/>
                    <a:pt x="3055" y="3623"/>
                    <a:pt x="3118" y="3631"/>
                  </a:cubicBezTo>
                  <a:cubicBezTo>
                    <a:pt x="3181" y="3639"/>
                    <a:pt x="3145" y="3670"/>
                    <a:pt x="3145" y="3690"/>
                  </a:cubicBezTo>
                  <a:cubicBezTo>
                    <a:pt x="3145" y="3710"/>
                    <a:pt x="3216" y="3761"/>
                    <a:pt x="3244" y="3765"/>
                  </a:cubicBezTo>
                  <a:cubicBezTo>
                    <a:pt x="3249" y="3766"/>
                    <a:pt x="3256" y="3772"/>
                    <a:pt x="3264" y="3781"/>
                  </a:cubicBezTo>
                  <a:cubicBezTo>
                    <a:pt x="3284" y="3772"/>
                    <a:pt x="3318" y="3788"/>
                    <a:pt x="3325" y="3765"/>
                  </a:cubicBezTo>
                  <a:cubicBezTo>
                    <a:pt x="3334" y="3739"/>
                    <a:pt x="3367" y="3746"/>
                    <a:pt x="3380" y="3768"/>
                  </a:cubicBezTo>
                  <a:cubicBezTo>
                    <a:pt x="3393" y="3790"/>
                    <a:pt x="3408" y="3795"/>
                    <a:pt x="3437" y="3768"/>
                  </a:cubicBezTo>
                  <a:cubicBezTo>
                    <a:pt x="3467" y="3741"/>
                    <a:pt x="3482" y="3795"/>
                    <a:pt x="3464" y="3809"/>
                  </a:cubicBezTo>
                  <a:cubicBezTo>
                    <a:pt x="3446" y="3824"/>
                    <a:pt x="3458" y="3870"/>
                    <a:pt x="3486" y="3896"/>
                  </a:cubicBezTo>
                  <a:cubicBezTo>
                    <a:pt x="3514" y="3923"/>
                    <a:pt x="3519" y="3880"/>
                    <a:pt x="3513" y="3854"/>
                  </a:cubicBezTo>
                  <a:cubicBezTo>
                    <a:pt x="3507" y="3827"/>
                    <a:pt x="3560" y="3801"/>
                    <a:pt x="3653" y="3770"/>
                  </a:cubicBezTo>
                  <a:cubicBezTo>
                    <a:pt x="3746" y="3739"/>
                    <a:pt x="3846" y="3671"/>
                    <a:pt x="3848" y="3656"/>
                  </a:cubicBezTo>
                  <a:cubicBezTo>
                    <a:pt x="3849" y="3641"/>
                    <a:pt x="3914" y="3682"/>
                    <a:pt x="3945" y="3659"/>
                  </a:cubicBezTo>
                  <a:cubicBezTo>
                    <a:pt x="3976" y="3635"/>
                    <a:pt x="4088" y="3632"/>
                    <a:pt x="4118" y="3631"/>
                  </a:cubicBezTo>
                  <a:cubicBezTo>
                    <a:pt x="4147" y="3629"/>
                    <a:pt x="4146" y="3604"/>
                    <a:pt x="4177" y="3579"/>
                  </a:cubicBezTo>
                  <a:cubicBezTo>
                    <a:pt x="4208" y="3554"/>
                    <a:pt x="4200" y="3542"/>
                    <a:pt x="4236" y="3532"/>
                  </a:cubicBezTo>
                  <a:cubicBezTo>
                    <a:pt x="4271" y="3522"/>
                    <a:pt x="4293" y="3489"/>
                    <a:pt x="4293" y="3471"/>
                  </a:cubicBezTo>
                  <a:cubicBezTo>
                    <a:pt x="4293" y="3454"/>
                    <a:pt x="4360" y="3448"/>
                    <a:pt x="4361" y="3429"/>
                  </a:cubicBezTo>
                  <a:cubicBezTo>
                    <a:pt x="4363" y="3410"/>
                    <a:pt x="4411" y="3404"/>
                    <a:pt x="4411" y="3380"/>
                  </a:cubicBezTo>
                  <a:cubicBezTo>
                    <a:pt x="4411" y="3356"/>
                    <a:pt x="4441" y="3361"/>
                    <a:pt x="4454" y="3343"/>
                  </a:cubicBezTo>
                  <a:cubicBezTo>
                    <a:pt x="4468" y="3325"/>
                    <a:pt x="4444" y="3274"/>
                    <a:pt x="4468" y="3266"/>
                  </a:cubicBezTo>
                  <a:cubicBezTo>
                    <a:pt x="4491" y="3259"/>
                    <a:pt x="4459" y="3231"/>
                    <a:pt x="4454" y="3218"/>
                  </a:cubicBezTo>
                  <a:cubicBezTo>
                    <a:pt x="4450" y="3204"/>
                    <a:pt x="4499" y="3201"/>
                    <a:pt x="4524" y="3185"/>
                  </a:cubicBezTo>
                  <a:cubicBezTo>
                    <a:pt x="4549" y="3169"/>
                    <a:pt x="4565" y="3144"/>
                    <a:pt x="4569" y="3116"/>
                  </a:cubicBezTo>
                  <a:cubicBezTo>
                    <a:pt x="4574" y="3088"/>
                    <a:pt x="4615" y="3063"/>
                    <a:pt x="4634" y="3055"/>
                  </a:cubicBezTo>
                  <a:cubicBezTo>
                    <a:pt x="4653" y="3048"/>
                    <a:pt x="4661" y="3008"/>
                    <a:pt x="4655" y="2974"/>
                  </a:cubicBezTo>
                  <a:cubicBezTo>
                    <a:pt x="4649" y="2940"/>
                    <a:pt x="4689" y="2949"/>
                    <a:pt x="4671" y="2936"/>
                  </a:cubicBezTo>
                  <a:cubicBezTo>
                    <a:pt x="4653" y="2922"/>
                    <a:pt x="4679" y="2886"/>
                    <a:pt x="4714" y="2875"/>
                  </a:cubicBezTo>
                  <a:cubicBezTo>
                    <a:pt x="4749" y="2865"/>
                    <a:pt x="4692" y="2849"/>
                    <a:pt x="4673" y="2863"/>
                  </a:cubicBezTo>
                  <a:cubicBezTo>
                    <a:pt x="4653" y="2878"/>
                    <a:pt x="4633" y="2821"/>
                    <a:pt x="4615" y="2843"/>
                  </a:cubicBezTo>
                  <a:cubicBezTo>
                    <a:pt x="4597" y="2865"/>
                    <a:pt x="4547" y="2829"/>
                    <a:pt x="4580" y="2822"/>
                  </a:cubicBezTo>
                  <a:cubicBezTo>
                    <a:pt x="4612" y="2815"/>
                    <a:pt x="4662" y="2778"/>
                    <a:pt x="4684" y="2770"/>
                  </a:cubicBezTo>
                  <a:cubicBezTo>
                    <a:pt x="4707" y="2763"/>
                    <a:pt x="4652" y="2714"/>
                    <a:pt x="4624" y="2716"/>
                  </a:cubicBezTo>
                  <a:cubicBezTo>
                    <a:pt x="4596" y="2717"/>
                    <a:pt x="4565" y="2651"/>
                    <a:pt x="4535" y="2651"/>
                  </a:cubicBezTo>
                  <a:cubicBezTo>
                    <a:pt x="4506" y="2651"/>
                    <a:pt x="4558" y="2630"/>
                    <a:pt x="4591" y="2648"/>
                  </a:cubicBezTo>
                  <a:cubicBezTo>
                    <a:pt x="4625" y="2666"/>
                    <a:pt x="4665" y="2680"/>
                    <a:pt x="4680" y="2666"/>
                  </a:cubicBezTo>
                  <a:cubicBezTo>
                    <a:pt x="4695" y="2651"/>
                    <a:pt x="4622" y="2592"/>
                    <a:pt x="4596" y="2571"/>
                  </a:cubicBezTo>
                  <a:cubicBezTo>
                    <a:pt x="4569" y="2551"/>
                    <a:pt x="4594" y="2522"/>
                    <a:pt x="4578" y="2511"/>
                  </a:cubicBezTo>
                  <a:cubicBezTo>
                    <a:pt x="4562" y="2499"/>
                    <a:pt x="4527" y="2424"/>
                    <a:pt x="4515" y="2390"/>
                  </a:cubicBezTo>
                  <a:cubicBezTo>
                    <a:pt x="4503" y="2356"/>
                    <a:pt x="4441" y="2350"/>
                    <a:pt x="4426" y="2328"/>
                  </a:cubicBezTo>
                  <a:cubicBezTo>
                    <a:pt x="4411" y="2306"/>
                    <a:pt x="4428" y="2254"/>
                    <a:pt x="4473" y="2235"/>
                  </a:cubicBezTo>
                  <a:cubicBezTo>
                    <a:pt x="4519" y="2216"/>
                    <a:pt x="4500" y="2177"/>
                    <a:pt x="4521" y="2182"/>
                  </a:cubicBezTo>
                  <a:cubicBezTo>
                    <a:pt x="4541" y="2186"/>
                    <a:pt x="4559" y="2177"/>
                    <a:pt x="4575" y="2143"/>
                  </a:cubicBezTo>
                  <a:cubicBezTo>
                    <a:pt x="4591" y="2109"/>
                    <a:pt x="4620" y="2130"/>
                    <a:pt x="4636" y="2112"/>
                  </a:cubicBezTo>
                  <a:cubicBezTo>
                    <a:pt x="4652" y="2095"/>
                    <a:pt x="4724" y="2096"/>
                    <a:pt x="4749" y="2078"/>
                  </a:cubicBezTo>
                  <a:cubicBezTo>
                    <a:pt x="4774" y="2061"/>
                    <a:pt x="4726" y="2006"/>
                    <a:pt x="4692" y="2015"/>
                  </a:cubicBezTo>
                  <a:cubicBezTo>
                    <a:pt x="4658" y="2024"/>
                    <a:pt x="4618" y="2010"/>
                    <a:pt x="4594" y="1975"/>
                  </a:cubicBezTo>
                  <a:cubicBezTo>
                    <a:pt x="4571" y="1940"/>
                    <a:pt x="4509" y="2040"/>
                    <a:pt x="4462" y="2062"/>
                  </a:cubicBezTo>
                  <a:cubicBezTo>
                    <a:pt x="4414" y="2084"/>
                    <a:pt x="4383" y="2022"/>
                    <a:pt x="4400" y="1982"/>
                  </a:cubicBezTo>
                  <a:cubicBezTo>
                    <a:pt x="4416" y="1943"/>
                    <a:pt x="4363" y="1944"/>
                    <a:pt x="4296" y="1947"/>
                  </a:cubicBezTo>
                  <a:cubicBezTo>
                    <a:pt x="4230" y="1950"/>
                    <a:pt x="4255" y="1829"/>
                    <a:pt x="4295" y="1823"/>
                  </a:cubicBezTo>
                  <a:cubicBezTo>
                    <a:pt x="4335" y="1817"/>
                    <a:pt x="4394" y="1860"/>
                    <a:pt x="4419" y="1786"/>
                  </a:cubicBezTo>
                  <a:cubicBezTo>
                    <a:pt x="4444" y="1712"/>
                    <a:pt x="4479" y="1770"/>
                    <a:pt x="4535" y="1705"/>
                  </a:cubicBezTo>
                  <a:cubicBezTo>
                    <a:pt x="4591" y="1640"/>
                    <a:pt x="4656" y="1600"/>
                    <a:pt x="4705" y="1639"/>
                  </a:cubicBezTo>
                  <a:cubicBezTo>
                    <a:pt x="4754" y="1677"/>
                    <a:pt x="4653" y="1737"/>
                    <a:pt x="4637" y="1774"/>
                  </a:cubicBezTo>
                  <a:cubicBezTo>
                    <a:pt x="4621" y="1811"/>
                    <a:pt x="4652" y="1823"/>
                    <a:pt x="4622" y="1851"/>
                  </a:cubicBezTo>
                  <a:cubicBezTo>
                    <a:pt x="4593" y="1879"/>
                    <a:pt x="4634" y="1886"/>
                    <a:pt x="4692" y="1850"/>
                  </a:cubicBezTo>
                  <a:cubicBezTo>
                    <a:pt x="4749" y="1813"/>
                    <a:pt x="4820" y="1768"/>
                    <a:pt x="4876" y="1746"/>
                  </a:cubicBezTo>
                  <a:cubicBezTo>
                    <a:pt x="4891" y="1740"/>
                    <a:pt x="4908" y="1739"/>
                    <a:pt x="4924" y="1740"/>
                  </a:cubicBezTo>
                  <a:cubicBezTo>
                    <a:pt x="4932" y="1719"/>
                    <a:pt x="4942" y="1702"/>
                    <a:pt x="4953" y="1696"/>
                  </a:cubicBezTo>
                  <a:cubicBezTo>
                    <a:pt x="4991" y="1677"/>
                    <a:pt x="5120" y="1619"/>
                    <a:pt x="5139" y="1593"/>
                  </a:cubicBezTo>
                  <a:cubicBezTo>
                    <a:pt x="5158" y="1568"/>
                    <a:pt x="5178" y="1523"/>
                    <a:pt x="5203" y="1523"/>
                  </a:cubicBezTo>
                  <a:cubicBezTo>
                    <a:pt x="5229" y="1523"/>
                    <a:pt x="5229" y="1548"/>
                    <a:pt x="5268" y="1548"/>
                  </a:cubicBezTo>
                  <a:cubicBezTo>
                    <a:pt x="5306" y="1548"/>
                    <a:pt x="5351" y="1561"/>
                    <a:pt x="5332" y="1529"/>
                  </a:cubicBezTo>
                  <a:cubicBezTo>
                    <a:pt x="5313" y="1497"/>
                    <a:pt x="5326" y="1497"/>
                    <a:pt x="5371" y="1490"/>
                  </a:cubicBezTo>
                  <a:cubicBezTo>
                    <a:pt x="5416" y="1484"/>
                    <a:pt x="5409" y="1439"/>
                    <a:pt x="5441" y="1439"/>
                  </a:cubicBezTo>
                  <a:cubicBezTo>
                    <a:pt x="5473" y="1439"/>
                    <a:pt x="5467" y="1362"/>
                    <a:pt x="5499" y="1362"/>
                  </a:cubicBezTo>
                  <a:cubicBezTo>
                    <a:pt x="5531" y="1362"/>
                    <a:pt x="5544" y="1407"/>
                    <a:pt x="5583" y="1394"/>
                  </a:cubicBezTo>
                  <a:cubicBezTo>
                    <a:pt x="5590" y="1392"/>
                    <a:pt x="5600" y="1394"/>
                    <a:pt x="5610" y="1398"/>
                  </a:cubicBezTo>
                  <a:cubicBezTo>
                    <a:pt x="5618" y="1392"/>
                    <a:pt x="5626" y="1386"/>
                    <a:pt x="5635" y="1380"/>
                  </a:cubicBezTo>
                  <a:cubicBezTo>
                    <a:pt x="5631" y="1339"/>
                    <a:pt x="5635" y="1303"/>
                    <a:pt x="5628" y="1284"/>
                  </a:cubicBezTo>
                  <a:cubicBezTo>
                    <a:pt x="5613" y="1249"/>
                    <a:pt x="5628" y="1222"/>
                    <a:pt x="5621" y="1202"/>
                  </a:cubicBezTo>
                  <a:cubicBezTo>
                    <a:pt x="5616" y="1181"/>
                    <a:pt x="5613" y="1131"/>
                    <a:pt x="5636" y="1131"/>
                  </a:cubicBezTo>
                  <a:cubicBezTo>
                    <a:pt x="5660" y="1131"/>
                    <a:pt x="5689" y="1072"/>
                    <a:pt x="5719" y="1093"/>
                  </a:cubicBezTo>
                  <a:cubicBezTo>
                    <a:pt x="5748" y="1113"/>
                    <a:pt x="5807" y="1119"/>
                    <a:pt x="5807" y="1093"/>
                  </a:cubicBezTo>
                  <a:cubicBezTo>
                    <a:pt x="5807" y="1066"/>
                    <a:pt x="5849" y="1063"/>
                    <a:pt x="5855" y="1028"/>
                  </a:cubicBezTo>
                  <a:cubicBezTo>
                    <a:pt x="5861" y="992"/>
                    <a:pt x="5905" y="983"/>
                    <a:pt x="5914" y="951"/>
                  </a:cubicBezTo>
                  <a:cubicBezTo>
                    <a:pt x="5923" y="918"/>
                    <a:pt x="5937" y="842"/>
                    <a:pt x="5967" y="824"/>
                  </a:cubicBezTo>
                  <a:cubicBezTo>
                    <a:pt x="5996" y="806"/>
                    <a:pt x="5961" y="794"/>
                    <a:pt x="5964" y="741"/>
                  </a:cubicBezTo>
                  <a:close/>
                  <a:moveTo>
                    <a:pt x="4518" y="3536"/>
                  </a:moveTo>
                  <a:cubicBezTo>
                    <a:pt x="4485" y="3654"/>
                    <a:pt x="4561" y="3715"/>
                    <a:pt x="4571" y="3708"/>
                  </a:cubicBezTo>
                  <a:cubicBezTo>
                    <a:pt x="4600" y="3687"/>
                    <a:pt x="4721" y="3433"/>
                    <a:pt x="4695" y="3398"/>
                  </a:cubicBezTo>
                  <a:cubicBezTo>
                    <a:pt x="4668" y="3362"/>
                    <a:pt x="4550" y="3418"/>
                    <a:pt x="4518" y="3536"/>
                  </a:cubicBezTo>
                  <a:close/>
                  <a:moveTo>
                    <a:pt x="3464" y="3938"/>
                  </a:moveTo>
                  <a:cubicBezTo>
                    <a:pt x="3426" y="3938"/>
                    <a:pt x="3328" y="3994"/>
                    <a:pt x="3367" y="4074"/>
                  </a:cubicBezTo>
                  <a:cubicBezTo>
                    <a:pt x="3405" y="4153"/>
                    <a:pt x="3532" y="4100"/>
                    <a:pt x="3535" y="4065"/>
                  </a:cubicBezTo>
                  <a:cubicBezTo>
                    <a:pt x="3538" y="4029"/>
                    <a:pt x="3596" y="3973"/>
                    <a:pt x="3588" y="3947"/>
                  </a:cubicBezTo>
                  <a:cubicBezTo>
                    <a:pt x="3582" y="3926"/>
                    <a:pt x="3502" y="3938"/>
                    <a:pt x="3464" y="3938"/>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3" name="Google Shape;2223;p68"/>
            <p:cNvSpPr/>
            <p:nvPr/>
          </p:nvSpPr>
          <p:spPr>
            <a:xfrm>
              <a:off x="17514672" y="7875063"/>
              <a:ext cx="489210" cy="681878"/>
            </a:xfrm>
            <a:custGeom>
              <a:pathLst>
                <a:path extrusionOk="0" h="1348" w="967">
                  <a:moveTo>
                    <a:pt x="512" y="519"/>
                  </a:moveTo>
                  <a:cubicBezTo>
                    <a:pt x="568" y="510"/>
                    <a:pt x="645" y="581"/>
                    <a:pt x="633" y="607"/>
                  </a:cubicBezTo>
                  <a:cubicBezTo>
                    <a:pt x="621" y="634"/>
                    <a:pt x="636" y="720"/>
                    <a:pt x="663" y="696"/>
                  </a:cubicBezTo>
                  <a:cubicBezTo>
                    <a:pt x="689" y="672"/>
                    <a:pt x="731" y="702"/>
                    <a:pt x="704" y="740"/>
                  </a:cubicBezTo>
                  <a:cubicBezTo>
                    <a:pt x="678" y="779"/>
                    <a:pt x="745" y="817"/>
                    <a:pt x="754" y="864"/>
                  </a:cubicBezTo>
                  <a:cubicBezTo>
                    <a:pt x="763" y="911"/>
                    <a:pt x="793" y="873"/>
                    <a:pt x="787" y="838"/>
                  </a:cubicBezTo>
                  <a:cubicBezTo>
                    <a:pt x="781" y="802"/>
                    <a:pt x="793" y="805"/>
                    <a:pt x="831" y="779"/>
                  </a:cubicBezTo>
                  <a:cubicBezTo>
                    <a:pt x="869" y="752"/>
                    <a:pt x="828" y="708"/>
                    <a:pt x="805" y="658"/>
                  </a:cubicBezTo>
                  <a:cubicBezTo>
                    <a:pt x="781" y="607"/>
                    <a:pt x="692" y="625"/>
                    <a:pt x="692" y="578"/>
                  </a:cubicBezTo>
                  <a:cubicBezTo>
                    <a:pt x="692" y="531"/>
                    <a:pt x="627" y="516"/>
                    <a:pt x="624" y="489"/>
                  </a:cubicBezTo>
                  <a:cubicBezTo>
                    <a:pt x="621" y="463"/>
                    <a:pt x="536" y="436"/>
                    <a:pt x="486" y="466"/>
                  </a:cubicBezTo>
                  <a:cubicBezTo>
                    <a:pt x="436" y="495"/>
                    <a:pt x="471" y="413"/>
                    <a:pt x="436" y="374"/>
                  </a:cubicBezTo>
                  <a:cubicBezTo>
                    <a:pt x="400" y="336"/>
                    <a:pt x="462" y="280"/>
                    <a:pt x="503" y="233"/>
                  </a:cubicBezTo>
                  <a:cubicBezTo>
                    <a:pt x="545" y="185"/>
                    <a:pt x="492" y="106"/>
                    <a:pt x="498" y="70"/>
                  </a:cubicBezTo>
                  <a:cubicBezTo>
                    <a:pt x="503" y="35"/>
                    <a:pt x="500" y="23"/>
                    <a:pt x="480" y="35"/>
                  </a:cubicBezTo>
                  <a:cubicBezTo>
                    <a:pt x="459" y="47"/>
                    <a:pt x="374" y="0"/>
                    <a:pt x="335" y="23"/>
                  </a:cubicBezTo>
                  <a:cubicBezTo>
                    <a:pt x="297" y="47"/>
                    <a:pt x="332" y="241"/>
                    <a:pt x="315" y="256"/>
                  </a:cubicBezTo>
                  <a:cubicBezTo>
                    <a:pt x="297" y="271"/>
                    <a:pt x="274" y="225"/>
                    <a:pt x="267" y="244"/>
                  </a:cubicBezTo>
                  <a:cubicBezTo>
                    <a:pt x="258" y="271"/>
                    <a:pt x="270" y="380"/>
                    <a:pt x="294" y="380"/>
                  </a:cubicBezTo>
                  <a:cubicBezTo>
                    <a:pt x="318" y="380"/>
                    <a:pt x="335" y="410"/>
                    <a:pt x="320" y="457"/>
                  </a:cubicBezTo>
                  <a:cubicBezTo>
                    <a:pt x="306" y="504"/>
                    <a:pt x="365" y="510"/>
                    <a:pt x="421" y="489"/>
                  </a:cubicBezTo>
                  <a:cubicBezTo>
                    <a:pt x="477" y="469"/>
                    <a:pt x="456" y="528"/>
                    <a:pt x="512" y="519"/>
                  </a:cubicBezTo>
                  <a:close/>
                  <a:moveTo>
                    <a:pt x="323" y="545"/>
                  </a:moveTo>
                  <a:cubicBezTo>
                    <a:pt x="332" y="587"/>
                    <a:pt x="353" y="672"/>
                    <a:pt x="418" y="652"/>
                  </a:cubicBezTo>
                  <a:cubicBezTo>
                    <a:pt x="483" y="631"/>
                    <a:pt x="317" y="516"/>
                    <a:pt x="323" y="545"/>
                  </a:cubicBezTo>
                  <a:close/>
                  <a:moveTo>
                    <a:pt x="489" y="832"/>
                  </a:moveTo>
                  <a:cubicBezTo>
                    <a:pt x="503" y="829"/>
                    <a:pt x="539" y="832"/>
                    <a:pt x="542" y="802"/>
                  </a:cubicBezTo>
                  <a:cubicBezTo>
                    <a:pt x="545" y="773"/>
                    <a:pt x="577" y="855"/>
                    <a:pt x="551" y="882"/>
                  </a:cubicBezTo>
                  <a:cubicBezTo>
                    <a:pt x="524" y="909"/>
                    <a:pt x="524" y="982"/>
                    <a:pt x="565" y="991"/>
                  </a:cubicBezTo>
                  <a:cubicBezTo>
                    <a:pt x="607" y="1000"/>
                    <a:pt x="683" y="858"/>
                    <a:pt x="672" y="832"/>
                  </a:cubicBezTo>
                  <a:cubicBezTo>
                    <a:pt x="660" y="805"/>
                    <a:pt x="624" y="849"/>
                    <a:pt x="633" y="814"/>
                  </a:cubicBezTo>
                  <a:cubicBezTo>
                    <a:pt x="642" y="779"/>
                    <a:pt x="527" y="687"/>
                    <a:pt x="483" y="696"/>
                  </a:cubicBezTo>
                  <a:cubicBezTo>
                    <a:pt x="439" y="705"/>
                    <a:pt x="454" y="839"/>
                    <a:pt x="489" y="832"/>
                  </a:cubicBezTo>
                  <a:close/>
                  <a:moveTo>
                    <a:pt x="140" y="888"/>
                  </a:moveTo>
                  <a:cubicBezTo>
                    <a:pt x="99" y="941"/>
                    <a:pt x="0" y="1029"/>
                    <a:pt x="13" y="1053"/>
                  </a:cubicBezTo>
                  <a:cubicBezTo>
                    <a:pt x="31" y="1086"/>
                    <a:pt x="140" y="923"/>
                    <a:pt x="194" y="885"/>
                  </a:cubicBezTo>
                  <a:cubicBezTo>
                    <a:pt x="247" y="847"/>
                    <a:pt x="238" y="814"/>
                    <a:pt x="220" y="779"/>
                  </a:cubicBezTo>
                  <a:cubicBezTo>
                    <a:pt x="202" y="743"/>
                    <a:pt x="182" y="835"/>
                    <a:pt x="140" y="888"/>
                  </a:cubicBezTo>
                  <a:close/>
                  <a:moveTo>
                    <a:pt x="666" y="947"/>
                  </a:moveTo>
                  <a:cubicBezTo>
                    <a:pt x="678" y="976"/>
                    <a:pt x="763" y="929"/>
                    <a:pt x="740" y="900"/>
                  </a:cubicBezTo>
                  <a:cubicBezTo>
                    <a:pt x="716" y="870"/>
                    <a:pt x="657" y="925"/>
                    <a:pt x="666" y="947"/>
                  </a:cubicBezTo>
                  <a:close/>
                  <a:moveTo>
                    <a:pt x="931" y="1177"/>
                  </a:moveTo>
                  <a:cubicBezTo>
                    <a:pt x="967" y="1136"/>
                    <a:pt x="908" y="1027"/>
                    <a:pt x="908" y="956"/>
                  </a:cubicBezTo>
                  <a:cubicBezTo>
                    <a:pt x="908" y="885"/>
                    <a:pt x="810" y="905"/>
                    <a:pt x="837" y="950"/>
                  </a:cubicBezTo>
                  <a:cubicBezTo>
                    <a:pt x="864" y="994"/>
                    <a:pt x="787" y="959"/>
                    <a:pt x="781" y="1003"/>
                  </a:cubicBezTo>
                  <a:cubicBezTo>
                    <a:pt x="775" y="1047"/>
                    <a:pt x="719" y="1012"/>
                    <a:pt x="722" y="1047"/>
                  </a:cubicBezTo>
                  <a:cubicBezTo>
                    <a:pt x="725" y="1083"/>
                    <a:pt x="663" y="1047"/>
                    <a:pt x="633" y="1027"/>
                  </a:cubicBezTo>
                  <a:cubicBezTo>
                    <a:pt x="604" y="1006"/>
                    <a:pt x="562" y="1083"/>
                    <a:pt x="518" y="1095"/>
                  </a:cubicBezTo>
                  <a:cubicBezTo>
                    <a:pt x="474" y="1106"/>
                    <a:pt x="450" y="1200"/>
                    <a:pt x="480" y="1198"/>
                  </a:cubicBezTo>
                  <a:cubicBezTo>
                    <a:pt x="515" y="1195"/>
                    <a:pt x="533" y="1147"/>
                    <a:pt x="568" y="1151"/>
                  </a:cubicBezTo>
                  <a:cubicBezTo>
                    <a:pt x="604" y="1153"/>
                    <a:pt x="592" y="1115"/>
                    <a:pt x="642" y="1124"/>
                  </a:cubicBezTo>
                  <a:cubicBezTo>
                    <a:pt x="692" y="1133"/>
                    <a:pt x="657" y="1283"/>
                    <a:pt x="725" y="1295"/>
                  </a:cubicBezTo>
                  <a:cubicBezTo>
                    <a:pt x="793" y="1307"/>
                    <a:pt x="796" y="1348"/>
                    <a:pt x="828" y="1348"/>
                  </a:cubicBezTo>
                  <a:cubicBezTo>
                    <a:pt x="861" y="1348"/>
                    <a:pt x="822" y="1254"/>
                    <a:pt x="825" y="1221"/>
                  </a:cubicBezTo>
                  <a:cubicBezTo>
                    <a:pt x="828" y="1189"/>
                    <a:pt x="896" y="1218"/>
                    <a:pt x="931" y="1177"/>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4" name="Google Shape;2224;p68"/>
            <p:cNvSpPr/>
            <p:nvPr/>
          </p:nvSpPr>
          <p:spPr>
            <a:xfrm>
              <a:off x="18720944" y="8975786"/>
              <a:ext cx="639994" cy="407116"/>
            </a:xfrm>
            <a:custGeom>
              <a:pathLst>
                <a:path extrusionOk="0" h="806" w="1267">
                  <a:moveTo>
                    <a:pt x="910" y="741"/>
                  </a:moveTo>
                  <a:cubicBezTo>
                    <a:pt x="889" y="733"/>
                    <a:pt x="836" y="697"/>
                    <a:pt x="839" y="674"/>
                  </a:cubicBezTo>
                  <a:cubicBezTo>
                    <a:pt x="842" y="650"/>
                    <a:pt x="780" y="653"/>
                    <a:pt x="738" y="626"/>
                  </a:cubicBezTo>
                  <a:cubicBezTo>
                    <a:pt x="697" y="600"/>
                    <a:pt x="712" y="514"/>
                    <a:pt x="668" y="494"/>
                  </a:cubicBezTo>
                  <a:cubicBezTo>
                    <a:pt x="623" y="473"/>
                    <a:pt x="591" y="408"/>
                    <a:pt x="644" y="411"/>
                  </a:cubicBezTo>
                  <a:cubicBezTo>
                    <a:pt x="697" y="414"/>
                    <a:pt x="706" y="384"/>
                    <a:pt x="665" y="346"/>
                  </a:cubicBezTo>
                  <a:cubicBezTo>
                    <a:pt x="623" y="308"/>
                    <a:pt x="473" y="293"/>
                    <a:pt x="467" y="237"/>
                  </a:cubicBezTo>
                  <a:cubicBezTo>
                    <a:pt x="461" y="181"/>
                    <a:pt x="192" y="48"/>
                    <a:pt x="74" y="21"/>
                  </a:cubicBezTo>
                  <a:cubicBezTo>
                    <a:pt x="53" y="17"/>
                    <a:pt x="28" y="9"/>
                    <a:pt x="0" y="0"/>
                  </a:cubicBezTo>
                  <a:cubicBezTo>
                    <a:pt x="0" y="630"/>
                    <a:pt x="0" y="630"/>
                    <a:pt x="0" y="630"/>
                  </a:cubicBezTo>
                  <a:cubicBezTo>
                    <a:pt x="28" y="648"/>
                    <a:pt x="62" y="663"/>
                    <a:pt x="107" y="665"/>
                  </a:cubicBezTo>
                  <a:cubicBezTo>
                    <a:pt x="237" y="671"/>
                    <a:pt x="204" y="597"/>
                    <a:pt x="228" y="597"/>
                  </a:cubicBezTo>
                  <a:cubicBezTo>
                    <a:pt x="251" y="597"/>
                    <a:pt x="260" y="556"/>
                    <a:pt x="287" y="523"/>
                  </a:cubicBezTo>
                  <a:cubicBezTo>
                    <a:pt x="313" y="491"/>
                    <a:pt x="428" y="517"/>
                    <a:pt x="496" y="570"/>
                  </a:cubicBezTo>
                  <a:cubicBezTo>
                    <a:pt x="564" y="623"/>
                    <a:pt x="644" y="780"/>
                    <a:pt x="715" y="765"/>
                  </a:cubicBezTo>
                  <a:cubicBezTo>
                    <a:pt x="786" y="750"/>
                    <a:pt x="859" y="806"/>
                    <a:pt x="924" y="803"/>
                  </a:cubicBezTo>
                  <a:cubicBezTo>
                    <a:pt x="989" y="800"/>
                    <a:pt x="930" y="750"/>
                    <a:pt x="910" y="741"/>
                  </a:cubicBezTo>
                  <a:close/>
                  <a:moveTo>
                    <a:pt x="1078" y="216"/>
                  </a:moveTo>
                  <a:cubicBezTo>
                    <a:pt x="1078" y="243"/>
                    <a:pt x="1031" y="257"/>
                    <a:pt x="957" y="287"/>
                  </a:cubicBezTo>
                  <a:cubicBezTo>
                    <a:pt x="883" y="316"/>
                    <a:pt x="749" y="253"/>
                    <a:pt x="744" y="296"/>
                  </a:cubicBezTo>
                  <a:cubicBezTo>
                    <a:pt x="741" y="322"/>
                    <a:pt x="827" y="370"/>
                    <a:pt x="907" y="370"/>
                  </a:cubicBezTo>
                  <a:cubicBezTo>
                    <a:pt x="986" y="370"/>
                    <a:pt x="1113" y="290"/>
                    <a:pt x="1113" y="266"/>
                  </a:cubicBezTo>
                  <a:cubicBezTo>
                    <a:pt x="1113" y="243"/>
                    <a:pt x="1163" y="201"/>
                    <a:pt x="1143" y="178"/>
                  </a:cubicBezTo>
                  <a:cubicBezTo>
                    <a:pt x="1122" y="154"/>
                    <a:pt x="1078" y="190"/>
                    <a:pt x="1078" y="216"/>
                  </a:cubicBezTo>
                  <a:close/>
                  <a:moveTo>
                    <a:pt x="1178" y="104"/>
                  </a:moveTo>
                  <a:cubicBezTo>
                    <a:pt x="1131" y="74"/>
                    <a:pt x="1090" y="54"/>
                    <a:pt x="1149" y="110"/>
                  </a:cubicBezTo>
                  <a:cubicBezTo>
                    <a:pt x="1208" y="166"/>
                    <a:pt x="1176" y="213"/>
                    <a:pt x="1211" y="204"/>
                  </a:cubicBezTo>
                  <a:cubicBezTo>
                    <a:pt x="1267" y="190"/>
                    <a:pt x="1225" y="133"/>
                    <a:pt x="1178" y="10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5" name="Google Shape;2225;p68"/>
            <p:cNvSpPr/>
            <p:nvPr/>
          </p:nvSpPr>
          <p:spPr>
            <a:xfrm>
              <a:off x="15675108" y="8339143"/>
              <a:ext cx="107224" cy="209422"/>
            </a:xfrm>
            <a:custGeom>
              <a:pathLst>
                <a:path extrusionOk="0" h="414" w="215">
                  <a:moveTo>
                    <a:pt x="50" y="2"/>
                  </a:moveTo>
                  <a:cubicBezTo>
                    <a:pt x="23" y="5"/>
                    <a:pt x="29" y="58"/>
                    <a:pt x="14" y="97"/>
                  </a:cubicBezTo>
                  <a:cubicBezTo>
                    <a:pt x="0" y="135"/>
                    <a:pt x="3" y="173"/>
                    <a:pt x="8" y="229"/>
                  </a:cubicBezTo>
                  <a:cubicBezTo>
                    <a:pt x="14" y="286"/>
                    <a:pt x="8" y="345"/>
                    <a:pt x="59" y="377"/>
                  </a:cubicBezTo>
                  <a:cubicBezTo>
                    <a:pt x="116" y="414"/>
                    <a:pt x="209" y="318"/>
                    <a:pt x="212" y="235"/>
                  </a:cubicBezTo>
                  <a:cubicBezTo>
                    <a:pt x="215" y="153"/>
                    <a:pt x="72" y="0"/>
                    <a:pt x="50" y="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6" name="Google Shape;2226;p68"/>
            <p:cNvSpPr/>
            <p:nvPr/>
          </p:nvSpPr>
          <p:spPr>
            <a:xfrm>
              <a:off x="13798686" y="9416410"/>
              <a:ext cx="375284" cy="742191"/>
            </a:xfrm>
            <a:custGeom>
              <a:pathLst>
                <a:path extrusionOk="0" h="1468" w="743">
                  <a:moveTo>
                    <a:pt x="625" y="49"/>
                  </a:moveTo>
                  <a:cubicBezTo>
                    <a:pt x="612" y="0"/>
                    <a:pt x="602" y="66"/>
                    <a:pt x="590" y="78"/>
                  </a:cubicBezTo>
                  <a:cubicBezTo>
                    <a:pt x="578" y="90"/>
                    <a:pt x="572" y="125"/>
                    <a:pt x="575" y="149"/>
                  </a:cubicBezTo>
                  <a:cubicBezTo>
                    <a:pt x="578" y="173"/>
                    <a:pt x="540" y="196"/>
                    <a:pt x="516" y="193"/>
                  </a:cubicBezTo>
                  <a:cubicBezTo>
                    <a:pt x="493" y="190"/>
                    <a:pt x="454" y="205"/>
                    <a:pt x="466" y="237"/>
                  </a:cubicBezTo>
                  <a:cubicBezTo>
                    <a:pt x="478" y="270"/>
                    <a:pt x="448" y="264"/>
                    <a:pt x="463" y="290"/>
                  </a:cubicBezTo>
                  <a:cubicBezTo>
                    <a:pt x="478" y="317"/>
                    <a:pt x="431" y="350"/>
                    <a:pt x="389" y="353"/>
                  </a:cubicBezTo>
                  <a:cubicBezTo>
                    <a:pt x="348" y="355"/>
                    <a:pt x="295" y="429"/>
                    <a:pt x="251" y="423"/>
                  </a:cubicBezTo>
                  <a:cubicBezTo>
                    <a:pt x="206" y="418"/>
                    <a:pt x="162" y="453"/>
                    <a:pt x="124" y="447"/>
                  </a:cubicBezTo>
                  <a:cubicBezTo>
                    <a:pt x="85" y="441"/>
                    <a:pt x="112" y="527"/>
                    <a:pt x="82" y="580"/>
                  </a:cubicBezTo>
                  <a:cubicBezTo>
                    <a:pt x="53" y="633"/>
                    <a:pt x="67" y="695"/>
                    <a:pt x="94" y="760"/>
                  </a:cubicBezTo>
                  <a:cubicBezTo>
                    <a:pt x="121" y="825"/>
                    <a:pt x="141" y="878"/>
                    <a:pt x="70" y="963"/>
                  </a:cubicBezTo>
                  <a:cubicBezTo>
                    <a:pt x="0" y="1049"/>
                    <a:pt x="5" y="1143"/>
                    <a:pt x="32" y="1203"/>
                  </a:cubicBezTo>
                  <a:cubicBezTo>
                    <a:pt x="59" y="1262"/>
                    <a:pt x="59" y="1350"/>
                    <a:pt x="97" y="1391"/>
                  </a:cubicBezTo>
                  <a:cubicBezTo>
                    <a:pt x="135" y="1433"/>
                    <a:pt x="242" y="1468"/>
                    <a:pt x="274" y="1436"/>
                  </a:cubicBezTo>
                  <a:cubicBezTo>
                    <a:pt x="307" y="1403"/>
                    <a:pt x="341" y="1440"/>
                    <a:pt x="377" y="1397"/>
                  </a:cubicBezTo>
                  <a:cubicBezTo>
                    <a:pt x="413" y="1356"/>
                    <a:pt x="472" y="1129"/>
                    <a:pt x="522" y="978"/>
                  </a:cubicBezTo>
                  <a:cubicBezTo>
                    <a:pt x="572" y="828"/>
                    <a:pt x="637" y="630"/>
                    <a:pt x="631" y="589"/>
                  </a:cubicBezTo>
                  <a:cubicBezTo>
                    <a:pt x="625" y="547"/>
                    <a:pt x="667" y="521"/>
                    <a:pt x="649" y="476"/>
                  </a:cubicBezTo>
                  <a:cubicBezTo>
                    <a:pt x="631" y="432"/>
                    <a:pt x="655" y="379"/>
                    <a:pt x="675" y="414"/>
                  </a:cubicBezTo>
                  <a:cubicBezTo>
                    <a:pt x="696" y="450"/>
                    <a:pt x="726" y="450"/>
                    <a:pt x="734" y="403"/>
                  </a:cubicBezTo>
                  <a:cubicBezTo>
                    <a:pt x="743" y="355"/>
                    <a:pt x="699" y="282"/>
                    <a:pt x="696" y="214"/>
                  </a:cubicBezTo>
                  <a:cubicBezTo>
                    <a:pt x="693" y="146"/>
                    <a:pt x="634" y="81"/>
                    <a:pt x="625" y="4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7" name="Google Shape;2227;p68"/>
            <p:cNvSpPr/>
            <p:nvPr/>
          </p:nvSpPr>
          <p:spPr>
            <a:xfrm>
              <a:off x="13783606" y="7846582"/>
              <a:ext cx="603136" cy="365232"/>
            </a:xfrm>
            <a:custGeom>
              <a:pathLst>
                <a:path extrusionOk="0" h="723" w="1193">
                  <a:moveTo>
                    <a:pt x="845" y="28"/>
                  </a:moveTo>
                  <a:cubicBezTo>
                    <a:pt x="794" y="39"/>
                    <a:pt x="665" y="31"/>
                    <a:pt x="648" y="39"/>
                  </a:cubicBezTo>
                  <a:cubicBezTo>
                    <a:pt x="631" y="48"/>
                    <a:pt x="512" y="133"/>
                    <a:pt x="494" y="173"/>
                  </a:cubicBezTo>
                  <a:cubicBezTo>
                    <a:pt x="477" y="213"/>
                    <a:pt x="452" y="219"/>
                    <a:pt x="426" y="199"/>
                  </a:cubicBezTo>
                  <a:cubicBezTo>
                    <a:pt x="400" y="179"/>
                    <a:pt x="295" y="185"/>
                    <a:pt x="286" y="176"/>
                  </a:cubicBezTo>
                  <a:cubicBezTo>
                    <a:pt x="278" y="168"/>
                    <a:pt x="201" y="159"/>
                    <a:pt x="164" y="165"/>
                  </a:cubicBezTo>
                  <a:cubicBezTo>
                    <a:pt x="126" y="170"/>
                    <a:pt x="106" y="148"/>
                    <a:pt x="89" y="153"/>
                  </a:cubicBezTo>
                  <a:cubicBezTo>
                    <a:pt x="72" y="159"/>
                    <a:pt x="55" y="179"/>
                    <a:pt x="47" y="190"/>
                  </a:cubicBezTo>
                  <a:cubicBezTo>
                    <a:pt x="38" y="202"/>
                    <a:pt x="55" y="233"/>
                    <a:pt x="50" y="245"/>
                  </a:cubicBezTo>
                  <a:cubicBezTo>
                    <a:pt x="48" y="248"/>
                    <a:pt x="30" y="257"/>
                    <a:pt x="3" y="270"/>
                  </a:cubicBezTo>
                  <a:cubicBezTo>
                    <a:pt x="12" y="292"/>
                    <a:pt x="18" y="315"/>
                    <a:pt x="12" y="331"/>
                  </a:cubicBezTo>
                  <a:cubicBezTo>
                    <a:pt x="0" y="365"/>
                    <a:pt x="10" y="445"/>
                    <a:pt x="41" y="491"/>
                  </a:cubicBezTo>
                  <a:cubicBezTo>
                    <a:pt x="72" y="536"/>
                    <a:pt x="61" y="621"/>
                    <a:pt x="75" y="637"/>
                  </a:cubicBezTo>
                  <a:cubicBezTo>
                    <a:pt x="90" y="653"/>
                    <a:pt x="205" y="650"/>
                    <a:pt x="257" y="616"/>
                  </a:cubicBezTo>
                  <a:cubicBezTo>
                    <a:pt x="308" y="582"/>
                    <a:pt x="344" y="576"/>
                    <a:pt x="385" y="576"/>
                  </a:cubicBezTo>
                  <a:cubicBezTo>
                    <a:pt x="427" y="576"/>
                    <a:pt x="481" y="541"/>
                    <a:pt x="494" y="523"/>
                  </a:cubicBezTo>
                  <a:cubicBezTo>
                    <a:pt x="508" y="505"/>
                    <a:pt x="568" y="504"/>
                    <a:pt x="593" y="507"/>
                  </a:cubicBezTo>
                  <a:cubicBezTo>
                    <a:pt x="618" y="510"/>
                    <a:pt x="643" y="482"/>
                    <a:pt x="672" y="454"/>
                  </a:cubicBezTo>
                  <a:cubicBezTo>
                    <a:pt x="700" y="426"/>
                    <a:pt x="788" y="414"/>
                    <a:pt x="883" y="385"/>
                  </a:cubicBezTo>
                  <a:cubicBezTo>
                    <a:pt x="977" y="355"/>
                    <a:pt x="956" y="311"/>
                    <a:pt x="978" y="284"/>
                  </a:cubicBezTo>
                  <a:cubicBezTo>
                    <a:pt x="997" y="262"/>
                    <a:pt x="1023" y="268"/>
                    <a:pt x="1064" y="252"/>
                  </a:cubicBezTo>
                  <a:cubicBezTo>
                    <a:pt x="1018" y="158"/>
                    <a:pt x="967" y="53"/>
                    <a:pt x="942" y="0"/>
                  </a:cubicBezTo>
                  <a:cubicBezTo>
                    <a:pt x="896" y="14"/>
                    <a:pt x="859" y="25"/>
                    <a:pt x="845" y="28"/>
                  </a:cubicBezTo>
                  <a:close/>
                  <a:moveTo>
                    <a:pt x="1088" y="689"/>
                  </a:moveTo>
                  <a:cubicBezTo>
                    <a:pt x="1122" y="723"/>
                    <a:pt x="1187" y="684"/>
                    <a:pt x="1190" y="670"/>
                  </a:cubicBezTo>
                  <a:cubicBezTo>
                    <a:pt x="1193" y="656"/>
                    <a:pt x="1051" y="651"/>
                    <a:pt x="1088" y="68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8" name="Google Shape;2228;p68"/>
            <p:cNvSpPr/>
            <p:nvPr/>
          </p:nvSpPr>
          <p:spPr>
            <a:xfrm>
              <a:off x="19417900" y="9106466"/>
              <a:ext cx="408792" cy="296541"/>
            </a:xfrm>
            <a:custGeom>
              <a:pathLst>
                <a:path extrusionOk="0" h="585" w="810">
                  <a:moveTo>
                    <a:pt x="6" y="27"/>
                  </a:moveTo>
                  <a:cubicBezTo>
                    <a:pt x="0" y="54"/>
                    <a:pt x="94" y="194"/>
                    <a:pt x="130" y="172"/>
                  </a:cubicBezTo>
                  <a:cubicBezTo>
                    <a:pt x="195" y="130"/>
                    <a:pt x="12" y="0"/>
                    <a:pt x="6" y="27"/>
                  </a:cubicBezTo>
                  <a:close/>
                  <a:moveTo>
                    <a:pt x="195" y="151"/>
                  </a:moveTo>
                  <a:cubicBezTo>
                    <a:pt x="192" y="162"/>
                    <a:pt x="263" y="231"/>
                    <a:pt x="279" y="220"/>
                  </a:cubicBezTo>
                  <a:cubicBezTo>
                    <a:pt x="294" y="209"/>
                    <a:pt x="199" y="131"/>
                    <a:pt x="195" y="151"/>
                  </a:cubicBezTo>
                  <a:close/>
                  <a:moveTo>
                    <a:pt x="527" y="328"/>
                  </a:moveTo>
                  <a:cubicBezTo>
                    <a:pt x="551" y="313"/>
                    <a:pt x="390" y="224"/>
                    <a:pt x="387" y="253"/>
                  </a:cubicBezTo>
                  <a:cubicBezTo>
                    <a:pt x="385" y="279"/>
                    <a:pt x="502" y="343"/>
                    <a:pt x="527" y="328"/>
                  </a:cubicBezTo>
                  <a:close/>
                  <a:moveTo>
                    <a:pt x="509" y="423"/>
                  </a:moveTo>
                  <a:cubicBezTo>
                    <a:pt x="518" y="467"/>
                    <a:pt x="584" y="494"/>
                    <a:pt x="611" y="479"/>
                  </a:cubicBezTo>
                  <a:cubicBezTo>
                    <a:pt x="637" y="463"/>
                    <a:pt x="500" y="377"/>
                    <a:pt x="509" y="423"/>
                  </a:cubicBezTo>
                  <a:close/>
                  <a:moveTo>
                    <a:pt x="690" y="521"/>
                  </a:moveTo>
                  <a:cubicBezTo>
                    <a:pt x="695" y="532"/>
                    <a:pt x="753" y="585"/>
                    <a:pt x="781" y="565"/>
                  </a:cubicBezTo>
                  <a:cubicBezTo>
                    <a:pt x="810" y="545"/>
                    <a:pt x="683" y="502"/>
                    <a:pt x="690" y="521"/>
                  </a:cubicBezTo>
                  <a:close/>
                  <a:moveTo>
                    <a:pt x="613" y="323"/>
                  </a:moveTo>
                  <a:cubicBezTo>
                    <a:pt x="591" y="372"/>
                    <a:pt x="679" y="456"/>
                    <a:pt x="693" y="459"/>
                  </a:cubicBezTo>
                  <a:cubicBezTo>
                    <a:pt x="706" y="461"/>
                    <a:pt x="630" y="286"/>
                    <a:pt x="613" y="32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29" name="Google Shape;2229;p68"/>
            <p:cNvSpPr/>
            <p:nvPr/>
          </p:nvSpPr>
          <p:spPr>
            <a:xfrm>
              <a:off x="19417900" y="9106466"/>
              <a:ext cx="408792" cy="296541"/>
            </a:xfrm>
            <a:custGeom>
              <a:pathLst>
                <a:path extrusionOk="0" h="585" w="810">
                  <a:moveTo>
                    <a:pt x="6" y="27"/>
                  </a:moveTo>
                  <a:cubicBezTo>
                    <a:pt x="0" y="54"/>
                    <a:pt x="94" y="194"/>
                    <a:pt x="130" y="172"/>
                  </a:cubicBezTo>
                  <a:cubicBezTo>
                    <a:pt x="195" y="130"/>
                    <a:pt x="12" y="0"/>
                    <a:pt x="6" y="27"/>
                  </a:cubicBezTo>
                  <a:close/>
                  <a:moveTo>
                    <a:pt x="195" y="151"/>
                  </a:moveTo>
                  <a:cubicBezTo>
                    <a:pt x="192" y="162"/>
                    <a:pt x="263" y="231"/>
                    <a:pt x="279" y="220"/>
                  </a:cubicBezTo>
                  <a:cubicBezTo>
                    <a:pt x="294" y="209"/>
                    <a:pt x="199" y="131"/>
                    <a:pt x="195" y="151"/>
                  </a:cubicBezTo>
                  <a:close/>
                  <a:moveTo>
                    <a:pt x="527" y="328"/>
                  </a:moveTo>
                  <a:cubicBezTo>
                    <a:pt x="551" y="313"/>
                    <a:pt x="390" y="224"/>
                    <a:pt x="387" y="253"/>
                  </a:cubicBezTo>
                  <a:cubicBezTo>
                    <a:pt x="385" y="279"/>
                    <a:pt x="502" y="343"/>
                    <a:pt x="527" y="328"/>
                  </a:cubicBezTo>
                  <a:close/>
                  <a:moveTo>
                    <a:pt x="509" y="423"/>
                  </a:moveTo>
                  <a:cubicBezTo>
                    <a:pt x="518" y="467"/>
                    <a:pt x="584" y="494"/>
                    <a:pt x="611" y="479"/>
                  </a:cubicBezTo>
                  <a:cubicBezTo>
                    <a:pt x="637" y="463"/>
                    <a:pt x="500" y="377"/>
                    <a:pt x="509" y="423"/>
                  </a:cubicBezTo>
                  <a:close/>
                  <a:moveTo>
                    <a:pt x="690" y="521"/>
                  </a:moveTo>
                  <a:cubicBezTo>
                    <a:pt x="695" y="532"/>
                    <a:pt x="753" y="585"/>
                    <a:pt x="781" y="565"/>
                  </a:cubicBezTo>
                  <a:cubicBezTo>
                    <a:pt x="810" y="545"/>
                    <a:pt x="683" y="502"/>
                    <a:pt x="690" y="521"/>
                  </a:cubicBezTo>
                  <a:close/>
                  <a:moveTo>
                    <a:pt x="613" y="323"/>
                  </a:moveTo>
                  <a:cubicBezTo>
                    <a:pt x="591" y="372"/>
                    <a:pt x="679" y="456"/>
                    <a:pt x="693" y="459"/>
                  </a:cubicBezTo>
                  <a:cubicBezTo>
                    <a:pt x="706" y="461"/>
                    <a:pt x="630" y="286"/>
                    <a:pt x="613" y="32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0" name="Google Shape;2230;p68"/>
            <p:cNvSpPr/>
            <p:nvPr/>
          </p:nvSpPr>
          <p:spPr>
            <a:xfrm>
              <a:off x="17293522" y="9377877"/>
              <a:ext cx="2074116" cy="1841239"/>
            </a:xfrm>
            <a:custGeom>
              <a:pathLst>
                <a:path extrusionOk="0" h="3644" w="4106">
                  <a:moveTo>
                    <a:pt x="4078" y="1828"/>
                  </a:moveTo>
                  <a:cubicBezTo>
                    <a:pt x="4095" y="1815"/>
                    <a:pt x="4069" y="1744"/>
                    <a:pt x="4053" y="1755"/>
                  </a:cubicBezTo>
                  <a:cubicBezTo>
                    <a:pt x="4038" y="1766"/>
                    <a:pt x="4038" y="1645"/>
                    <a:pt x="4049" y="1589"/>
                  </a:cubicBezTo>
                  <a:cubicBezTo>
                    <a:pt x="4060" y="1534"/>
                    <a:pt x="4053" y="1541"/>
                    <a:pt x="4025" y="1569"/>
                  </a:cubicBezTo>
                  <a:cubicBezTo>
                    <a:pt x="3996" y="1598"/>
                    <a:pt x="3965" y="1514"/>
                    <a:pt x="3958" y="1492"/>
                  </a:cubicBezTo>
                  <a:cubicBezTo>
                    <a:pt x="3951" y="1470"/>
                    <a:pt x="3918" y="1408"/>
                    <a:pt x="3881" y="1417"/>
                  </a:cubicBezTo>
                  <a:cubicBezTo>
                    <a:pt x="3843" y="1426"/>
                    <a:pt x="3867" y="1364"/>
                    <a:pt x="3832" y="1370"/>
                  </a:cubicBezTo>
                  <a:cubicBezTo>
                    <a:pt x="3796" y="1377"/>
                    <a:pt x="3790" y="1319"/>
                    <a:pt x="3796" y="1266"/>
                  </a:cubicBezTo>
                  <a:cubicBezTo>
                    <a:pt x="3803" y="1213"/>
                    <a:pt x="3772" y="1255"/>
                    <a:pt x="3757" y="1233"/>
                  </a:cubicBezTo>
                  <a:cubicBezTo>
                    <a:pt x="3741" y="1211"/>
                    <a:pt x="3723" y="1229"/>
                    <a:pt x="3699" y="1237"/>
                  </a:cubicBezTo>
                  <a:cubicBezTo>
                    <a:pt x="3675" y="1246"/>
                    <a:pt x="3668" y="1191"/>
                    <a:pt x="3675" y="1169"/>
                  </a:cubicBezTo>
                  <a:cubicBezTo>
                    <a:pt x="3681" y="1147"/>
                    <a:pt x="3670" y="1120"/>
                    <a:pt x="3637" y="1096"/>
                  </a:cubicBezTo>
                  <a:cubicBezTo>
                    <a:pt x="3604" y="1071"/>
                    <a:pt x="3602" y="1051"/>
                    <a:pt x="3604" y="1023"/>
                  </a:cubicBezTo>
                  <a:cubicBezTo>
                    <a:pt x="3606" y="994"/>
                    <a:pt x="3416" y="897"/>
                    <a:pt x="3374" y="888"/>
                  </a:cubicBezTo>
                  <a:cubicBezTo>
                    <a:pt x="3332" y="879"/>
                    <a:pt x="3367" y="835"/>
                    <a:pt x="3349" y="819"/>
                  </a:cubicBezTo>
                  <a:cubicBezTo>
                    <a:pt x="3332" y="804"/>
                    <a:pt x="3325" y="746"/>
                    <a:pt x="3325" y="697"/>
                  </a:cubicBezTo>
                  <a:cubicBezTo>
                    <a:pt x="3325" y="649"/>
                    <a:pt x="3263" y="633"/>
                    <a:pt x="3265" y="593"/>
                  </a:cubicBezTo>
                  <a:cubicBezTo>
                    <a:pt x="3267" y="553"/>
                    <a:pt x="3248" y="516"/>
                    <a:pt x="3252" y="471"/>
                  </a:cubicBezTo>
                  <a:cubicBezTo>
                    <a:pt x="3256" y="427"/>
                    <a:pt x="3188" y="416"/>
                    <a:pt x="3186" y="392"/>
                  </a:cubicBezTo>
                  <a:cubicBezTo>
                    <a:pt x="3183" y="367"/>
                    <a:pt x="3146" y="390"/>
                    <a:pt x="3108" y="394"/>
                  </a:cubicBezTo>
                  <a:cubicBezTo>
                    <a:pt x="3070" y="398"/>
                    <a:pt x="3073" y="345"/>
                    <a:pt x="3077" y="294"/>
                  </a:cubicBezTo>
                  <a:cubicBezTo>
                    <a:pt x="3081" y="244"/>
                    <a:pt x="3062" y="159"/>
                    <a:pt x="3031" y="135"/>
                  </a:cubicBezTo>
                  <a:cubicBezTo>
                    <a:pt x="3000" y="111"/>
                    <a:pt x="2997" y="27"/>
                    <a:pt x="2982" y="13"/>
                  </a:cubicBezTo>
                  <a:cubicBezTo>
                    <a:pt x="2966" y="0"/>
                    <a:pt x="2915" y="58"/>
                    <a:pt x="2918" y="86"/>
                  </a:cubicBezTo>
                  <a:cubicBezTo>
                    <a:pt x="2920" y="115"/>
                    <a:pt x="2913" y="148"/>
                    <a:pt x="2893" y="166"/>
                  </a:cubicBezTo>
                  <a:cubicBezTo>
                    <a:pt x="2873" y="184"/>
                    <a:pt x="2907" y="252"/>
                    <a:pt x="2880" y="277"/>
                  </a:cubicBezTo>
                  <a:cubicBezTo>
                    <a:pt x="2853" y="301"/>
                    <a:pt x="2878" y="398"/>
                    <a:pt x="2871" y="454"/>
                  </a:cubicBezTo>
                  <a:cubicBezTo>
                    <a:pt x="2865" y="509"/>
                    <a:pt x="2867" y="569"/>
                    <a:pt x="2840" y="607"/>
                  </a:cubicBezTo>
                  <a:cubicBezTo>
                    <a:pt x="2814" y="644"/>
                    <a:pt x="2809" y="704"/>
                    <a:pt x="2756" y="724"/>
                  </a:cubicBezTo>
                  <a:cubicBezTo>
                    <a:pt x="2703" y="744"/>
                    <a:pt x="2632" y="702"/>
                    <a:pt x="2634" y="673"/>
                  </a:cubicBezTo>
                  <a:cubicBezTo>
                    <a:pt x="2637" y="644"/>
                    <a:pt x="2577" y="626"/>
                    <a:pt x="2546" y="631"/>
                  </a:cubicBezTo>
                  <a:cubicBezTo>
                    <a:pt x="2515" y="635"/>
                    <a:pt x="2497" y="591"/>
                    <a:pt x="2448" y="553"/>
                  </a:cubicBezTo>
                  <a:cubicBezTo>
                    <a:pt x="2400" y="516"/>
                    <a:pt x="2362" y="562"/>
                    <a:pt x="2347" y="518"/>
                  </a:cubicBezTo>
                  <a:cubicBezTo>
                    <a:pt x="2331" y="474"/>
                    <a:pt x="2316" y="467"/>
                    <a:pt x="2280" y="443"/>
                  </a:cubicBezTo>
                  <a:cubicBezTo>
                    <a:pt x="2245" y="418"/>
                    <a:pt x="2256" y="418"/>
                    <a:pt x="2289" y="394"/>
                  </a:cubicBezTo>
                  <a:cubicBezTo>
                    <a:pt x="2322" y="370"/>
                    <a:pt x="2316" y="339"/>
                    <a:pt x="2298" y="310"/>
                  </a:cubicBezTo>
                  <a:cubicBezTo>
                    <a:pt x="2280" y="281"/>
                    <a:pt x="2318" y="288"/>
                    <a:pt x="2362" y="263"/>
                  </a:cubicBezTo>
                  <a:cubicBezTo>
                    <a:pt x="2406" y="239"/>
                    <a:pt x="2362" y="210"/>
                    <a:pt x="2395" y="197"/>
                  </a:cubicBezTo>
                  <a:cubicBezTo>
                    <a:pt x="2428" y="184"/>
                    <a:pt x="2409" y="155"/>
                    <a:pt x="2373" y="148"/>
                  </a:cubicBezTo>
                  <a:cubicBezTo>
                    <a:pt x="2338" y="142"/>
                    <a:pt x="2349" y="184"/>
                    <a:pt x="2336" y="188"/>
                  </a:cubicBezTo>
                  <a:cubicBezTo>
                    <a:pt x="2322" y="193"/>
                    <a:pt x="2309" y="133"/>
                    <a:pt x="2298" y="135"/>
                  </a:cubicBezTo>
                  <a:cubicBezTo>
                    <a:pt x="2287" y="137"/>
                    <a:pt x="2245" y="195"/>
                    <a:pt x="2223" y="166"/>
                  </a:cubicBezTo>
                  <a:cubicBezTo>
                    <a:pt x="2200" y="137"/>
                    <a:pt x="2077" y="113"/>
                    <a:pt x="2028" y="106"/>
                  </a:cubicBezTo>
                  <a:cubicBezTo>
                    <a:pt x="1979" y="100"/>
                    <a:pt x="1964" y="38"/>
                    <a:pt x="1935" y="49"/>
                  </a:cubicBezTo>
                  <a:cubicBezTo>
                    <a:pt x="1906" y="60"/>
                    <a:pt x="1939" y="80"/>
                    <a:pt x="1972" y="115"/>
                  </a:cubicBezTo>
                  <a:cubicBezTo>
                    <a:pt x="2006" y="151"/>
                    <a:pt x="1862" y="175"/>
                    <a:pt x="1820" y="162"/>
                  </a:cubicBezTo>
                  <a:cubicBezTo>
                    <a:pt x="1778" y="148"/>
                    <a:pt x="1826" y="193"/>
                    <a:pt x="1791" y="190"/>
                  </a:cubicBezTo>
                  <a:cubicBezTo>
                    <a:pt x="1756" y="188"/>
                    <a:pt x="1749" y="250"/>
                    <a:pt x="1720" y="281"/>
                  </a:cubicBezTo>
                  <a:cubicBezTo>
                    <a:pt x="1691" y="312"/>
                    <a:pt x="1711" y="334"/>
                    <a:pt x="1680" y="354"/>
                  </a:cubicBezTo>
                  <a:cubicBezTo>
                    <a:pt x="1649" y="374"/>
                    <a:pt x="1647" y="396"/>
                    <a:pt x="1685" y="438"/>
                  </a:cubicBezTo>
                  <a:cubicBezTo>
                    <a:pt x="1722" y="480"/>
                    <a:pt x="1667" y="483"/>
                    <a:pt x="1634" y="449"/>
                  </a:cubicBezTo>
                  <a:cubicBezTo>
                    <a:pt x="1601" y="416"/>
                    <a:pt x="1567" y="416"/>
                    <a:pt x="1570" y="454"/>
                  </a:cubicBezTo>
                  <a:cubicBezTo>
                    <a:pt x="1572" y="491"/>
                    <a:pt x="1530" y="474"/>
                    <a:pt x="1536" y="432"/>
                  </a:cubicBezTo>
                  <a:cubicBezTo>
                    <a:pt x="1543" y="390"/>
                    <a:pt x="1490" y="410"/>
                    <a:pt x="1481" y="385"/>
                  </a:cubicBezTo>
                  <a:cubicBezTo>
                    <a:pt x="1472" y="361"/>
                    <a:pt x="1426" y="321"/>
                    <a:pt x="1397" y="323"/>
                  </a:cubicBezTo>
                  <a:cubicBezTo>
                    <a:pt x="1368" y="326"/>
                    <a:pt x="1368" y="357"/>
                    <a:pt x="1339" y="357"/>
                  </a:cubicBezTo>
                  <a:cubicBezTo>
                    <a:pt x="1311" y="357"/>
                    <a:pt x="1304" y="372"/>
                    <a:pt x="1308" y="403"/>
                  </a:cubicBezTo>
                  <a:cubicBezTo>
                    <a:pt x="1313" y="434"/>
                    <a:pt x="1264" y="401"/>
                    <a:pt x="1231" y="405"/>
                  </a:cubicBezTo>
                  <a:cubicBezTo>
                    <a:pt x="1198" y="410"/>
                    <a:pt x="1231" y="447"/>
                    <a:pt x="1213" y="449"/>
                  </a:cubicBezTo>
                  <a:cubicBezTo>
                    <a:pt x="1196" y="452"/>
                    <a:pt x="1196" y="483"/>
                    <a:pt x="1167" y="483"/>
                  </a:cubicBezTo>
                  <a:cubicBezTo>
                    <a:pt x="1138" y="483"/>
                    <a:pt x="1142" y="547"/>
                    <a:pt x="1147" y="580"/>
                  </a:cubicBezTo>
                  <a:cubicBezTo>
                    <a:pt x="1151" y="613"/>
                    <a:pt x="1103" y="564"/>
                    <a:pt x="1074" y="573"/>
                  </a:cubicBezTo>
                  <a:cubicBezTo>
                    <a:pt x="1045" y="582"/>
                    <a:pt x="1080" y="611"/>
                    <a:pt x="1089" y="649"/>
                  </a:cubicBezTo>
                  <a:cubicBezTo>
                    <a:pt x="1098" y="686"/>
                    <a:pt x="1074" y="684"/>
                    <a:pt x="1058" y="700"/>
                  </a:cubicBezTo>
                  <a:cubicBezTo>
                    <a:pt x="1043" y="715"/>
                    <a:pt x="1018" y="657"/>
                    <a:pt x="1018" y="624"/>
                  </a:cubicBezTo>
                  <a:cubicBezTo>
                    <a:pt x="1018" y="591"/>
                    <a:pt x="981" y="622"/>
                    <a:pt x="941" y="664"/>
                  </a:cubicBezTo>
                  <a:cubicBezTo>
                    <a:pt x="901" y="706"/>
                    <a:pt x="954" y="770"/>
                    <a:pt x="937" y="781"/>
                  </a:cubicBezTo>
                  <a:cubicBezTo>
                    <a:pt x="919" y="792"/>
                    <a:pt x="839" y="868"/>
                    <a:pt x="793" y="923"/>
                  </a:cubicBezTo>
                  <a:cubicBezTo>
                    <a:pt x="746" y="978"/>
                    <a:pt x="647" y="945"/>
                    <a:pt x="616" y="972"/>
                  </a:cubicBezTo>
                  <a:cubicBezTo>
                    <a:pt x="585" y="998"/>
                    <a:pt x="551" y="978"/>
                    <a:pt x="520" y="1003"/>
                  </a:cubicBezTo>
                  <a:cubicBezTo>
                    <a:pt x="489" y="1027"/>
                    <a:pt x="432" y="1074"/>
                    <a:pt x="425" y="1045"/>
                  </a:cubicBezTo>
                  <a:cubicBezTo>
                    <a:pt x="419" y="1016"/>
                    <a:pt x="339" y="1038"/>
                    <a:pt x="306" y="1074"/>
                  </a:cubicBezTo>
                  <a:cubicBezTo>
                    <a:pt x="272" y="1109"/>
                    <a:pt x="219" y="1140"/>
                    <a:pt x="182" y="1142"/>
                  </a:cubicBezTo>
                  <a:cubicBezTo>
                    <a:pt x="144" y="1144"/>
                    <a:pt x="144" y="1202"/>
                    <a:pt x="129" y="1215"/>
                  </a:cubicBezTo>
                  <a:cubicBezTo>
                    <a:pt x="113" y="1229"/>
                    <a:pt x="117" y="1169"/>
                    <a:pt x="117" y="1153"/>
                  </a:cubicBezTo>
                  <a:cubicBezTo>
                    <a:pt x="117" y="1138"/>
                    <a:pt x="82" y="1180"/>
                    <a:pt x="67" y="1226"/>
                  </a:cubicBezTo>
                  <a:cubicBezTo>
                    <a:pt x="51" y="1273"/>
                    <a:pt x="104" y="1291"/>
                    <a:pt x="71" y="1339"/>
                  </a:cubicBezTo>
                  <a:cubicBezTo>
                    <a:pt x="38" y="1388"/>
                    <a:pt x="7" y="1437"/>
                    <a:pt x="53" y="1499"/>
                  </a:cubicBezTo>
                  <a:cubicBezTo>
                    <a:pt x="100" y="1561"/>
                    <a:pt x="126" y="1601"/>
                    <a:pt x="111" y="1631"/>
                  </a:cubicBezTo>
                  <a:cubicBezTo>
                    <a:pt x="95" y="1662"/>
                    <a:pt x="62" y="1569"/>
                    <a:pt x="51" y="1581"/>
                  </a:cubicBezTo>
                  <a:cubicBezTo>
                    <a:pt x="40" y="1592"/>
                    <a:pt x="93" y="1631"/>
                    <a:pt x="80" y="1651"/>
                  </a:cubicBezTo>
                  <a:cubicBezTo>
                    <a:pt x="67" y="1671"/>
                    <a:pt x="19" y="1576"/>
                    <a:pt x="9" y="1598"/>
                  </a:cubicBezTo>
                  <a:cubicBezTo>
                    <a:pt x="0" y="1618"/>
                    <a:pt x="109" y="1769"/>
                    <a:pt x="111" y="1824"/>
                  </a:cubicBezTo>
                  <a:cubicBezTo>
                    <a:pt x="113" y="1879"/>
                    <a:pt x="199" y="1933"/>
                    <a:pt x="195" y="2012"/>
                  </a:cubicBezTo>
                  <a:cubicBezTo>
                    <a:pt x="191" y="2092"/>
                    <a:pt x="270" y="2220"/>
                    <a:pt x="284" y="2240"/>
                  </a:cubicBezTo>
                  <a:cubicBezTo>
                    <a:pt x="297" y="2260"/>
                    <a:pt x="252" y="2313"/>
                    <a:pt x="261" y="2373"/>
                  </a:cubicBezTo>
                  <a:cubicBezTo>
                    <a:pt x="270" y="2433"/>
                    <a:pt x="241" y="2455"/>
                    <a:pt x="204" y="2455"/>
                  </a:cubicBezTo>
                  <a:cubicBezTo>
                    <a:pt x="166" y="2455"/>
                    <a:pt x="188" y="2517"/>
                    <a:pt x="230" y="2521"/>
                  </a:cubicBezTo>
                  <a:cubicBezTo>
                    <a:pt x="272" y="2526"/>
                    <a:pt x="257" y="2555"/>
                    <a:pt x="303" y="2586"/>
                  </a:cubicBezTo>
                  <a:cubicBezTo>
                    <a:pt x="350" y="2617"/>
                    <a:pt x="461" y="2606"/>
                    <a:pt x="498" y="2606"/>
                  </a:cubicBezTo>
                  <a:cubicBezTo>
                    <a:pt x="536" y="2606"/>
                    <a:pt x="547" y="2548"/>
                    <a:pt x="598" y="2546"/>
                  </a:cubicBezTo>
                  <a:cubicBezTo>
                    <a:pt x="649" y="2544"/>
                    <a:pt x="644" y="2528"/>
                    <a:pt x="669" y="2497"/>
                  </a:cubicBezTo>
                  <a:cubicBezTo>
                    <a:pt x="693" y="2466"/>
                    <a:pt x="808" y="2475"/>
                    <a:pt x="925" y="2482"/>
                  </a:cubicBezTo>
                  <a:cubicBezTo>
                    <a:pt x="1043" y="2488"/>
                    <a:pt x="1094" y="2453"/>
                    <a:pt x="1111" y="2404"/>
                  </a:cubicBezTo>
                  <a:cubicBezTo>
                    <a:pt x="1127" y="2363"/>
                    <a:pt x="1211" y="2360"/>
                    <a:pt x="1244" y="2329"/>
                  </a:cubicBezTo>
                  <a:cubicBezTo>
                    <a:pt x="1277" y="2298"/>
                    <a:pt x="1306" y="2296"/>
                    <a:pt x="1393" y="2300"/>
                  </a:cubicBezTo>
                  <a:cubicBezTo>
                    <a:pt x="1479" y="2304"/>
                    <a:pt x="1559" y="2258"/>
                    <a:pt x="1614" y="2236"/>
                  </a:cubicBezTo>
                  <a:cubicBezTo>
                    <a:pt x="1669" y="2214"/>
                    <a:pt x="1771" y="2223"/>
                    <a:pt x="1824" y="2209"/>
                  </a:cubicBezTo>
                  <a:cubicBezTo>
                    <a:pt x="1877" y="2196"/>
                    <a:pt x="1886" y="2276"/>
                    <a:pt x="1946" y="2269"/>
                  </a:cubicBezTo>
                  <a:cubicBezTo>
                    <a:pt x="2006" y="2262"/>
                    <a:pt x="2032" y="2287"/>
                    <a:pt x="2063" y="2285"/>
                  </a:cubicBezTo>
                  <a:cubicBezTo>
                    <a:pt x="2094" y="2282"/>
                    <a:pt x="2090" y="2307"/>
                    <a:pt x="2121" y="2313"/>
                  </a:cubicBezTo>
                  <a:cubicBezTo>
                    <a:pt x="2152" y="2320"/>
                    <a:pt x="2147" y="2346"/>
                    <a:pt x="2127" y="2375"/>
                  </a:cubicBezTo>
                  <a:cubicBezTo>
                    <a:pt x="2107" y="2404"/>
                    <a:pt x="2174" y="2402"/>
                    <a:pt x="2216" y="2459"/>
                  </a:cubicBezTo>
                  <a:cubicBezTo>
                    <a:pt x="2258" y="2517"/>
                    <a:pt x="2218" y="2526"/>
                    <a:pt x="2240" y="2570"/>
                  </a:cubicBezTo>
                  <a:cubicBezTo>
                    <a:pt x="2262" y="2614"/>
                    <a:pt x="2278" y="2603"/>
                    <a:pt x="2322" y="2541"/>
                  </a:cubicBezTo>
                  <a:cubicBezTo>
                    <a:pt x="2367" y="2479"/>
                    <a:pt x="2415" y="2519"/>
                    <a:pt x="2422" y="2466"/>
                  </a:cubicBezTo>
                  <a:cubicBezTo>
                    <a:pt x="2428" y="2413"/>
                    <a:pt x="2475" y="2351"/>
                    <a:pt x="2506" y="2378"/>
                  </a:cubicBezTo>
                  <a:cubicBezTo>
                    <a:pt x="2537" y="2404"/>
                    <a:pt x="2484" y="2417"/>
                    <a:pt x="2464" y="2519"/>
                  </a:cubicBezTo>
                  <a:cubicBezTo>
                    <a:pt x="2444" y="2621"/>
                    <a:pt x="2409" y="2568"/>
                    <a:pt x="2402" y="2597"/>
                  </a:cubicBezTo>
                  <a:cubicBezTo>
                    <a:pt x="2395" y="2625"/>
                    <a:pt x="2495" y="2641"/>
                    <a:pt x="2495" y="2588"/>
                  </a:cubicBezTo>
                  <a:cubicBezTo>
                    <a:pt x="2495" y="2535"/>
                    <a:pt x="2513" y="2510"/>
                    <a:pt x="2550" y="2559"/>
                  </a:cubicBezTo>
                  <a:cubicBezTo>
                    <a:pt x="2588" y="2608"/>
                    <a:pt x="2528" y="2648"/>
                    <a:pt x="2537" y="2670"/>
                  </a:cubicBezTo>
                  <a:cubicBezTo>
                    <a:pt x="2546" y="2692"/>
                    <a:pt x="2588" y="2663"/>
                    <a:pt x="2610" y="2665"/>
                  </a:cubicBezTo>
                  <a:cubicBezTo>
                    <a:pt x="2649" y="2669"/>
                    <a:pt x="2703" y="2756"/>
                    <a:pt x="2694" y="2803"/>
                  </a:cubicBezTo>
                  <a:cubicBezTo>
                    <a:pt x="2685" y="2849"/>
                    <a:pt x="2672" y="2893"/>
                    <a:pt x="2747" y="2931"/>
                  </a:cubicBezTo>
                  <a:cubicBezTo>
                    <a:pt x="2822" y="2969"/>
                    <a:pt x="2794" y="2975"/>
                    <a:pt x="2849" y="2975"/>
                  </a:cubicBezTo>
                  <a:cubicBezTo>
                    <a:pt x="2904" y="2975"/>
                    <a:pt x="3020" y="3019"/>
                    <a:pt x="3051" y="3046"/>
                  </a:cubicBezTo>
                  <a:cubicBezTo>
                    <a:pt x="3081" y="3073"/>
                    <a:pt x="3161" y="3026"/>
                    <a:pt x="3177" y="2973"/>
                  </a:cubicBezTo>
                  <a:cubicBezTo>
                    <a:pt x="3192" y="2920"/>
                    <a:pt x="3250" y="2971"/>
                    <a:pt x="3219" y="2988"/>
                  </a:cubicBezTo>
                  <a:cubicBezTo>
                    <a:pt x="3188" y="3006"/>
                    <a:pt x="3234" y="3048"/>
                    <a:pt x="3236" y="3019"/>
                  </a:cubicBezTo>
                  <a:cubicBezTo>
                    <a:pt x="3239" y="2991"/>
                    <a:pt x="3252" y="2966"/>
                    <a:pt x="3263" y="3000"/>
                  </a:cubicBezTo>
                  <a:cubicBezTo>
                    <a:pt x="3274" y="3033"/>
                    <a:pt x="3314" y="3033"/>
                    <a:pt x="3329" y="3059"/>
                  </a:cubicBezTo>
                  <a:cubicBezTo>
                    <a:pt x="3345" y="3086"/>
                    <a:pt x="3363" y="3106"/>
                    <a:pt x="3363" y="3084"/>
                  </a:cubicBezTo>
                  <a:cubicBezTo>
                    <a:pt x="3363" y="3062"/>
                    <a:pt x="3371" y="3042"/>
                    <a:pt x="3407" y="3028"/>
                  </a:cubicBezTo>
                  <a:cubicBezTo>
                    <a:pt x="3442" y="3015"/>
                    <a:pt x="3464" y="2991"/>
                    <a:pt x="3502" y="2960"/>
                  </a:cubicBezTo>
                  <a:cubicBezTo>
                    <a:pt x="3540" y="2929"/>
                    <a:pt x="3695" y="2922"/>
                    <a:pt x="3710" y="2922"/>
                  </a:cubicBezTo>
                  <a:cubicBezTo>
                    <a:pt x="3726" y="2922"/>
                    <a:pt x="3735" y="2789"/>
                    <a:pt x="3743" y="2721"/>
                  </a:cubicBezTo>
                  <a:cubicBezTo>
                    <a:pt x="3752" y="2652"/>
                    <a:pt x="3810" y="2641"/>
                    <a:pt x="3819" y="2568"/>
                  </a:cubicBezTo>
                  <a:cubicBezTo>
                    <a:pt x="3828" y="2495"/>
                    <a:pt x="3905" y="2360"/>
                    <a:pt x="3925" y="2353"/>
                  </a:cubicBezTo>
                  <a:cubicBezTo>
                    <a:pt x="3945" y="2346"/>
                    <a:pt x="3983" y="2327"/>
                    <a:pt x="3985" y="2285"/>
                  </a:cubicBezTo>
                  <a:cubicBezTo>
                    <a:pt x="3987" y="2242"/>
                    <a:pt x="4038" y="2196"/>
                    <a:pt x="4038" y="2145"/>
                  </a:cubicBezTo>
                  <a:cubicBezTo>
                    <a:pt x="4038" y="2094"/>
                    <a:pt x="4067" y="2034"/>
                    <a:pt x="4062" y="2019"/>
                  </a:cubicBezTo>
                  <a:cubicBezTo>
                    <a:pt x="4058" y="2003"/>
                    <a:pt x="4040" y="1955"/>
                    <a:pt x="4073" y="1919"/>
                  </a:cubicBezTo>
                  <a:cubicBezTo>
                    <a:pt x="4106" y="1884"/>
                    <a:pt x="4060" y="1842"/>
                    <a:pt x="4078" y="1828"/>
                  </a:cubicBezTo>
                  <a:close/>
                  <a:moveTo>
                    <a:pt x="1860" y="95"/>
                  </a:moveTo>
                  <a:cubicBezTo>
                    <a:pt x="1855" y="69"/>
                    <a:pt x="1698" y="99"/>
                    <a:pt x="1731" y="126"/>
                  </a:cubicBezTo>
                  <a:cubicBezTo>
                    <a:pt x="1753" y="144"/>
                    <a:pt x="1864" y="122"/>
                    <a:pt x="1860" y="95"/>
                  </a:cubicBezTo>
                  <a:close/>
                  <a:moveTo>
                    <a:pt x="2358" y="2716"/>
                  </a:moveTo>
                  <a:cubicBezTo>
                    <a:pt x="2382" y="2738"/>
                    <a:pt x="2464" y="2732"/>
                    <a:pt x="2477" y="2701"/>
                  </a:cubicBezTo>
                  <a:cubicBezTo>
                    <a:pt x="2490" y="2670"/>
                    <a:pt x="2336" y="2696"/>
                    <a:pt x="2358" y="2716"/>
                  </a:cubicBezTo>
                  <a:close/>
                  <a:moveTo>
                    <a:pt x="3358" y="3331"/>
                  </a:moveTo>
                  <a:cubicBezTo>
                    <a:pt x="3298" y="3338"/>
                    <a:pt x="3209" y="3277"/>
                    <a:pt x="3188" y="3283"/>
                  </a:cubicBezTo>
                  <a:cubicBezTo>
                    <a:pt x="3163" y="3290"/>
                    <a:pt x="3265" y="3442"/>
                    <a:pt x="3234" y="3482"/>
                  </a:cubicBezTo>
                  <a:cubicBezTo>
                    <a:pt x="3203" y="3522"/>
                    <a:pt x="3325" y="3630"/>
                    <a:pt x="3367" y="3637"/>
                  </a:cubicBezTo>
                  <a:cubicBezTo>
                    <a:pt x="3409" y="3644"/>
                    <a:pt x="3394" y="3595"/>
                    <a:pt x="3422" y="3597"/>
                  </a:cubicBezTo>
                  <a:cubicBezTo>
                    <a:pt x="3451" y="3599"/>
                    <a:pt x="3440" y="3568"/>
                    <a:pt x="3445" y="3546"/>
                  </a:cubicBezTo>
                  <a:cubicBezTo>
                    <a:pt x="3449" y="3524"/>
                    <a:pt x="3478" y="3571"/>
                    <a:pt x="3502" y="3557"/>
                  </a:cubicBezTo>
                  <a:cubicBezTo>
                    <a:pt x="3526" y="3544"/>
                    <a:pt x="3495" y="3449"/>
                    <a:pt x="3531" y="3449"/>
                  </a:cubicBezTo>
                  <a:cubicBezTo>
                    <a:pt x="3566" y="3449"/>
                    <a:pt x="3538" y="3334"/>
                    <a:pt x="3526" y="3296"/>
                  </a:cubicBezTo>
                  <a:cubicBezTo>
                    <a:pt x="3515" y="3259"/>
                    <a:pt x="3418" y="3325"/>
                    <a:pt x="3358" y="333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1" name="Google Shape;2231;p68"/>
            <p:cNvSpPr/>
            <p:nvPr/>
          </p:nvSpPr>
          <p:spPr>
            <a:xfrm>
              <a:off x="20005956" y="10688022"/>
              <a:ext cx="629942" cy="752244"/>
            </a:xfrm>
            <a:custGeom>
              <a:pathLst>
                <a:path extrusionOk="0" h="1488" w="1247">
                  <a:moveTo>
                    <a:pt x="771" y="720"/>
                  </a:moveTo>
                  <a:cubicBezTo>
                    <a:pt x="740" y="698"/>
                    <a:pt x="724" y="729"/>
                    <a:pt x="691" y="744"/>
                  </a:cubicBezTo>
                  <a:cubicBezTo>
                    <a:pt x="658" y="760"/>
                    <a:pt x="636" y="671"/>
                    <a:pt x="594" y="704"/>
                  </a:cubicBezTo>
                  <a:cubicBezTo>
                    <a:pt x="552" y="737"/>
                    <a:pt x="589" y="751"/>
                    <a:pt x="543" y="791"/>
                  </a:cubicBezTo>
                  <a:cubicBezTo>
                    <a:pt x="496" y="830"/>
                    <a:pt x="516" y="844"/>
                    <a:pt x="461" y="930"/>
                  </a:cubicBezTo>
                  <a:cubicBezTo>
                    <a:pt x="405" y="1016"/>
                    <a:pt x="215" y="1065"/>
                    <a:pt x="186" y="1111"/>
                  </a:cubicBezTo>
                  <a:cubicBezTo>
                    <a:pt x="158" y="1158"/>
                    <a:pt x="62" y="1196"/>
                    <a:pt x="60" y="1231"/>
                  </a:cubicBezTo>
                  <a:cubicBezTo>
                    <a:pt x="58" y="1266"/>
                    <a:pt x="0" y="1292"/>
                    <a:pt x="34" y="1339"/>
                  </a:cubicBezTo>
                  <a:cubicBezTo>
                    <a:pt x="60" y="1377"/>
                    <a:pt x="96" y="1351"/>
                    <a:pt x="124" y="1379"/>
                  </a:cubicBezTo>
                  <a:cubicBezTo>
                    <a:pt x="153" y="1408"/>
                    <a:pt x="182" y="1384"/>
                    <a:pt x="195" y="1408"/>
                  </a:cubicBezTo>
                  <a:cubicBezTo>
                    <a:pt x="209" y="1432"/>
                    <a:pt x="306" y="1432"/>
                    <a:pt x="379" y="1366"/>
                  </a:cubicBezTo>
                  <a:cubicBezTo>
                    <a:pt x="452" y="1300"/>
                    <a:pt x="417" y="1269"/>
                    <a:pt x="445" y="1251"/>
                  </a:cubicBezTo>
                  <a:cubicBezTo>
                    <a:pt x="474" y="1233"/>
                    <a:pt x="479" y="1180"/>
                    <a:pt x="496" y="1147"/>
                  </a:cubicBezTo>
                  <a:cubicBezTo>
                    <a:pt x="514" y="1114"/>
                    <a:pt x="527" y="1078"/>
                    <a:pt x="607" y="1078"/>
                  </a:cubicBezTo>
                  <a:cubicBezTo>
                    <a:pt x="687" y="1078"/>
                    <a:pt x="645" y="1063"/>
                    <a:pt x="640" y="1025"/>
                  </a:cubicBezTo>
                  <a:cubicBezTo>
                    <a:pt x="636" y="988"/>
                    <a:pt x="707" y="981"/>
                    <a:pt x="707" y="932"/>
                  </a:cubicBezTo>
                  <a:cubicBezTo>
                    <a:pt x="707" y="884"/>
                    <a:pt x="804" y="839"/>
                    <a:pt x="784" y="802"/>
                  </a:cubicBezTo>
                  <a:cubicBezTo>
                    <a:pt x="764" y="764"/>
                    <a:pt x="802" y="742"/>
                    <a:pt x="771" y="720"/>
                  </a:cubicBezTo>
                  <a:close/>
                  <a:moveTo>
                    <a:pt x="131" y="1483"/>
                  </a:moveTo>
                  <a:cubicBezTo>
                    <a:pt x="146" y="1488"/>
                    <a:pt x="197" y="1474"/>
                    <a:pt x="169" y="1439"/>
                  </a:cubicBezTo>
                  <a:cubicBezTo>
                    <a:pt x="140" y="1404"/>
                    <a:pt x="94" y="1473"/>
                    <a:pt x="131" y="1483"/>
                  </a:cubicBezTo>
                  <a:close/>
                  <a:moveTo>
                    <a:pt x="1132" y="363"/>
                  </a:moveTo>
                  <a:cubicBezTo>
                    <a:pt x="1112" y="396"/>
                    <a:pt x="1072" y="354"/>
                    <a:pt x="1034" y="354"/>
                  </a:cubicBezTo>
                  <a:cubicBezTo>
                    <a:pt x="997" y="354"/>
                    <a:pt x="974" y="328"/>
                    <a:pt x="974" y="295"/>
                  </a:cubicBezTo>
                  <a:cubicBezTo>
                    <a:pt x="974" y="261"/>
                    <a:pt x="966" y="213"/>
                    <a:pt x="930" y="215"/>
                  </a:cubicBezTo>
                  <a:cubicBezTo>
                    <a:pt x="895" y="217"/>
                    <a:pt x="941" y="253"/>
                    <a:pt x="928" y="270"/>
                  </a:cubicBezTo>
                  <a:cubicBezTo>
                    <a:pt x="915" y="288"/>
                    <a:pt x="906" y="250"/>
                    <a:pt x="888" y="250"/>
                  </a:cubicBezTo>
                  <a:cubicBezTo>
                    <a:pt x="870" y="250"/>
                    <a:pt x="850" y="226"/>
                    <a:pt x="850" y="182"/>
                  </a:cubicBezTo>
                  <a:cubicBezTo>
                    <a:pt x="850" y="137"/>
                    <a:pt x="813" y="142"/>
                    <a:pt x="813" y="91"/>
                  </a:cubicBezTo>
                  <a:cubicBezTo>
                    <a:pt x="813" y="40"/>
                    <a:pt x="733" y="0"/>
                    <a:pt x="689" y="0"/>
                  </a:cubicBezTo>
                  <a:cubicBezTo>
                    <a:pt x="645" y="0"/>
                    <a:pt x="698" y="80"/>
                    <a:pt x="720" y="107"/>
                  </a:cubicBezTo>
                  <a:cubicBezTo>
                    <a:pt x="742" y="133"/>
                    <a:pt x="791" y="157"/>
                    <a:pt x="788" y="177"/>
                  </a:cubicBezTo>
                  <a:cubicBezTo>
                    <a:pt x="786" y="197"/>
                    <a:pt x="822" y="248"/>
                    <a:pt x="848" y="257"/>
                  </a:cubicBezTo>
                  <a:cubicBezTo>
                    <a:pt x="875" y="266"/>
                    <a:pt x="833" y="343"/>
                    <a:pt x="833" y="405"/>
                  </a:cubicBezTo>
                  <a:cubicBezTo>
                    <a:pt x="833" y="467"/>
                    <a:pt x="784" y="456"/>
                    <a:pt x="751" y="496"/>
                  </a:cubicBezTo>
                  <a:cubicBezTo>
                    <a:pt x="718" y="536"/>
                    <a:pt x="835" y="576"/>
                    <a:pt x="884" y="616"/>
                  </a:cubicBezTo>
                  <a:cubicBezTo>
                    <a:pt x="932" y="655"/>
                    <a:pt x="842" y="753"/>
                    <a:pt x="855" y="775"/>
                  </a:cubicBezTo>
                  <a:cubicBezTo>
                    <a:pt x="861" y="786"/>
                    <a:pt x="895" y="802"/>
                    <a:pt x="946" y="788"/>
                  </a:cubicBezTo>
                  <a:cubicBezTo>
                    <a:pt x="997" y="775"/>
                    <a:pt x="1021" y="664"/>
                    <a:pt x="1056" y="633"/>
                  </a:cubicBezTo>
                  <a:cubicBezTo>
                    <a:pt x="1092" y="602"/>
                    <a:pt x="1070" y="554"/>
                    <a:pt x="1087" y="529"/>
                  </a:cubicBezTo>
                  <a:cubicBezTo>
                    <a:pt x="1105" y="505"/>
                    <a:pt x="1129" y="507"/>
                    <a:pt x="1154" y="507"/>
                  </a:cubicBezTo>
                  <a:cubicBezTo>
                    <a:pt x="1178" y="507"/>
                    <a:pt x="1165" y="447"/>
                    <a:pt x="1196" y="447"/>
                  </a:cubicBezTo>
                  <a:cubicBezTo>
                    <a:pt x="1227" y="447"/>
                    <a:pt x="1211" y="405"/>
                    <a:pt x="1229" y="359"/>
                  </a:cubicBezTo>
                  <a:cubicBezTo>
                    <a:pt x="1247" y="312"/>
                    <a:pt x="1151" y="330"/>
                    <a:pt x="1132" y="36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2" name="Google Shape;2232;p68"/>
            <p:cNvSpPr/>
            <p:nvPr/>
          </p:nvSpPr>
          <p:spPr>
            <a:xfrm>
              <a:off x="20557156" y="9667717"/>
              <a:ext cx="139057" cy="123978"/>
            </a:xfrm>
            <a:custGeom>
              <a:pathLst>
                <a:path extrusionOk="0" h="246" w="275">
                  <a:moveTo>
                    <a:pt x="34" y="211"/>
                  </a:moveTo>
                  <a:cubicBezTo>
                    <a:pt x="72" y="246"/>
                    <a:pt x="147" y="244"/>
                    <a:pt x="149" y="180"/>
                  </a:cubicBezTo>
                  <a:cubicBezTo>
                    <a:pt x="151" y="115"/>
                    <a:pt x="0" y="179"/>
                    <a:pt x="34" y="211"/>
                  </a:cubicBezTo>
                  <a:close/>
                  <a:moveTo>
                    <a:pt x="171" y="93"/>
                  </a:moveTo>
                  <a:cubicBezTo>
                    <a:pt x="196" y="102"/>
                    <a:pt x="275" y="76"/>
                    <a:pt x="275" y="38"/>
                  </a:cubicBezTo>
                  <a:cubicBezTo>
                    <a:pt x="275" y="0"/>
                    <a:pt x="134" y="80"/>
                    <a:pt x="171" y="9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3" name="Google Shape;2233;p68"/>
            <p:cNvSpPr/>
            <p:nvPr/>
          </p:nvSpPr>
          <p:spPr>
            <a:xfrm>
              <a:off x="14299623" y="6511307"/>
              <a:ext cx="720412" cy="457377"/>
            </a:xfrm>
            <a:custGeom>
              <a:pathLst>
                <a:path extrusionOk="0" h="905" w="1428">
                  <a:moveTo>
                    <a:pt x="1420" y="569"/>
                  </a:moveTo>
                  <a:cubicBezTo>
                    <a:pt x="1420" y="569"/>
                    <a:pt x="1355" y="537"/>
                    <a:pt x="1331" y="540"/>
                  </a:cubicBezTo>
                  <a:cubicBezTo>
                    <a:pt x="1308" y="543"/>
                    <a:pt x="1269" y="487"/>
                    <a:pt x="1228" y="472"/>
                  </a:cubicBezTo>
                  <a:cubicBezTo>
                    <a:pt x="1187" y="457"/>
                    <a:pt x="1131" y="431"/>
                    <a:pt x="1113" y="404"/>
                  </a:cubicBezTo>
                  <a:cubicBezTo>
                    <a:pt x="1095" y="378"/>
                    <a:pt x="1022" y="351"/>
                    <a:pt x="1013" y="330"/>
                  </a:cubicBezTo>
                  <a:cubicBezTo>
                    <a:pt x="1004" y="310"/>
                    <a:pt x="989" y="274"/>
                    <a:pt x="968" y="248"/>
                  </a:cubicBezTo>
                  <a:cubicBezTo>
                    <a:pt x="948" y="221"/>
                    <a:pt x="948" y="186"/>
                    <a:pt x="927" y="183"/>
                  </a:cubicBezTo>
                  <a:cubicBezTo>
                    <a:pt x="906" y="180"/>
                    <a:pt x="779" y="183"/>
                    <a:pt x="779" y="165"/>
                  </a:cubicBezTo>
                  <a:cubicBezTo>
                    <a:pt x="779" y="147"/>
                    <a:pt x="771" y="65"/>
                    <a:pt x="744" y="59"/>
                  </a:cubicBezTo>
                  <a:cubicBezTo>
                    <a:pt x="718" y="53"/>
                    <a:pt x="682" y="47"/>
                    <a:pt x="667" y="32"/>
                  </a:cubicBezTo>
                  <a:cubicBezTo>
                    <a:pt x="653" y="17"/>
                    <a:pt x="605" y="0"/>
                    <a:pt x="596" y="15"/>
                  </a:cubicBezTo>
                  <a:cubicBezTo>
                    <a:pt x="588" y="29"/>
                    <a:pt x="564" y="35"/>
                    <a:pt x="555" y="35"/>
                  </a:cubicBezTo>
                  <a:cubicBezTo>
                    <a:pt x="546" y="35"/>
                    <a:pt x="549" y="77"/>
                    <a:pt x="520" y="74"/>
                  </a:cubicBezTo>
                  <a:cubicBezTo>
                    <a:pt x="490" y="71"/>
                    <a:pt x="449" y="106"/>
                    <a:pt x="449" y="127"/>
                  </a:cubicBezTo>
                  <a:cubicBezTo>
                    <a:pt x="449" y="147"/>
                    <a:pt x="452" y="177"/>
                    <a:pt x="414" y="174"/>
                  </a:cubicBezTo>
                  <a:cubicBezTo>
                    <a:pt x="394" y="172"/>
                    <a:pt x="367" y="169"/>
                    <a:pt x="343" y="157"/>
                  </a:cubicBezTo>
                  <a:cubicBezTo>
                    <a:pt x="338" y="162"/>
                    <a:pt x="306" y="184"/>
                    <a:pt x="273" y="141"/>
                  </a:cubicBezTo>
                  <a:cubicBezTo>
                    <a:pt x="238" y="93"/>
                    <a:pt x="183" y="46"/>
                    <a:pt x="151" y="46"/>
                  </a:cubicBezTo>
                  <a:cubicBezTo>
                    <a:pt x="123" y="46"/>
                    <a:pt x="25" y="46"/>
                    <a:pt x="48" y="100"/>
                  </a:cubicBezTo>
                  <a:cubicBezTo>
                    <a:pt x="55" y="88"/>
                    <a:pt x="68" y="80"/>
                    <a:pt x="95" y="82"/>
                  </a:cubicBezTo>
                  <a:cubicBezTo>
                    <a:pt x="166" y="88"/>
                    <a:pt x="133" y="171"/>
                    <a:pt x="171" y="174"/>
                  </a:cubicBezTo>
                  <a:cubicBezTo>
                    <a:pt x="210" y="177"/>
                    <a:pt x="254" y="236"/>
                    <a:pt x="219" y="233"/>
                  </a:cubicBezTo>
                  <a:cubicBezTo>
                    <a:pt x="183" y="230"/>
                    <a:pt x="154" y="265"/>
                    <a:pt x="118" y="254"/>
                  </a:cubicBezTo>
                  <a:cubicBezTo>
                    <a:pt x="83" y="242"/>
                    <a:pt x="39" y="212"/>
                    <a:pt x="27" y="254"/>
                  </a:cubicBezTo>
                  <a:cubicBezTo>
                    <a:pt x="15" y="295"/>
                    <a:pt x="0" y="339"/>
                    <a:pt x="48" y="336"/>
                  </a:cubicBezTo>
                  <a:cubicBezTo>
                    <a:pt x="95" y="333"/>
                    <a:pt x="86" y="366"/>
                    <a:pt x="53" y="398"/>
                  </a:cubicBezTo>
                  <a:cubicBezTo>
                    <a:pt x="21" y="431"/>
                    <a:pt x="104" y="392"/>
                    <a:pt x="109" y="422"/>
                  </a:cubicBezTo>
                  <a:cubicBezTo>
                    <a:pt x="115" y="451"/>
                    <a:pt x="142" y="454"/>
                    <a:pt x="130" y="502"/>
                  </a:cubicBezTo>
                  <a:cubicBezTo>
                    <a:pt x="123" y="531"/>
                    <a:pt x="128" y="591"/>
                    <a:pt x="130" y="635"/>
                  </a:cubicBezTo>
                  <a:cubicBezTo>
                    <a:pt x="162" y="635"/>
                    <a:pt x="204" y="632"/>
                    <a:pt x="213" y="620"/>
                  </a:cubicBezTo>
                  <a:cubicBezTo>
                    <a:pt x="228" y="599"/>
                    <a:pt x="275" y="558"/>
                    <a:pt x="301" y="558"/>
                  </a:cubicBezTo>
                  <a:cubicBezTo>
                    <a:pt x="328" y="558"/>
                    <a:pt x="357" y="569"/>
                    <a:pt x="372" y="549"/>
                  </a:cubicBezTo>
                  <a:cubicBezTo>
                    <a:pt x="387" y="528"/>
                    <a:pt x="473" y="534"/>
                    <a:pt x="487" y="552"/>
                  </a:cubicBezTo>
                  <a:cubicBezTo>
                    <a:pt x="502" y="569"/>
                    <a:pt x="549" y="584"/>
                    <a:pt x="561" y="584"/>
                  </a:cubicBezTo>
                  <a:cubicBezTo>
                    <a:pt x="573" y="584"/>
                    <a:pt x="579" y="611"/>
                    <a:pt x="608" y="608"/>
                  </a:cubicBezTo>
                  <a:cubicBezTo>
                    <a:pt x="638" y="605"/>
                    <a:pt x="694" y="617"/>
                    <a:pt x="694" y="634"/>
                  </a:cubicBezTo>
                  <a:cubicBezTo>
                    <a:pt x="694" y="652"/>
                    <a:pt x="715" y="670"/>
                    <a:pt x="738" y="670"/>
                  </a:cubicBezTo>
                  <a:cubicBezTo>
                    <a:pt x="762" y="670"/>
                    <a:pt x="782" y="729"/>
                    <a:pt x="806" y="726"/>
                  </a:cubicBezTo>
                  <a:cubicBezTo>
                    <a:pt x="830" y="723"/>
                    <a:pt x="877" y="723"/>
                    <a:pt x="877" y="738"/>
                  </a:cubicBezTo>
                  <a:cubicBezTo>
                    <a:pt x="877" y="750"/>
                    <a:pt x="881" y="820"/>
                    <a:pt x="895" y="860"/>
                  </a:cubicBezTo>
                  <a:cubicBezTo>
                    <a:pt x="903" y="855"/>
                    <a:pt x="911" y="855"/>
                    <a:pt x="916" y="858"/>
                  </a:cubicBezTo>
                  <a:cubicBezTo>
                    <a:pt x="928" y="866"/>
                    <a:pt x="979" y="850"/>
                    <a:pt x="987" y="878"/>
                  </a:cubicBezTo>
                  <a:cubicBezTo>
                    <a:pt x="995" y="905"/>
                    <a:pt x="1077" y="889"/>
                    <a:pt x="1074" y="846"/>
                  </a:cubicBezTo>
                  <a:cubicBezTo>
                    <a:pt x="1070" y="803"/>
                    <a:pt x="1204" y="803"/>
                    <a:pt x="1215" y="763"/>
                  </a:cubicBezTo>
                  <a:cubicBezTo>
                    <a:pt x="1227" y="724"/>
                    <a:pt x="1243" y="653"/>
                    <a:pt x="1275" y="665"/>
                  </a:cubicBezTo>
                  <a:cubicBezTo>
                    <a:pt x="1306" y="677"/>
                    <a:pt x="1326" y="614"/>
                    <a:pt x="1353" y="617"/>
                  </a:cubicBezTo>
                  <a:cubicBezTo>
                    <a:pt x="1379" y="621"/>
                    <a:pt x="1397" y="641"/>
                    <a:pt x="1428" y="635"/>
                  </a:cubicBezTo>
                  <a:lnTo>
                    <a:pt x="1420" y="569"/>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4" name="Google Shape;2234;p68"/>
            <p:cNvSpPr/>
            <p:nvPr/>
          </p:nvSpPr>
          <p:spPr>
            <a:xfrm>
              <a:off x="13860675" y="6678844"/>
              <a:ext cx="996850" cy="842714"/>
            </a:xfrm>
            <a:custGeom>
              <a:pathLst>
                <a:path extrusionOk="0" h="1668" w="1974">
                  <a:moveTo>
                    <a:pt x="1919" y="1438"/>
                  </a:moveTo>
                  <a:cubicBezTo>
                    <a:pt x="1895" y="1430"/>
                    <a:pt x="1919" y="1348"/>
                    <a:pt x="1872" y="1328"/>
                  </a:cubicBezTo>
                  <a:cubicBezTo>
                    <a:pt x="1824" y="1308"/>
                    <a:pt x="1782" y="1276"/>
                    <a:pt x="1769" y="1241"/>
                  </a:cubicBezTo>
                  <a:cubicBezTo>
                    <a:pt x="1757" y="1210"/>
                    <a:pt x="1698" y="1178"/>
                    <a:pt x="1702" y="1154"/>
                  </a:cubicBezTo>
                  <a:cubicBezTo>
                    <a:pt x="1706" y="1131"/>
                    <a:pt x="1820" y="1056"/>
                    <a:pt x="1805" y="1013"/>
                  </a:cubicBezTo>
                  <a:cubicBezTo>
                    <a:pt x="1789" y="969"/>
                    <a:pt x="1714" y="977"/>
                    <a:pt x="1706" y="961"/>
                  </a:cubicBezTo>
                  <a:cubicBezTo>
                    <a:pt x="1698" y="946"/>
                    <a:pt x="1710" y="890"/>
                    <a:pt x="1690" y="847"/>
                  </a:cubicBezTo>
                  <a:cubicBezTo>
                    <a:pt x="1671" y="804"/>
                    <a:pt x="1706" y="764"/>
                    <a:pt x="1690" y="741"/>
                  </a:cubicBezTo>
                  <a:cubicBezTo>
                    <a:pt x="1675" y="717"/>
                    <a:pt x="1698" y="670"/>
                    <a:pt x="1702" y="654"/>
                  </a:cubicBezTo>
                  <a:cubicBezTo>
                    <a:pt x="1706" y="638"/>
                    <a:pt x="1745" y="615"/>
                    <a:pt x="1741" y="575"/>
                  </a:cubicBezTo>
                  <a:cubicBezTo>
                    <a:pt x="1739" y="551"/>
                    <a:pt x="1751" y="536"/>
                    <a:pt x="1764" y="530"/>
                  </a:cubicBezTo>
                  <a:cubicBezTo>
                    <a:pt x="1750" y="490"/>
                    <a:pt x="1746" y="420"/>
                    <a:pt x="1746" y="408"/>
                  </a:cubicBezTo>
                  <a:cubicBezTo>
                    <a:pt x="1746" y="393"/>
                    <a:pt x="1699" y="393"/>
                    <a:pt x="1675" y="396"/>
                  </a:cubicBezTo>
                  <a:cubicBezTo>
                    <a:pt x="1651" y="399"/>
                    <a:pt x="1631" y="340"/>
                    <a:pt x="1607" y="340"/>
                  </a:cubicBezTo>
                  <a:cubicBezTo>
                    <a:pt x="1584" y="340"/>
                    <a:pt x="1563" y="322"/>
                    <a:pt x="1563" y="304"/>
                  </a:cubicBezTo>
                  <a:cubicBezTo>
                    <a:pt x="1563" y="287"/>
                    <a:pt x="1507" y="275"/>
                    <a:pt x="1477" y="278"/>
                  </a:cubicBezTo>
                  <a:cubicBezTo>
                    <a:pt x="1448" y="281"/>
                    <a:pt x="1442" y="254"/>
                    <a:pt x="1430" y="254"/>
                  </a:cubicBezTo>
                  <a:cubicBezTo>
                    <a:pt x="1418" y="254"/>
                    <a:pt x="1371" y="239"/>
                    <a:pt x="1356" y="222"/>
                  </a:cubicBezTo>
                  <a:cubicBezTo>
                    <a:pt x="1342" y="204"/>
                    <a:pt x="1256" y="198"/>
                    <a:pt x="1241" y="219"/>
                  </a:cubicBezTo>
                  <a:cubicBezTo>
                    <a:pt x="1226" y="239"/>
                    <a:pt x="1197" y="228"/>
                    <a:pt x="1170" y="228"/>
                  </a:cubicBezTo>
                  <a:cubicBezTo>
                    <a:pt x="1144" y="228"/>
                    <a:pt x="1097" y="269"/>
                    <a:pt x="1082" y="290"/>
                  </a:cubicBezTo>
                  <a:cubicBezTo>
                    <a:pt x="1073" y="302"/>
                    <a:pt x="1031" y="305"/>
                    <a:pt x="999" y="305"/>
                  </a:cubicBezTo>
                  <a:cubicBezTo>
                    <a:pt x="1001" y="331"/>
                    <a:pt x="1001" y="351"/>
                    <a:pt x="996" y="357"/>
                  </a:cubicBezTo>
                  <a:cubicBezTo>
                    <a:pt x="981" y="381"/>
                    <a:pt x="866" y="402"/>
                    <a:pt x="781" y="405"/>
                  </a:cubicBezTo>
                  <a:cubicBezTo>
                    <a:pt x="695" y="408"/>
                    <a:pt x="689" y="296"/>
                    <a:pt x="598" y="296"/>
                  </a:cubicBezTo>
                  <a:cubicBezTo>
                    <a:pt x="531" y="296"/>
                    <a:pt x="480" y="235"/>
                    <a:pt x="477" y="178"/>
                  </a:cubicBezTo>
                  <a:cubicBezTo>
                    <a:pt x="438" y="163"/>
                    <a:pt x="400" y="137"/>
                    <a:pt x="406" y="126"/>
                  </a:cubicBezTo>
                  <a:cubicBezTo>
                    <a:pt x="413" y="110"/>
                    <a:pt x="433" y="12"/>
                    <a:pt x="386" y="35"/>
                  </a:cubicBezTo>
                  <a:cubicBezTo>
                    <a:pt x="339" y="59"/>
                    <a:pt x="272" y="134"/>
                    <a:pt x="185" y="122"/>
                  </a:cubicBezTo>
                  <a:cubicBezTo>
                    <a:pt x="98" y="110"/>
                    <a:pt x="161" y="102"/>
                    <a:pt x="118" y="83"/>
                  </a:cubicBezTo>
                  <a:cubicBezTo>
                    <a:pt x="74" y="63"/>
                    <a:pt x="102" y="15"/>
                    <a:pt x="59" y="8"/>
                  </a:cubicBezTo>
                  <a:cubicBezTo>
                    <a:pt x="15" y="0"/>
                    <a:pt x="47" y="59"/>
                    <a:pt x="23" y="59"/>
                  </a:cubicBezTo>
                  <a:cubicBezTo>
                    <a:pt x="0" y="59"/>
                    <a:pt x="19" y="126"/>
                    <a:pt x="27" y="142"/>
                  </a:cubicBezTo>
                  <a:cubicBezTo>
                    <a:pt x="35" y="157"/>
                    <a:pt x="11" y="244"/>
                    <a:pt x="27" y="248"/>
                  </a:cubicBezTo>
                  <a:cubicBezTo>
                    <a:pt x="43" y="252"/>
                    <a:pt x="78" y="315"/>
                    <a:pt x="74" y="327"/>
                  </a:cubicBezTo>
                  <a:cubicBezTo>
                    <a:pt x="70" y="339"/>
                    <a:pt x="110" y="378"/>
                    <a:pt x="110" y="406"/>
                  </a:cubicBezTo>
                  <a:cubicBezTo>
                    <a:pt x="110" y="433"/>
                    <a:pt x="145" y="465"/>
                    <a:pt x="165" y="465"/>
                  </a:cubicBezTo>
                  <a:cubicBezTo>
                    <a:pt x="185" y="465"/>
                    <a:pt x="212" y="477"/>
                    <a:pt x="205" y="500"/>
                  </a:cubicBezTo>
                  <a:cubicBezTo>
                    <a:pt x="197" y="524"/>
                    <a:pt x="216" y="559"/>
                    <a:pt x="193" y="559"/>
                  </a:cubicBezTo>
                  <a:cubicBezTo>
                    <a:pt x="169" y="559"/>
                    <a:pt x="173" y="626"/>
                    <a:pt x="153" y="638"/>
                  </a:cubicBezTo>
                  <a:cubicBezTo>
                    <a:pt x="134" y="650"/>
                    <a:pt x="149" y="721"/>
                    <a:pt x="165" y="729"/>
                  </a:cubicBezTo>
                  <a:cubicBezTo>
                    <a:pt x="181" y="737"/>
                    <a:pt x="216" y="756"/>
                    <a:pt x="212" y="784"/>
                  </a:cubicBezTo>
                  <a:cubicBezTo>
                    <a:pt x="208" y="812"/>
                    <a:pt x="295" y="855"/>
                    <a:pt x="323" y="859"/>
                  </a:cubicBezTo>
                  <a:cubicBezTo>
                    <a:pt x="350" y="863"/>
                    <a:pt x="354" y="902"/>
                    <a:pt x="370" y="918"/>
                  </a:cubicBezTo>
                  <a:cubicBezTo>
                    <a:pt x="386" y="934"/>
                    <a:pt x="358" y="965"/>
                    <a:pt x="362" y="985"/>
                  </a:cubicBezTo>
                  <a:cubicBezTo>
                    <a:pt x="366" y="1005"/>
                    <a:pt x="402" y="1020"/>
                    <a:pt x="398" y="1052"/>
                  </a:cubicBezTo>
                  <a:cubicBezTo>
                    <a:pt x="395" y="1071"/>
                    <a:pt x="427" y="1103"/>
                    <a:pt x="454" y="1131"/>
                  </a:cubicBezTo>
                  <a:cubicBezTo>
                    <a:pt x="463" y="1128"/>
                    <a:pt x="471" y="1126"/>
                    <a:pt x="478" y="1126"/>
                  </a:cubicBezTo>
                  <a:cubicBezTo>
                    <a:pt x="505" y="1126"/>
                    <a:pt x="503" y="1097"/>
                    <a:pt x="524" y="1115"/>
                  </a:cubicBezTo>
                  <a:cubicBezTo>
                    <a:pt x="545" y="1132"/>
                    <a:pt x="573" y="1113"/>
                    <a:pt x="593" y="1112"/>
                  </a:cubicBezTo>
                  <a:cubicBezTo>
                    <a:pt x="614" y="1110"/>
                    <a:pt x="670" y="1216"/>
                    <a:pt x="695" y="1268"/>
                  </a:cubicBezTo>
                  <a:cubicBezTo>
                    <a:pt x="720" y="1320"/>
                    <a:pt x="719" y="1337"/>
                    <a:pt x="753" y="1359"/>
                  </a:cubicBezTo>
                  <a:cubicBezTo>
                    <a:pt x="787" y="1382"/>
                    <a:pt x="825" y="1370"/>
                    <a:pt x="874" y="1420"/>
                  </a:cubicBezTo>
                  <a:cubicBezTo>
                    <a:pt x="922" y="1470"/>
                    <a:pt x="1048" y="1504"/>
                    <a:pt x="1101" y="1507"/>
                  </a:cubicBezTo>
                  <a:cubicBezTo>
                    <a:pt x="1154" y="1510"/>
                    <a:pt x="1194" y="1450"/>
                    <a:pt x="1262" y="1463"/>
                  </a:cubicBezTo>
                  <a:cubicBezTo>
                    <a:pt x="1330" y="1476"/>
                    <a:pt x="1313" y="1563"/>
                    <a:pt x="1339" y="1594"/>
                  </a:cubicBezTo>
                  <a:cubicBezTo>
                    <a:pt x="1364" y="1625"/>
                    <a:pt x="1640" y="1646"/>
                    <a:pt x="1687" y="1659"/>
                  </a:cubicBezTo>
                  <a:cubicBezTo>
                    <a:pt x="1704" y="1664"/>
                    <a:pt x="1745" y="1667"/>
                    <a:pt x="1791" y="1668"/>
                  </a:cubicBezTo>
                  <a:cubicBezTo>
                    <a:pt x="1790" y="1658"/>
                    <a:pt x="1789" y="1649"/>
                    <a:pt x="1789" y="1643"/>
                  </a:cubicBezTo>
                  <a:cubicBezTo>
                    <a:pt x="1785" y="1596"/>
                    <a:pt x="1820" y="1556"/>
                    <a:pt x="1852" y="1541"/>
                  </a:cubicBezTo>
                  <a:cubicBezTo>
                    <a:pt x="1883" y="1525"/>
                    <a:pt x="1911" y="1517"/>
                    <a:pt x="1943" y="1513"/>
                  </a:cubicBezTo>
                  <a:cubicBezTo>
                    <a:pt x="1974" y="1509"/>
                    <a:pt x="1943" y="1446"/>
                    <a:pt x="1919" y="1438"/>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5" name="Google Shape;2235;p68"/>
            <p:cNvSpPr/>
            <p:nvPr/>
          </p:nvSpPr>
          <p:spPr>
            <a:xfrm>
              <a:off x="13988003" y="5678645"/>
              <a:ext cx="2054012" cy="968368"/>
            </a:xfrm>
            <a:custGeom>
              <a:pathLst>
                <a:path extrusionOk="0" h="1914" w="4066">
                  <a:moveTo>
                    <a:pt x="4045" y="782"/>
                  </a:moveTo>
                  <a:cubicBezTo>
                    <a:pt x="4042" y="761"/>
                    <a:pt x="4024" y="770"/>
                    <a:pt x="4010" y="779"/>
                  </a:cubicBezTo>
                  <a:cubicBezTo>
                    <a:pt x="3995" y="788"/>
                    <a:pt x="3948" y="794"/>
                    <a:pt x="3930" y="794"/>
                  </a:cubicBezTo>
                  <a:cubicBezTo>
                    <a:pt x="3912" y="794"/>
                    <a:pt x="3880" y="770"/>
                    <a:pt x="3880" y="752"/>
                  </a:cubicBezTo>
                  <a:cubicBezTo>
                    <a:pt x="3880" y="735"/>
                    <a:pt x="3876" y="715"/>
                    <a:pt x="3858" y="715"/>
                  </a:cubicBezTo>
                  <a:cubicBezTo>
                    <a:pt x="3841" y="715"/>
                    <a:pt x="3814" y="706"/>
                    <a:pt x="3796" y="664"/>
                  </a:cubicBezTo>
                  <a:cubicBezTo>
                    <a:pt x="3779" y="622"/>
                    <a:pt x="3752" y="622"/>
                    <a:pt x="3732" y="611"/>
                  </a:cubicBezTo>
                  <a:cubicBezTo>
                    <a:pt x="3712" y="600"/>
                    <a:pt x="3657" y="631"/>
                    <a:pt x="3632" y="640"/>
                  </a:cubicBezTo>
                  <a:cubicBezTo>
                    <a:pt x="3608" y="648"/>
                    <a:pt x="3566" y="631"/>
                    <a:pt x="3535" y="624"/>
                  </a:cubicBezTo>
                  <a:cubicBezTo>
                    <a:pt x="3504" y="617"/>
                    <a:pt x="3486" y="562"/>
                    <a:pt x="3458" y="569"/>
                  </a:cubicBezTo>
                  <a:cubicBezTo>
                    <a:pt x="3429" y="575"/>
                    <a:pt x="3422" y="633"/>
                    <a:pt x="3400" y="633"/>
                  </a:cubicBezTo>
                  <a:cubicBezTo>
                    <a:pt x="3378" y="633"/>
                    <a:pt x="3338" y="518"/>
                    <a:pt x="3296" y="454"/>
                  </a:cubicBezTo>
                  <a:cubicBezTo>
                    <a:pt x="3254" y="389"/>
                    <a:pt x="3179" y="261"/>
                    <a:pt x="3112" y="237"/>
                  </a:cubicBezTo>
                  <a:cubicBezTo>
                    <a:pt x="3046" y="212"/>
                    <a:pt x="3066" y="179"/>
                    <a:pt x="3083" y="161"/>
                  </a:cubicBezTo>
                  <a:cubicBezTo>
                    <a:pt x="3101" y="144"/>
                    <a:pt x="3044" y="139"/>
                    <a:pt x="3017" y="155"/>
                  </a:cubicBezTo>
                  <a:cubicBezTo>
                    <a:pt x="2990" y="170"/>
                    <a:pt x="2957" y="199"/>
                    <a:pt x="2926" y="206"/>
                  </a:cubicBezTo>
                  <a:cubicBezTo>
                    <a:pt x="2895" y="212"/>
                    <a:pt x="2851" y="261"/>
                    <a:pt x="2818" y="250"/>
                  </a:cubicBezTo>
                  <a:cubicBezTo>
                    <a:pt x="2785" y="239"/>
                    <a:pt x="2769" y="292"/>
                    <a:pt x="2743" y="268"/>
                  </a:cubicBezTo>
                  <a:cubicBezTo>
                    <a:pt x="2716" y="243"/>
                    <a:pt x="2778" y="226"/>
                    <a:pt x="2778" y="203"/>
                  </a:cubicBezTo>
                  <a:cubicBezTo>
                    <a:pt x="2778" y="181"/>
                    <a:pt x="2736" y="210"/>
                    <a:pt x="2725" y="197"/>
                  </a:cubicBezTo>
                  <a:cubicBezTo>
                    <a:pt x="2714" y="184"/>
                    <a:pt x="2678" y="170"/>
                    <a:pt x="2678" y="190"/>
                  </a:cubicBezTo>
                  <a:cubicBezTo>
                    <a:pt x="2678" y="210"/>
                    <a:pt x="2650" y="199"/>
                    <a:pt x="2650" y="184"/>
                  </a:cubicBezTo>
                  <a:cubicBezTo>
                    <a:pt x="2650" y="168"/>
                    <a:pt x="2630" y="139"/>
                    <a:pt x="2612" y="159"/>
                  </a:cubicBezTo>
                  <a:cubicBezTo>
                    <a:pt x="2594" y="179"/>
                    <a:pt x="2534" y="190"/>
                    <a:pt x="2521" y="175"/>
                  </a:cubicBezTo>
                  <a:cubicBezTo>
                    <a:pt x="2508" y="159"/>
                    <a:pt x="2530" y="153"/>
                    <a:pt x="2532" y="133"/>
                  </a:cubicBezTo>
                  <a:cubicBezTo>
                    <a:pt x="2534" y="113"/>
                    <a:pt x="2510" y="86"/>
                    <a:pt x="2515" y="62"/>
                  </a:cubicBezTo>
                  <a:cubicBezTo>
                    <a:pt x="2519" y="37"/>
                    <a:pt x="2472" y="13"/>
                    <a:pt x="2450" y="22"/>
                  </a:cubicBezTo>
                  <a:cubicBezTo>
                    <a:pt x="2428" y="31"/>
                    <a:pt x="2397" y="22"/>
                    <a:pt x="2373" y="11"/>
                  </a:cubicBezTo>
                  <a:cubicBezTo>
                    <a:pt x="2349" y="0"/>
                    <a:pt x="2253" y="18"/>
                    <a:pt x="2249" y="40"/>
                  </a:cubicBezTo>
                  <a:cubicBezTo>
                    <a:pt x="2244" y="62"/>
                    <a:pt x="2125" y="80"/>
                    <a:pt x="2103" y="88"/>
                  </a:cubicBezTo>
                  <a:cubicBezTo>
                    <a:pt x="2081" y="97"/>
                    <a:pt x="1992" y="110"/>
                    <a:pt x="1961" y="115"/>
                  </a:cubicBezTo>
                  <a:cubicBezTo>
                    <a:pt x="1930" y="119"/>
                    <a:pt x="1899" y="146"/>
                    <a:pt x="1859" y="146"/>
                  </a:cubicBezTo>
                  <a:cubicBezTo>
                    <a:pt x="1819" y="146"/>
                    <a:pt x="1744" y="150"/>
                    <a:pt x="1709" y="177"/>
                  </a:cubicBezTo>
                  <a:cubicBezTo>
                    <a:pt x="1673" y="203"/>
                    <a:pt x="1616" y="181"/>
                    <a:pt x="1589" y="190"/>
                  </a:cubicBezTo>
                  <a:cubicBezTo>
                    <a:pt x="1563" y="199"/>
                    <a:pt x="1518" y="186"/>
                    <a:pt x="1505" y="195"/>
                  </a:cubicBezTo>
                  <a:cubicBezTo>
                    <a:pt x="1492" y="203"/>
                    <a:pt x="1496" y="257"/>
                    <a:pt x="1510" y="279"/>
                  </a:cubicBezTo>
                  <a:cubicBezTo>
                    <a:pt x="1523" y="301"/>
                    <a:pt x="1594" y="310"/>
                    <a:pt x="1598" y="323"/>
                  </a:cubicBezTo>
                  <a:cubicBezTo>
                    <a:pt x="1603" y="336"/>
                    <a:pt x="1527" y="336"/>
                    <a:pt x="1492" y="341"/>
                  </a:cubicBezTo>
                  <a:cubicBezTo>
                    <a:pt x="1456" y="345"/>
                    <a:pt x="1465" y="389"/>
                    <a:pt x="1474" y="412"/>
                  </a:cubicBezTo>
                  <a:cubicBezTo>
                    <a:pt x="1483" y="434"/>
                    <a:pt x="1439" y="456"/>
                    <a:pt x="1412" y="465"/>
                  </a:cubicBezTo>
                  <a:cubicBezTo>
                    <a:pt x="1386" y="473"/>
                    <a:pt x="1412" y="518"/>
                    <a:pt x="1439" y="518"/>
                  </a:cubicBezTo>
                  <a:cubicBezTo>
                    <a:pt x="1465" y="518"/>
                    <a:pt x="1487" y="540"/>
                    <a:pt x="1510" y="540"/>
                  </a:cubicBezTo>
                  <a:cubicBezTo>
                    <a:pt x="1532" y="540"/>
                    <a:pt x="1536" y="584"/>
                    <a:pt x="1536" y="611"/>
                  </a:cubicBezTo>
                  <a:cubicBezTo>
                    <a:pt x="1536" y="637"/>
                    <a:pt x="1510" y="646"/>
                    <a:pt x="1474" y="646"/>
                  </a:cubicBezTo>
                  <a:cubicBezTo>
                    <a:pt x="1439" y="646"/>
                    <a:pt x="1421" y="620"/>
                    <a:pt x="1399" y="615"/>
                  </a:cubicBezTo>
                  <a:cubicBezTo>
                    <a:pt x="1377" y="611"/>
                    <a:pt x="1381" y="655"/>
                    <a:pt x="1363" y="664"/>
                  </a:cubicBezTo>
                  <a:cubicBezTo>
                    <a:pt x="1346" y="673"/>
                    <a:pt x="1341" y="633"/>
                    <a:pt x="1315" y="633"/>
                  </a:cubicBezTo>
                  <a:cubicBezTo>
                    <a:pt x="1288" y="633"/>
                    <a:pt x="1257" y="628"/>
                    <a:pt x="1248" y="602"/>
                  </a:cubicBezTo>
                  <a:cubicBezTo>
                    <a:pt x="1240" y="575"/>
                    <a:pt x="1177" y="571"/>
                    <a:pt x="1151" y="598"/>
                  </a:cubicBezTo>
                  <a:cubicBezTo>
                    <a:pt x="1124" y="624"/>
                    <a:pt x="1116" y="611"/>
                    <a:pt x="1093" y="593"/>
                  </a:cubicBezTo>
                  <a:cubicBezTo>
                    <a:pt x="1071" y="575"/>
                    <a:pt x="1005" y="602"/>
                    <a:pt x="996" y="624"/>
                  </a:cubicBezTo>
                  <a:cubicBezTo>
                    <a:pt x="987" y="646"/>
                    <a:pt x="938" y="655"/>
                    <a:pt x="903" y="633"/>
                  </a:cubicBezTo>
                  <a:cubicBezTo>
                    <a:pt x="868" y="611"/>
                    <a:pt x="845" y="602"/>
                    <a:pt x="845" y="633"/>
                  </a:cubicBezTo>
                  <a:cubicBezTo>
                    <a:pt x="845" y="664"/>
                    <a:pt x="819" y="637"/>
                    <a:pt x="819" y="620"/>
                  </a:cubicBezTo>
                  <a:cubicBezTo>
                    <a:pt x="819" y="602"/>
                    <a:pt x="761" y="567"/>
                    <a:pt x="735" y="549"/>
                  </a:cubicBezTo>
                  <a:cubicBezTo>
                    <a:pt x="708" y="531"/>
                    <a:pt x="624" y="531"/>
                    <a:pt x="620" y="513"/>
                  </a:cubicBezTo>
                  <a:cubicBezTo>
                    <a:pt x="615" y="496"/>
                    <a:pt x="562" y="482"/>
                    <a:pt x="549" y="513"/>
                  </a:cubicBezTo>
                  <a:cubicBezTo>
                    <a:pt x="536" y="544"/>
                    <a:pt x="513" y="522"/>
                    <a:pt x="496" y="513"/>
                  </a:cubicBezTo>
                  <a:cubicBezTo>
                    <a:pt x="478" y="505"/>
                    <a:pt x="438" y="527"/>
                    <a:pt x="420" y="535"/>
                  </a:cubicBezTo>
                  <a:cubicBezTo>
                    <a:pt x="403" y="544"/>
                    <a:pt x="345" y="584"/>
                    <a:pt x="314" y="584"/>
                  </a:cubicBezTo>
                  <a:cubicBezTo>
                    <a:pt x="283" y="584"/>
                    <a:pt x="301" y="624"/>
                    <a:pt x="261" y="633"/>
                  </a:cubicBezTo>
                  <a:cubicBezTo>
                    <a:pt x="221" y="642"/>
                    <a:pt x="230" y="668"/>
                    <a:pt x="235" y="686"/>
                  </a:cubicBezTo>
                  <a:cubicBezTo>
                    <a:pt x="239" y="704"/>
                    <a:pt x="261" y="735"/>
                    <a:pt x="226" y="748"/>
                  </a:cubicBezTo>
                  <a:cubicBezTo>
                    <a:pt x="190" y="761"/>
                    <a:pt x="177" y="704"/>
                    <a:pt x="146" y="682"/>
                  </a:cubicBezTo>
                  <a:cubicBezTo>
                    <a:pt x="115" y="659"/>
                    <a:pt x="88" y="686"/>
                    <a:pt x="88" y="717"/>
                  </a:cubicBezTo>
                  <a:cubicBezTo>
                    <a:pt x="88" y="748"/>
                    <a:pt x="53" y="748"/>
                    <a:pt x="35" y="779"/>
                  </a:cubicBezTo>
                  <a:cubicBezTo>
                    <a:pt x="18" y="810"/>
                    <a:pt x="66" y="814"/>
                    <a:pt x="66" y="828"/>
                  </a:cubicBezTo>
                  <a:cubicBezTo>
                    <a:pt x="66" y="841"/>
                    <a:pt x="40" y="854"/>
                    <a:pt x="31" y="859"/>
                  </a:cubicBezTo>
                  <a:cubicBezTo>
                    <a:pt x="22" y="863"/>
                    <a:pt x="0" y="907"/>
                    <a:pt x="9" y="921"/>
                  </a:cubicBezTo>
                  <a:cubicBezTo>
                    <a:pt x="18" y="934"/>
                    <a:pt x="71" y="930"/>
                    <a:pt x="66" y="961"/>
                  </a:cubicBezTo>
                  <a:cubicBezTo>
                    <a:pt x="62" y="991"/>
                    <a:pt x="57" y="1022"/>
                    <a:pt x="84" y="1014"/>
                  </a:cubicBezTo>
                  <a:cubicBezTo>
                    <a:pt x="111" y="1005"/>
                    <a:pt x="137" y="1009"/>
                    <a:pt x="155" y="1009"/>
                  </a:cubicBezTo>
                  <a:cubicBezTo>
                    <a:pt x="173" y="1009"/>
                    <a:pt x="186" y="1045"/>
                    <a:pt x="217" y="1080"/>
                  </a:cubicBezTo>
                  <a:cubicBezTo>
                    <a:pt x="248" y="1115"/>
                    <a:pt x="261" y="1133"/>
                    <a:pt x="230" y="1142"/>
                  </a:cubicBezTo>
                  <a:cubicBezTo>
                    <a:pt x="199" y="1151"/>
                    <a:pt x="212" y="1169"/>
                    <a:pt x="252" y="1186"/>
                  </a:cubicBezTo>
                  <a:cubicBezTo>
                    <a:pt x="263" y="1191"/>
                    <a:pt x="274" y="1198"/>
                    <a:pt x="284" y="1206"/>
                  </a:cubicBezTo>
                  <a:cubicBezTo>
                    <a:pt x="291" y="1201"/>
                    <a:pt x="297" y="1197"/>
                    <a:pt x="302" y="1192"/>
                  </a:cubicBezTo>
                  <a:cubicBezTo>
                    <a:pt x="353" y="1148"/>
                    <a:pt x="444" y="1107"/>
                    <a:pt x="512" y="1124"/>
                  </a:cubicBezTo>
                  <a:cubicBezTo>
                    <a:pt x="580" y="1142"/>
                    <a:pt x="636" y="1113"/>
                    <a:pt x="665" y="1154"/>
                  </a:cubicBezTo>
                  <a:cubicBezTo>
                    <a:pt x="695" y="1195"/>
                    <a:pt x="665" y="1272"/>
                    <a:pt x="677" y="1301"/>
                  </a:cubicBezTo>
                  <a:cubicBezTo>
                    <a:pt x="689" y="1331"/>
                    <a:pt x="624" y="1334"/>
                    <a:pt x="580" y="1328"/>
                  </a:cubicBezTo>
                  <a:cubicBezTo>
                    <a:pt x="536" y="1322"/>
                    <a:pt x="444" y="1346"/>
                    <a:pt x="456" y="1372"/>
                  </a:cubicBezTo>
                  <a:cubicBezTo>
                    <a:pt x="468" y="1399"/>
                    <a:pt x="500" y="1461"/>
                    <a:pt x="441" y="1428"/>
                  </a:cubicBezTo>
                  <a:cubicBezTo>
                    <a:pt x="382" y="1396"/>
                    <a:pt x="358" y="1461"/>
                    <a:pt x="391" y="1461"/>
                  </a:cubicBezTo>
                  <a:cubicBezTo>
                    <a:pt x="423" y="1461"/>
                    <a:pt x="468" y="1499"/>
                    <a:pt x="468" y="1526"/>
                  </a:cubicBezTo>
                  <a:cubicBezTo>
                    <a:pt x="468" y="1552"/>
                    <a:pt x="471" y="1611"/>
                    <a:pt x="500" y="1602"/>
                  </a:cubicBezTo>
                  <a:cubicBezTo>
                    <a:pt x="530" y="1594"/>
                    <a:pt x="530" y="1647"/>
                    <a:pt x="571" y="1644"/>
                  </a:cubicBezTo>
                  <a:cubicBezTo>
                    <a:pt x="612" y="1641"/>
                    <a:pt x="651" y="1656"/>
                    <a:pt x="618" y="1694"/>
                  </a:cubicBezTo>
                  <a:cubicBezTo>
                    <a:pt x="586" y="1732"/>
                    <a:pt x="639" y="1839"/>
                    <a:pt x="651" y="1815"/>
                  </a:cubicBezTo>
                  <a:cubicBezTo>
                    <a:pt x="658" y="1800"/>
                    <a:pt x="652" y="1768"/>
                    <a:pt x="663" y="1747"/>
                  </a:cubicBezTo>
                  <a:cubicBezTo>
                    <a:pt x="640" y="1693"/>
                    <a:pt x="738" y="1693"/>
                    <a:pt x="766" y="1693"/>
                  </a:cubicBezTo>
                  <a:cubicBezTo>
                    <a:pt x="798" y="1693"/>
                    <a:pt x="853" y="1740"/>
                    <a:pt x="888" y="1788"/>
                  </a:cubicBezTo>
                  <a:cubicBezTo>
                    <a:pt x="924" y="1835"/>
                    <a:pt x="959" y="1803"/>
                    <a:pt x="959" y="1803"/>
                  </a:cubicBezTo>
                  <a:cubicBezTo>
                    <a:pt x="971" y="1362"/>
                    <a:pt x="971" y="1362"/>
                    <a:pt x="971" y="1362"/>
                  </a:cubicBezTo>
                  <a:cubicBezTo>
                    <a:pt x="1224" y="1295"/>
                    <a:pt x="1224" y="1295"/>
                    <a:pt x="1224" y="1295"/>
                  </a:cubicBezTo>
                  <a:cubicBezTo>
                    <a:pt x="1226" y="1288"/>
                    <a:pt x="1229" y="1283"/>
                    <a:pt x="1232" y="1278"/>
                  </a:cubicBezTo>
                  <a:cubicBezTo>
                    <a:pt x="1265" y="1231"/>
                    <a:pt x="1308" y="1270"/>
                    <a:pt x="1324" y="1281"/>
                  </a:cubicBezTo>
                  <a:cubicBezTo>
                    <a:pt x="1336" y="1290"/>
                    <a:pt x="1329" y="1231"/>
                    <a:pt x="1365" y="1234"/>
                  </a:cubicBezTo>
                  <a:cubicBezTo>
                    <a:pt x="1400" y="1237"/>
                    <a:pt x="1362" y="1293"/>
                    <a:pt x="1389" y="1293"/>
                  </a:cubicBezTo>
                  <a:cubicBezTo>
                    <a:pt x="1409" y="1293"/>
                    <a:pt x="1457" y="1366"/>
                    <a:pt x="1442" y="1424"/>
                  </a:cubicBezTo>
                  <a:cubicBezTo>
                    <a:pt x="1481" y="1456"/>
                    <a:pt x="1552" y="1532"/>
                    <a:pt x="1558" y="1551"/>
                  </a:cubicBezTo>
                  <a:cubicBezTo>
                    <a:pt x="1566" y="1575"/>
                    <a:pt x="1669" y="1535"/>
                    <a:pt x="1689" y="1543"/>
                  </a:cubicBezTo>
                  <a:cubicBezTo>
                    <a:pt x="1708" y="1551"/>
                    <a:pt x="1862" y="1551"/>
                    <a:pt x="1890" y="1551"/>
                  </a:cubicBezTo>
                  <a:cubicBezTo>
                    <a:pt x="1917" y="1551"/>
                    <a:pt x="1937" y="1602"/>
                    <a:pt x="1968" y="1610"/>
                  </a:cubicBezTo>
                  <a:cubicBezTo>
                    <a:pt x="2000" y="1618"/>
                    <a:pt x="1988" y="1669"/>
                    <a:pt x="1992" y="1705"/>
                  </a:cubicBezTo>
                  <a:cubicBezTo>
                    <a:pt x="1996" y="1740"/>
                    <a:pt x="2043" y="1776"/>
                    <a:pt x="2047" y="1807"/>
                  </a:cubicBezTo>
                  <a:cubicBezTo>
                    <a:pt x="2051" y="1839"/>
                    <a:pt x="2102" y="1823"/>
                    <a:pt x="2134" y="1831"/>
                  </a:cubicBezTo>
                  <a:cubicBezTo>
                    <a:pt x="2165" y="1839"/>
                    <a:pt x="2213" y="1851"/>
                    <a:pt x="2217" y="1882"/>
                  </a:cubicBezTo>
                  <a:cubicBezTo>
                    <a:pt x="2221" y="1914"/>
                    <a:pt x="2260" y="1890"/>
                    <a:pt x="2264" y="1866"/>
                  </a:cubicBezTo>
                  <a:cubicBezTo>
                    <a:pt x="2268" y="1843"/>
                    <a:pt x="2307" y="1811"/>
                    <a:pt x="2366" y="1788"/>
                  </a:cubicBezTo>
                  <a:cubicBezTo>
                    <a:pt x="2393" y="1777"/>
                    <a:pt x="2411" y="1777"/>
                    <a:pt x="2424" y="1782"/>
                  </a:cubicBezTo>
                  <a:cubicBezTo>
                    <a:pt x="2435" y="1754"/>
                    <a:pt x="2446" y="1730"/>
                    <a:pt x="2454" y="1726"/>
                  </a:cubicBezTo>
                  <a:cubicBezTo>
                    <a:pt x="2475" y="1718"/>
                    <a:pt x="2513" y="1688"/>
                    <a:pt x="2516" y="1659"/>
                  </a:cubicBezTo>
                  <a:cubicBezTo>
                    <a:pt x="2519" y="1629"/>
                    <a:pt x="2599" y="1629"/>
                    <a:pt x="2652" y="1656"/>
                  </a:cubicBezTo>
                  <a:cubicBezTo>
                    <a:pt x="2705" y="1682"/>
                    <a:pt x="2737" y="1682"/>
                    <a:pt x="2740" y="1641"/>
                  </a:cubicBezTo>
                  <a:cubicBezTo>
                    <a:pt x="2743" y="1600"/>
                    <a:pt x="2820" y="1588"/>
                    <a:pt x="2844" y="1600"/>
                  </a:cubicBezTo>
                  <a:cubicBezTo>
                    <a:pt x="2867" y="1611"/>
                    <a:pt x="2941" y="1653"/>
                    <a:pt x="2977" y="1638"/>
                  </a:cubicBezTo>
                  <a:cubicBezTo>
                    <a:pt x="3012" y="1623"/>
                    <a:pt x="3189" y="1641"/>
                    <a:pt x="3233" y="1653"/>
                  </a:cubicBezTo>
                  <a:cubicBezTo>
                    <a:pt x="3278" y="1664"/>
                    <a:pt x="3289" y="1635"/>
                    <a:pt x="3328" y="1679"/>
                  </a:cubicBezTo>
                  <a:cubicBezTo>
                    <a:pt x="3360" y="1716"/>
                    <a:pt x="3376" y="1683"/>
                    <a:pt x="3411" y="1712"/>
                  </a:cubicBezTo>
                  <a:cubicBezTo>
                    <a:pt x="3411" y="1700"/>
                    <a:pt x="3409" y="1686"/>
                    <a:pt x="3409" y="1671"/>
                  </a:cubicBezTo>
                  <a:cubicBezTo>
                    <a:pt x="3409" y="1642"/>
                    <a:pt x="3453" y="1618"/>
                    <a:pt x="3462" y="1596"/>
                  </a:cubicBezTo>
                  <a:cubicBezTo>
                    <a:pt x="3471" y="1574"/>
                    <a:pt x="3422" y="1507"/>
                    <a:pt x="3422" y="1485"/>
                  </a:cubicBezTo>
                  <a:cubicBezTo>
                    <a:pt x="3422" y="1463"/>
                    <a:pt x="3422" y="1410"/>
                    <a:pt x="3400" y="1399"/>
                  </a:cubicBezTo>
                  <a:cubicBezTo>
                    <a:pt x="3378" y="1388"/>
                    <a:pt x="3442" y="1359"/>
                    <a:pt x="3457" y="1360"/>
                  </a:cubicBezTo>
                  <a:cubicBezTo>
                    <a:pt x="3490" y="1361"/>
                    <a:pt x="3537" y="1327"/>
                    <a:pt x="3551" y="1341"/>
                  </a:cubicBezTo>
                  <a:cubicBezTo>
                    <a:pt x="3566" y="1356"/>
                    <a:pt x="3594" y="1360"/>
                    <a:pt x="3623" y="1360"/>
                  </a:cubicBezTo>
                  <a:cubicBezTo>
                    <a:pt x="3651" y="1360"/>
                    <a:pt x="3639" y="1327"/>
                    <a:pt x="3623" y="1313"/>
                  </a:cubicBezTo>
                  <a:cubicBezTo>
                    <a:pt x="3606" y="1298"/>
                    <a:pt x="3674" y="1166"/>
                    <a:pt x="3684" y="1121"/>
                  </a:cubicBezTo>
                  <a:cubicBezTo>
                    <a:pt x="3694" y="1076"/>
                    <a:pt x="3719" y="1117"/>
                    <a:pt x="3751" y="1121"/>
                  </a:cubicBezTo>
                  <a:cubicBezTo>
                    <a:pt x="3784" y="1125"/>
                    <a:pt x="3823" y="1119"/>
                    <a:pt x="3843" y="1129"/>
                  </a:cubicBezTo>
                  <a:cubicBezTo>
                    <a:pt x="3864" y="1139"/>
                    <a:pt x="3923" y="1117"/>
                    <a:pt x="3937" y="1094"/>
                  </a:cubicBezTo>
                  <a:cubicBezTo>
                    <a:pt x="3952" y="1072"/>
                    <a:pt x="3921" y="1066"/>
                    <a:pt x="3923" y="1014"/>
                  </a:cubicBezTo>
                  <a:cubicBezTo>
                    <a:pt x="3925" y="963"/>
                    <a:pt x="3956" y="939"/>
                    <a:pt x="3988" y="939"/>
                  </a:cubicBezTo>
                  <a:cubicBezTo>
                    <a:pt x="4021" y="939"/>
                    <a:pt x="4031" y="908"/>
                    <a:pt x="4031" y="884"/>
                  </a:cubicBezTo>
                  <a:cubicBezTo>
                    <a:pt x="4031" y="862"/>
                    <a:pt x="4058" y="848"/>
                    <a:pt x="4066" y="819"/>
                  </a:cubicBezTo>
                  <a:cubicBezTo>
                    <a:pt x="4055" y="808"/>
                    <a:pt x="4047" y="793"/>
                    <a:pt x="4045" y="782"/>
                  </a:cubicBezTo>
                  <a:close/>
                  <a:moveTo>
                    <a:pt x="1519" y="1215"/>
                  </a:moveTo>
                  <a:cubicBezTo>
                    <a:pt x="1507" y="1231"/>
                    <a:pt x="1390" y="1201"/>
                    <a:pt x="1381" y="1177"/>
                  </a:cubicBezTo>
                  <a:cubicBezTo>
                    <a:pt x="1370" y="1151"/>
                    <a:pt x="1544" y="1180"/>
                    <a:pt x="1519" y="1215"/>
                  </a:cubicBezTo>
                  <a:close/>
                  <a:moveTo>
                    <a:pt x="3195" y="1204"/>
                  </a:moveTo>
                  <a:cubicBezTo>
                    <a:pt x="3112" y="1204"/>
                    <a:pt x="2929" y="1163"/>
                    <a:pt x="2855" y="1242"/>
                  </a:cubicBezTo>
                  <a:cubicBezTo>
                    <a:pt x="2782" y="1322"/>
                    <a:pt x="2835" y="1363"/>
                    <a:pt x="2802" y="1369"/>
                  </a:cubicBezTo>
                  <a:cubicBezTo>
                    <a:pt x="2768" y="1376"/>
                    <a:pt x="2749" y="1248"/>
                    <a:pt x="2790" y="1207"/>
                  </a:cubicBezTo>
                  <a:cubicBezTo>
                    <a:pt x="2832" y="1166"/>
                    <a:pt x="2965" y="1148"/>
                    <a:pt x="3047" y="1169"/>
                  </a:cubicBezTo>
                  <a:cubicBezTo>
                    <a:pt x="3130" y="1189"/>
                    <a:pt x="3278" y="1151"/>
                    <a:pt x="3298" y="1157"/>
                  </a:cubicBezTo>
                  <a:cubicBezTo>
                    <a:pt x="3319" y="1163"/>
                    <a:pt x="3278" y="1204"/>
                    <a:pt x="3195" y="120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6" name="Google Shape;2236;p68"/>
            <p:cNvSpPr/>
            <p:nvPr/>
          </p:nvSpPr>
          <p:spPr>
            <a:xfrm>
              <a:off x="12639326" y="3301284"/>
              <a:ext cx="8616463" cy="3307194"/>
            </a:xfrm>
            <a:custGeom>
              <a:pathLst>
                <a:path extrusionOk="0" h="6542" w="17054">
                  <a:moveTo>
                    <a:pt x="258" y="4729"/>
                  </a:moveTo>
                  <a:cubicBezTo>
                    <a:pt x="245" y="4736"/>
                    <a:pt x="209" y="4723"/>
                    <a:pt x="198" y="4707"/>
                  </a:cubicBezTo>
                  <a:cubicBezTo>
                    <a:pt x="189" y="4695"/>
                    <a:pt x="162" y="4699"/>
                    <a:pt x="138" y="4702"/>
                  </a:cubicBezTo>
                  <a:cubicBezTo>
                    <a:pt x="143" y="4705"/>
                    <a:pt x="149" y="4709"/>
                    <a:pt x="153" y="4717"/>
                  </a:cubicBezTo>
                  <a:cubicBezTo>
                    <a:pt x="167" y="4740"/>
                    <a:pt x="100" y="4743"/>
                    <a:pt x="121" y="4771"/>
                  </a:cubicBezTo>
                  <a:cubicBezTo>
                    <a:pt x="141" y="4799"/>
                    <a:pt x="74" y="4801"/>
                    <a:pt x="74" y="4771"/>
                  </a:cubicBezTo>
                  <a:cubicBezTo>
                    <a:pt x="74" y="4742"/>
                    <a:pt x="3" y="4756"/>
                    <a:pt x="6" y="4776"/>
                  </a:cubicBezTo>
                  <a:cubicBezTo>
                    <a:pt x="7" y="4783"/>
                    <a:pt x="5" y="4791"/>
                    <a:pt x="0" y="4799"/>
                  </a:cubicBezTo>
                  <a:cubicBezTo>
                    <a:pt x="19" y="4806"/>
                    <a:pt x="41" y="4814"/>
                    <a:pt x="50" y="4818"/>
                  </a:cubicBezTo>
                  <a:cubicBezTo>
                    <a:pt x="64" y="4823"/>
                    <a:pt x="241" y="4841"/>
                    <a:pt x="310" y="4829"/>
                  </a:cubicBezTo>
                  <a:cubicBezTo>
                    <a:pt x="306" y="4816"/>
                    <a:pt x="313" y="4777"/>
                    <a:pt x="313" y="4762"/>
                  </a:cubicBezTo>
                  <a:cubicBezTo>
                    <a:pt x="313" y="4745"/>
                    <a:pt x="271" y="4723"/>
                    <a:pt x="258" y="4729"/>
                  </a:cubicBezTo>
                  <a:close/>
                  <a:moveTo>
                    <a:pt x="4529" y="183"/>
                  </a:moveTo>
                  <a:cubicBezTo>
                    <a:pt x="4641" y="171"/>
                    <a:pt x="4638" y="109"/>
                    <a:pt x="4579" y="98"/>
                  </a:cubicBezTo>
                  <a:cubicBezTo>
                    <a:pt x="4520" y="86"/>
                    <a:pt x="4511" y="133"/>
                    <a:pt x="4482" y="130"/>
                  </a:cubicBezTo>
                  <a:cubicBezTo>
                    <a:pt x="4452" y="127"/>
                    <a:pt x="4341" y="149"/>
                    <a:pt x="4364" y="174"/>
                  </a:cubicBezTo>
                  <a:cubicBezTo>
                    <a:pt x="4390" y="204"/>
                    <a:pt x="4473" y="189"/>
                    <a:pt x="4529" y="183"/>
                  </a:cubicBezTo>
                  <a:close/>
                  <a:moveTo>
                    <a:pt x="5098" y="1824"/>
                  </a:moveTo>
                  <a:cubicBezTo>
                    <a:pt x="5137" y="1830"/>
                    <a:pt x="5240" y="1809"/>
                    <a:pt x="5252" y="1789"/>
                  </a:cubicBezTo>
                  <a:cubicBezTo>
                    <a:pt x="5264" y="1768"/>
                    <a:pt x="5211" y="1745"/>
                    <a:pt x="5143" y="1745"/>
                  </a:cubicBezTo>
                  <a:cubicBezTo>
                    <a:pt x="5075" y="1745"/>
                    <a:pt x="5065" y="1819"/>
                    <a:pt x="5098" y="1824"/>
                  </a:cubicBezTo>
                  <a:close/>
                  <a:moveTo>
                    <a:pt x="7280" y="316"/>
                  </a:moveTo>
                  <a:cubicBezTo>
                    <a:pt x="7336" y="340"/>
                    <a:pt x="7315" y="354"/>
                    <a:pt x="7256" y="354"/>
                  </a:cubicBezTo>
                  <a:cubicBezTo>
                    <a:pt x="7197" y="354"/>
                    <a:pt x="7146" y="374"/>
                    <a:pt x="7185" y="390"/>
                  </a:cubicBezTo>
                  <a:cubicBezTo>
                    <a:pt x="7215" y="402"/>
                    <a:pt x="7212" y="434"/>
                    <a:pt x="7274" y="449"/>
                  </a:cubicBezTo>
                  <a:cubicBezTo>
                    <a:pt x="7336" y="464"/>
                    <a:pt x="7398" y="413"/>
                    <a:pt x="7392" y="378"/>
                  </a:cubicBezTo>
                  <a:cubicBezTo>
                    <a:pt x="7386" y="343"/>
                    <a:pt x="7607" y="310"/>
                    <a:pt x="7666" y="295"/>
                  </a:cubicBezTo>
                  <a:cubicBezTo>
                    <a:pt x="7725" y="281"/>
                    <a:pt x="7628" y="219"/>
                    <a:pt x="7693" y="213"/>
                  </a:cubicBezTo>
                  <a:cubicBezTo>
                    <a:pt x="7758" y="207"/>
                    <a:pt x="7731" y="177"/>
                    <a:pt x="7652" y="165"/>
                  </a:cubicBezTo>
                  <a:cubicBezTo>
                    <a:pt x="7572" y="154"/>
                    <a:pt x="7604" y="86"/>
                    <a:pt x="7578" y="62"/>
                  </a:cubicBezTo>
                  <a:cubicBezTo>
                    <a:pt x="7551" y="39"/>
                    <a:pt x="7536" y="92"/>
                    <a:pt x="7433" y="112"/>
                  </a:cubicBezTo>
                  <a:cubicBezTo>
                    <a:pt x="7330" y="133"/>
                    <a:pt x="7280" y="160"/>
                    <a:pt x="7321" y="180"/>
                  </a:cubicBezTo>
                  <a:cubicBezTo>
                    <a:pt x="7362" y="201"/>
                    <a:pt x="7321" y="251"/>
                    <a:pt x="7277" y="248"/>
                  </a:cubicBezTo>
                  <a:cubicBezTo>
                    <a:pt x="7232" y="245"/>
                    <a:pt x="7224" y="292"/>
                    <a:pt x="7280" y="316"/>
                  </a:cubicBezTo>
                  <a:close/>
                  <a:moveTo>
                    <a:pt x="7436" y="399"/>
                  </a:moveTo>
                  <a:cubicBezTo>
                    <a:pt x="7436" y="431"/>
                    <a:pt x="7341" y="463"/>
                    <a:pt x="7368" y="487"/>
                  </a:cubicBezTo>
                  <a:cubicBezTo>
                    <a:pt x="7392" y="508"/>
                    <a:pt x="7412" y="502"/>
                    <a:pt x="7442" y="508"/>
                  </a:cubicBezTo>
                  <a:cubicBezTo>
                    <a:pt x="7472" y="514"/>
                    <a:pt x="7486" y="587"/>
                    <a:pt x="7539" y="576"/>
                  </a:cubicBezTo>
                  <a:cubicBezTo>
                    <a:pt x="7593" y="564"/>
                    <a:pt x="7737" y="635"/>
                    <a:pt x="7823" y="635"/>
                  </a:cubicBezTo>
                  <a:cubicBezTo>
                    <a:pt x="7908" y="635"/>
                    <a:pt x="7917" y="564"/>
                    <a:pt x="7891" y="561"/>
                  </a:cubicBezTo>
                  <a:cubicBezTo>
                    <a:pt x="7864" y="558"/>
                    <a:pt x="7888" y="517"/>
                    <a:pt x="7935" y="449"/>
                  </a:cubicBezTo>
                  <a:cubicBezTo>
                    <a:pt x="7982" y="381"/>
                    <a:pt x="7787" y="331"/>
                    <a:pt x="7787" y="384"/>
                  </a:cubicBezTo>
                  <a:cubicBezTo>
                    <a:pt x="7787" y="437"/>
                    <a:pt x="7731" y="372"/>
                    <a:pt x="7714" y="340"/>
                  </a:cubicBezTo>
                  <a:cubicBezTo>
                    <a:pt x="7696" y="307"/>
                    <a:pt x="7436" y="366"/>
                    <a:pt x="7436" y="399"/>
                  </a:cubicBezTo>
                  <a:close/>
                  <a:moveTo>
                    <a:pt x="5960" y="1868"/>
                  </a:moveTo>
                  <a:cubicBezTo>
                    <a:pt x="6008" y="1892"/>
                    <a:pt x="6043" y="1883"/>
                    <a:pt x="6037" y="1836"/>
                  </a:cubicBezTo>
                  <a:cubicBezTo>
                    <a:pt x="6031" y="1789"/>
                    <a:pt x="5923" y="1850"/>
                    <a:pt x="5960" y="1868"/>
                  </a:cubicBezTo>
                  <a:close/>
                  <a:moveTo>
                    <a:pt x="7203" y="106"/>
                  </a:moveTo>
                  <a:cubicBezTo>
                    <a:pt x="7215" y="62"/>
                    <a:pt x="7019" y="81"/>
                    <a:pt x="7070" y="124"/>
                  </a:cubicBezTo>
                  <a:cubicBezTo>
                    <a:pt x="7088" y="139"/>
                    <a:pt x="7191" y="151"/>
                    <a:pt x="7203" y="106"/>
                  </a:cubicBezTo>
                  <a:close/>
                  <a:moveTo>
                    <a:pt x="15889" y="2246"/>
                  </a:moveTo>
                  <a:cubicBezTo>
                    <a:pt x="15948" y="2276"/>
                    <a:pt x="15984" y="2211"/>
                    <a:pt x="16031" y="2243"/>
                  </a:cubicBezTo>
                  <a:cubicBezTo>
                    <a:pt x="16078" y="2276"/>
                    <a:pt x="16193" y="2229"/>
                    <a:pt x="16240" y="2220"/>
                  </a:cubicBezTo>
                  <a:cubicBezTo>
                    <a:pt x="16288" y="2211"/>
                    <a:pt x="16264" y="2152"/>
                    <a:pt x="16131" y="2134"/>
                  </a:cubicBezTo>
                  <a:cubicBezTo>
                    <a:pt x="15998" y="2116"/>
                    <a:pt x="15826" y="2214"/>
                    <a:pt x="15889" y="2246"/>
                  </a:cubicBezTo>
                  <a:close/>
                  <a:moveTo>
                    <a:pt x="7894" y="815"/>
                  </a:moveTo>
                  <a:cubicBezTo>
                    <a:pt x="7935" y="838"/>
                    <a:pt x="8068" y="785"/>
                    <a:pt x="8156" y="788"/>
                  </a:cubicBezTo>
                  <a:cubicBezTo>
                    <a:pt x="8245" y="791"/>
                    <a:pt x="8493" y="720"/>
                    <a:pt x="8502" y="673"/>
                  </a:cubicBezTo>
                  <a:cubicBezTo>
                    <a:pt x="8510" y="626"/>
                    <a:pt x="8410" y="629"/>
                    <a:pt x="8372" y="587"/>
                  </a:cubicBezTo>
                  <a:cubicBezTo>
                    <a:pt x="8333" y="546"/>
                    <a:pt x="8248" y="582"/>
                    <a:pt x="8227" y="617"/>
                  </a:cubicBezTo>
                  <a:cubicBezTo>
                    <a:pt x="8206" y="652"/>
                    <a:pt x="8183" y="620"/>
                    <a:pt x="8239" y="564"/>
                  </a:cubicBezTo>
                  <a:cubicBezTo>
                    <a:pt x="8295" y="508"/>
                    <a:pt x="8183" y="464"/>
                    <a:pt x="8180" y="499"/>
                  </a:cubicBezTo>
                  <a:cubicBezTo>
                    <a:pt x="8177" y="534"/>
                    <a:pt x="8074" y="505"/>
                    <a:pt x="8074" y="537"/>
                  </a:cubicBezTo>
                  <a:cubicBezTo>
                    <a:pt x="8074" y="570"/>
                    <a:pt x="8035" y="585"/>
                    <a:pt x="8038" y="617"/>
                  </a:cubicBezTo>
                  <a:cubicBezTo>
                    <a:pt x="8041" y="649"/>
                    <a:pt x="7967" y="599"/>
                    <a:pt x="7964" y="673"/>
                  </a:cubicBezTo>
                  <a:cubicBezTo>
                    <a:pt x="7962" y="747"/>
                    <a:pt x="7850" y="790"/>
                    <a:pt x="7894" y="815"/>
                  </a:cubicBezTo>
                  <a:close/>
                  <a:moveTo>
                    <a:pt x="11701" y="1423"/>
                  </a:moveTo>
                  <a:cubicBezTo>
                    <a:pt x="11742" y="1443"/>
                    <a:pt x="11757" y="1464"/>
                    <a:pt x="11781" y="1488"/>
                  </a:cubicBezTo>
                  <a:cubicBezTo>
                    <a:pt x="11804" y="1511"/>
                    <a:pt x="11893" y="1476"/>
                    <a:pt x="11928" y="1464"/>
                  </a:cubicBezTo>
                  <a:cubicBezTo>
                    <a:pt x="11964" y="1452"/>
                    <a:pt x="11967" y="1517"/>
                    <a:pt x="12023" y="1482"/>
                  </a:cubicBezTo>
                  <a:cubicBezTo>
                    <a:pt x="12079" y="1446"/>
                    <a:pt x="12135" y="1464"/>
                    <a:pt x="12200" y="1464"/>
                  </a:cubicBezTo>
                  <a:cubicBezTo>
                    <a:pt x="12265" y="1464"/>
                    <a:pt x="12188" y="1384"/>
                    <a:pt x="12191" y="1349"/>
                  </a:cubicBezTo>
                  <a:cubicBezTo>
                    <a:pt x="12194" y="1314"/>
                    <a:pt x="12268" y="1337"/>
                    <a:pt x="12244" y="1367"/>
                  </a:cubicBezTo>
                  <a:cubicBezTo>
                    <a:pt x="12221" y="1396"/>
                    <a:pt x="12280" y="1464"/>
                    <a:pt x="12374" y="1458"/>
                  </a:cubicBezTo>
                  <a:cubicBezTo>
                    <a:pt x="12468" y="1452"/>
                    <a:pt x="12398" y="1393"/>
                    <a:pt x="12445" y="1373"/>
                  </a:cubicBezTo>
                  <a:cubicBezTo>
                    <a:pt x="12492" y="1352"/>
                    <a:pt x="12486" y="1328"/>
                    <a:pt x="12418" y="1287"/>
                  </a:cubicBezTo>
                  <a:cubicBezTo>
                    <a:pt x="12350" y="1246"/>
                    <a:pt x="12262" y="1272"/>
                    <a:pt x="12203" y="1246"/>
                  </a:cubicBezTo>
                  <a:cubicBezTo>
                    <a:pt x="12140" y="1217"/>
                    <a:pt x="12064" y="1216"/>
                    <a:pt x="12061" y="1281"/>
                  </a:cubicBezTo>
                  <a:cubicBezTo>
                    <a:pt x="12058" y="1346"/>
                    <a:pt x="11934" y="1210"/>
                    <a:pt x="11869" y="1190"/>
                  </a:cubicBezTo>
                  <a:cubicBezTo>
                    <a:pt x="11804" y="1169"/>
                    <a:pt x="11603" y="1374"/>
                    <a:pt x="11701" y="1423"/>
                  </a:cubicBezTo>
                  <a:close/>
                  <a:moveTo>
                    <a:pt x="12318" y="1801"/>
                  </a:moveTo>
                  <a:cubicBezTo>
                    <a:pt x="12371" y="1789"/>
                    <a:pt x="12280" y="1691"/>
                    <a:pt x="12188" y="1677"/>
                  </a:cubicBezTo>
                  <a:cubicBezTo>
                    <a:pt x="12096" y="1662"/>
                    <a:pt x="12011" y="1737"/>
                    <a:pt x="12023" y="1753"/>
                  </a:cubicBezTo>
                  <a:cubicBezTo>
                    <a:pt x="12049" y="1792"/>
                    <a:pt x="12265" y="1812"/>
                    <a:pt x="12318" y="1801"/>
                  </a:cubicBezTo>
                  <a:close/>
                  <a:moveTo>
                    <a:pt x="12082" y="1606"/>
                  </a:moveTo>
                  <a:cubicBezTo>
                    <a:pt x="12082" y="1561"/>
                    <a:pt x="11921" y="1622"/>
                    <a:pt x="11987" y="1644"/>
                  </a:cubicBezTo>
                  <a:cubicBezTo>
                    <a:pt x="12023" y="1656"/>
                    <a:pt x="12082" y="1650"/>
                    <a:pt x="12082" y="1606"/>
                  </a:cubicBezTo>
                  <a:close/>
                  <a:moveTo>
                    <a:pt x="12595" y="1420"/>
                  </a:moveTo>
                  <a:cubicBezTo>
                    <a:pt x="12666" y="1426"/>
                    <a:pt x="12702" y="1494"/>
                    <a:pt x="12837" y="1502"/>
                  </a:cubicBezTo>
                  <a:cubicBezTo>
                    <a:pt x="12973" y="1511"/>
                    <a:pt x="13073" y="1485"/>
                    <a:pt x="13076" y="1455"/>
                  </a:cubicBezTo>
                  <a:cubicBezTo>
                    <a:pt x="13079" y="1426"/>
                    <a:pt x="12952" y="1381"/>
                    <a:pt x="12914" y="1405"/>
                  </a:cubicBezTo>
                  <a:cubicBezTo>
                    <a:pt x="12876" y="1429"/>
                    <a:pt x="12846" y="1367"/>
                    <a:pt x="12799" y="1381"/>
                  </a:cubicBezTo>
                  <a:cubicBezTo>
                    <a:pt x="12752" y="1396"/>
                    <a:pt x="12687" y="1393"/>
                    <a:pt x="12663" y="1352"/>
                  </a:cubicBezTo>
                  <a:cubicBezTo>
                    <a:pt x="12640" y="1311"/>
                    <a:pt x="12560" y="1417"/>
                    <a:pt x="12595" y="1420"/>
                  </a:cubicBezTo>
                  <a:close/>
                  <a:moveTo>
                    <a:pt x="2734" y="222"/>
                  </a:moveTo>
                  <a:cubicBezTo>
                    <a:pt x="2802" y="160"/>
                    <a:pt x="2891" y="219"/>
                    <a:pt x="2903" y="189"/>
                  </a:cubicBezTo>
                  <a:cubicBezTo>
                    <a:pt x="2914" y="160"/>
                    <a:pt x="2776" y="151"/>
                    <a:pt x="2725" y="177"/>
                  </a:cubicBezTo>
                  <a:cubicBezTo>
                    <a:pt x="2675" y="204"/>
                    <a:pt x="2558" y="183"/>
                    <a:pt x="2572" y="216"/>
                  </a:cubicBezTo>
                  <a:cubicBezTo>
                    <a:pt x="2581" y="236"/>
                    <a:pt x="2666" y="284"/>
                    <a:pt x="2734" y="222"/>
                  </a:cubicBezTo>
                  <a:close/>
                  <a:moveTo>
                    <a:pt x="12294" y="5210"/>
                  </a:moveTo>
                  <a:cubicBezTo>
                    <a:pt x="12262" y="5124"/>
                    <a:pt x="12341" y="5041"/>
                    <a:pt x="12282" y="4997"/>
                  </a:cubicBezTo>
                  <a:cubicBezTo>
                    <a:pt x="12223" y="4953"/>
                    <a:pt x="12247" y="4861"/>
                    <a:pt x="12218" y="4879"/>
                  </a:cubicBezTo>
                  <a:cubicBezTo>
                    <a:pt x="12188" y="4897"/>
                    <a:pt x="12218" y="4976"/>
                    <a:pt x="12170" y="4982"/>
                  </a:cubicBezTo>
                  <a:cubicBezTo>
                    <a:pt x="12123" y="4988"/>
                    <a:pt x="12167" y="5032"/>
                    <a:pt x="12150" y="5092"/>
                  </a:cubicBezTo>
                  <a:cubicBezTo>
                    <a:pt x="12132" y="5151"/>
                    <a:pt x="12158" y="5236"/>
                    <a:pt x="12182" y="5289"/>
                  </a:cubicBezTo>
                  <a:cubicBezTo>
                    <a:pt x="12206" y="5342"/>
                    <a:pt x="12150" y="5626"/>
                    <a:pt x="12173" y="5673"/>
                  </a:cubicBezTo>
                  <a:cubicBezTo>
                    <a:pt x="12197" y="5720"/>
                    <a:pt x="12135" y="5929"/>
                    <a:pt x="12156" y="5953"/>
                  </a:cubicBezTo>
                  <a:cubicBezTo>
                    <a:pt x="12191" y="5995"/>
                    <a:pt x="12167" y="5897"/>
                    <a:pt x="12220" y="5888"/>
                  </a:cubicBezTo>
                  <a:cubicBezTo>
                    <a:pt x="12274" y="5880"/>
                    <a:pt x="12274" y="5947"/>
                    <a:pt x="12306" y="5962"/>
                  </a:cubicBezTo>
                  <a:cubicBezTo>
                    <a:pt x="12339" y="5977"/>
                    <a:pt x="12318" y="5868"/>
                    <a:pt x="12288" y="5874"/>
                  </a:cubicBezTo>
                  <a:cubicBezTo>
                    <a:pt x="12259" y="5880"/>
                    <a:pt x="12235" y="5803"/>
                    <a:pt x="12220" y="5756"/>
                  </a:cubicBezTo>
                  <a:cubicBezTo>
                    <a:pt x="12206" y="5708"/>
                    <a:pt x="12250" y="5652"/>
                    <a:pt x="12250" y="5593"/>
                  </a:cubicBezTo>
                  <a:cubicBezTo>
                    <a:pt x="12250" y="5534"/>
                    <a:pt x="12324" y="5537"/>
                    <a:pt x="12368" y="5581"/>
                  </a:cubicBezTo>
                  <a:cubicBezTo>
                    <a:pt x="12412" y="5626"/>
                    <a:pt x="12418" y="5596"/>
                    <a:pt x="12401" y="5564"/>
                  </a:cubicBezTo>
                  <a:cubicBezTo>
                    <a:pt x="12383" y="5531"/>
                    <a:pt x="12327" y="5295"/>
                    <a:pt x="12294" y="5210"/>
                  </a:cubicBezTo>
                  <a:close/>
                  <a:moveTo>
                    <a:pt x="3012" y="195"/>
                  </a:moveTo>
                  <a:cubicBezTo>
                    <a:pt x="3053" y="225"/>
                    <a:pt x="2897" y="216"/>
                    <a:pt x="2876" y="245"/>
                  </a:cubicBezTo>
                  <a:cubicBezTo>
                    <a:pt x="2855" y="275"/>
                    <a:pt x="2764" y="264"/>
                    <a:pt x="2782" y="298"/>
                  </a:cubicBezTo>
                  <a:cubicBezTo>
                    <a:pt x="2799" y="334"/>
                    <a:pt x="2947" y="337"/>
                    <a:pt x="2947" y="307"/>
                  </a:cubicBezTo>
                  <a:cubicBezTo>
                    <a:pt x="2947" y="278"/>
                    <a:pt x="3024" y="304"/>
                    <a:pt x="3026" y="278"/>
                  </a:cubicBezTo>
                  <a:cubicBezTo>
                    <a:pt x="3029" y="251"/>
                    <a:pt x="3062" y="222"/>
                    <a:pt x="3145" y="216"/>
                  </a:cubicBezTo>
                  <a:cubicBezTo>
                    <a:pt x="3227" y="210"/>
                    <a:pt x="3227" y="180"/>
                    <a:pt x="3150" y="145"/>
                  </a:cubicBezTo>
                  <a:cubicBezTo>
                    <a:pt x="3074" y="109"/>
                    <a:pt x="2970" y="165"/>
                    <a:pt x="3012" y="195"/>
                  </a:cubicBezTo>
                  <a:close/>
                  <a:moveTo>
                    <a:pt x="2885" y="2580"/>
                  </a:moveTo>
                  <a:cubicBezTo>
                    <a:pt x="2965" y="2654"/>
                    <a:pt x="3032" y="2547"/>
                    <a:pt x="3071" y="2541"/>
                  </a:cubicBezTo>
                  <a:cubicBezTo>
                    <a:pt x="3109" y="2536"/>
                    <a:pt x="3047" y="2494"/>
                    <a:pt x="2982" y="2476"/>
                  </a:cubicBezTo>
                  <a:cubicBezTo>
                    <a:pt x="2917" y="2459"/>
                    <a:pt x="2825" y="2524"/>
                    <a:pt x="2885" y="2580"/>
                  </a:cubicBezTo>
                  <a:close/>
                  <a:moveTo>
                    <a:pt x="17024" y="3083"/>
                  </a:moveTo>
                  <a:cubicBezTo>
                    <a:pt x="16995" y="3073"/>
                    <a:pt x="16900" y="3012"/>
                    <a:pt x="16876" y="2978"/>
                  </a:cubicBezTo>
                  <a:cubicBezTo>
                    <a:pt x="16853" y="2944"/>
                    <a:pt x="16739" y="2928"/>
                    <a:pt x="16739" y="2946"/>
                  </a:cubicBezTo>
                  <a:cubicBezTo>
                    <a:pt x="16739" y="2963"/>
                    <a:pt x="16702" y="2941"/>
                    <a:pt x="16693" y="2922"/>
                  </a:cubicBezTo>
                  <a:cubicBezTo>
                    <a:pt x="16685" y="2903"/>
                    <a:pt x="16565" y="2900"/>
                    <a:pt x="16564" y="2921"/>
                  </a:cubicBezTo>
                  <a:cubicBezTo>
                    <a:pt x="16562" y="2941"/>
                    <a:pt x="16592" y="2943"/>
                    <a:pt x="16609" y="2966"/>
                  </a:cubicBezTo>
                  <a:cubicBezTo>
                    <a:pt x="16627" y="2990"/>
                    <a:pt x="16586" y="3003"/>
                    <a:pt x="16595" y="3030"/>
                  </a:cubicBezTo>
                  <a:cubicBezTo>
                    <a:pt x="16603" y="3056"/>
                    <a:pt x="16550" y="3017"/>
                    <a:pt x="16531" y="3002"/>
                  </a:cubicBezTo>
                  <a:cubicBezTo>
                    <a:pt x="16512" y="2987"/>
                    <a:pt x="16521" y="2930"/>
                    <a:pt x="16527" y="2900"/>
                  </a:cubicBezTo>
                  <a:cubicBezTo>
                    <a:pt x="16533" y="2871"/>
                    <a:pt x="16493" y="2876"/>
                    <a:pt x="16488" y="2847"/>
                  </a:cubicBezTo>
                  <a:cubicBezTo>
                    <a:pt x="16484" y="2817"/>
                    <a:pt x="16351" y="2757"/>
                    <a:pt x="16295" y="2733"/>
                  </a:cubicBezTo>
                  <a:cubicBezTo>
                    <a:pt x="16239" y="2710"/>
                    <a:pt x="16167" y="2689"/>
                    <a:pt x="16147" y="2659"/>
                  </a:cubicBezTo>
                  <a:cubicBezTo>
                    <a:pt x="16128" y="2630"/>
                    <a:pt x="16028" y="2627"/>
                    <a:pt x="15990" y="2587"/>
                  </a:cubicBezTo>
                  <a:cubicBezTo>
                    <a:pt x="15951" y="2547"/>
                    <a:pt x="15783" y="2476"/>
                    <a:pt x="15711" y="2472"/>
                  </a:cubicBezTo>
                  <a:cubicBezTo>
                    <a:pt x="15638" y="2468"/>
                    <a:pt x="15655" y="2428"/>
                    <a:pt x="15619" y="2434"/>
                  </a:cubicBezTo>
                  <a:cubicBezTo>
                    <a:pt x="15584" y="2440"/>
                    <a:pt x="15432" y="2432"/>
                    <a:pt x="15385" y="2425"/>
                  </a:cubicBezTo>
                  <a:cubicBezTo>
                    <a:pt x="15337" y="2417"/>
                    <a:pt x="15327" y="2453"/>
                    <a:pt x="15293" y="2440"/>
                  </a:cubicBezTo>
                  <a:cubicBezTo>
                    <a:pt x="15259" y="2426"/>
                    <a:pt x="15083" y="2363"/>
                    <a:pt x="15063" y="2386"/>
                  </a:cubicBezTo>
                  <a:cubicBezTo>
                    <a:pt x="15042" y="2410"/>
                    <a:pt x="15051" y="2444"/>
                    <a:pt x="15030" y="2450"/>
                  </a:cubicBezTo>
                  <a:cubicBezTo>
                    <a:pt x="15010" y="2456"/>
                    <a:pt x="15030" y="2485"/>
                    <a:pt x="15079" y="2530"/>
                  </a:cubicBezTo>
                  <a:cubicBezTo>
                    <a:pt x="15128" y="2574"/>
                    <a:pt x="15098" y="2608"/>
                    <a:pt x="15054" y="2627"/>
                  </a:cubicBezTo>
                  <a:cubicBezTo>
                    <a:pt x="15010" y="2646"/>
                    <a:pt x="14939" y="2609"/>
                    <a:pt x="14917" y="2575"/>
                  </a:cubicBezTo>
                  <a:cubicBezTo>
                    <a:pt x="14895" y="2541"/>
                    <a:pt x="14834" y="2556"/>
                    <a:pt x="14819" y="2512"/>
                  </a:cubicBezTo>
                  <a:cubicBezTo>
                    <a:pt x="14805" y="2468"/>
                    <a:pt x="14837" y="2460"/>
                    <a:pt x="14867" y="2485"/>
                  </a:cubicBezTo>
                  <a:cubicBezTo>
                    <a:pt x="14896" y="2510"/>
                    <a:pt x="14936" y="2490"/>
                    <a:pt x="14940" y="2457"/>
                  </a:cubicBezTo>
                  <a:cubicBezTo>
                    <a:pt x="14945" y="2425"/>
                    <a:pt x="14861" y="2403"/>
                    <a:pt x="14815" y="2406"/>
                  </a:cubicBezTo>
                  <a:cubicBezTo>
                    <a:pt x="14769" y="2409"/>
                    <a:pt x="14744" y="2472"/>
                    <a:pt x="14697" y="2499"/>
                  </a:cubicBezTo>
                  <a:cubicBezTo>
                    <a:pt x="14650" y="2525"/>
                    <a:pt x="14467" y="2488"/>
                    <a:pt x="14447" y="2471"/>
                  </a:cubicBezTo>
                  <a:cubicBezTo>
                    <a:pt x="14428" y="2453"/>
                    <a:pt x="14173" y="2471"/>
                    <a:pt x="14146" y="2488"/>
                  </a:cubicBezTo>
                  <a:cubicBezTo>
                    <a:pt x="14120" y="2506"/>
                    <a:pt x="14139" y="2575"/>
                    <a:pt x="14126" y="2581"/>
                  </a:cubicBezTo>
                  <a:cubicBezTo>
                    <a:pt x="14112" y="2587"/>
                    <a:pt x="14099" y="2502"/>
                    <a:pt x="14099" y="2485"/>
                  </a:cubicBezTo>
                  <a:cubicBezTo>
                    <a:pt x="14099" y="2469"/>
                    <a:pt x="14068" y="2457"/>
                    <a:pt x="14022" y="2457"/>
                  </a:cubicBezTo>
                  <a:cubicBezTo>
                    <a:pt x="13977" y="2457"/>
                    <a:pt x="13950" y="2456"/>
                    <a:pt x="13969" y="2437"/>
                  </a:cubicBezTo>
                  <a:cubicBezTo>
                    <a:pt x="13988" y="2417"/>
                    <a:pt x="13951" y="2398"/>
                    <a:pt x="13987" y="2373"/>
                  </a:cubicBezTo>
                  <a:cubicBezTo>
                    <a:pt x="14022" y="2348"/>
                    <a:pt x="13922" y="2270"/>
                    <a:pt x="13825" y="2232"/>
                  </a:cubicBezTo>
                  <a:cubicBezTo>
                    <a:pt x="13727" y="2193"/>
                    <a:pt x="13506" y="2215"/>
                    <a:pt x="13447" y="2233"/>
                  </a:cubicBezTo>
                  <a:cubicBezTo>
                    <a:pt x="13388" y="2251"/>
                    <a:pt x="13270" y="2245"/>
                    <a:pt x="13214" y="2246"/>
                  </a:cubicBezTo>
                  <a:cubicBezTo>
                    <a:pt x="13158" y="2248"/>
                    <a:pt x="13203" y="2224"/>
                    <a:pt x="13187" y="2198"/>
                  </a:cubicBezTo>
                  <a:cubicBezTo>
                    <a:pt x="13171" y="2171"/>
                    <a:pt x="13075" y="2139"/>
                    <a:pt x="13062" y="2161"/>
                  </a:cubicBezTo>
                  <a:cubicBezTo>
                    <a:pt x="13048" y="2183"/>
                    <a:pt x="13023" y="2161"/>
                    <a:pt x="13023" y="2144"/>
                  </a:cubicBezTo>
                  <a:cubicBezTo>
                    <a:pt x="13023" y="2128"/>
                    <a:pt x="12933" y="2096"/>
                    <a:pt x="12898" y="2103"/>
                  </a:cubicBezTo>
                  <a:cubicBezTo>
                    <a:pt x="12862" y="2110"/>
                    <a:pt x="12846" y="2071"/>
                    <a:pt x="12887" y="2071"/>
                  </a:cubicBezTo>
                  <a:cubicBezTo>
                    <a:pt x="12929" y="2071"/>
                    <a:pt x="13000" y="2079"/>
                    <a:pt x="12969" y="2032"/>
                  </a:cubicBezTo>
                  <a:cubicBezTo>
                    <a:pt x="12938" y="1985"/>
                    <a:pt x="12672" y="1970"/>
                    <a:pt x="12647" y="1979"/>
                  </a:cubicBezTo>
                  <a:cubicBezTo>
                    <a:pt x="12622" y="1988"/>
                    <a:pt x="12645" y="2022"/>
                    <a:pt x="12588" y="2077"/>
                  </a:cubicBezTo>
                  <a:cubicBezTo>
                    <a:pt x="12530" y="2131"/>
                    <a:pt x="12474" y="2094"/>
                    <a:pt x="12482" y="2068"/>
                  </a:cubicBezTo>
                  <a:cubicBezTo>
                    <a:pt x="12489" y="2041"/>
                    <a:pt x="12560" y="2046"/>
                    <a:pt x="12560" y="2019"/>
                  </a:cubicBezTo>
                  <a:cubicBezTo>
                    <a:pt x="12560" y="1992"/>
                    <a:pt x="12462" y="2007"/>
                    <a:pt x="12448" y="1985"/>
                  </a:cubicBezTo>
                  <a:cubicBezTo>
                    <a:pt x="12433" y="1963"/>
                    <a:pt x="12468" y="1948"/>
                    <a:pt x="12504" y="1958"/>
                  </a:cubicBezTo>
                  <a:cubicBezTo>
                    <a:pt x="12539" y="1969"/>
                    <a:pt x="12601" y="1975"/>
                    <a:pt x="12604" y="1958"/>
                  </a:cubicBezTo>
                  <a:cubicBezTo>
                    <a:pt x="12607" y="1942"/>
                    <a:pt x="12567" y="1939"/>
                    <a:pt x="12508" y="1929"/>
                  </a:cubicBezTo>
                  <a:cubicBezTo>
                    <a:pt x="12449" y="1919"/>
                    <a:pt x="12306" y="1885"/>
                    <a:pt x="12231" y="1892"/>
                  </a:cubicBezTo>
                  <a:cubicBezTo>
                    <a:pt x="12156" y="1899"/>
                    <a:pt x="12122" y="1864"/>
                    <a:pt x="12080" y="1861"/>
                  </a:cubicBezTo>
                  <a:cubicBezTo>
                    <a:pt x="12039" y="1858"/>
                    <a:pt x="12039" y="1883"/>
                    <a:pt x="12058" y="1907"/>
                  </a:cubicBezTo>
                  <a:cubicBezTo>
                    <a:pt x="12077" y="1930"/>
                    <a:pt x="12018" y="1945"/>
                    <a:pt x="11970" y="1938"/>
                  </a:cubicBezTo>
                  <a:cubicBezTo>
                    <a:pt x="11921" y="1930"/>
                    <a:pt x="11850" y="1964"/>
                    <a:pt x="11878" y="2000"/>
                  </a:cubicBezTo>
                  <a:cubicBezTo>
                    <a:pt x="11906" y="2035"/>
                    <a:pt x="11934" y="1989"/>
                    <a:pt x="11958" y="2001"/>
                  </a:cubicBezTo>
                  <a:cubicBezTo>
                    <a:pt x="11981" y="2013"/>
                    <a:pt x="11896" y="2038"/>
                    <a:pt x="11931" y="2054"/>
                  </a:cubicBezTo>
                  <a:cubicBezTo>
                    <a:pt x="11967" y="2071"/>
                    <a:pt x="11961" y="2105"/>
                    <a:pt x="11962" y="2122"/>
                  </a:cubicBezTo>
                  <a:cubicBezTo>
                    <a:pt x="11964" y="2140"/>
                    <a:pt x="11903" y="2149"/>
                    <a:pt x="11881" y="2122"/>
                  </a:cubicBezTo>
                  <a:cubicBezTo>
                    <a:pt x="11859" y="2096"/>
                    <a:pt x="11828" y="2119"/>
                    <a:pt x="11787" y="2116"/>
                  </a:cubicBezTo>
                  <a:cubicBezTo>
                    <a:pt x="11745" y="2113"/>
                    <a:pt x="11714" y="2133"/>
                    <a:pt x="11759" y="2139"/>
                  </a:cubicBezTo>
                  <a:cubicBezTo>
                    <a:pt x="11803" y="2144"/>
                    <a:pt x="11818" y="2172"/>
                    <a:pt x="11759" y="2178"/>
                  </a:cubicBezTo>
                  <a:cubicBezTo>
                    <a:pt x="11700" y="2184"/>
                    <a:pt x="11714" y="2124"/>
                    <a:pt x="11679" y="2131"/>
                  </a:cubicBezTo>
                  <a:cubicBezTo>
                    <a:pt x="11643" y="2139"/>
                    <a:pt x="11567" y="2103"/>
                    <a:pt x="11525" y="2105"/>
                  </a:cubicBezTo>
                  <a:cubicBezTo>
                    <a:pt x="11484" y="2106"/>
                    <a:pt x="11465" y="2139"/>
                    <a:pt x="11410" y="2143"/>
                  </a:cubicBezTo>
                  <a:cubicBezTo>
                    <a:pt x="11356" y="2147"/>
                    <a:pt x="11282" y="2115"/>
                    <a:pt x="11260" y="2085"/>
                  </a:cubicBezTo>
                  <a:cubicBezTo>
                    <a:pt x="11238" y="2056"/>
                    <a:pt x="11230" y="2047"/>
                    <a:pt x="11204" y="2081"/>
                  </a:cubicBezTo>
                  <a:cubicBezTo>
                    <a:pt x="11177" y="2115"/>
                    <a:pt x="11176" y="2180"/>
                    <a:pt x="11149" y="2184"/>
                  </a:cubicBezTo>
                  <a:cubicBezTo>
                    <a:pt x="11123" y="2189"/>
                    <a:pt x="11112" y="2246"/>
                    <a:pt x="11086" y="2261"/>
                  </a:cubicBezTo>
                  <a:cubicBezTo>
                    <a:pt x="11059" y="2276"/>
                    <a:pt x="11058" y="2239"/>
                    <a:pt x="11024" y="2242"/>
                  </a:cubicBezTo>
                  <a:cubicBezTo>
                    <a:pt x="10990" y="2245"/>
                    <a:pt x="10881" y="2139"/>
                    <a:pt x="10875" y="2108"/>
                  </a:cubicBezTo>
                  <a:cubicBezTo>
                    <a:pt x="10869" y="2077"/>
                    <a:pt x="10801" y="2017"/>
                    <a:pt x="10783" y="2006"/>
                  </a:cubicBezTo>
                  <a:cubicBezTo>
                    <a:pt x="10765" y="1994"/>
                    <a:pt x="10801" y="1988"/>
                    <a:pt x="10823" y="2007"/>
                  </a:cubicBezTo>
                  <a:cubicBezTo>
                    <a:pt x="10845" y="2026"/>
                    <a:pt x="10873" y="2026"/>
                    <a:pt x="10895" y="2015"/>
                  </a:cubicBezTo>
                  <a:cubicBezTo>
                    <a:pt x="10917" y="2003"/>
                    <a:pt x="10914" y="1948"/>
                    <a:pt x="10876" y="1947"/>
                  </a:cubicBezTo>
                  <a:cubicBezTo>
                    <a:pt x="10838" y="1945"/>
                    <a:pt x="10852" y="1913"/>
                    <a:pt x="10872" y="1907"/>
                  </a:cubicBezTo>
                  <a:cubicBezTo>
                    <a:pt x="10891" y="1901"/>
                    <a:pt x="10827" y="1843"/>
                    <a:pt x="10851" y="1837"/>
                  </a:cubicBezTo>
                  <a:cubicBezTo>
                    <a:pt x="10875" y="1832"/>
                    <a:pt x="10864" y="1806"/>
                    <a:pt x="10832" y="1802"/>
                  </a:cubicBezTo>
                  <a:cubicBezTo>
                    <a:pt x="10799" y="1798"/>
                    <a:pt x="10765" y="1771"/>
                    <a:pt x="10764" y="1755"/>
                  </a:cubicBezTo>
                  <a:cubicBezTo>
                    <a:pt x="10762" y="1739"/>
                    <a:pt x="10625" y="1733"/>
                    <a:pt x="10631" y="1756"/>
                  </a:cubicBezTo>
                  <a:cubicBezTo>
                    <a:pt x="10637" y="1780"/>
                    <a:pt x="10587" y="1773"/>
                    <a:pt x="10594" y="1753"/>
                  </a:cubicBezTo>
                  <a:cubicBezTo>
                    <a:pt x="10602" y="1734"/>
                    <a:pt x="10546" y="1740"/>
                    <a:pt x="10481" y="1722"/>
                  </a:cubicBezTo>
                  <a:cubicBezTo>
                    <a:pt x="10416" y="1705"/>
                    <a:pt x="10414" y="1659"/>
                    <a:pt x="10392" y="1656"/>
                  </a:cubicBezTo>
                  <a:cubicBezTo>
                    <a:pt x="10370" y="1653"/>
                    <a:pt x="10377" y="1719"/>
                    <a:pt x="10345" y="1705"/>
                  </a:cubicBezTo>
                  <a:cubicBezTo>
                    <a:pt x="10312" y="1690"/>
                    <a:pt x="10277" y="1718"/>
                    <a:pt x="10295" y="1756"/>
                  </a:cubicBezTo>
                  <a:cubicBezTo>
                    <a:pt x="10312" y="1795"/>
                    <a:pt x="10296" y="1801"/>
                    <a:pt x="10293" y="1832"/>
                  </a:cubicBezTo>
                  <a:cubicBezTo>
                    <a:pt x="10290" y="1863"/>
                    <a:pt x="10272" y="1849"/>
                    <a:pt x="10234" y="1836"/>
                  </a:cubicBezTo>
                  <a:cubicBezTo>
                    <a:pt x="10196" y="1823"/>
                    <a:pt x="10196" y="1868"/>
                    <a:pt x="10113" y="1848"/>
                  </a:cubicBezTo>
                  <a:cubicBezTo>
                    <a:pt x="10030" y="1827"/>
                    <a:pt x="9994" y="1849"/>
                    <a:pt x="9979" y="1823"/>
                  </a:cubicBezTo>
                  <a:cubicBezTo>
                    <a:pt x="9964" y="1796"/>
                    <a:pt x="9939" y="1793"/>
                    <a:pt x="9936" y="1815"/>
                  </a:cubicBezTo>
                  <a:cubicBezTo>
                    <a:pt x="9933" y="1837"/>
                    <a:pt x="9806" y="1829"/>
                    <a:pt x="9796" y="1796"/>
                  </a:cubicBezTo>
                  <a:cubicBezTo>
                    <a:pt x="9786" y="1764"/>
                    <a:pt x="9818" y="1758"/>
                    <a:pt x="9837" y="1749"/>
                  </a:cubicBezTo>
                  <a:cubicBezTo>
                    <a:pt x="9856" y="1740"/>
                    <a:pt x="9817" y="1727"/>
                    <a:pt x="9747" y="1731"/>
                  </a:cubicBezTo>
                  <a:cubicBezTo>
                    <a:pt x="9678" y="1736"/>
                    <a:pt x="9633" y="1696"/>
                    <a:pt x="9563" y="1703"/>
                  </a:cubicBezTo>
                  <a:cubicBezTo>
                    <a:pt x="9492" y="1711"/>
                    <a:pt x="9334" y="1725"/>
                    <a:pt x="9312" y="1736"/>
                  </a:cubicBezTo>
                  <a:cubicBezTo>
                    <a:pt x="9290" y="1746"/>
                    <a:pt x="9332" y="1786"/>
                    <a:pt x="9298" y="1789"/>
                  </a:cubicBezTo>
                  <a:cubicBezTo>
                    <a:pt x="9265" y="1792"/>
                    <a:pt x="9288" y="1724"/>
                    <a:pt x="9282" y="1691"/>
                  </a:cubicBezTo>
                  <a:cubicBezTo>
                    <a:pt x="9276" y="1659"/>
                    <a:pt x="9225" y="1654"/>
                    <a:pt x="9232" y="1680"/>
                  </a:cubicBezTo>
                  <a:cubicBezTo>
                    <a:pt x="9239" y="1705"/>
                    <a:pt x="9151" y="1714"/>
                    <a:pt x="9129" y="1694"/>
                  </a:cubicBezTo>
                  <a:cubicBezTo>
                    <a:pt x="9107" y="1675"/>
                    <a:pt x="9071" y="1650"/>
                    <a:pt x="9014" y="1635"/>
                  </a:cubicBezTo>
                  <a:cubicBezTo>
                    <a:pt x="8956" y="1621"/>
                    <a:pt x="8885" y="1683"/>
                    <a:pt x="8902" y="1700"/>
                  </a:cubicBezTo>
                  <a:cubicBezTo>
                    <a:pt x="8918" y="1718"/>
                    <a:pt x="8961" y="1705"/>
                    <a:pt x="8962" y="1716"/>
                  </a:cubicBezTo>
                  <a:cubicBezTo>
                    <a:pt x="8965" y="1741"/>
                    <a:pt x="8840" y="1731"/>
                    <a:pt x="8840" y="1752"/>
                  </a:cubicBezTo>
                  <a:cubicBezTo>
                    <a:pt x="8840" y="1773"/>
                    <a:pt x="8723" y="1801"/>
                    <a:pt x="8688" y="1805"/>
                  </a:cubicBezTo>
                  <a:cubicBezTo>
                    <a:pt x="8590" y="1817"/>
                    <a:pt x="8569" y="1817"/>
                    <a:pt x="8524" y="1855"/>
                  </a:cubicBezTo>
                  <a:cubicBezTo>
                    <a:pt x="8478" y="1894"/>
                    <a:pt x="8513" y="1821"/>
                    <a:pt x="8549" y="1786"/>
                  </a:cubicBezTo>
                  <a:cubicBezTo>
                    <a:pt x="8584" y="1750"/>
                    <a:pt x="8621" y="1765"/>
                    <a:pt x="8642" y="1737"/>
                  </a:cubicBezTo>
                  <a:cubicBezTo>
                    <a:pt x="8662" y="1709"/>
                    <a:pt x="8695" y="1712"/>
                    <a:pt x="8751" y="1703"/>
                  </a:cubicBezTo>
                  <a:cubicBezTo>
                    <a:pt x="8807" y="1694"/>
                    <a:pt x="8804" y="1662"/>
                    <a:pt x="8831" y="1650"/>
                  </a:cubicBezTo>
                  <a:cubicBezTo>
                    <a:pt x="8857" y="1638"/>
                    <a:pt x="8922" y="1613"/>
                    <a:pt x="8934" y="1587"/>
                  </a:cubicBezTo>
                  <a:cubicBezTo>
                    <a:pt x="8946" y="1560"/>
                    <a:pt x="9079" y="1516"/>
                    <a:pt x="9105" y="1517"/>
                  </a:cubicBezTo>
                  <a:cubicBezTo>
                    <a:pt x="9132" y="1519"/>
                    <a:pt x="9138" y="1464"/>
                    <a:pt x="9152" y="1464"/>
                  </a:cubicBezTo>
                  <a:cubicBezTo>
                    <a:pt x="9167" y="1464"/>
                    <a:pt x="9244" y="1430"/>
                    <a:pt x="9273" y="1417"/>
                  </a:cubicBezTo>
                  <a:cubicBezTo>
                    <a:pt x="9303" y="1404"/>
                    <a:pt x="9318" y="1376"/>
                    <a:pt x="9319" y="1356"/>
                  </a:cubicBezTo>
                  <a:cubicBezTo>
                    <a:pt x="9321" y="1337"/>
                    <a:pt x="9279" y="1340"/>
                    <a:pt x="9275" y="1322"/>
                  </a:cubicBezTo>
                  <a:cubicBezTo>
                    <a:pt x="9270" y="1305"/>
                    <a:pt x="9294" y="1317"/>
                    <a:pt x="9325" y="1305"/>
                  </a:cubicBezTo>
                  <a:cubicBezTo>
                    <a:pt x="9356" y="1293"/>
                    <a:pt x="9325" y="1252"/>
                    <a:pt x="9300" y="1259"/>
                  </a:cubicBezTo>
                  <a:cubicBezTo>
                    <a:pt x="9275" y="1266"/>
                    <a:pt x="9313" y="1237"/>
                    <a:pt x="9291" y="1210"/>
                  </a:cubicBezTo>
                  <a:cubicBezTo>
                    <a:pt x="9269" y="1184"/>
                    <a:pt x="9225" y="1227"/>
                    <a:pt x="9226" y="1198"/>
                  </a:cubicBezTo>
                  <a:cubicBezTo>
                    <a:pt x="9228" y="1170"/>
                    <a:pt x="9223" y="1135"/>
                    <a:pt x="9205" y="1117"/>
                  </a:cubicBezTo>
                  <a:cubicBezTo>
                    <a:pt x="9188" y="1100"/>
                    <a:pt x="9155" y="1148"/>
                    <a:pt x="9118" y="1120"/>
                  </a:cubicBezTo>
                  <a:cubicBezTo>
                    <a:pt x="9082" y="1092"/>
                    <a:pt x="8974" y="1074"/>
                    <a:pt x="8974" y="1086"/>
                  </a:cubicBezTo>
                  <a:cubicBezTo>
                    <a:pt x="8974" y="1098"/>
                    <a:pt x="8922" y="1069"/>
                    <a:pt x="8912" y="1080"/>
                  </a:cubicBezTo>
                  <a:cubicBezTo>
                    <a:pt x="8902" y="1092"/>
                    <a:pt x="8816" y="1091"/>
                    <a:pt x="8789" y="1083"/>
                  </a:cubicBezTo>
                  <a:cubicBezTo>
                    <a:pt x="8763" y="1076"/>
                    <a:pt x="8726" y="1094"/>
                    <a:pt x="8724" y="1120"/>
                  </a:cubicBezTo>
                  <a:cubicBezTo>
                    <a:pt x="8723" y="1147"/>
                    <a:pt x="8618" y="1136"/>
                    <a:pt x="8599" y="1132"/>
                  </a:cubicBezTo>
                  <a:cubicBezTo>
                    <a:pt x="8580" y="1128"/>
                    <a:pt x="8671" y="1052"/>
                    <a:pt x="8671" y="1039"/>
                  </a:cubicBezTo>
                  <a:cubicBezTo>
                    <a:pt x="8671" y="1026"/>
                    <a:pt x="8516" y="1042"/>
                    <a:pt x="8507" y="1027"/>
                  </a:cubicBezTo>
                  <a:cubicBezTo>
                    <a:pt x="8499" y="1013"/>
                    <a:pt x="8423" y="1008"/>
                    <a:pt x="8389" y="1010"/>
                  </a:cubicBezTo>
                  <a:cubicBezTo>
                    <a:pt x="8355" y="1011"/>
                    <a:pt x="8388" y="1001"/>
                    <a:pt x="8419" y="998"/>
                  </a:cubicBezTo>
                  <a:cubicBezTo>
                    <a:pt x="8450" y="995"/>
                    <a:pt x="8478" y="968"/>
                    <a:pt x="8512" y="962"/>
                  </a:cubicBezTo>
                  <a:cubicBezTo>
                    <a:pt x="8546" y="956"/>
                    <a:pt x="8538" y="945"/>
                    <a:pt x="8524" y="924"/>
                  </a:cubicBezTo>
                  <a:cubicBezTo>
                    <a:pt x="8509" y="903"/>
                    <a:pt x="8474" y="914"/>
                    <a:pt x="8440" y="903"/>
                  </a:cubicBezTo>
                  <a:cubicBezTo>
                    <a:pt x="8406" y="893"/>
                    <a:pt x="8364" y="878"/>
                    <a:pt x="8335" y="877"/>
                  </a:cubicBezTo>
                  <a:cubicBezTo>
                    <a:pt x="8305" y="875"/>
                    <a:pt x="8273" y="891"/>
                    <a:pt x="8204" y="905"/>
                  </a:cubicBezTo>
                  <a:cubicBezTo>
                    <a:pt x="8134" y="918"/>
                    <a:pt x="8128" y="971"/>
                    <a:pt x="8093" y="987"/>
                  </a:cubicBezTo>
                  <a:cubicBezTo>
                    <a:pt x="8057" y="1004"/>
                    <a:pt x="7995" y="1069"/>
                    <a:pt x="8025" y="1074"/>
                  </a:cubicBezTo>
                  <a:cubicBezTo>
                    <a:pt x="8054" y="1080"/>
                    <a:pt x="8040" y="1098"/>
                    <a:pt x="8044" y="1117"/>
                  </a:cubicBezTo>
                  <a:cubicBezTo>
                    <a:pt x="8049" y="1136"/>
                    <a:pt x="8022" y="1141"/>
                    <a:pt x="7988" y="1135"/>
                  </a:cubicBezTo>
                  <a:cubicBezTo>
                    <a:pt x="7954" y="1129"/>
                    <a:pt x="7835" y="1131"/>
                    <a:pt x="7836" y="1156"/>
                  </a:cubicBezTo>
                  <a:cubicBezTo>
                    <a:pt x="7837" y="1181"/>
                    <a:pt x="7905" y="1193"/>
                    <a:pt x="7901" y="1206"/>
                  </a:cubicBezTo>
                  <a:cubicBezTo>
                    <a:pt x="7897" y="1219"/>
                    <a:pt x="7849" y="1204"/>
                    <a:pt x="7826" y="1191"/>
                  </a:cubicBezTo>
                  <a:cubicBezTo>
                    <a:pt x="7802" y="1178"/>
                    <a:pt x="7749" y="1185"/>
                    <a:pt x="7739" y="1210"/>
                  </a:cubicBezTo>
                  <a:cubicBezTo>
                    <a:pt x="7728" y="1235"/>
                    <a:pt x="7687" y="1229"/>
                    <a:pt x="7674" y="1224"/>
                  </a:cubicBezTo>
                  <a:cubicBezTo>
                    <a:pt x="7660" y="1218"/>
                    <a:pt x="7631" y="1235"/>
                    <a:pt x="7609" y="1228"/>
                  </a:cubicBezTo>
                  <a:cubicBezTo>
                    <a:pt x="7587" y="1221"/>
                    <a:pt x="7653" y="1188"/>
                    <a:pt x="7637" y="1172"/>
                  </a:cubicBezTo>
                  <a:cubicBezTo>
                    <a:pt x="7621" y="1156"/>
                    <a:pt x="7550" y="1170"/>
                    <a:pt x="7542" y="1197"/>
                  </a:cubicBezTo>
                  <a:cubicBezTo>
                    <a:pt x="7535" y="1224"/>
                    <a:pt x="7492" y="1178"/>
                    <a:pt x="7476" y="1187"/>
                  </a:cubicBezTo>
                  <a:cubicBezTo>
                    <a:pt x="7460" y="1196"/>
                    <a:pt x="7442" y="1206"/>
                    <a:pt x="7411" y="1219"/>
                  </a:cubicBezTo>
                  <a:cubicBezTo>
                    <a:pt x="7380" y="1232"/>
                    <a:pt x="7327" y="1204"/>
                    <a:pt x="7315" y="1228"/>
                  </a:cubicBezTo>
                  <a:cubicBezTo>
                    <a:pt x="7303" y="1252"/>
                    <a:pt x="7374" y="1259"/>
                    <a:pt x="7376" y="1269"/>
                  </a:cubicBezTo>
                  <a:cubicBezTo>
                    <a:pt x="7377" y="1280"/>
                    <a:pt x="7215" y="1278"/>
                    <a:pt x="7210" y="1294"/>
                  </a:cubicBezTo>
                  <a:cubicBezTo>
                    <a:pt x="7206" y="1311"/>
                    <a:pt x="7151" y="1311"/>
                    <a:pt x="7085" y="1312"/>
                  </a:cubicBezTo>
                  <a:cubicBezTo>
                    <a:pt x="7018" y="1314"/>
                    <a:pt x="7045" y="1346"/>
                    <a:pt x="6992" y="1356"/>
                  </a:cubicBezTo>
                  <a:cubicBezTo>
                    <a:pt x="6939" y="1367"/>
                    <a:pt x="6915" y="1368"/>
                    <a:pt x="6897" y="1395"/>
                  </a:cubicBezTo>
                  <a:cubicBezTo>
                    <a:pt x="6880" y="1421"/>
                    <a:pt x="6838" y="1426"/>
                    <a:pt x="6821" y="1405"/>
                  </a:cubicBezTo>
                  <a:cubicBezTo>
                    <a:pt x="6803" y="1384"/>
                    <a:pt x="6754" y="1415"/>
                    <a:pt x="6781" y="1418"/>
                  </a:cubicBezTo>
                  <a:cubicBezTo>
                    <a:pt x="6807" y="1421"/>
                    <a:pt x="6782" y="1448"/>
                    <a:pt x="6766" y="1442"/>
                  </a:cubicBezTo>
                  <a:cubicBezTo>
                    <a:pt x="6750" y="1436"/>
                    <a:pt x="6703" y="1470"/>
                    <a:pt x="6729" y="1467"/>
                  </a:cubicBezTo>
                  <a:cubicBezTo>
                    <a:pt x="6756" y="1464"/>
                    <a:pt x="6769" y="1486"/>
                    <a:pt x="6756" y="1502"/>
                  </a:cubicBezTo>
                  <a:cubicBezTo>
                    <a:pt x="6742" y="1519"/>
                    <a:pt x="6685" y="1483"/>
                    <a:pt x="6670" y="1498"/>
                  </a:cubicBezTo>
                  <a:cubicBezTo>
                    <a:pt x="6655" y="1513"/>
                    <a:pt x="6698" y="1532"/>
                    <a:pt x="6725" y="1529"/>
                  </a:cubicBezTo>
                  <a:cubicBezTo>
                    <a:pt x="6751" y="1526"/>
                    <a:pt x="6766" y="1544"/>
                    <a:pt x="6769" y="1563"/>
                  </a:cubicBezTo>
                  <a:cubicBezTo>
                    <a:pt x="6772" y="1582"/>
                    <a:pt x="6707" y="1551"/>
                    <a:pt x="6694" y="1567"/>
                  </a:cubicBezTo>
                  <a:cubicBezTo>
                    <a:pt x="6681" y="1584"/>
                    <a:pt x="6704" y="1591"/>
                    <a:pt x="6732" y="1594"/>
                  </a:cubicBezTo>
                  <a:cubicBezTo>
                    <a:pt x="6760" y="1597"/>
                    <a:pt x="6740" y="1607"/>
                    <a:pt x="6765" y="1629"/>
                  </a:cubicBezTo>
                  <a:cubicBezTo>
                    <a:pt x="6767" y="1631"/>
                    <a:pt x="6768" y="1633"/>
                    <a:pt x="6769" y="1634"/>
                  </a:cubicBezTo>
                  <a:cubicBezTo>
                    <a:pt x="6785" y="1653"/>
                    <a:pt x="6756" y="1659"/>
                    <a:pt x="6759" y="1677"/>
                  </a:cubicBezTo>
                  <a:cubicBezTo>
                    <a:pt x="6762" y="1696"/>
                    <a:pt x="6731" y="1703"/>
                    <a:pt x="6731" y="1685"/>
                  </a:cubicBezTo>
                  <a:cubicBezTo>
                    <a:pt x="6731" y="1668"/>
                    <a:pt x="6652" y="1662"/>
                    <a:pt x="6636" y="1681"/>
                  </a:cubicBezTo>
                  <a:cubicBezTo>
                    <a:pt x="6620" y="1700"/>
                    <a:pt x="6608" y="1715"/>
                    <a:pt x="6589" y="1697"/>
                  </a:cubicBezTo>
                  <a:cubicBezTo>
                    <a:pt x="6570" y="1680"/>
                    <a:pt x="6514" y="1702"/>
                    <a:pt x="6441" y="1705"/>
                  </a:cubicBezTo>
                  <a:cubicBezTo>
                    <a:pt x="6369" y="1708"/>
                    <a:pt x="6220" y="1714"/>
                    <a:pt x="6183" y="1727"/>
                  </a:cubicBezTo>
                  <a:cubicBezTo>
                    <a:pt x="6146" y="1740"/>
                    <a:pt x="6115" y="1792"/>
                    <a:pt x="6149" y="1826"/>
                  </a:cubicBezTo>
                  <a:cubicBezTo>
                    <a:pt x="6183" y="1860"/>
                    <a:pt x="6151" y="1874"/>
                    <a:pt x="6151" y="1897"/>
                  </a:cubicBezTo>
                  <a:cubicBezTo>
                    <a:pt x="6151" y="1919"/>
                    <a:pt x="6239" y="1964"/>
                    <a:pt x="6286" y="1969"/>
                  </a:cubicBezTo>
                  <a:cubicBezTo>
                    <a:pt x="6334" y="1973"/>
                    <a:pt x="6372" y="2031"/>
                    <a:pt x="6344" y="2066"/>
                  </a:cubicBezTo>
                  <a:cubicBezTo>
                    <a:pt x="6316" y="2102"/>
                    <a:pt x="6230" y="2056"/>
                    <a:pt x="6174" y="2012"/>
                  </a:cubicBezTo>
                  <a:cubicBezTo>
                    <a:pt x="6118" y="1967"/>
                    <a:pt x="5988" y="1950"/>
                    <a:pt x="5946" y="1953"/>
                  </a:cubicBezTo>
                  <a:cubicBezTo>
                    <a:pt x="5903" y="1955"/>
                    <a:pt x="5928" y="1914"/>
                    <a:pt x="5873" y="1916"/>
                  </a:cubicBezTo>
                  <a:cubicBezTo>
                    <a:pt x="5819" y="1917"/>
                    <a:pt x="5773" y="1966"/>
                    <a:pt x="5810" y="1966"/>
                  </a:cubicBezTo>
                  <a:cubicBezTo>
                    <a:pt x="5847" y="1966"/>
                    <a:pt x="5870" y="1963"/>
                    <a:pt x="5851" y="1981"/>
                  </a:cubicBezTo>
                  <a:cubicBezTo>
                    <a:pt x="5832" y="1998"/>
                    <a:pt x="5861" y="1994"/>
                    <a:pt x="5906" y="2013"/>
                  </a:cubicBezTo>
                  <a:cubicBezTo>
                    <a:pt x="5950" y="2032"/>
                    <a:pt x="5869" y="2059"/>
                    <a:pt x="5823" y="2028"/>
                  </a:cubicBezTo>
                  <a:cubicBezTo>
                    <a:pt x="5777" y="1997"/>
                    <a:pt x="5729" y="2026"/>
                    <a:pt x="5715" y="2050"/>
                  </a:cubicBezTo>
                  <a:cubicBezTo>
                    <a:pt x="5702" y="2074"/>
                    <a:pt x="5768" y="2141"/>
                    <a:pt x="5848" y="2153"/>
                  </a:cubicBezTo>
                  <a:cubicBezTo>
                    <a:pt x="5928" y="2165"/>
                    <a:pt x="5901" y="2190"/>
                    <a:pt x="5938" y="2203"/>
                  </a:cubicBezTo>
                  <a:cubicBezTo>
                    <a:pt x="5975" y="2217"/>
                    <a:pt x="5949" y="2232"/>
                    <a:pt x="5923" y="2233"/>
                  </a:cubicBezTo>
                  <a:cubicBezTo>
                    <a:pt x="5898" y="2234"/>
                    <a:pt x="5848" y="2195"/>
                    <a:pt x="5808" y="2174"/>
                  </a:cubicBezTo>
                  <a:cubicBezTo>
                    <a:pt x="5768" y="2153"/>
                    <a:pt x="5661" y="2183"/>
                    <a:pt x="5639" y="2159"/>
                  </a:cubicBezTo>
                  <a:cubicBezTo>
                    <a:pt x="5617" y="2136"/>
                    <a:pt x="5653" y="2112"/>
                    <a:pt x="5633" y="2094"/>
                  </a:cubicBezTo>
                  <a:cubicBezTo>
                    <a:pt x="5612" y="2077"/>
                    <a:pt x="5630" y="2037"/>
                    <a:pt x="5656" y="1995"/>
                  </a:cubicBezTo>
                  <a:cubicBezTo>
                    <a:pt x="5683" y="1954"/>
                    <a:pt x="5652" y="1883"/>
                    <a:pt x="5614" y="1871"/>
                  </a:cubicBezTo>
                  <a:cubicBezTo>
                    <a:pt x="5575" y="1860"/>
                    <a:pt x="5578" y="1899"/>
                    <a:pt x="5587" y="1911"/>
                  </a:cubicBezTo>
                  <a:cubicBezTo>
                    <a:pt x="5596" y="1923"/>
                    <a:pt x="5591" y="1979"/>
                    <a:pt x="5562" y="2016"/>
                  </a:cubicBezTo>
                  <a:cubicBezTo>
                    <a:pt x="5532" y="2053"/>
                    <a:pt x="5442" y="2053"/>
                    <a:pt x="5442" y="2078"/>
                  </a:cubicBezTo>
                  <a:cubicBezTo>
                    <a:pt x="5442" y="2103"/>
                    <a:pt x="5382" y="2122"/>
                    <a:pt x="5402" y="2140"/>
                  </a:cubicBezTo>
                  <a:cubicBezTo>
                    <a:pt x="5423" y="2158"/>
                    <a:pt x="5504" y="2249"/>
                    <a:pt x="5516" y="2277"/>
                  </a:cubicBezTo>
                  <a:cubicBezTo>
                    <a:pt x="5528" y="2305"/>
                    <a:pt x="5444" y="2394"/>
                    <a:pt x="5457" y="2445"/>
                  </a:cubicBezTo>
                  <a:cubicBezTo>
                    <a:pt x="5470" y="2497"/>
                    <a:pt x="5445" y="2521"/>
                    <a:pt x="5461" y="2546"/>
                  </a:cubicBezTo>
                  <a:cubicBezTo>
                    <a:pt x="5478" y="2571"/>
                    <a:pt x="5515" y="2549"/>
                    <a:pt x="5538" y="2559"/>
                  </a:cubicBezTo>
                  <a:cubicBezTo>
                    <a:pt x="5562" y="2569"/>
                    <a:pt x="5600" y="2544"/>
                    <a:pt x="5655" y="2534"/>
                  </a:cubicBezTo>
                  <a:cubicBezTo>
                    <a:pt x="5709" y="2524"/>
                    <a:pt x="5810" y="2581"/>
                    <a:pt x="5847" y="2599"/>
                  </a:cubicBezTo>
                  <a:cubicBezTo>
                    <a:pt x="5884" y="2617"/>
                    <a:pt x="5864" y="2646"/>
                    <a:pt x="5884" y="2676"/>
                  </a:cubicBezTo>
                  <a:cubicBezTo>
                    <a:pt x="5903" y="2705"/>
                    <a:pt x="5839" y="2705"/>
                    <a:pt x="5838" y="2750"/>
                  </a:cubicBezTo>
                  <a:cubicBezTo>
                    <a:pt x="5836" y="2794"/>
                    <a:pt x="5949" y="2813"/>
                    <a:pt x="5953" y="2826"/>
                  </a:cubicBezTo>
                  <a:cubicBezTo>
                    <a:pt x="5957" y="2839"/>
                    <a:pt x="5873" y="2829"/>
                    <a:pt x="5841" y="2817"/>
                  </a:cubicBezTo>
                  <a:cubicBezTo>
                    <a:pt x="5808" y="2806"/>
                    <a:pt x="5805" y="2763"/>
                    <a:pt x="5795" y="2754"/>
                  </a:cubicBezTo>
                  <a:cubicBezTo>
                    <a:pt x="5785" y="2745"/>
                    <a:pt x="5817" y="2710"/>
                    <a:pt x="5820" y="2682"/>
                  </a:cubicBezTo>
                  <a:cubicBezTo>
                    <a:pt x="5823" y="2654"/>
                    <a:pt x="5783" y="2637"/>
                    <a:pt x="5770" y="2618"/>
                  </a:cubicBezTo>
                  <a:cubicBezTo>
                    <a:pt x="5757" y="2599"/>
                    <a:pt x="5733" y="2571"/>
                    <a:pt x="5707" y="2577"/>
                  </a:cubicBezTo>
                  <a:cubicBezTo>
                    <a:pt x="5680" y="2583"/>
                    <a:pt x="5583" y="2592"/>
                    <a:pt x="5553" y="2618"/>
                  </a:cubicBezTo>
                  <a:cubicBezTo>
                    <a:pt x="5523" y="2645"/>
                    <a:pt x="5557" y="2720"/>
                    <a:pt x="5574" y="2757"/>
                  </a:cubicBezTo>
                  <a:cubicBezTo>
                    <a:pt x="5590" y="2794"/>
                    <a:pt x="5488" y="2845"/>
                    <a:pt x="5491" y="2875"/>
                  </a:cubicBezTo>
                  <a:cubicBezTo>
                    <a:pt x="5494" y="2905"/>
                    <a:pt x="5460" y="2918"/>
                    <a:pt x="5416" y="2941"/>
                  </a:cubicBezTo>
                  <a:cubicBezTo>
                    <a:pt x="5372" y="2965"/>
                    <a:pt x="5323" y="2983"/>
                    <a:pt x="5324" y="3021"/>
                  </a:cubicBezTo>
                  <a:cubicBezTo>
                    <a:pt x="5326" y="3059"/>
                    <a:pt x="5265" y="3039"/>
                    <a:pt x="5234" y="3021"/>
                  </a:cubicBezTo>
                  <a:cubicBezTo>
                    <a:pt x="5203" y="3003"/>
                    <a:pt x="5163" y="3031"/>
                    <a:pt x="5119" y="3030"/>
                  </a:cubicBezTo>
                  <a:cubicBezTo>
                    <a:pt x="5075" y="3028"/>
                    <a:pt x="5075" y="2991"/>
                    <a:pt x="5039" y="3005"/>
                  </a:cubicBezTo>
                  <a:cubicBezTo>
                    <a:pt x="5004" y="3018"/>
                    <a:pt x="4980" y="2989"/>
                    <a:pt x="4991" y="2962"/>
                  </a:cubicBezTo>
                  <a:cubicBezTo>
                    <a:pt x="5001" y="2935"/>
                    <a:pt x="5041" y="2956"/>
                    <a:pt x="5044" y="2975"/>
                  </a:cubicBezTo>
                  <a:cubicBezTo>
                    <a:pt x="5047" y="2994"/>
                    <a:pt x="5072" y="2986"/>
                    <a:pt x="5101" y="2969"/>
                  </a:cubicBezTo>
                  <a:cubicBezTo>
                    <a:pt x="5131" y="2953"/>
                    <a:pt x="5116" y="2990"/>
                    <a:pt x="5159" y="2993"/>
                  </a:cubicBezTo>
                  <a:cubicBezTo>
                    <a:pt x="5202" y="2996"/>
                    <a:pt x="5178" y="2971"/>
                    <a:pt x="5211" y="2974"/>
                  </a:cubicBezTo>
                  <a:cubicBezTo>
                    <a:pt x="5243" y="2977"/>
                    <a:pt x="5245" y="2966"/>
                    <a:pt x="5234" y="2950"/>
                  </a:cubicBezTo>
                  <a:cubicBezTo>
                    <a:pt x="5224" y="2934"/>
                    <a:pt x="5258" y="2922"/>
                    <a:pt x="5279" y="2913"/>
                  </a:cubicBezTo>
                  <a:cubicBezTo>
                    <a:pt x="5302" y="2903"/>
                    <a:pt x="5290" y="2871"/>
                    <a:pt x="5310" y="2860"/>
                  </a:cubicBezTo>
                  <a:cubicBezTo>
                    <a:pt x="5329" y="2850"/>
                    <a:pt x="5315" y="2829"/>
                    <a:pt x="5336" y="2828"/>
                  </a:cubicBezTo>
                  <a:cubicBezTo>
                    <a:pt x="5357" y="2826"/>
                    <a:pt x="5366" y="2795"/>
                    <a:pt x="5385" y="2795"/>
                  </a:cubicBezTo>
                  <a:cubicBezTo>
                    <a:pt x="5404" y="2795"/>
                    <a:pt x="5414" y="2764"/>
                    <a:pt x="5402" y="2748"/>
                  </a:cubicBezTo>
                  <a:cubicBezTo>
                    <a:pt x="5391" y="2732"/>
                    <a:pt x="5410" y="2688"/>
                    <a:pt x="5429" y="2682"/>
                  </a:cubicBezTo>
                  <a:cubicBezTo>
                    <a:pt x="5448" y="2676"/>
                    <a:pt x="5450" y="2658"/>
                    <a:pt x="5432" y="2645"/>
                  </a:cubicBezTo>
                  <a:cubicBezTo>
                    <a:pt x="5414" y="2631"/>
                    <a:pt x="5349" y="2587"/>
                    <a:pt x="5354" y="2559"/>
                  </a:cubicBezTo>
                  <a:cubicBezTo>
                    <a:pt x="5358" y="2531"/>
                    <a:pt x="5342" y="2479"/>
                    <a:pt x="5351" y="2457"/>
                  </a:cubicBezTo>
                  <a:cubicBezTo>
                    <a:pt x="5360" y="2435"/>
                    <a:pt x="5352" y="2389"/>
                    <a:pt x="5349" y="2363"/>
                  </a:cubicBezTo>
                  <a:cubicBezTo>
                    <a:pt x="5346" y="2336"/>
                    <a:pt x="5366" y="2307"/>
                    <a:pt x="5375" y="2258"/>
                  </a:cubicBezTo>
                  <a:cubicBezTo>
                    <a:pt x="5383" y="2209"/>
                    <a:pt x="5323" y="2158"/>
                    <a:pt x="5293" y="2144"/>
                  </a:cubicBezTo>
                  <a:cubicBezTo>
                    <a:pt x="5264" y="2131"/>
                    <a:pt x="5283" y="2105"/>
                    <a:pt x="5326" y="2069"/>
                  </a:cubicBezTo>
                  <a:cubicBezTo>
                    <a:pt x="5369" y="2034"/>
                    <a:pt x="5372" y="1923"/>
                    <a:pt x="5369" y="1899"/>
                  </a:cubicBezTo>
                  <a:cubicBezTo>
                    <a:pt x="5366" y="1876"/>
                    <a:pt x="5279" y="1855"/>
                    <a:pt x="5245" y="1858"/>
                  </a:cubicBezTo>
                  <a:cubicBezTo>
                    <a:pt x="5211" y="1861"/>
                    <a:pt x="5085" y="1855"/>
                    <a:pt x="5054" y="1849"/>
                  </a:cubicBezTo>
                  <a:cubicBezTo>
                    <a:pt x="5023" y="1843"/>
                    <a:pt x="5013" y="1876"/>
                    <a:pt x="4998" y="1905"/>
                  </a:cubicBezTo>
                  <a:cubicBezTo>
                    <a:pt x="4983" y="1935"/>
                    <a:pt x="4951" y="1981"/>
                    <a:pt x="4932" y="2047"/>
                  </a:cubicBezTo>
                  <a:cubicBezTo>
                    <a:pt x="4913" y="2113"/>
                    <a:pt x="4834" y="2134"/>
                    <a:pt x="4799" y="2149"/>
                  </a:cubicBezTo>
                  <a:cubicBezTo>
                    <a:pt x="4764" y="2164"/>
                    <a:pt x="4741" y="2212"/>
                    <a:pt x="4758" y="2236"/>
                  </a:cubicBezTo>
                  <a:cubicBezTo>
                    <a:pt x="4774" y="2260"/>
                    <a:pt x="4797" y="2240"/>
                    <a:pt x="4814" y="2249"/>
                  </a:cubicBezTo>
                  <a:cubicBezTo>
                    <a:pt x="4830" y="2258"/>
                    <a:pt x="4812" y="2320"/>
                    <a:pt x="4802" y="2329"/>
                  </a:cubicBezTo>
                  <a:cubicBezTo>
                    <a:pt x="4792" y="2338"/>
                    <a:pt x="4821" y="2360"/>
                    <a:pt x="4796" y="2376"/>
                  </a:cubicBezTo>
                  <a:cubicBezTo>
                    <a:pt x="4771" y="2392"/>
                    <a:pt x="4747" y="2426"/>
                    <a:pt x="4762" y="2444"/>
                  </a:cubicBezTo>
                  <a:cubicBezTo>
                    <a:pt x="4777" y="2462"/>
                    <a:pt x="4849" y="2471"/>
                    <a:pt x="4880" y="2488"/>
                  </a:cubicBezTo>
                  <a:cubicBezTo>
                    <a:pt x="4911" y="2506"/>
                    <a:pt x="4899" y="2538"/>
                    <a:pt x="4923" y="2569"/>
                  </a:cubicBezTo>
                  <a:cubicBezTo>
                    <a:pt x="4946" y="2600"/>
                    <a:pt x="4972" y="2581"/>
                    <a:pt x="4983" y="2600"/>
                  </a:cubicBezTo>
                  <a:cubicBezTo>
                    <a:pt x="4995" y="2620"/>
                    <a:pt x="4941" y="2696"/>
                    <a:pt x="4921" y="2699"/>
                  </a:cubicBezTo>
                  <a:cubicBezTo>
                    <a:pt x="4902" y="2702"/>
                    <a:pt x="4824" y="2621"/>
                    <a:pt x="4800" y="2603"/>
                  </a:cubicBezTo>
                  <a:cubicBezTo>
                    <a:pt x="4777" y="2586"/>
                    <a:pt x="4685" y="2558"/>
                    <a:pt x="4640" y="2534"/>
                  </a:cubicBezTo>
                  <a:cubicBezTo>
                    <a:pt x="4594" y="2510"/>
                    <a:pt x="4557" y="2513"/>
                    <a:pt x="4507" y="2479"/>
                  </a:cubicBezTo>
                  <a:cubicBezTo>
                    <a:pt x="4457" y="2445"/>
                    <a:pt x="4414" y="2429"/>
                    <a:pt x="4322" y="2431"/>
                  </a:cubicBezTo>
                  <a:cubicBezTo>
                    <a:pt x="4231" y="2432"/>
                    <a:pt x="4172" y="2410"/>
                    <a:pt x="4141" y="2415"/>
                  </a:cubicBezTo>
                  <a:cubicBezTo>
                    <a:pt x="4110" y="2419"/>
                    <a:pt x="4122" y="2384"/>
                    <a:pt x="4067" y="2360"/>
                  </a:cubicBezTo>
                  <a:cubicBezTo>
                    <a:pt x="4012" y="2336"/>
                    <a:pt x="3977" y="2304"/>
                    <a:pt x="3946" y="2320"/>
                  </a:cubicBezTo>
                  <a:cubicBezTo>
                    <a:pt x="3915" y="2336"/>
                    <a:pt x="3927" y="2395"/>
                    <a:pt x="3974" y="2403"/>
                  </a:cubicBezTo>
                  <a:cubicBezTo>
                    <a:pt x="4021" y="2410"/>
                    <a:pt x="3998" y="2435"/>
                    <a:pt x="4048" y="2432"/>
                  </a:cubicBezTo>
                  <a:cubicBezTo>
                    <a:pt x="4098" y="2429"/>
                    <a:pt x="4113" y="2447"/>
                    <a:pt x="4111" y="2478"/>
                  </a:cubicBezTo>
                  <a:cubicBezTo>
                    <a:pt x="4110" y="2509"/>
                    <a:pt x="4135" y="2540"/>
                    <a:pt x="4157" y="2561"/>
                  </a:cubicBezTo>
                  <a:cubicBezTo>
                    <a:pt x="4179" y="2581"/>
                    <a:pt x="4166" y="2615"/>
                    <a:pt x="4126" y="2615"/>
                  </a:cubicBezTo>
                  <a:cubicBezTo>
                    <a:pt x="4086" y="2615"/>
                    <a:pt x="4040" y="2621"/>
                    <a:pt x="4058" y="2649"/>
                  </a:cubicBezTo>
                  <a:cubicBezTo>
                    <a:pt x="4076" y="2677"/>
                    <a:pt x="4046" y="2685"/>
                    <a:pt x="4006" y="2670"/>
                  </a:cubicBezTo>
                  <a:cubicBezTo>
                    <a:pt x="3967" y="2655"/>
                    <a:pt x="3990" y="2627"/>
                    <a:pt x="4006" y="2611"/>
                  </a:cubicBezTo>
                  <a:cubicBezTo>
                    <a:pt x="4023" y="2595"/>
                    <a:pt x="3971" y="2574"/>
                    <a:pt x="3946" y="2565"/>
                  </a:cubicBezTo>
                  <a:cubicBezTo>
                    <a:pt x="3921" y="2556"/>
                    <a:pt x="3821" y="2630"/>
                    <a:pt x="3793" y="2642"/>
                  </a:cubicBezTo>
                  <a:cubicBezTo>
                    <a:pt x="3764" y="2654"/>
                    <a:pt x="3695" y="2624"/>
                    <a:pt x="3624" y="2642"/>
                  </a:cubicBezTo>
                  <a:cubicBezTo>
                    <a:pt x="3553" y="2659"/>
                    <a:pt x="3558" y="2716"/>
                    <a:pt x="3531" y="2710"/>
                  </a:cubicBezTo>
                  <a:cubicBezTo>
                    <a:pt x="3505" y="2704"/>
                    <a:pt x="3427" y="2717"/>
                    <a:pt x="3397" y="2699"/>
                  </a:cubicBezTo>
                  <a:cubicBezTo>
                    <a:pt x="3367" y="2682"/>
                    <a:pt x="3391" y="2671"/>
                    <a:pt x="3422" y="2673"/>
                  </a:cubicBezTo>
                  <a:cubicBezTo>
                    <a:pt x="3453" y="2674"/>
                    <a:pt x="3463" y="2664"/>
                    <a:pt x="3446" y="2643"/>
                  </a:cubicBezTo>
                  <a:cubicBezTo>
                    <a:pt x="3428" y="2623"/>
                    <a:pt x="3469" y="2590"/>
                    <a:pt x="3468" y="2575"/>
                  </a:cubicBezTo>
                  <a:cubicBezTo>
                    <a:pt x="3466" y="2561"/>
                    <a:pt x="3351" y="2599"/>
                    <a:pt x="3332" y="2615"/>
                  </a:cubicBezTo>
                  <a:cubicBezTo>
                    <a:pt x="3313" y="2631"/>
                    <a:pt x="3334" y="2661"/>
                    <a:pt x="3313" y="2671"/>
                  </a:cubicBezTo>
                  <a:cubicBezTo>
                    <a:pt x="3292" y="2682"/>
                    <a:pt x="3292" y="2654"/>
                    <a:pt x="3269" y="2645"/>
                  </a:cubicBezTo>
                  <a:cubicBezTo>
                    <a:pt x="3245" y="2636"/>
                    <a:pt x="3072" y="2676"/>
                    <a:pt x="3040" y="2713"/>
                  </a:cubicBezTo>
                  <a:cubicBezTo>
                    <a:pt x="3007" y="2750"/>
                    <a:pt x="2944" y="2751"/>
                    <a:pt x="2944" y="2772"/>
                  </a:cubicBezTo>
                  <a:cubicBezTo>
                    <a:pt x="2944" y="2792"/>
                    <a:pt x="2866" y="2791"/>
                    <a:pt x="2835" y="2806"/>
                  </a:cubicBezTo>
                  <a:cubicBezTo>
                    <a:pt x="2804" y="2820"/>
                    <a:pt x="2824" y="2881"/>
                    <a:pt x="2813" y="2910"/>
                  </a:cubicBezTo>
                  <a:cubicBezTo>
                    <a:pt x="2801" y="2940"/>
                    <a:pt x="2680" y="2931"/>
                    <a:pt x="2643" y="2932"/>
                  </a:cubicBezTo>
                  <a:cubicBezTo>
                    <a:pt x="2606" y="2934"/>
                    <a:pt x="2593" y="2862"/>
                    <a:pt x="2563" y="2857"/>
                  </a:cubicBezTo>
                  <a:cubicBezTo>
                    <a:pt x="2534" y="2853"/>
                    <a:pt x="2551" y="2811"/>
                    <a:pt x="2560" y="2794"/>
                  </a:cubicBezTo>
                  <a:cubicBezTo>
                    <a:pt x="2569" y="2776"/>
                    <a:pt x="2593" y="2791"/>
                    <a:pt x="2630" y="2767"/>
                  </a:cubicBezTo>
                  <a:cubicBezTo>
                    <a:pt x="2666" y="2744"/>
                    <a:pt x="2703" y="2779"/>
                    <a:pt x="2718" y="2763"/>
                  </a:cubicBezTo>
                  <a:cubicBezTo>
                    <a:pt x="2733" y="2747"/>
                    <a:pt x="2662" y="2704"/>
                    <a:pt x="2658" y="2667"/>
                  </a:cubicBezTo>
                  <a:cubicBezTo>
                    <a:pt x="2653" y="2630"/>
                    <a:pt x="2575" y="2620"/>
                    <a:pt x="2531" y="2631"/>
                  </a:cubicBezTo>
                  <a:cubicBezTo>
                    <a:pt x="2486" y="2643"/>
                    <a:pt x="2438" y="2633"/>
                    <a:pt x="2407" y="2618"/>
                  </a:cubicBezTo>
                  <a:cubicBezTo>
                    <a:pt x="2376" y="2603"/>
                    <a:pt x="2379" y="2645"/>
                    <a:pt x="2424" y="2657"/>
                  </a:cubicBezTo>
                  <a:cubicBezTo>
                    <a:pt x="2470" y="2668"/>
                    <a:pt x="2447" y="2704"/>
                    <a:pt x="2454" y="2726"/>
                  </a:cubicBezTo>
                  <a:cubicBezTo>
                    <a:pt x="2461" y="2748"/>
                    <a:pt x="2442" y="2798"/>
                    <a:pt x="2416" y="2837"/>
                  </a:cubicBezTo>
                  <a:cubicBezTo>
                    <a:pt x="2389" y="2875"/>
                    <a:pt x="2408" y="2873"/>
                    <a:pt x="2448" y="2872"/>
                  </a:cubicBezTo>
                  <a:cubicBezTo>
                    <a:pt x="2488" y="2871"/>
                    <a:pt x="2485" y="2922"/>
                    <a:pt x="2485" y="2960"/>
                  </a:cubicBezTo>
                  <a:cubicBezTo>
                    <a:pt x="2485" y="2999"/>
                    <a:pt x="2454" y="3009"/>
                    <a:pt x="2454" y="3037"/>
                  </a:cubicBezTo>
                  <a:cubicBezTo>
                    <a:pt x="2454" y="3065"/>
                    <a:pt x="2421" y="3024"/>
                    <a:pt x="2411" y="3036"/>
                  </a:cubicBezTo>
                  <a:cubicBezTo>
                    <a:pt x="2401" y="3048"/>
                    <a:pt x="2388" y="3030"/>
                    <a:pt x="2382" y="3006"/>
                  </a:cubicBezTo>
                  <a:cubicBezTo>
                    <a:pt x="2376" y="2983"/>
                    <a:pt x="2315" y="2996"/>
                    <a:pt x="2281" y="2987"/>
                  </a:cubicBezTo>
                  <a:cubicBezTo>
                    <a:pt x="2247" y="2978"/>
                    <a:pt x="2234" y="2993"/>
                    <a:pt x="2218" y="3018"/>
                  </a:cubicBezTo>
                  <a:cubicBezTo>
                    <a:pt x="2202" y="3043"/>
                    <a:pt x="2154" y="3053"/>
                    <a:pt x="2129" y="3056"/>
                  </a:cubicBezTo>
                  <a:cubicBezTo>
                    <a:pt x="2101" y="3060"/>
                    <a:pt x="2060" y="3108"/>
                    <a:pt x="2033" y="3126"/>
                  </a:cubicBezTo>
                  <a:cubicBezTo>
                    <a:pt x="2007" y="3144"/>
                    <a:pt x="2002" y="3177"/>
                    <a:pt x="2039" y="3213"/>
                  </a:cubicBezTo>
                  <a:cubicBezTo>
                    <a:pt x="2076" y="3248"/>
                    <a:pt x="2083" y="3272"/>
                    <a:pt x="2081" y="3291"/>
                  </a:cubicBezTo>
                  <a:cubicBezTo>
                    <a:pt x="2078" y="3310"/>
                    <a:pt x="1977" y="3304"/>
                    <a:pt x="1961" y="3284"/>
                  </a:cubicBezTo>
                  <a:cubicBezTo>
                    <a:pt x="1945" y="3263"/>
                    <a:pt x="1880" y="3256"/>
                    <a:pt x="1858" y="3260"/>
                  </a:cubicBezTo>
                  <a:cubicBezTo>
                    <a:pt x="1836" y="3265"/>
                    <a:pt x="1775" y="3194"/>
                    <a:pt x="1744" y="3192"/>
                  </a:cubicBezTo>
                  <a:cubicBezTo>
                    <a:pt x="1713" y="3191"/>
                    <a:pt x="1694" y="3229"/>
                    <a:pt x="1684" y="3248"/>
                  </a:cubicBezTo>
                  <a:cubicBezTo>
                    <a:pt x="1673" y="3267"/>
                    <a:pt x="1698" y="3273"/>
                    <a:pt x="1713" y="3306"/>
                  </a:cubicBezTo>
                  <a:cubicBezTo>
                    <a:pt x="1728" y="3338"/>
                    <a:pt x="1782" y="3340"/>
                    <a:pt x="1811" y="3340"/>
                  </a:cubicBezTo>
                  <a:cubicBezTo>
                    <a:pt x="1839" y="3340"/>
                    <a:pt x="1828" y="3383"/>
                    <a:pt x="1819" y="3400"/>
                  </a:cubicBezTo>
                  <a:cubicBezTo>
                    <a:pt x="1811" y="3418"/>
                    <a:pt x="1759" y="3431"/>
                    <a:pt x="1744" y="3412"/>
                  </a:cubicBezTo>
                  <a:cubicBezTo>
                    <a:pt x="1729" y="3393"/>
                    <a:pt x="1667" y="3412"/>
                    <a:pt x="1666" y="3388"/>
                  </a:cubicBezTo>
                  <a:cubicBezTo>
                    <a:pt x="1664" y="3365"/>
                    <a:pt x="1620" y="3329"/>
                    <a:pt x="1574" y="3337"/>
                  </a:cubicBezTo>
                  <a:cubicBezTo>
                    <a:pt x="1529" y="3344"/>
                    <a:pt x="1520" y="3315"/>
                    <a:pt x="1523" y="3279"/>
                  </a:cubicBezTo>
                  <a:cubicBezTo>
                    <a:pt x="1526" y="3244"/>
                    <a:pt x="1498" y="3223"/>
                    <a:pt x="1499" y="3207"/>
                  </a:cubicBezTo>
                  <a:cubicBezTo>
                    <a:pt x="1501" y="3191"/>
                    <a:pt x="1478" y="3158"/>
                    <a:pt x="1502" y="3142"/>
                  </a:cubicBezTo>
                  <a:cubicBezTo>
                    <a:pt x="1526" y="3126"/>
                    <a:pt x="1508" y="3101"/>
                    <a:pt x="1509" y="3079"/>
                  </a:cubicBezTo>
                  <a:cubicBezTo>
                    <a:pt x="1511" y="3056"/>
                    <a:pt x="1470" y="3023"/>
                    <a:pt x="1433" y="3023"/>
                  </a:cubicBezTo>
                  <a:cubicBezTo>
                    <a:pt x="1396" y="3023"/>
                    <a:pt x="1403" y="2986"/>
                    <a:pt x="1372" y="2978"/>
                  </a:cubicBezTo>
                  <a:cubicBezTo>
                    <a:pt x="1341" y="2971"/>
                    <a:pt x="1279" y="2919"/>
                    <a:pt x="1275" y="2897"/>
                  </a:cubicBezTo>
                  <a:cubicBezTo>
                    <a:pt x="1270" y="2875"/>
                    <a:pt x="1223" y="2872"/>
                    <a:pt x="1239" y="2865"/>
                  </a:cubicBezTo>
                  <a:cubicBezTo>
                    <a:pt x="1256" y="2857"/>
                    <a:pt x="1293" y="2868"/>
                    <a:pt x="1319" y="2894"/>
                  </a:cubicBezTo>
                  <a:cubicBezTo>
                    <a:pt x="1346" y="2921"/>
                    <a:pt x="1388" y="2944"/>
                    <a:pt x="1458" y="2953"/>
                  </a:cubicBezTo>
                  <a:cubicBezTo>
                    <a:pt x="1527" y="2962"/>
                    <a:pt x="1555" y="2994"/>
                    <a:pt x="1632" y="3008"/>
                  </a:cubicBezTo>
                  <a:cubicBezTo>
                    <a:pt x="1709" y="3021"/>
                    <a:pt x="1754" y="3030"/>
                    <a:pt x="1865" y="3046"/>
                  </a:cubicBezTo>
                  <a:cubicBezTo>
                    <a:pt x="1976" y="3062"/>
                    <a:pt x="2123" y="2950"/>
                    <a:pt x="2154" y="2919"/>
                  </a:cubicBezTo>
                  <a:cubicBezTo>
                    <a:pt x="2185" y="2888"/>
                    <a:pt x="2146" y="2825"/>
                    <a:pt x="2146" y="2801"/>
                  </a:cubicBezTo>
                  <a:cubicBezTo>
                    <a:pt x="2146" y="2778"/>
                    <a:pt x="2095" y="2775"/>
                    <a:pt x="2088" y="2757"/>
                  </a:cubicBezTo>
                  <a:cubicBezTo>
                    <a:pt x="2081" y="2739"/>
                    <a:pt x="2048" y="2707"/>
                    <a:pt x="2005" y="2707"/>
                  </a:cubicBezTo>
                  <a:cubicBezTo>
                    <a:pt x="1963" y="2707"/>
                    <a:pt x="1957" y="2658"/>
                    <a:pt x="1923" y="2661"/>
                  </a:cubicBezTo>
                  <a:cubicBezTo>
                    <a:pt x="1889" y="2664"/>
                    <a:pt x="1865" y="2646"/>
                    <a:pt x="1777" y="2587"/>
                  </a:cubicBezTo>
                  <a:cubicBezTo>
                    <a:pt x="1688" y="2528"/>
                    <a:pt x="1566" y="2485"/>
                    <a:pt x="1543" y="2496"/>
                  </a:cubicBezTo>
                  <a:cubicBezTo>
                    <a:pt x="1521" y="2506"/>
                    <a:pt x="1507" y="2512"/>
                    <a:pt x="1492" y="2490"/>
                  </a:cubicBezTo>
                  <a:cubicBezTo>
                    <a:pt x="1477" y="2468"/>
                    <a:pt x="1443" y="2471"/>
                    <a:pt x="1419" y="2488"/>
                  </a:cubicBezTo>
                  <a:cubicBezTo>
                    <a:pt x="1396" y="2506"/>
                    <a:pt x="1372" y="2472"/>
                    <a:pt x="1328" y="2482"/>
                  </a:cubicBezTo>
                  <a:cubicBezTo>
                    <a:pt x="1284" y="2493"/>
                    <a:pt x="1260" y="2463"/>
                    <a:pt x="1272" y="2450"/>
                  </a:cubicBezTo>
                  <a:cubicBezTo>
                    <a:pt x="1284" y="2437"/>
                    <a:pt x="1349" y="2448"/>
                    <a:pt x="1346" y="2426"/>
                  </a:cubicBezTo>
                  <a:cubicBezTo>
                    <a:pt x="1343" y="2404"/>
                    <a:pt x="1319" y="2426"/>
                    <a:pt x="1279" y="2400"/>
                  </a:cubicBezTo>
                  <a:cubicBezTo>
                    <a:pt x="1239" y="2373"/>
                    <a:pt x="1217" y="2391"/>
                    <a:pt x="1208" y="2413"/>
                  </a:cubicBezTo>
                  <a:cubicBezTo>
                    <a:pt x="1200" y="2435"/>
                    <a:pt x="1169" y="2429"/>
                    <a:pt x="1148" y="2410"/>
                  </a:cubicBezTo>
                  <a:cubicBezTo>
                    <a:pt x="1146" y="2408"/>
                    <a:pt x="1144" y="2407"/>
                    <a:pt x="1141" y="2405"/>
                  </a:cubicBezTo>
                  <a:cubicBezTo>
                    <a:pt x="1134" y="2442"/>
                    <a:pt x="1112" y="2446"/>
                    <a:pt x="1090" y="2441"/>
                  </a:cubicBezTo>
                  <a:cubicBezTo>
                    <a:pt x="1064" y="2435"/>
                    <a:pt x="1037" y="2479"/>
                    <a:pt x="1008" y="2479"/>
                  </a:cubicBezTo>
                  <a:cubicBezTo>
                    <a:pt x="978" y="2479"/>
                    <a:pt x="946" y="2512"/>
                    <a:pt x="940" y="2538"/>
                  </a:cubicBezTo>
                  <a:cubicBezTo>
                    <a:pt x="934" y="2565"/>
                    <a:pt x="902" y="2550"/>
                    <a:pt x="902" y="2568"/>
                  </a:cubicBezTo>
                  <a:cubicBezTo>
                    <a:pt x="902" y="2586"/>
                    <a:pt x="902" y="2603"/>
                    <a:pt x="887" y="2621"/>
                  </a:cubicBezTo>
                  <a:cubicBezTo>
                    <a:pt x="872" y="2639"/>
                    <a:pt x="887" y="2648"/>
                    <a:pt x="902" y="2677"/>
                  </a:cubicBezTo>
                  <a:cubicBezTo>
                    <a:pt x="916" y="2707"/>
                    <a:pt x="949" y="2704"/>
                    <a:pt x="964" y="2713"/>
                  </a:cubicBezTo>
                  <a:cubicBezTo>
                    <a:pt x="978" y="2721"/>
                    <a:pt x="1034" y="2769"/>
                    <a:pt x="1034" y="2786"/>
                  </a:cubicBezTo>
                  <a:cubicBezTo>
                    <a:pt x="1034" y="2804"/>
                    <a:pt x="990" y="2848"/>
                    <a:pt x="972" y="2860"/>
                  </a:cubicBezTo>
                  <a:cubicBezTo>
                    <a:pt x="955" y="2872"/>
                    <a:pt x="931" y="2901"/>
                    <a:pt x="943" y="2919"/>
                  </a:cubicBezTo>
                  <a:cubicBezTo>
                    <a:pt x="955" y="2937"/>
                    <a:pt x="1005" y="3011"/>
                    <a:pt x="1037" y="3070"/>
                  </a:cubicBezTo>
                  <a:cubicBezTo>
                    <a:pt x="1070" y="3129"/>
                    <a:pt x="1026" y="3102"/>
                    <a:pt x="1005" y="3129"/>
                  </a:cubicBezTo>
                  <a:cubicBezTo>
                    <a:pt x="984" y="3155"/>
                    <a:pt x="1014" y="3188"/>
                    <a:pt x="1019" y="3206"/>
                  </a:cubicBezTo>
                  <a:cubicBezTo>
                    <a:pt x="1026" y="3223"/>
                    <a:pt x="993" y="3220"/>
                    <a:pt x="996" y="3235"/>
                  </a:cubicBezTo>
                  <a:cubicBezTo>
                    <a:pt x="999" y="3250"/>
                    <a:pt x="1043" y="3256"/>
                    <a:pt x="1046" y="3267"/>
                  </a:cubicBezTo>
                  <a:cubicBezTo>
                    <a:pt x="1049" y="3279"/>
                    <a:pt x="1017" y="3294"/>
                    <a:pt x="1031" y="3318"/>
                  </a:cubicBezTo>
                  <a:cubicBezTo>
                    <a:pt x="1046" y="3341"/>
                    <a:pt x="1082" y="3341"/>
                    <a:pt x="1084" y="3371"/>
                  </a:cubicBezTo>
                  <a:cubicBezTo>
                    <a:pt x="1087" y="3400"/>
                    <a:pt x="1019" y="3403"/>
                    <a:pt x="1023" y="3427"/>
                  </a:cubicBezTo>
                  <a:cubicBezTo>
                    <a:pt x="1026" y="3450"/>
                    <a:pt x="1111" y="3480"/>
                    <a:pt x="1149" y="3524"/>
                  </a:cubicBezTo>
                  <a:cubicBezTo>
                    <a:pt x="1188" y="3569"/>
                    <a:pt x="1185" y="3580"/>
                    <a:pt x="1176" y="3604"/>
                  </a:cubicBezTo>
                  <a:cubicBezTo>
                    <a:pt x="1158" y="3651"/>
                    <a:pt x="1052" y="3693"/>
                    <a:pt x="1028" y="3746"/>
                  </a:cubicBezTo>
                  <a:cubicBezTo>
                    <a:pt x="1005" y="3799"/>
                    <a:pt x="916" y="3828"/>
                    <a:pt x="875" y="3870"/>
                  </a:cubicBezTo>
                  <a:cubicBezTo>
                    <a:pt x="858" y="3886"/>
                    <a:pt x="841" y="3909"/>
                    <a:pt x="827" y="3930"/>
                  </a:cubicBezTo>
                  <a:cubicBezTo>
                    <a:pt x="845" y="3926"/>
                    <a:pt x="859" y="3920"/>
                    <a:pt x="869" y="3915"/>
                  </a:cubicBezTo>
                  <a:cubicBezTo>
                    <a:pt x="893" y="3903"/>
                    <a:pt x="909" y="3961"/>
                    <a:pt x="932" y="3980"/>
                  </a:cubicBezTo>
                  <a:cubicBezTo>
                    <a:pt x="956" y="3999"/>
                    <a:pt x="1003" y="3982"/>
                    <a:pt x="1019" y="3999"/>
                  </a:cubicBezTo>
                  <a:cubicBezTo>
                    <a:pt x="1036" y="4017"/>
                    <a:pt x="1006" y="4019"/>
                    <a:pt x="972" y="4013"/>
                  </a:cubicBezTo>
                  <a:cubicBezTo>
                    <a:pt x="938" y="4007"/>
                    <a:pt x="930" y="4027"/>
                    <a:pt x="876" y="4045"/>
                  </a:cubicBezTo>
                  <a:cubicBezTo>
                    <a:pt x="837" y="4058"/>
                    <a:pt x="841" y="4072"/>
                    <a:pt x="827" y="4084"/>
                  </a:cubicBezTo>
                  <a:cubicBezTo>
                    <a:pt x="851" y="4118"/>
                    <a:pt x="819" y="4123"/>
                    <a:pt x="807" y="4149"/>
                  </a:cubicBezTo>
                  <a:cubicBezTo>
                    <a:pt x="794" y="4178"/>
                    <a:pt x="776" y="4182"/>
                    <a:pt x="774" y="4200"/>
                  </a:cubicBezTo>
                  <a:cubicBezTo>
                    <a:pt x="772" y="4218"/>
                    <a:pt x="778" y="4231"/>
                    <a:pt x="780" y="4258"/>
                  </a:cubicBezTo>
                  <a:cubicBezTo>
                    <a:pt x="783" y="4284"/>
                    <a:pt x="787" y="4289"/>
                    <a:pt x="803" y="4311"/>
                  </a:cubicBezTo>
                  <a:cubicBezTo>
                    <a:pt x="818" y="4333"/>
                    <a:pt x="789" y="4333"/>
                    <a:pt x="776" y="4344"/>
                  </a:cubicBezTo>
                  <a:cubicBezTo>
                    <a:pt x="763" y="4355"/>
                    <a:pt x="772" y="4379"/>
                    <a:pt x="789" y="4397"/>
                  </a:cubicBezTo>
                  <a:cubicBezTo>
                    <a:pt x="807" y="4415"/>
                    <a:pt x="807" y="4437"/>
                    <a:pt x="800" y="4452"/>
                  </a:cubicBezTo>
                  <a:cubicBezTo>
                    <a:pt x="794" y="4468"/>
                    <a:pt x="816" y="4495"/>
                    <a:pt x="831" y="4510"/>
                  </a:cubicBezTo>
                  <a:cubicBezTo>
                    <a:pt x="847" y="4526"/>
                    <a:pt x="845" y="4568"/>
                    <a:pt x="858" y="4579"/>
                  </a:cubicBezTo>
                  <a:cubicBezTo>
                    <a:pt x="871" y="4590"/>
                    <a:pt x="887" y="4601"/>
                    <a:pt x="911" y="4594"/>
                  </a:cubicBezTo>
                  <a:cubicBezTo>
                    <a:pt x="935" y="4587"/>
                    <a:pt x="951" y="4599"/>
                    <a:pt x="962" y="4619"/>
                  </a:cubicBezTo>
                  <a:cubicBezTo>
                    <a:pt x="973" y="4638"/>
                    <a:pt x="991" y="4630"/>
                    <a:pt x="1015" y="4619"/>
                  </a:cubicBezTo>
                  <a:cubicBezTo>
                    <a:pt x="1039" y="4607"/>
                    <a:pt x="1095" y="4638"/>
                    <a:pt x="1108" y="4645"/>
                  </a:cubicBezTo>
                  <a:cubicBezTo>
                    <a:pt x="1121" y="4652"/>
                    <a:pt x="1115" y="4689"/>
                    <a:pt x="1117" y="4714"/>
                  </a:cubicBezTo>
                  <a:cubicBezTo>
                    <a:pt x="1119" y="4738"/>
                    <a:pt x="1104" y="4769"/>
                    <a:pt x="1128" y="4785"/>
                  </a:cubicBezTo>
                  <a:cubicBezTo>
                    <a:pt x="1152" y="4800"/>
                    <a:pt x="1146" y="4835"/>
                    <a:pt x="1174" y="4846"/>
                  </a:cubicBezTo>
                  <a:cubicBezTo>
                    <a:pt x="1203" y="4858"/>
                    <a:pt x="1214" y="4897"/>
                    <a:pt x="1232" y="4902"/>
                  </a:cubicBezTo>
                  <a:cubicBezTo>
                    <a:pt x="1250" y="4906"/>
                    <a:pt x="1283" y="4933"/>
                    <a:pt x="1287" y="4953"/>
                  </a:cubicBezTo>
                  <a:cubicBezTo>
                    <a:pt x="1292" y="4973"/>
                    <a:pt x="1256" y="4990"/>
                    <a:pt x="1236" y="4999"/>
                  </a:cubicBezTo>
                  <a:cubicBezTo>
                    <a:pt x="1217" y="5008"/>
                    <a:pt x="1179" y="4973"/>
                    <a:pt x="1166" y="4988"/>
                  </a:cubicBezTo>
                  <a:cubicBezTo>
                    <a:pt x="1152" y="5004"/>
                    <a:pt x="1170" y="5032"/>
                    <a:pt x="1181" y="5081"/>
                  </a:cubicBezTo>
                  <a:cubicBezTo>
                    <a:pt x="1192" y="5130"/>
                    <a:pt x="1201" y="5134"/>
                    <a:pt x="1223" y="5134"/>
                  </a:cubicBezTo>
                  <a:cubicBezTo>
                    <a:pt x="1245" y="5134"/>
                    <a:pt x="1254" y="5119"/>
                    <a:pt x="1270" y="5110"/>
                  </a:cubicBezTo>
                  <a:cubicBezTo>
                    <a:pt x="1285" y="5101"/>
                    <a:pt x="1321" y="5114"/>
                    <a:pt x="1336" y="5108"/>
                  </a:cubicBezTo>
                  <a:cubicBezTo>
                    <a:pt x="1352" y="5101"/>
                    <a:pt x="1407" y="5099"/>
                    <a:pt x="1418" y="5117"/>
                  </a:cubicBezTo>
                  <a:cubicBezTo>
                    <a:pt x="1429" y="5134"/>
                    <a:pt x="1440" y="5176"/>
                    <a:pt x="1431" y="5192"/>
                  </a:cubicBezTo>
                  <a:cubicBezTo>
                    <a:pt x="1422" y="5207"/>
                    <a:pt x="1442" y="5225"/>
                    <a:pt x="1453" y="5247"/>
                  </a:cubicBezTo>
                  <a:cubicBezTo>
                    <a:pt x="1464" y="5269"/>
                    <a:pt x="1511" y="5258"/>
                    <a:pt x="1526" y="5265"/>
                  </a:cubicBezTo>
                  <a:cubicBezTo>
                    <a:pt x="1542" y="5272"/>
                    <a:pt x="1577" y="5320"/>
                    <a:pt x="1571" y="5342"/>
                  </a:cubicBezTo>
                  <a:cubicBezTo>
                    <a:pt x="1564" y="5364"/>
                    <a:pt x="1593" y="5369"/>
                    <a:pt x="1608" y="5362"/>
                  </a:cubicBezTo>
                  <a:cubicBezTo>
                    <a:pt x="1624" y="5356"/>
                    <a:pt x="1639" y="5373"/>
                    <a:pt x="1657" y="5384"/>
                  </a:cubicBezTo>
                  <a:cubicBezTo>
                    <a:pt x="1675" y="5395"/>
                    <a:pt x="1690" y="5391"/>
                    <a:pt x="1708" y="5380"/>
                  </a:cubicBezTo>
                  <a:cubicBezTo>
                    <a:pt x="1726" y="5369"/>
                    <a:pt x="1754" y="5360"/>
                    <a:pt x="1763" y="5376"/>
                  </a:cubicBezTo>
                  <a:cubicBezTo>
                    <a:pt x="1772" y="5391"/>
                    <a:pt x="1808" y="5420"/>
                    <a:pt x="1808" y="5429"/>
                  </a:cubicBezTo>
                  <a:cubicBezTo>
                    <a:pt x="1808" y="5437"/>
                    <a:pt x="1863" y="5429"/>
                    <a:pt x="1889" y="5442"/>
                  </a:cubicBezTo>
                  <a:cubicBezTo>
                    <a:pt x="1916" y="5455"/>
                    <a:pt x="1945" y="5449"/>
                    <a:pt x="1974" y="5464"/>
                  </a:cubicBezTo>
                  <a:cubicBezTo>
                    <a:pt x="2002" y="5480"/>
                    <a:pt x="2029" y="5482"/>
                    <a:pt x="2031" y="5500"/>
                  </a:cubicBezTo>
                  <a:cubicBezTo>
                    <a:pt x="2033" y="5517"/>
                    <a:pt x="2002" y="5533"/>
                    <a:pt x="2002" y="5542"/>
                  </a:cubicBezTo>
                  <a:cubicBezTo>
                    <a:pt x="2002" y="5550"/>
                    <a:pt x="2027" y="5557"/>
                    <a:pt x="2027" y="5570"/>
                  </a:cubicBezTo>
                  <a:cubicBezTo>
                    <a:pt x="2027" y="5584"/>
                    <a:pt x="1996" y="5584"/>
                    <a:pt x="1991" y="5595"/>
                  </a:cubicBezTo>
                  <a:cubicBezTo>
                    <a:pt x="1987" y="5606"/>
                    <a:pt x="2009" y="5621"/>
                    <a:pt x="2013" y="5632"/>
                  </a:cubicBezTo>
                  <a:cubicBezTo>
                    <a:pt x="2018" y="5643"/>
                    <a:pt x="1996" y="5681"/>
                    <a:pt x="1996" y="5692"/>
                  </a:cubicBezTo>
                  <a:cubicBezTo>
                    <a:pt x="1996" y="5703"/>
                    <a:pt x="1929" y="5690"/>
                    <a:pt x="1914" y="5690"/>
                  </a:cubicBezTo>
                  <a:cubicBezTo>
                    <a:pt x="1898" y="5690"/>
                    <a:pt x="1852" y="5741"/>
                    <a:pt x="1836" y="5743"/>
                  </a:cubicBezTo>
                  <a:cubicBezTo>
                    <a:pt x="1823" y="5745"/>
                    <a:pt x="1829" y="5769"/>
                    <a:pt x="1834" y="5790"/>
                  </a:cubicBezTo>
                  <a:cubicBezTo>
                    <a:pt x="1882" y="5781"/>
                    <a:pt x="1931" y="5777"/>
                    <a:pt x="1936" y="5788"/>
                  </a:cubicBezTo>
                  <a:cubicBezTo>
                    <a:pt x="1945" y="5806"/>
                    <a:pt x="1833" y="5853"/>
                    <a:pt x="1812" y="5860"/>
                  </a:cubicBezTo>
                  <a:cubicBezTo>
                    <a:pt x="1791" y="5868"/>
                    <a:pt x="1852" y="5899"/>
                    <a:pt x="1850" y="5916"/>
                  </a:cubicBezTo>
                  <a:cubicBezTo>
                    <a:pt x="1849" y="5934"/>
                    <a:pt x="1785" y="5939"/>
                    <a:pt x="1791" y="5974"/>
                  </a:cubicBezTo>
                  <a:cubicBezTo>
                    <a:pt x="1797" y="6009"/>
                    <a:pt x="1771" y="6017"/>
                    <a:pt x="1737" y="6017"/>
                  </a:cubicBezTo>
                  <a:cubicBezTo>
                    <a:pt x="1703" y="6017"/>
                    <a:pt x="1694" y="6037"/>
                    <a:pt x="1710" y="6040"/>
                  </a:cubicBezTo>
                  <a:cubicBezTo>
                    <a:pt x="1726" y="6043"/>
                    <a:pt x="1725" y="6088"/>
                    <a:pt x="1788" y="6104"/>
                  </a:cubicBezTo>
                  <a:cubicBezTo>
                    <a:pt x="1852" y="6120"/>
                    <a:pt x="1920" y="6179"/>
                    <a:pt x="1974" y="6238"/>
                  </a:cubicBezTo>
                  <a:cubicBezTo>
                    <a:pt x="1982" y="6246"/>
                    <a:pt x="1991" y="6253"/>
                    <a:pt x="2000" y="6259"/>
                  </a:cubicBezTo>
                  <a:cubicBezTo>
                    <a:pt x="2016" y="6249"/>
                    <a:pt x="2030" y="6242"/>
                    <a:pt x="2038" y="6241"/>
                  </a:cubicBezTo>
                  <a:cubicBezTo>
                    <a:pt x="2069" y="6237"/>
                    <a:pt x="2126" y="6254"/>
                    <a:pt x="2157" y="6276"/>
                  </a:cubicBezTo>
                  <a:cubicBezTo>
                    <a:pt x="2188" y="6299"/>
                    <a:pt x="2299" y="6272"/>
                    <a:pt x="2312" y="6290"/>
                  </a:cubicBezTo>
                  <a:cubicBezTo>
                    <a:pt x="2326" y="6307"/>
                    <a:pt x="2352" y="6330"/>
                    <a:pt x="2374" y="6330"/>
                  </a:cubicBezTo>
                  <a:cubicBezTo>
                    <a:pt x="2396" y="6330"/>
                    <a:pt x="2419" y="6374"/>
                    <a:pt x="2436" y="6361"/>
                  </a:cubicBezTo>
                  <a:cubicBezTo>
                    <a:pt x="2454" y="6347"/>
                    <a:pt x="2520" y="6347"/>
                    <a:pt x="2538" y="6347"/>
                  </a:cubicBezTo>
                  <a:cubicBezTo>
                    <a:pt x="2556" y="6347"/>
                    <a:pt x="2556" y="6361"/>
                    <a:pt x="2573" y="6361"/>
                  </a:cubicBezTo>
                  <a:cubicBezTo>
                    <a:pt x="2591" y="6361"/>
                    <a:pt x="2591" y="6427"/>
                    <a:pt x="2605" y="6423"/>
                  </a:cubicBezTo>
                  <a:cubicBezTo>
                    <a:pt x="2618" y="6418"/>
                    <a:pt x="2666" y="6462"/>
                    <a:pt x="2697" y="6467"/>
                  </a:cubicBezTo>
                  <a:cubicBezTo>
                    <a:pt x="2728" y="6471"/>
                    <a:pt x="2759" y="6524"/>
                    <a:pt x="2773" y="6520"/>
                  </a:cubicBezTo>
                  <a:cubicBezTo>
                    <a:pt x="2786" y="6516"/>
                    <a:pt x="2808" y="6542"/>
                    <a:pt x="2817" y="6520"/>
                  </a:cubicBezTo>
                  <a:cubicBezTo>
                    <a:pt x="2825" y="6499"/>
                    <a:pt x="2869" y="6509"/>
                    <a:pt x="2881" y="6473"/>
                  </a:cubicBezTo>
                  <a:cubicBezTo>
                    <a:pt x="2825" y="6404"/>
                    <a:pt x="2765" y="6328"/>
                    <a:pt x="2767" y="6299"/>
                  </a:cubicBezTo>
                  <a:cubicBezTo>
                    <a:pt x="2770" y="6248"/>
                    <a:pt x="2790" y="6216"/>
                    <a:pt x="2728" y="6163"/>
                  </a:cubicBezTo>
                  <a:cubicBezTo>
                    <a:pt x="2666" y="6110"/>
                    <a:pt x="2734" y="6074"/>
                    <a:pt x="2779" y="6018"/>
                  </a:cubicBezTo>
                  <a:cubicBezTo>
                    <a:pt x="2818" y="5968"/>
                    <a:pt x="2902" y="5946"/>
                    <a:pt x="2956" y="5910"/>
                  </a:cubicBezTo>
                  <a:cubicBezTo>
                    <a:pt x="2945" y="5903"/>
                    <a:pt x="2934" y="5896"/>
                    <a:pt x="2923" y="5891"/>
                  </a:cubicBezTo>
                  <a:cubicBezTo>
                    <a:pt x="2883" y="5874"/>
                    <a:pt x="2870" y="5856"/>
                    <a:pt x="2901" y="5847"/>
                  </a:cubicBezTo>
                  <a:cubicBezTo>
                    <a:pt x="2932" y="5838"/>
                    <a:pt x="2919" y="5820"/>
                    <a:pt x="2888" y="5785"/>
                  </a:cubicBezTo>
                  <a:cubicBezTo>
                    <a:pt x="2857" y="5750"/>
                    <a:pt x="2844" y="5714"/>
                    <a:pt x="2826" y="5714"/>
                  </a:cubicBezTo>
                  <a:cubicBezTo>
                    <a:pt x="2808" y="5714"/>
                    <a:pt x="2782" y="5710"/>
                    <a:pt x="2755" y="5719"/>
                  </a:cubicBezTo>
                  <a:cubicBezTo>
                    <a:pt x="2728" y="5727"/>
                    <a:pt x="2733" y="5696"/>
                    <a:pt x="2737" y="5666"/>
                  </a:cubicBezTo>
                  <a:cubicBezTo>
                    <a:pt x="2742" y="5635"/>
                    <a:pt x="2689" y="5639"/>
                    <a:pt x="2680" y="5626"/>
                  </a:cubicBezTo>
                  <a:cubicBezTo>
                    <a:pt x="2671" y="5612"/>
                    <a:pt x="2693" y="5568"/>
                    <a:pt x="2702" y="5564"/>
                  </a:cubicBezTo>
                  <a:cubicBezTo>
                    <a:pt x="2711" y="5559"/>
                    <a:pt x="2737" y="5546"/>
                    <a:pt x="2737" y="5533"/>
                  </a:cubicBezTo>
                  <a:cubicBezTo>
                    <a:pt x="2737" y="5519"/>
                    <a:pt x="2689" y="5515"/>
                    <a:pt x="2706" y="5484"/>
                  </a:cubicBezTo>
                  <a:cubicBezTo>
                    <a:pt x="2724" y="5453"/>
                    <a:pt x="2759" y="5453"/>
                    <a:pt x="2759" y="5422"/>
                  </a:cubicBezTo>
                  <a:cubicBezTo>
                    <a:pt x="2759" y="5391"/>
                    <a:pt x="2786" y="5364"/>
                    <a:pt x="2817" y="5387"/>
                  </a:cubicBezTo>
                  <a:cubicBezTo>
                    <a:pt x="2848" y="5409"/>
                    <a:pt x="2861" y="5466"/>
                    <a:pt x="2897" y="5453"/>
                  </a:cubicBezTo>
                  <a:cubicBezTo>
                    <a:pt x="2932" y="5440"/>
                    <a:pt x="2910" y="5409"/>
                    <a:pt x="2906" y="5391"/>
                  </a:cubicBezTo>
                  <a:cubicBezTo>
                    <a:pt x="2901" y="5373"/>
                    <a:pt x="2892" y="5347"/>
                    <a:pt x="2932" y="5338"/>
                  </a:cubicBezTo>
                  <a:cubicBezTo>
                    <a:pt x="2972" y="5329"/>
                    <a:pt x="2954" y="5289"/>
                    <a:pt x="2985" y="5289"/>
                  </a:cubicBezTo>
                  <a:cubicBezTo>
                    <a:pt x="3016" y="5289"/>
                    <a:pt x="3074" y="5249"/>
                    <a:pt x="3091" y="5240"/>
                  </a:cubicBezTo>
                  <a:cubicBezTo>
                    <a:pt x="3109" y="5232"/>
                    <a:pt x="3149" y="5210"/>
                    <a:pt x="3167" y="5218"/>
                  </a:cubicBezTo>
                  <a:cubicBezTo>
                    <a:pt x="3184" y="5227"/>
                    <a:pt x="3207" y="5249"/>
                    <a:pt x="3220" y="5218"/>
                  </a:cubicBezTo>
                  <a:cubicBezTo>
                    <a:pt x="3233" y="5187"/>
                    <a:pt x="3286" y="5201"/>
                    <a:pt x="3291" y="5218"/>
                  </a:cubicBezTo>
                  <a:cubicBezTo>
                    <a:pt x="3295" y="5236"/>
                    <a:pt x="3379" y="5236"/>
                    <a:pt x="3406" y="5254"/>
                  </a:cubicBezTo>
                  <a:cubicBezTo>
                    <a:pt x="3432" y="5272"/>
                    <a:pt x="3490" y="5307"/>
                    <a:pt x="3490" y="5325"/>
                  </a:cubicBezTo>
                  <a:cubicBezTo>
                    <a:pt x="3490" y="5342"/>
                    <a:pt x="3516" y="5369"/>
                    <a:pt x="3516" y="5338"/>
                  </a:cubicBezTo>
                  <a:cubicBezTo>
                    <a:pt x="3516" y="5307"/>
                    <a:pt x="3539" y="5316"/>
                    <a:pt x="3574" y="5338"/>
                  </a:cubicBezTo>
                  <a:cubicBezTo>
                    <a:pt x="3609" y="5360"/>
                    <a:pt x="3658" y="5351"/>
                    <a:pt x="3667" y="5329"/>
                  </a:cubicBezTo>
                  <a:cubicBezTo>
                    <a:pt x="3676" y="5307"/>
                    <a:pt x="3742" y="5280"/>
                    <a:pt x="3764" y="5298"/>
                  </a:cubicBezTo>
                  <a:cubicBezTo>
                    <a:pt x="3787" y="5316"/>
                    <a:pt x="3795" y="5329"/>
                    <a:pt x="3822" y="5303"/>
                  </a:cubicBezTo>
                  <a:cubicBezTo>
                    <a:pt x="3848" y="5276"/>
                    <a:pt x="3911" y="5280"/>
                    <a:pt x="3919" y="5307"/>
                  </a:cubicBezTo>
                  <a:cubicBezTo>
                    <a:pt x="3928" y="5333"/>
                    <a:pt x="3959" y="5338"/>
                    <a:pt x="3986" y="5338"/>
                  </a:cubicBezTo>
                  <a:cubicBezTo>
                    <a:pt x="4012" y="5338"/>
                    <a:pt x="4017" y="5378"/>
                    <a:pt x="4034" y="5369"/>
                  </a:cubicBezTo>
                  <a:cubicBezTo>
                    <a:pt x="4052" y="5360"/>
                    <a:pt x="4048" y="5316"/>
                    <a:pt x="4070" y="5320"/>
                  </a:cubicBezTo>
                  <a:cubicBezTo>
                    <a:pt x="4092" y="5325"/>
                    <a:pt x="4110" y="5351"/>
                    <a:pt x="4145" y="5351"/>
                  </a:cubicBezTo>
                  <a:cubicBezTo>
                    <a:pt x="4181" y="5351"/>
                    <a:pt x="4207" y="5342"/>
                    <a:pt x="4207" y="5316"/>
                  </a:cubicBezTo>
                  <a:cubicBezTo>
                    <a:pt x="4207" y="5289"/>
                    <a:pt x="4203" y="5245"/>
                    <a:pt x="4181" y="5245"/>
                  </a:cubicBezTo>
                  <a:cubicBezTo>
                    <a:pt x="4158" y="5245"/>
                    <a:pt x="4136" y="5223"/>
                    <a:pt x="4110" y="5223"/>
                  </a:cubicBezTo>
                  <a:cubicBezTo>
                    <a:pt x="4083" y="5223"/>
                    <a:pt x="4057" y="5178"/>
                    <a:pt x="4083" y="5170"/>
                  </a:cubicBezTo>
                  <a:cubicBezTo>
                    <a:pt x="4110" y="5161"/>
                    <a:pt x="4154" y="5139"/>
                    <a:pt x="4145" y="5117"/>
                  </a:cubicBezTo>
                  <a:cubicBezTo>
                    <a:pt x="4136" y="5094"/>
                    <a:pt x="4127" y="5050"/>
                    <a:pt x="4163" y="5046"/>
                  </a:cubicBezTo>
                  <a:cubicBezTo>
                    <a:pt x="4198" y="5041"/>
                    <a:pt x="4274" y="5041"/>
                    <a:pt x="4269" y="5028"/>
                  </a:cubicBezTo>
                  <a:cubicBezTo>
                    <a:pt x="4265" y="5015"/>
                    <a:pt x="4194" y="5006"/>
                    <a:pt x="4181" y="4984"/>
                  </a:cubicBezTo>
                  <a:cubicBezTo>
                    <a:pt x="4167" y="4962"/>
                    <a:pt x="4163" y="4908"/>
                    <a:pt x="4176" y="4900"/>
                  </a:cubicBezTo>
                  <a:cubicBezTo>
                    <a:pt x="4189" y="4891"/>
                    <a:pt x="4234" y="4904"/>
                    <a:pt x="4260" y="4895"/>
                  </a:cubicBezTo>
                  <a:cubicBezTo>
                    <a:pt x="4287" y="4886"/>
                    <a:pt x="4344" y="4908"/>
                    <a:pt x="4380" y="4882"/>
                  </a:cubicBezTo>
                  <a:cubicBezTo>
                    <a:pt x="4415" y="4855"/>
                    <a:pt x="4490" y="4851"/>
                    <a:pt x="4530" y="4851"/>
                  </a:cubicBezTo>
                  <a:cubicBezTo>
                    <a:pt x="4570" y="4851"/>
                    <a:pt x="4601" y="4824"/>
                    <a:pt x="4632" y="4820"/>
                  </a:cubicBezTo>
                  <a:cubicBezTo>
                    <a:pt x="4663" y="4815"/>
                    <a:pt x="4752" y="4802"/>
                    <a:pt x="4774" y="4793"/>
                  </a:cubicBezTo>
                  <a:cubicBezTo>
                    <a:pt x="4796" y="4785"/>
                    <a:pt x="4915" y="4767"/>
                    <a:pt x="4920" y="4745"/>
                  </a:cubicBezTo>
                  <a:cubicBezTo>
                    <a:pt x="4924" y="4723"/>
                    <a:pt x="5020" y="4705"/>
                    <a:pt x="5044" y="4716"/>
                  </a:cubicBezTo>
                  <a:cubicBezTo>
                    <a:pt x="5068" y="4727"/>
                    <a:pt x="5099" y="4736"/>
                    <a:pt x="5121" y="4727"/>
                  </a:cubicBezTo>
                  <a:cubicBezTo>
                    <a:pt x="5143" y="4718"/>
                    <a:pt x="5190" y="4742"/>
                    <a:pt x="5186" y="4767"/>
                  </a:cubicBezTo>
                  <a:cubicBezTo>
                    <a:pt x="5181" y="4791"/>
                    <a:pt x="5205" y="4818"/>
                    <a:pt x="5203" y="4838"/>
                  </a:cubicBezTo>
                  <a:cubicBezTo>
                    <a:pt x="5201" y="4858"/>
                    <a:pt x="5179" y="4864"/>
                    <a:pt x="5192" y="4880"/>
                  </a:cubicBezTo>
                  <a:cubicBezTo>
                    <a:pt x="5205" y="4895"/>
                    <a:pt x="5265" y="4884"/>
                    <a:pt x="5283" y="4864"/>
                  </a:cubicBezTo>
                  <a:cubicBezTo>
                    <a:pt x="5301" y="4844"/>
                    <a:pt x="5321" y="4873"/>
                    <a:pt x="5321" y="4889"/>
                  </a:cubicBezTo>
                  <a:cubicBezTo>
                    <a:pt x="5321" y="4904"/>
                    <a:pt x="5349" y="4915"/>
                    <a:pt x="5349" y="4895"/>
                  </a:cubicBezTo>
                  <a:cubicBezTo>
                    <a:pt x="5349" y="4875"/>
                    <a:pt x="5385" y="4889"/>
                    <a:pt x="5396" y="4902"/>
                  </a:cubicBezTo>
                  <a:cubicBezTo>
                    <a:pt x="5407" y="4915"/>
                    <a:pt x="5449" y="4886"/>
                    <a:pt x="5449" y="4908"/>
                  </a:cubicBezTo>
                  <a:cubicBezTo>
                    <a:pt x="5449" y="4931"/>
                    <a:pt x="5387" y="4948"/>
                    <a:pt x="5414" y="4973"/>
                  </a:cubicBezTo>
                  <a:cubicBezTo>
                    <a:pt x="5440" y="4997"/>
                    <a:pt x="5456" y="4944"/>
                    <a:pt x="5489" y="4955"/>
                  </a:cubicBezTo>
                  <a:cubicBezTo>
                    <a:pt x="5522" y="4966"/>
                    <a:pt x="5566" y="4917"/>
                    <a:pt x="5597" y="4911"/>
                  </a:cubicBezTo>
                  <a:cubicBezTo>
                    <a:pt x="5628" y="4904"/>
                    <a:pt x="5661" y="4875"/>
                    <a:pt x="5688" y="4860"/>
                  </a:cubicBezTo>
                  <a:cubicBezTo>
                    <a:pt x="5715" y="4844"/>
                    <a:pt x="5772" y="4849"/>
                    <a:pt x="5754" y="4866"/>
                  </a:cubicBezTo>
                  <a:cubicBezTo>
                    <a:pt x="5737" y="4884"/>
                    <a:pt x="5717" y="4917"/>
                    <a:pt x="5783" y="4942"/>
                  </a:cubicBezTo>
                  <a:cubicBezTo>
                    <a:pt x="5850" y="4966"/>
                    <a:pt x="5925" y="5094"/>
                    <a:pt x="5967" y="5159"/>
                  </a:cubicBezTo>
                  <a:cubicBezTo>
                    <a:pt x="6009" y="5223"/>
                    <a:pt x="6049" y="5338"/>
                    <a:pt x="6071" y="5338"/>
                  </a:cubicBezTo>
                  <a:cubicBezTo>
                    <a:pt x="6093" y="5338"/>
                    <a:pt x="6100" y="5280"/>
                    <a:pt x="6129" y="5274"/>
                  </a:cubicBezTo>
                  <a:cubicBezTo>
                    <a:pt x="6157" y="5267"/>
                    <a:pt x="6175" y="5322"/>
                    <a:pt x="6206" y="5329"/>
                  </a:cubicBezTo>
                  <a:cubicBezTo>
                    <a:pt x="6237" y="5336"/>
                    <a:pt x="6279" y="5353"/>
                    <a:pt x="6303" y="5345"/>
                  </a:cubicBezTo>
                  <a:cubicBezTo>
                    <a:pt x="6328" y="5336"/>
                    <a:pt x="6383" y="5305"/>
                    <a:pt x="6403" y="5316"/>
                  </a:cubicBezTo>
                  <a:cubicBezTo>
                    <a:pt x="6423" y="5327"/>
                    <a:pt x="6450" y="5327"/>
                    <a:pt x="6467" y="5369"/>
                  </a:cubicBezTo>
                  <a:cubicBezTo>
                    <a:pt x="6485" y="5411"/>
                    <a:pt x="6512" y="5420"/>
                    <a:pt x="6529" y="5420"/>
                  </a:cubicBezTo>
                  <a:cubicBezTo>
                    <a:pt x="6547" y="5420"/>
                    <a:pt x="6551" y="5440"/>
                    <a:pt x="6551" y="5457"/>
                  </a:cubicBezTo>
                  <a:cubicBezTo>
                    <a:pt x="6551" y="5475"/>
                    <a:pt x="6583" y="5499"/>
                    <a:pt x="6601" y="5499"/>
                  </a:cubicBezTo>
                  <a:cubicBezTo>
                    <a:pt x="6619" y="5499"/>
                    <a:pt x="6666" y="5493"/>
                    <a:pt x="6681" y="5484"/>
                  </a:cubicBezTo>
                  <a:cubicBezTo>
                    <a:pt x="6695" y="5475"/>
                    <a:pt x="6713" y="5466"/>
                    <a:pt x="6716" y="5487"/>
                  </a:cubicBezTo>
                  <a:cubicBezTo>
                    <a:pt x="6719" y="5508"/>
                    <a:pt x="6745" y="5540"/>
                    <a:pt x="6763" y="5540"/>
                  </a:cubicBezTo>
                  <a:cubicBezTo>
                    <a:pt x="6781" y="5540"/>
                    <a:pt x="6816" y="5555"/>
                    <a:pt x="6819" y="5540"/>
                  </a:cubicBezTo>
                  <a:cubicBezTo>
                    <a:pt x="6822" y="5525"/>
                    <a:pt x="6869" y="5517"/>
                    <a:pt x="6887" y="5514"/>
                  </a:cubicBezTo>
                  <a:cubicBezTo>
                    <a:pt x="6905" y="5511"/>
                    <a:pt x="6967" y="5499"/>
                    <a:pt x="6979" y="5472"/>
                  </a:cubicBezTo>
                  <a:cubicBezTo>
                    <a:pt x="6990" y="5446"/>
                    <a:pt x="7041" y="5446"/>
                    <a:pt x="7055" y="5428"/>
                  </a:cubicBezTo>
                  <a:cubicBezTo>
                    <a:pt x="7070" y="5410"/>
                    <a:pt x="7111" y="5401"/>
                    <a:pt x="7120" y="5384"/>
                  </a:cubicBezTo>
                  <a:cubicBezTo>
                    <a:pt x="7129" y="5366"/>
                    <a:pt x="7182" y="5369"/>
                    <a:pt x="7188" y="5354"/>
                  </a:cubicBezTo>
                  <a:cubicBezTo>
                    <a:pt x="7194" y="5339"/>
                    <a:pt x="7238" y="5336"/>
                    <a:pt x="7259" y="5342"/>
                  </a:cubicBezTo>
                  <a:cubicBezTo>
                    <a:pt x="7280" y="5348"/>
                    <a:pt x="7383" y="5369"/>
                    <a:pt x="7398" y="5366"/>
                  </a:cubicBezTo>
                  <a:cubicBezTo>
                    <a:pt x="7412" y="5363"/>
                    <a:pt x="7415" y="5419"/>
                    <a:pt x="7430" y="5422"/>
                  </a:cubicBezTo>
                  <a:cubicBezTo>
                    <a:pt x="7445" y="5425"/>
                    <a:pt x="7498" y="5466"/>
                    <a:pt x="7513" y="5455"/>
                  </a:cubicBezTo>
                  <a:cubicBezTo>
                    <a:pt x="7528" y="5443"/>
                    <a:pt x="7563" y="5431"/>
                    <a:pt x="7593" y="5449"/>
                  </a:cubicBezTo>
                  <a:cubicBezTo>
                    <a:pt x="7622" y="5466"/>
                    <a:pt x="7652" y="5490"/>
                    <a:pt x="7663" y="5469"/>
                  </a:cubicBezTo>
                  <a:cubicBezTo>
                    <a:pt x="7675" y="5449"/>
                    <a:pt x="7737" y="5440"/>
                    <a:pt x="7746" y="5428"/>
                  </a:cubicBezTo>
                  <a:cubicBezTo>
                    <a:pt x="7755" y="5416"/>
                    <a:pt x="7764" y="5381"/>
                    <a:pt x="7749" y="5369"/>
                  </a:cubicBezTo>
                  <a:cubicBezTo>
                    <a:pt x="7734" y="5357"/>
                    <a:pt x="7719" y="5310"/>
                    <a:pt x="7714" y="5286"/>
                  </a:cubicBezTo>
                  <a:cubicBezTo>
                    <a:pt x="7708" y="5263"/>
                    <a:pt x="7749" y="5257"/>
                    <a:pt x="7755" y="5236"/>
                  </a:cubicBezTo>
                  <a:cubicBezTo>
                    <a:pt x="7761" y="5215"/>
                    <a:pt x="7796" y="5212"/>
                    <a:pt x="7808" y="5201"/>
                  </a:cubicBezTo>
                  <a:cubicBezTo>
                    <a:pt x="7820" y="5189"/>
                    <a:pt x="7823" y="5162"/>
                    <a:pt x="7843" y="5168"/>
                  </a:cubicBezTo>
                  <a:cubicBezTo>
                    <a:pt x="7864" y="5174"/>
                    <a:pt x="7908" y="5189"/>
                    <a:pt x="7917" y="5198"/>
                  </a:cubicBezTo>
                  <a:cubicBezTo>
                    <a:pt x="7926" y="5207"/>
                    <a:pt x="7959" y="5212"/>
                    <a:pt x="7979" y="5212"/>
                  </a:cubicBezTo>
                  <a:cubicBezTo>
                    <a:pt x="8000" y="5212"/>
                    <a:pt x="8032" y="5230"/>
                    <a:pt x="8053" y="5242"/>
                  </a:cubicBezTo>
                  <a:cubicBezTo>
                    <a:pt x="8074" y="5254"/>
                    <a:pt x="8139" y="5254"/>
                    <a:pt x="8150" y="5272"/>
                  </a:cubicBezTo>
                  <a:cubicBezTo>
                    <a:pt x="8162" y="5289"/>
                    <a:pt x="8147" y="5339"/>
                    <a:pt x="8162" y="5357"/>
                  </a:cubicBezTo>
                  <a:cubicBezTo>
                    <a:pt x="8177" y="5375"/>
                    <a:pt x="8212" y="5413"/>
                    <a:pt x="8224" y="5404"/>
                  </a:cubicBezTo>
                  <a:cubicBezTo>
                    <a:pt x="8236" y="5395"/>
                    <a:pt x="8292" y="5434"/>
                    <a:pt x="8313" y="5431"/>
                  </a:cubicBezTo>
                  <a:cubicBezTo>
                    <a:pt x="8333" y="5428"/>
                    <a:pt x="8366" y="5395"/>
                    <a:pt x="8384" y="5395"/>
                  </a:cubicBezTo>
                  <a:cubicBezTo>
                    <a:pt x="8401" y="5395"/>
                    <a:pt x="8457" y="5381"/>
                    <a:pt x="8475" y="5384"/>
                  </a:cubicBezTo>
                  <a:cubicBezTo>
                    <a:pt x="8493" y="5387"/>
                    <a:pt x="8558" y="5410"/>
                    <a:pt x="8567" y="5404"/>
                  </a:cubicBezTo>
                  <a:cubicBezTo>
                    <a:pt x="8575" y="5398"/>
                    <a:pt x="8634" y="5407"/>
                    <a:pt x="8643" y="5425"/>
                  </a:cubicBezTo>
                  <a:cubicBezTo>
                    <a:pt x="8652" y="5443"/>
                    <a:pt x="8726" y="5443"/>
                    <a:pt x="8726" y="5463"/>
                  </a:cubicBezTo>
                  <a:cubicBezTo>
                    <a:pt x="8726" y="5484"/>
                    <a:pt x="8767" y="5496"/>
                    <a:pt x="8779" y="5519"/>
                  </a:cubicBezTo>
                  <a:cubicBezTo>
                    <a:pt x="8791" y="5543"/>
                    <a:pt x="8888" y="5528"/>
                    <a:pt x="8906" y="5543"/>
                  </a:cubicBezTo>
                  <a:cubicBezTo>
                    <a:pt x="8924" y="5558"/>
                    <a:pt x="9036" y="5555"/>
                    <a:pt x="9039" y="5543"/>
                  </a:cubicBezTo>
                  <a:cubicBezTo>
                    <a:pt x="9042" y="5531"/>
                    <a:pt x="9148" y="5525"/>
                    <a:pt x="9169" y="5511"/>
                  </a:cubicBezTo>
                  <a:cubicBezTo>
                    <a:pt x="9189" y="5496"/>
                    <a:pt x="9245" y="5502"/>
                    <a:pt x="9248" y="5481"/>
                  </a:cubicBezTo>
                  <a:cubicBezTo>
                    <a:pt x="9251" y="5460"/>
                    <a:pt x="9304" y="5446"/>
                    <a:pt x="9328" y="5428"/>
                  </a:cubicBezTo>
                  <a:cubicBezTo>
                    <a:pt x="9352" y="5410"/>
                    <a:pt x="9446" y="5413"/>
                    <a:pt x="9452" y="5434"/>
                  </a:cubicBezTo>
                  <a:cubicBezTo>
                    <a:pt x="9458" y="5455"/>
                    <a:pt x="9514" y="5460"/>
                    <a:pt x="9538" y="5452"/>
                  </a:cubicBezTo>
                  <a:cubicBezTo>
                    <a:pt x="9561" y="5443"/>
                    <a:pt x="9623" y="5455"/>
                    <a:pt x="9632" y="5475"/>
                  </a:cubicBezTo>
                  <a:cubicBezTo>
                    <a:pt x="9641" y="5496"/>
                    <a:pt x="9712" y="5508"/>
                    <a:pt x="9729" y="5502"/>
                  </a:cubicBezTo>
                  <a:cubicBezTo>
                    <a:pt x="9747" y="5496"/>
                    <a:pt x="9803" y="5455"/>
                    <a:pt x="9824" y="5452"/>
                  </a:cubicBezTo>
                  <a:cubicBezTo>
                    <a:pt x="9845" y="5449"/>
                    <a:pt x="9874" y="5428"/>
                    <a:pt x="9868" y="5407"/>
                  </a:cubicBezTo>
                  <a:cubicBezTo>
                    <a:pt x="9862" y="5387"/>
                    <a:pt x="9909" y="5328"/>
                    <a:pt x="9915" y="5304"/>
                  </a:cubicBezTo>
                  <a:cubicBezTo>
                    <a:pt x="9921" y="5280"/>
                    <a:pt x="9963" y="5215"/>
                    <a:pt x="9977" y="5210"/>
                  </a:cubicBezTo>
                  <a:cubicBezTo>
                    <a:pt x="9992" y="5204"/>
                    <a:pt x="10025" y="5177"/>
                    <a:pt x="10022" y="5159"/>
                  </a:cubicBezTo>
                  <a:cubicBezTo>
                    <a:pt x="10019" y="5142"/>
                    <a:pt x="10010" y="5089"/>
                    <a:pt x="9992" y="5089"/>
                  </a:cubicBezTo>
                  <a:cubicBezTo>
                    <a:pt x="9974" y="5089"/>
                    <a:pt x="9942" y="5092"/>
                    <a:pt x="9983" y="5035"/>
                  </a:cubicBezTo>
                  <a:cubicBezTo>
                    <a:pt x="10025" y="4979"/>
                    <a:pt x="10098" y="4994"/>
                    <a:pt x="10110" y="4994"/>
                  </a:cubicBezTo>
                  <a:cubicBezTo>
                    <a:pt x="10122" y="4994"/>
                    <a:pt x="10216" y="4970"/>
                    <a:pt x="10258" y="4982"/>
                  </a:cubicBezTo>
                  <a:cubicBezTo>
                    <a:pt x="10299" y="4994"/>
                    <a:pt x="10326" y="4976"/>
                    <a:pt x="10370" y="5000"/>
                  </a:cubicBezTo>
                  <a:cubicBezTo>
                    <a:pt x="10414" y="5024"/>
                    <a:pt x="10476" y="5015"/>
                    <a:pt x="10491" y="5035"/>
                  </a:cubicBezTo>
                  <a:cubicBezTo>
                    <a:pt x="10506" y="5056"/>
                    <a:pt x="10565" y="5074"/>
                    <a:pt x="10556" y="5109"/>
                  </a:cubicBezTo>
                  <a:cubicBezTo>
                    <a:pt x="10547" y="5145"/>
                    <a:pt x="10588" y="5124"/>
                    <a:pt x="10603" y="5201"/>
                  </a:cubicBezTo>
                  <a:cubicBezTo>
                    <a:pt x="10618" y="5277"/>
                    <a:pt x="10653" y="5283"/>
                    <a:pt x="10662" y="5319"/>
                  </a:cubicBezTo>
                  <a:cubicBezTo>
                    <a:pt x="10671" y="5354"/>
                    <a:pt x="10718" y="5419"/>
                    <a:pt x="10712" y="5440"/>
                  </a:cubicBezTo>
                  <a:cubicBezTo>
                    <a:pt x="10706" y="5460"/>
                    <a:pt x="10700" y="5493"/>
                    <a:pt x="10751" y="5496"/>
                  </a:cubicBezTo>
                  <a:cubicBezTo>
                    <a:pt x="10801" y="5499"/>
                    <a:pt x="10836" y="5537"/>
                    <a:pt x="10848" y="5531"/>
                  </a:cubicBezTo>
                  <a:cubicBezTo>
                    <a:pt x="10860" y="5525"/>
                    <a:pt x="10919" y="5546"/>
                    <a:pt x="10948" y="5576"/>
                  </a:cubicBezTo>
                  <a:cubicBezTo>
                    <a:pt x="10978" y="5605"/>
                    <a:pt x="11022" y="5590"/>
                    <a:pt x="11019" y="5623"/>
                  </a:cubicBezTo>
                  <a:cubicBezTo>
                    <a:pt x="11016" y="5655"/>
                    <a:pt x="11043" y="5682"/>
                    <a:pt x="11040" y="5708"/>
                  </a:cubicBezTo>
                  <a:cubicBezTo>
                    <a:pt x="11037" y="5735"/>
                    <a:pt x="11096" y="5753"/>
                    <a:pt x="11137" y="5747"/>
                  </a:cubicBezTo>
                  <a:cubicBezTo>
                    <a:pt x="11179" y="5741"/>
                    <a:pt x="11208" y="5761"/>
                    <a:pt x="11226" y="5726"/>
                  </a:cubicBezTo>
                  <a:cubicBezTo>
                    <a:pt x="11244" y="5691"/>
                    <a:pt x="11303" y="5705"/>
                    <a:pt x="11323" y="5691"/>
                  </a:cubicBezTo>
                  <a:cubicBezTo>
                    <a:pt x="11344" y="5676"/>
                    <a:pt x="11406" y="5658"/>
                    <a:pt x="11403" y="5711"/>
                  </a:cubicBezTo>
                  <a:cubicBezTo>
                    <a:pt x="11400" y="5764"/>
                    <a:pt x="11435" y="5776"/>
                    <a:pt x="11406" y="5794"/>
                  </a:cubicBezTo>
                  <a:cubicBezTo>
                    <a:pt x="11376" y="5812"/>
                    <a:pt x="11362" y="5888"/>
                    <a:pt x="11353" y="5921"/>
                  </a:cubicBezTo>
                  <a:cubicBezTo>
                    <a:pt x="11344" y="5953"/>
                    <a:pt x="11300" y="5962"/>
                    <a:pt x="11294" y="5998"/>
                  </a:cubicBezTo>
                  <a:cubicBezTo>
                    <a:pt x="11288" y="6033"/>
                    <a:pt x="11246" y="6036"/>
                    <a:pt x="11246" y="6063"/>
                  </a:cubicBezTo>
                  <a:cubicBezTo>
                    <a:pt x="11246" y="6089"/>
                    <a:pt x="11187" y="6083"/>
                    <a:pt x="11158" y="6063"/>
                  </a:cubicBezTo>
                  <a:cubicBezTo>
                    <a:pt x="11128" y="6042"/>
                    <a:pt x="11099" y="6101"/>
                    <a:pt x="11075" y="6101"/>
                  </a:cubicBezTo>
                  <a:cubicBezTo>
                    <a:pt x="11052" y="6101"/>
                    <a:pt x="11055" y="6151"/>
                    <a:pt x="11060" y="6172"/>
                  </a:cubicBezTo>
                  <a:cubicBezTo>
                    <a:pt x="11067" y="6192"/>
                    <a:pt x="11052" y="6219"/>
                    <a:pt x="11067" y="6254"/>
                  </a:cubicBezTo>
                  <a:cubicBezTo>
                    <a:pt x="11074" y="6273"/>
                    <a:pt x="11070" y="6309"/>
                    <a:pt x="11074" y="6350"/>
                  </a:cubicBezTo>
                  <a:cubicBezTo>
                    <a:pt x="11109" y="6324"/>
                    <a:pt x="11142" y="6305"/>
                    <a:pt x="11156" y="6305"/>
                  </a:cubicBezTo>
                  <a:cubicBezTo>
                    <a:pt x="11193" y="6305"/>
                    <a:pt x="11230" y="6368"/>
                    <a:pt x="11272" y="6369"/>
                  </a:cubicBezTo>
                  <a:cubicBezTo>
                    <a:pt x="11313" y="6371"/>
                    <a:pt x="11500" y="6245"/>
                    <a:pt x="11502" y="6225"/>
                  </a:cubicBezTo>
                  <a:cubicBezTo>
                    <a:pt x="11503" y="6204"/>
                    <a:pt x="11613" y="6099"/>
                    <a:pt x="11664" y="6045"/>
                  </a:cubicBezTo>
                  <a:cubicBezTo>
                    <a:pt x="11716" y="5990"/>
                    <a:pt x="11784" y="5911"/>
                    <a:pt x="11810" y="5849"/>
                  </a:cubicBezTo>
                  <a:cubicBezTo>
                    <a:pt x="11827" y="5810"/>
                    <a:pt x="11899" y="5736"/>
                    <a:pt x="11916" y="5707"/>
                  </a:cubicBezTo>
                  <a:cubicBezTo>
                    <a:pt x="11934" y="5677"/>
                    <a:pt x="11946" y="5674"/>
                    <a:pt x="11978" y="5605"/>
                  </a:cubicBezTo>
                  <a:cubicBezTo>
                    <a:pt x="12011" y="5536"/>
                    <a:pt x="12011" y="5354"/>
                    <a:pt x="12021" y="5342"/>
                  </a:cubicBezTo>
                  <a:cubicBezTo>
                    <a:pt x="12032" y="5331"/>
                    <a:pt x="12026" y="5300"/>
                    <a:pt x="12040" y="5280"/>
                  </a:cubicBezTo>
                  <a:cubicBezTo>
                    <a:pt x="12055" y="5261"/>
                    <a:pt x="12048" y="5235"/>
                    <a:pt x="12077" y="5210"/>
                  </a:cubicBezTo>
                  <a:cubicBezTo>
                    <a:pt x="12107" y="5185"/>
                    <a:pt x="12101" y="5162"/>
                    <a:pt x="12094" y="5143"/>
                  </a:cubicBezTo>
                  <a:cubicBezTo>
                    <a:pt x="12086" y="5124"/>
                    <a:pt x="12095" y="5081"/>
                    <a:pt x="12088" y="5068"/>
                  </a:cubicBezTo>
                  <a:cubicBezTo>
                    <a:pt x="12080" y="5055"/>
                    <a:pt x="12082" y="5049"/>
                    <a:pt x="12099" y="5038"/>
                  </a:cubicBezTo>
                  <a:cubicBezTo>
                    <a:pt x="12117" y="5028"/>
                    <a:pt x="12088" y="5001"/>
                    <a:pt x="12063" y="4990"/>
                  </a:cubicBezTo>
                  <a:cubicBezTo>
                    <a:pt x="12037" y="4978"/>
                    <a:pt x="12005" y="4968"/>
                    <a:pt x="12002" y="4939"/>
                  </a:cubicBezTo>
                  <a:cubicBezTo>
                    <a:pt x="11999" y="4911"/>
                    <a:pt x="11956" y="4878"/>
                    <a:pt x="11924" y="4880"/>
                  </a:cubicBezTo>
                  <a:cubicBezTo>
                    <a:pt x="11891" y="4883"/>
                    <a:pt x="11831" y="4863"/>
                    <a:pt x="11838" y="4883"/>
                  </a:cubicBezTo>
                  <a:cubicBezTo>
                    <a:pt x="11846" y="4904"/>
                    <a:pt x="11835" y="4922"/>
                    <a:pt x="11819" y="4917"/>
                  </a:cubicBezTo>
                  <a:cubicBezTo>
                    <a:pt x="11803" y="4913"/>
                    <a:pt x="11795" y="4926"/>
                    <a:pt x="11776" y="4956"/>
                  </a:cubicBezTo>
                  <a:cubicBezTo>
                    <a:pt x="11757" y="4985"/>
                    <a:pt x="11689" y="4988"/>
                    <a:pt x="11720" y="4960"/>
                  </a:cubicBezTo>
                  <a:cubicBezTo>
                    <a:pt x="11751" y="4932"/>
                    <a:pt x="11710" y="4931"/>
                    <a:pt x="11716" y="4901"/>
                  </a:cubicBezTo>
                  <a:cubicBezTo>
                    <a:pt x="11722" y="4872"/>
                    <a:pt x="11747" y="4842"/>
                    <a:pt x="11713" y="4861"/>
                  </a:cubicBezTo>
                  <a:cubicBezTo>
                    <a:pt x="11679" y="4880"/>
                    <a:pt x="11679" y="4926"/>
                    <a:pt x="11651" y="4932"/>
                  </a:cubicBezTo>
                  <a:cubicBezTo>
                    <a:pt x="11623" y="4938"/>
                    <a:pt x="11632" y="4852"/>
                    <a:pt x="11639" y="4830"/>
                  </a:cubicBezTo>
                  <a:cubicBezTo>
                    <a:pt x="11646" y="4808"/>
                    <a:pt x="11587" y="4832"/>
                    <a:pt x="11525" y="4827"/>
                  </a:cubicBezTo>
                  <a:cubicBezTo>
                    <a:pt x="11463" y="4823"/>
                    <a:pt x="11480" y="4780"/>
                    <a:pt x="11530" y="4753"/>
                  </a:cubicBezTo>
                  <a:cubicBezTo>
                    <a:pt x="11580" y="4727"/>
                    <a:pt x="11571" y="4702"/>
                    <a:pt x="11596" y="4692"/>
                  </a:cubicBezTo>
                  <a:cubicBezTo>
                    <a:pt x="11621" y="4681"/>
                    <a:pt x="11686" y="4638"/>
                    <a:pt x="11725" y="4616"/>
                  </a:cubicBezTo>
                  <a:cubicBezTo>
                    <a:pt x="11763" y="4594"/>
                    <a:pt x="11770" y="4569"/>
                    <a:pt x="11779" y="4544"/>
                  </a:cubicBezTo>
                  <a:cubicBezTo>
                    <a:pt x="11788" y="4519"/>
                    <a:pt x="11859" y="4488"/>
                    <a:pt x="11922" y="4436"/>
                  </a:cubicBezTo>
                  <a:cubicBezTo>
                    <a:pt x="11986" y="4385"/>
                    <a:pt x="12017" y="4355"/>
                    <a:pt x="12032" y="4324"/>
                  </a:cubicBezTo>
                  <a:cubicBezTo>
                    <a:pt x="12046" y="4293"/>
                    <a:pt x="12141" y="4255"/>
                    <a:pt x="12142" y="4231"/>
                  </a:cubicBezTo>
                  <a:cubicBezTo>
                    <a:pt x="12144" y="4207"/>
                    <a:pt x="12254" y="4148"/>
                    <a:pt x="12330" y="4134"/>
                  </a:cubicBezTo>
                  <a:cubicBezTo>
                    <a:pt x="12405" y="4119"/>
                    <a:pt x="12524" y="4138"/>
                    <a:pt x="12547" y="4160"/>
                  </a:cubicBezTo>
                  <a:cubicBezTo>
                    <a:pt x="12569" y="4182"/>
                    <a:pt x="12585" y="4174"/>
                    <a:pt x="12598" y="4159"/>
                  </a:cubicBezTo>
                  <a:cubicBezTo>
                    <a:pt x="12612" y="4144"/>
                    <a:pt x="12641" y="4151"/>
                    <a:pt x="12691" y="4157"/>
                  </a:cubicBezTo>
                  <a:cubicBezTo>
                    <a:pt x="12741" y="4163"/>
                    <a:pt x="12753" y="4134"/>
                    <a:pt x="12787" y="4144"/>
                  </a:cubicBezTo>
                  <a:cubicBezTo>
                    <a:pt x="12821" y="4154"/>
                    <a:pt x="12849" y="4160"/>
                    <a:pt x="12870" y="4120"/>
                  </a:cubicBezTo>
                  <a:cubicBezTo>
                    <a:pt x="12890" y="4081"/>
                    <a:pt x="12988" y="4088"/>
                    <a:pt x="13010" y="4104"/>
                  </a:cubicBezTo>
                  <a:cubicBezTo>
                    <a:pt x="13032" y="4121"/>
                    <a:pt x="13050" y="4143"/>
                    <a:pt x="13085" y="4119"/>
                  </a:cubicBezTo>
                  <a:cubicBezTo>
                    <a:pt x="13121" y="4095"/>
                    <a:pt x="13121" y="4150"/>
                    <a:pt x="13155" y="4154"/>
                  </a:cubicBezTo>
                  <a:cubicBezTo>
                    <a:pt x="13189" y="4159"/>
                    <a:pt x="13166" y="4188"/>
                    <a:pt x="13137" y="4185"/>
                  </a:cubicBezTo>
                  <a:cubicBezTo>
                    <a:pt x="13107" y="4182"/>
                    <a:pt x="13070" y="4200"/>
                    <a:pt x="13104" y="4219"/>
                  </a:cubicBezTo>
                  <a:cubicBezTo>
                    <a:pt x="13138" y="4238"/>
                    <a:pt x="13178" y="4202"/>
                    <a:pt x="13205" y="4205"/>
                  </a:cubicBezTo>
                  <a:cubicBezTo>
                    <a:pt x="13231" y="4207"/>
                    <a:pt x="13273" y="4210"/>
                    <a:pt x="13310" y="4187"/>
                  </a:cubicBezTo>
                  <a:cubicBezTo>
                    <a:pt x="13347" y="4163"/>
                    <a:pt x="13357" y="4206"/>
                    <a:pt x="13380" y="4185"/>
                  </a:cubicBezTo>
                  <a:cubicBezTo>
                    <a:pt x="13404" y="4165"/>
                    <a:pt x="13457" y="4159"/>
                    <a:pt x="13484" y="4160"/>
                  </a:cubicBezTo>
                  <a:cubicBezTo>
                    <a:pt x="13510" y="4162"/>
                    <a:pt x="13488" y="4129"/>
                    <a:pt x="13444" y="4129"/>
                  </a:cubicBezTo>
                  <a:cubicBezTo>
                    <a:pt x="13400" y="4129"/>
                    <a:pt x="13401" y="4106"/>
                    <a:pt x="13437" y="4045"/>
                  </a:cubicBezTo>
                  <a:cubicBezTo>
                    <a:pt x="13472" y="3985"/>
                    <a:pt x="13540" y="3952"/>
                    <a:pt x="13583" y="3915"/>
                  </a:cubicBezTo>
                  <a:cubicBezTo>
                    <a:pt x="13625" y="3879"/>
                    <a:pt x="13656" y="3896"/>
                    <a:pt x="13656" y="3872"/>
                  </a:cubicBezTo>
                  <a:cubicBezTo>
                    <a:pt x="13656" y="3849"/>
                    <a:pt x="13677" y="3782"/>
                    <a:pt x="13710" y="3781"/>
                  </a:cubicBezTo>
                  <a:cubicBezTo>
                    <a:pt x="13742" y="3779"/>
                    <a:pt x="13823" y="3794"/>
                    <a:pt x="13873" y="3766"/>
                  </a:cubicBezTo>
                  <a:cubicBezTo>
                    <a:pt x="13923" y="3738"/>
                    <a:pt x="13919" y="3787"/>
                    <a:pt x="13940" y="3794"/>
                  </a:cubicBezTo>
                  <a:cubicBezTo>
                    <a:pt x="13960" y="3802"/>
                    <a:pt x="13988" y="3752"/>
                    <a:pt x="14012" y="3766"/>
                  </a:cubicBezTo>
                  <a:cubicBezTo>
                    <a:pt x="14036" y="3781"/>
                    <a:pt x="13977" y="3816"/>
                    <a:pt x="13963" y="3859"/>
                  </a:cubicBezTo>
                  <a:cubicBezTo>
                    <a:pt x="13950" y="3902"/>
                    <a:pt x="13994" y="3886"/>
                    <a:pt x="14019" y="3898"/>
                  </a:cubicBezTo>
                  <a:cubicBezTo>
                    <a:pt x="14044" y="3909"/>
                    <a:pt x="13987" y="3927"/>
                    <a:pt x="13993" y="3939"/>
                  </a:cubicBezTo>
                  <a:cubicBezTo>
                    <a:pt x="13999" y="3951"/>
                    <a:pt x="14049" y="3951"/>
                    <a:pt x="14114" y="3886"/>
                  </a:cubicBezTo>
                  <a:cubicBezTo>
                    <a:pt x="14179" y="3821"/>
                    <a:pt x="14238" y="3803"/>
                    <a:pt x="14279" y="3808"/>
                  </a:cubicBezTo>
                  <a:cubicBezTo>
                    <a:pt x="14321" y="3812"/>
                    <a:pt x="14297" y="3771"/>
                    <a:pt x="14300" y="3710"/>
                  </a:cubicBezTo>
                  <a:cubicBezTo>
                    <a:pt x="14303" y="3650"/>
                    <a:pt x="14430" y="3632"/>
                    <a:pt x="14471" y="3650"/>
                  </a:cubicBezTo>
                  <a:cubicBezTo>
                    <a:pt x="14512" y="3667"/>
                    <a:pt x="14509" y="3684"/>
                    <a:pt x="14469" y="3673"/>
                  </a:cubicBezTo>
                  <a:cubicBezTo>
                    <a:pt x="14430" y="3663"/>
                    <a:pt x="14393" y="3698"/>
                    <a:pt x="14394" y="3749"/>
                  </a:cubicBezTo>
                  <a:cubicBezTo>
                    <a:pt x="14396" y="3799"/>
                    <a:pt x="14359" y="3815"/>
                    <a:pt x="14378" y="3834"/>
                  </a:cubicBezTo>
                  <a:cubicBezTo>
                    <a:pt x="14397" y="3853"/>
                    <a:pt x="14350" y="3858"/>
                    <a:pt x="14349" y="3879"/>
                  </a:cubicBezTo>
                  <a:cubicBezTo>
                    <a:pt x="14347" y="3899"/>
                    <a:pt x="14349" y="3915"/>
                    <a:pt x="14319" y="3924"/>
                  </a:cubicBezTo>
                  <a:cubicBezTo>
                    <a:pt x="14290" y="3933"/>
                    <a:pt x="14191" y="3943"/>
                    <a:pt x="14188" y="3982"/>
                  </a:cubicBezTo>
                  <a:cubicBezTo>
                    <a:pt x="14185" y="4020"/>
                    <a:pt x="14132" y="4025"/>
                    <a:pt x="14106" y="4072"/>
                  </a:cubicBezTo>
                  <a:cubicBezTo>
                    <a:pt x="14081" y="4119"/>
                    <a:pt x="13985" y="4147"/>
                    <a:pt x="13922" y="4241"/>
                  </a:cubicBezTo>
                  <a:cubicBezTo>
                    <a:pt x="13859" y="4336"/>
                    <a:pt x="13758" y="4336"/>
                    <a:pt x="13758" y="4354"/>
                  </a:cubicBezTo>
                  <a:cubicBezTo>
                    <a:pt x="13758" y="4371"/>
                    <a:pt x="13689" y="4370"/>
                    <a:pt x="13665" y="4373"/>
                  </a:cubicBezTo>
                  <a:cubicBezTo>
                    <a:pt x="13642" y="4376"/>
                    <a:pt x="13687" y="4433"/>
                    <a:pt x="13631" y="4494"/>
                  </a:cubicBezTo>
                  <a:cubicBezTo>
                    <a:pt x="13575" y="4554"/>
                    <a:pt x="13538" y="4638"/>
                    <a:pt x="13540" y="4723"/>
                  </a:cubicBezTo>
                  <a:cubicBezTo>
                    <a:pt x="13541" y="4807"/>
                    <a:pt x="13569" y="5049"/>
                    <a:pt x="13594" y="5092"/>
                  </a:cubicBezTo>
                  <a:cubicBezTo>
                    <a:pt x="13620" y="5134"/>
                    <a:pt x="13605" y="5239"/>
                    <a:pt x="13625" y="5261"/>
                  </a:cubicBezTo>
                  <a:cubicBezTo>
                    <a:pt x="13646" y="5283"/>
                    <a:pt x="13639" y="5320"/>
                    <a:pt x="13652" y="5333"/>
                  </a:cubicBezTo>
                  <a:cubicBezTo>
                    <a:pt x="13665" y="5347"/>
                    <a:pt x="13720" y="5274"/>
                    <a:pt x="13757" y="5243"/>
                  </a:cubicBezTo>
                  <a:cubicBezTo>
                    <a:pt x="13794" y="5212"/>
                    <a:pt x="13782" y="5202"/>
                    <a:pt x="13807" y="5186"/>
                  </a:cubicBezTo>
                  <a:cubicBezTo>
                    <a:pt x="13832" y="5170"/>
                    <a:pt x="13822" y="5102"/>
                    <a:pt x="13829" y="5084"/>
                  </a:cubicBezTo>
                  <a:cubicBezTo>
                    <a:pt x="13836" y="5066"/>
                    <a:pt x="13882" y="5058"/>
                    <a:pt x="13897" y="5038"/>
                  </a:cubicBezTo>
                  <a:cubicBezTo>
                    <a:pt x="13912" y="5019"/>
                    <a:pt x="13950" y="5031"/>
                    <a:pt x="13971" y="5024"/>
                  </a:cubicBezTo>
                  <a:cubicBezTo>
                    <a:pt x="13991" y="5016"/>
                    <a:pt x="13969" y="4968"/>
                    <a:pt x="13962" y="4939"/>
                  </a:cubicBezTo>
                  <a:cubicBezTo>
                    <a:pt x="13954" y="4911"/>
                    <a:pt x="14022" y="4873"/>
                    <a:pt x="14058" y="4848"/>
                  </a:cubicBezTo>
                  <a:cubicBezTo>
                    <a:pt x="14093" y="4823"/>
                    <a:pt x="14137" y="4864"/>
                    <a:pt x="14177" y="4827"/>
                  </a:cubicBezTo>
                  <a:cubicBezTo>
                    <a:pt x="14217" y="4790"/>
                    <a:pt x="14174" y="4748"/>
                    <a:pt x="14160" y="4728"/>
                  </a:cubicBezTo>
                  <a:cubicBezTo>
                    <a:pt x="14145" y="4709"/>
                    <a:pt x="14199" y="4616"/>
                    <a:pt x="14230" y="4607"/>
                  </a:cubicBezTo>
                  <a:cubicBezTo>
                    <a:pt x="14261" y="4599"/>
                    <a:pt x="14278" y="4630"/>
                    <a:pt x="14307" y="4603"/>
                  </a:cubicBezTo>
                  <a:cubicBezTo>
                    <a:pt x="14337" y="4576"/>
                    <a:pt x="14281" y="4534"/>
                    <a:pt x="14260" y="4537"/>
                  </a:cubicBezTo>
                  <a:cubicBezTo>
                    <a:pt x="14239" y="4540"/>
                    <a:pt x="14232" y="4461"/>
                    <a:pt x="14281" y="4424"/>
                  </a:cubicBezTo>
                  <a:cubicBezTo>
                    <a:pt x="14329" y="4388"/>
                    <a:pt x="14310" y="4380"/>
                    <a:pt x="14278" y="4371"/>
                  </a:cubicBezTo>
                  <a:cubicBezTo>
                    <a:pt x="14245" y="4362"/>
                    <a:pt x="14239" y="4374"/>
                    <a:pt x="14214" y="4376"/>
                  </a:cubicBezTo>
                  <a:cubicBezTo>
                    <a:pt x="14189" y="4377"/>
                    <a:pt x="14164" y="4324"/>
                    <a:pt x="14202" y="4272"/>
                  </a:cubicBezTo>
                  <a:cubicBezTo>
                    <a:pt x="14241" y="4221"/>
                    <a:pt x="14278" y="4227"/>
                    <a:pt x="14287" y="4184"/>
                  </a:cubicBezTo>
                  <a:cubicBezTo>
                    <a:pt x="14295" y="4141"/>
                    <a:pt x="14349" y="4081"/>
                    <a:pt x="14362" y="4058"/>
                  </a:cubicBezTo>
                  <a:cubicBezTo>
                    <a:pt x="14375" y="4036"/>
                    <a:pt x="14428" y="4058"/>
                    <a:pt x="14449" y="4054"/>
                  </a:cubicBezTo>
                  <a:cubicBezTo>
                    <a:pt x="14469" y="4050"/>
                    <a:pt x="14462" y="4094"/>
                    <a:pt x="14487" y="4072"/>
                  </a:cubicBezTo>
                  <a:cubicBezTo>
                    <a:pt x="14512" y="4050"/>
                    <a:pt x="14554" y="3976"/>
                    <a:pt x="14588" y="3976"/>
                  </a:cubicBezTo>
                  <a:cubicBezTo>
                    <a:pt x="14622" y="3976"/>
                    <a:pt x="14599" y="4030"/>
                    <a:pt x="14608" y="4063"/>
                  </a:cubicBezTo>
                  <a:cubicBezTo>
                    <a:pt x="14617" y="4095"/>
                    <a:pt x="14636" y="4054"/>
                    <a:pt x="14701" y="4010"/>
                  </a:cubicBezTo>
                  <a:cubicBezTo>
                    <a:pt x="14766" y="3965"/>
                    <a:pt x="14908" y="3970"/>
                    <a:pt x="14951" y="3991"/>
                  </a:cubicBezTo>
                  <a:cubicBezTo>
                    <a:pt x="14993" y="4011"/>
                    <a:pt x="15001" y="4060"/>
                    <a:pt x="15024" y="4054"/>
                  </a:cubicBezTo>
                  <a:cubicBezTo>
                    <a:pt x="15060" y="4045"/>
                    <a:pt x="15030" y="4005"/>
                    <a:pt x="15066" y="3995"/>
                  </a:cubicBezTo>
                  <a:cubicBezTo>
                    <a:pt x="15101" y="3985"/>
                    <a:pt x="15163" y="3948"/>
                    <a:pt x="15210" y="3914"/>
                  </a:cubicBezTo>
                  <a:cubicBezTo>
                    <a:pt x="15258" y="3880"/>
                    <a:pt x="15244" y="3905"/>
                    <a:pt x="15269" y="3874"/>
                  </a:cubicBezTo>
                  <a:cubicBezTo>
                    <a:pt x="15294" y="3843"/>
                    <a:pt x="15320" y="3856"/>
                    <a:pt x="15327" y="3836"/>
                  </a:cubicBezTo>
                  <a:cubicBezTo>
                    <a:pt x="15334" y="3815"/>
                    <a:pt x="15402" y="3781"/>
                    <a:pt x="15495" y="3760"/>
                  </a:cubicBezTo>
                  <a:cubicBezTo>
                    <a:pt x="15588" y="3740"/>
                    <a:pt x="15709" y="3678"/>
                    <a:pt x="15703" y="3659"/>
                  </a:cubicBezTo>
                  <a:cubicBezTo>
                    <a:pt x="15697" y="3639"/>
                    <a:pt x="15739" y="3630"/>
                    <a:pt x="15743" y="3650"/>
                  </a:cubicBezTo>
                  <a:cubicBezTo>
                    <a:pt x="15748" y="3669"/>
                    <a:pt x="15783" y="3661"/>
                    <a:pt x="15832" y="3672"/>
                  </a:cubicBezTo>
                  <a:cubicBezTo>
                    <a:pt x="15880" y="3682"/>
                    <a:pt x="15903" y="3701"/>
                    <a:pt x="15941" y="3663"/>
                  </a:cubicBezTo>
                  <a:cubicBezTo>
                    <a:pt x="15979" y="3625"/>
                    <a:pt x="15936" y="3611"/>
                    <a:pt x="15938" y="3582"/>
                  </a:cubicBezTo>
                  <a:cubicBezTo>
                    <a:pt x="15939" y="3552"/>
                    <a:pt x="15871" y="3521"/>
                    <a:pt x="15880" y="3490"/>
                  </a:cubicBezTo>
                  <a:cubicBezTo>
                    <a:pt x="15889" y="3459"/>
                    <a:pt x="15830" y="3377"/>
                    <a:pt x="15812" y="3393"/>
                  </a:cubicBezTo>
                  <a:cubicBezTo>
                    <a:pt x="15795" y="3409"/>
                    <a:pt x="15753" y="3380"/>
                    <a:pt x="15753" y="3356"/>
                  </a:cubicBezTo>
                  <a:cubicBezTo>
                    <a:pt x="15753" y="3332"/>
                    <a:pt x="15750" y="3304"/>
                    <a:pt x="15722" y="3322"/>
                  </a:cubicBezTo>
                  <a:cubicBezTo>
                    <a:pt x="15694" y="3340"/>
                    <a:pt x="15647" y="3331"/>
                    <a:pt x="15638" y="3304"/>
                  </a:cubicBezTo>
                  <a:cubicBezTo>
                    <a:pt x="15629" y="3278"/>
                    <a:pt x="15693" y="3259"/>
                    <a:pt x="15737" y="3276"/>
                  </a:cubicBezTo>
                  <a:cubicBezTo>
                    <a:pt x="15781" y="3294"/>
                    <a:pt x="15768" y="3312"/>
                    <a:pt x="15790" y="3325"/>
                  </a:cubicBezTo>
                  <a:cubicBezTo>
                    <a:pt x="15812" y="3338"/>
                    <a:pt x="15873" y="3332"/>
                    <a:pt x="15904" y="3318"/>
                  </a:cubicBezTo>
                  <a:cubicBezTo>
                    <a:pt x="15935" y="3303"/>
                    <a:pt x="16022" y="3275"/>
                    <a:pt x="16037" y="3250"/>
                  </a:cubicBezTo>
                  <a:cubicBezTo>
                    <a:pt x="16052" y="3225"/>
                    <a:pt x="16035" y="3213"/>
                    <a:pt x="16065" y="3198"/>
                  </a:cubicBezTo>
                  <a:cubicBezTo>
                    <a:pt x="16094" y="3183"/>
                    <a:pt x="16072" y="3152"/>
                    <a:pt x="16047" y="3139"/>
                  </a:cubicBezTo>
                  <a:cubicBezTo>
                    <a:pt x="16022" y="3126"/>
                    <a:pt x="16028" y="3090"/>
                    <a:pt x="16054" y="3090"/>
                  </a:cubicBezTo>
                  <a:cubicBezTo>
                    <a:pt x="16081" y="3090"/>
                    <a:pt x="16074" y="3059"/>
                    <a:pt x="16091" y="3058"/>
                  </a:cubicBezTo>
                  <a:cubicBezTo>
                    <a:pt x="16109" y="3056"/>
                    <a:pt x="16112" y="3071"/>
                    <a:pt x="16145" y="3055"/>
                  </a:cubicBezTo>
                  <a:cubicBezTo>
                    <a:pt x="16177" y="3039"/>
                    <a:pt x="16146" y="3080"/>
                    <a:pt x="16131" y="3108"/>
                  </a:cubicBezTo>
                  <a:cubicBezTo>
                    <a:pt x="16117" y="3136"/>
                    <a:pt x="16162" y="3160"/>
                    <a:pt x="16167" y="3176"/>
                  </a:cubicBezTo>
                  <a:cubicBezTo>
                    <a:pt x="16171" y="3192"/>
                    <a:pt x="16235" y="3198"/>
                    <a:pt x="16270" y="3179"/>
                  </a:cubicBezTo>
                  <a:cubicBezTo>
                    <a:pt x="16305" y="3160"/>
                    <a:pt x="16419" y="3203"/>
                    <a:pt x="16426" y="3231"/>
                  </a:cubicBezTo>
                  <a:cubicBezTo>
                    <a:pt x="16434" y="3259"/>
                    <a:pt x="16450" y="3293"/>
                    <a:pt x="16497" y="3316"/>
                  </a:cubicBezTo>
                  <a:cubicBezTo>
                    <a:pt x="16544" y="3340"/>
                    <a:pt x="16587" y="3329"/>
                    <a:pt x="16596" y="3352"/>
                  </a:cubicBezTo>
                  <a:cubicBezTo>
                    <a:pt x="16605" y="3374"/>
                    <a:pt x="16623" y="3385"/>
                    <a:pt x="16649" y="3380"/>
                  </a:cubicBezTo>
                  <a:cubicBezTo>
                    <a:pt x="16676" y="3374"/>
                    <a:pt x="16691" y="3403"/>
                    <a:pt x="16710" y="3385"/>
                  </a:cubicBezTo>
                  <a:cubicBezTo>
                    <a:pt x="16729" y="3368"/>
                    <a:pt x="16739" y="3396"/>
                    <a:pt x="16764" y="3374"/>
                  </a:cubicBezTo>
                  <a:cubicBezTo>
                    <a:pt x="16789" y="3352"/>
                    <a:pt x="16710" y="3337"/>
                    <a:pt x="16720" y="3319"/>
                  </a:cubicBezTo>
                  <a:cubicBezTo>
                    <a:pt x="16730" y="3301"/>
                    <a:pt x="16747" y="3332"/>
                    <a:pt x="16769" y="3331"/>
                  </a:cubicBezTo>
                  <a:cubicBezTo>
                    <a:pt x="16791" y="3329"/>
                    <a:pt x="16763" y="3287"/>
                    <a:pt x="16779" y="3282"/>
                  </a:cubicBezTo>
                  <a:cubicBezTo>
                    <a:pt x="16795" y="3278"/>
                    <a:pt x="16782" y="3189"/>
                    <a:pt x="16764" y="3183"/>
                  </a:cubicBezTo>
                  <a:cubicBezTo>
                    <a:pt x="16747" y="3177"/>
                    <a:pt x="16761" y="3146"/>
                    <a:pt x="16795" y="3172"/>
                  </a:cubicBezTo>
                  <a:cubicBezTo>
                    <a:pt x="16829" y="3197"/>
                    <a:pt x="16882" y="3195"/>
                    <a:pt x="16907" y="3195"/>
                  </a:cubicBezTo>
                  <a:cubicBezTo>
                    <a:pt x="16933" y="3195"/>
                    <a:pt x="16909" y="3172"/>
                    <a:pt x="16884" y="3167"/>
                  </a:cubicBezTo>
                  <a:cubicBezTo>
                    <a:pt x="16859" y="3163"/>
                    <a:pt x="16888" y="3142"/>
                    <a:pt x="16906" y="3158"/>
                  </a:cubicBezTo>
                  <a:cubicBezTo>
                    <a:pt x="16924" y="3175"/>
                    <a:pt x="16958" y="3182"/>
                    <a:pt x="16961" y="3164"/>
                  </a:cubicBezTo>
                  <a:cubicBezTo>
                    <a:pt x="16964" y="3146"/>
                    <a:pt x="16981" y="3108"/>
                    <a:pt x="17012" y="3110"/>
                  </a:cubicBezTo>
                  <a:cubicBezTo>
                    <a:pt x="17043" y="3111"/>
                    <a:pt x="17054" y="3093"/>
                    <a:pt x="17024" y="3083"/>
                  </a:cubicBezTo>
                  <a:close/>
                  <a:moveTo>
                    <a:pt x="8794" y="5019"/>
                  </a:moveTo>
                  <a:cubicBezTo>
                    <a:pt x="8710" y="5094"/>
                    <a:pt x="8541" y="5112"/>
                    <a:pt x="8541" y="5174"/>
                  </a:cubicBezTo>
                  <a:cubicBezTo>
                    <a:pt x="8541" y="5236"/>
                    <a:pt x="8338" y="5267"/>
                    <a:pt x="8320" y="5240"/>
                  </a:cubicBezTo>
                  <a:cubicBezTo>
                    <a:pt x="8305" y="5217"/>
                    <a:pt x="8471" y="5210"/>
                    <a:pt x="8510" y="5121"/>
                  </a:cubicBezTo>
                  <a:cubicBezTo>
                    <a:pt x="8550" y="5032"/>
                    <a:pt x="8701" y="4987"/>
                    <a:pt x="8776" y="4869"/>
                  </a:cubicBezTo>
                  <a:cubicBezTo>
                    <a:pt x="8829" y="4785"/>
                    <a:pt x="8873" y="4656"/>
                    <a:pt x="8904" y="4665"/>
                  </a:cubicBezTo>
                  <a:cubicBezTo>
                    <a:pt x="8935" y="4674"/>
                    <a:pt x="8878" y="4944"/>
                    <a:pt x="8794" y="5019"/>
                  </a:cubicBezTo>
                  <a:close/>
                  <a:moveTo>
                    <a:pt x="9169" y="1553"/>
                  </a:moveTo>
                  <a:cubicBezTo>
                    <a:pt x="9157" y="1576"/>
                    <a:pt x="9093" y="1578"/>
                    <a:pt x="9110" y="1600"/>
                  </a:cubicBezTo>
                  <a:cubicBezTo>
                    <a:pt x="9139" y="1638"/>
                    <a:pt x="9287" y="1618"/>
                    <a:pt x="9290" y="1570"/>
                  </a:cubicBezTo>
                  <a:cubicBezTo>
                    <a:pt x="9293" y="1523"/>
                    <a:pt x="9180" y="1529"/>
                    <a:pt x="9169" y="1553"/>
                  </a:cubicBezTo>
                  <a:close/>
                  <a:moveTo>
                    <a:pt x="3794" y="95"/>
                  </a:moveTo>
                  <a:cubicBezTo>
                    <a:pt x="3865" y="95"/>
                    <a:pt x="3844" y="50"/>
                    <a:pt x="3891" y="56"/>
                  </a:cubicBezTo>
                  <a:cubicBezTo>
                    <a:pt x="3939" y="62"/>
                    <a:pt x="4000" y="59"/>
                    <a:pt x="3977" y="30"/>
                  </a:cubicBezTo>
                  <a:cubicBezTo>
                    <a:pt x="3953" y="0"/>
                    <a:pt x="3782" y="12"/>
                    <a:pt x="3800" y="36"/>
                  </a:cubicBezTo>
                  <a:cubicBezTo>
                    <a:pt x="3818" y="59"/>
                    <a:pt x="3661" y="50"/>
                    <a:pt x="3664" y="59"/>
                  </a:cubicBezTo>
                  <a:cubicBezTo>
                    <a:pt x="3670" y="77"/>
                    <a:pt x="3723" y="95"/>
                    <a:pt x="3794" y="95"/>
                  </a:cubicBezTo>
                  <a:close/>
                  <a:moveTo>
                    <a:pt x="3428" y="292"/>
                  </a:moveTo>
                  <a:cubicBezTo>
                    <a:pt x="3428" y="245"/>
                    <a:pt x="3274" y="297"/>
                    <a:pt x="3304" y="307"/>
                  </a:cubicBezTo>
                  <a:cubicBezTo>
                    <a:pt x="3331" y="316"/>
                    <a:pt x="3428" y="340"/>
                    <a:pt x="3428" y="292"/>
                  </a:cubicBezTo>
                  <a:close/>
                  <a:moveTo>
                    <a:pt x="3809" y="254"/>
                  </a:moveTo>
                  <a:cubicBezTo>
                    <a:pt x="3818" y="278"/>
                    <a:pt x="3794" y="281"/>
                    <a:pt x="3735" y="281"/>
                  </a:cubicBezTo>
                  <a:cubicBezTo>
                    <a:pt x="3676" y="281"/>
                    <a:pt x="3645" y="314"/>
                    <a:pt x="3676" y="340"/>
                  </a:cubicBezTo>
                  <a:cubicBezTo>
                    <a:pt x="3711" y="369"/>
                    <a:pt x="3868" y="357"/>
                    <a:pt x="3894" y="322"/>
                  </a:cubicBezTo>
                  <a:cubicBezTo>
                    <a:pt x="3921" y="286"/>
                    <a:pt x="3989" y="316"/>
                    <a:pt x="4000" y="281"/>
                  </a:cubicBezTo>
                  <a:cubicBezTo>
                    <a:pt x="4012" y="245"/>
                    <a:pt x="3800" y="230"/>
                    <a:pt x="3809" y="254"/>
                  </a:cubicBezTo>
                  <a:close/>
                  <a:moveTo>
                    <a:pt x="4313" y="198"/>
                  </a:moveTo>
                  <a:cubicBezTo>
                    <a:pt x="4334" y="171"/>
                    <a:pt x="4275" y="171"/>
                    <a:pt x="4269" y="145"/>
                  </a:cubicBezTo>
                  <a:cubicBezTo>
                    <a:pt x="4263" y="118"/>
                    <a:pt x="4098" y="112"/>
                    <a:pt x="4107" y="142"/>
                  </a:cubicBezTo>
                  <a:cubicBezTo>
                    <a:pt x="4116" y="171"/>
                    <a:pt x="3992" y="203"/>
                    <a:pt x="4030" y="233"/>
                  </a:cubicBezTo>
                  <a:cubicBezTo>
                    <a:pt x="4101" y="289"/>
                    <a:pt x="4293" y="224"/>
                    <a:pt x="4313" y="198"/>
                  </a:cubicBezTo>
                  <a:close/>
                  <a:moveTo>
                    <a:pt x="3844" y="151"/>
                  </a:moveTo>
                  <a:cubicBezTo>
                    <a:pt x="3853" y="89"/>
                    <a:pt x="3750" y="139"/>
                    <a:pt x="3673" y="106"/>
                  </a:cubicBezTo>
                  <a:cubicBezTo>
                    <a:pt x="3596" y="74"/>
                    <a:pt x="3551" y="76"/>
                    <a:pt x="3602" y="121"/>
                  </a:cubicBezTo>
                  <a:cubicBezTo>
                    <a:pt x="3626" y="142"/>
                    <a:pt x="3471" y="158"/>
                    <a:pt x="3496" y="183"/>
                  </a:cubicBezTo>
                  <a:cubicBezTo>
                    <a:pt x="3552" y="239"/>
                    <a:pt x="3835" y="213"/>
                    <a:pt x="3844" y="151"/>
                  </a:cubicBezTo>
                  <a:close/>
                  <a:moveTo>
                    <a:pt x="3404" y="1789"/>
                  </a:moveTo>
                  <a:cubicBezTo>
                    <a:pt x="3407" y="1818"/>
                    <a:pt x="3390" y="1839"/>
                    <a:pt x="3334" y="1839"/>
                  </a:cubicBezTo>
                  <a:cubicBezTo>
                    <a:pt x="3277" y="1839"/>
                    <a:pt x="3360" y="1874"/>
                    <a:pt x="3366" y="1907"/>
                  </a:cubicBezTo>
                  <a:cubicBezTo>
                    <a:pt x="3372" y="1939"/>
                    <a:pt x="3310" y="1916"/>
                    <a:pt x="3307" y="1966"/>
                  </a:cubicBezTo>
                  <a:cubicBezTo>
                    <a:pt x="3304" y="2016"/>
                    <a:pt x="3198" y="1966"/>
                    <a:pt x="3183" y="2031"/>
                  </a:cubicBezTo>
                  <a:cubicBezTo>
                    <a:pt x="3168" y="2096"/>
                    <a:pt x="3236" y="2087"/>
                    <a:pt x="3283" y="2090"/>
                  </a:cubicBezTo>
                  <a:cubicBezTo>
                    <a:pt x="3331" y="2093"/>
                    <a:pt x="3266" y="2137"/>
                    <a:pt x="3301" y="2164"/>
                  </a:cubicBezTo>
                  <a:cubicBezTo>
                    <a:pt x="3336" y="2190"/>
                    <a:pt x="3363" y="2181"/>
                    <a:pt x="3339" y="2131"/>
                  </a:cubicBezTo>
                  <a:cubicBezTo>
                    <a:pt x="3316" y="2081"/>
                    <a:pt x="3463" y="2149"/>
                    <a:pt x="3419" y="2187"/>
                  </a:cubicBezTo>
                  <a:cubicBezTo>
                    <a:pt x="3375" y="2226"/>
                    <a:pt x="3490" y="2255"/>
                    <a:pt x="3546" y="2258"/>
                  </a:cubicBezTo>
                  <a:cubicBezTo>
                    <a:pt x="3602" y="2261"/>
                    <a:pt x="3801" y="2304"/>
                    <a:pt x="3806" y="2258"/>
                  </a:cubicBezTo>
                  <a:cubicBezTo>
                    <a:pt x="3809" y="2229"/>
                    <a:pt x="3732" y="2202"/>
                    <a:pt x="3670" y="2137"/>
                  </a:cubicBezTo>
                  <a:cubicBezTo>
                    <a:pt x="3608" y="2072"/>
                    <a:pt x="3564" y="1966"/>
                    <a:pt x="3635" y="1922"/>
                  </a:cubicBezTo>
                  <a:cubicBezTo>
                    <a:pt x="3705" y="1877"/>
                    <a:pt x="3643" y="1857"/>
                    <a:pt x="3714" y="1806"/>
                  </a:cubicBezTo>
                  <a:cubicBezTo>
                    <a:pt x="3785" y="1756"/>
                    <a:pt x="3744" y="1709"/>
                    <a:pt x="3803" y="1703"/>
                  </a:cubicBezTo>
                  <a:cubicBezTo>
                    <a:pt x="3862" y="1697"/>
                    <a:pt x="3797" y="1644"/>
                    <a:pt x="3856" y="1635"/>
                  </a:cubicBezTo>
                  <a:cubicBezTo>
                    <a:pt x="3915" y="1626"/>
                    <a:pt x="3927" y="1561"/>
                    <a:pt x="3918" y="1538"/>
                  </a:cubicBezTo>
                  <a:cubicBezTo>
                    <a:pt x="3909" y="1514"/>
                    <a:pt x="3980" y="1541"/>
                    <a:pt x="4012" y="1505"/>
                  </a:cubicBezTo>
                  <a:cubicBezTo>
                    <a:pt x="4045" y="1470"/>
                    <a:pt x="4122" y="1494"/>
                    <a:pt x="4145" y="1443"/>
                  </a:cubicBezTo>
                  <a:cubicBezTo>
                    <a:pt x="4169" y="1393"/>
                    <a:pt x="4508" y="1278"/>
                    <a:pt x="4700" y="1234"/>
                  </a:cubicBezTo>
                  <a:cubicBezTo>
                    <a:pt x="4892" y="1190"/>
                    <a:pt x="5025" y="1110"/>
                    <a:pt x="4957" y="1057"/>
                  </a:cubicBezTo>
                  <a:cubicBezTo>
                    <a:pt x="4889" y="1004"/>
                    <a:pt x="4697" y="1077"/>
                    <a:pt x="4650" y="1116"/>
                  </a:cubicBezTo>
                  <a:cubicBezTo>
                    <a:pt x="4603" y="1154"/>
                    <a:pt x="4535" y="1128"/>
                    <a:pt x="4488" y="1154"/>
                  </a:cubicBezTo>
                  <a:cubicBezTo>
                    <a:pt x="4440" y="1181"/>
                    <a:pt x="4340" y="1204"/>
                    <a:pt x="4290" y="1172"/>
                  </a:cubicBezTo>
                  <a:cubicBezTo>
                    <a:pt x="4240" y="1139"/>
                    <a:pt x="4181" y="1210"/>
                    <a:pt x="4142" y="1207"/>
                  </a:cubicBezTo>
                  <a:cubicBezTo>
                    <a:pt x="4104" y="1204"/>
                    <a:pt x="4060" y="1246"/>
                    <a:pt x="4018" y="1243"/>
                  </a:cubicBezTo>
                  <a:cubicBezTo>
                    <a:pt x="3977" y="1240"/>
                    <a:pt x="3894" y="1275"/>
                    <a:pt x="3888" y="1299"/>
                  </a:cubicBezTo>
                  <a:cubicBezTo>
                    <a:pt x="3882" y="1322"/>
                    <a:pt x="3812" y="1317"/>
                    <a:pt x="3812" y="1346"/>
                  </a:cubicBezTo>
                  <a:cubicBezTo>
                    <a:pt x="3812" y="1376"/>
                    <a:pt x="3756" y="1402"/>
                    <a:pt x="3726" y="1376"/>
                  </a:cubicBezTo>
                  <a:cubicBezTo>
                    <a:pt x="3697" y="1349"/>
                    <a:pt x="3661" y="1405"/>
                    <a:pt x="3702" y="1443"/>
                  </a:cubicBezTo>
                  <a:cubicBezTo>
                    <a:pt x="3744" y="1482"/>
                    <a:pt x="3626" y="1485"/>
                    <a:pt x="3646" y="1508"/>
                  </a:cubicBezTo>
                  <a:cubicBezTo>
                    <a:pt x="3667" y="1532"/>
                    <a:pt x="3602" y="1547"/>
                    <a:pt x="3617" y="1573"/>
                  </a:cubicBezTo>
                  <a:cubicBezTo>
                    <a:pt x="3632" y="1600"/>
                    <a:pt x="3575" y="1609"/>
                    <a:pt x="3531" y="1618"/>
                  </a:cubicBezTo>
                  <a:cubicBezTo>
                    <a:pt x="3487" y="1626"/>
                    <a:pt x="3463" y="1685"/>
                    <a:pt x="3519" y="1688"/>
                  </a:cubicBezTo>
                  <a:cubicBezTo>
                    <a:pt x="3576" y="1691"/>
                    <a:pt x="3487" y="1700"/>
                    <a:pt x="3493" y="1745"/>
                  </a:cubicBezTo>
                  <a:cubicBezTo>
                    <a:pt x="3499" y="1789"/>
                    <a:pt x="3401" y="1759"/>
                    <a:pt x="3404" y="178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7" name="Google Shape;2237;p68"/>
            <p:cNvSpPr/>
            <p:nvPr/>
          </p:nvSpPr>
          <p:spPr>
            <a:xfrm>
              <a:off x="12274093" y="8538513"/>
              <a:ext cx="924808" cy="971719"/>
            </a:xfrm>
            <a:custGeom>
              <a:pathLst>
                <a:path extrusionOk="0" h="1922" w="1830">
                  <a:moveTo>
                    <a:pt x="1675" y="1269"/>
                  </a:moveTo>
                  <a:cubicBezTo>
                    <a:pt x="1626" y="1243"/>
                    <a:pt x="1606" y="908"/>
                    <a:pt x="1631" y="900"/>
                  </a:cubicBezTo>
                  <a:cubicBezTo>
                    <a:pt x="1634" y="898"/>
                    <a:pt x="1637" y="902"/>
                    <a:pt x="1640" y="909"/>
                  </a:cubicBezTo>
                  <a:cubicBezTo>
                    <a:pt x="1635" y="833"/>
                    <a:pt x="1635" y="833"/>
                    <a:pt x="1635" y="833"/>
                  </a:cubicBezTo>
                  <a:cubicBezTo>
                    <a:pt x="1635" y="833"/>
                    <a:pt x="1632" y="833"/>
                    <a:pt x="1629" y="831"/>
                  </a:cubicBezTo>
                  <a:cubicBezTo>
                    <a:pt x="1621" y="828"/>
                    <a:pt x="1609" y="820"/>
                    <a:pt x="1609" y="802"/>
                  </a:cubicBezTo>
                  <a:cubicBezTo>
                    <a:pt x="1609" y="776"/>
                    <a:pt x="1631" y="773"/>
                    <a:pt x="1631" y="773"/>
                  </a:cubicBezTo>
                  <a:cubicBezTo>
                    <a:pt x="1631" y="773"/>
                    <a:pt x="1626" y="718"/>
                    <a:pt x="1651" y="709"/>
                  </a:cubicBezTo>
                  <a:cubicBezTo>
                    <a:pt x="1656" y="708"/>
                    <a:pt x="1660" y="704"/>
                    <a:pt x="1663" y="700"/>
                  </a:cubicBezTo>
                  <a:cubicBezTo>
                    <a:pt x="1677" y="683"/>
                    <a:pt x="1680" y="650"/>
                    <a:pt x="1680" y="627"/>
                  </a:cubicBezTo>
                  <a:cubicBezTo>
                    <a:pt x="1680" y="599"/>
                    <a:pt x="1686" y="565"/>
                    <a:pt x="1697" y="541"/>
                  </a:cubicBezTo>
                  <a:cubicBezTo>
                    <a:pt x="1708" y="517"/>
                    <a:pt x="1704" y="483"/>
                    <a:pt x="1722" y="470"/>
                  </a:cubicBezTo>
                  <a:cubicBezTo>
                    <a:pt x="1739" y="457"/>
                    <a:pt x="1737" y="421"/>
                    <a:pt x="1759" y="415"/>
                  </a:cubicBezTo>
                  <a:cubicBezTo>
                    <a:pt x="1781" y="408"/>
                    <a:pt x="1799" y="399"/>
                    <a:pt x="1801" y="386"/>
                  </a:cubicBezTo>
                  <a:cubicBezTo>
                    <a:pt x="1804" y="373"/>
                    <a:pt x="1830" y="355"/>
                    <a:pt x="1830" y="335"/>
                  </a:cubicBezTo>
                  <a:cubicBezTo>
                    <a:pt x="1830" y="315"/>
                    <a:pt x="1797" y="311"/>
                    <a:pt x="1797" y="286"/>
                  </a:cubicBezTo>
                  <a:cubicBezTo>
                    <a:pt x="1797" y="262"/>
                    <a:pt x="1806" y="200"/>
                    <a:pt x="1806" y="200"/>
                  </a:cubicBezTo>
                  <a:cubicBezTo>
                    <a:pt x="1806" y="200"/>
                    <a:pt x="1807" y="200"/>
                    <a:pt x="1807" y="200"/>
                  </a:cubicBezTo>
                  <a:cubicBezTo>
                    <a:pt x="1759" y="156"/>
                    <a:pt x="1704" y="111"/>
                    <a:pt x="1692" y="102"/>
                  </a:cubicBezTo>
                  <a:cubicBezTo>
                    <a:pt x="1673" y="90"/>
                    <a:pt x="1642" y="115"/>
                    <a:pt x="1642" y="115"/>
                  </a:cubicBezTo>
                  <a:cubicBezTo>
                    <a:pt x="1642" y="115"/>
                    <a:pt x="1612" y="84"/>
                    <a:pt x="1587" y="109"/>
                  </a:cubicBezTo>
                  <a:cubicBezTo>
                    <a:pt x="1562" y="133"/>
                    <a:pt x="1525" y="109"/>
                    <a:pt x="1525" y="109"/>
                  </a:cubicBezTo>
                  <a:cubicBezTo>
                    <a:pt x="1525" y="109"/>
                    <a:pt x="1494" y="90"/>
                    <a:pt x="1482" y="59"/>
                  </a:cubicBezTo>
                  <a:cubicBezTo>
                    <a:pt x="1477" y="47"/>
                    <a:pt x="1468" y="39"/>
                    <a:pt x="1456" y="33"/>
                  </a:cubicBezTo>
                  <a:cubicBezTo>
                    <a:pt x="1458" y="37"/>
                    <a:pt x="1458" y="37"/>
                    <a:pt x="1458" y="37"/>
                  </a:cubicBezTo>
                  <a:cubicBezTo>
                    <a:pt x="1384" y="49"/>
                    <a:pt x="1384" y="49"/>
                    <a:pt x="1384" y="49"/>
                  </a:cubicBezTo>
                  <a:cubicBezTo>
                    <a:pt x="1384" y="49"/>
                    <a:pt x="1292" y="0"/>
                    <a:pt x="1273" y="37"/>
                  </a:cubicBezTo>
                  <a:cubicBezTo>
                    <a:pt x="1255" y="74"/>
                    <a:pt x="1236" y="49"/>
                    <a:pt x="1193" y="49"/>
                  </a:cubicBezTo>
                  <a:cubicBezTo>
                    <a:pt x="1150" y="49"/>
                    <a:pt x="1113" y="68"/>
                    <a:pt x="1088" y="80"/>
                  </a:cubicBezTo>
                  <a:cubicBezTo>
                    <a:pt x="1064" y="93"/>
                    <a:pt x="1027" y="68"/>
                    <a:pt x="1008" y="80"/>
                  </a:cubicBezTo>
                  <a:cubicBezTo>
                    <a:pt x="990" y="93"/>
                    <a:pt x="978" y="148"/>
                    <a:pt x="978" y="148"/>
                  </a:cubicBezTo>
                  <a:cubicBezTo>
                    <a:pt x="787" y="111"/>
                    <a:pt x="787" y="111"/>
                    <a:pt x="787" y="111"/>
                  </a:cubicBezTo>
                  <a:cubicBezTo>
                    <a:pt x="787" y="111"/>
                    <a:pt x="750" y="55"/>
                    <a:pt x="707" y="55"/>
                  </a:cubicBezTo>
                  <a:cubicBezTo>
                    <a:pt x="664" y="55"/>
                    <a:pt x="602" y="136"/>
                    <a:pt x="602" y="136"/>
                  </a:cubicBezTo>
                  <a:cubicBezTo>
                    <a:pt x="602" y="202"/>
                    <a:pt x="602" y="202"/>
                    <a:pt x="602" y="202"/>
                  </a:cubicBezTo>
                  <a:cubicBezTo>
                    <a:pt x="610" y="243"/>
                    <a:pt x="600" y="285"/>
                    <a:pt x="587" y="306"/>
                  </a:cubicBezTo>
                  <a:cubicBezTo>
                    <a:pt x="569" y="337"/>
                    <a:pt x="550" y="349"/>
                    <a:pt x="550" y="411"/>
                  </a:cubicBezTo>
                  <a:cubicBezTo>
                    <a:pt x="550" y="473"/>
                    <a:pt x="476" y="571"/>
                    <a:pt x="476" y="621"/>
                  </a:cubicBezTo>
                  <a:cubicBezTo>
                    <a:pt x="476" y="670"/>
                    <a:pt x="390" y="701"/>
                    <a:pt x="390" y="732"/>
                  </a:cubicBezTo>
                  <a:cubicBezTo>
                    <a:pt x="390" y="763"/>
                    <a:pt x="384" y="830"/>
                    <a:pt x="384" y="898"/>
                  </a:cubicBezTo>
                  <a:cubicBezTo>
                    <a:pt x="384" y="966"/>
                    <a:pt x="347" y="911"/>
                    <a:pt x="347" y="972"/>
                  </a:cubicBezTo>
                  <a:cubicBezTo>
                    <a:pt x="347" y="1034"/>
                    <a:pt x="316" y="997"/>
                    <a:pt x="285" y="1028"/>
                  </a:cubicBezTo>
                  <a:cubicBezTo>
                    <a:pt x="254" y="1059"/>
                    <a:pt x="242" y="1065"/>
                    <a:pt x="242" y="1034"/>
                  </a:cubicBezTo>
                  <a:cubicBezTo>
                    <a:pt x="242" y="1003"/>
                    <a:pt x="199" y="997"/>
                    <a:pt x="161" y="1028"/>
                  </a:cubicBezTo>
                  <a:cubicBezTo>
                    <a:pt x="124" y="1059"/>
                    <a:pt x="112" y="1028"/>
                    <a:pt x="94" y="1022"/>
                  </a:cubicBezTo>
                  <a:cubicBezTo>
                    <a:pt x="83" y="1018"/>
                    <a:pt x="41" y="1043"/>
                    <a:pt x="0" y="1071"/>
                  </a:cubicBezTo>
                  <a:cubicBezTo>
                    <a:pt x="19" y="1109"/>
                    <a:pt x="28" y="1148"/>
                    <a:pt x="36" y="1181"/>
                  </a:cubicBezTo>
                  <a:cubicBezTo>
                    <a:pt x="36" y="1185"/>
                    <a:pt x="37" y="1188"/>
                    <a:pt x="38" y="1192"/>
                  </a:cubicBezTo>
                  <a:cubicBezTo>
                    <a:pt x="60" y="1176"/>
                    <a:pt x="82" y="1163"/>
                    <a:pt x="95" y="1161"/>
                  </a:cubicBezTo>
                  <a:cubicBezTo>
                    <a:pt x="126" y="1156"/>
                    <a:pt x="418" y="1161"/>
                    <a:pt x="418" y="1161"/>
                  </a:cubicBezTo>
                  <a:cubicBezTo>
                    <a:pt x="418" y="1161"/>
                    <a:pt x="444" y="1205"/>
                    <a:pt x="435" y="1245"/>
                  </a:cubicBezTo>
                  <a:cubicBezTo>
                    <a:pt x="427" y="1285"/>
                    <a:pt x="453" y="1267"/>
                    <a:pt x="475" y="1320"/>
                  </a:cubicBezTo>
                  <a:cubicBezTo>
                    <a:pt x="498" y="1373"/>
                    <a:pt x="515" y="1395"/>
                    <a:pt x="559" y="1382"/>
                  </a:cubicBezTo>
                  <a:cubicBezTo>
                    <a:pt x="604" y="1369"/>
                    <a:pt x="657" y="1360"/>
                    <a:pt x="675" y="1364"/>
                  </a:cubicBezTo>
                  <a:cubicBezTo>
                    <a:pt x="692" y="1369"/>
                    <a:pt x="688" y="1289"/>
                    <a:pt x="714" y="1276"/>
                  </a:cubicBezTo>
                  <a:cubicBezTo>
                    <a:pt x="741" y="1263"/>
                    <a:pt x="794" y="1276"/>
                    <a:pt x="794" y="1276"/>
                  </a:cubicBezTo>
                  <a:cubicBezTo>
                    <a:pt x="794" y="1276"/>
                    <a:pt x="799" y="1298"/>
                    <a:pt x="843" y="1298"/>
                  </a:cubicBezTo>
                  <a:cubicBezTo>
                    <a:pt x="887" y="1298"/>
                    <a:pt x="909" y="1280"/>
                    <a:pt x="909" y="1311"/>
                  </a:cubicBezTo>
                  <a:cubicBezTo>
                    <a:pt x="909" y="1342"/>
                    <a:pt x="914" y="1378"/>
                    <a:pt x="927" y="1391"/>
                  </a:cubicBezTo>
                  <a:cubicBezTo>
                    <a:pt x="940" y="1404"/>
                    <a:pt x="892" y="1515"/>
                    <a:pt x="914" y="1533"/>
                  </a:cubicBezTo>
                  <a:cubicBezTo>
                    <a:pt x="936" y="1550"/>
                    <a:pt x="967" y="1590"/>
                    <a:pt x="962" y="1612"/>
                  </a:cubicBezTo>
                  <a:cubicBezTo>
                    <a:pt x="958" y="1634"/>
                    <a:pt x="945" y="1688"/>
                    <a:pt x="962" y="1692"/>
                  </a:cubicBezTo>
                  <a:cubicBezTo>
                    <a:pt x="980" y="1697"/>
                    <a:pt x="984" y="1665"/>
                    <a:pt x="1015" y="1665"/>
                  </a:cubicBezTo>
                  <a:cubicBezTo>
                    <a:pt x="1046" y="1665"/>
                    <a:pt x="1073" y="1670"/>
                    <a:pt x="1104" y="1657"/>
                  </a:cubicBezTo>
                  <a:cubicBezTo>
                    <a:pt x="1114" y="1652"/>
                    <a:pt x="1123" y="1654"/>
                    <a:pt x="1131" y="1658"/>
                  </a:cubicBezTo>
                  <a:cubicBezTo>
                    <a:pt x="1147" y="1665"/>
                    <a:pt x="1157" y="1683"/>
                    <a:pt x="1157" y="1683"/>
                  </a:cubicBezTo>
                  <a:cubicBezTo>
                    <a:pt x="1157" y="1683"/>
                    <a:pt x="1166" y="1714"/>
                    <a:pt x="1184" y="1705"/>
                  </a:cubicBezTo>
                  <a:cubicBezTo>
                    <a:pt x="1201" y="1697"/>
                    <a:pt x="1250" y="1683"/>
                    <a:pt x="1246" y="1701"/>
                  </a:cubicBezTo>
                  <a:cubicBezTo>
                    <a:pt x="1241" y="1719"/>
                    <a:pt x="1259" y="1758"/>
                    <a:pt x="1277" y="1750"/>
                  </a:cubicBezTo>
                  <a:cubicBezTo>
                    <a:pt x="1294" y="1741"/>
                    <a:pt x="1339" y="1776"/>
                    <a:pt x="1361" y="1776"/>
                  </a:cubicBezTo>
                  <a:cubicBezTo>
                    <a:pt x="1383" y="1776"/>
                    <a:pt x="1405" y="1776"/>
                    <a:pt x="1405" y="1763"/>
                  </a:cubicBezTo>
                  <a:cubicBezTo>
                    <a:pt x="1405" y="1750"/>
                    <a:pt x="1432" y="1727"/>
                    <a:pt x="1441" y="1745"/>
                  </a:cubicBezTo>
                  <a:cubicBezTo>
                    <a:pt x="1449" y="1763"/>
                    <a:pt x="1472" y="1803"/>
                    <a:pt x="1494" y="1803"/>
                  </a:cubicBezTo>
                  <a:cubicBezTo>
                    <a:pt x="1516" y="1803"/>
                    <a:pt x="1569" y="1803"/>
                    <a:pt x="1569" y="1820"/>
                  </a:cubicBezTo>
                  <a:cubicBezTo>
                    <a:pt x="1569" y="1838"/>
                    <a:pt x="1587" y="1887"/>
                    <a:pt x="1609" y="1905"/>
                  </a:cubicBezTo>
                  <a:cubicBezTo>
                    <a:pt x="1631" y="1922"/>
                    <a:pt x="1680" y="1905"/>
                    <a:pt x="1680" y="1905"/>
                  </a:cubicBezTo>
                  <a:cubicBezTo>
                    <a:pt x="1680" y="1905"/>
                    <a:pt x="1697" y="1891"/>
                    <a:pt x="1697" y="1860"/>
                  </a:cubicBezTo>
                  <a:cubicBezTo>
                    <a:pt x="1697" y="1829"/>
                    <a:pt x="1697" y="1789"/>
                    <a:pt x="1684" y="1789"/>
                  </a:cubicBezTo>
                  <a:cubicBezTo>
                    <a:pt x="1671" y="1789"/>
                    <a:pt x="1649" y="1820"/>
                    <a:pt x="1618" y="1812"/>
                  </a:cubicBezTo>
                  <a:cubicBezTo>
                    <a:pt x="1587" y="1803"/>
                    <a:pt x="1564" y="1741"/>
                    <a:pt x="1551" y="1732"/>
                  </a:cubicBezTo>
                  <a:cubicBezTo>
                    <a:pt x="1538" y="1723"/>
                    <a:pt x="1573" y="1665"/>
                    <a:pt x="1573" y="1639"/>
                  </a:cubicBezTo>
                  <a:cubicBezTo>
                    <a:pt x="1573" y="1612"/>
                    <a:pt x="1595" y="1537"/>
                    <a:pt x="1578" y="1528"/>
                  </a:cubicBezTo>
                  <a:cubicBezTo>
                    <a:pt x="1560" y="1519"/>
                    <a:pt x="1569" y="1493"/>
                    <a:pt x="1591" y="1475"/>
                  </a:cubicBezTo>
                  <a:cubicBezTo>
                    <a:pt x="1613" y="1457"/>
                    <a:pt x="1582" y="1409"/>
                    <a:pt x="1618" y="1409"/>
                  </a:cubicBezTo>
                  <a:cubicBezTo>
                    <a:pt x="1651" y="1409"/>
                    <a:pt x="1718" y="1412"/>
                    <a:pt x="1738" y="1391"/>
                  </a:cubicBezTo>
                  <a:cubicBezTo>
                    <a:pt x="1739" y="1389"/>
                    <a:pt x="1741" y="1388"/>
                    <a:pt x="1741" y="1387"/>
                  </a:cubicBezTo>
                  <a:cubicBezTo>
                    <a:pt x="1744" y="1382"/>
                    <a:pt x="1746" y="1376"/>
                    <a:pt x="1748" y="1371"/>
                  </a:cubicBezTo>
                  <a:cubicBezTo>
                    <a:pt x="1725" y="1334"/>
                    <a:pt x="1703" y="1284"/>
                    <a:pt x="1675" y="126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8" name="Google Shape;2238;p68"/>
            <p:cNvSpPr/>
            <p:nvPr/>
          </p:nvSpPr>
          <p:spPr>
            <a:xfrm>
              <a:off x="13096703" y="8943954"/>
              <a:ext cx="82094" cy="105548"/>
            </a:xfrm>
            <a:custGeom>
              <a:pathLst>
                <a:path extrusionOk="0" h="211" w="160">
                  <a:moveTo>
                    <a:pt x="11" y="107"/>
                  </a:moveTo>
                  <a:cubicBezTo>
                    <a:pt x="19" y="125"/>
                    <a:pt x="27" y="165"/>
                    <a:pt x="36" y="211"/>
                  </a:cubicBezTo>
                  <a:cubicBezTo>
                    <a:pt x="56" y="198"/>
                    <a:pt x="72" y="188"/>
                    <a:pt x="79" y="185"/>
                  </a:cubicBezTo>
                  <a:cubicBezTo>
                    <a:pt x="104" y="175"/>
                    <a:pt x="160" y="68"/>
                    <a:pt x="160" y="68"/>
                  </a:cubicBezTo>
                  <a:cubicBezTo>
                    <a:pt x="135" y="53"/>
                    <a:pt x="135" y="53"/>
                    <a:pt x="135" y="53"/>
                  </a:cubicBezTo>
                  <a:cubicBezTo>
                    <a:pt x="135" y="53"/>
                    <a:pt x="138" y="30"/>
                    <a:pt x="131" y="0"/>
                  </a:cubicBezTo>
                  <a:cubicBezTo>
                    <a:pt x="108" y="3"/>
                    <a:pt x="84" y="2"/>
                    <a:pt x="84" y="2"/>
                  </a:cubicBezTo>
                  <a:cubicBezTo>
                    <a:pt x="84" y="2"/>
                    <a:pt x="89" y="42"/>
                    <a:pt x="33" y="32"/>
                  </a:cubicBezTo>
                  <a:cubicBezTo>
                    <a:pt x="24" y="31"/>
                    <a:pt x="12" y="30"/>
                    <a:pt x="0" y="29"/>
                  </a:cubicBezTo>
                  <a:cubicBezTo>
                    <a:pt x="3" y="31"/>
                    <a:pt x="6" y="31"/>
                    <a:pt x="6" y="31"/>
                  </a:cubicBezTo>
                  <a:lnTo>
                    <a:pt x="11" y="107"/>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39" name="Google Shape;2239;p68"/>
            <p:cNvSpPr/>
            <p:nvPr/>
          </p:nvSpPr>
          <p:spPr>
            <a:xfrm>
              <a:off x="13148641" y="9359447"/>
              <a:ext cx="537796" cy="864494"/>
            </a:xfrm>
            <a:custGeom>
              <a:pathLst>
                <a:path extrusionOk="0" h="1711" w="1065">
                  <a:moveTo>
                    <a:pt x="1055" y="438"/>
                  </a:moveTo>
                  <a:cubicBezTo>
                    <a:pt x="1045" y="411"/>
                    <a:pt x="1024" y="292"/>
                    <a:pt x="1030" y="243"/>
                  </a:cubicBezTo>
                  <a:cubicBezTo>
                    <a:pt x="1036" y="194"/>
                    <a:pt x="1021" y="66"/>
                    <a:pt x="1021" y="4"/>
                  </a:cubicBezTo>
                  <a:cubicBezTo>
                    <a:pt x="1021" y="3"/>
                    <a:pt x="1021" y="2"/>
                    <a:pt x="1021" y="0"/>
                  </a:cubicBezTo>
                  <a:cubicBezTo>
                    <a:pt x="972" y="22"/>
                    <a:pt x="919" y="48"/>
                    <a:pt x="915" y="57"/>
                  </a:cubicBezTo>
                  <a:cubicBezTo>
                    <a:pt x="906" y="75"/>
                    <a:pt x="867" y="54"/>
                    <a:pt x="844" y="75"/>
                  </a:cubicBezTo>
                  <a:cubicBezTo>
                    <a:pt x="820" y="96"/>
                    <a:pt x="806" y="78"/>
                    <a:pt x="785" y="72"/>
                  </a:cubicBezTo>
                  <a:cubicBezTo>
                    <a:pt x="764" y="66"/>
                    <a:pt x="755" y="93"/>
                    <a:pt x="752" y="110"/>
                  </a:cubicBezTo>
                  <a:cubicBezTo>
                    <a:pt x="749" y="128"/>
                    <a:pt x="708" y="119"/>
                    <a:pt x="693" y="116"/>
                  </a:cubicBezTo>
                  <a:cubicBezTo>
                    <a:pt x="679" y="113"/>
                    <a:pt x="631" y="128"/>
                    <a:pt x="608" y="128"/>
                  </a:cubicBezTo>
                  <a:cubicBezTo>
                    <a:pt x="584" y="128"/>
                    <a:pt x="602" y="107"/>
                    <a:pt x="575" y="99"/>
                  </a:cubicBezTo>
                  <a:cubicBezTo>
                    <a:pt x="549" y="90"/>
                    <a:pt x="531" y="110"/>
                    <a:pt x="516" y="110"/>
                  </a:cubicBezTo>
                  <a:cubicBezTo>
                    <a:pt x="507" y="110"/>
                    <a:pt x="480" y="107"/>
                    <a:pt x="460" y="104"/>
                  </a:cubicBezTo>
                  <a:cubicBezTo>
                    <a:pt x="459" y="118"/>
                    <a:pt x="458" y="130"/>
                    <a:pt x="454" y="139"/>
                  </a:cubicBezTo>
                  <a:cubicBezTo>
                    <a:pt x="435" y="189"/>
                    <a:pt x="494" y="302"/>
                    <a:pt x="497" y="350"/>
                  </a:cubicBezTo>
                  <a:cubicBezTo>
                    <a:pt x="519" y="369"/>
                    <a:pt x="544" y="392"/>
                    <a:pt x="558" y="408"/>
                  </a:cubicBezTo>
                  <a:cubicBezTo>
                    <a:pt x="584" y="441"/>
                    <a:pt x="558" y="438"/>
                    <a:pt x="561" y="509"/>
                  </a:cubicBezTo>
                  <a:cubicBezTo>
                    <a:pt x="563" y="580"/>
                    <a:pt x="531" y="550"/>
                    <a:pt x="504" y="574"/>
                  </a:cubicBezTo>
                  <a:cubicBezTo>
                    <a:pt x="478" y="597"/>
                    <a:pt x="501" y="650"/>
                    <a:pt x="496" y="665"/>
                  </a:cubicBezTo>
                  <a:cubicBezTo>
                    <a:pt x="490" y="680"/>
                    <a:pt x="410" y="562"/>
                    <a:pt x="404" y="544"/>
                  </a:cubicBezTo>
                  <a:cubicBezTo>
                    <a:pt x="398" y="526"/>
                    <a:pt x="434" y="456"/>
                    <a:pt x="425" y="414"/>
                  </a:cubicBezTo>
                  <a:cubicBezTo>
                    <a:pt x="416" y="373"/>
                    <a:pt x="363" y="400"/>
                    <a:pt x="345" y="402"/>
                  </a:cubicBezTo>
                  <a:cubicBezTo>
                    <a:pt x="327" y="406"/>
                    <a:pt x="286" y="355"/>
                    <a:pt x="277" y="355"/>
                  </a:cubicBezTo>
                  <a:cubicBezTo>
                    <a:pt x="268" y="355"/>
                    <a:pt x="0" y="456"/>
                    <a:pt x="0" y="456"/>
                  </a:cubicBezTo>
                  <a:cubicBezTo>
                    <a:pt x="20" y="530"/>
                    <a:pt x="20" y="530"/>
                    <a:pt x="20" y="530"/>
                  </a:cubicBezTo>
                  <a:cubicBezTo>
                    <a:pt x="15" y="530"/>
                    <a:pt x="15" y="530"/>
                    <a:pt x="15" y="530"/>
                  </a:cubicBezTo>
                  <a:cubicBezTo>
                    <a:pt x="29" y="562"/>
                    <a:pt x="29" y="562"/>
                    <a:pt x="29" y="562"/>
                  </a:cubicBezTo>
                  <a:cubicBezTo>
                    <a:pt x="29" y="562"/>
                    <a:pt x="118" y="566"/>
                    <a:pt x="158" y="593"/>
                  </a:cubicBezTo>
                  <a:cubicBezTo>
                    <a:pt x="197" y="619"/>
                    <a:pt x="259" y="624"/>
                    <a:pt x="273" y="633"/>
                  </a:cubicBezTo>
                  <a:cubicBezTo>
                    <a:pt x="286" y="642"/>
                    <a:pt x="273" y="739"/>
                    <a:pt x="277" y="788"/>
                  </a:cubicBezTo>
                  <a:cubicBezTo>
                    <a:pt x="282" y="836"/>
                    <a:pt x="224" y="850"/>
                    <a:pt x="251" y="876"/>
                  </a:cubicBezTo>
                  <a:cubicBezTo>
                    <a:pt x="277" y="903"/>
                    <a:pt x="264" y="947"/>
                    <a:pt x="282" y="952"/>
                  </a:cubicBezTo>
                  <a:cubicBezTo>
                    <a:pt x="299" y="956"/>
                    <a:pt x="251" y="1013"/>
                    <a:pt x="228" y="1027"/>
                  </a:cubicBezTo>
                  <a:cubicBezTo>
                    <a:pt x="206" y="1040"/>
                    <a:pt x="228" y="1089"/>
                    <a:pt x="202" y="1124"/>
                  </a:cubicBezTo>
                  <a:cubicBezTo>
                    <a:pt x="185" y="1147"/>
                    <a:pt x="135" y="1191"/>
                    <a:pt x="101" y="1225"/>
                  </a:cubicBezTo>
                  <a:cubicBezTo>
                    <a:pt x="102" y="1226"/>
                    <a:pt x="104" y="1227"/>
                    <a:pt x="104" y="1228"/>
                  </a:cubicBezTo>
                  <a:cubicBezTo>
                    <a:pt x="113" y="1244"/>
                    <a:pt x="140" y="1399"/>
                    <a:pt x="166" y="1414"/>
                  </a:cubicBezTo>
                  <a:cubicBezTo>
                    <a:pt x="193" y="1430"/>
                    <a:pt x="178" y="1582"/>
                    <a:pt x="175" y="1596"/>
                  </a:cubicBezTo>
                  <a:cubicBezTo>
                    <a:pt x="173" y="1609"/>
                    <a:pt x="186" y="1711"/>
                    <a:pt x="186" y="1711"/>
                  </a:cubicBezTo>
                  <a:cubicBezTo>
                    <a:pt x="186" y="1711"/>
                    <a:pt x="226" y="1705"/>
                    <a:pt x="261" y="1705"/>
                  </a:cubicBezTo>
                  <a:cubicBezTo>
                    <a:pt x="263" y="1685"/>
                    <a:pt x="265" y="1667"/>
                    <a:pt x="265" y="1655"/>
                  </a:cubicBezTo>
                  <a:cubicBezTo>
                    <a:pt x="268" y="1608"/>
                    <a:pt x="236" y="1647"/>
                    <a:pt x="226" y="1617"/>
                  </a:cubicBezTo>
                  <a:cubicBezTo>
                    <a:pt x="215" y="1588"/>
                    <a:pt x="298" y="1533"/>
                    <a:pt x="382" y="1502"/>
                  </a:cubicBezTo>
                  <a:cubicBezTo>
                    <a:pt x="466" y="1471"/>
                    <a:pt x="499" y="1453"/>
                    <a:pt x="507" y="1424"/>
                  </a:cubicBezTo>
                  <a:cubicBezTo>
                    <a:pt x="516" y="1394"/>
                    <a:pt x="506" y="1312"/>
                    <a:pt x="518" y="1279"/>
                  </a:cubicBezTo>
                  <a:cubicBezTo>
                    <a:pt x="530" y="1247"/>
                    <a:pt x="510" y="1227"/>
                    <a:pt x="500" y="1154"/>
                  </a:cubicBezTo>
                  <a:cubicBezTo>
                    <a:pt x="490" y="1080"/>
                    <a:pt x="463" y="1068"/>
                    <a:pt x="451" y="1027"/>
                  </a:cubicBezTo>
                  <a:cubicBezTo>
                    <a:pt x="439" y="985"/>
                    <a:pt x="442" y="953"/>
                    <a:pt x="468" y="952"/>
                  </a:cubicBezTo>
                  <a:cubicBezTo>
                    <a:pt x="493" y="950"/>
                    <a:pt x="493" y="938"/>
                    <a:pt x="513" y="898"/>
                  </a:cubicBezTo>
                  <a:cubicBezTo>
                    <a:pt x="534" y="859"/>
                    <a:pt x="558" y="875"/>
                    <a:pt x="597" y="845"/>
                  </a:cubicBezTo>
                  <a:cubicBezTo>
                    <a:pt x="637" y="816"/>
                    <a:pt x="639" y="779"/>
                    <a:pt x="702" y="730"/>
                  </a:cubicBezTo>
                  <a:cubicBezTo>
                    <a:pt x="766" y="681"/>
                    <a:pt x="835" y="683"/>
                    <a:pt x="897" y="646"/>
                  </a:cubicBezTo>
                  <a:cubicBezTo>
                    <a:pt x="959" y="609"/>
                    <a:pt x="1065" y="465"/>
                    <a:pt x="1055" y="438"/>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0" name="Google Shape;2240;p68"/>
            <p:cNvSpPr/>
            <p:nvPr/>
          </p:nvSpPr>
          <p:spPr>
            <a:xfrm>
              <a:off x="13115133" y="8868562"/>
              <a:ext cx="549524" cy="556225"/>
            </a:xfrm>
            <a:custGeom>
              <a:pathLst>
                <a:path extrusionOk="0" h="1100" w="1086">
                  <a:moveTo>
                    <a:pt x="1015" y="882"/>
                  </a:moveTo>
                  <a:cubicBezTo>
                    <a:pt x="1012" y="821"/>
                    <a:pt x="977" y="821"/>
                    <a:pt x="978" y="780"/>
                  </a:cubicBezTo>
                  <a:cubicBezTo>
                    <a:pt x="980" y="739"/>
                    <a:pt x="983" y="702"/>
                    <a:pt x="968" y="697"/>
                  </a:cubicBezTo>
                  <a:cubicBezTo>
                    <a:pt x="953" y="693"/>
                    <a:pt x="962" y="657"/>
                    <a:pt x="986" y="622"/>
                  </a:cubicBezTo>
                  <a:cubicBezTo>
                    <a:pt x="1009" y="587"/>
                    <a:pt x="943" y="582"/>
                    <a:pt x="932" y="538"/>
                  </a:cubicBezTo>
                  <a:cubicBezTo>
                    <a:pt x="928" y="519"/>
                    <a:pt x="949" y="455"/>
                    <a:pt x="976" y="386"/>
                  </a:cubicBezTo>
                  <a:cubicBezTo>
                    <a:pt x="894" y="329"/>
                    <a:pt x="809" y="267"/>
                    <a:pt x="809" y="267"/>
                  </a:cubicBezTo>
                  <a:cubicBezTo>
                    <a:pt x="814" y="206"/>
                    <a:pt x="814" y="206"/>
                    <a:pt x="814" y="206"/>
                  </a:cubicBezTo>
                  <a:cubicBezTo>
                    <a:pt x="437" y="6"/>
                    <a:pt x="437" y="6"/>
                    <a:pt x="437" y="6"/>
                  </a:cubicBezTo>
                  <a:cubicBezTo>
                    <a:pt x="434" y="52"/>
                    <a:pt x="415" y="87"/>
                    <a:pt x="389" y="100"/>
                  </a:cubicBezTo>
                  <a:cubicBezTo>
                    <a:pt x="360" y="113"/>
                    <a:pt x="429" y="155"/>
                    <a:pt x="395" y="161"/>
                  </a:cubicBezTo>
                  <a:cubicBezTo>
                    <a:pt x="362" y="168"/>
                    <a:pt x="287" y="130"/>
                    <a:pt x="234" y="153"/>
                  </a:cubicBezTo>
                  <a:cubicBezTo>
                    <a:pt x="198" y="168"/>
                    <a:pt x="205" y="78"/>
                    <a:pt x="233" y="0"/>
                  </a:cubicBezTo>
                  <a:cubicBezTo>
                    <a:pt x="150" y="7"/>
                    <a:pt x="150" y="7"/>
                    <a:pt x="150" y="7"/>
                  </a:cubicBezTo>
                  <a:cubicBezTo>
                    <a:pt x="150" y="7"/>
                    <a:pt x="127" y="12"/>
                    <a:pt x="103" y="19"/>
                  </a:cubicBezTo>
                  <a:cubicBezTo>
                    <a:pt x="119" y="63"/>
                    <a:pt x="119" y="63"/>
                    <a:pt x="119" y="63"/>
                  </a:cubicBezTo>
                  <a:cubicBezTo>
                    <a:pt x="119" y="63"/>
                    <a:pt x="140" y="104"/>
                    <a:pt x="135" y="129"/>
                  </a:cubicBezTo>
                  <a:cubicBezTo>
                    <a:pt x="132" y="141"/>
                    <a:pt x="114" y="146"/>
                    <a:pt x="95" y="148"/>
                  </a:cubicBezTo>
                  <a:cubicBezTo>
                    <a:pt x="102" y="178"/>
                    <a:pt x="99" y="201"/>
                    <a:pt x="99" y="201"/>
                  </a:cubicBezTo>
                  <a:cubicBezTo>
                    <a:pt x="124" y="216"/>
                    <a:pt x="124" y="216"/>
                    <a:pt x="124" y="216"/>
                  </a:cubicBezTo>
                  <a:cubicBezTo>
                    <a:pt x="124" y="216"/>
                    <a:pt x="68" y="323"/>
                    <a:pt x="43" y="333"/>
                  </a:cubicBezTo>
                  <a:cubicBezTo>
                    <a:pt x="36" y="336"/>
                    <a:pt x="20" y="346"/>
                    <a:pt x="0" y="359"/>
                  </a:cubicBezTo>
                  <a:cubicBezTo>
                    <a:pt x="15" y="434"/>
                    <a:pt x="33" y="524"/>
                    <a:pt x="61" y="549"/>
                  </a:cubicBezTo>
                  <a:cubicBezTo>
                    <a:pt x="112" y="595"/>
                    <a:pt x="103" y="648"/>
                    <a:pt x="114" y="680"/>
                  </a:cubicBezTo>
                  <a:cubicBezTo>
                    <a:pt x="125" y="710"/>
                    <a:pt x="169" y="746"/>
                    <a:pt x="139" y="759"/>
                  </a:cubicBezTo>
                  <a:cubicBezTo>
                    <a:pt x="119" y="768"/>
                    <a:pt x="101" y="746"/>
                    <a:pt x="83" y="717"/>
                  </a:cubicBezTo>
                  <a:cubicBezTo>
                    <a:pt x="81" y="722"/>
                    <a:pt x="79" y="728"/>
                    <a:pt x="76" y="733"/>
                  </a:cubicBezTo>
                  <a:cubicBezTo>
                    <a:pt x="76" y="734"/>
                    <a:pt x="74" y="735"/>
                    <a:pt x="73" y="737"/>
                  </a:cubicBezTo>
                  <a:cubicBezTo>
                    <a:pt x="100" y="757"/>
                    <a:pt x="131" y="778"/>
                    <a:pt x="145" y="778"/>
                  </a:cubicBezTo>
                  <a:cubicBezTo>
                    <a:pt x="170" y="778"/>
                    <a:pt x="211" y="809"/>
                    <a:pt x="237" y="814"/>
                  </a:cubicBezTo>
                  <a:cubicBezTo>
                    <a:pt x="262" y="819"/>
                    <a:pt x="353" y="855"/>
                    <a:pt x="364" y="870"/>
                  </a:cubicBezTo>
                  <a:cubicBezTo>
                    <a:pt x="366" y="872"/>
                    <a:pt x="369" y="876"/>
                    <a:pt x="371" y="880"/>
                  </a:cubicBezTo>
                  <a:cubicBezTo>
                    <a:pt x="393" y="879"/>
                    <a:pt x="421" y="878"/>
                    <a:pt x="438" y="880"/>
                  </a:cubicBezTo>
                  <a:cubicBezTo>
                    <a:pt x="442" y="877"/>
                    <a:pt x="446" y="874"/>
                    <a:pt x="453" y="874"/>
                  </a:cubicBezTo>
                  <a:cubicBezTo>
                    <a:pt x="487" y="874"/>
                    <a:pt x="526" y="1002"/>
                    <a:pt x="525" y="1076"/>
                  </a:cubicBezTo>
                  <a:cubicBezTo>
                    <a:pt x="545" y="1079"/>
                    <a:pt x="572" y="1082"/>
                    <a:pt x="581" y="1082"/>
                  </a:cubicBezTo>
                  <a:cubicBezTo>
                    <a:pt x="596" y="1082"/>
                    <a:pt x="614" y="1062"/>
                    <a:pt x="640" y="1071"/>
                  </a:cubicBezTo>
                  <a:cubicBezTo>
                    <a:pt x="667" y="1079"/>
                    <a:pt x="649" y="1100"/>
                    <a:pt x="673" y="1100"/>
                  </a:cubicBezTo>
                  <a:cubicBezTo>
                    <a:pt x="696" y="1100"/>
                    <a:pt x="744" y="1085"/>
                    <a:pt x="758" y="1088"/>
                  </a:cubicBezTo>
                  <a:cubicBezTo>
                    <a:pt x="773" y="1091"/>
                    <a:pt x="814" y="1100"/>
                    <a:pt x="817" y="1082"/>
                  </a:cubicBezTo>
                  <a:cubicBezTo>
                    <a:pt x="820" y="1065"/>
                    <a:pt x="829" y="1038"/>
                    <a:pt x="850" y="1044"/>
                  </a:cubicBezTo>
                  <a:cubicBezTo>
                    <a:pt x="871" y="1050"/>
                    <a:pt x="885" y="1068"/>
                    <a:pt x="909" y="1047"/>
                  </a:cubicBezTo>
                  <a:cubicBezTo>
                    <a:pt x="932" y="1026"/>
                    <a:pt x="971" y="1047"/>
                    <a:pt x="980" y="1029"/>
                  </a:cubicBezTo>
                  <a:cubicBezTo>
                    <a:pt x="984" y="1020"/>
                    <a:pt x="1037" y="994"/>
                    <a:pt x="1086" y="972"/>
                  </a:cubicBezTo>
                  <a:cubicBezTo>
                    <a:pt x="1083" y="916"/>
                    <a:pt x="1018" y="941"/>
                    <a:pt x="1015" y="88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1" name="Google Shape;2241;p68"/>
            <p:cNvSpPr/>
            <p:nvPr/>
          </p:nvSpPr>
          <p:spPr>
            <a:xfrm>
              <a:off x="13275969" y="9312537"/>
              <a:ext cx="167538" cy="390362"/>
            </a:xfrm>
            <a:custGeom>
              <a:pathLst>
                <a:path extrusionOk="0" h="774" w="331">
                  <a:moveTo>
                    <a:pt x="305" y="502"/>
                  </a:moveTo>
                  <a:cubicBezTo>
                    <a:pt x="291" y="486"/>
                    <a:pt x="266" y="463"/>
                    <a:pt x="244" y="444"/>
                  </a:cubicBezTo>
                  <a:cubicBezTo>
                    <a:pt x="245" y="451"/>
                    <a:pt x="244" y="457"/>
                    <a:pt x="241" y="461"/>
                  </a:cubicBezTo>
                  <a:cubicBezTo>
                    <a:pt x="215" y="499"/>
                    <a:pt x="141" y="381"/>
                    <a:pt x="133" y="308"/>
                  </a:cubicBezTo>
                  <a:cubicBezTo>
                    <a:pt x="124" y="235"/>
                    <a:pt x="175" y="200"/>
                    <a:pt x="144" y="131"/>
                  </a:cubicBezTo>
                  <a:cubicBezTo>
                    <a:pt x="118" y="74"/>
                    <a:pt x="102" y="19"/>
                    <a:pt x="120" y="2"/>
                  </a:cubicBezTo>
                  <a:cubicBezTo>
                    <a:pt x="103" y="0"/>
                    <a:pt x="75" y="1"/>
                    <a:pt x="53" y="2"/>
                  </a:cubicBezTo>
                  <a:cubicBezTo>
                    <a:pt x="69" y="28"/>
                    <a:pt x="92" y="81"/>
                    <a:pt x="92" y="99"/>
                  </a:cubicBezTo>
                  <a:cubicBezTo>
                    <a:pt x="92" y="120"/>
                    <a:pt x="67" y="94"/>
                    <a:pt x="57" y="120"/>
                  </a:cubicBezTo>
                  <a:cubicBezTo>
                    <a:pt x="46" y="145"/>
                    <a:pt x="41" y="263"/>
                    <a:pt x="62" y="283"/>
                  </a:cubicBezTo>
                  <a:cubicBezTo>
                    <a:pt x="82" y="304"/>
                    <a:pt x="21" y="288"/>
                    <a:pt x="21" y="309"/>
                  </a:cubicBezTo>
                  <a:cubicBezTo>
                    <a:pt x="21" y="329"/>
                    <a:pt x="16" y="401"/>
                    <a:pt x="6" y="406"/>
                  </a:cubicBezTo>
                  <a:cubicBezTo>
                    <a:pt x="0" y="408"/>
                    <a:pt x="12" y="426"/>
                    <a:pt x="23" y="450"/>
                  </a:cubicBezTo>
                  <a:cubicBezTo>
                    <a:pt x="23" y="450"/>
                    <a:pt x="24" y="449"/>
                    <a:pt x="24" y="449"/>
                  </a:cubicBezTo>
                  <a:cubicBezTo>
                    <a:pt x="33" y="449"/>
                    <a:pt x="74" y="500"/>
                    <a:pt x="92" y="496"/>
                  </a:cubicBezTo>
                  <a:cubicBezTo>
                    <a:pt x="110" y="494"/>
                    <a:pt x="163" y="467"/>
                    <a:pt x="172" y="508"/>
                  </a:cubicBezTo>
                  <a:cubicBezTo>
                    <a:pt x="181" y="550"/>
                    <a:pt x="145" y="620"/>
                    <a:pt x="151" y="638"/>
                  </a:cubicBezTo>
                  <a:cubicBezTo>
                    <a:pt x="157" y="656"/>
                    <a:pt x="237" y="774"/>
                    <a:pt x="243" y="759"/>
                  </a:cubicBezTo>
                  <a:cubicBezTo>
                    <a:pt x="248" y="744"/>
                    <a:pt x="225" y="691"/>
                    <a:pt x="251" y="668"/>
                  </a:cubicBezTo>
                  <a:cubicBezTo>
                    <a:pt x="278" y="644"/>
                    <a:pt x="310" y="674"/>
                    <a:pt x="308" y="603"/>
                  </a:cubicBezTo>
                  <a:cubicBezTo>
                    <a:pt x="305" y="532"/>
                    <a:pt x="331" y="535"/>
                    <a:pt x="305" y="50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2" name="Google Shape;2242;p68"/>
            <p:cNvSpPr/>
            <p:nvPr/>
          </p:nvSpPr>
          <p:spPr>
            <a:xfrm>
              <a:off x="19895381" y="9877139"/>
              <a:ext cx="167538" cy="130679"/>
            </a:xfrm>
            <a:custGeom>
              <a:pathLst>
                <a:path extrusionOk="0" h="261" w="331">
                  <a:moveTo>
                    <a:pt x="6" y="37"/>
                  </a:moveTo>
                  <a:cubicBezTo>
                    <a:pt x="0" y="0"/>
                    <a:pt x="331" y="214"/>
                    <a:pt x="295" y="237"/>
                  </a:cubicBezTo>
                  <a:cubicBezTo>
                    <a:pt x="260" y="261"/>
                    <a:pt x="12" y="72"/>
                    <a:pt x="6" y="37"/>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3" name="Google Shape;2243;p68"/>
            <p:cNvSpPr/>
            <p:nvPr/>
          </p:nvSpPr>
          <p:spPr>
            <a:xfrm>
              <a:off x="15066945" y="6621881"/>
              <a:ext cx="387013" cy="261359"/>
            </a:xfrm>
            <a:custGeom>
              <a:pathLst>
                <a:path extrusionOk="0" h="516" w="767">
                  <a:moveTo>
                    <a:pt x="626" y="419"/>
                  </a:moveTo>
                  <a:cubicBezTo>
                    <a:pt x="648" y="432"/>
                    <a:pt x="644" y="450"/>
                    <a:pt x="664" y="447"/>
                  </a:cubicBezTo>
                  <a:cubicBezTo>
                    <a:pt x="681" y="444"/>
                    <a:pt x="717" y="452"/>
                    <a:pt x="734" y="469"/>
                  </a:cubicBezTo>
                  <a:cubicBezTo>
                    <a:pt x="752" y="464"/>
                    <a:pt x="767" y="463"/>
                    <a:pt x="767" y="463"/>
                  </a:cubicBezTo>
                  <a:cubicBezTo>
                    <a:pt x="767" y="463"/>
                    <a:pt x="752" y="360"/>
                    <a:pt x="748" y="328"/>
                  </a:cubicBezTo>
                  <a:cubicBezTo>
                    <a:pt x="744" y="297"/>
                    <a:pt x="649" y="265"/>
                    <a:pt x="649" y="265"/>
                  </a:cubicBezTo>
                  <a:cubicBezTo>
                    <a:pt x="633" y="179"/>
                    <a:pt x="633" y="179"/>
                    <a:pt x="633" y="179"/>
                  </a:cubicBezTo>
                  <a:cubicBezTo>
                    <a:pt x="633" y="179"/>
                    <a:pt x="523" y="195"/>
                    <a:pt x="503" y="187"/>
                  </a:cubicBezTo>
                  <a:cubicBezTo>
                    <a:pt x="484" y="179"/>
                    <a:pt x="440" y="198"/>
                    <a:pt x="421" y="171"/>
                  </a:cubicBezTo>
                  <a:cubicBezTo>
                    <a:pt x="401" y="143"/>
                    <a:pt x="365" y="191"/>
                    <a:pt x="330" y="167"/>
                  </a:cubicBezTo>
                  <a:cubicBezTo>
                    <a:pt x="294" y="143"/>
                    <a:pt x="192" y="175"/>
                    <a:pt x="188" y="155"/>
                  </a:cubicBezTo>
                  <a:cubicBezTo>
                    <a:pt x="184" y="135"/>
                    <a:pt x="231" y="92"/>
                    <a:pt x="259" y="96"/>
                  </a:cubicBezTo>
                  <a:cubicBezTo>
                    <a:pt x="266" y="97"/>
                    <a:pt x="277" y="97"/>
                    <a:pt x="290" y="97"/>
                  </a:cubicBezTo>
                  <a:cubicBezTo>
                    <a:pt x="303" y="76"/>
                    <a:pt x="332" y="27"/>
                    <a:pt x="325" y="15"/>
                  </a:cubicBezTo>
                  <a:cubicBezTo>
                    <a:pt x="316" y="0"/>
                    <a:pt x="281" y="12"/>
                    <a:pt x="257" y="30"/>
                  </a:cubicBezTo>
                  <a:cubicBezTo>
                    <a:pt x="233" y="47"/>
                    <a:pt x="189" y="21"/>
                    <a:pt x="180" y="47"/>
                  </a:cubicBezTo>
                  <a:cubicBezTo>
                    <a:pt x="171" y="74"/>
                    <a:pt x="160" y="101"/>
                    <a:pt x="133" y="101"/>
                  </a:cubicBezTo>
                  <a:cubicBezTo>
                    <a:pt x="107" y="101"/>
                    <a:pt x="127" y="145"/>
                    <a:pt x="101" y="157"/>
                  </a:cubicBezTo>
                  <a:cubicBezTo>
                    <a:pt x="74" y="168"/>
                    <a:pt x="12" y="165"/>
                    <a:pt x="6" y="192"/>
                  </a:cubicBezTo>
                  <a:cubicBezTo>
                    <a:pt x="0" y="219"/>
                    <a:pt x="74" y="236"/>
                    <a:pt x="68" y="269"/>
                  </a:cubicBezTo>
                  <a:cubicBezTo>
                    <a:pt x="62" y="301"/>
                    <a:pt x="107" y="337"/>
                    <a:pt x="80" y="357"/>
                  </a:cubicBezTo>
                  <a:cubicBezTo>
                    <a:pt x="57" y="375"/>
                    <a:pt x="37" y="404"/>
                    <a:pt x="39" y="462"/>
                  </a:cubicBezTo>
                  <a:cubicBezTo>
                    <a:pt x="58" y="474"/>
                    <a:pt x="76" y="485"/>
                    <a:pt x="86" y="466"/>
                  </a:cubicBezTo>
                  <a:cubicBezTo>
                    <a:pt x="101" y="435"/>
                    <a:pt x="188" y="466"/>
                    <a:pt x="188" y="439"/>
                  </a:cubicBezTo>
                  <a:cubicBezTo>
                    <a:pt x="188" y="411"/>
                    <a:pt x="283" y="419"/>
                    <a:pt x="283" y="392"/>
                  </a:cubicBezTo>
                  <a:cubicBezTo>
                    <a:pt x="283" y="364"/>
                    <a:pt x="338" y="301"/>
                    <a:pt x="373" y="305"/>
                  </a:cubicBezTo>
                  <a:cubicBezTo>
                    <a:pt x="409" y="309"/>
                    <a:pt x="369" y="368"/>
                    <a:pt x="413" y="388"/>
                  </a:cubicBezTo>
                  <a:cubicBezTo>
                    <a:pt x="456" y="407"/>
                    <a:pt x="393" y="478"/>
                    <a:pt x="417" y="506"/>
                  </a:cubicBezTo>
                  <a:cubicBezTo>
                    <a:pt x="426" y="516"/>
                    <a:pt x="443" y="514"/>
                    <a:pt x="464" y="508"/>
                  </a:cubicBezTo>
                  <a:cubicBezTo>
                    <a:pt x="480" y="504"/>
                    <a:pt x="498" y="496"/>
                    <a:pt x="517" y="490"/>
                  </a:cubicBezTo>
                  <a:cubicBezTo>
                    <a:pt x="556" y="456"/>
                    <a:pt x="608" y="408"/>
                    <a:pt x="626" y="41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4" name="Google Shape;2244;p68"/>
            <p:cNvSpPr/>
            <p:nvPr/>
          </p:nvSpPr>
          <p:spPr>
            <a:xfrm>
              <a:off x="7676860" y="7506480"/>
              <a:ext cx="43560" cy="92145"/>
            </a:xfrm>
            <a:custGeom>
              <a:pathLst>
                <a:path extrusionOk="0" h="184" w="85">
                  <a:moveTo>
                    <a:pt x="74" y="171"/>
                  </a:moveTo>
                  <a:cubicBezTo>
                    <a:pt x="68" y="184"/>
                    <a:pt x="35" y="154"/>
                    <a:pt x="34" y="131"/>
                  </a:cubicBezTo>
                  <a:cubicBezTo>
                    <a:pt x="33" y="108"/>
                    <a:pt x="0" y="104"/>
                    <a:pt x="0" y="64"/>
                  </a:cubicBezTo>
                  <a:cubicBezTo>
                    <a:pt x="0" y="24"/>
                    <a:pt x="16" y="0"/>
                    <a:pt x="37" y="35"/>
                  </a:cubicBezTo>
                  <a:cubicBezTo>
                    <a:pt x="57" y="70"/>
                    <a:pt x="44" y="93"/>
                    <a:pt x="47" y="110"/>
                  </a:cubicBezTo>
                  <a:cubicBezTo>
                    <a:pt x="50" y="127"/>
                    <a:pt x="85" y="148"/>
                    <a:pt x="74" y="17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5" name="Google Shape;2245;p68"/>
            <p:cNvSpPr/>
            <p:nvPr/>
          </p:nvSpPr>
          <p:spPr>
            <a:xfrm>
              <a:off x="8507846" y="8270452"/>
              <a:ext cx="60314" cy="50261"/>
            </a:xfrm>
            <a:custGeom>
              <a:pathLst>
                <a:path extrusionOk="0" h="98" w="121">
                  <a:moveTo>
                    <a:pt x="25" y="87"/>
                  </a:moveTo>
                  <a:cubicBezTo>
                    <a:pt x="12" y="75"/>
                    <a:pt x="45" y="50"/>
                    <a:pt x="22" y="40"/>
                  </a:cubicBezTo>
                  <a:cubicBezTo>
                    <a:pt x="0" y="30"/>
                    <a:pt x="73" y="0"/>
                    <a:pt x="96" y="20"/>
                  </a:cubicBezTo>
                  <a:cubicBezTo>
                    <a:pt x="119" y="39"/>
                    <a:pt x="121" y="69"/>
                    <a:pt x="101" y="78"/>
                  </a:cubicBezTo>
                  <a:cubicBezTo>
                    <a:pt x="80" y="86"/>
                    <a:pt x="37" y="98"/>
                    <a:pt x="25" y="87"/>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6" name="Google Shape;2246;p68"/>
            <p:cNvSpPr/>
            <p:nvPr/>
          </p:nvSpPr>
          <p:spPr>
            <a:xfrm>
              <a:off x="13825492" y="6595075"/>
              <a:ext cx="169214" cy="145757"/>
            </a:xfrm>
            <a:custGeom>
              <a:pathLst>
                <a:path extrusionOk="0" h="287" w="334">
                  <a:moveTo>
                    <a:pt x="315" y="223"/>
                  </a:moveTo>
                  <a:cubicBezTo>
                    <a:pt x="315" y="200"/>
                    <a:pt x="253" y="179"/>
                    <a:pt x="253" y="150"/>
                  </a:cubicBezTo>
                  <a:cubicBezTo>
                    <a:pt x="253" y="120"/>
                    <a:pt x="211" y="93"/>
                    <a:pt x="217" y="70"/>
                  </a:cubicBezTo>
                  <a:cubicBezTo>
                    <a:pt x="221" y="54"/>
                    <a:pt x="200" y="31"/>
                    <a:pt x="190" y="12"/>
                  </a:cubicBezTo>
                  <a:cubicBezTo>
                    <a:pt x="163" y="6"/>
                    <a:pt x="128" y="0"/>
                    <a:pt x="101" y="3"/>
                  </a:cubicBezTo>
                  <a:cubicBezTo>
                    <a:pt x="64" y="7"/>
                    <a:pt x="37" y="18"/>
                    <a:pt x="0" y="23"/>
                  </a:cubicBezTo>
                  <a:cubicBezTo>
                    <a:pt x="20" y="53"/>
                    <a:pt x="6" y="61"/>
                    <a:pt x="22" y="102"/>
                  </a:cubicBezTo>
                  <a:cubicBezTo>
                    <a:pt x="40" y="147"/>
                    <a:pt x="84" y="123"/>
                    <a:pt x="99" y="135"/>
                  </a:cubicBezTo>
                  <a:cubicBezTo>
                    <a:pt x="105" y="139"/>
                    <a:pt x="111" y="155"/>
                    <a:pt x="117" y="171"/>
                  </a:cubicBezTo>
                  <a:cubicBezTo>
                    <a:pt x="120" y="171"/>
                    <a:pt x="123" y="171"/>
                    <a:pt x="127" y="172"/>
                  </a:cubicBezTo>
                  <a:cubicBezTo>
                    <a:pt x="143" y="175"/>
                    <a:pt x="149" y="183"/>
                    <a:pt x="153" y="194"/>
                  </a:cubicBezTo>
                  <a:cubicBezTo>
                    <a:pt x="174" y="198"/>
                    <a:pt x="192" y="212"/>
                    <a:pt x="202" y="217"/>
                  </a:cubicBezTo>
                  <a:cubicBezTo>
                    <a:pt x="215" y="222"/>
                    <a:pt x="223" y="205"/>
                    <a:pt x="249" y="234"/>
                  </a:cubicBezTo>
                  <a:cubicBezTo>
                    <a:pt x="271" y="258"/>
                    <a:pt x="273" y="265"/>
                    <a:pt x="270" y="287"/>
                  </a:cubicBezTo>
                  <a:cubicBezTo>
                    <a:pt x="293" y="287"/>
                    <a:pt x="314" y="282"/>
                    <a:pt x="334" y="273"/>
                  </a:cubicBezTo>
                  <a:cubicBezTo>
                    <a:pt x="324" y="255"/>
                    <a:pt x="315" y="235"/>
                    <a:pt x="315" y="22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7" name="Google Shape;2247;p68"/>
            <p:cNvSpPr/>
            <p:nvPr/>
          </p:nvSpPr>
          <p:spPr>
            <a:xfrm>
              <a:off x="13902559" y="6563244"/>
              <a:ext cx="251307" cy="206071"/>
            </a:xfrm>
            <a:custGeom>
              <a:pathLst>
                <a:path extrusionOk="0" h="406" w="498">
                  <a:moveTo>
                    <a:pt x="468" y="134"/>
                  </a:moveTo>
                  <a:cubicBezTo>
                    <a:pt x="456" y="112"/>
                    <a:pt x="419" y="67"/>
                    <a:pt x="379" y="19"/>
                  </a:cubicBezTo>
                  <a:cubicBezTo>
                    <a:pt x="367" y="55"/>
                    <a:pt x="323" y="45"/>
                    <a:pt x="315" y="66"/>
                  </a:cubicBezTo>
                  <a:cubicBezTo>
                    <a:pt x="306" y="88"/>
                    <a:pt x="284" y="62"/>
                    <a:pt x="271" y="66"/>
                  </a:cubicBezTo>
                  <a:cubicBezTo>
                    <a:pt x="257" y="70"/>
                    <a:pt x="226" y="17"/>
                    <a:pt x="195" y="13"/>
                  </a:cubicBezTo>
                  <a:cubicBezTo>
                    <a:pt x="186" y="12"/>
                    <a:pt x="175" y="6"/>
                    <a:pt x="164" y="0"/>
                  </a:cubicBezTo>
                  <a:cubicBezTo>
                    <a:pt x="151" y="14"/>
                    <a:pt x="139" y="29"/>
                    <a:pt x="144" y="37"/>
                  </a:cubicBezTo>
                  <a:cubicBezTo>
                    <a:pt x="153" y="51"/>
                    <a:pt x="191" y="66"/>
                    <a:pt x="176" y="81"/>
                  </a:cubicBezTo>
                  <a:cubicBezTo>
                    <a:pt x="162" y="95"/>
                    <a:pt x="114" y="90"/>
                    <a:pt x="100" y="75"/>
                  </a:cubicBezTo>
                  <a:cubicBezTo>
                    <a:pt x="85" y="60"/>
                    <a:pt x="40" y="37"/>
                    <a:pt x="32" y="54"/>
                  </a:cubicBezTo>
                  <a:cubicBezTo>
                    <a:pt x="23" y="72"/>
                    <a:pt x="70" y="110"/>
                    <a:pt x="64" y="134"/>
                  </a:cubicBezTo>
                  <a:cubicBezTo>
                    <a:pt x="58" y="157"/>
                    <a:pt x="100" y="184"/>
                    <a:pt x="100" y="214"/>
                  </a:cubicBezTo>
                  <a:cubicBezTo>
                    <a:pt x="100" y="243"/>
                    <a:pt x="162" y="264"/>
                    <a:pt x="162" y="287"/>
                  </a:cubicBezTo>
                  <a:cubicBezTo>
                    <a:pt x="162" y="299"/>
                    <a:pt x="171" y="319"/>
                    <a:pt x="181" y="337"/>
                  </a:cubicBezTo>
                  <a:cubicBezTo>
                    <a:pt x="230" y="317"/>
                    <a:pt x="270" y="279"/>
                    <a:pt x="301" y="263"/>
                  </a:cubicBezTo>
                  <a:cubicBezTo>
                    <a:pt x="348" y="240"/>
                    <a:pt x="328" y="338"/>
                    <a:pt x="321" y="354"/>
                  </a:cubicBezTo>
                  <a:cubicBezTo>
                    <a:pt x="315" y="365"/>
                    <a:pt x="353" y="391"/>
                    <a:pt x="392" y="406"/>
                  </a:cubicBezTo>
                  <a:cubicBezTo>
                    <a:pt x="391" y="384"/>
                    <a:pt x="396" y="363"/>
                    <a:pt x="409" y="346"/>
                  </a:cubicBezTo>
                  <a:cubicBezTo>
                    <a:pt x="460" y="284"/>
                    <a:pt x="498" y="187"/>
                    <a:pt x="468" y="134"/>
                  </a:cubicBezTo>
                  <a:close/>
                  <a:moveTo>
                    <a:pt x="49" y="281"/>
                  </a:moveTo>
                  <a:cubicBezTo>
                    <a:pt x="39" y="276"/>
                    <a:pt x="21" y="262"/>
                    <a:pt x="0" y="258"/>
                  </a:cubicBezTo>
                  <a:cubicBezTo>
                    <a:pt x="6" y="275"/>
                    <a:pt x="6" y="298"/>
                    <a:pt x="33" y="311"/>
                  </a:cubicBezTo>
                  <a:cubicBezTo>
                    <a:pt x="76" y="330"/>
                    <a:pt x="13" y="338"/>
                    <a:pt x="100" y="350"/>
                  </a:cubicBezTo>
                  <a:cubicBezTo>
                    <a:pt x="106" y="351"/>
                    <a:pt x="111" y="351"/>
                    <a:pt x="117" y="351"/>
                  </a:cubicBezTo>
                  <a:cubicBezTo>
                    <a:pt x="120" y="329"/>
                    <a:pt x="118" y="322"/>
                    <a:pt x="96" y="298"/>
                  </a:cubicBezTo>
                  <a:cubicBezTo>
                    <a:pt x="70" y="269"/>
                    <a:pt x="62" y="286"/>
                    <a:pt x="49" y="28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8" name="Google Shape;2248;p68"/>
            <p:cNvSpPr/>
            <p:nvPr/>
          </p:nvSpPr>
          <p:spPr>
            <a:xfrm>
              <a:off x="14705066" y="6774341"/>
              <a:ext cx="723763" cy="519367"/>
            </a:xfrm>
            <a:custGeom>
              <a:pathLst>
                <a:path extrusionOk="0" h="1027" w="1434">
                  <a:moveTo>
                    <a:pt x="1382" y="146"/>
                  </a:moveTo>
                  <a:cubicBezTo>
                    <a:pt x="1362" y="149"/>
                    <a:pt x="1366" y="131"/>
                    <a:pt x="1344" y="118"/>
                  </a:cubicBezTo>
                  <a:cubicBezTo>
                    <a:pt x="1327" y="107"/>
                    <a:pt x="1274" y="155"/>
                    <a:pt x="1235" y="189"/>
                  </a:cubicBezTo>
                  <a:cubicBezTo>
                    <a:pt x="1217" y="195"/>
                    <a:pt x="1199" y="202"/>
                    <a:pt x="1183" y="207"/>
                  </a:cubicBezTo>
                  <a:cubicBezTo>
                    <a:pt x="1161" y="213"/>
                    <a:pt x="1144" y="215"/>
                    <a:pt x="1135" y="205"/>
                  </a:cubicBezTo>
                  <a:cubicBezTo>
                    <a:pt x="1111" y="177"/>
                    <a:pt x="1174" y="106"/>
                    <a:pt x="1131" y="87"/>
                  </a:cubicBezTo>
                  <a:cubicBezTo>
                    <a:pt x="1087" y="67"/>
                    <a:pt x="1127" y="8"/>
                    <a:pt x="1091" y="4"/>
                  </a:cubicBezTo>
                  <a:cubicBezTo>
                    <a:pt x="1056" y="0"/>
                    <a:pt x="1001" y="63"/>
                    <a:pt x="1001" y="91"/>
                  </a:cubicBezTo>
                  <a:cubicBezTo>
                    <a:pt x="1001" y="118"/>
                    <a:pt x="906" y="110"/>
                    <a:pt x="906" y="138"/>
                  </a:cubicBezTo>
                  <a:cubicBezTo>
                    <a:pt x="906" y="165"/>
                    <a:pt x="819" y="134"/>
                    <a:pt x="804" y="165"/>
                  </a:cubicBezTo>
                  <a:cubicBezTo>
                    <a:pt x="788" y="197"/>
                    <a:pt x="744" y="142"/>
                    <a:pt x="717" y="142"/>
                  </a:cubicBezTo>
                  <a:cubicBezTo>
                    <a:pt x="689" y="142"/>
                    <a:pt x="670" y="102"/>
                    <a:pt x="634" y="114"/>
                  </a:cubicBezTo>
                  <a:cubicBezTo>
                    <a:pt x="599" y="126"/>
                    <a:pt x="579" y="102"/>
                    <a:pt x="551" y="98"/>
                  </a:cubicBezTo>
                  <a:cubicBezTo>
                    <a:pt x="524" y="95"/>
                    <a:pt x="504" y="158"/>
                    <a:pt x="473" y="146"/>
                  </a:cubicBezTo>
                  <a:cubicBezTo>
                    <a:pt x="441" y="134"/>
                    <a:pt x="425" y="205"/>
                    <a:pt x="413" y="244"/>
                  </a:cubicBezTo>
                  <a:cubicBezTo>
                    <a:pt x="402" y="284"/>
                    <a:pt x="268" y="284"/>
                    <a:pt x="272" y="327"/>
                  </a:cubicBezTo>
                  <a:cubicBezTo>
                    <a:pt x="275" y="370"/>
                    <a:pt x="193" y="386"/>
                    <a:pt x="185" y="359"/>
                  </a:cubicBezTo>
                  <a:cubicBezTo>
                    <a:pt x="177" y="331"/>
                    <a:pt x="126" y="347"/>
                    <a:pt x="114" y="339"/>
                  </a:cubicBezTo>
                  <a:cubicBezTo>
                    <a:pt x="102" y="331"/>
                    <a:pt x="67" y="347"/>
                    <a:pt x="70" y="386"/>
                  </a:cubicBezTo>
                  <a:cubicBezTo>
                    <a:pt x="74" y="426"/>
                    <a:pt x="35" y="449"/>
                    <a:pt x="31" y="465"/>
                  </a:cubicBezTo>
                  <a:cubicBezTo>
                    <a:pt x="27" y="481"/>
                    <a:pt x="4" y="528"/>
                    <a:pt x="19" y="552"/>
                  </a:cubicBezTo>
                  <a:cubicBezTo>
                    <a:pt x="35" y="575"/>
                    <a:pt x="0" y="615"/>
                    <a:pt x="19" y="658"/>
                  </a:cubicBezTo>
                  <a:cubicBezTo>
                    <a:pt x="39" y="701"/>
                    <a:pt x="27" y="757"/>
                    <a:pt x="35" y="772"/>
                  </a:cubicBezTo>
                  <a:cubicBezTo>
                    <a:pt x="43" y="788"/>
                    <a:pt x="118" y="780"/>
                    <a:pt x="134" y="824"/>
                  </a:cubicBezTo>
                  <a:cubicBezTo>
                    <a:pt x="149" y="867"/>
                    <a:pt x="35" y="942"/>
                    <a:pt x="31" y="965"/>
                  </a:cubicBezTo>
                  <a:cubicBezTo>
                    <a:pt x="29" y="975"/>
                    <a:pt x="39" y="987"/>
                    <a:pt x="51" y="999"/>
                  </a:cubicBezTo>
                  <a:cubicBezTo>
                    <a:pt x="96" y="1001"/>
                    <a:pt x="153" y="1006"/>
                    <a:pt x="205" y="1016"/>
                  </a:cubicBezTo>
                  <a:cubicBezTo>
                    <a:pt x="270" y="1027"/>
                    <a:pt x="600" y="977"/>
                    <a:pt x="606" y="965"/>
                  </a:cubicBezTo>
                  <a:cubicBezTo>
                    <a:pt x="612" y="954"/>
                    <a:pt x="594" y="880"/>
                    <a:pt x="597" y="865"/>
                  </a:cubicBezTo>
                  <a:cubicBezTo>
                    <a:pt x="600" y="850"/>
                    <a:pt x="642" y="815"/>
                    <a:pt x="677" y="818"/>
                  </a:cubicBezTo>
                  <a:cubicBezTo>
                    <a:pt x="712" y="821"/>
                    <a:pt x="745" y="827"/>
                    <a:pt x="745" y="800"/>
                  </a:cubicBezTo>
                  <a:cubicBezTo>
                    <a:pt x="745" y="774"/>
                    <a:pt x="842" y="741"/>
                    <a:pt x="851" y="765"/>
                  </a:cubicBezTo>
                  <a:cubicBezTo>
                    <a:pt x="860" y="788"/>
                    <a:pt x="895" y="779"/>
                    <a:pt x="898" y="720"/>
                  </a:cubicBezTo>
                  <a:cubicBezTo>
                    <a:pt x="901" y="661"/>
                    <a:pt x="895" y="617"/>
                    <a:pt x="931" y="614"/>
                  </a:cubicBezTo>
                  <a:cubicBezTo>
                    <a:pt x="966" y="611"/>
                    <a:pt x="1002" y="591"/>
                    <a:pt x="999" y="573"/>
                  </a:cubicBezTo>
                  <a:cubicBezTo>
                    <a:pt x="996" y="555"/>
                    <a:pt x="954" y="520"/>
                    <a:pt x="966" y="508"/>
                  </a:cubicBezTo>
                  <a:cubicBezTo>
                    <a:pt x="978" y="496"/>
                    <a:pt x="1067" y="537"/>
                    <a:pt x="1078" y="511"/>
                  </a:cubicBezTo>
                  <a:cubicBezTo>
                    <a:pt x="1090" y="484"/>
                    <a:pt x="1073" y="455"/>
                    <a:pt x="1087" y="431"/>
                  </a:cubicBezTo>
                  <a:cubicBezTo>
                    <a:pt x="1102" y="408"/>
                    <a:pt x="1137" y="384"/>
                    <a:pt x="1135" y="360"/>
                  </a:cubicBezTo>
                  <a:cubicBezTo>
                    <a:pt x="1132" y="337"/>
                    <a:pt x="1137" y="322"/>
                    <a:pt x="1117" y="301"/>
                  </a:cubicBezTo>
                  <a:cubicBezTo>
                    <a:pt x="1096" y="281"/>
                    <a:pt x="1105" y="254"/>
                    <a:pt x="1132" y="251"/>
                  </a:cubicBezTo>
                  <a:cubicBezTo>
                    <a:pt x="1136" y="251"/>
                    <a:pt x="1141" y="248"/>
                    <a:pt x="1146" y="245"/>
                  </a:cubicBezTo>
                  <a:cubicBezTo>
                    <a:pt x="1167" y="241"/>
                    <a:pt x="1184" y="237"/>
                    <a:pt x="1198" y="227"/>
                  </a:cubicBezTo>
                  <a:cubicBezTo>
                    <a:pt x="1235" y="199"/>
                    <a:pt x="1306" y="177"/>
                    <a:pt x="1333" y="187"/>
                  </a:cubicBezTo>
                  <a:cubicBezTo>
                    <a:pt x="1355" y="195"/>
                    <a:pt x="1404" y="188"/>
                    <a:pt x="1434" y="156"/>
                  </a:cubicBezTo>
                  <a:cubicBezTo>
                    <a:pt x="1416" y="148"/>
                    <a:pt x="1395" y="144"/>
                    <a:pt x="1382" y="14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49" name="Google Shape;2249;p68"/>
            <p:cNvSpPr/>
            <p:nvPr/>
          </p:nvSpPr>
          <p:spPr>
            <a:xfrm>
              <a:off x="14730195" y="6853083"/>
              <a:ext cx="834338" cy="753920"/>
            </a:xfrm>
            <a:custGeom>
              <a:pathLst>
                <a:path extrusionOk="0" h="1491" w="1651">
                  <a:moveTo>
                    <a:pt x="1573" y="155"/>
                  </a:moveTo>
                  <a:cubicBezTo>
                    <a:pt x="1527" y="133"/>
                    <a:pt x="1522" y="93"/>
                    <a:pt x="1522" y="80"/>
                  </a:cubicBezTo>
                  <a:cubicBezTo>
                    <a:pt x="1522" y="68"/>
                    <a:pt x="1470" y="36"/>
                    <a:pt x="1432" y="6"/>
                  </a:cubicBezTo>
                  <a:cubicBezTo>
                    <a:pt x="1426" y="7"/>
                    <a:pt x="1415" y="8"/>
                    <a:pt x="1401" y="12"/>
                  </a:cubicBezTo>
                  <a:cubicBezTo>
                    <a:pt x="1396" y="7"/>
                    <a:pt x="1390" y="3"/>
                    <a:pt x="1383" y="0"/>
                  </a:cubicBezTo>
                  <a:cubicBezTo>
                    <a:pt x="1353" y="32"/>
                    <a:pt x="1304" y="39"/>
                    <a:pt x="1282" y="31"/>
                  </a:cubicBezTo>
                  <a:cubicBezTo>
                    <a:pt x="1255" y="21"/>
                    <a:pt x="1184" y="43"/>
                    <a:pt x="1147" y="71"/>
                  </a:cubicBezTo>
                  <a:cubicBezTo>
                    <a:pt x="1133" y="81"/>
                    <a:pt x="1116" y="85"/>
                    <a:pt x="1095" y="89"/>
                  </a:cubicBezTo>
                  <a:cubicBezTo>
                    <a:pt x="1090" y="92"/>
                    <a:pt x="1085" y="95"/>
                    <a:pt x="1081" y="95"/>
                  </a:cubicBezTo>
                  <a:cubicBezTo>
                    <a:pt x="1054" y="98"/>
                    <a:pt x="1045" y="125"/>
                    <a:pt x="1066" y="145"/>
                  </a:cubicBezTo>
                  <a:cubicBezTo>
                    <a:pt x="1086" y="166"/>
                    <a:pt x="1081" y="181"/>
                    <a:pt x="1084" y="204"/>
                  </a:cubicBezTo>
                  <a:cubicBezTo>
                    <a:pt x="1086" y="228"/>
                    <a:pt x="1051" y="252"/>
                    <a:pt x="1036" y="275"/>
                  </a:cubicBezTo>
                  <a:cubicBezTo>
                    <a:pt x="1022" y="299"/>
                    <a:pt x="1039" y="328"/>
                    <a:pt x="1027" y="355"/>
                  </a:cubicBezTo>
                  <a:cubicBezTo>
                    <a:pt x="1016" y="381"/>
                    <a:pt x="927" y="340"/>
                    <a:pt x="915" y="352"/>
                  </a:cubicBezTo>
                  <a:cubicBezTo>
                    <a:pt x="903" y="364"/>
                    <a:pt x="945" y="399"/>
                    <a:pt x="948" y="417"/>
                  </a:cubicBezTo>
                  <a:cubicBezTo>
                    <a:pt x="951" y="435"/>
                    <a:pt x="915" y="455"/>
                    <a:pt x="880" y="458"/>
                  </a:cubicBezTo>
                  <a:cubicBezTo>
                    <a:pt x="844" y="461"/>
                    <a:pt x="850" y="505"/>
                    <a:pt x="847" y="564"/>
                  </a:cubicBezTo>
                  <a:cubicBezTo>
                    <a:pt x="844" y="623"/>
                    <a:pt x="809" y="632"/>
                    <a:pt x="800" y="609"/>
                  </a:cubicBezTo>
                  <a:cubicBezTo>
                    <a:pt x="791" y="585"/>
                    <a:pt x="694" y="618"/>
                    <a:pt x="694" y="644"/>
                  </a:cubicBezTo>
                  <a:cubicBezTo>
                    <a:pt x="694" y="671"/>
                    <a:pt x="661" y="665"/>
                    <a:pt x="626" y="662"/>
                  </a:cubicBezTo>
                  <a:cubicBezTo>
                    <a:pt x="591" y="659"/>
                    <a:pt x="549" y="694"/>
                    <a:pt x="546" y="709"/>
                  </a:cubicBezTo>
                  <a:cubicBezTo>
                    <a:pt x="543" y="724"/>
                    <a:pt x="561" y="798"/>
                    <a:pt x="555" y="809"/>
                  </a:cubicBezTo>
                  <a:cubicBezTo>
                    <a:pt x="549" y="821"/>
                    <a:pt x="219" y="871"/>
                    <a:pt x="154" y="860"/>
                  </a:cubicBezTo>
                  <a:cubicBezTo>
                    <a:pt x="102" y="850"/>
                    <a:pt x="45" y="845"/>
                    <a:pt x="0" y="843"/>
                  </a:cubicBezTo>
                  <a:cubicBezTo>
                    <a:pt x="17" y="859"/>
                    <a:pt x="40" y="878"/>
                    <a:pt x="47" y="896"/>
                  </a:cubicBezTo>
                  <a:cubicBezTo>
                    <a:pt x="60" y="931"/>
                    <a:pt x="102" y="963"/>
                    <a:pt x="150" y="983"/>
                  </a:cubicBezTo>
                  <a:cubicBezTo>
                    <a:pt x="197" y="1003"/>
                    <a:pt x="173" y="1085"/>
                    <a:pt x="197" y="1093"/>
                  </a:cubicBezTo>
                  <a:cubicBezTo>
                    <a:pt x="221" y="1101"/>
                    <a:pt x="252" y="1164"/>
                    <a:pt x="221" y="1168"/>
                  </a:cubicBezTo>
                  <a:cubicBezTo>
                    <a:pt x="189" y="1172"/>
                    <a:pt x="161" y="1180"/>
                    <a:pt x="130" y="1196"/>
                  </a:cubicBezTo>
                  <a:cubicBezTo>
                    <a:pt x="98" y="1211"/>
                    <a:pt x="63" y="1251"/>
                    <a:pt x="67" y="1298"/>
                  </a:cubicBezTo>
                  <a:cubicBezTo>
                    <a:pt x="67" y="1304"/>
                    <a:pt x="68" y="1313"/>
                    <a:pt x="69" y="1323"/>
                  </a:cubicBezTo>
                  <a:cubicBezTo>
                    <a:pt x="150" y="1325"/>
                    <a:pt x="245" y="1321"/>
                    <a:pt x="256" y="1310"/>
                  </a:cubicBezTo>
                  <a:cubicBezTo>
                    <a:pt x="272" y="1292"/>
                    <a:pt x="310" y="1283"/>
                    <a:pt x="332" y="1298"/>
                  </a:cubicBezTo>
                  <a:cubicBezTo>
                    <a:pt x="354" y="1313"/>
                    <a:pt x="453" y="1319"/>
                    <a:pt x="493" y="1296"/>
                  </a:cubicBezTo>
                  <a:cubicBezTo>
                    <a:pt x="542" y="1269"/>
                    <a:pt x="571" y="1296"/>
                    <a:pt x="573" y="1320"/>
                  </a:cubicBezTo>
                  <a:cubicBezTo>
                    <a:pt x="574" y="1344"/>
                    <a:pt x="596" y="1354"/>
                    <a:pt x="619" y="1374"/>
                  </a:cubicBezTo>
                  <a:cubicBezTo>
                    <a:pt x="641" y="1395"/>
                    <a:pt x="625" y="1419"/>
                    <a:pt x="639" y="1442"/>
                  </a:cubicBezTo>
                  <a:cubicBezTo>
                    <a:pt x="654" y="1466"/>
                    <a:pt x="683" y="1462"/>
                    <a:pt x="726" y="1481"/>
                  </a:cubicBezTo>
                  <a:cubicBezTo>
                    <a:pt x="732" y="1483"/>
                    <a:pt x="737" y="1487"/>
                    <a:pt x="742" y="1491"/>
                  </a:cubicBezTo>
                  <a:cubicBezTo>
                    <a:pt x="745" y="1488"/>
                    <a:pt x="747" y="1485"/>
                    <a:pt x="749" y="1483"/>
                  </a:cubicBezTo>
                  <a:cubicBezTo>
                    <a:pt x="772" y="1456"/>
                    <a:pt x="776" y="1408"/>
                    <a:pt x="839" y="1420"/>
                  </a:cubicBezTo>
                  <a:cubicBezTo>
                    <a:pt x="902" y="1432"/>
                    <a:pt x="898" y="1408"/>
                    <a:pt x="934" y="1416"/>
                  </a:cubicBezTo>
                  <a:cubicBezTo>
                    <a:pt x="969" y="1424"/>
                    <a:pt x="993" y="1420"/>
                    <a:pt x="1009" y="1397"/>
                  </a:cubicBezTo>
                  <a:cubicBezTo>
                    <a:pt x="1024" y="1373"/>
                    <a:pt x="993" y="1326"/>
                    <a:pt x="973" y="1306"/>
                  </a:cubicBezTo>
                  <a:cubicBezTo>
                    <a:pt x="954" y="1286"/>
                    <a:pt x="926" y="1243"/>
                    <a:pt x="930" y="1204"/>
                  </a:cubicBezTo>
                  <a:cubicBezTo>
                    <a:pt x="934" y="1164"/>
                    <a:pt x="867" y="1164"/>
                    <a:pt x="867" y="1133"/>
                  </a:cubicBezTo>
                  <a:cubicBezTo>
                    <a:pt x="867" y="1101"/>
                    <a:pt x="930" y="1050"/>
                    <a:pt x="942" y="1038"/>
                  </a:cubicBezTo>
                  <a:cubicBezTo>
                    <a:pt x="954" y="1026"/>
                    <a:pt x="1005" y="1070"/>
                    <a:pt x="1017" y="1046"/>
                  </a:cubicBezTo>
                  <a:cubicBezTo>
                    <a:pt x="1028" y="1022"/>
                    <a:pt x="1064" y="1038"/>
                    <a:pt x="1084" y="1042"/>
                  </a:cubicBezTo>
                  <a:cubicBezTo>
                    <a:pt x="1103" y="1046"/>
                    <a:pt x="1135" y="1003"/>
                    <a:pt x="1139" y="967"/>
                  </a:cubicBezTo>
                  <a:cubicBezTo>
                    <a:pt x="1143" y="932"/>
                    <a:pt x="1210" y="928"/>
                    <a:pt x="1222" y="916"/>
                  </a:cubicBezTo>
                  <a:cubicBezTo>
                    <a:pt x="1233" y="904"/>
                    <a:pt x="1253" y="825"/>
                    <a:pt x="1261" y="809"/>
                  </a:cubicBezTo>
                  <a:cubicBezTo>
                    <a:pt x="1269" y="794"/>
                    <a:pt x="1320" y="806"/>
                    <a:pt x="1320" y="762"/>
                  </a:cubicBezTo>
                  <a:cubicBezTo>
                    <a:pt x="1320" y="719"/>
                    <a:pt x="1344" y="711"/>
                    <a:pt x="1367" y="707"/>
                  </a:cubicBezTo>
                  <a:cubicBezTo>
                    <a:pt x="1391" y="703"/>
                    <a:pt x="1383" y="664"/>
                    <a:pt x="1387" y="632"/>
                  </a:cubicBezTo>
                  <a:cubicBezTo>
                    <a:pt x="1391" y="601"/>
                    <a:pt x="1407" y="565"/>
                    <a:pt x="1438" y="557"/>
                  </a:cubicBezTo>
                  <a:cubicBezTo>
                    <a:pt x="1470" y="549"/>
                    <a:pt x="1426" y="506"/>
                    <a:pt x="1391" y="514"/>
                  </a:cubicBezTo>
                  <a:cubicBezTo>
                    <a:pt x="1356" y="522"/>
                    <a:pt x="1332" y="419"/>
                    <a:pt x="1332" y="419"/>
                  </a:cubicBezTo>
                  <a:cubicBezTo>
                    <a:pt x="1332" y="419"/>
                    <a:pt x="1336" y="337"/>
                    <a:pt x="1316" y="325"/>
                  </a:cubicBezTo>
                  <a:cubicBezTo>
                    <a:pt x="1296" y="313"/>
                    <a:pt x="1324" y="270"/>
                    <a:pt x="1367" y="270"/>
                  </a:cubicBezTo>
                  <a:cubicBezTo>
                    <a:pt x="1411" y="270"/>
                    <a:pt x="1490" y="317"/>
                    <a:pt x="1517" y="297"/>
                  </a:cubicBezTo>
                  <a:cubicBezTo>
                    <a:pt x="1545" y="277"/>
                    <a:pt x="1600" y="266"/>
                    <a:pt x="1616" y="258"/>
                  </a:cubicBezTo>
                  <a:cubicBezTo>
                    <a:pt x="1628" y="252"/>
                    <a:pt x="1644" y="214"/>
                    <a:pt x="1651" y="196"/>
                  </a:cubicBezTo>
                  <a:cubicBezTo>
                    <a:pt x="1633" y="184"/>
                    <a:pt x="1603" y="169"/>
                    <a:pt x="1573" y="155"/>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50" name="Google Shape;2250;p68"/>
            <p:cNvSpPr/>
            <p:nvPr/>
          </p:nvSpPr>
          <p:spPr>
            <a:xfrm>
              <a:off x="16398870" y="8531811"/>
              <a:ext cx="2322072" cy="846065"/>
            </a:xfrm>
            <a:custGeom>
              <a:pathLst>
                <a:path extrusionOk="0" h="1672" w="4595">
                  <a:moveTo>
                    <a:pt x="339" y="709"/>
                  </a:moveTo>
                  <a:cubicBezTo>
                    <a:pt x="334" y="724"/>
                    <a:pt x="366" y="783"/>
                    <a:pt x="387" y="766"/>
                  </a:cubicBezTo>
                  <a:cubicBezTo>
                    <a:pt x="407" y="748"/>
                    <a:pt x="358" y="663"/>
                    <a:pt x="339" y="709"/>
                  </a:cubicBezTo>
                  <a:close/>
                  <a:moveTo>
                    <a:pt x="1305" y="889"/>
                  </a:moveTo>
                  <a:cubicBezTo>
                    <a:pt x="1305" y="863"/>
                    <a:pt x="1228" y="876"/>
                    <a:pt x="1251" y="913"/>
                  </a:cubicBezTo>
                  <a:cubicBezTo>
                    <a:pt x="1275" y="951"/>
                    <a:pt x="1305" y="916"/>
                    <a:pt x="1305" y="889"/>
                  </a:cubicBezTo>
                  <a:close/>
                  <a:moveTo>
                    <a:pt x="195" y="456"/>
                  </a:moveTo>
                  <a:cubicBezTo>
                    <a:pt x="189" y="485"/>
                    <a:pt x="221" y="571"/>
                    <a:pt x="257" y="535"/>
                  </a:cubicBezTo>
                  <a:cubicBezTo>
                    <a:pt x="292" y="500"/>
                    <a:pt x="201" y="427"/>
                    <a:pt x="195" y="456"/>
                  </a:cubicBezTo>
                  <a:close/>
                  <a:moveTo>
                    <a:pt x="2423" y="960"/>
                  </a:moveTo>
                  <a:cubicBezTo>
                    <a:pt x="2467" y="963"/>
                    <a:pt x="2462" y="1028"/>
                    <a:pt x="2453" y="1067"/>
                  </a:cubicBezTo>
                  <a:cubicBezTo>
                    <a:pt x="2444" y="1105"/>
                    <a:pt x="2426" y="1196"/>
                    <a:pt x="2465" y="1182"/>
                  </a:cubicBezTo>
                  <a:cubicBezTo>
                    <a:pt x="2512" y="1164"/>
                    <a:pt x="2541" y="1105"/>
                    <a:pt x="2515" y="1084"/>
                  </a:cubicBezTo>
                  <a:cubicBezTo>
                    <a:pt x="2488" y="1064"/>
                    <a:pt x="2491" y="934"/>
                    <a:pt x="2503" y="901"/>
                  </a:cubicBezTo>
                  <a:cubicBezTo>
                    <a:pt x="2515" y="869"/>
                    <a:pt x="2594" y="892"/>
                    <a:pt x="2568" y="943"/>
                  </a:cubicBezTo>
                  <a:cubicBezTo>
                    <a:pt x="2541" y="993"/>
                    <a:pt x="2618" y="987"/>
                    <a:pt x="2618" y="1043"/>
                  </a:cubicBezTo>
                  <a:cubicBezTo>
                    <a:pt x="2618" y="1099"/>
                    <a:pt x="2662" y="1070"/>
                    <a:pt x="2709" y="1055"/>
                  </a:cubicBezTo>
                  <a:cubicBezTo>
                    <a:pt x="2757" y="1040"/>
                    <a:pt x="2748" y="1013"/>
                    <a:pt x="2715" y="978"/>
                  </a:cubicBezTo>
                  <a:cubicBezTo>
                    <a:pt x="2683" y="943"/>
                    <a:pt x="2739" y="892"/>
                    <a:pt x="2695" y="863"/>
                  </a:cubicBezTo>
                  <a:cubicBezTo>
                    <a:pt x="2650" y="833"/>
                    <a:pt x="2621" y="789"/>
                    <a:pt x="2662" y="780"/>
                  </a:cubicBezTo>
                  <a:cubicBezTo>
                    <a:pt x="2704" y="771"/>
                    <a:pt x="2828" y="701"/>
                    <a:pt x="2813" y="671"/>
                  </a:cubicBezTo>
                  <a:cubicBezTo>
                    <a:pt x="2798" y="642"/>
                    <a:pt x="2624" y="677"/>
                    <a:pt x="2609" y="730"/>
                  </a:cubicBezTo>
                  <a:cubicBezTo>
                    <a:pt x="2594" y="783"/>
                    <a:pt x="2470" y="724"/>
                    <a:pt x="2485" y="633"/>
                  </a:cubicBezTo>
                  <a:cubicBezTo>
                    <a:pt x="2500" y="541"/>
                    <a:pt x="2745" y="526"/>
                    <a:pt x="2816" y="559"/>
                  </a:cubicBezTo>
                  <a:cubicBezTo>
                    <a:pt x="2887" y="591"/>
                    <a:pt x="2963" y="506"/>
                    <a:pt x="2990" y="456"/>
                  </a:cubicBezTo>
                  <a:cubicBezTo>
                    <a:pt x="3016" y="405"/>
                    <a:pt x="2934" y="464"/>
                    <a:pt x="2884" y="497"/>
                  </a:cubicBezTo>
                  <a:cubicBezTo>
                    <a:pt x="2833" y="529"/>
                    <a:pt x="2701" y="494"/>
                    <a:pt x="2633" y="470"/>
                  </a:cubicBezTo>
                  <a:cubicBezTo>
                    <a:pt x="2565" y="447"/>
                    <a:pt x="2568" y="512"/>
                    <a:pt x="2512" y="520"/>
                  </a:cubicBezTo>
                  <a:cubicBezTo>
                    <a:pt x="2456" y="529"/>
                    <a:pt x="2467" y="653"/>
                    <a:pt x="2441" y="668"/>
                  </a:cubicBezTo>
                  <a:cubicBezTo>
                    <a:pt x="2414" y="683"/>
                    <a:pt x="2414" y="774"/>
                    <a:pt x="2361" y="860"/>
                  </a:cubicBezTo>
                  <a:cubicBezTo>
                    <a:pt x="2308" y="945"/>
                    <a:pt x="2379" y="957"/>
                    <a:pt x="2423" y="960"/>
                  </a:cubicBezTo>
                  <a:close/>
                  <a:moveTo>
                    <a:pt x="1074" y="1037"/>
                  </a:moveTo>
                  <a:cubicBezTo>
                    <a:pt x="1071" y="996"/>
                    <a:pt x="1089" y="954"/>
                    <a:pt x="1089" y="934"/>
                  </a:cubicBezTo>
                  <a:cubicBezTo>
                    <a:pt x="1089" y="913"/>
                    <a:pt x="1104" y="904"/>
                    <a:pt x="1130" y="910"/>
                  </a:cubicBezTo>
                  <a:cubicBezTo>
                    <a:pt x="1157" y="916"/>
                    <a:pt x="1154" y="854"/>
                    <a:pt x="1133" y="848"/>
                  </a:cubicBezTo>
                  <a:cubicBezTo>
                    <a:pt x="1113" y="842"/>
                    <a:pt x="1101" y="768"/>
                    <a:pt x="1051" y="768"/>
                  </a:cubicBezTo>
                  <a:cubicBezTo>
                    <a:pt x="1001" y="768"/>
                    <a:pt x="1009" y="810"/>
                    <a:pt x="1039" y="813"/>
                  </a:cubicBezTo>
                  <a:cubicBezTo>
                    <a:pt x="1069" y="816"/>
                    <a:pt x="1086" y="839"/>
                    <a:pt x="1077" y="860"/>
                  </a:cubicBezTo>
                  <a:cubicBezTo>
                    <a:pt x="1068" y="881"/>
                    <a:pt x="1057" y="839"/>
                    <a:pt x="1015" y="842"/>
                  </a:cubicBezTo>
                  <a:cubicBezTo>
                    <a:pt x="974" y="845"/>
                    <a:pt x="1001" y="792"/>
                    <a:pt x="953" y="789"/>
                  </a:cubicBezTo>
                  <a:cubicBezTo>
                    <a:pt x="906" y="786"/>
                    <a:pt x="915" y="701"/>
                    <a:pt x="865" y="701"/>
                  </a:cubicBezTo>
                  <a:cubicBezTo>
                    <a:pt x="815" y="701"/>
                    <a:pt x="812" y="659"/>
                    <a:pt x="844" y="630"/>
                  </a:cubicBezTo>
                  <a:cubicBezTo>
                    <a:pt x="877" y="600"/>
                    <a:pt x="794" y="574"/>
                    <a:pt x="794" y="538"/>
                  </a:cubicBezTo>
                  <a:cubicBezTo>
                    <a:pt x="794" y="503"/>
                    <a:pt x="741" y="524"/>
                    <a:pt x="741" y="494"/>
                  </a:cubicBezTo>
                  <a:cubicBezTo>
                    <a:pt x="741" y="464"/>
                    <a:pt x="717" y="479"/>
                    <a:pt x="691" y="444"/>
                  </a:cubicBezTo>
                  <a:cubicBezTo>
                    <a:pt x="664" y="408"/>
                    <a:pt x="652" y="441"/>
                    <a:pt x="629" y="414"/>
                  </a:cubicBezTo>
                  <a:cubicBezTo>
                    <a:pt x="605" y="388"/>
                    <a:pt x="573" y="373"/>
                    <a:pt x="552" y="382"/>
                  </a:cubicBezTo>
                  <a:cubicBezTo>
                    <a:pt x="531" y="391"/>
                    <a:pt x="484" y="343"/>
                    <a:pt x="466" y="296"/>
                  </a:cubicBezTo>
                  <a:cubicBezTo>
                    <a:pt x="452" y="259"/>
                    <a:pt x="316" y="196"/>
                    <a:pt x="298" y="146"/>
                  </a:cubicBezTo>
                  <a:cubicBezTo>
                    <a:pt x="280" y="96"/>
                    <a:pt x="233" y="75"/>
                    <a:pt x="154" y="78"/>
                  </a:cubicBezTo>
                  <a:cubicBezTo>
                    <a:pt x="74" y="81"/>
                    <a:pt x="42" y="0"/>
                    <a:pt x="24" y="39"/>
                  </a:cubicBezTo>
                  <a:cubicBezTo>
                    <a:pt x="0" y="90"/>
                    <a:pt x="109" y="202"/>
                    <a:pt x="159" y="231"/>
                  </a:cubicBezTo>
                  <a:cubicBezTo>
                    <a:pt x="210" y="261"/>
                    <a:pt x="236" y="367"/>
                    <a:pt x="295" y="373"/>
                  </a:cubicBezTo>
                  <a:cubicBezTo>
                    <a:pt x="354" y="379"/>
                    <a:pt x="360" y="565"/>
                    <a:pt x="404" y="574"/>
                  </a:cubicBezTo>
                  <a:cubicBezTo>
                    <a:pt x="449" y="583"/>
                    <a:pt x="543" y="727"/>
                    <a:pt x="558" y="804"/>
                  </a:cubicBezTo>
                  <a:cubicBezTo>
                    <a:pt x="573" y="881"/>
                    <a:pt x="670" y="919"/>
                    <a:pt x="702" y="975"/>
                  </a:cubicBezTo>
                  <a:cubicBezTo>
                    <a:pt x="735" y="1031"/>
                    <a:pt x="865" y="1108"/>
                    <a:pt x="882" y="1131"/>
                  </a:cubicBezTo>
                  <a:cubicBezTo>
                    <a:pt x="900" y="1155"/>
                    <a:pt x="918" y="1208"/>
                    <a:pt x="933" y="1182"/>
                  </a:cubicBezTo>
                  <a:cubicBezTo>
                    <a:pt x="947" y="1155"/>
                    <a:pt x="1009" y="1182"/>
                    <a:pt x="1039" y="1185"/>
                  </a:cubicBezTo>
                  <a:cubicBezTo>
                    <a:pt x="1069" y="1188"/>
                    <a:pt x="1077" y="1078"/>
                    <a:pt x="1074" y="1037"/>
                  </a:cubicBezTo>
                  <a:close/>
                  <a:moveTo>
                    <a:pt x="3329" y="565"/>
                  </a:moveTo>
                  <a:cubicBezTo>
                    <a:pt x="3394" y="571"/>
                    <a:pt x="3365" y="532"/>
                    <a:pt x="3365" y="491"/>
                  </a:cubicBezTo>
                  <a:cubicBezTo>
                    <a:pt x="3365" y="450"/>
                    <a:pt x="3306" y="485"/>
                    <a:pt x="3306" y="464"/>
                  </a:cubicBezTo>
                  <a:cubicBezTo>
                    <a:pt x="3306" y="444"/>
                    <a:pt x="3285" y="361"/>
                    <a:pt x="3238" y="426"/>
                  </a:cubicBezTo>
                  <a:cubicBezTo>
                    <a:pt x="3191" y="491"/>
                    <a:pt x="3253" y="651"/>
                    <a:pt x="3291" y="644"/>
                  </a:cubicBezTo>
                  <a:cubicBezTo>
                    <a:pt x="3323" y="639"/>
                    <a:pt x="3264" y="559"/>
                    <a:pt x="3329" y="565"/>
                  </a:cubicBezTo>
                  <a:close/>
                  <a:moveTo>
                    <a:pt x="3087" y="934"/>
                  </a:moveTo>
                  <a:cubicBezTo>
                    <a:pt x="3099" y="981"/>
                    <a:pt x="3185" y="1007"/>
                    <a:pt x="3208" y="966"/>
                  </a:cubicBezTo>
                  <a:cubicBezTo>
                    <a:pt x="3232" y="925"/>
                    <a:pt x="3074" y="879"/>
                    <a:pt x="3087" y="934"/>
                  </a:cubicBezTo>
                  <a:close/>
                  <a:moveTo>
                    <a:pt x="2854" y="1433"/>
                  </a:moveTo>
                  <a:cubicBezTo>
                    <a:pt x="2774" y="1421"/>
                    <a:pt x="2721" y="1480"/>
                    <a:pt x="2642" y="1450"/>
                  </a:cubicBezTo>
                  <a:cubicBezTo>
                    <a:pt x="2562" y="1421"/>
                    <a:pt x="2443" y="1451"/>
                    <a:pt x="2456" y="1477"/>
                  </a:cubicBezTo>
                  <a:cubicBezTo>
                    <a:pt x="2467" y="1500"/>
                    <a:pt x="2538" y="1503"/>
                    <a:pt x="2618" y="1506"/>
                  </a:cubicBezTo>
                  <a:cubicBezTo>
                    <a:pt x="2698" y="1509"/>
                    <a:pt x="2769" y="1465"/>
                    <a:pt x="2822" y="1462"/>
                  </a:cubicBezTo>
                  <a:cubicBezTo>
                    <a:pt x="2875" y="1459"/>
                    <a:pt x="2934" y="1444"/>
                    <a:pt x="2854" y="1433"/>
                  </a:cubicBezTo>
                  <a:close/>
                  <a:moveTo>
                    <a:pt x="3486" y="892"/>
                  </a:moveTo>
                  <a:cubicBezTo>
                    <a:pt x="3409" y="869"/>
                    <a:pt x="3278" y="889"/>
                    <a:pt x="3291" y="928"/>
                  </a:cubicBezTo>
                  <a:cubicBezTo>
                    <a:pt x="3303" y="963"/>
                    <a:pt x="3365" y="948"/>
                    <a:pt x="3427" y="948"/>
                  </a:cubicBezTo>
                  <a:cubicBezTo>
                    <a:pt x="3489" y="948"/>
                    <a:pt x="3521" y="993"/>
                    <a:pt x="3554" y="993"/>
                  </a:cubicBezTo>
                  <a:cubicBezTo>
                    <a:pt x="3586" y="993"/>
                    <a:pt x="3562" y="916"/>
                    <a:pt x="3486" y="892"/>
                  </a:cubicBezTo>
                  <a:close/>
                  <a:moveTo>
                    <a:pt x="1930" y="1400"/>
                  </a:moveTo>
                  <a:cubicBezTo>
                    <a:pt x="1927" y="1365"/>
                    <a:pt x="1812" y="1397"/>
                    <a:pt x="1756" y="1373"/>
                  </a:cubicBezTo>
                  <a:cubicBezTo>
                    <a:pt x="1700" y="1350"/>
                    <a:pt x="1818" y="1329"/>
                    <a:pt x="1856" y="1306"/>
                  </a:cubicBezTo>
                  <a:cubicBezTo>
                    <a:pt x="1895" y="1282"/>
                    <a:pt x="1833" y="1273"/>
                    <a:pt x="1738" y="1303"/>
                  </a:cubicBezTo>
                  <a:cubicBezTo>
                    <a:pt x="1644" y="1332"/>
                    <a:pt x="1535" y="1238"/>
                    <a:pt x="1532" y="1279"/>
                  </a:cubicBezTo>
                  <a:cubicBezTo>
                    <a:pt x="1529" y="1320"/>
                    <a:pt x="1361" y="1261"/>
                    <a:pt x="1319" y="1232"/>
                  </a:cubicBezTo>
                  <a:cubicBezTo>
                    <a:pt x="1278" y="1202"/>
                    <a:pt x="1119" y="1164"/>
                    <a:pt x="1086" y="1220"/>
                  </a:cubicBezTo>
                  <a:cubicBezTo>
                    <a:pt x="1054" y="1276"/>
                    <a:pt x="1026" y="1226"/>
                    <a:pt x="1039" y="1279"/>
                  </a:cubicBezTo>
                  <a:cubicBezTo>
                    <a:pt x="1048" y="1314"/>
                    <a:pt x="1086" y="1294"/>
                    <a:pt x="1113" y="1294"/>
                  </a:cubicBezTo>
                  <a:cubicBezTo>
                    <a:pt x="1139" y="1294"/>
                    <a:pt x="1127" y="1344"/>
                    <a:pt x="1166" y="1350"/>
                  </a:cubicBezTo>
                  <a:cubicBezTo>
                    <a:pt x="1204" y="1356"/>
                    <a:pt x="1331" y="1391"/>
                    <a:pt x="1343" y="1365"/>
                  </a:cubicBezTo>
                  <a:cubicBezTo>
                    <a:pt x="1355" y="1338"/>
                    <a:pt x="1473" y="1365"/>
                    <a:pt x="1532" y="1412"/>
                  </a:cubicBezTo>
                  <a:cubicBezTo>
                    <a:pt x="1591" y="1459"/>
                    <a:pt x="1727" y="1462"/>
                    <a:pt x="1780" y="1453"/>
                  </a:cubicBezTo>
                  <a:cubicBezTo>
                    <a:pt x="1833" y="1444"/>
                    <a:pt x="1892" y="1489"/>
                    <a:pt x="1913" y="1459"/>
                  </a:cubicBezTo>
                  <a:cubicBezTo>
                    <a:pt x="1933" y="1430"/>
                    <a:pt x="1972" y="1506"/>
                    <a:pt x="2031" y="1462"/>
                  </a:cubicBezTo>
                  <a:cubicBezTo>
                    <a:pt x="2090" y="1418"/>
                    <a:pt x="1933" y="1435"/>
                    <a:pt x="1930" y="1400"/>
                  </a:cubicBezTo>
                  <a:close/>
                  <a:moveTo>
                    <a:pt x="4253" y="757"/>
                  </a:moveTo>
                  <a:cubicBezTo>
                    <a:pt x="4209" y="760"/>
                    <a:pt x="4203" y="836"/>
                    <a:pt x="4165" y="836"/>
                  </a:cubicBezTo>
                  <a:cubicBezTo>
                    <a:pt x="4126" y="836"/>
                    <a:pt x="4073" y="916"/>
                    <a:pt x="4002" y="940"/>
                  </a:cubicBezTo>
                  <a:cubicBezTo>
                    <a:pt x="3931" y="963"/>
                    <a:pt x="3928" y="736"/>
                    <a:pt x="3896" y="692"/>
                  </a:cubicBezTo>
                  <a:cubicBezTo>
                    <a:pt x="3864" y="647"/>
                    <a:pt x="3686" y="612"/>
                    <a:pt x="3669" y="662"/>
                  </a:cubicBezTo>
                  <a:cubicBezTo>
                    <a:pt x="3651" y="712"/>
                    <a:pt x="3589" y="686"/>
                    <a:pt x="3583" y="727"/>
                  </a:cubicBezTo>
                  <a:cubicBezTo>
                    <a:pt x="3577" y="766"/>
                    <a:pt x="3598" y="754"/>
                    <a:pt x="3636" y="754"/>
                  </a:cubicBezTo>
                  <a:cubicBezTo>
                    <a:pt x="3675" y="754"/>
                    <a:pt x="3675" y="783"/>
                    <a:pt x="3692" y="822"/>
                  </a:cubicBezTo>
                  <a:cubicBezTo>
                    <a:pt x="3710" y="860"/>
                    <a:pt x="3816" y="833"/>
                    <a:pt x="3852" y="830"/>
                  </a:cubicBezTo>
                  <a:cubicBezTo>
                    <a:pt x="3887" y="827"/>
                    <a:pt x="3893" y="878"/>
                    <a:pt x="3843" y="860"/>
                  </a:cubicBezTo>
                  <a:cubicBezTo>
                    <a:pt x="3793" y="842"/>
                    <a:pt x="3793" y="884"/>
                    <a:pt x="3757" y="875"/>
                  </a:cubicBezTo>
                  <a:cubicBezTo>
                    <a:pt x="3722" y="866"/>
                    <a:pt x="3675" y="869"/>
                    <a:pt x="3698" y="889"/>
                  </a:cubicBezTo>
                  <a:cubicBezTo>
                    <a:pt x="3722" y="910"/>
                    <a:pt x="3760" y="931"/>
                    <a:pt x="3760" y="978"/>
                  </a:cubicBezTo>
                  <a:cubicBezTo>
                    <a:pt x="3760" y="1025"/>
                    <a:pt x="3828" y="1016"/>
                    <a:pt x="3828" y="978"/>
                  </a:cubicBezTo>
                  <a:cubicBezTo>
                    <a:pt x="3828" y="940"/>
                    <a:pt x="3864" y="990"/>
                    <a:pt x="3931" y="1007"/>
                  </a:cubicBezTo>
                  <a:cubicBezTo>
                    <a:pt x="3999" y="1025"/>
                    <a:pt x="3952" y="1052"/>
                    <a:pt x="4020" y="1055"/>
                  </a:cubicBezTo>
                  <a:cubicBezTo>
                    <a:pt x="4088" y="1058"/>
                    <a:pt x="4241" y="1108"/>
                    <a:pt x="4300" y="1152"/>
                  </a:cubicBezTo>
                  <a:cubicBezTo>
                    <a:pt x="4359" y="1196"/>
                    <a:pt x="4318" y="1226"/>
                    <a:pt x="4356" y="1267"/>
                  </a:cubicBezTo>
                  <a:cubicBezTo>
                    <a:pt x="4395" y="1309"/>
                    <a:pt x="4407" y="1356"/>
                    <a:pt x="4353" y="1356"/>
                  </a:cubicBezTo>
                  <a:cubicBezTo>
                    <a:pt x="4300" y="1356"/>
                    <a:pt x="4244" y="1409"/>
                    <a:pt x="4259" y="1435"/>
                  </a:cubicBezTo>
                  <a:cubicBezTo>
                    <a:pt x="4274" y="1462"/>
                    <a:pt x="4448" y="1424"/>
                    <a:pt x="4489" y="1424"/>
                  </a:cubicBezTo>
                  <a:cubicBezTo>
                    <a:pt x="4516" y="1424"/>
                    <a:pt x="4544" y="1472"/>
                    <a:pt x="4595" y="1507"/>
                  </a:cubicBezTo>
                  <a:cubicBezTo>
                    <a:pt x="4595" y="877"/>
                    <a:pt x="4595" y="877"/>
                    <a:pt x="4595" y="877"/>
                  </a:cubicBezTo>
                  <a:cubicBezTo>
                    <a:pt x="4468" y="834"/>
                    <a:pt x="4290" y="754"/>
                    <a:pt x="4253" y="757"/>
                  </a:cubicBezTo>
                  <a:close/>
                  <a:moveTo>
                    <a:pt x="2975" y="1505"/>
                  </a:moveTo>
                  <a:cubicBezTo>
                    <a:pt x="2966" y="1511"/>
                    <a:pt x="2956" y="1516"/>
                    <a:pt x="2943" y="1518"/>
                  </a:cubicBezTo>
                  <a:cubicBezTo>
                    <a:pt x="2939" y="1529"/>
                    <a:pt x="2935" y="1542"/>
                    <a:pt x="2928" y="1547"/>
                  </a:cubicBezTo>
                  <a:cubicBezTo>
                    <a:pt x="2920" y="1553"/>
                    <a:pt x="2906" y="1540"/>
                    <a:pt x="2896" y="1529"/>
                  </a:cubicBezTo>
                  <a:cubicBezTo>
                    <a:pt x="2839" y="1553"/>
                    <a:pt x="2809" y="1621"/>
                    <a:pt x="2848" y="1642"/>
                  </a:cubicBezTo>
                  <a:cubicBezTo>
                    <a:pt x="2886" y="1662"/>
                    <a:pt x="2942" y="1608"/>
                    <a:pt x="2973" y="1570"/>
                  </a:cubicBezTo>
                  <a:cubicBezTo>
                    <a:pt x="2979" y="1564"/>
                    <a:pt x="2983" y="1559"/>
                    <a:pt x="2987" y="1554"/>
                  </a:cubicBezTo>
                  <a:cubicBezTo>
                    <a:pt x="2989" y="1551"/>
                    <a:pt x="2993" y="1548"/>
                    <a:pt x="2997" y="1545"/>
                  </a:cubicBezTo>
                  <a:cubicBezTo>
                    <a:pt x="3000" y="1542"/>
                    <a:pt x="3003" y="1540"/>
                    <a:pt x="3007" y="1538"/>
                  </a:cubicBezTo>
                  <a:cubicBezTo>
                    <a:pt x="2998" y="1525"/>
                    <a:pt x="2986" y="1512"/>
                    <a:pt x="2975" y="1505"/>
                  </a:cubicBezTo>
                  <a:close/>
                  <a:moveTo>
                    <a:pt x="2155" y="745"/>
                  </a:moveTo>
                  <a:cubicBezTo>
                    <a:pt x="2208" y="712"/>
                    <a:pt x="2220" y="650"/>
                    <a:pt x="2214" y="591"/>
                  </a:cubicBezTo>
                  <a:cubicBezTo>
                    <a:pt x="2208" y="532"/>
                    <a:pt x="2343" y="529"/>
                    <a:pt x="2364" y="506"/>
                  </a:cubicBezTo>
                  <a:cubicBezTo>
                    <a:pt x="2385" y="482"/>
                    <a:pt x="2335" y="444"/>
                    <a:pt x="2296" y="426"/>
                  </a:cubicBezTo>
                  <a:cubicBezTo>
                    <a:pt x="2258" y="408"/>
                    <a:pt x="2290" y="370"/>
                    <a:pt x="2264" y="346"/>
                  </a:cubicBezTo>
                  <a:cubicBezTo>
                    <a:pt x="2237" y="323"/>
                    <a:pt x="2193" y="261"/>
                    <a:pt x="2231" y="258"/>
                  </a:cubicBezTo>
                  <a:cubicBezTo>
                    <a:pt x="2270" y="255"/>
                    <a:pt x="2205" y="202"/>
                    <a:pt x="2237" y="184"/>
                  </a:cubicBezTo>
                  <a:cubicBezTo>
                    <a:pt x="2242" y="182"/>
                    <a:pt x="2247" y="179"/>
                    <a:pt x="2252" y="177"/>
                  </a:cubicBezTo>
                  <a:cubicBezTo>
                    <a:pt x="2233" y="167"/>
                    <a:pt x="2216" y="160"/>
                    <a:pt x="2205" y="160"/>
                  </a:cubicBezTo>
                  <a:cubicBezTo>
                    <a:pt x="2158" y="160"/>
                    <a:pt x="2045" y="149"/>
                    <a:pt x="2051" y="225"/>
                  </a:cubicBezTo>
                  <a:cubicBezTo>
                    <a:pt x="2057" y="302"/>
                    <a:pt x="1986" y="273"/>
                    <a:pt x="1992" y="314"/>
                  </a:cubicBezTo>
                  <a:cubicBezTo>
                    <a:pt x="1998" y="355"/>
                    <a:pt x="1957" y="355"/>
                    <a:pt x="1963" y="408"/>
                  </a:cubicBezTo>
                  <a:cubicBezTo>
                    <a:pt x="1969" y="462"/>
                    <a:pt x="1933" y="438"/>
                    <a:pt x="1874" y="467"/>
                  </a:cubicBezTo>
                  <a:cubicBezTo>
                    <a:pt x="1815" y="497"/>
                    <a:pt x="1839" y="450"/>
                    <a:pt x="1780" y="450"/>
                  </a:cubicBezTo>
                  <a:cubicBezTo>
                    <a:pt x="1721" y="450"/>
                    <a:pt x="1715" y="479"/>
                    <a:pt x="1679" y="491"/>
                  </a:cubicBezTo>
                  <a:cubicBezTo>
                    <a:pt x="1644" y="503"/>
                    <a:pt x="1573" y="485"/>
                    <a:pt x="1550" y="503"/>
                  </a:cubicBezTo>
                  <a:cubicBezTo>
                    <a:pt x="1526" y="520"/>
                    <a:pt x="1491" y="462"/>
                    <a:pt x="1467" y="462"/>
                  </a:cubicBezTo>
                  <a:cubicBezTo>
                    <a:pt x="1455" y="462"/>
                    <a:pt x="1444" y="429"/>
                    <a:pt x="1437" y="398"/>
                  </a:cubicBezTo>
                  <a:cubicBezTo>
                    <a:pt x="1433" y="397"/>
                    <a:pt x="1429" y="396"/>
                    <a:pt x="1426" y="397"/>
                  </a:cubicBezTo>
                  <a:cubicBezTo>
                    <a:pt x="1387" y="400"/>
                    <a:pt x="1324" y="501"/>
                    <a:pt x="1361" y="535"/>
                  </a:cubicBezTo>
                  <a:cubicBezTo>
                    <a:pt x="1405" y="577"/>
                    <a:pt x="1393" y="642"/>
                    <a:pt x="1414" y="674"/>
                  </a:cubicBezTo>
                  <a:cubicBezTo>
                    <a:pt x="1434" y="706"/>
                    <a:pt x="1499" y="712"/>
                    <a:pt x="1499" y="774"/>
                  </a:cubicBezTo>
                  <a:cubicBezTo>
                    <a:pt x="1499" y="836"/>
                    <a:pt x="1555" y="934"/>
                    <a:pt x="1594" y="907"/>
                  </a:cubicBezTo>
                  <a:cubicBezTo>
                    <a:pt x="1632" y="881"/>
                    <a:pt x="1662" y="919"/>
                    <a:pt x="1674" y="945"/>
                  </a:cubicBezTo>
                  <a:cubicBezTo>
                    <a:pt x="1685" y="972"/>
                    <a:pt x="1777" y="925"/>
                    <a:pt x="1806" y="931"/>
                  </a:cubicBezTo>
                  <a:cubicBezTo>
                    <a:pt x="1836" y="937"/>
                    <a:pt x="1927" y="954"/>
                    <a:pt x="1933" y="990"/>
                  </a:cubicBezTo>
                  <a:cubicBezTo>
                    <a:pt x="1939" y="1025"/>
                    <a:pt x="2022" y="987"/>
                    <a:pt x="2078" y="966"/>
                  </a:cubicBezTo>
                  <a:cubicBezTo>
                    <a:pt x="2134" y="945"/>
                    <a:pt x="2101" y="777"/>
                    <a:pt x="2155" y="745"/>
                  </a:cubicBezTo>
                  <a:close/>
                  <a:moveTo>
                    <a:pt x="2376" y="1571"/>
                  </a:moveTo>
                  <a:cubicBezTo>
                    <a:pt x="2394" y="1598"/>
                    <a:pt x="2444" y="1598"/>
                    <a:pt x="2465" y="1616"/>
                  </a:cubicBezTo>
                  <a:cubicBezTo>
                    <a:pt x="2485" y="1633"/>
                    <a:pt x="2559" y="1672"/>
                    <a:pt x="2559" y="1621"/>
                  </a:cubicBezTo>
                  <a:cubicBezTo>
                    <a:pt x="2559" y="1571"/>
                    <a:pt x="2356" y="1542"/>
                    <a:pt x="2376" y="1571"/>
                  </a:cubicBezTo>
                  <a:close/>
                  <a:moveTo>
                    <a:pt x="2228" y="1427"/>
                  </a:moveTo>
                  <a:cubicBezTo>
                    <a:pt x="2217" y="1453"/>
                    <a:pt x="2166" y="1459"/>
                    <a:pt x="2137" y="1438"/>
                  </a:cubicBezTo>
                  <a:cubicBezTo>
                    <a:pt x="2107" y="1418"/>
                    <a:pt x="2071" y="1466"/>
                    <a:pt x="2090" y="1491"/>
                  </a:cubicBezTo>
                  <a:cubicBezTo>
                    <a:pt x="2099" y="1503"/>
                    <a:pt x="2161" y="1551"/>
                    <a:pt x="2234" y="1515"/>
                  </a:cubicBezTo>
                  <a:cubicBezTo>
                    <a:pt x="2308" y="1480"/>
                    <a:pt x="2358" y="1512"/>
                    <a:pt x="2376" y="1474"/>
                  </a:cubicBezTo>
                  <a:cubicBezTo>
                    <a:pt x="2394" y="1435"/>
                    <a:pt x="2240" y="1400"/>
                    <a:pt x="2228" y="1427"/>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51" name="Google Shape;2251;p68"/>
            <p:cNvSpPr/>
            <p:nvPr/>
          </p:nvSpPr>
          <p:spPr>
            <a:xfrm>
              <a:off x="17861475" y="9248872"/>
              <a:ext cx="167538" cy="68690"/>
            </a:xfrm>
            <a:custGeom>
              <a:pathLst>
                <a:path extrusionOk="0" h="135" w="330">
                  <a:moveTo>
                    <a:pt x="32" y="103"/>
                  </a:moveTo>
                  <a:cubicBezTo>
                    <a:pt x="20" y="104"/>
                    <a:pt x="10" y="107"/>
                    <a:pt x="0" y="111"/>
                  </a:cubicBezTo>
                  <a:cubicBezTo>
                    <a:pt x="10" y="122"/>
                    <a:pt x="24" y="135"/>
                    <a:pt x="32" y="129"/>
                  </a:cubicBezTo>
                  <a:cubicBezTo>
                    <a:pt x="39" y="124"/>
                    <a:pt x="43" y="111"/>
                    <a:pt x="47" y="100"/>
                  </a:cubicBezTo>
                  <a:cubicBezTo>
                    <a:pt x="43" y="101"/>
                    <a:pt x="38" y="102"/>
                    <a:pt x="34" y="103"/>
                  </a:cubicBezTo>
                  <a:cubicBezTo>
                    <a:pt x="33" y="103"/>
                    <a:pt x="33" y="103"/>
                    <a:pt x="32" y="103"/>
                  </a:cubicBezTo>
                  <a:close/>
                  <a:moveTo>
                    <a:pt x="174" y="26"/>
                  </a:moveTo>
                  <a:cubicBezTo>
                    <a:pt x="134" y="24"/>
                    <a:pt x="118" y="57"/>
                    <a:pt x="88" y="81"/>
                  </a:cubicBezTo>
                  <a:cubicBezTo>
                    <a:pt x="85" y="83"/>
                    <a:pt x="82" y="85"/>
                    <a:pt x="79" y="87"/>
                  </a:cubicBezTo>
                  <a:cubicBezTo>
                    <a:pt x="90" y="94"/>
                    <a:pt x="102" y="107"/>
                    <a:pt x="111" y="120"/>
                  </a:cubicBezTo>
                  <a:cubicBezTo>
                    <a:pt x="168" y="86"/>
                    <a:pt x="314" y="44"/>
                    <a:pt x="321" y="23"/>
                  </a:cubicBezTo>
                  <a:cubicBezTo>
                    <a:pt x="330" y="0"/>
                    <a:pt x="233" y="29"/>
                    <a:pt x="174" y="2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52" name="Google Shape;2252;p68"/>
            <p:cNvSpPr/>
            <p:nvPr/>
          </p:nvSpPr>
          <p:spPr>
            <a:xfrm>
              <a:off x="11999332" y="6234870"/>
              <a:ext cx="581356" cy="633292"/>
            </a:xfrm>
            <a:custGeom>
              <a:pathLst>
                <a:path extrusionOk="0" h="1254" w="1152">
                  <a:moveTo>
                    <a:pt x="799" y="1085"/>
                  </a:moveTo>
                  <a:cubicBezTo>
                    <a:pt x="738" y="1099"/>
                    <a:pt x="713" y="1103"/>
                    <a:pt x="678" y="1085"/>
                  </a:cubicBezTo>
                  <a:cubicBezTo>
                    <a:pt x="643" y="1068"/>
                    <a:pt x="585" y="1102"/>
                    <a:pt x="594" y="1125"/>
                  </a:cubicBezTo>
                  <a:cubicBezTo>
                    <a:pt x="600" y="1142"/>
                    <a:pt x="623" y="1162"/>
                    <a:pt x="697" y="1181"/>
                  </a:cubicBezTo>
                  <a:cubicBezTo>
                    <a:pt x="771" y="1201"/>
                    <a:pt x="780" y="1251"/>
                    <a:pt x="811" y="1252"/>
                  </a:cubicBezTo>
                  <a:cubicBezTo>
                    <a:pt x="842" y="1254"/>
                    <a:pt x="845" y="1224"/>
                    <a:pt x="837" y="1184"/>
                  </a:cubicBezTo>
                  <a:cubicBezTo>
                    <a:pt x="830" y="1144"/>
                    <a:pt x="874" y="1099"/>
                    <a:pt x="879" y="1091"/>
                  </a:cubicBezTo>
                  <a:cubicBezTo>
                    <a:pt x="883" y="1084"/>
                    <a:pt x="859" y="1072"/>
                    <a:pt x="799" y="1085"/>
                  </a:cubicBezTo>
                  <a:close/>
                  <a:moveTo>
                    <a:pt x="228" y="750"/>
                  </a:moveTo>
                  <a:cubicBezTo>
                    <a:pt x="195" y="778"/>
                    <a:pt x="169" y="746"/>
                    <a:pt x="156" y="768"/>
                  </a:cubicBezTo>
                  <a:cubicBezTo>
                    <a:pt x="139" y="796"/>
                    <a:pt x="206" y="839"/>
                    <a:pt x="192" y="896"/>
                  </a:cubicBezTo>
                  <a:cubicBezTo>
                    <a:pt x="179" y="954"/>
                    <a:pt x="200" y="1026"/>
                    <a:pt x="234" y="992"/>
                  </a:cubicBezTo>
                  <a:cubicBezTo>
                    <a:pt x="268" y="959"/>
                    <a:pt x="284" y="975"/>
                    <a:pt x="303" y="950"/>
                  </a:cubicBezTo>
                  <a:cubicBezTo>
                    <a:pt x="322" y="925"/>
                    <a:pt x="306" y="832"/>
                    <a:pt x="319" y="787"/>
                  </a:cubicBezTo>
                  <a:cubicBezTo>
                    <a:pt x="333" y="743"/>
                    <a:pt x="260" y="722"/>
                    <a:pt x="228" y="750"/>
                  </a:cubicBezTo>
                  <a:close/>
                  <a:moveTo>
                    <a:pt x="951" y="703"/>
                  </a:moveTo>
                  <a:cubicBezTo>
                    <a:pt x="913" y="680"/>
                    <a:pt x="938" y="641"/>
                    <a:pt x="877" y="644"/>
                  </a:cubicBezTo>
                  <a:cubicBezTo>
                    <a:pt x="817" y="647"/>
                    <a:pt x="744" y="572"/>
                    <a:pt x="722" y="485"/>
                  </a:cubicBezTo>
                  <a:cubicBezTo>
                    <a:pt x="700" y="398"/>
                    <a:pt x="606" y="393"/>
                    <a:pt x="582" y="342"/>
                  </a:cubicBezTo>
                  <a:cubicBezTo>
                    <a:pt x="558" y="290"/>
                    <a:pt x="604" y="284"/>
                    <a:pt x="584" y="241"/>
                  </a:cubicBezTo>
                  <a:cubicBezTo>
                    <a:pt x="572" y="217"/>
                    <a:pt x="598" y="196"/>
                    <a:pt x="628" y="185"/>
                  </a:cubicBezTo>
                  <a:cubicBezTo>
                    <a:pt x="625" y="137"/>
                    <a:pt x="629" y="86"/>
                    <a:pt x="633" y="52"/>
                  </a:cubicBezTo>
                  <a:cubicBezTo>
                    <a:pt x="609" y="50"/>
                    <a:pt x="589" y="46"/>
                    <a:pt x="582" y="42"/>
                  </a:cubicBezTo>
                  <a:cubicBezTo>
                    <a:pt x="571" y="35"/>
                    <a:pt x="569" y="0"/>
                    <a:pt x="562" y="0"/>
                  </a:cubicBezTo>
                  <a:cubicBezTo>
                    <a:pt x="556" y="0"/>
                    <a:pt x="494" y="0"/>
                    <a:pt x="482" y="11"/>
                  </a:cubicBezTo>
                  <a:cubicBezTo>
                    <a:pt x="471" y="22"/>
                    <a:pt x="438" y="42"/>
                    <a:pt x="420" y="31"/>
                  </a:cubicBezTo>
                  <a:cubicBezTo>
                    <a:pt x="417" y="29"/>
                    <a:pt x="412" y="26"/>
                    <a:pt x="408" y="24"/>
                  </a:cubicBezTo>
                  <a:cubicBezTo>
                    <a:pt x="389" y="42"/>
                    <a:pt x="389" y="42"/>
                    <a:pt x="389" y="42"/>
                  </a:cubicBezTo>
                  <a:cubicBezTo>
                    <a:pt x="389" y="42"/>
                    <a:pt x="386" y="66"/>
                    <a:pt x="374" y="66"/>
                  </a:cubicBezTo>
                  <a:cubicBezTo>
                    <a:pt x="362" y="66"/>
                    <a:pt x="344" y="57"/>
                    <a:pt x="344" y="77"/>
                  </a:cubicBezTo>
                  <a:cubicBezTo>
                    <a:pt x="344" y="98"/>
                    <a:pt x="312" y="92"/>
                    <a:pt x="297" y="89"/>
                  </a:cubicBezTo>
                  <a:cubicBezTo>
                    <a:pt x="283" y="86"/>
                    <a:pt x="262" y="92"/>
                    <a:pt x="262" y="110"/>
                  </a:cubicBezTo>
                  <a:cubicBezTo>
                    <a:pt x="262" y="128"/>
                    <a:pt x="259" y="166"/>
                    <a:pt x="235" y="145"/>
                  </a:cubicBezTo>
                  <a:cubicBezTo>
                    <a:pt x="212" y="125"/>
                    <a:pt x="188" y="72"/>
                    <a:pt x="179" y="77"/>
                  </a:cubicBezTo>
                  <a:cubicBezTo>
                    <a:pt x="170" y="83"/>
                    <a:pt x="150" y="148"/>
                    <a:pt x="129" y="148"/>
                  </a:cubicBezTo>
                  <a:cubicBezTo>
                    <a:pt x="116" y="148"/>
                    <a:pt x="74" y="152"/>
                    <a:pt x="44" y="154"/>
                  </a:cubicBezTo>
                  <a:cubicBezTo>
                    <a:pt x="36" y="180"/>
                    <a:pt x="44" y="195"/>
                    <a:pt x="55" y="201"/>
                  </a:cubicBezTo>
                  <a:cubicBezTo>
                    <a:pt x="66" y="208"/>
                    <a:pt x="49" y="235"/>
                    <a:pt x="35" y="241"/>
                  </a:cubicBezTo>
                  <a:cubicBezTo>
                    <a:pt x="22" y="248"/>
                    <a:pt x="0" y="241"/>
                    <a:pt x="15" y="266"/>
                  </a:cubicBezTo>
                  <a:cubicBezTo>
                    <a:pt x="31" y="290"/>
                    <a:pt x="60" y="292"/>
                    <a:pt x="44" y="317"/>
                  </a:cubicBezTo>
                  <a:cubicBezTo>
                    <a:pt x="29" y="341"/>
                    <a:pt x="44" y="363"/>
                    <a:pt x="66" y="365"/>
                  </a:cubicBezTo>
                  <a:cubicBezTo>
                    <a:pt x="88" y="367"/>
                    <a:pt x="119" y="363"/>
                    <a:pt x="113" y="381"/>
                  </a:cubicBezTo>
                  <a:cubicBezTo>
                    <a:pt x="109" y="391"/>
                    <a:pt x="103" y="403"/>
                    <a:pt x="102" y="415"/>
                  </a:cubicBezTo>
                  <a:cubicBezTo>
                    <a:pt x="119" y="409"/>
                    <a:pt x="134" y="409"/>
                    <a:pt x="150" y="401"/>
                  </a:cubicBezTo>
                  <a:cubicBezTo>
                    <a:pt x="181" y="384"/>
                    <a:pt x="167" y="356"/>
                    <a:pt x="219" y="342"/>
                  </a:cubicBezTo>
                  <a:cubicBezTo>
                    <a:pt x="271" y="327"/>
                    <a:pt x="339" y="370"/>
                    <a:pt x="359" y="401"/>
                  </a:cubicBezTo>
                  <a:cubicBezTo>
                    <a:pt x="380" y="432"/>
                    <a:pt x="386" y="435"/>
                    <a:pt x="390" y="460"/>
                  </a:cubicBezTo>
                  <a:cubicBezTo>
                    <a:pt x="395" y="485"/>
                    <a:pt x="414" y="535"/>
                    <a:pt x="485" y="581"/>
                  </a:cubicBezTo>
                  <a:cubicBezTo>
                    <a:pt x="556" y="627"/>
                    <a:pt x="584" y="678"/>
                    <a:pt x="620" y="697"/>
                  </a:cubicBezTo>
                  <a:cubicBezTo>
                    <a:pt x="657" y="717"/>
                    <a:pt x="694" y="712"/>
                    <a:pt x="716" y="739"/>
                  </a:cubicBezTo>
                  <a:cubicBezTo>
                    <a:pt x="739" y="765"/>
                    <a:pt x="768" y="780"/>
                    <a:pt x="803" y="796"/>
                  </a:cubicBezTo>
                  <a:cubicBezTo>
                    <a:pt x="839" y="812"/>
                    <a:pt x="840" y="851"/>
                    <a:pt x="874" y="855"/>
                  </a:cubicBezTo>
                  <a:cubicBezTo>
                    <a:pt x="908" y="860"/>
                    <a:pt x="886" y="889"/>
                    <a:pt x="907" y="914"/>
                  </a:cubicBezTo>
                  <a:cubicBezTo>
                    <a:pt x="927" y="939"/>
                    <a:pt x="933" y="992"/>
                    <a:pt x="911" y="1022"/>
                  </a:cubicBezTo>
                  <a:cubicBezTo>
                    <a:pt x="889" y="1052"/>
                    <a:pt x="901" y="1102"/>
                    <a:pt x="916" y="1102"/>
                  </a:cubicBezTo>
                  <a:cubicBezTo>
                    <a:pt x="930" y="1102"/>
                    <a:pt x="961" y="1049"/>
                    <a:pt x="966" y="1019"/>
                  </a:cubicBezTo>
                  <a:cubicBezTo>
                    <a:pt x="970" y="989"/>
                    <a:pt x="1000" y="991"/>
                    <a:pt x="1023" y="960"/>
                  </a:cubicBezTo>
                  <a:cubicBezTo>
                    <a:pt x="1047" y="929"/>
                    <a:pt x="988" y="922"/>
                    <a:pt x="978" y="882"/>
                  </a:cubicBezTo>
                  <a:cubicBezTo>
                    <a:pt x="967" y="842"/>
                    <a:pt x="1022" y="806"/>
                    <a:pt x="1073" y="839"/>
                  </a:cubicBezTo>
                  <a:cubicBezTo>
                    <a:pt x="1125" y="871"/>
                    <a:pt x="1146" y="894"/>
                    <a:pt x="1149" y="843"/>
                  </a:cubicBezTo>
                  <a:cubicBezTo>
                    <a:pt x="1152" y="793"/>
                    <a:pt x="989" y="727"/>
                    <a:pt x="951" y="70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53" name="Google Shape;2253;p68"/>
            <p:cNvSpPr/>
            <p:nvPr/>
          </p:nvSpPr>
          <p:spPr>
            <a:xfrm>
              <a:off x="12580687" y="6467747"/>
              <a:ext cx="60314" cy="80418"/>
            </a:xfrm>
            <a:custGeom>
              <a:pathLst>
                <a:path extrusionOk="0" h="160" w="120">
                  <a:moveTo>
                    <a:pt x="42" y="0"/>
                  </a:moveTo>
                  <a:cubicBezTo>
                    <a:pt x="21" y="28"/>
                    <a:pt x="1" y="63"/>
                    <a:pt x="4" y="74"/>
                  </a:cubicBezTo>
                  <a:cubicBezTo>
                    <a:pt x="5" y="79"/>
                    <a:pt x="3" y="91"/>
                    <a:pt x="0" y="105"/>
                  </a:cubicBezTo>
                  <a:cubicBezTo>
                    <a:pt x="26" y="126"/>
                    <a:pt x="51" y="148"/>
                    <a:pt x="70" y="158"/>
                  </a:cubicBezTo>
                  <a:cubicBezTo>
                    <a:pt x="72" y="159"/>
                    <a:pt x="74" y="159"/>
                    <a:pt x="75" y="160"/>
                  </a:cubicBezTo>
                  <a:cubicBezTo>
                    <a:pt x="81" y="128"/>
                    <a:pt x="104" y="94"/>
                    <a:pt x="120" y="90"/>
                  </a:cubicBezTo>
                  <a:cubicBezTo>
                    <a:pt x="97" y="62"/>
                    <a:pt x="64" y="22"/>
                    <a:pt x="42" y="0"/>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254" name="Google Shape;2254;p68"/>
            <p:cNvSpPr/>
            <p:nvPr/>
          </p:nvSpPr>
          <p:spPr>
            <a:xfrm>
              <a:off x="12595766" y="6288482"/>
              <a:ext cx="207747" cy="251307"/>
            </a:xfrm>
            <a:custGeom>
              <a:pathLst>
                <a:path extrusionOk="0" h="498" w="414">
                  <a:moveTo>
                    <a:pt x="363" y="332"/>
                  </a:moveTo>
                  <a:cubicBezTo>
                    <a:pt x="341" y="312"/>
                    <a:pt x="343" y="277"/>
                    <a:pt x="363" y="263"/>
                  </a:cubicBezTo>
                  <a:cubicBezTo>
                    <a:pt x="383" y="250"/>
                    <a:pt x="365" y="232"/>
                    <a:pt x="365" y="210"/>
                  </a:cubicBezTo>
                  <a:cubicBezTo>
                    <a:pt x="365" y="188"/>
                    <a:pt x="270" y="182"/>
                    <a:pt x="254" y="177"/>
                  </a:cubicBezTo>
                  <a:cubicBezTo>
                    <a:pt x="239" y="173"/>
                    <a:pt x="265" y="115"/>
                    <a:pt x="241" y="115"/>
                  </a:cubicBezTo>
                  <a:cubicBezTo>
                    <a:pt x="217" y="115"/>
                    <a:pt x="208" y="97"/>
                    <a:pt x="208" y="80"/>
                  </a:cubicBezTo>
                  <a:cubicBezTo>
                    <a:pt x="208" y="62"/>
                    <a:pt x="170" y="33"/>
                    <a:pt x="172" y="22"/>
                  </a:cubicBezTo>
                  <a:cubicBezTo>
                    <a:pt x="173" y="21"/>
                    <a:pt x="174" y="19"/>
                    <a:pt x="175" y="18"/>
                  </a:cubicBezTo>
                  <a:cubicBezTo>
                    <a:pt x="161" y="16"/>
                    <a:pt x="151" y="14"/>
                    <a:pt x="147" y="13"/>
                  </a:cubicBezTo>
                  <a:cubicBezTo>
                    <a:pt x="131" y="10"/>
                    <a:pt x="104" y="0"/>
                    <a:pt x="104" y="0"/>
                  </a:cubicBezTo>
                  <a:cubicBezTo>
                    <a:pt x="104" y="0"/>
                    <a:pt x="43" y="20"/>
                    <a:pt x="0" y="33"/>
                  </a:cubicBezTo>
                  <a:cubicBezTo>
                    <a:pt x="3" y="59"/>
                    <a:pt x="10" y="87"/>
                    <a:pt x="26" y="93"/>
                  </a:cubicBezTo>
                  <a:cubicBezTo>
                    <a:pt x="58" y="105"/>
                    <a:pt x="46" y="137"/>
                    <a:pt x="58" y="165"/>
                  </a:cubicBezTo>
                  <a:cubicBezTo>
                    <a:pt x="70" y="192"/>
                    <a:pt x="66" y="319"/>
                    <a:pt x="50" y="319"/>
                  </a:cubicBezTo>
                  <a:cubicBezTo>
                    <a:pt x="43" y="319"/>
                    <a:pt x="28" y="336"/>
                    <a:pt x="13" y="356"/>
                  </a:cubicBezTo>
                  <a:cubicBezTo>
                    <a:pt x="35" y="378"/>
                    <a:pt x="68" y="418"/>
                    <a:pt x="91" y="446"/>
                  </a:cubicBezTo>
                  <a:cubicBezTo>
                    <a:pt x="92" y="446"/>
                    <a:pt x="93" y="445"/>
                    <a:pt x="94" y="445"/>
                  </a:cubicBezTo>
                  <a:cubicBezTo>
                    <a:pt x="114" y="445"/>
                    <a:pt x="187" y="498"/>
                    <a:pt x="187" y="498"/>
                  </a:cubicBezTo>
                  <a:cubicBezTo>
                    <a:pt x="187" y="498"/>
                    <a:pt x="289" y="476"/>
                    <a:pt x="359" y="466"/>
                  </a:cubicBezTo>
                  <a:cubicBezTo>
                    <a:pt x="360" y="456"/>
                    <a:pt x="362" y="444"/>
                    <a:pt x="361" y="436"/>
                  </a:cubicBezTo>
                  <a:cubicBezTo>
                    <a:pt x="358" y="423"/>
                    <a:pt x="374" y="396"/>
                    <a:pt x="394" y="396"/>
                  </a:cubicBezTo>
                  <a:cubicBezTo>
                    <a:pt x="414" y="396"/>
                    <a:pt x="385" y="352"/>
                    <a:pt x="363" y="332"/>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grpSp>
      <p:grpSp>
        <p:nvGrpSpPr>
          <p:cNvPr id="2255" name="Google Shape;2255;p68"/>
          <p:cNvGrpSpPr/>
          <p:nvPr/>
        </p:nvGrpSpPr>
        <p:grpSpPr>
          <a:xfrm>
            <a:off x="5758376" y="4511056"/>
            <a:ext cx="1492153" cy="2391289"/>
            <a:chOff x="8834438" y="9409113"/>
            <a:chExt cx="1725612" cy="2765425"/>
          </a:xfrm>
        </p:grpSpPr>
        <p:sp>
          <p:nvSpPr>
            <p:cNvPr id="2256" name="Google Shape;2256;p68"/>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257" name="Google Shape;2257;p68"/>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258" name="Google Shape;2258;p68"/>
          <p:cNvSpPr txBox="1"/>
          <p:nvPr/>
        </p:nvSpPr>
        <p:spPr>
          <a:xfrm>
            <a:off x="5842254" y="4983970"/>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33M</a:t>
            </a:r>
            <a:endParaRPr sz="3600">
              <a:solidFill>
                <a:schemeClr val="dk2"/>
              </a:solidFill>
              <a:latin typeface="Open Sans Light"/>
              <a:ea typeface="Open Sans Light"/>
              <a:cs typeface="Open Sans Light"/>
              <a:sym typeface="Open Sans Light"/>
            </a:endParaRPr>
          </a:p>
        </p:txBody>
      </p:sp>
      <p:grpSp>
        <p:nvGrpSpPr>
          <p:cNvPr id="2259" name="Google Shape;2259;p68"/>
          <p:cNvGrpSpPr/>
          <p:nvPr/>
        </p:nvGrpSpPr>
        <p:grpSpPr>
          <a:xfrm>
            <a:off x="13168744" y="5368699"/>
            <a:ext cx="1492153" cy="2391289"/>
            <a:chOff x="8834438" y="9409113"/>
            <a:chExt cx="1725612" cy="2765425"/>
          </a:xfrm>
        </p:grpSpPr>
        <p:sp>
          <p:nvSpPr>
            <p:cNvPr id="2260" name="Google Shape;2260;p68"/>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261" name="Google Shape;2261;p68"/>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262" name="Google Shape;2262;p68"/>
          <p:cNvSpPr txBox="1"/>
          <p:nvPr/>
        </p:nvSpPr>
        <p:spPr>
          <a:xfrm>
            <a:off x="13252622" y="5841613"/>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25M</a:t>
            </a:r>
            <a:endParaRPr sz="3600">
              <a:solidFill>
                <a:schemeClr val="dk2"/>
              </a:solidFill>
              <a:latin typeface="Open Sans Light"/>
              <a:ea typeface="Open Sans Light"/>
              <a:cs typeface="Open Sans Light"/>
              <a:sym typeface="Open Sans Light"/>
            </a:endParaRPr>
          </a:p>
        </p:txBody>
      </p:sp>
      <p:grpSp>
        <p:nvGrpSpPr>
          <p:cNvPr id="2263" name="Google Shape;2263;p68"/>
          <p:cNvGrpSpPr/>
          <p:nvPr/>
        </p:nvGrpSpPr>
        <p:grpSpPr>
          <a:xfrm>
            <a:off x="16383875" y="5012731"/>
            <a:ext cx="1492153" cy="2391289"/>
            <a:chOff x="8834438" y="9409113"/>
            <a:chExt cx="1725612" cy="2765425"/>
          </a:xfrm>
        </p:grpSpPr>
        <p:sp>
          <p:nvSpPr>
            <p:cNvPr id="2264" name="Google Shape;2264;p68"/>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265" name="Google Shape;2265;p68"/>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266" name="Google Shape;2266;p68"/>
          <p:cNvSpPr txBox="1"/>
          <p:nvPr/>
        </p:nvSpPr>
        <p:spPr>
          <a:xfrm>
            <a:off x="16467753" y="5485645"/>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22M</a:t>
            </a:r>
            <a:endParaRPr sz="3600">
              <a:solidFill>
                <a:schemeClr val="dk2"/>
              </a:solidFill>
              <a:latin typeface="Open Sans Light"/>
              <a:ea typeface="Open Sans Light"/>
              <a:cs typeface="Open Sans Light"/>
              <a:sym typeface="Open Sans Light"/>
            </a:endParaRPr>
          </a:p>
        </p:txBody>
      </p:sp>
      <p:grpSp>
        <p:nvGrpSpPr>
          <p:cNvPr id="2267" name="Google Shape;2267;p68"/>
          <p:cNvGrpSpPr/>
          <p:nvPr/>
        </p:nvGrpSpPr>
        <p:grpSpPr>
          <a:xfrm>
            <a:off x="17864378" y="7895742"/>
            <a:ext cx="1492153" cy="2391289"/>
            <a:chOff x="8834438" y="9409113"/>
            <a:chExt cx="1725612" cy="2765425"/>
          </a:xfrm>
        </p:grpSpPr>
        <p:sp>
          <p:nvSpPr>
            <p:cNvPr id="2268" name="Google Shape;2268;p68"/>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269" name="Google Shape;2269;p68"/>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270" name="Google Shape;2270;p68"/>
          <p:cNvSpPr txBox="1"/>
          <p:nvPr/>
        </p:nvSpPr>
        <p:spPr>
          <a:xfrm>
            <a:off x="17948256" y="8368656"/>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44M</a:t>
            </a:r>
            <a:endParaRPr sz="3600">
              <a:solidFill>
                <a:schemeClr val="dk2"/>
              </a:solidFill>
              <a:latin typeface="Open Sans Light"/>
              <a:ea typeface="Open Sans Light"/>
              <a:cs typeface="Open Sans Light"/>
              <a:sym typeface="Open Sans Light"/>
            </a:endParaRPr>
          </a:p>
        </p:txBody>
      </p:sp>
      <p:grpSp>
        <p:nvGrpSpPr>
          <p:cNvPr id="2271" name="Google Shape;2271;p68"/>
          <p:cNvGrpSpPr/>
          <p:nvPr/>
        </p:nvGrpSpPr>
        <p:grpSpPr>
          <a:xfrm>
            <a:off x="7565216" y="8389979"/>
            <a:ext cx="1492153" cy="2391289"/>
            <a:chOff x="8834438" y="9409113"/>
            <a:chExt cx="1725612" cy="2765425"/>
          </a:xfrm>
        </p:grpSpPr>
        <p:sp>
          <p:nvSpPr>
            <p:cNvPr id="2272" name="Google Shape;2272;p68"/>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273" name="Google Shape;2273;p68"/>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274" name="Google Shape;2274;p68"/>
          <p:cNvSpPr txBox="1"/>
          <p:nvPr/>
        </p:nvSpPr>
        <p:spPr>
          <a:xfrm>
            <a:off x="7649094" y="8862893"/>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25M</a:t>
            </a:r>
            <a:endParaRPr sz="3600">
              <a:solidFill>
                <a:schemeClr val="dk2"/>
              </a:solidFill>
              <a:latin typeface="Open Sans Light"/>
              <a:ea typeface="Open Sans Light"/>
              <a:cs typeface="Open Sans Light"/>
              <a:sym typeface="Open Sans Ligh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8" name="Shape 2278"/>
        <p:cNvGrpSpPr/>
        <p:nvPr/>
      </p:nvGrpSpPr>
      <p:grpSpPr>
        <a:xfrm>
          <a:off x="0" y="0"/>
          <a:ext cx="0" cy="0"/>
          <a:chOff x="0" y="0"/>
          <a:chExt cx="0" cy="0"/>
        </a:xfrm>
      </p:grpSpPr>
      <p:sp>
        <p:nvSpPr>
          <p:cNvPr id="2279" name="Google Shape;2279;p69"/>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USA </a:t>
            </a:r>
            <a:r>
              <a:rPr b="0" i="0" lang="en-US" sz="7400" u="none" cap="none" strike="noStrike">
                <a:solidFill>
                  <a:schemeClr val="accent2"/>
                </a:solidFill>
                <a:latin typeface="Open Sans Light"/>
                <a:ea typeface="Open Sans Light"/>
                <a:cs typeface="Open Sans Light"/>
                <a:sym typeface="Open Sans Light"/>
              </a:rPr>
              <a:t>Map</a:t>
            </a:r>
            <a:endParaRPr b="0" i="0" sz="7400" u="none" cap="none" strike="noStrike">
              <a:solidFill>
                <a:schemeClr val="accent2"/>
              </a:solidFill>
              <a:latin typeface="Open Sans Light"/>
              <a:ea typeface="Open Sans Light"/>
              <a:cs typeface="Open Sans Light"/>
              <a:sym typeface="Open Sans Light"/>
            </a:endParaRPr>
          </a:p>
        </p:txBody>
      </p:sp>
      <p:sp>
        <p:nvSpPr>
          <p:cNvPr id="2280" name="Google Shape;2280;p69"/>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2281" name="Google Shape;2281;p69"/>
          <p:cNvGrpSpPr/>
          <p:nvPr/>
        </p:nvGrpSpPr>
        <p:grpSpPr>
          <a:xfrm>
            <a:off x="6146800" y="2965867"/>
            <a:ext cx="13492716" cy="8811129"/>
            <a:chOff x="12215447" y="4320792"/>
            <a:chExt cx="10192669" cy="6656104"/>
          </a:xfrm>
        </p:grpSpPr>
        <p:sp>
          <p:nvSpPr>
            <p:cNvPr id="2282" name="Google Shape;2282;p69"/>
            <p:cNvSpPr/>
            <p:nvPr/>
          </p:nvSpPr>
          <p:spPr>
            <a:xfrm>
              <a:off x="12988178" y="4320792"/>
              <a:ext cx="1271530" cy="940359"/>
            </a:xfrm>
            <a:custGeom>
              <a:pathLst>
                <a:path extrusionOk="0" h="1315" w="1781">
                  <a:moveTo>
                    <a:pt x="1781" y="326"/>
                  </a:moveTo>
                  <a:cubicBezTo>
                    <a:pt x="1781" y="326"/>
                    <a:pt x="1613" y="1117"/>
                    <a:pt x="1583" y="1160"/>
                  </a:cubicBezTo>
                  <a:cubicBezTo>
                    <a:pt x="1552" y="1202"/>
                    <a:pt x="1586" y="1192"/>
                    <a:pt x="1585" y="1237"/>
                  </a:cubicBezTo>
                  <a:cubicBezTo>
                    <a:pt x="1585" y="1281"/>
                    <a:pt x="1570" y="1315"/>
                    <a:pt x="1570" y="1315"/>
                  </a:cubicBezTo>
                  <a:cubicBezTo>
                    <a:pt x="1114" y="1197"/>
                    <a:pt x="1114" y="1197"/>
                    <a:pt x="1114" y="1197"/>
                  </a:cubicBezTo>
                  <a:cubicBezTo>
                    <a:pt x="1042" y="1191"/>
                    <a:pt x="1042" y="1191"/>
                    <a:pt x="1042" y="1191"/>
                  </a:cubicBezTo>
                  <a:cubicBezTo>
                    <a:pt x="1015" y="1201"/>
                    <a:pt x="1015" y="1201"/>
                    <a:pt x="1015" y="1201"/>
                  </a:cubicBezTo>
                  <a:cubicBezTo>
                    <a:pt x="977" y="1191"/>
                    <a:pt x="977" y="1191"/>
                    <a:pt x="977" y="1191"/>
                  </a:cubicBezTo>
                  <a:cubicBezTo>
                    <a:pt x="946" y="1197"/>
                    <a:pt x="946" y="1197"/>
                    <a:pt x="946" y="1197"/>
                  </a:cubicBezTo>
                  <a:cubicBezTo>
                    <a:pt x="750" y="1205"/>
                    <a:pt x="750" y="1205"/>
                    <a:pt x="750" y="1205"/>
                  </a:cubicBezTo>
                  <a:cubicBezTo>
                    <a:pt x="730" y="1189"/>
                    <a:pt x="730" y="1189"/>
                    <a:pt x="730" y="1189"/>
                  </a:cubicBezTo>
                  <a:cubicBezTo>
                    <a:pt x="705" y="1197"/>
                    <a:pt x="705" y="1197"/>
                    <a:pt x="705" y="1197"/>
                  </a:cubicBezTo>
                  <a:cubicBezTo>
                    <a:pt x="686" y="1203"/>
                    <a:pt x="686" y="1203"/>
                    <a:pt x="686" y="1203"/>
                  </a:cubicBezTo>
                  <a:cubicBezTo>
                    <a:pt x="670" y="1203"/>
                    <a:pt x="670" y="1203"/>
                    <a:pt x="670" y="1203"/>
                  </a:cubicBezTo>
                  <a:cubicBezTo>
                    <a:pt x="651" y="1197"/>
                    <a:pt x="651" y="1197"/>
                    <a:pt x="651" y="1197"/>
                  </a:cubicBezTo>
                  <a:cubicBezTo>
                    <a:pt x="651" y="1189"/>
                    <a:pt x="651" y="1189"/>
                    <a:pt x="651" y="1189"/>
                  </a:cubicBezTo>
                  <a:cubicBezTo>
                    <a:pt x="618" y="1191"/>
                    <a:pt x="618" y="1191"/>
                    <a:pt x="618" y="1191"/>
                  </a:cubicBezTo>
                  <a:cubicBezTo>
                    <a:pt x="599" y="1183"/>
                    <a:pt x="599" y="1183"/>
                    <a:pt x="599" y="1183"/>
                  </a:cubicBezTo>
                  <a:cubicBezTo>
                    <a:pt x="587" y="1172"/>
                    <a:pt x="587" y="1172"/>
                    <a:pt x="587" y="1172"/>
                  </a:cubicBezTo>
                  <a:cubicBezTo>
                    <a:pt x="587" y="1160"/>
                    <a:pt x="587" y="1160"/>
                    <a:pt x="587" y="1160"/>
                  </a:cubicBezTo>
                  <a:cubicBezTo>
                    <a:pt x="558" y="1154"/>
                    <a:pt x="558" y="1154"/>
                    <a:pt x="558" y="1154"/>
                  </a:cubicBezTo>
                  <a:cubicBezTo>
                    <a:pt x="508" y="1143"/>
                    <a:pt x="508" y="1143"/>
                    <a:pt x="508" y="1143"/>
                  </a:cubicBezTo>
                  <a:cubicBezTo>
                    <a:pt x="473" y="1127"/>
                    <a:pt x="473" y="1127"/>
                    <a:pt x="473" y="1127"/>
                  </a:cubicBezTo>
                  <a:cubicBezTo>
                    <a:pt x="457" y="1125"/>
                    <a:pt x="457" y="1125"/>
                    <a:pt x="457" y="1125"/>
                  </a:cubicBezTo>
                  <a:cubicBezTo>
                    <a:pt x="418" y="1127"/>
                    <a:pt x="418" y="1127"/>
                    <a:pt x="418" y="1127"/>
                  </a:cubicBezTo>
                  <a:cubicBezTo>
                    <a:pt x="356" y="1139"/>
                    <a:pt x="356" y="1139"/>
                    <a:pt x="356" y="1139"/>
                  </a:cubicBezTo>
                  <a:cubicBezTo>
                    <a:pt x="277" y="1121"/>
                    <a:pt x="277" y="1121"/>
                    <a:pt x="277" y="1121"/>
                  </a:cubicBezTo>
                  <a:cubicBezTo>
                    <a:pt x="232" y="1079"/>
                    <a:pt x="232" y="1079"/>
                    <a:pt x="232" y="1079"/>
                  </a:cubicBezTo>
                  <a:cubicBezTo>
                    <a:pt x="232" y="1079"/>
                    <a:pt x="252" y="1030"/>
                    <a:pt x="244" y="966"/>
                  </a:cubicBezTo>
                  <a:cubicBezTo>
                    <a:pt x="236" y="902"/>
                    <a:pt x="201" y="889"/>
                    <a:pt x="201" y="889"/>
                  </a:cubicBezTo>
                  <a:cubicBezTo>
                    <a:pt x="170" y="883"/>
                    <a:pt x="170" y="883"/>
                    <a:pt x="170" y="883"/>
                  </a:cubicBezTo>
                  <a:cubicBezTo>
                    <a:pt x="141" y="871"/>
                    <a:pt x="141" y="871"/>
                    <a:pt x="141" y="871"/>
                  </a:cubicBezTo>
                  <a:cubicBezTo>
                    <a:pt x="141" y="871"/>
                    <a:pt x="139" y="834"/>
                    <a:pt x="106" y="834"/>
                  </a:cubicBezTo>
                  <a:cubicBezTo>
                    <a:pt x="72" y="834"/>
                    <a:pt x="72" y="834"/>
                    <a:pt x="72" y="834"/>
                  </a:cubicBezTo>
                  <a:cubicBezTo>
                    <a:pt x="27" y="820"/>
                    <a:pt x="27" y="820"/>
                    <a:pt x="27" y="820"/>
                  </a:cubicBezTo>
                  <a:cubicBezTo>
                    <a:pt x="0" y="800"/>
                    <a:pt x="0" y="800"/>
                    <a:pt x="0" y="800"/>
                  </a:cubicBezTo>
                  <a:cubicBezTo>
                    <a:pt x="6" y="755"/>
                    <a:pt x="6" y="755"/>
                    <a:pt x="6" y="755"/>
                  </a:cubicBezTo>
                  <a:cubicBezTo>
                    <a:pt x="22" y="710"/>
                    <a:pt x="22" y="710"/>
                    <a:pt x="22" y="710"/>
                  </a:cubicBezTo>
                  <a:cubicBezTo>
                    <a:pt x="29" y="704"/>
                    <a:pt x="29" y="704"/>
                    <a:pt x="29" y="704"/>
                  </a:cubicBezTo>
                  <a:cubicBezTo>
                    <a:pt x="35" y="726"/>
                    <a:pt x="35" y="726"/>
                    <a:pt x="35" y="726"/>
                  </a:cubicBezTo>
                  <a:cubicBezTo>
                    <a:pt x="42" y="735"/>
                    <a:pt x="42" y="735"/>
                    <a:pt x="42" y="735"/>
                  </a:cubicBezTo>
                  <a:cubicBezTo>
                    <a:pt x="51" y="724"/>
                    <a:pt x="51" y="724"/>
                    <a:pt x="51" y="724"/>
                  </a:cubicBezTo>
                  <a:cubicBezTo>
                    <a:pt x="51" y="699"/>
                    <a:pt x="51" y="699"/>
                    <a:pt x="51" y="699"/>
                  </a:cubicBezTo>
                  <a:cubicBezTo>
                    <a:pt x="75" y="686"/>
                    <a:pt x="75" y="686"/>
                    <a:pt x="75" y="686"/>
                  </a:cubicBezTo>
                  <a:cubicBezTo>
                    <a:pt x="76" y="676"/>
                    <a:pt x="76" y="676"/>
                    <a:pt x="76" y="676"/>
                  </a:cubicBezTo>
                  <a:cubicBezTo>
                    <a:pt x="62" y="666"/>
                    <a:pt x="62" y="666"/>
                    <a:pt x="62" y="666"/>
                  </a:cubicBezTo>
                  <a:cubicBezTo>
                    <a:pt x="52" y="659"/>
                    <a:pt x="52" y="659"/>
                    <a:pt x="52" y="659"/>
                  </a:cubicBezTo>
                  <a:cubicBezTo>
                    <a:pt x="45" y="612"/>
                    <a:pt x="45" y="612"/>
                    <a:pt x="45" y="612"/>
                  </a:cubicBezTo>
                  <a:cubicBezTo>
                    <a:pt x="100" y="603"/>
                    <a:pt x="100" y="603"/>
                    <a:pt x="100" y="603"/>
                  </a:cubicBezTo>
                  <a:cubicBezTo>
                    <a:pt x="113" y="585"/>
                    <a:pt x="113" y="585"/>
                    <a:pt x="113" y="585"/>
                  </a:cubicBezTo>
                  <a:cubicBezTo>
                    <a:pt x="67" y="556"/>
                    <a:pt x="67" y="556"/>
                    <a:pt x="67" y="556"/>
                  </a:cubicBezTo>
                  <a:cubicBezTo>
                    <a:pt x="55" y="539"/>
                    <a:pt x="55" y="539"/>
                    <a:pt x="55" y="539"/>
                  </a:cubicBezTo>
                  <a:cubicBezTo>
                    <a:pt x="44" y="440"/>
                    <a:pt x="44" y="440"/>
                    <a:pt x="44" y="440"/>
                  </a:cubicBezTo>
                  <a:cubicBezTo>
                    <a:pt x="40" y="417"/>
                    <a:pt x="40" y="417"/>
                    <a:pt x="40" y="417"/>
                  </a:cubicBezTo>
                  <a:cubicBezTo>
                    <a:pt x="55" y="410"/>
                    <a:pt x="55" y="410"/>
                    <a:pt x="55" y="410"/>
                  </a:cubicBezTo>
                  <a:cubicBezTo>
                    <a:pt x="53" y="285"/>
                    <a:pt x="53" y="285"/>
                    <a:pt x="53" y="285"/>
                  </a:cubicBezTo>
                  <a:cubicBezTo>
                    <a:pt x="23" y="252"/>
                    <a:pt x="23" y="252"/>
                    <a:pt x="23" y="252"/>
                  </a:cubicBezTo>
                  <a:cubicBezTo>
                    <a:pt x="21" y="161"/>
                    <a:pt x="21" y="161"/>
                    <a:pt x="21" y="161"/>
                  </a:cubicBezTo>
                  <a:cubicBezTo>
                    <a:pt x="54" y="119"/>
                    <a:pt x="54" y="119"/>
                    <a:pt x="54" y="119"/>
                  </a:cubicBezTo>
                  <a:cubicBezTo>
                    <a:pt x="69" y="70"/>
                    <a:pt x="69" y="70"/>
                    <a:pt x="69" y="70"/>
                  </a:cubicBezTo>
                  <a:cubicBezTo>
                    <a:pt x="145" y="147"/>
                    <a:pt x="145" y="147"/>
                    <a:pt x="145" y="147"/>
                  </a:cubicBezTo>
                  <a:cubicBezTo>
                    <a:pt x="226" y="208"/>
                    <a:pt x="226" y="208"/>
                    <a:pt x="226" y="208"/>
                  </a:cubicBezTo>
                  <a:cubicBezTo>
                    <a:pt x="288" y="236"/>
                    <a:pt x="288" y="236"/>
                    <a:pt x="288" y="236"/>
                  </a:cubicBezTo>
                  <a:cubicBezTo>
                    <a:pt x="338" y="246"/>
                    <a:pt x="338" y="246"/>
                    <a:pt x="338" y="246"/>
                  </a:cubicBezTo>
                  <a:cubicBezTo>
                    <a:pt x="361" y="246"/>
                    <a:pt x="361" y="246"/>
                    <a:pt x="361" y="246"/>
                  </a:cubicBezTo>
                  <a:cubicBezTo>
                    <a:pt x="381" y="250"/>
                    <a:pt x="381" y="250"/>
                    <a:pt x="381" y="250"/>
                  </a:cubicBezTo>
                  <a:cubicBezTo>
                    <a:pt x="395" y="296"/>
                    <a:pt x="395" y="296"/>
                    <a:pt x="395" y="296"/>
                  </a:cubicBezTo>
                  <a:cubicBezTo>
                    <a:pt x="451" y="288"/>
                    <a:pt x="451" y="288"/>
                    <a:pt x="451" y="288"/>
                  </a:cubicBezTo>
                  <a:cubicBezTo>
                    <a:pt x="458" y="359"/>
                    <a:pt x="458" y="359"/>
                    <a:pt x="458" y="359"/>
                  </a:cubicBezTo>
                  <a:cubicBezTo>
                    <a:pt x="437" y="384"/>
                    <a:pt x="437" y="384"/>
                    <a:pt x="437" y="384"/>
                  </a:cubicBezTo>
                  <a:cubicBezTo>
                    <a:pt x="375" y="422"/>
                    <a:pt x="375" y="422"/>
                    <a:pt x="375" y="422"/>
                  </a:cubicBezTo>
                  <a:cubicBezTo>
                    <a:pt x="331" y="478"/>
                    <a:pt x="331" y="478"/>
                    <a:pt x="331" y="478"/>
                  </a:cubicBezTo>
                  <a:cubicBezTo>
                    <a:pt x="320" y="502"/>
                    <a:pt x="320" y="502"/>
                    <a:pt x="320" y="502"/>
                  </a:cubicBezTo>
                  <a:cubicBezTo>
                    <a:pt x="334" y="511"/>
                    <a:pt x="334" y="511"/>
                    <a:pt x="334" y="511"/>
                  </a:cubicBezTo>
                  <a:cubicBezTo>
                    <a:pt x="361" y="485"/>
                    <a:pt x="361" y="485"/>
                    <a:pt x="361" y="485"/>
                  </a:cubicBezTo>
                  <a:cubicBezTo>
                    <a:pt x="384" y="454"/>
                    <a:pt x="384" y="454"/>
                    <a:pt x="384" y="454"/>
                  </a:cubicBezTo>
                  <a:cubicBezTo>
                    <a:pt x="443" y="418"/>
                    <a:pt x="443" y="418"/>
                    <a:pt x="443" y="418"/>
                  </a:cubicBezTo>
                  <a:cubicBezTo>
                    <a:pt x="482" y="396"/>
                    <a:pt x="482" y="396"/>
                    <a:pt x="482" y="396"/>
                  </a:cubicBezTo>
                  <a:cubicBezTo>
                    <a:pt x="481" y="422"/>
                    <a:pt x="481" y="422"/>
                    <a:pt x="481" y="422"/>
                  </a:cubicBezTo>
                  <a:cubicBezTo>
                    <a:pt x="457" y="439"/>
                    <a:pt x="457" y="439"/>
                    <a:pt x="457" y="439"/>
                  </a:cubicBezTo>
                  <a:cubicBezTo>
                    <a:pt x="432" y="514"/>
                    <a:pt x="432" y="514"/>
                    <a:pt x="432" y="514"/>
                  </a:cubicBezTo>
                  <a:cubicBezTo>
                    <a:pt x="361" y="557"/>
                    <a:pt x="361" y="557"/>
                    <a:pt x="361" y="557"/>
                  </a:cubicBezTo>
                  <a:cubicBezTo>
                    <a:pt x="322" y="598"/>
                    <a:pt x="322" y="598"/>
                    <a:pt x="322" y="598"/>
                  </a:cubicBezTo>
                  <a:cubicBezTo>
                    <a:pt x="315" y="628"/>
                    <a:pt x="315" y="628"/>
                    <a:pt x="315" y="628"/>
                  </a:cubicBezTo>
                  <a:cubicBezTo>
                    <a:pt x="348" y="638"/>
                    <a:pt x="348" y="638"/>
                    <a:pt x="348" y="638"/>
                  </a:cubicBezTo>
                  <a:cubicBezTo>
                    <a:pt x="382" y="602"/>
                    <a:pt x="382" y="602"/>
                    <a:pt x="382" y="602"/>
                  </a:cubicBezTo>
                  <a:cubicBezTo>
                    <a:pt x="417" y="572"/>
                    <a:pt x="417" y="572"/>
                    <a:pt x="417" y="572"/>
                  </a:cubicBezTo>
                  <a:cubicBezTo>
                    <a:pt x="450" y="570"/>
                    <a:pt x="450" y="570"/>
                    <a:pt x="450" y="570"/>
                  </a:cubicBezTo>
                  <a:cubicBezTo>
                    <a:pt x="480" y="541"/>
                    <a:pt x="480" y="541"/>
                    <a:pt x="480" y="541"/>
                  </a:cubicBezTo>
                  <a:cubicBezTo>
                    <a:pt x="492" y="471"/>
                    <a:pt x="492" y="471"/>
                    <a:pt x="492" y="471"/>
                  </a:cubicBezTo>
                  <a:cubicBezTo>
                    <a:pt x="519" y="417"/>
                    <a:pt x="519" y="417"/>
                    <a:pt x="519" y="417"/>
                  </a:cubicBezTo>
                  <a:cubicBezTo>
                    <a:pt x="553" y="376"/>
                    <a:pt x="553" y="376"/>
                    <a:pt x="553" y="376"/>
                  </a:cubicBezTo>
                  <a:cubicBezTo>
                    <a:pt x="560" y="343"/>
                    <a:pt x="560" y="343"/>
                    <a:pt x="560" y="343"/>
                  </a:cubicBezTo>
                  <a:cubicBezTo>
                    <a:pt x="541" y="292"/>
                    <a:pt x="541" y="292"/>
                    <a:pt x="541" y="292"/>
                  </a:cubicBezTo>
                  <a:cubicBezTo>
                    <a:pt x="543" y="233"/>
                    <a:pt x="543" y="233"/>
                    <a:pt x="543" y="233"/>
                  </a:cubicBezTo>
                  <a:cubicBezTo>
                    <a:pt x="521" y="239"/>
                    <a:pt x="521" y="239"/>
                    <a:pt x="521" y="239"/>
                  </a:cubicBezTo>
                  <a:cubicBezTo>
                    <a:pt x="503" y="261"/>
                    <a:pt x="503" y="261"/>
                    <a:pt x="503" y="261"/>
                  </a:cubicBezTo>
                  <a:cubicBezTo>
                    <a:pt x="513" y="316"/>
                    <a:pt x="513" y="316"/>
                    <a:pt x="513" y="316"/>
                  </a:cubicBezTo>
                  <a:cubicBezTo>
                    <a:pt x="528" y="361"/>
                    <a:pt x="528" y="361"/>
                    <a:pt x="528" y="361"/>
                  </a:cubicBezTo>
                  <a:cubicBezTo>
                    <a:pt x="523" y="374"/>
                    <a:pt x="523" y="374"/>
                    <a:pt x="523" y="374"/>
                  </a:cubicBezTo>
                  <a:cubicBezTo>
                    <a:pt x="514" y="365"/>
                    <a:pt x="514" y="365"/>
                    <a:pt x="514" y="365"/>
                  </a:cubicBezTo>
                  <a:cubicBezTo>
                    <a:pt x="502" y="354"/>
                    <a:pt x="502" y="354"/>
                    <a:pt x="502" y="354"/>
                  </a:cubicBezTo>
                  <a:cubicBezTo>
                    <a:pt x="484" y="317"/>
                    <a:pt x="484" y="317"/>
                    <a:pt x="484" y="317"/>
                  </a:cubicBezTo>
                  <a:cubicBezTo>
                    <a:pt x="473" y="285"/>
                    <a:pt x="473" y="285"/>
                    <a:pt x="473" y="285"/>
                  </a:cubicBezTo>
                  <a:cubicBezTo>
                    <a:pt x="471" y="255"/>
                    <a:pt x="471" y="255"/>
                    <a:pt x="471" y="255"/>
                  </a:cubicBezTo>
                  <a:cubicBezTo>
                    <a:pt x="509" y="224"/>
                    <a:pt x="509" y="224"/>
                    <a:pt x="509" y="224"/>
                  </a:cubicBezTo>
                  <a:cubicBezTo>
                    <a:pt x="520" y="193"/>
                    <a:pt x="520" y="193"/>
                    <a:pt x="520" y="193"/>
                  </a:cubicBezTo>
                  <a:cubicBezTo>
                    <a:pt x="514" y="165"/>
                    <a:pt x="514" y="165"/>
                    <a:pt x="514" y="165"/>
                  </a:cubicBezTo>
                  <a:cubicBezTo>
                    <a:pt x="545" y="197"/>
                    <a:pt x="545" y="197"/>
                    <a:pt x="545" y="197"/>
                  </a:cubicBezTo>
                  <a:cubicBezTo>
                    <a:pt x="556" y="205"/>
                    <a:pt x="556" y="205"/>
                    <a:pt x="556" y="205"/>
                  </a:cubicBezTo>
                  <a:cubicBezTo>
                    <a:pt x="558" y="166"/>
                    <a:pt x="558" y="166"/>
                    <a:pt x="558" y="166"/>
                  </a:cubicBezTo>
                  <a:cubicBezTo>
                    <a:pt x="551" y="100"/>
                    <a:pt x="551" y="100"/>
                    <a:pt x="551" y="100"/>
                  </a:cubicBezTo>
                  <a:cubicBezTo>
                    <a:pt x="553" y="84"/>
                    <a:pt x="553" y="84"/>
                    <a:pt x="553" y="84"/>
                  </a:cubicBezTo>
                  <a:cubicBezTo>
                    <a:pt x="532" y="79"/>
                    <a:pt x="532" y="79"/>
                    <a:pt x="532" y="79"/>
                  </a:cubicBezTo>
                  <a:cubicBezTo>
                    <a:pt x="523" y="0"/>
                    <a:pt x="523" y="0"/>
                    <a:pt x="523" y="0"/>
                  </a:cubicBezTo>
                  <a:cubicBezTo>
                    <a:pt x="523" y="0"/>
                    <a:pt x="924" y="112"/>
                    <a:pt x="1002" y="133"/>
                  </a:cubicBezTo>
                  <a:cubicBezTo>
                    <a:pt x="1081" y="154"/>
                    <a:pt x="1591" y="288"/>
                    <a:pt x="1628" y="298"/>
                  </a:cubicBezTo>
                  <a:cubicBezTo>
                    <a:pt x="1666" y="309"/>
                    <a:pt x="1705" y="313"/>
                    <a:pt x="1705" y="313"/>
                  </a:cubicBezTo>
                  <a:lnTo>
                    <a:pt x="1781" y="326"/>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83" name="Google Shape;2283;p69"/>
            <p:cNvSpPr/>
            <p:nvPr/>
          </p:nvSpPr>
          <p:spPr>
            <a:xfrm>
              <a:off x="14885248" y="7640667"/>
              <a:ext cx="1332856" cy="1365564"/>
            </a:xfrm>
            <a:custGeom>
              <a:pathLst>
                <a:path extrusionOk="0" h="334" w="326">
                  <a:moveTo>
                    <a:pt x="48" y="0"/>
                  </a:moveTo>
                  <a:lnTo>
                    <a:pt x="326" y="32"/>
                  </a:lnTo>
                  <a:lnTo>
                    <a:pt x="324" y="62"/>
                  </a:lnTo>
                  <a:lnTo>
                    <a:pt x="320" y="62"/>
                  </a:lnTo>
                  <a:lnTo>
                    <a:pt x="299" y="322"/>
                  </a:lnTo>
                  <a:lnTo>
                    <a:pt x="131" y="306"/>
                  </a:lnTo>
                  <a:lnTo>
                    <a:pt x="129" y="320"/>
                  </a:lnTo>
                  <a:lnTo>
                    <a:pt x="46" y="310"/>
                  </a:lnTo>
                  <a:lnTo>
                    <a:pt x="40" y="334"/>
                  </a:lnTo>
                  <a:lnTo>
                    <a:pt x="0" y="328"/>
                  </a:lnTo>
                  <a:lnTo>
                    <a:pt x="48" y="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84" name="Google Shape;2284;p69"/>
            <p:cNvSpPr/>
            <p:nvPr/>
          </p:nvSpPr>
          <p:spPr>
            <a:xfrm>
              <a:off x="15379958" y="7894155"/>
              <a:ext cx="2641181" cy="2612560"/>
            </a:xfrm>
            <a:custGeom>
              <a:pathLst>
                <a:path extrusionOk="0" h="639" w="646">
                  <a:moveTo>
                    <a:pt x="638" y="361"/>
                  </a:moveTo>
                  <a:lnTo>
                    <a:pt x="642" y="351"/>
                  </a:lnTo>
                  <a:lnTo>
                    <a:pt x="646" y="343"/>
                  </a:lnTo>
                  <a:lnTo>
                    <a:pt x="645" y="335"/>
                  </a:lnTo>
                  <a:lnTo>
                    <a:pt x="642" y="323"/>
                  </a:lnTo>
                  <a:lnTo>
                    <a:pt x="641" y="319"/>
                  </a:lnTo>
                  <a:lnTo>
                    <a:pt x="641" y="311"/>
                  </a:lnTo>
                  <a:lnTo>
                    <a:pt x="639" y="308"/>
                  </a:lnTo>
                  <a:lnTo>
                    <a:pt x="633" y="295"/>
                  </a:lnTo>
                  <a:lnTo>
                    <a:pt x="633" y="292"/>
                  </a:lnTo>
                  <a:lnTo>
                    <a:pt x="624" y="283"/>
                  </a:lnTo>
                  <a:lnTo>
                    <a:pt x="624" y="187"/>
                  </a:lnTo>
                  <a:lnTo>
                    <a:pt x="608" y="186"/>
                  </a:lnTo>
                  <a:lnTo>
                    <a:pt x="605" y="188"/>
                  </a:lnTo>
                  <a:lnTo>
                    <a:pt x="601" y="187"/>
                  </a:lnTo>
                  <a:lnTo>
                    <a:pt x="597" y="183"/>
                  </a:lnTo>
                  <a:lnTo>
                    <a:pt x="592" y="180"/>
                  </a:lnTo>
                  <a:lnTo>
                    <a:pt x="585" y="180"/>
                  </a:lnTo>
                  <a:lnTo>
                    <a:pt x="576" y="174"/>
                  </a:lnTo>
                  <a:lnTo>
                    <a:pt x="570" y="168"/>
                  </a:lnTo>
                  <a:lnTo>
                    <a:pt x="563" y="166"/>
                  </a:lnTo>
                  <a:lnTo>
                    <a:pt x="553" y="169"/>
                  </a:lnTo>
                  <a:lnTo>
                    <a:pt x="549" y="168"/>
                  </a:lnTo>
                  <a:lnTo>
                    <a:pt x="541" y="167"/>
                  </a:lnTo>
                  <a:lnTo>
                    <a:pt x="537" y="170"/>
                  </a:lnTo>
                  <a:lnTo>
                    <a:pt x="532" y="171"/>
                  </a:lnTo>
                  <a:lnTo>
                    <a:pt x="528" y="169"/>
                  </a:lnTo>
                  <a:lnTo>
                    <a:pt x="523" y="169"/>
                  </a:lnTo>
                  <a:lnTo>
                    <a:pt x="520" y="172"/>
                  </a:lnTo>
                  <a:lnTo>
                    <a:pt x="513" y="177"/>
                  </a:lnTo>
                  <a:lnTo>
                    <a:pt x="507" y="179"/>
                  </a:lnTo>
                  <a:lnTo>
                    <a:pt x="504" y="175"/>
                  </a:lnTo>
                  <a:lnTo>
                    <a:pt x="500" y="171"/>
                  </a:lnTo>
                  <a:lnTo>
                    <a:pt x="489" y="171"/>
                  </a:lnTo>
                  <a:lnTo>
                    <a:pt x="482" y="168"/>
                  </a:lnTo>
                  <a:lnTo>
                    <a:pt x="476" y="169"/>
                  </a:lnTo>
                  <a:lnTo>
                    <a:pt x="472" y="175"/>
                  </a:lnTo>
                  <a:lnTo>
                    <a:pt x="470" y="176"/>
                  </a:lnTo>
                  <a:lnTo>
                    <a:pt x="468" y="169"/>
                  </a:lnTo>
                  <a:lnTo>
                    <a:pt x="466" y="166"/>
                  </a:lnTo>
                  <a:lnTo>
                    <a:pt x="457" y="172"/>
                  </a:lnTo>
                  <a:lnTo>
                    <a:pt x="455" y="166"/>
                  </a:lnTo>
                  <a:lnTo>
                    <a:pt x="447" y="160"/>
                  </a:lnTo>
                  <a:lnTo>
                    <a:pt x="445" y="160"/>
                  </a:lnTo>
                  <a:lnTo>
                    <a:pt x="442" y="164"/>
                  </a:lnTo>
                  <a:lnTo>
                    <a:pt x="437" y="167"/>
                  </a:lnTo>
                  <a:lnTo>
                    <a:pt x="433" y="167"/>
                  </a:lnTo>
                  <a:lnTo>
                    <a:pt x="431" y="159"/>
                  </a:lnTo>
                  <a:lnTo>
                    <a:pt x="427" y="159"/>
                  </a:lnTo>
                  <a:lnTo>
                    <a:pt x="423" y="151"/>
                  </a:lnTo>
                  <a:lnTo>
                    <a:pt x="411" y="150"/>
                  </a:lnTo>
                  <a:lnTo>
                    <a:pt x="406" y="153"/>
                  </a:lnTo>
                  <a:lnTo>
                    <a:pt x="402" y="148"/>
                  </a:lnTo>
                  <a:lnTo>
                    <a:pt x="400" y="149"/>
                  </a:lnTo>
                  <a:lnTo>
                    <a:pt x="393" y="150"/>
                  </a:lnTo>
                  <a:lnTo>
                    <a:pt x="385" y="145"/>
                  </a:lnTo>
                  <a:lnTo>
                    <a:pt x="374" y="145"/>
                  </a:lnTo>
                  <a:lnTo>
                    <a:pt x="371" y="134"/>
                  </a:lnTo>
                  <a:lnTo>
                    <a:pt x="366" y="131"/>
                  </a:lnTo>
                  <a:lnTo>
                    <a:pt x="362" y="133"/>
                  </a:lnTo>
                  <a:lnTo>
                    <a:pt x="359" y="132"/>
                  </a:lnTo>
                  <a:lnTo>
                    <a:pt x="353" y="132"/>
                  </a:lnTo>
                  <a:lnTo>
                    <a:pt x="350" y="133"/>
                  </a:lnTo>
                  <a:lnTo>
                    <a:pt x="347" y="129"/>
                  </a:lnTo>
                  <a:lnTo>
                    <a:pt x="336" y="120"/>
                  </a:lnTo>
                  <a:lnTo>
                    <a:pt x="342" y="9"/>
                  </a:lnTo>
                  <a:lnTo>
                    <a:pt x="199" y="0"/>
                  </a:lnTo>
                  <a:lnTo>
                    <a:pt x="178" y="260"/>
                  </a:lnTo>
                  <a:lnTo>
                    <a:pt x="10" y="244"/>
                  </a:lnTo>
                  <a:lnTo>
                    <a:pt x="8" y="258"/>
                  </a:lnTo>
                  <a:lnTo>
                    <a:pt x="0" y="257"/>
                  </a:lnTo>
                  <a:lnTo>
                    <a:pt x="4" y="261"/>
                  </a:lnTo>
                  <a:lnTo>
                    <a:pt x="10" y="266"/>
                  </a:lnTo>
                  <a:lnTo>
                    <a:pt x="14" y="272"/>
                  </a:lnTo>
                  <a:lnTo>
                    <a:pt x="15" y="276"/>
                  </a:lnTo>
                  <a:lnTo>
                    <a:pt x="19" y="281"/>
                  </a:lnTo>
                  <a:lnTo>
                    <a:pt x="22" y="283"/>
                  </a:lnTo>
                  <a:lnTo>
                    <a:pt x="27" y="285"/>
                  </a:lnTo>
                  <a:lnTo>
                    <a:pt x="30" y="289"/>
                  </a:lnTo>
                  <a:lnTo>
                    <a:pt x="32" y="293"/>
                  </a:lnTo>
                  <a:lnTo>
                    <a:pt x="37" y="300"/>
                  </a:lnTo>
                  <a:lnTo>
                    <a:pt x="44" y="305"/>
                  </a:lnTo>
                  <a:lnTo>
                    <a:pt x="55" y="320"/>
                  </a:lnTo>
                  <a:lnTo>
                    <a:pt x="59" y="320"/>
                  </a:lnTo>
                  <a:lnTo>
                    <a:pt x="63" y="325"/>
                  </a:lnTo>
                  <a:lnTo>
                    <a:pt x="69" y="328"/>
                  </a:lnTo>
                  <a:lnTo>
                    <a:pt x="76" y="334"/>
                  </a:lnTo>
                  <a:lnTo>
                    <a:pt x="78" y="340"/>
                  </a:lnTo>
                  <a:lnTo>
                    <a:pt x="80" y="351"/>
                  </a:lnTo>
                  <a:lnTo>
                    <a:pt x="84" y="359"/>
                  </a:lnTo>
                  <a:lnTo>
                    <a:pt x="85" y="364"/>
                  </a:lnTo>
                  <a:lnTo>
                    <a:pt x="84" y="370"/>
                  </a:lnTo>
                  <a:lnTo>
                    <a:pt x="84" y="378"/>
                  </a:lnTo>
                  <a:lnTo>
                    <a:pt x="87" y="386"/>
                  </a:lnTo>
                  <a:lnTo>
                    <a:pt x="92" y="393"/>
                  </a:lnTo>
                  <a:lnTo>
                    <a:pt x="94" y="398"/>
                  </a:lnTo>
                  <a:lnTo>
                    <a:pt x="96" y="400"/>
                  </a:lnTo>
                  <a:lnTo>
                    <a:pt x="99" y="402"/>
                  </a:lnTo>
                  <a:lnTo>
                    <a:pt x="103" y="405"/>
                  </a:lnTo>
                  <a:lnTo>
                    <a:pt x="106" y="409"/>
                  </a:lnTo>
                  <a:lnTo>
                    <a:pt x="112" y="414"/>
                  </a:lnTo>
                  <a:lnTo>
                    <a:pt x="115" y="418"/>
                  </a:lnTo>
                  <a:lnTo>
                    <a:pt x="120" y="419"/>
                  </a:lnTo>
                  <a:lnTo>
                    <a:pt x="127" y="424"/>
                  </a:lnTo>
                  <a:lnTo>
                    <a:pt x="136" y="428"/>
                  </a:lnTo>
                  <a:lnTo>
                    <a:pt x="145" y="434"/>
                  </a:lnTo>
                  <a:lnTo>
                    <a:pt x="150" y="437"/>
                  </a:lnTo>
                  <a:lnTo>
                    <a:pt x="156" y="439"/>
                  </a:lnTo>
                  <a:lnTo>
                    <a:pt x="162" y="439"/>
                  </a:lnTo>
                  <a:lnTo>
                    <a:pt x="165" y="433"/>
                  </a:lnTo>
                  <a:lnTo>
                    <a:pt x="169" y="428"/>
                  </a:lnTo>
                  <a:lnTo>
                    <a:pt x="171" y="426"/>
                  </a:lnTo>
                  <a:lnTo>
                    <a:pt x="176" y="425"/>
                  </a:lnTo>
                  <a:lnTo>
                    <a:pt x="176" y="417"/>
                  </a:lnTo>
                  <a:lnTo>
                    <a:pt x="179" y="412"/>
                  </a:lnTo>
                  <a:lnTo>
                    <a:pt x="183" y="404"/>
                  </a:lnTo>
                  <a:lnTo>
                    <a:pt x="190" y="397"/>
                  </a:lnTo>
                  <a:lnTo>
                    <a:pt x="200" y="395"/>
                  </a:lnTo>
                  <a:lnTo>
                    <a:pt x="206" y="393"/>
                  </a:lnTo>
                  <a:lnTo>
                    <a:pt x="211" y="393"/>
                  </a:lnTo>
                  <a:lnTo>
                    <a:pt x="219" y="396"/>
                  </a:lnTo>
                  <a:lnTo>
                    <a:pt x="228" y="398"/>
                  </a:lnTo>
                  <a:lnTo>
                    <a:pt x="232" y="398"/>
                  </a:lnTo>
                  <a:lnTo>
                    <a:pt x="243" y="400"/>
                  </a:lnTo>
                  <a:lnTo>
                    <a:pt x="248" y="402"/>
                  </a:lnTo>
                  <a:lnTo>
                    <a:pt x="252" y="410"/>
                  </a:lnTo>
                  <a:lnTo>
                    <a:pt x="256" y="410"/>
                  </a:lnTo>
                  <a:lnTo>
                    <a:pt x="263" y="417"/>
                  </a:lnTo>
                  <a:lnTo>
                    <a:pt x="267" y="420"/>
                  </a:lnTo>
                  <a:lnTo>
                    <a:pt x="273" y="429"/>
                  </a:lnTo>
                  <a:lnTo>
                    <a:pt x="281" y="441"/>
                  </a:lnTo>
                  <a:lnTo>
                    <a:pt x="287" y="457"/>
                  </a:lnTo>
                  <a:lnTo>
                    <a:pt x="291" y="463"/>
                  </a:lnTo>
                  <a:lnTo>
                    <a:pt x="296" y="474"/>
                  </a:lnTo>
                  <a:lnTo>
                    <a:pt x="296" y="479"/>
                  </a:lnTo>
                  <a:lnTo>
                    <a:pt x="302" y="490"/>
                  </a:lnTo>
                  <a:lnTo>
                    <a:pt x="312" y="500"/>
                  </a:lnTo>
                  <a:lnTo>
                    <a:pt x="316" y="512"/>
                  </a:lnTo>
                  <a:lnTo>
                    <a:pt x="330" y="529"/>
                  </a:lnTo>
                  <a:lnTo>
                    <a:pt x="337" y="531"/>
                  </a:lnTo>
                  <a:lnTo>
                    <a:pt x="335" y="544"/>
                  </a:lnTo>
                  <a:lnTo>
                    <a:pt x="333" y="548"/>
                  </a:lnTo>
                  <a:lnTo>
                    <a:pt x="336" y="551"/>
                  </a:lnTo>
                  <a:lnTo>
                    <a:pt x="341" y="556"/>
                  </a:lnTo>
                  <a:lnTo>
                    <a:pt x="341" y="564"/>
                  </a:lnTo>
                  <a:lnTo>
                    <a:pt x="349" y="579"/>
                  </a:lnTo>
                  <a:lnTo>
                    <a:pt x="352" y="589"/>
                  </a:lnTo>
                  <a:lnTo>
                    <a:pt x="356" y="595"/>
                  </a:lnTo>
                  <a:lnTo>
                    <a:pt x="359" y="601"/>
                  </a:lnTo>
                  <a:lnTo>
                    <a:pt x="371" y="604"/>
                  </a:lnTo>
                  <a:lnTo>
                    <a:pt x="379" y="612"/>
                  </a:lnTo>
                  <a:lnTo>
                    <a:pt x="391" y="612"/>
                  </a:lnTo>
                  <a:lnTo>
                    <a:pt x="401" y="621"/>
                  </a:lnTo>
                  <a:lnTo>
                    <a:pt x="406" y="621"/>
                  </a:lnTo>
                  <a:lnTo>
                    <a:pt x="410" y="625"/>
                  </a:lnTo>
                  <a:lnTo>
                    <a:pt x="416" y="626"/>
                  </a:lnTo>
                  <a:lnTo>
                    <a:pt x="418" y="623"/>
                  </a:lnTo>
                  <a:lnTo>
                    <a:pt x="432" y="627"/>
                  </a:lnTo>
                  <a:lnTo>
                    <a:pt x="432" y="628"/>
                  </a:lnTo>
                  <a:lnTo>
                    <a:pt x="437" y="632"/>
                  </a:lnTo>
                  <a:lnTo>
                    <a:pt x="445" y="639"/>
                  </a:lnTo>
                  <a:lnTo>
                    <a:pt x="448" y="636"/>
                  </a:lnTo>
                  <a:lnTo>
                    <a:pt x="450" y="632"/>
                  </a:lnTo>
                  <a:lnTo>
                    <a:pt x="460" y="631"/>
                  </a:lnTo>
                  <a:lnTo>
                    <a:pt x="458" y="623"/>
                  </a:lnTo>
                  <a:lnTo>
                    <a:pt x="457" y="619"/>
                  </a:lnTo>
                  <a:lnTo>
                    <a:pt x="456" y="614"/>
                  </a:lnTo>
                  <a:lnTo>
                    <a:pt x="454" y="608"/>
                  </a:lnTo>
                  <a:lnTo>
                    <a:pt x="449" y="605"/>
                  </a:lnTo>
                  <a:lnTo>
                    <a:pt x="447" y="597"/>
                  </a:lnTo>
                  <a:lnTo>
                    <a:pt x="445" y="587"/>
                  </a:lnTo>
                  <a:lnTo>
                    <a:pt x="441" y="578"/>
                  </a:lnTo>
                  <a:lnTo>
                    <a:pt x="442" y="569"/>
                  </a:lnTo>
                  <a:lnTo>
                    <a:pt x="445" y="556"/>
                  </a:lnTo>
                  <a:lnTo>
                    <a:pt x="449" y="544"/>
                  </a:lnTo>
                  <a:lnTo>
                    <a:pt x="455" y="528"/>
                  </a:lnTo>
                  <a:lnTo>
                    <a:pt x="454" y="526"/>
                  </a:lnTo>
                  <a:lnTo>
                    <a:pt x="450" y="524"/>
                  </a:lnTo>
                  <a:lnTo>
                    <a:pt x="445" y="519"/>
                  </a:lnTo>
                  <a:lnTo>
                    <a:pt x="445" y="517"/>
                  </a:lnTo>
                  <a:lnTo>
                    <a:pt x="448" y="518"/>
                  </a:lnTo>
                  <a:lnTo>
                    <a:pt x="461" y="517"/>
                  </a:lnTo>
                  <a:lnTo>
                    <a:pt x="463" y="515"/>
                  </a:lnTo>
                  <a:lnTo>
                    <a:pt x="467" y="508"/>
                  </a:lnTo>
                  <a:lnTo>
                    <a:pt x="463" y="508"/>
                  </a:lnTo>
                  <a:lnTo>
                    <a:pt x="462" y="504"/>
                  </a:lnTo>
                  <a:lnTo>
                    <a:pt x="461" y="502"/>
                  </a:lnTo>
                  <a:lnTo>
                    <a:pt x="464" y="501"/>
                  </a:lnTo>
                  <a:lnTo>
                    <a:pt x="470" y="501"/>
                  </a:lnTo>
                  <a:lnTo>
                    <a:pt x="477" y="500"/>
                  </a:lnTo>
                  <a:lnTo>
                    <a:pt x="480" y="502"/>
                  </a:lnTo>
                  <a:lnTo>
                    <a:pt x="484" y="501"/>
                  </a:lnTo>
                  <a:lnTo>
                    <a:pt x="491" y="495"/>
                  </a:lnTo>
                  <a:lnTo>
                    <a:pt x="489" y="495"/>
                  </a:lnTo>
                  <a:lnTo>
                    <a:pt x="483" y="498"/>
                  </a:lnTo>
                  <a:lnTo>
                    <a:pt x="481" y="494"/>
                  </a:lnTo>
                  <a:lnTo>
                    <a:pt x="484" y="485"/>
                  </a:lnTo>
                  <a:lnTo>
                    <a:pt x="487" y="487"/>
                  </a:lnTo>
                  <a:lnTo>
                    <a:pt x="490" y="489"/>
                  </a:lnTo>
                  <a:lnTo>
                    <a:pt x="496" y="489"/>
                  </a:lnTo>
                  <a:lnTo>
                    <a:pt x="500" y="487"/>
                  </a:lnTo>
                  <a:lnTo>
                    <a:pt x="499" y="481"/>
                  </a:lnTo>
                  <a:lnTo>
                    <a:pt x="494" y="475"/>
                  </a:lnTo>
                  <a:lnTo>
                    <a:pt x="495" y="473"/>
                  </a:lnTo>
                  <a:lnTo>
                    <a:pt x="500" y="474"/>
                  </a:lnTo>
                  <a:lnTo>
                    <a:pt x="504" y="471"/>
                  </a:lnTo>
                  <a:lnTo>
                    <a:pt x="507" y="473"/>
                  </a:lnTo>
                  <a:lnTo>
                    <a:pt x="511" y="471"/>
                  </a:lnTo>
                  <a:lnTo>
                    <a:pt x="513" y="473"/>
                  </a:lnTo>
                  <a:lnTo>
                    <a:pt x="517" y="477"/>
                  </a:lnTo>
                  <a:lnTo>
                    <a:pt x="522" y="474"/>
                  </a:lnTo>
                  <a:lnTo>
                    <a:pt x="525" y="470"/>
                  </a:lnTo>
                  <a:lnTo>
                    <a:pt x="535" y="468"/>
                  </a:lnTo>
                  <a:lnTo>
                    <a:pt x="546" y="466"/>
                  </a:lnTo>
                  <a:lnTo>
                    <a:pt x="562" y="457"/>
                  </a:lnTo>
                  <a:lnTo>
                    <a:pt x="565" y="449"/>
                  </a:lnTo>
                  <a:lnTo>
                    <a:pt x="567" y="441"/>
                  </a:lnTo>
                  <a:lnTo>
                    <a:pt x="572" y="439"/>
                  </a:lnTo>
                  <a:lnTo>
                    <a:pt x="575" y="438"/>
                  </a:lnTo>
                  <a:lnTo>
                    <a:pt x="578" y="436"/>
                  </a:lnTo>
                  <a:lnTo>
                    <a:pt x="581" y="433"/>
                  </a:lnTo>
                  <a:lnTo>
                    <a:pt x="580" y="429"/>
                  </a:lnTo>
                  <a:lnTo>
                    <a:pt x="578" y="425"/>
                  </a:lnTo>
                  <a:lnTo>
                    <a:pt x="577" y="423"/>
                  </a:lnTo>
                  <a:lnTo>
                    <a:pt x="576" y="421"/>
                  </a:lnTo>
                  <a:lnTo>
                    <a:pt x="578" y="416"/>
                  </a:lnTo>
                  <a:lnTo>
                    <a:pt x="582" y="411"/>
                  </a:lnTo>
                  <a:lnTo>
                    <a:pt x="587" y="409"/>
                  </a:lnTo>
                  <a:lnTo>
                    <a:pt x="589" y="409"/>
                  </a:lnTo>
                  <a:lnTo>
                    <a:pt x="589" y="413"/>
                  </a:lnTo>
                  <a:lnTo>
                    <a:pt x="590" y="419"/>
                  </a:lnTo>
                  <a:lnTo>
                    <a:pt x="589" y="427"/>
                  </a:lnTo>
                  <a:lnTo>
                    <a:pt x="592" y="428"/>
                  </a:lnTo>
                  <a:lnTo>
                    <a:pt x="600" y="422"/>
                  </a:lnTo>
                  <a:lnTo>
                    <a:pt x="607" y="420"/>
                  </a:lnTo>
                  <a:lnTo>
                    <a:pt x="628" y="412"/>
                  </a:lnTo>
                  <a:lnTo>
                    <a:pt x="632" y="410"/>
                  </a:lnTo>
                  <a:lnTo>
                    <a:pt x="636" y="403"/>
                  </a:lnTo>
                  <a:lnTo>
                    <a:pt x="640" y="388"/>
                  </a:lnTo>
                  <a:lnTo>
                    <a:pt x="640" y="384"/>
                  </a:lnTo>
                  <a:lnTo>
                    <a:pt x="636" y="372"/>
                  </a:lnTo>
                  <a:lnTo>
                    <a:pt x="637" y="366"/>
                  </a:lnTo>
                  <a:lnTo>
                    <a:pt x="638" y="361"/>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85" name="Google Shape;2285;p69"/>
            <p:cNvSpPr/>
            <p:nvPr/>
          </p:nvSpPr>
          <p:spPr>
            <a:xfrm>
              <a:off x="13801791" y="7473039"/>
              <a:ext cx="1279707" cy="1508661"/>
            </a:xfrm>
            <a:custGeom>
              <a:pathLst>
                <a:path extrusionOk="0" h="2108" w="1792">
                  <a:moveTo>
                    <a:pt x="502" y="0"/>
                  </a:moveTo>
                  <a:cubicBezTo>
                    <a:pt x="502" y="0"/>
                    <a:pt x="476" y="130"/>
                    <a:pt x="466" y="173"/>
                  </a:cubicBezTo>
                  <a:cubicBezTo>
                    <a:pt x="458" y="204"/>
                    <a:pt x="429" y="296"/>
                    <a:pt x="429" y="296"/>
                  </a:cubicBezTo>
                  <a:cubicBezTo>
                    <a:pt x="405" y="310"/>
                    <a:pt x="405" y="310"/>
                    <a:pt x="405" y="310"/>
                  </a:cubicBezTo>
                  <a:cubicBezTo>
                    <a:pt x="386" y="300"/>
                    <a:pt x="386" y="300"/>
                    <a:pt x="386" y="300"/>
                  </a:cubicBezTo>
                  <a:cubicBezTo>
                    <a:pt x="353" y="273"/>
                    <a:pt x="353" y="273"/>
                    <a:pt x="353" y="273"/>
                  </a:cubicBezTo>
                  <a:cubicBezTo>
                    <a:pt x="324" y="288"/>
                    <a:pt x="324" y="288"/>
                    <a:pt x="324" y="288"/>
                  </a:cubicBezTo>
                  <a:cubicBezTo>
                    <a:pt x="308" y="259"/>
                    <a:pt x="308" y="259"/>
                    <a:pt x="308" y="259"/>
                  </a:cubicBezTo>
                  <a:cubicBezTo>
                    <a:pt x="262" y="271"/>
                    <a:pt x="262" y="271"/>
                    <a:pt x="262" y="271"/>
                  </a:cubicBezTo>
                  <a:cubicBezTo>
                    <a:pt x="241" y="294"/>
                    <a:pt x="241" y="294"/>
                    <a:pt x="241" y="294"/>
                  </a:cubicBezTo>
                  <a:cubicBezTo>
                    <a:pt x="243" y="366"/>
                    <a:pt x="243" y="366"/>
                    <a:pt x="243" y="366"/>
                  </a:cubicBezTo>
                  <a:cubicBezTo>
                    <a:pt x="241" y="465"/>
                    <a:pt x="241" y="465"/>
                    <a:pt x="241" y="465"/>
                  </a:cubicBezTo>
                  <a:cubicBezTo>
                    <a:pt x="241" y="552"/>
                    <a:pt x="241" y="552"/>
                    <a:pt x="241" y="552"/>
                  </a:cubicBezTo>
                  <a:cubicBezTo>
                    <a:pt x="235" y="585"/>
                    <a:pt x="235" y="585"/>
                    <a:pt x="235" y="585"/>
                  </a:cubicBezTo>
                  <a:cubicBezTo>
                    <a:pt x="212" y="616"/>
                    <a:pt x="212" y="616"/>
                    <a:pt x="212" y="616"/>
                  </a:cubicBezTo>
                  <a:cubicBezTo>
                    <a:pt x="204" y="653"/>
                    <a:pt x="204" y="653"/>
                    <a:pt x="204" y="653"/>
                  </a:cubicBezTo>
                  <a:cubicBezTo>
                    <a:pt x="208" y="697"/>
                    <a:pt x="208" y="697"/>
                    <a:pt x="208" y="697"/>
                  </a:cubicBezTo>
                  <a:cubicBezTo>
                    <a:pt x="233" y="761"/>
                    <a:pt x="233" y="761"/>
                    <a:pt x="233" y="761"/>
                  </a:cubicBezTo>
                  <a:cubicBezTo>
                    <a:pt x="237" y="823"/>
                    <a:pt x="237" y="823"/>
                    <a:pt x="237" y="823"/>
                  </a:cubicBezTo>
                  <a:cubicBezTo>
                    <a:pt x="256" y="843"/>
                    <a:pt x="256" y="843"/>
                    <a:pt x="256" y="843"/>
                  </a:cubicBezTo>
                  <a:cubicBezTo>
                    <a:pt x="287" y="885"/>
                    <a:pt x="287" y="885"/>
                    <a:pt x="287" y="885"/>
                  </a:cubicBezTo>
                  <a:cubicBezTo>
                    <a:pt x="266" y="903"/>
                    <a:pt x="266" y="903"/>
                    <a:pt x="266" y="903"/>
                  </a:cubicBezTo>
                  <a:cubicBezTo>
                    <a:pt x="231" y="926"/>
                    <a:pt x="231" y="926"/>
                    <a:pt x="231" y="926"/>
                  </a:cubicBezTo>
                  <a:cubicBezTo>
                    <a:pt x="163" y="980"/>
                    <a:pt x="163" y="980"/>
                    <a:pt x="163" y="980"/>
                  </a:cubicBezTo>
                  <a:cubicBezTo>
                    <a:pt x="140" y="1071"/>
                    <a:pt x="140" y="1071"/>
                    <a:pt x="140" y="1071"/>
                  </a:cubicBezTo>
                  <a:cubicBezTo>
                    <a:pt x="113" y="1124"/>
                    <a:pt x="113" y="1124"/>
                    <a:pt x="113" y="1124"/>
                  </a:cubicBezTo>
                  <a:cubicBezTo>
                    <a:pt x="91" y="1147"/>
                    <a:pt x="91" y="1147"/>
                    <a:pt x="91" y="1147"/>
                  </a:cubicBezTo>
                  <a:cubicBezTo>
                    <a:pt x="72" y="1160"/>
                    <a:pt x="72" y="1160"/>
                    <a:pt x="72" y="1160"/>
                  </a:cubicBezTo>
                  <a:cubicBezTo>
                    <a:pt x="60" y="1185"/>
                    <a:pt x="60" y="1185"/>
                    <a:pt x="60" y="1185"/>
                  </a:cubicBezTo>
                  <a:cubicBezTo>
                    <a:pt x="70" y="1232"/>
                    <a:pt x="70" y="1232"/>
                    <a:pt x="70" y="1232"/>
                  </a:cubicBezTo>
                  <a:cubicBezTo>
                    <a:pt x="60" y="1269"/>
                    <a:pt x="60" y="1269"/>
                    <a:pt x="60" y="1269"/>
                  </a:cubicBezTo>
                  <a:cubicBezTo>
                    <a:pt x="103" y="1304"/>
                    <a:pt x="103" y="1304"/>
                    <a:pt x="103" y="1304"/>
                  </a:cubicBezTo>
                  <a:cubicBezTo>
                    <a:pt x="86" y="1331"/>
                    <a:pt x="86" y="1331"/>
                    <a:pt x="86" y="1331"/>
                  </a:cubicBezTo>
                  <a:cubicBezTo>
                    <a:pt x="33" y="1356"/>
                    <a:pt x="33" y="1356"/>
                    <a:pt x="33" y="1356"/>
                  </a:cubicBezTo>
                  <a:cubicBezTo>
                    <a:pt x="16" y="1385"/>
                    <a:pt x="16" y="1385"/>
                    <a:pt x="16" y="1385"/>
                  </a:cubicBezTo>
                  <a:cubicBezTo>
                    <a:pt x="0" y="1430"/>
                    <a:pt x="0" y="1430"/>
                    <a:pt x="0" y="1430"/>
                  </a:cubicBezTo>
                  <a:cubicBezTo>
                    <a:pt x="958" y="2016"/>
                    <a:pt x="958" y="2016"/>
                    <a:pt x="958" y="2016"/>
                  </a:cubicBezTo>
                  <a:cubicBezTo>
                    <a:pt x="1262" y="2070"/>
                    <a:pt x="1262" y="2070"/>
                    <a:pt x="1262" y="2070"/>
                  </a:cubicBezTo>
                  <a:cubicBezTo>
                    <a:pt x="1512" y="2106"/>
                    <a:pt x="1512" y="2106"/>
                    <a:pt x="1512" y="2106"/>
                  </a:cubicBezTo>
                  <a:cubicBezTo>
                    <a:pt x="1516" y="2108"/>
                    <a:pt x="1516" y="2108"/>
                    <a:pt x="1516" y="2108"/>
                  </a:cubicBezTo>
                  <a:cubicBezTo>
                    <a:pt x="1792" y="230"/>
                    <a:pt x="1792" y="230"/>
                    <a:pt x="1792" y="230"/>
                  </a:cubicBezTo>
                  <a:lnTo>
                    <a:pt x="502" y="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86" name="Google Shape;2286;p69"/>
            <p:cNvSpPr/>
            <p:nvPr/>
          </p:nvSpPr>
          <p:spPr>
            <a:xfrm>
              <a:off x="12497556" y="5845810"/>
              <a:ext cx="1508663" cy="2604383"/>
            </a:xfrm>
            <a:custGeom>
              <a:pathLst>
                <a:path extrusionOk="0" h="637" w="369">
                  <a:moveTo>
                    <a:pt x="334" y="631"/>
                  </a:moveTo>
                  <a:lnTo>
                    <a:pt x="337" y="627"/>
                  </a:lnTo>
                  <a:lnTo>
                    <a:pt x="329" y="620"/>
                  </a:lnTo>
                  <a:lnTo>
                    <a:pt x="331" y="614"/>
                  </a:lnTo>
                  <a:lnTo>
                    <a:pt x="329" y="606"/>
                  </a:lnTo>
                  <a:lnTo>
                    <a:pt x="331" y="601"/>
                  </a:lnTo>
                  <a:lnTo>
                    <a:pt x="335" y="599"/>
                  </a:lnTo>
                  <a:lnTo>
                    <a:pt x="338" y="595"/>
                  </a:lnTo>
                  <a:lnTo>
                    <a:pt x="343" y="586"/>
                  </a:lnTo>
                  <a:lnTo>
                    <a:pt x="347" y="570"/>
                  </a:lnTo>
                  <a:lnTo>
                    <a:pt x="359" y="560"/>
                  </a:lnTo>
                  <a:lnTo>
                    <a:pt x="365" y="556"/>
                  </a:lnTo>
                  <a:lnTo>
                    <a:pt x="369" y="553"/>
                  </a:lnTo>
                  <a:lnTo>
                    <a:pt x="363" y="546"/>
                  </a:lnTo>
                  <a:lnTo>
                    <a:pt x="360" y="542"/>
                  </a:lnTo>
                  <a:lnTo>
                    <a:pt x="359" y="532"/>
                  </a:lnTo>
                  <a:lnTo>
                    <a:pt x="355" y="520"/>
                  </a:lnTo>
                  <a:lnTo>
                    <a:pt x="354" y="513"/>
                  </a:lnTo>
                  <a:lnTo>
                    <a:pt x="356" y="506"/>
                  </a:lnTo>
                  <a:lnTo>
                    <a:pt x="356" y="506"/>
                  </a:lnTo>
                  <a:lnTo>
                    <a:pt x="170" y="226"/>
                  </a:lnTo>
                  <a:lnTo>
                    <a:pt x="166" y="224"/>
                  </a:lnTo>
                  <a:lnTo>
                    <a:pt x="164" y="223"/>
                  </a:lnTo>
                  <a:lnTo>
                    <a:pt x="164" y="219"/>
                  </a:lnTo>
                  <a:lnTo>
                    <a:pt x="162" y="215"/>
                  </a:lnTo>
                  <a:lnTo>
                    <a:pt x="163" y="211"/>
                  </a:lnTo>
                  <a:lnTo>
                    <a:pt x="168" y="209"/>
                  </a:lnTo>
                  <a:lnTo>
                    <a:pt x="172" y="208"/>
                  </a:lnTo>
                  <a:lnTo>
                    <a:pt x="213" y="51"/>
                  </a:lnTo>
                  <a:lnTo>
                    <a:pt x="38" y="0"/>
                  </a:lnTo>
                  <a:lnTo>
                    <a:pt x="37" y="5"/>
                  </a:lnTo>
                  <a:lnTo>
                    <a:pt x="34" y="8"/>
                  </a:lnTo>
                  <a:lnTo>
                    <a:pt x="34" y="13"/>
                  </a:lnTo>
                  <a:lnTo>
                    <a:pt x="34" y="18"/>
                  </a:lnTo>
                  <a:lnTo>
                    <a:pt x="34" y="30"/>
                  </a:lnTo>
                  <a:lnTo>
                    <a:pt x="33" y="36"/>
                  </a:lnTo>
                  <a:lnTo>
                    <a:pt x="29" y="43"/>
                  </a:lnTo>
                  <a:lnTo>
                    <a:pt x="25" y="47"/>
                  </a:lnTo>
                  <a:lnTo>
                    <a:pt x="25" y="50"/>
                  </a:lnTo>
                  <a:lnTo>
                    <a:pt x="25" y="58"/>
                  </a:lnTo>
                  <a:lnTo>
                    <a:pt x="20" y="65"/>
                  </a:lnTo>
                  <a:lnTo>
                    <a:pt x="11" y="73"/>
                  </a:lnTo>
                  <a:lnTo>
                    <a:pt x="4" y="79"/>
                  </a:lnTo>
                  <a:lnTo>
                    <a:pt x="2" y="82"/>
                  </a:lnTo>
                  <a:lnTo>
                    <a:pt x="1" y="90"/>
                  </a:lnTo>
                  <a:lnTo>
                    <a:pt x="0" y="96"/>
                  </a:lnTo>
                  <a:lnTo>
                    <a:pt x="2" y="101"/>
                  </a:lnTo>
                  <a:lnTo>
                    <a:pt x="6" y="107"/>
                  </a:lnTo>
                  <a:lnTo>
                    <a:pt x="10" y="116"/>
                  </a:lnTo>
                  <a:lnTo>
                    <a:pt x="13" y="123"/>
                  </a:lnTo>
                  <a:lnTo>
                    <a:pt x="14" y="129"/>
                  </a:lnTo>
                  <a:lnTo>
                    <a:pt x="14" y="140"/>
                  </a:lnTo>
                  <a:lnTo>
                    <a:pt x="9" y="149"/>
                  </a:lnTo>
                  <a:lnTo>
                    <a:pt x="8" y="157"/>
                  </a:lnTo>
                  <a:lnTo>
                    <a:pt x="8" y="168"/>
                  </a:lnTo>
                  <a:lnTo>
                    <a:pt x="7" y="172"/>
                  </a:lnTo>
                  <a:lnTo>
                    <a:pt x="5" y="175"/>
                  </a:lnTo>
                  <a:lnTo>
                    <a:pt x="6" y="181"/>
                  </a:lnTo>
                  <a:lnTo>
                    <a:pt x="10" y="191"/>
                  </a:lnTo>
                  <a:lnTo>
                    <a:pt x="17" y="208"/>
                  </a:lnTo>
                  <a:lnTo>
                    <a:pt x="22" y="219"/>
                  </a:lnTo>
                  <a:lnTo>
                    <a:pt x="25" y="224"/>
                  </a:lnTo>
                  <a:lnTo>
                    <a:pt x="25" y="230"/>
                  </a:lnTo>
                  <a:lnTo>
                    <a:pt x="24" y="235"/>
                  </a:lnTo>
                  <a:lnTo>
                    <a:pt x="21" y="238"/>
                  </a:lnTo>
                  <a:lnTo>
                    <a:pt x="21" y="242"/>
                  </a:lnTo>
                  <a:lnTo>
                    <a:pt x="26" y="242"/>
                  </a:lnTo>
                  <a:lnTo>
                    <a:pt x="29" y="246"/>
                  </a:lnTo>
                  <a:lnTo>
                    <a:pt x="34" y="252"/>
                  </a:lnTo>
                  <a:lnTo>
                    <a:pt x="36" y="256"/>
                  </a:lnTo>
                  <a:lnTo>
                    <a:pt x="39" y="256"/>
                  </a:lnTo>
                  <a:lnTo>
                    <a:pt x="42" y="250"/>
                  </a:lnTo>
                  <a:lnTo>
                    <a:pt x="42" y="243"/>
                  </a:lnTo>
                  <a:lnTo>
                    <a:pt x="50" y="243"/>
                  </a:lnTo>
                  <a:lnTo>
                    <a:pt x="54" y="247"/>
                  </a:lnTo>
                  <a:lnTo>
                    <a:pt x="64" y="247"/>
                  </a:lnTo>
                  <a:lnTo>
                    <a:pt x="69" y="252"/>
                  </a:lnTo>
                  <a:lnTo>
                    <a:pt x="74" y="254"/>
                  </a:lnTo>
                  <a:lnTo>
                    <a:pt x="77" y="255"/>
                  </a:lnTo>
                  <a:lnTo>
                    <a:pt x="75" y="258"/>
                  </a:lnTo>
                  <a:lnTo>
                    <a:pt x="71" y="257"/>
                  </a:lnTo>
                  <a:lnTo>
                    <a:pt x="67" y="254"/>
                  </a:lnTo>
                  <a:lnTo>
                    <a:pt x="64" y="253"/>
                  </a:lnTo>
                  <a:lnTo>
                    <a:pt x="58" y="252"/>
                  </a:lnTo>
                  <a:lnTo>
                    <a:pt x="55" y="251"/>
                  </a:lnTo>
                  <a:lnTo>
                    <a:pt x="51" y="250"/>
                  </a:lnTo>
                  <a:lnTo>
                    <a:pt x="48" y="251"/>
                  </a:lnTo>
                  <a:lnTo>
                    <a:pt x="48" y="254"/>
                  </a:lnTo>
                  <a:lnTo>
                    <a:pt x="49" y="263"/>
                  </a:lnTo>
                  <a:lnTo>
                    <a:pt x="51" y="267"/>
                  </a:lnTo>
                  <a:lnTo>
                    <a:pt x="50" y="277"/>
                  </a:lnTo>
                  <a:lnTo>
                    <a:pt x="49" y="277"/>
                  </a:lnTo>
                  <a:lnTo>
                    <a:pt x="45" y="275"/>
                  </a:lnTo>
                  <a:lnTo>
                    <a:pt x="43" y="272"/>
                  </a:lnTo>
                  <a:lnTo>
                    <a:pt x="42" y="267"/>
                  </a:lnTo>
                  <a:lnTo>
                    <a:pt x="42" y="265"/>
                  </a:lnTo>
                  <a:lnTo>
                    <a:pt x="41" y="264"/>
                  </a:lnTo>
                  <a:lnTo>
                    <a:pt x="37" y="263"/>
                  </a:lnTo>
                  <a:lnTo>
                    <a:pt x="36" y="267"/>
                  </a:lnTo>
                  <a:lnTo>
                    <a:pt x="35" y="271"/>
                  </a:lnTo>
                  <a:lnTo>
                    <a:pt x="34" y="280"/>
                  </a:lnTo>
                  <a:lnTo>
                    <a:pt x="33" y="292"/>
                  </a:lnTo>
                  <a:lnTo>
                    <a:pt x="34" y="299"/>
                  </a:lnTo>
                  <a:lnTo>
                    <a:pt x="39" y="306"/>
                  </a:lnTo>
                  <a:lnTo>
                    <a:pt x="44" y="311"/>
                  </a:lnTo>
                  <a:lnTo>
                    <a:pt x="50" y="315"/>
                  </a:lnTo>
                  <a:lnTo>
                    <a:pt x="52" y="322"/>
                  </a:lnTo>
                  <a:lnTo>
                    <a:pt x="52" y="328"/>
                  </a:lnTo>
                  <a:lnTo>
                    <a:pt x="50" y="333"/>
                  </a:lnTo>
                  <a:lnTo>
                    <a:pt x="46" y="335"/>
                  </a:lnTo>
                  <a:lnTo>
                    <a:pt x="41" y="335"/>
                  </a:lnTo>
                  <a:lnTo>
                    <a:pt x="41" y="349"/>
                  </a:lnTo>
                  <a:lnTo>
                    <a:pt x="42" y="354"/>
                  </a:lnTo>
                  <a:lnTo>
                    <a:pt x="49" y="366"/>
                  </a:lnTo>
                  <a:lnTo>
                    <a:pt x="52" y="374"/>
                  </a:lnTo>
                  <a:lnTo>
                    <a:pt x="58" y="384"/>
                  </a:lnTo>
                  <a:lnTo>
                    <a:pt x="61" y="394"/>
                  </a:lnTo>
                  <a:lnTo>
                    <a:pt x="65" y="401"/>
                  </a:lnTo>
                  <a:lnTo>
                    <a:pt x="70" y="411"/>
                  </a:lnTo>
                  <a:lnTo>
                    <a:pt x="72" y="412"/>
                  </a:lnTo>
                  <a:lnTo>
                    <a:pt x="72" y="419"/>
                  </a:lnTo>
                  <a:lnTo>
                    <a:pt x="73" y="424"/>
                  </a:lnTo>
                  <a:lnTo>
                    <a:pt x="72" y="426"/>
                  </a:lnTo>
                  <a:lnTo>
                    <a:pt x="75" y="430"/>
                  </a:lnTo>
                  <a:lnTo>
                    <a:pt x="77" y="433"/>
                  </a:lnTo>
                  <a:lnTo>
                    <a:pt x="77" y="440"/>
                  </a:lnTo>
                  <a:lnTo>
                    <a:pt x="75" y="453"/>
                  </a:lnTo>
                  <a:lnTo>
                    <a:pt x="73" y="461"/>
                  </a:lnTo>
                  <a:lnTo>
                    <a:pt x="72" y="468"/>
                  </a:lnTo>
                  <a:lnTo>
                    <a:pt x="85" y="475"/>
                  </a:lnTo>
                  <a:lnTo>
                    <a:pt x="98" y="479"/>
                  </a:lnTo>
                  <a:lnTo>
                    <a:pt x="107" y="486"/>
                  </a:lnTo>
                  <a:lnTo>
                    <a:pt x="118" y="489"/>
                  </a:lnTo>
                  <a:lnTo>
                    <a:pt x="123" y="494"/>
                  </a:lnTo>
                  <a:lnTo>
                    <a:pt x="132" y="507"/>
                  </a:lnTo>
                  <a:lnTo>
                    <a:pt x="143" y="518"/>
                  </a:lnTo>
                  <a:lnTo>
                    <a:pt x="161" y="522"/>
                  </a:lnTo>
                  <a:lnTo>
                    <a:pt x="162" y="535"/>
                  </a:lnTo>
                  <a:lnTo>
                    <a:pt x="164" y="541"/>
                  </a:lnTo>
                  <a:lnTo>
                    <a:pt x="174" y="543"/>
                  </a:lnTo>
                  <a:lnTo>
                    <a:pt x="184" y="555"/>
                  </a:lnTo>
                  <a:lnTo>
                    <a:pt x="196" y="572"/>
                  </a:lnTo>
                  <a:lnTo>
                    <a:pt x="201" y="580"/>
                  </a:lnTo>
                  <a:lnTo>
                    <a:pt x="205" y="592"/>
                  </a:lnTo>
                  <a:lnTo>
                    <a:pt x="202" y="604"/>
                  </a:lnTo>
                  <a:lnTo>
                    <a:pt x="202" y="610"/>
                  </a:lnTo>
                  <a:lnTo>
                    <a:pt x="205" y="621"/>
                  </a:lnTo>
                  <a:lnTo>
                    <a:pt x="211" y="623"/>
                  </a:lnTo>
                  <a:lnTo>
                    <a:pt x="323" y="637"/>
                  </a:lnTo>
                  <a:lnTo>
                    <a:pt x="324" y="636"/>
                  </a:lnTo>
                  <a:lnTo>
                    <a:pt x="334" y="631"/>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87" name="Google Shape;2287;p69"/>
            <p:cNvSpPr/>
            <p:nvPr/>
          </p:nvSpPr>
          <p:spPr>
            <a:xfrm>
              <a:off x="16193573" y="7771499"/>
              <a:ext cx="1647673" cy="883119"/>
            </a:xfrm>
            <a:custGeom>
              <a:pathLst>
                <a:path extrusionOk="0" h="1239" w="2305">
                  <a:moveTo>
                    <a:pt x="2" y="174"/>
                  </a:moveTo>
                  <a:cubicBezTo>
                    <a:pt x="0" y="199"/>
                    <a:pt x="0" y="199"/>
                    <a:pt x="0" y="199"/>
                  </a:cubicBezTo>
                  <a:cubicBezTo>
                    <a:pt x="2" y="175"/>
                    <a:pt x="2" y="175"/>
                    <a:pt x="2" y="175"/>
                  </a:cubicBezTo>
                  <a:cubicBezTo>
                    <a:pt x="817" y="225"/>
                    <a:pt x="817" y="225"/>
                    <a:pt x="817" y="225"/>
                  </a:cubicBezTo>
                  <a:cubicBezTo>
                    <a:pt x="786" y="858"/>
                    <a:pt x="786" y="858"/>
                    <a:pt x="786" y="858"/>
                  </a:cubicBezTo>
                  <a:cubicBezTo>
                    <a:pt x="844" y="909"/>
                    <a:pt x="844" y="909"/>
                    <a:pt x="844" y="909"/>
                  </a:cubicBezTo>
                  <a:cubicBezTo>
                    <a:pt x="865" y="932"/>
                    <a:pt x="865" y="932"/>
                    <a:pt x="865" y="932"/>
                  </a:cubicBezTo>
                  <a:cubicBezTo>
                    <a:pt x="882" y="930"/>
                    <a:pt x="882" y="930"/>
                    <a:pt x="882" y="930"/>
                  </a:cubicBezTo>
                  <a:cubicBezTo>
                    <a:pt x="912" y="927"/>
                    <a:pt x="912" y="927"/>
                    <a:pt x="912" y="927"/>
                  </a:cubicBezTo>
                  <a:cubicBezTo>
                    <a:pt x="930" y="932"/>
                    <a:pt x="930" y="932"/>
                    <a:pt x="930" y="932"/>
                  </a:cubicBezTo>
                  <a:cubicBezTo>
                    <a:pt x="952" y="924"/>
                    <a:pt x="952" y="924"/>
                    <a:pt x="952" y="924"/>
                  </a:cubicBezTo>
                  <a:cubicBezTo>
                    <a:pt x="983" y="942"/>
                    <a:pt x="983" y="942"/>
                    <a:pt x="983" y="942"/>
                  </a:cubicBezTo>
                  <a:cubicBezTo>
                    <a:pt x="999" y="1001"/>
                    <a:pt x="999" y="1001"/>
                    <a:pt x="999" y="1001"/>
                  </a:cubicBezTo>
                  <a:cubicBezTo>
                    <a:pt x="1063" y="1003"/>
                    <a:pt x="1063" y="1003"/>
                    <a:pt x="1063" y="1003"/>
                  </a:cubicBezTo>
                  <a:cubicBezTo>
                    <a:pt x="1110" y="1029"/>
                    <a:pt x="1110" y="1029"/>
                    <a:pt x="1110" y="1029"/>
                  </a:cubicBezTo>
                  <a:cubicBezTo>
                    <a:pt x="1150" y="1025"/>
                    <a:pt x="1150" y="1025"/>
                    <a:pt x="1150" y="1025"/>
                  </a:cubicBezTo>
                  <a:cubicBezTo>
                    <a:pt x="1160" y="1022"/>
                    <a:pt x="1160" y="1022"/>
                    <a:pt x="1160" y="1022"/>
                  </a:cubicBezTo>
                  <a:cubicBezTo>
                    <a:pt x="1184" y="1047"/>
                    <a:pt x="1184" y="1047"/>
                    <a:pt x="1184" y="1047"/>
                  </a:cubicBezTo>
                  <a:cubicBezTo>
                    <a:pt x="1215" y="1029"/>
                    <a:pt x="1215" y="1029"/>
                    <a:pt x="1215" y="1029"/>
                  </a:cubicBezTo>
                  <a:cubicBezTo>
                    <a:pt x="1279" y="1035"/>
                    <a:pt x="1279" y="1035"/>
                    <a:pt x="1279" y="1035"/>
                  </a:cubicBezTo>
                  <a:cubicBezTo>
                    <a:pt x="1305" y="1084"/>
                    <a:pt x="1305" y="1084"/>
                    <a:pt x="1305" y="1084"/>
                  </a:cubicBezTo>
                  <a:cubicBezTo>
                    <a:pt x="1325" y="1085"/>
                    <a:pt x="1325" y="1085"/>
                    <a:pt x="1325" y="1085"/>
                  </a:cubicBezTo>
                  <a:cubicBezTo>
                    <a:pt x="1336" y="1127"/>
                    <a:pt x="1336" y="1127"/>
                    <a:pt x="1336" y="1127"/>
                  </a:cubicBezTo>
                  <a:cubicBezTo>
                    <a:pt x="1362" y="1131"/>
                    <a:pt x="1362" y="1131"/>
                    <a:pt x="1362" y="1131"/>
                  </a:cubicBezTo>
                  <a:cubicBezTo>
                    <a:pt x="1387" y="1111"/>
                    <a:pt x="1387" y="1111"/>
                    <a:pt x="1387" y="1111"/>
                  </a:cubicBezTo>
                  <a:cubicBezTo>
                    <a:pt x="1404" y="1088"/>
                    <a:pt x="1404" y="1088"/>
                    <a:pt x="1404" y="1088"/>
                  </a:cubicBezTo>
                  <a:cubicBezTo>
                    <a:pt x="1416" y="1088"/>
                    <a:pt x="1416" y="1088"/>
                    <a:pt x="1416" y="1088"/>
                  </a:cubicBezTo>
                  <a:cubicBezTo>
                    <a:pt x="1464" y="1124"/>
                    <a:pt x="1464" y="1124"/>
                    <a:pt x="1464" y="1124"/>
                  </a:cubicBezTo>
                  <a:cubicBezTo>
                    <a:pt x="1478" y="1156"/>
                    <a:pt x="1478" y="1156"/>
                    <a:pt x="1478" y="1156"/>
                  </a:cubicBezTo>
                  <a:cubicBezTo>
                    <a:pt x="1527" y="1125"/>
                    <a:pt x="1527" y="1125"/>
                    <a:pt x="1527" y="1125"/>
                  </a:cubicBezTo>
                  <a:cubicBezTo>
                    <a:pt x="1538" y="1137"/>
                    <a:pt x="1538" y="1137"/>
                    <a:pt x="1538" y="1137"/>
                  </a:cubicBezTo>
                  <a:cubicBezTo>
                    <a:pt x="1549" y="1179"/>
                    <a:pt x="1549" y="1179"/>
                    <a:pt x="1549" y="1179"/>
                  </a:cubicBezTo>
                  <a:cubicBezTo>
                    <a:pt x="1561" y="1173"/>
                    <a:pt x="1561" y="1173"/>
                    <a:pt x="1561" y="1173"/>
                  </a:cubicBezTo>
                  <a:cubicBezTo>
                    <a:pt x="1582" y="1139"/>
                    <a:pt x="1582" y="1139"/>
                    <a:pt x="1582" y="1139"/>
                  </a:cubicBezTo>
                  <a:cubicBezTo>
                    <a:pt x="1619" y="1133"/>
                    <a:pt x="1619" y="1133"/>
                    <a:pt x="1619" y="1133"/>
                  </a:cubicBezTo>
                  <a:cubicBezTo>
                    <a:pt x="1659" y="1152"/>
                    <a:pt x="1659" y="1152"/>
                    <a:pt x="1659" y="1152"/>
                  </a:cubicBezTo>
                  <a:cubicBezTo>
                    <a:pt x="1719" y="1149"/>
                    <a:pt x="1719" y="1149"/>
                    <a:pt x="1719" y="1149"/>
                  </a:cubicBezTo>
                  <a:cubicBezTo>
                    <a:pt x="1746" y="1174"/>
                    <a:pt x="1746" y="1174"/>
                    <a:pt x="1746" y="1174"/>
                  </a:cubicBezTo>
                  <a:cubicBezTo>
                    <a:pt x="1762" y="1195"/>
                    <a:pt x="1762" y="1195"/>
                    <a:pt x="1762" y="1195"/>
                  </a:cubicBezTo>
                  <a:cubicBezTo>
                    <a:pt x="1797" y="1186"/>
                    <a:pt x="1797" y="1186"/>
                    <a:pt x="1797" y="1186"/>
                  </a:cubicBezTo>
                  <a:cubicBezTo>
                    <a:pt x="1833" y="1159"/>
                    <a:pt x="1833" y="1159"/>
                    <a:pt x="1833" y="1159"/>
                  </a:cubicBezTo>
                  <a:cubicBezTo>
                    <a:pt x="1854" y="1142"/>
                    <a:pt x="1854" y="1142"/>
                    <a:pt x="1854" y="1142"/>
                  </a:cubicBezTo>
                  <a:cubicBezTo>
                    <a:pt x="1881" y="1137"/>
                    <a:pt x="1881" y="1137"/>
                    <a:pt x="1881" y="1137"/>
                  </a:cubicBezTo>
                  <a:cubicBezTo>
                    <a:pt x="1906" y="1153"/>
                    <a:pt x="1906" y="1153"/>
                    <a:pt x="1906" y="1153"/>
                  </a:cubicBezTo>
                  <a:cubicBezTo>
                    <a:pt x="1932" y="1145"/>
                    <a:pt x="1932" y="1145"/>
                    <a:pt x="1932" y="1145"/>
                  </a:cubicBezTo>
                  <a:cubicBezTo>
                    <a:pt x="1955" y="1128"/>
                    <a:pt x="1955" y="1128"/>
                    <a:pt x="1955" y="1128"/>
                  </a:cubicBezTo>
                  <a:cubicBezTo>
                    <a:pt x="1999" y="1133"/>
                    <a:pt x="1999" y="1133"/>
                    <a:pt x="1999" y="1133"/>
                  </a:cubicBezTo>
                  <a:cubicBezTo>
                    <a:pt x="2023" y="1137"/>
                    <a:pt x="2023" y="1137"/>
                    <a:pt x="2023" y="1137"/>
                  </a:cubicBezTo>
                  <a:cubicBezTo>
                    <a:pt x="2079" y="1121"/>
                    <a:pt x="2079" y="1121"/>
                    <a:pt x="2079" y="1121"/>
                  </a:cubicBezTo>
                  <a:cubicBezTo>
                    <a:pt x="2122" y="1136"/>
                    <a:pt x="2122" y="1136"/>
                    <a:pt x="2122" y="1136"/>
                  </a:cubicBezTo>
                  <a:cubicBezTo>
                    <a:pt x="2157" y="1168"/>
                    <a:pt x="2157" y="1168"/>
                    <a:pt x="2157" y="1168"/>
                  </a:cubicBezTo>
                  <a:cubicBezTo>
                    <a:pt x="2207" y="1202"/>
                    <a:pt x="2207" y="1202"/>
                    <a:pt x="2207" y="1202"/>
                  </a:cubicBezTo>
                  <a:cubicBezTo>
                    <a:pt x="2247" y="1204"/>
                    <a:pt x="2247" y="1204"/>
                    <a:pt x="2247" y="1204"/>
                  </a:cubicBezTo>
                  <a:cubicBezTo>
                    <a:pt x="2277" y="1220"/>
                    <a:pt x="2277" y="1220"/>
                    <a:pt x="2277" y="1220"/>
                  </a:cubicBezTo>
                  <a:cubicBezTo>
                    <a:pt x="2300" y="1239"/>
                    <a:pt x="2300" y="1239"/>
                    <a:pt x="2300" y="1239"/>
                  </a:cubicBezTo>
                  <a:cubicBezTo>
                    <a:pt x="2305" y="613"/>
                    <a:pt x="2305" y="613"/>
                    <a:pt x="2305" y="613"/>
                  </a:cubicBezTo>
                  <a:cubicBezTo>
                    <a:pt x="2248" y="258"/>
                    <a:pt x="2248" y="258"/>
                    <a:pt x="2248" y="258"/>
                  </a:cubicBezTo>
                  <a:cubicBezTo>
                    <a:pt x="2248" y="89"/>
                    <a:pt x="2248" y="89"/>
                    <a:pt x="2248" y="89"/>
                  </a:cubicBezTo>
                  <a:cubicBezTo>
                    <a:pt x="2248" y="89"/>
                    <a:pt x="1462" y="72"/>
                    <a:pt x="1216" y="62"/>
                  </a:cubicBezTo>
                  <a:cubicBezTo>
                    <a:pt x="908" y="50"/>
                    <a:pt x="31" y="0"/>
                    <a:pt x="31" y="0"/>
                  </a:cubicBezTo>
                  <a:cubicBezTo>
                    <a:pt x="22" y="174"/>
                    <a:pt x="22" y="174"/>
                    <a:pt x="22" y="174"/>
                  </a:cubicBezTo>
                  <a:lnTo>
                    <a:pt x="2" y="174"/>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88" name="Google Shape;2288;p69"/>
            <p:cNvSpPr/>
            <p:nvPr/>
          </p:nvSpPr>
          <p:spPr>
            <a:xfrm>
              <a:off x="16402088" y="7060098"/>
              <a:ext cx="1398272" cy="772728"/>
            </a:xfrm>
            <a:custGeom>
              <a:pathLst>
                <a:path extrusionOk="0" h="1083" w="1957">
                  <a:moveTo>
                    <a:pt x="1955" y="1083"/>
                  </a:moveTo>
                  <a:cubicBezTo>
                    <a:pt x="1957" y="362"/>
                    <a:pt x="1957" y="362"/>
                    <a:pt x="1957" y="362"/>
                  </a:cubicBezTo>
                  <a:cubicBezTo>
                    <a:pt x="1913" y="340"/>
                    <a:pt x="1913" y="340"/>
                    <a:pt x="1913" y="340"/>
                  </a:cubicBezTo>
                  <a:cubicBezTo>
                    <a:pt x="1893" y="325"/>
                    <a:pt x="1893" y="325"/>
                    <a:pt x="1893" y="325"/>
                  </a:cubicBezTo>
                  <a:cubicBezTo>
                    <a:pt x="1879" y="280"/>
                    <a:pt x="1879" y="280"/>
                    <a:pt x="1879" y="280"/>
                  </a:cubicBezTo>
                  <a:cubicBezTo>
                    <a:pt x="1835" y="243"/>
                    <a:pt x="1835" y="243"/>
                    <a:pt x="1835" y="243"/>
                  </a:cubicBezTo>
                  <a:cubicBezTo>
                    <a:pt x="1854" y="205"/>
                    <a:pt x="1854" y="205"/>
                    <a:pt x="1854" y="205"/>
                  </a:cubicBezTo>
                  <a:cubicBezTo>
                    <a:pt x="1879" y="166"/>
                    <a:pt x="1879" y="166"/>
                    <a:pt x="1879" y="166"/>
                  </a:cubicBezTo>
                  <a:cubicBezTo>
                    <a:pt x="1879" y="129"/>
                    <a:pt x="1879" y="129"/>
                    <a:pt x="1879" y="129"/>
                  </a:cubicBezTo>
                  <a:cubicBezTo>
                    <a:pt x="1861" y="129"/>
                    <a:pt x="1861" y="129"/>
                    <a:pt x="1861" y="129"/>
                  </a:cubicBezTo>
                  <a:cubicBezTo>
                    <a:pt x="1803" y="129"/>
                    <a:pt x="1803" y="129"/>
                    <a:pt x="1803" y="129"/>
                  </a:cubicBezTo>
                  <a:cubicBezTo>
                    <a:pt x="1792" y="99"/>
                    <a:pt x="1792" y="99"/>
                    <a:pt x="1792" y="99"/>
                  </a:cubicBezTo>
                  <a:cubicBezTo>
                    <a:pt x="1760" y="59"/>
                    <a:pt x="1760" y="59"/>
                    <a:pt x="1760" y="59"/>
                  </a:cubicBezTo>
                  <a:cubicBezTo>
                    <a:pt x="1760" y="59"/>
                    <a:pt x="1297" y="45"/>
                    <a:pt x="1142" y="40"/>
                  </a:cubicBezTo>
                  <a:cubicBezTo>
                    <a:pt x="874" y="30"/>
                    <a:pt x="70" y="0"/>
                    <a:pt x="70" y="0"/>
                  </a:cubicBezTo>
                  <a:cubicBezTo>
                    <a:pt x="0" y="1009"/>
                    <a:pt x="0" y="1009"/>
                    <a:pt x="0" y="1009"/>
                  </a:cubicBezTo>
                  <a:cubicBezTo>
                    <a:pt x="284" y="1025"/>
                    <a:pt x="723" y="1048"/>
                    <a:pt x="923" y="1056"/>
                  </a:cubicBezTo>
                  <a:cubicBezTo>
                    <a:pt x="1169" y="1066"/>
                    <a:pt x="1955" y="1083"/>
                    <a:pt x="1955" y="1083"/>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89" name="Google Shape;2289;p69"/>
            <p:cNvSpPr/>
            <p:nvPr/>
          </p:nvSpPr>
          <p:spPr>
            <a:xfrm>
              <a:off x="16111803" y="6320078"/>
              <a:ext cx="1549549" cy="784995"/>
            </a:xfrm>
            <a:custGeom>
              <a:pathLst>
                <a:path extrusionOk="0" h="1098" w="2168">
                  <a:moveTo>
                    <a:pt x="2166" y="1095"/>
                  </a:moveTo>
                  <a:cubicBezTo>
                    <a:pt x="2168" y="1098"/>
                    <a:pt x="2168" y="1098"/>
                    <a:pt x="2168" y="1098"/>
                  </a:cubicBezTo>
                  <a:cubicBezTo>
                    <a:pt x="2168" y="1098"/>
                    <a:pt x="2168" y="1098"/>
                    <a:pt x="2168" y="1098"/>
                  </a:cubicBezTo>
                  <a:cubicBezTo>
                    <a:pt x="2155" y="1068"/>
                    <a:pt x="2155" y="1068"/>
                    <a:pt x="2155" y="1068"/>
                  </a:cubicBezTo>
                  <a:cubicBezTo>
                    <a:pt x="2145" y="1029"/>
                    <a:pt x="2145" y="1029"/>
                    <a:pt x="2145" y="1029"/>
                  </a:cubicBezTo>
                  <a:cubicBezTo>
                    <a:pt x="2145" y="1029"/>
                    <a:pt x="2114" y="1018"/>
                    <a:pt x="2107" y="1012"/>
                  </a:cubicBezTo>
                  <a:cubicBezTo>
                    <a:pt x="2100" y="1006"/>
                    <a:pt x="2102" y="1007"/>
                    <a:pt x="2102" y="1007"/>
                  </a:cubicBezTo>
                  <a:cubicBezTo>
                    <a:pt x="2094" y="989"/>
                    <a:pt x="2094" y="989"/>
                    <a:pt x="2094" y="989"/>
                  </a:cubicBezTo>
                  <a:cubicBezTo>
                    <a:pt x="2102" y="975"/>
                    <a:pt x="2102" y="975"/>
                    <a:pt x="2102" y="975"/>
                  </a:cubicBezTo>
                  <a:cubicBezTo>
                    <a:pt x="2095" y="938"/>
                    <a:pt x="2095" y="938"/>
                    <a:pt x="2095" y="938"/>
                  </a:cubicBezTo>
                  <a:cubicBezTo>
                    <a:pt x="2077" y="922"/>
                    <a:pt x="2077" y="922"/>
                    <a:pt x="2077" y="922"/>
                  </a:cubicBezTo>
                  <a:cubicBezTo>
                    <a:pt x="2067" y="905"/>
                    <a:pt x="2067" y="905"/>
                    <a:pt x="2067" y="905"/>
                  </a:cubicBezTo>
                  <a:cubicBezTo>
                    <a:pt x="2058" y="858"/>
                    <a:pt x="2058" y="858"/>
                    <a:pt x="2058" y="858"/>
                  </a:cubicBezTo>
                  <a:cubicBezTo>
                    <a:pt x="2058" y="784"/>
                    <a:pt x="2058" y="784"/>
                    <a:pt x="2058" y="784"/>
                  </a:cubicBezTo>
                  <a:cubicBezTo>
                    <a:pt x="2048" y="771"/>
                    <a:pt x="2048" y="771"/>
                    <a:pt x="2048" y="771"/>
                  </a:cubicBezTo>
                  <a:cubicBezTo>
                    <a:pt x="2038" y="747"/>
                    <a:pt x="2038" y="747"/>
                    <a:pt x="2038" y="747"/>
                  </a:cubicBezTo>
                  <a:cubicBezTo>
                    <a:pt x="2042" y="720"/>
                    <a:pt x="2042" y="720"/>
                    <a:pt x="2042" y="720"/>
                  </a:cubicBezTo>
                  <a:cubicBezTo>
                    <a:pt x="2042" y="652"/>
                    <a:pt x="2042" y="652"/>
                    <a:pt x="2042" y="652"/>
                  </a:cubicBezTo>
                  <a:cubicBezTo>
                    <a:pt x="2031" y="607"/>
                    <a:pt x="2031" y="607"/>
                    <a:pt x="2031" y="607"/>
                  </a:cubicBezTo>
                  <a:cubicBezTo>
                    <a:pt x="2013" y="592"/>
                    <a:pt x="2013" y="592"/>
                    <a:pt x="2013" y="592"/>
                  </a:cubicBezTo>
                  <a:cubicBezTo>
                    <a:pt x="2001" y="592"/>
                    <a:pt x="2001" y="592"/>
                    <a:pt x="2001" y="592"/>
                  </a:cubicBezTo>
                  <a:cubicBezTo>
                    <a:pt x="1994" y="574"/>
                    <a:pt x="1994" y="574"/>
                    <a:pt x="1994" y="574"/>
                  </a:cubicBezTo>
                  <a:cubicBezTo>
                    <a:pt x="1987" y="542"/>
                    <a:pt x="1987" y="542"/>
                    <a:pt x="1987" y="542"/>
                  </a:cubicBezTo>
                  <a:cubicBezTo>
                    <a:pt x="1981" y="516"/>
                    <a:pt x="1981" y="516"/>
                    <a:pt x="1981" y="516"/>
                  </a:cubicBezTo>
                  <a:cubicBezTo>
                    <a:pt x="2001" y="511"/>
                    <a:pt x="2001" y="511"/>
                    <a:pt x="2001" y="511"/>
                  </a:cubicBezTo>
                  <a:cubicBezTo>
                    <a:pt x="2001" y="502"/>
                    <a:pt x="2001" y="502"/>
                    <a:pt x="2001" y="502"/>
                  </a:cubicBezTo>
                  <a:cubicBezTo>
                    <a:pt x="1991" y="493"/>
                    <a:pt x="1991" y="493"/>
                    <a:pt x="1991" y="493"/>
                  </a:cubicBezTo>
                  <a:cubicBezTo>
                    <a:pt x="1983" y="473"/>
                    <a:pt x="1983" y="473"/>
                    <a:pt x="1983" y="473"/>
                  </a:cubicBezTo>
                  <a:cubicBezTo>
                    <a:pt x="1974" y="452"/>
                    <a:pt x="1974" y="452"/>
                    <a:pt x="1974" y="452"/>
                  </a:cubicBezTo>
                  <a:cubicBezTo>
                    <a:pt x="1960" y="420"/>
                    <a:pt x="1960" y="420"/>
                    <a:pt x="1960" y="420"/>
                  </a:cubicBezTo>
                  <a:cubicBezTo>
                    <a:pt x="1943" y="380"/>
                    <a:pt x="1943" y="380"/>
                    <a:pt x="1943" y="380"/>
                  </a:cubicBezTo>
                  <a:cubicBezTo>
                    <a:pt x="1924" y="339"/>
                    <a:pt x="1924" y="339"/>
                    <a:pt x="1924" y="339"/>
                  </a:cubicBezTo>
                  <a:cubicBezTo>
                    <a:pt x="1900" y="277"/>
                    <a:pt x="1900" y="277"/>
                    <a:pt x="1900" y="277"/>
                  </a:cubicBezTo>
                  <a:cubicBezTo>
                    <a:pt x="1881" y="251"/>
                    <a:pt x="1881" y="251"/>
                    <a:pt x="1881" y="251"/>
                  </a:cubicBezTo>
                  <a:cubicBezTo>
                    <a:pt x="1877" y="245"/>
                    <a:pt x="1877" y="245"/>
                    <a:pt x="1877" y="245"/>
                  </a:cubicBezTo>
                  <a:cubicBezTo>
                    <a:pt x="1849" y="220"/>
                    <a:pt x="1849" y="220"/>
                    <a:pt x="1849" y="220"/>
                  </a:cubicBezTo>
                  <a:cubicBezTo>
                    <a:pt x="1799" y="188"/>
                    <a:pt x="1799" y="188"/>
                    <a:pt x="1799" y="188"/>
                  </a:cubicBezTo>
                  <a:cubicBezTo>
                    <a:pt x="1765" y="176"/>
                    <a:pt x="1765" y="176"/>
                    <a:pt x="1765" y="176"/>
                  </a:cubicBezTo>
                  <a:cubicBezTo>
                    <a:pt x="1732" y="161"/>
                    <a:pt x="1732" y="161"/>
                    <a:pt x="1732" y="161"/>
                  </a:cubicBezTo>
                  <a:cubicBezTo>
                    <a:pt x="1703" y="133"/>
                    <a:pt x="1703" y="133"/>
                    <a:pt x="1703" y="133"/>
                  </a:cubicBezTo>
                  <a:cubicBezTo>
                    <a:pt x="1652" y="127"/>
                    <a:pt x="1652" y="127"/>
                    <a:pt x="1652" y="127"/>
                  </a:cubicBezTo>
                  <a:cubicBezTo>
                    <a:pt x="1590" y="131"/>
                    <a:pt x="1590" y="131"/>
                    <a:pt x="1590" y="131"/>
                  </a:cubicBezTo>
                  <a:cubicBezTo>
                    <a:pt x="1573" y="131"/>
                    <a:pt x="1573" y="131"/>
                    <a:pt x="1573" y="131"/>
                  </a:cubicBezTo>
                  <a:cubicBezTo>
                    <a:pt x="1549" y="142"/>
                    <a:pt x="1549" y="142"/>
                    <a:pt x="1549" y="142"/>
                  </a:cubicBezTo>
                  <a:cubicBezTo>
                    <a:pt x="1537" y="155"/>
                    <a:pt x="1537" y="155"/>
                    <a:pt x="1537" y="155"/>
                  </a:cubicBezTo>
                  <a:cubicBezTo>
                    <a:pt x="1517" y="148"/>
                    <a:pt x="1517" y="148"/>
                    <a:pt x="1517" y="148"/>
                  </a:cubicBezTo>
                  <a:cubicBezTo>
                    <a:pt x="1493" y="131"/>
                    <a:pt x="1493" y="131"/>
                    <a:pt x="1493" y="131"/>
                  </a:cubicBezTo>
                  <a:cubicBezTo>
                    <a:pt x="1450" y="111"/>
                    <a:pt x="1450" y="111"/>
                    <a:pt x="1450" y="111"/>
                  </a:cubicBezTo>
                  <a:cubicBezTo>
                    <a:pt x="1398" y="85"/>
                    <a:pt x="1398" y="85"/>
                    <a:pt x="1398" y="85"/>
                  </a:cubicBezTo>
                  <a:cubicBezTo>
                    <a:pt x="68" y="0"/>
                    <a:pt x="68" y="0"/>
                    <a:pt x="68" y="0"/>
                  </a:cubicBezTo>
                  <a:cubicBezTo>
                    <a:pt x="0" y="660"/>
                    <a:pt x="0" y="660"/>
                    <a:pt x="0" y="660"/>
                  </a:cubicBezTo>
                  <a:cubicBezTo>
                    <a:pt x="502" y="708"/>
                    <a:pt x="502" y="708"/>
                    <a:pt x="502" y="708"/>
                  </a:cubicBezTo>
                  <a:cubicBezTo>
                    <a:pt x="477" y="1036"/>
                    <a:pt x="477" y="1036"/>
                    <a:pt x="477" y="1036"/>
                  </a:cubicBezTo>
                  <a:cubicBezTo>
                    <a:pt x="477" y="1036"/>
                    <a:pt x="477" y="1036"/>
                    <a:pt x="477" y="1036"/>
                  </a:cubicBezTo>
                  <a:cubicBezTo>
                    <a:pt x="518" y="1038"/>
                    <a:pt x="1287" y="1067"/>
                    <a:pt x="1548" y="1076"/>
                  </a:cubicBezTo>
                  <a:cubicBezTo>
                    <a:pt x="1703" y="1081"/>
                    <a:pt x="2166" y="1095"/>
                    <a:pt x="2166" y="1095"/>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0" name="Google Shape;2290;p69"/>
            <p:cNvSpPr/>
            <p:nvPr/>
          </p:nvSpPr>
          <p:spPr>
            <a:xfrm>
              <a:off x="16160866" y="5616853"/>
              <a:ext cx="1332856" cy="891296"/>
            </a:xfrm>
            <a:custGeom>
              <a:pathLst>
                <a:path extrusionOk="0" h="1247" w="1862">
                  <a:moveTo>
                    <a:pt x="1382" y="1095"/>
                  </a:moveTo>
                  <a:cubicBezTo>
                    <a:pt x="1425" y="1115"/>
                    <a:pt x="1425" y="1115"/>
                    <a:pt x="1425" y="1115"/>
                  </a:cubicBezTo>
                  <a:cubicBezTo>
                    <a:pt x="1449" y="1132"/>
                    <a:pt x="1449" y="1132"/>
                    <a:pt x="1449" y="1132"/>
                  </a:cubicBezTo>
                  <a:cubicBezTo>
                    <a:pt x="1469" y="1139"/>
                    <a:pt x="1469" y="1139"/>
                    <a:pt x="1469" y="1139"/>
                  </a:cubicBezTo>
                  <a:cubicBezTo>
                    <a:pt x="1481" y="1126"/>
                    <a:pt x="1481" y="1126"/>
                    <a:pt x="1481" y="1126"/>
                  </a:cubicBezTo>
                  <a:cubicBezTo>
                    <a:pt x="1505" y="1115"/>
                    <a:pt x="1505" y="1115"/>
                    <a:pt x="1505" y="1115"/>
                  </a:cubicBezTo>
                  <a:cubicBezTo>
                    <a:pt x="1522" y="1115"/>
                    <a:pt x="1522" y="1115"/>
                    <a:pt x="1522" y="1115"/>
                  </a:cubicBezTo>
                  <a:cubicBezTo>
                    <a:pt x="1584" y="1111"/>
                    <a:pt x="1584" y="1111"/>
                    <a:pt x="1584" y="1111"/>
                  </a:cubicBezTo>
                  <a:cubicBezTo>
                    <a:pt x="1635" y="1117"/>
                    <a:pt x="1635" y="1117"/>
                    <a:pt x="1635" y="1117"/>
                  </a:cubicBezTo>
                  <a:cubicBezTo>
                    <a:pt x="1664" y="1145"/>
                    <a:pt x="1664" y="1145"/>
                    <a:pt x="1664" y="1145"/>
                  </a:cubicBezTo>
                  <a:cubicBezTo>
                    <a:pt x="1697" y="1160"/>
                    <a:pt x="1697" y="1160"/>
                    <a:pt x="1697" y="1160"/>
                  </a:cubicBezTo>
                  <a:cubicBezTo>
                    <a:pt x="1731" y="1172"/>
                    <a:pt x="1731" y="1172"/>
                    <a:pt x="1731" y="1172"/>
                  </a:cubicBezTo>
                  <a:cubicBezTo>
                    <a:pt x="1781" y="1204"/>
                    <a:pt x="1781" y="1204"/>
                    <a:pt x="1781" y="1204"/>
                  </a:cubicBezTo>
                  <a:cubicBezTo>
                    <a:pt x="1809" y="1229"/>
                    <a:pt x="1809" y="1229"/>
                    <a:pt x="1809" y="1229"/>
                  </a:cubicBezTo>
                  <a:cubicBezTo>
                    <a:pt x="1813" y="1235"/>
                    <a:pt x="1813" y="1235"/>
                    <a:pt x="1813" y="1235"/>
                  </a:cubicBezTo>
                  <a:cubicBezTo>
                    <a:pt x="1822" y="1247"/>
                    <a:pt x="1822" y="1247"/>
                    <a:pt x="1822" y="1247"/>
                  </a:cubicBezTo>
                  <a:cubicBezTo>
                    <a:pt x="1822" y="1247"/>
                    <a:pt x="1822" y="1247"/>
                    <a:pt x="1822" y="1247"/>
                  </a:cubicBezTo>
                  <a:cubicBezTo>
                    <a:pt x="1822" y="1231"/>
                    <a:pt x="1822" y="1231"/>
                    <a:pt x="1822" y="1231"/>
                  </a:cubicBezTo>
                  <a:cubicBezTo>
                    <a:pt x="1822" y="1201"/>
                    <a:pt x="1822" y="1201"/>
                    <a:pt x="1822" y="1201"/>
                  </a:cubicBezTo>
                  <a:cubicBezTo>
                    <a:pt x="1795" y="1181"/>
                    <a:pt x="1795" y="1181"/>
                    <a:pt x="1795" y="1181"/>
                  </a:cubicBezTo>
                  <a:cubicBezTo>
                    <a:pt x="1795" y="1159"/>
                    <a:pt x="1795" y="1159"/>
                    <a:pt x="1795" y="1159"/>
                  </a:cubicBezTo>
                  <a:cubicBezTo>
                    <a:pt x="1804" y="1138"/>
                    <a:pt x="1804" y="1138"/>
                    <a:pt x="1804" y="1138"/>
                  </a:cubicBezTo>
                  <a:cubicBezTo>
                    <a:pt x="1822" y="1133"/>
                    <a:pt x="1822" y="1133"/>
                    <a:pt x="1822" y="1133"/>
                  </a:cubicBezTo>
                  <a:cubicBezTo>
                    <a:pt x="1822" y="1086"/>
                    <a:pt x="1822" y="1086"/>
                    <a:pt x="1822" y="1086"/>
                  </a:cubicBezTo>
                  <a:cubicBezTo>
                    <a:pt x="1827" y="1059"/>
                    <a:pt x="1827" y="1059"/>
                    <a:pt x="1827" y="1059"/>
                  </a:cubicBezTo>
                  <a:cubicBezTo>
                    <a:pt x="1842" y="1053"/>
                    <a:pt x="1842" y="1053"/>
                    <a:pt x="1842" y="1053"/>
                  </a:cubicBezTo>
                  <a:cubicBezTo>
                    <a:pt x="1842" y="1027"/>
                    <a:pt x="1842" y="1027"/>
                    <a:pt x="1842" y="1027"/>
                  </a:cubicBezTo>
                  <a:cubicBezTo>
                    <a:pt x="1825" y="991"/>
                    <a:pt x="1825" y="991"/>
                    <a:pt x="1825" y="991"/>
                  </a:cubicBezTo>
                  <a:cubicBezTo>
                    <a:pt x="1812" y="984"/>
                    <a:pt x="1812" y="984"/>
                    <a:pt x="1812" y="984"/>
                  </a:cubicBezTo>
                  <a:cubicBezTo>
                    <a:pt x="1818" y="948"/>
                    <a:pt x="1818" y="948"/>
                    <a:pt x="1818" y="948"/>
                  </a:cubicBezTo>
                  <a:cubicBezTo>
                    <a:pt x="1818" y="928"/>
                    <a:pt x="1818" y="928"/>
                    <a:pt x="1818" y="928"/>
                  </a:cubicBezTo>
                  <a:cubicBezTo>
                    <a:pt x="1842" y="928"/>
                    <a:pt x="1842" y="928"/>
                    <a:pt x="1842" y="928"/>
                  </a:cubicBezTo>
                  <a:cubicBezTo>
                    <a:pt x="1862" y="331"/>
                    <a:pt x="1862" y="331"/>
                    <a:pt x="1862" y="331"/>
                  </a:cubicBezTo>
                  <a:cubicBezTo>
                    <a:pt x="1842" y="306"/>
                    <a:pt x="1842" y="306"/>
                    <a:pt x="1842" y="306"/>
                  </a:cubicBezTo>
                  <a:cubicBezTo>
                    <a:pt x="1829" y="287"/>
                    <a:pt x="1829" y="287"/>
                    <a:pt x="1829" y="287"/>
                  </a:cubicBezTo>
                  <a:cubicBezTo>
                    <a:pt x="1795" y="273"/>
                    <a:pt x="1795" y="273"/>
                    <a:pt x="1795" y="273"/>
                  </a:cubicBezTo>
                  <a:cubicBezTo>
                    <a:pt x="1786" y="254"/>
                    <a:pt x="1786" y="254"/>
                    <a:pt x="1786" y="254"/>
                  </a:cubicBezTo>
                  <a:cubicBezTo>
                    <a:pt x="1769" y="233"/>
                    <a:pt x="1769" y="233"/>
                    <a:pt x="1769" y="233"/>
                  </a:cubicBezTo>
                  <a:cubicBezTo>
                    <a:pt x="1759" y="217"/>
                    <a:pt x="1759" y="217"/>
                    <a:pt x="1759" y="217"/>
                  </a:cubicBezTo>
                  <a:cubicBezTo>
                    <a:pt x="1759" y="200"/>
                    <a:pt x="1759" y="200"/>
                    <a:pt x="1759" y="200"/>
                  </a:cubicBezTo>
                  <a:cubicBezTo>
                    <a:pt x="1759" y="188"/>
                    <a:pt x="1759" y="188"/>
                    <a:pt x="1759" y="188"/>
                  </a:cubicBezTo>
                  <a:cubicBezTo>
                    <a:pt x="1778" y="165"/>
                    <a:pt x="1778" y="165"/>
                    <a:pt x="1778" y="165"/>
                  </a:cubicBezTo>
                  <a:cubicBezTo>
                    <a:pt x="1800" y="145"/>
                    <a:pt x="1800" y="145"/>
                    <a:pt x="1800" y="145"/>
                  </a:cubicBezTo>
                  <a:cubicBezTo>
                    <a:pt x="1825" y="120"/>
                    <a:pt x="1825" y="120"/>
                    <a:pt x="1825" y="120"/>
                  </a:cubicBezTo>
                  <a:cubicBezTo>
                    <a:pt x="1822" y="105"/>
                    <a:pt x="1822" y="105"/>
                    <a:pt x="1822" y="105"/>
                  </a:cubicBezTo>
                  <a:cubicBezTo>
                    <a:pt x="1821" y="99"/>
                    <a:pt x="1821" y="99"/>
                    <a:pt x="1821" y="99"/>
                  </a:cubicBezTo>
                  <a:cubicBezTo>
                    <a:pt x="1821" y="99"/>
                    <a:pt x="1159" y="71"/>
                    <a:pt x="944" y="59"/>
                  </a:cubicBezTo>
                  <a:cubicBezTo>
                    <a:pt x="728" y="47"/>
                    <a:pt x="98" y="0"/>
                    <a:pt x="98" y="0"/>
                  </a:cubicBezTo>
                  <a:cubicBezTo>
                    <a:pt x="0" y="984"/>
                    <a:pt x="0" y="984"/>
                    <a:pt x="0" y="984"/>
                  </a:cubicBezTo>
                  <a:cubicBezTo>
                    <a:pt x="1330" y="1069"/>
                    <a:pt x="1330" y="1069"/>
                    <a:pt x="1330" y="1069"/>
                  </a:cubicBezTo>
                  <a:lnTo>
                    <a:pt x="1382" y="1095"/>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1" name="Google Shape;2291;p69"/>
            <p:cNvSpPr/>
            <p:nvPr/>
          </p:nvSpPr>
          <p:spPr>
            <a:xfrm>
              <a:off x="14872981" y="5686356"/>
              <a:ext cx="1336946" cy="1103899"/>
            </a:xfrm>
            <a:custGeom>
              <a:pathLst>
                <a:path extrusionOk="0" h="270" w="327">
                  <a:moveTo>
                    <a:pt x="327" y="37"/>
                  </a:moveTo>
                  <a:lnTo>
                    <a:pt x="326" y="37"/>
                  </a:lnTo>
                  <a:lnTo>
                    <a:pt x="40" y="0"/>
                  </a:lnTo>
                  <a:lnTo>
                    <a:pt x="34" y="33"/>
                  </a:lnTo>
                  <a:lnTo>
                    <a:pt x="9" y="174"/>
                  </a:lnTo>
                  <a:lnTo>
                    <a:pt x="0" y="231"/>
                  </a:lnTo>
                  <a:lnTo>
                    <a:pt x="87" y="245"/>
                  </a:lnTo>
                  <a:lnTo>
                    <a:pt x="303" y="270"/>
                  </a:lnTo>
                  <a:lnTo>
                    <a:pt x="315" y="155"/>
                  </a:lnTo>
                  <a:lnTo>
                    <a:pt x="327" y="37"/>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2" name="Google Shape;2292;p69"/>
            <p:cNvSpPr/>
            <p:nvPr/>
          </p:nvSpPr>
          <p:spPr>
            <a:xfrm>
              <a:off x="16230369" y="4889097"/>
              <a:ext cx="1246998" cy="801349"/>
            </a:xfrm>
            <a:custGeom>
              <a:pathLst>
                <a:path extrusionOk="0" h="1124" w="1740">
                  <a:moveTo>
                    <a:pt x="1723" y="1116"/>
                  </a:moveTo>
                  <a:cubicBezTo>
                    <a:pt x="1724" y="1122"/>
                    <a:pt x="1724" y="1122"/>
                    <a:pt x="1724" y="1122"/>
                  </a:cubicBezTo>
                  <a:cubicBezTo>
                    <a:pt x="1725" y="1124"/>
                    <a:pt x="1725" y="1124"/>
                    <a:pt x="1725" y="1124"/>
                  </a:cubicBezTo>
                  <a:cubicBezTo>
                    <a:pt x="1740" y="1108"/>
                    <a:pt x="1740" y="1108"/>
                    <a:pt x="1740" y="1108"/>
                  </a:cubicBezTo>
                  <a:cubicBezTo>
                    <a:pt x="1740" y="1073"/>
                    <a:pt x="1740" y="1073"/>
                    <a:pt x="1740" y="1073"/>
                  </a:cubicBezTo>
                  <a:cubicBezTo>
                    <a:pt x="1740" y="1041"/>
                    <a:pt x="1740" y="1041"/>
                    <a:pt x="1740" y="1041"/>
                  </a:cubicBezTo>
                  <a:cubicBezTo>
                    <a:pt x="1731" y="999"/>
                    <a:pt x="1731" y="999"/>
                    <a:pt x="1731" y="999"/>
                  </a:cubicBezTo>
                  <a:cubicBezTo>
                    <a:pt x="1716" y="977"/>
                    <a:pt x="1716" y="977"/>
                    <a:pt x="1716" y="977"/>
                  </a:cubicBezTo>
                  <a:cubicBezTo>
                    <a:pt x="1699" y="954"/>
                    <a:pt x="1699" y="954"/>
                    <a:pt x="1699" y="954"/>
                  </a:cubicBezTo>
                  <a:cubicBezTo>
                    <a:pt x="1699" y="911"/>
                    <a:pt x="1699" y="911"/>
                    <a:pt x="1699" y="911"/>
                  </a:cubicBezTo>
                  <a:cubicBezTo>
                    <a:pt x="1689" y="896"/>
                    <a:pt x="1689" y="896"/>
                    <a:pt x="1689" y="896"/>
                  </a:cubicBezTo>
                  <a:cubicBezTo>
                    <a:pt x="1675" y="875"/>
                    <a:pt x="1675" y="875"/>
                    <a:pt x="1675" y="875"/>
                  </a:cubicBezTo>
                  <a:cubicBezTo>
                    <a:pt x="1675" y="813"/>
                    <a:pt x="1675" y="813"/>
                    <a:pt x="1675" y="813"/>
                  </a:cubicBezTo>
                  <a:cubicBezTo>
                    <a:pt x="1675" y="715"/>
                    <a:pt x="1675" y="715"/>
                    <a:pt x="1675" y="715"/>
                  </a:cubicBezTo>
                  <a:cubicBezTo>
                    <a:pt x="1668" y="595"/>
                    <a:pt x="1668" y="595"/>
                    <a:pt x="1668" y="595"/>
                  </a:cubicBezTo>
                  <a:cubicBezTo>
                    <a:pt x="1668" y="531"/>
                    <a:pt x="1668" y="531"/>
                    <a:pt x="1668" y="531"/>
                  </a:cubicBezTo>
                  <a:cubicBezTo>
                    <a:pt x="1642" y="485"/>
                    <a:pt x="1642" y="485"/>
                    <a:pt x="1642" y="485"/>
                  </a:cubicBezTo>
                  <a:cubicBezTo>
                    <a:pt x="1623" y="414"/>
                    <a:pt x="1623" y="414"/>
                    <a:pt x="1623" y="414"/>
                  </a:cubicBezTo>
                  <a:cubicBezTo>
                    <a:pt x="1608" y="371"/>
                    <a:pt x="1608" y="371"/>
                    <a:pt x="1608" y="371"/>
                  </a:cubicBezTo>
                  <a:cubicBezTo>
                    <a:pt x="1617" y="326"/>
                    <a:pt x="1617" y="326"/>
                    <a:pt x="1617" y="326"/>
                  </a:cubicBezTo>
                  <a:cubicBezTo>
                    <a:pt x="1616" y="288"/>
                    <a:pt x="1616" y="288"/>
                    <a:pt x="1616" y="288"/>
                  </a:cubicBezTo>
                  <a:cubicBezTo>
                    <a:pt x="1608" y="268"/>
                    <a:pt x="1608" y="268"/>
                    <a:pt x="1608" y="268"/>
                  </a:cubicBezTo>
                  <a:cubicBezTo>
                    <a:pt x="1608" y="235"/>
                    <a:pt x="1608" y="235"/>
                    <a:pt x="1608" y="235"/>
                  </a:cubicBezTo>
                  <a:cubicBezTo>
                    <a:pt x="1608" y="229"/>
                    <a:pt x="1608" y="229"/>
                    <a:pt x="1608" y="229"/>
                  </a:cubicBezTo>
                  <a:cubicBezTo>
                    <a:pt x="1622" y="215"/>
                    <a:pt x="1622" y="215"/>
                    <a:pt x="1622" y="215"/>
                  </a:cubicBezTo>
                  <a:cubicBezTo>
                    <a:pt x="1627" y="199"/>
                    <a:pt x="1627" y="199"/>
                    <a:pt x="1627" y="199"/>
                  </a:cubicBezTo>
                  <a:cubicBezTo>
                    <a:pt x="1624" y="173"/>
                    <a:pt x="1624" y="173"/>
                    <a:pt x="1624" y="173"/>
                  </a:cubicBezTo>
                  <a:cubicBezTo>
                    <a:pt x="1608" y="155"/>
                    <a:pt x="1608" y="155"/>
                    <a:pt x="1608" y="155"/>
                  </a:cubicBezTo>
                  <a:cubicBezTo>
                    <a:pt x="1608" y="144"/>
                    <a:pt x="1608" y="144"/>
                    <a:pt x="1608" y="144"/>
                  </a:cubicBezTo>
                  <a:cubicBezTo>
                    <a:pt x="1602" y="121"/>
                    <a:pt x="1602" y="121"/>
                    <a:pt x="1602" y="121"/>
                  </a:cubicBezTo>
                  <a:cubicBezTo>
                    <a:pt x="1594" y="92"/>
                    <a:pt x="1594" y="92"/>
                    <a:pt x="1594" y="92"/>
                  </a:cubicBezTo>
                  <a:cubicBezTo>
                    <a:pt x="1594" y="92"/>
                    <a:pt x="901" y="65"/>
                    <a:pt x="669" y="50"/>
                  </a:cubicBezTo>
                  <a:cubicBezTo>
                    <a:pt x="526" y="41"/>
                    <a:pt x="97" y="0"/>
                    <a:pt x="97" y="0"/>
                  </a:cubicBezTo>
                  <a:cubicBezTo>
                    <a:pt x="0" y="1017"/>
                    <a:pt x="0" y="1017"/>
                    <a:pt x="0" y="1017"/>
                  </a:cubicBezTo>
                  <a:cubicBezTo>
                    <a:pt x="0" y="1017"/>
                    <a:pt x="630" y="1064"/>
                    <a:pt x="846" y="1076"/>
                  </a:cubicBezTo>
                  <a:cubicBezTo>
                    <a:pt x="1061" y="1088"/>
                    <a:pt x="1723" y="1116"/>
                    <a:pt x="1723" y="1116"/>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3" name="Google Shape;2293;p69"/>
            <p:cNvSpPr/>
            <p:nvPr/>
          </p:nvSpPr>
          <p:spPr>
            <a:xfrm>
              <a:off x="15081498" y="6688044"/>
              <a:ext cx="1390095" cy="1091632"/>
            </a:xfrm>
            <a:custGeom>
              <a:pathLst>
                <a:path extrusionOk="0" h="1530" w="1947">
                  <a:moveTo>
                    <a:pt x="1851" y="1530"/>
                  </a:moveTo>
                  <a:cubicBezTo>
                    <a:pt x="1921" y="521"/>
                    <a:pt x="1921" y="521"/>
                    <a:pt x="1921" y="521"/>
                  </a:cubicBezTo>
                  <a:cubicBezTo>
                    <a:pt x="1921" y="521"/>
                    <a:pt x="1921" y="521"/>
                    <a:pt x="1922" y="521"/>
                  </a:cubicBezTo>
                  <a:cubicBezTo>
                    <a:pt x="1922" y="521"/>
                    <a:pt x="1922" y="521"/>
                    <a:pt x="1922" y="521"/>
                  </a:cubicBezTo>
                  <a:cubicBezTo>
                    <a:pt x="1947" y="193"/>
                    <a:pt x="1947" y="193"/>
                    <a:pt x="1947" y="193"/>
                  </a:cubicBezTo>
                  <a:cubicBezTo>
                    <a:pt x="1445" y="145"/>
                    <a:pt x="1445" y="145"/>
                    <a:pt x="1445" y="145"/>
                  </a:cubicBezTo>
                  <a:cubicBezTo>
                    <a:pt x="208" y="0"/>
                    <a:pt x="208" y="0"/>
                    <a:pt x="208" y="0"/>
                  </a:cubicBezTo>
                  <a:cubicBezTo>
                    <a:pt x="0" y="1332"/>
                    <a:pt x="0" y="1332"/>
                    <a:pt x="0" y="1332"/>
                  </a:cubicBezTo>
                  <a:cubicBezTo>
                    <a:pt x="1589" y="1515"/>
                    <a:pt x="1589" y="1515"/>
                    <a:pt x="1589" y="1515"/>
                  </a:cubicBezTo>
                  <a:cubicBezTo>
                    <a:pt x="1589" y="1515"/>
                    <a:pt x="1697" y="1521"/>
                    <a:pt x="1851" y="1530"/>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4" name="Google Shape;2294;p69"/>
            <p:cNvSpPr/>
            <p:nvPr/>
          </p:nvSpPr>
          <p:spPr>
            <a:xfrm>
              <a:off x="14157494" y="6295547"/>
              <a:ext cx="1071191" cy="1345120"/>
            </a:xfrm>
            <a:custGeom>
              <a:pathLst>
                <a:path extrusionOk="0" h="329" w="262">
                  <a:moveTo>
                    <a:pt x="262" y="96"/>
                  </a:moveTo>
                  <a:lnTo>
                    <a:pt x="175" y="82"/>
                  </a:lnTo>
                  <a:lnTo>
                    <a:pt x="184" y="25"/>
                  </a:lnTo>
                  <a:lnTo>
                    <a:pt x="57" y="0"/>
                  </a:lnTo>
                  <a:lnTo>
                    <a:pt x="0" y="288"/>
                  </a:lnTo>
                  <a:lnTo>
                    <a:pt x="226" y="329"/>
                  </a:lnTo>
                  <a:lnTo>
                    <a:pt x="262" y="96"/>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5" name="Google Shape;2295;p69"/>
            <p:cNvSpPr/>
            <p:nvPr/>
          </p:nvSpPr>
          <p:spPr>
            <a:xfrm>
              <a:off x="13159895" y="6054323"/>
              <a:ext cx="1230644" cy="1860273"/>
            </a:xfrm>
            <a:custGeom>
              <a:pathLst>
                <a:path extrusionOk="0" h="2600" w="1719">
                  <a:moveTo>
                    <a:pt x="31" y="903"/>
                  </a:moveTo>
                  <a:cubicBezTo>
                    <a:pt x="6" y="913"/>
                    <a:pt x="6" y="913"/>
                    <a:pt x="6" y="913"/>
                  </a:cubicBezTo>
                  <a:cubicBezTo>
                    <a:pt x="0" y="936"/>
                    <a:pt x="0" y="936"/>
                    <a:pt x="0" y="936"/>
                  </a:cubicBezTo>
                  <a:cubicBezTo>
                    <a:pt x="8" y="960"/>
                    <a:pt x="8" y="960"/>
                    <a:pt x="8" y="960"/>
                  </a:cubicBezTo>
                  <a:cubicBezTo>
                    <a:pt x="12" y="983"/>
                    <a:pt x="12" y="983"/>
                    <a:pt x="12" y="983"/>
                  </a:cubicBezTo>
                  <a:cubicBezTo>
                    <a:pt x="23" y="991"/>
                    <a:pt x="23" y="991"/>
                    <a:pt x="23" y="991"/>
                  </a:cubicBezTo>
                  <a:cubicBezTo>
                    <a:pt x="45" y="1000"/>
                    <a:pt x="45" y="1000"/>
                    <a:pt x="45" y="1000"/>
                  </a:cubicBezTo>
                  <a:cubicBezTo>
                    <a:pt x="1110" y="2600"/>
                    <a:pt x="1110" y="2600"/>
                    <a:pt x="1110" y="2600"/>
                  </a:cubicBezTo>
                  <a:cubicBezTo>
                    <a:pt x="1130" y="2572"/>
                    <a:pt x="1130" y="2572"/>
                    <a:pt x="1130" y="2572"/>
                  </a:cubicBezTo>
                  <a:cubicBezTo>
                    <a:pt x="1136" y="2539"/>
                    <a:pt x="1136" y="2539"/>
                    <a:pt x="1136" y="2539"/>
                  </a:cubicBezTo>
                  <a:cubicBezTo>
                    <a:pt x="1136" y="2452"/>
                    <a:pt x="1136" y="2452"/>
                    <a:pt x="1136" y="2452"/>
                  </a:cubicBezTo>
                  <a:cubicBezTo>
                    <a:pt x="1138" y="2353"/>
                    <a:pt x="1138" y="2353"/>
                    <a:pt x="1138" y="2353"/>
                  </a:cubicBezTo>
                  <a:cubicBezTo>
                    <a:pt x="1136" y="2281"/>
                    <a:pt x="1136" y="2281"/>
                    <a:pt x="1136" y="2281"/>
                  </a:cubicBezTo>
                  <a:cubicBezTo>
                    <a:pt x="1157" y="2258"/>
                    <a:pt x="1157" y="2258"/>
                    <a:pt x="1157" y="2258"/>
                  </a:cubicBezTo>
                  <a:cubicBezTo>
                    <a:pt x="1203" y="2246"/>
                    <a:pt x="1203" y="2246"/>
                    <a:pt x="1203" y="2246"/>
                  </a:cubicBezTo>
                  <a:cubicBezTo>
                    <a:pt x="1219" y="2275"/>
                    <a:pt x="1219" y="2275"/>
                    <a:pt x="1219" y="2275"/>
                  </a:cubicBezTo>
                  <a:cubicBezTo>
                    <a:pt x="1248" y="2260"/>
                    <a:pt x="1248" y="2260"/>
                    <a:pt x="1248" y="2260"/>
                  </a:cubicBezTo>
                  <a:cubicBezTo>
                    <a:pt x="1281" y="2287"/>
                    <a:pt x="1281" y="2287"/>
                    <a:pt x="1281" y="2287"/>
                  </a:cubicBezTo>
                  <a:cubicBezTo>
                    <a:pt x="1300" y="2297"/>
                    <a:pt x="1300" y="2297"/>
                    <a:pt x="1300" y="2297"/>
                  </a:cubicBezTo>
                  <a:cubicBezTo>
                    <a:pt x="1324" y="2283"/>
                    <a:pt x="1324" y="2283"/>
                    <a:pt x="1324" y="2283"/>
                  </a:cubicBezTo>
                  <a:cubicBezTo>
                    <a:pt x="1324" y="2283"/>
                    <a:pt x="1353" y="2191"/>
                    <a:pt x="1361" y="2160"/>
                  </a:cubicBezTo>
                  <a:cubicBezTo>
                    <a:pt x="1371" y="2117"/>
                    <a:pt x="1397" y="1987"/>
                    <a:pt x="1397" y="1987"/>
                  </a:cubicBezTo>
                  <a:cubicBezTo>
                    <a:pt x="1719" y="340"/>
                    <a:pt x="1719" y="340"/>
                    <a:pt x="1719" y="340"/>
                  </a:cubicBezTo>
                  <a:cubicBezTo>
                    <a:pt x="1719" y="340"/>
                    <a:pt x="1125" y="211"/>
                    <a:pt x="928" y="164"/>
                  </a:cubicBezTo>
                  <a:cubicBezTo>
                    <a:pt x="768" y="126"/>
                    <a:pt x="289" y="0"/>
                    <a:pt x="289" y="0"/>
                  </a:cubicBezTo>
                  <a:cubicBezTo>
                    <a:pt x="54" y="896"/>
                    <a:pt x="54" y="896"/>
                    <a:pt x="54" y="896"/>
                  </a:cubicBezTo>
                  <a:lnTo>
                    <a:pt x="31" y="903"/>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6" name="Google Shape;2296;p69"/>
            <p:cNvSpPr/>
            <p:nvPr/>
          </p:nvSpPr>
          <p:spPr>
            <a:xfrm>
              <a:off x="12636565" y="4893184"/>
              <a:ext cx="1525018" cy="1291971"/>
            </a:xfrm>
            <a:custGeom>
              <a:pathLst>
                <a:path extrusionOk="0" h="1809" w="2135">
                  <a:moveTo>
                    <a:pt x="1740" y="1809"/>
                  </a:moveTo>
                  <a:cubicBezTo>
                    <a:pt x="1868" y="1263"/>
                    <a:pt x="1868" y="1263"/>
                    <a:pt x="1868" y="1263"/>
                  </a:cubicBezTo>
                  <a:cubicBezTo>
                    <a:pt x="1868" y="1228"/>
                    <a:pt x="1868" y="1228"/>
                    <a:pt x="1868" y="1228"/>
                  </a:cubicBezTo>
                  <a:cubicBezTo>
                    <a:pt x="1878" y="1213"/>
                    <a:pt x="1878" y="1213"/>
                    <a:pt x="1878" y="1213"/>
                  </a:cubicBezTo>
                  <a:cubicBezTo>
                    <a:pt x="1907" y="1204"/>
                    <a:pt x="1907" y="1204"/>
                    <a:pt x="1907" y="1204"/>
                  </a:cubicBezTo>
                  <a:cubicBezTo>
                    <a:pt x="1908" y="1186"/>
                    <a:pt x="1908" y="1186"/>
                    <a:pt x="1908" y="1186"/>
                  </a:cubicBezTo>
                  <a:cubicBezTo>
                    <a:pt x="1915" y="1160"/>
                    <a:pt x="1915" y="1160"/>
                    <a:pt x="1915" y="1160"/>
                  </a:cubicBezTo>
                  <a:cubicBezTo>
                    <a:pt x="1915" y="1106"/>
                    <a:pt x="1915" y="1106"/>
                    <a:pt x="1915" y="1106"/>
                  </a:cubicBezTo>
                  <a:cubicBezTo>
                    <a:pt x="1921" y="1088"/>
                    <a:pt x="1921" y="1088"/>
                    <a:pt x="1921" y="1088"/>
                  </a:cubicBezTo>
                  <a:cubicBezTo>
                    <a:pt x="1902" y="1073"/>
                    <a:pt x="1902" y="1073"/>
                    <a:pt x="1902" y="1073"/>
                  </a:cubicBezTo>
                  <a:cubicBezTo>
                    <a:pt x="1894" y="1073"/>
                    <a:pt x="1894" y="1073"/>
                    <a:pt x="1894" y="1073"/>
                  </a:cubicBezTo>
                  <a:cubicBezTo>
                    <a:pt x="1879" y="1064"/>
                    <a:pt x="1879" y="1064"/>
                    <a:pt x="1879" y="1064"/>
                  </a:cubicBezTo>
                  <a:cubicBezTo>
                    <a:pt x="1868" y="1044"/>
                    <a:pt x="1868" y="1044"/>
                    <a:pt x="1868" y="1044"/>
                  </a:cubicBezTo>
                  <a:cubicBezTo>
                    <a:pt x="1873" y="1010"/>
                    <a:pt x="1873" y="1010"/>
                    <a:pt x="1873" y="1010"/>
                  </a:cubicBezTo>
                  <a:cubicBezTo>
                    <a:pt x="1884" y="989"/>
                    <a:pt x="1884" y="989"/>
                    <a:pt x="1884" y="989"/>
                  </a:cubicBezTo>
                  <a:cubicBezTo>
                    <a:pt x="1922" y="954"/>
                    <a:pt x="1922" y="954"/>
                    <a:pt x="1922" y="954"/>
                  </a:cubicBezTo>
                  <a:cubicBezTo>
                    <a:pt x="1980" y="898"/>
                    <a:pt x="1980" y="898"/>
                    <a:pt x="1980" y="898"/>
                  </a:cubicBezTo>
                  <a:cubicBezTo>
                    <a:pt x="1998" y="873"/>
                    <a:pt x="1998" y="873"/>
                    <a:pt x="1998" y="873"/>
                  </a:cubicBezTo>
                  <a:cubicBezTo>
                    <a:pt x="2009" y="844"/>
                    <a:pt x="2009" y="844"/>
                    <a:pt x="2009" y="844"/>
                  </a:cubicBezTo>
                  <a:cubicBezTo>
                    <a:pt x="2018" y="832"/>
                    <a:pt x="2018" y="832"/>
                    <a:pt x="2018" y="832"/>
                  </a:cubicBezTo>
                  <a:cubicBezTo>
                    <a:pt x="2033" y="800"/>
                    <a:pt x="2033" y="800"/>
                    <a:pt x="2033" y="800"/>
                  </a:cubicBezTo>
                  <a:cubicBezTo>
                    <a:pt x="2065" y="771"/>
                    <a:pt x="2065" y="771"/>
                    <a:pt x="2065" y="771"/>
                  </a:cubicBezTo>
                  <a:cubicBezTo>
                    <a:pt x="2085" y="743"/>
                    <a:pt x="2085" y="743"/>
                    <a:pt x="2085" y="743"/>
                  </a:cubicBezTo>
                  <a:cubicBezTo>
                    <a:pt x="2108" y="722"/>
                    <a:pt x="2108" y="722"/>
                    <a:pt x="2108" y="722"/>
                  </a:cubicBezTo>
                  <a:cubicBezTo>
                    <a:pt x="2117" y="692"/>
                    <a:pt x="2117" y="692"/>
                    <a:pt x="2117" y="692"/>
                  </a:cubicBezTo>
                  <a:cubicBezTo>
                    <a:pt x="2135" y="685"/>
                    <a:pt x="2135" y="685"/>
                    <a:pt x="2135" y="685"/>
                  </a:cubicBezTo>
                  <a:cubicBezTo>
                    <a:pt x="2135" y="655"/>
                    <a:pt x="2135" y="655"/>
                    <a:pt x="2135" y="655"/>
                  </a:cubicBezTo>
                  <a:cubicBezTo>
                    <a:pt x="2130" y="625"/>
                    <a:pt x="2130" y="625"/>
                    <a:pt x="2130" y="625"/>
                  </a:cubicBezTo>
                  <a:cubicBezTo>
                    <a:pt x="2115" y="602"/>
                    <a:pt x="2115" y="602"/>
                    <a:pt x="2115" y="602"/>
                  </a:cubicBezTo>
                  <a:cubicBezTo>
                    <a:pt x="2080" y="577"/>
                    <a:pt x="2080" y="577"/>
                    <a:pt x="2080" y="577"/>
                  </a:cubicBezTo>
                  <a:cubicBezTo>
                    <a:pt x="2065" y="546"/>
                    <a:pt x="2065" y="546"/>
                    <a:pt x="2065" y="546"/>
                  </a:cubicBezTo>
                  <a:cubicBezTo>
                    <a:pt x="2059" y="515"/>
                    <a:pt x="2059" y="515"/>
                    <a:pt x="2059" y="515"/>
                  </a:cubicBezTo>
                  <a:cubicBezTo>
                    <a:pt x="1603" y="397"/>
                    <a:pt x="1603" y="397"/>
                    <a:pt x="1603" y="397"/>
                  </a:cubicBezTo>
                  <a:cubicBezTo>
                    <a:pt x="1531" y="391"/>
                    <a:pt x="1531" y="391"/>
                    <a:pt x="1531" y="391"/>
                  </a:cubicBezTo>
                  <a:cubicBezTo>
                    <a:pt x="1504" y="401"/>
                    <a:pt x="1504" y="401"/>
                    <a:pt x="1504" y="401"/>
                  </a:cubicBezTo>
                  <a:cubicBezTo>
                    <a:pt x="1466" y="391"/>
                    <a:pt x="1466" y="391"/>
                    <a:pt x="1466" y="391"/>
                  </a:cubicBezTo>
                  <a:cubicBezTo>
                    <a:pt x="1435" y="397"/>
                    <a:pt x="1435" y="397"/>
                    <a:pt x="1435" y="397"/>
                  </a:cubicBezTo>
                  <a:cubicBezTo>
                    <a:pt x="1239" y="405"/>
                    <a:pt x="1239" y="405"/>
                    <a:pt x="1239" y="405"/>
                  </a:cubicBezTo>
                  <a:cubicBezTo>
                    <a:pt x="1219" y="389"/>
                    <a:pt x="1219" y="389"/>
                    <a:pt x="1219" y="389"/>
                  </a:cubicBezTo>
                  <a:cubicBezTo>
                    <a:pt x="1194" y="397"/>
                    <a:pt x="1194" y="397"/>
                    <a:pt x="1194" y="397"/>
                  </a:cubicBezTo>
                  <a:cubicBezTo>
                    <a:pt x="1175" y="403"/>
                    <a:pt x="1175" y="403"/>
                    <a:pt x="1175" y="403"/>
                  </a:cubicBezTo>
                  <a:cubicBezTo>
                    <a:pt x="1159" y="403"/>
                    <a:pt x="1159" y="403"/>
                    <a:pt x="1159" y="403"/>
                  </a:cubicBezTo>
                  <a:cubicBezTo>
                    <a:pt x="1140" y="397"/>
                    <a:pt x="1140" y="397"/>
                    <a:pt x="1140" y="397"/>
                  </a:cubicBezTo>
                  <a:cubicBezTo>
                    <a:pt x="1140" y="389"/>
                    <a:pt x="1140" y="389"/>
                    <a:pt x="1140" y="389"/>
                  </a:cubicBezTo>
                  <a:cubicBezTo>
                    <a:pt x="1107" y="391"/>
                    <a:pt x="1107" y="391"/>
                    <a:pt x="1107" y="391"/>
                  </a:cubicBezTo>
                  <a:cubicBezTo>
                    <a:pt x="1088" y="383"/>
                    <a:pt x="1088" y="383"/>
                    <a:pt x="1088" y="383"/>
                  </a:cubicBezTo>
                  <a:cubicBezTo>
                    <a:pt x="1076" y="372"/>
                    <a:pt x="1076" y="372"/>
                    <a:pt x="1076" y="372"/>
                  </a:cubicBezTo>
                  <a:cubicBezTo>
                    <a:pt x="1076" y="360"/>
                    <a:pt x="1076" y="360"/>
                    <a:pt x="1076" y="360"/>
                  </a:cubicBezTo>
                  <a:cubicBezTo>
                    <a:pt x="1047" y="354"/>
                    <a:pt x="1047" y="354"/>
                    <a:pt x="1047" y="354"/>
                  </a:cubicBezTo>
                  <a:cubicBezTo>
                    <a:pt x="997" y="343"/>
                    <a:pt x="997" y="343"/>
                    <a:pt x="997" y="343"/>
                  </a:cubicBezTo>
                  <a:cubicBezTo>
                    <a:pt x="962" y="327"/>
                    <a:pt x="962" y="327"/>
                    <a:pt x="962" y="327"/>
                  </a:cubicBezTo>
                  <a:cubicBezTo>
                    <a:pt x="946" y="325"/>
                    <a:pt x="946" y="325"/>
                    <a:pt x="946" y="325"/>
                  </a:cubicBezTo>
                  <a:cubicBezTo>
                    <a:pt x="907" y="327"/>
                    <a:pt x="907" y="327"/>
                    <a:pt x="907" y="327"/>
                  </a:cubicBezTo>
                  <a:cubicBezTo>
                    <a:pt x="845" y="339"/>
                    <a:pt x="845" y="339"/>
                    <a:pt x="845" y="339"/>
                  </a:cubicBezTo>
                  <a:cubicBezTo>
                    <a:pt x="766" y="321"/>
                    <a:pt x="766" y="321"/>
                    <a:pt x="766" y="321"/>
                  </a:cubicBezTo>
                  <a:cubicBezTo>
                    <a:pt x="721" y="279"/>
                    <a:pt x="721" y="279"/>
                    <a:pt x="721" y="279"/>
                  </a:cubicBezTo>
                  <a:cubicBezTo>
                    <a:pt x="721" y="279"/>
                    <a:pt x="741" y="230"/>
                    <a:pt x="733" y="166"/>
                  </a:cubicBezTo>
                  <a:cubicBezTo>
                    <a:pt x="725" y="102"/>
                    <a:pt x="690" y="89"/>
                    <a:pt x="690" y="89"/>
                  </a:cubicBezTo>
                  <a:cubicBezTo>
                    <a:pt x="659" y="83"/>
                    <a:pt x="659" y="83"/>
                    <a:pt x="659" y="83"/>
                  </a:cubicBezTo>
                  <a:cubicBezTo>
                    <a:pt x="630" y="71"/>
                    <a:pt x="630" y="71"/>
                    <a:pt x="630" y="71"/>
                  </a:cubicBezTo>
                  <a:cubicBezTo>
                    <a:pt x="630" y="71"/>
                    <a:pt x="628" y="34"/>
                    <a:pt x="595" y="34"/>
                  </a:cubicBezTo>
                  <a:cubicBezTo>
                    <a:pt x="561" y="34"/>
                    <a:pt x="561" y="34"/>
                    <a:pt x="561" y="34"/>
                  </a:cubicBezTo>
                  <a:cubicBezTo>
                    <a:pt x="516" y="20"/>
                    <a:pt x="516" y="20"/>
                    <a:pt x="516" y="20"/>
                  </a:cubicBezTo>
                  <a:cubicBezTo>
                    <a:pt x="489" y="0"/>
                    <a:pt x="489" y="0"/>
                    <a:pt x="489" y="0"/>
                  </a:cubicBezTo>
                  <a:cubicBezTo>
                    <a:pt x="489" y="49"/>
                    <a:pt x="489" y="49"/>
                    <a:pt x="489" y="49"/>
                  </a:cubicBezTo>
                  <a:cubicBezTo>
                    <a:pt x="476" y="96"/>
                    <a:pt x="476" y="96"/>
                    <a:pt x="476" y="96"/>
                  </a:cubicBezTo>
                  <a:cubicBezTo>
                    <a:pt x="444" y="155"/>
                    <a:pt x="444" y="155"/>
                    <a:pt x="444" y="155"/>
                  </a:cubicBezTo>
                  <a:cubicBezTo>
                    <a:pt x="448" y="194"/>
                    <a:pt x="448" y="194"/>
                    <a:pt x="448" y="194"/>
                  </a:cubicBezTo>
                  <a:cubicBezTo>
                    <a:pt x="442" y="229"/>
                    <a:pt x="442" y="229"/>
                    <a:pt x="442" y="229"/>
                  </a:cubicBezTo>
                  <a:cubicBezTo>
                    <a:pt x="419" y="266"/>
                    <a:pt x="419" y="266"/>
                    <a:pt x="419" y="266"/>
                  </a:cubicBezTo>
                  <a:cubicBezTo>
                    <a:pt x="406" y="299"/>
                    <a:pt x="406" y="299"/>
                    <a:pt x="406" y="299"/>
                  </a:cubicBezTo>
                  <a:cubicBezTo>
                    <a:pt x="385" y="351"/>
                    <a:pt x="385" y="351"/>
                    <a:pt x="385" y="351"/>
                  </a:cubicBezTo>
                  <a:cubicBezTo>
                    <a:pt x="370" y="387"/>
                    <a:pt x="370" y="387"/>
                    <a:pt x="370" y="387"/>
                  </a:cubicBezTo>
                  <a:cubicBezTo>
                    <a:pt x="329" y="464"/>
                    <a:pt x="329" y="464"/>
                    <a:pt x="329" y="464"/>
                  </a:cubicBezTo>
                  <a:cubicBezTo>
                    <a:pt x="283" y="590"/>
                    <a:pt x="283" y="590"/>
                    <a:pt x="283" y="590"/>
                  </a:cubicBezTo>
                  <a:cubicBezTo>
                    <a:pt x="244" y="685"/>
                    <a:pt x="244" y="685"/>
                    <a:pt x="244" y="685"/>
                  </a:cubicBezTo>
                  <a:cubicBezTo>
                    <a:pt x="211" y="773"/>
                    <a:pt x="211" y="773"/>
                    <a:pt x="211" y="773"/>
                  </a:cubicBezTo>
                  <a:cubicBezTo>
                    <a:pt x="172" y="833"/>
                    <a:pt x="172" y="833"/>
                    <a:pt x="172" y="833"/>
                  </a:cubicBezTo>
                  <a:cubicBezTo>
                    <a:pt x="154" y="864"/>
                    <a:pt x="154" y="864"/>
                    <a:pt x="154" y="864"/>
                  </a:cubicBezTo>
                  <a:cubicBezTo>
                    <a:pt x="128" y="901"/>
                    <a:pt x="128" y="901"/>
                    <a:pt x="128" y="901"/>
                  </a:cubicBezTo>
                  <a:cubicBezTo>
                    <a:pt x="109" y="922"/>
                    <a:pt x="109" y="922"/>
                    <a:pt x="109" y="922"/>
                  </a:cubicBezTo>
                  <a:cubicBezTo>
                    <a:pt x="98" y="946"/>
                    <a:pt x="98" y="946"/>
                    <a:pt x="98" y="946"/>
                  </a:cubicBezTo>
                  <a:cubicBezTo>
                    <a:pt x="79" y="980"/>
                    <a:pt x="79" y="980"/>
                    <a:pt x="79" y="980"/>
                  </a:cubicBezTo>
                  <a:cubicBezTo>
                    <a:pt x="41" y="1028"/>
                    <a:pt x="41" y="1028"/>
                    <a:pt x="41" y="1028"/>
                  </a:cubicBezTo>
                  <a:cubicBezTo>
                    <a:pt x="24" y="1053"/>
                    <a:pt x="24" y="1053"/>
                    <a:pt x="24" y="1053"/>
                  </a:cubicBezTo>
                  <a:cubicBezTo>
                    <a:pt x="36" y="1111"/>
                    <a:pt x="36" y="1111"/>
                    <a:pt x="36" y="1111"/>
                  </a:cubicBezTo>
                  <a:cubicBezTo>
                    <a:pt x="36" y="1126"/>
                    <a:pt x="36" y="1126"/>
                    <a:pt x="36" y="1126"/>
                  </a:cubicBezTo>
                  <a:cubicBezTo>
                    <a:pt x="36" y="1140"/>
                    <a:pt x="36" y="1140"/>
                    <a:pt x="36" y="1140"/>
                  </a:cubicBezTo>
                  <a:cubicBezTo>
                    <a:pt x="35" y="1149"/>
                    <a:pt x="35" y="1149"/>
                    <a:pt x="35" y="1149"/>
                  </a:cubicBezTo>
                  <a:cubicBezTo>
                    <a:pt x="24" y="1171"/>
                    <a:pt x="24" y="1171"/>
                    <a:pt x="24" y="1171"/>
                  </a:cubicBezTo>
                  <a:cubicBezTo>
                    <a:pt x="14" y="1181"/>
                    <a:pt x="14" y="1181"/>
                    <a:pt x="14" y="1181"/>
                  </a:cubicBezTo>
                  <a:cubicBezTo>
                    <a:pt x="8" y="1210"/>
                    <a:pt x="8" y="1210"/>
                    <a:pt x="8" y="1210"/>
                  </a:cubicBezTo>
                  <a:cubicBezTo>
                    <a:pt x="0" y="1265"/>
                    <a:pt x="0" y="1265"/>
                    <a:pt x="0" y="1265"/>
                  </a:cubicBezTo>
                  <a:cubicBezTo>
                    <a:pt x="4" y="1299"/>
                    <a:pt x="4" y="1299"/>
                    <a:pt x="4" y="1299"/>
                  </a:cubicBezTo>
                  <a:cubicBezTo>
                    <a:pt x="16" y="1318"/>
                    <a:pt x="16" y="1318"/>
                    <a:pt x="16" y="1318"/>
                  </a:cubicBezTo>
                  <a:cubicBezTo>
                    <a:pt x="24" y="1338"/>
                    <a:pt x="24" y="1338"/>
                    <a:pt x="24" y="1338"/>
                  </a:cubicBezTo>
                  <a:cubicBezTo>
                    <a:pt x="1022" y="1627"/>
                    <a:pt x="1022" y="1627"/>
                    <a:pt x="1022" y="1627"/>
                  </a:cubicBezTo>
                  <a:cubicBezTo>
                    <a:pt x="1022" y="1627"/>
                    <a:pt x="1501" y="1753"/>
                    <a:pt x="1661" y="1791"/>
                  </a:cubicBezTo>
                  <a:cubicBezTo>
                    <a:pt x="1683" y="1796"/>
                    <a:pt x="1710" y="1803"/>
                    <a:pt x="1740" y="1809"/>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7" name="Google Shape;2297;p69"/>
            <p:cNvSpPr/>
            <p:nvPr/>
          </p:nvSpPr>
          <p:spPr>
            <a:xfrm>
              <a:off x="13879473" y="4553839"/>
              <a:ext cx="1132520" cy="1843919"/>
            </a:xfrm>
            <a:custGeom>
              <a:pathLst>
                <a:path extrusionOk="0" h="2581" w="1586">
                  <a:moveTo>
                    <a:pt x="334" y="911"/>
                  </a:moveTo>
                  <a:cubicBezTo>
                    <a:pt x="334" y="955"/>
                    <a:pt x="319" y="989"/>
                    <a:pt x="319" y="989"/>
                  </a:cubicBezTo>
                  <a:cubicBezTo>
                    <a:pt x="325" y="1020"/>
                    <a:pt x="325" y="1020"/>
                    <a:pt x="325" y="1020"/>
                  </a:cubicBezTo>
                  <a:cubicBezTo>
                    <a:pt x="340" y="1051"/>
                    <a:pt x="340" y="1051"/>
                    <a:pt x="340" y="1051"/>
                  </a:cubicBezTo>
                  <a:cubicBezTo>
                    <a:pt x="375" y="1076"/>
                    <a:pt x="375" y="1076"/>
                    <a:pt x="375" y="1076"/>
                  </a:cubicBezTo>
                  <a:cubicBezTo>
                    <a:pt x="390" y="1099"/>
                    <a:pt x="390" y="1099"/>
                    <a:pt x="390" y="1099"/>
                  </a:cubicBezTo>
                  <a:cubicBezTo>
                    <a:pt x="395" y="1129"/>
                    <a:pt x="395" y="1129"/>
                    <a:pt x="395" y="1129"/>
                  </a:cubicBezTo>
                  <a:cubicBezTo>
                    <a:pt x="395" y="1159"/>
                    <a:pt x="395" y="1159"/>
                    <a:pt x="395" y="1159"/>
                  </a:cubicBezTo>
                  <a:cubicBezTo>
                    <a:pt x="377" y="1166"/>
                    <a:pt x="377" y="1166"/>
                    <a:pt x="377" y="1166"/>
                  </a:cubicBezTo>
                  <a:cubicBezTo>
                    <a:pt x="368" y="1196"/>
                    <a:pt x="368" y="1196"/>
                    <a:pt x="368" y="1196"/>
                  </a:cubicBezTo>
                  <a:cubicBezTo>
                    <a:pt x="345" y="1217"/>
                    <a:pt x="345" y="1217"/>
                    <a:pt x="345" y="1217"/>
                  </a:cubicBezTo>
                  <a:cubicBezTo>
                    <a:pt x="325" y="1245"/>
                    <a:pt x="325" y="1245"/>
                    <a:pt x="325" y="1245"/>
                  </a:cubicBezTo>
                  <a:cubicBezTo>
                    <a:pt x="293" y="1274"/>
                    <a:pt x="293" y="1274"/>
                    <a:pt x="293" y="1274"/>
                  </a:cubicBezTo>
                  <a:cubicBezTo>
                    <a:pt x="278" y="1306"/>
                    <a:pt x="278" y="1306"/>
                    <a:pt x="278" y="1306"/>
                  </a:cubicBezTo>
                  <a:cubicBezTo>
                    <a:pt x="269" y="1318"/>
                    <a:pt x="269" y="1318"/>
                    <a:pt x="269" y="1318"/>
                  </a:cubicBezTo>
                  <a:cubicBezTo>
                    <a:pt x="258" y="1347"/>
                    <a:pt x="258" y="1347"/>
                    <a:pt x="258" y="1347"/>
                  </a:cubicBezTo>
                  <a:cubicBezTo>
                    <a:pt x="240" y="1372"/>
                    <a:pt x="240" y="1372"/>
                    <a:pt x="240" y="1372"/>
                  </a:cubicBezTo>
                  <a:cubicBezTo>
                    <a:pt x="182" y="1428"/>
                    <a:pt x="182" y="1428"/>
                    <a:pt x="182" y="1428"/>
                  </a:cubicBezTo>
                  <a:cubicBezTo>
                    <a:pt x="144" y="1463"/>
                    <a:pt x="144" y="1463"/>
                    <a:pt x="144" y="1463"/>
                  </a:cubicBezTo>
                  <a:cubicBezTo>
                    <a:pt x="133" y="1484"/>
                    <a:pt x="133" y="1484"/>
                    <a:pt x="133" y="1484"/>
                  </a:cubicBezTo>
                  <a:cubicBezTo>
                    <a:pt x="128" y="1518"/>
                    <a:pt x="128" y="1518"/>
                    <a:pt x="128" y="1518"/>
                  </a:cubicBezTo>
                  <a:cubicBezTo>
                    <a:pt x="139" y="1538"/>
                    <a:pt x="139" y="1538"/>
                    <a:pt x="139" y="1538"/>
                  </a:cubicBezTo>
                  <a:cubicBezTo>
                    <a:pt x="154" y="1547"/>
                    <a:pt x="154" y="1547"/>
                    <a:pt x="154" y="1547"/>
                  </a:cubicBezTo>
                  <a:cubicBezTo>
                    <a:pt x="162" y="1547"/>
                    <a:pt x="162" y="1547"/>
                    <a:pt x="162" y="1547"/>
                  </a:cubicBezTo>
                  <a:cubicBezTo>
                    <a:pt x="181" y="1562"/>
                    <a:pt x="181" y="1562"/>
                    <a:pt x="181" y="1562"/>
                  </a:cubicBezTo>
                  <a:cubicBezTo>
                    <a:pt x="175" y="1580"/>
                    <a:pt x="175" y="1580"/>
                    <a:pt x="175" y="1580"/>
                  </a:cubicBezTo>
                  <a:cubicBezTo>
                    <a:pt x="175" y="1634"/>
                    <a:pt x="175" y="1634"/>
                    <a:pt x="175" y="1634"/>
                  </a:cubicBezTo>
                  <a:cubicBezTo>
                    <a:pt x="168" y="1660"/>
                    <a:pt x="168" y="1660"/>
                    <a:pt x="168" y="1660"/>
                  </a:cubicBezTo>
                  <a:cubicBezTo>
                    <a:pt x="167" y="1678"/>
                    <a:pt x="167" y="1678"/>
                    <a:pt x="167" y="1678"/>
                  </a:cubicBezTo>
                  <a:cubicBezTo>
                    <a:pt x="138" y="1687"/>
                    <a:pt x="138" y="1687"/>
                    <a:pt x="138" y="1687"/>
                  </a:cubicBezTo>
                  <a:cubicBezTo>
                    <a:pt x="128" y="1702"/>
                    <a:pt x="128" y="1702"/>
                    <a:pt x="128" y="1702"/>
                  </a:cubicBezTo>
                  <a:cubicBezTo>
                    <a:pt x="128" y="1737"/>
                    <a:pt x="128" y="1737"/>
                    <a:pt x="128" y="1737"/>
                  </a:cubicBezTo>
                  <a:cubicBezTo>
                    <a:pt x="0" y="2283"/>
                    <a:pt x="0" y="2283"/>
                    <a:pt x="0" y="2283"/>
                  </a:cubicBezTo>
                  <a:cubicBezTo>
                    <a:pt x="243" y="2339"/>
                    <a:pt x="712" y="2441"/>
                    <a:pt x="712" y="2441"/>
                  </a:cubicBezTo>
                  <a:cubicBezTo>
                    <a:pt x="1442" y="2581"/>
                    <a:pt x="1442" y="2581"/>
                    <a:pt x="1442" y="2581"/>
                  </a:cubicBezTo>
                  <a:cubicBezTo>
                    <a:pt x="1586" y="1776"/>
                    <a:pt x="1586" y="1776"/>
                    <a:pt x="1586" y="1776"/>
                  </a:cubicBezTo>
                  <a:cubicBezTo>
                    <a:pt x="1570" y="1760"/>
                    <a:pt x="1570" y="1760"/>
                    <a:pt x="1570" y="1760"/>
                  </a:cubicBezTo>
                  <a:cubicBezTo>
                    <a:pt x="1553" y="1745"/>
                    <a:pt x="1553" y="1745"/>
                    <a:pt x="1553" y="1745"/>
                  </a:cubicBezTo>
                  <a:cubicBezTo>
                    <a:pt x="1553" y="1735"/>
                    <a:pt x="1553" y="1735"/>
                    <a:pt x="1553" y="1735"/>
                  </a:cubicBezTo>
                  <a:cubicBezTo>
                    <a:pt x="1551" y="1712"/>
                    <a:pt x="1551" y="1712"/>
                    <a:pt x="1551" y="1712"/>
                  </a:cubicBezTo>
                  <a:cubicBezTo>
                    <a:pt x="1537" y="1692"/>
                    <a:pt x="1537" y="1692"/>
                    <a:pt x="1537" y="1692"/>
                  </a:cubicBezTo>
                  <a:cubicBezTo>
                    <a:pt x="1514" y="1671"/>
                    <a:pt x="1514" y="1671"/>
                    <a:pt x="1514" y="1671"/>
                  </a:cubicBezTo>
                  <a:cubicBezTo>
                    <a:pt x="1487" y="1671"/>
                    <a:pt x="1487" y="1671"/>
                    <a:pt x="1487" y="1671"/>
                  </a:cubicBezTo>
                  <a:cubicBezTo>
                    <a:pt x="1477" y="1706"/>
                    <a:pt x="1477" y="1706"/>
                    <a:pt x="1477" y="1706"/>
                  </a:cubicBezTo>
                  <a:cubicBezTo>
                    <a:pt x="1470" y="1727"/>
                    <a:pt x="1470" y="1727"/>
                    <a:pt x="1470" y="1727"/>
                  </a:cubicBezTo>
                  <a:cubicBezTo>
                    <a:pt x="1402" y="1714"/>
                    <a:pt x="1402" y="1714"/>
                    <a:pt x="1402" y="1714"/>
                  </a:cubicBezTo>
                  <a:cubicBezTo>
                    <a:pt x="1367" y="1702"/>
                    <a:pt x="1367" y="1702"/>
                    <a:pt x="1367" y="1702"/>
                  </a:cubicBezTo>
                  <a:cubicBezTo>
                    <a:pt x="1315" y="1696"/>
                    <a:pt x="1315" y="1696"/>
                    <a:pt x="1315" y="1696"/>
                  </a:cubicBezTo>
                  <a:cubicBezTo>
                    <a:pt x="1286" y="1698"/>
                    <a:pt x="1286" y="1698"/>
                    <a:pt x="1286" y="1698"/>
                  </a:cubicBezTo>
                  <a:cubicBezTo>
                    <a:pt x="1276" y="1712"/>
                    <a:pt x="1276" y="1712"/>
                    <a:pt x="1276" y="1712"/>
                  </a:cubicBezTo>
                  <a:cubicBezTo>
                    <a:pt x="1276" y="1727"/>
                    <a:pt x="1276" y="1727"/>
                    <a:pt x="1276" y="1727"/>
                  </a:cubicBezTo>
                  <a:cubicBezTo>
                    <a:pt x="1247" y="1710"/>
                    <a:pt x="1247" y="1710"/>
                    <a:pt x="1247" y="1710"/>
                  </a:cubicBezTo>
                  <a:cubicBezTo>
                    <a:pt x="1210" y="1689"/>
                    <a:pt x="1210" y="1689"/>
                    <a:pt x="1210" y="1689"/>
                  </a:cubicBezTo>
                  <a:cubicBezTo>
                    <a:pt x="1191" y="1687"/>
                    <a:pt x="1191" y="1687"/>
                    <a:pt x="1191" y="1687"/>
                  </a:cubicBezTo>
                  <a:cubicBezTo>
                    <a:pt x="1175" y="1692"/>
                    <a:pt x="1175" y="1692"/>
                    <a:pt x="1175" y="1692"/>
                  </a:cubicBezTo>
                  <a:cubicBezTo>
                    <a:pt x="1165" y="1712"/>
                    <a:pt x="1165" y="1712"/>
                    <a:pt x="1165" y="1712"/>
                  </a:cubicBezTo>
                  <a:cubicBezTo>
                    <a:pt x="1165" y="1723"/>
                    <a:pt x="1165" y="1723"/>
                    <a:pt x="1165" y="1723"/>
                  </a:cubicBezTo>
                  <a:cubicBezTo>
                    <a:pt x="1139" y="1723"/>
                    <a:pt x="1139" y="1723"/>
                    <a:pt x="1139" y="1723"/>
                  </a:cubicBezTo>
                  <a:cubicBezTo>
                    <a:pt x="1125" y="1700"/>
                    <a:pt x="1125" y="1700"/>
                    <a:pt x="1125" y="1700"/>
                  </a:cubicBezTo>
                  <a:cubicBezTo>
                    <a:pt x="1125" y="1677"/>
                    <a:pt x="1125" y="1677"/>
                    <a:pt x="1125" y="1677"/>
                  </a:cubicBezTo>
                  <a:cubicBezTo>
                    <a:pt x="1125" y="1648"/>
                    <a:pt x="1125" y="1648"/>
                    <a:pt x="1125" y="1648"/>
                  </a:cubicBezTo>
                  <a:cubicBezTo>
                    <a:pt x="1111" y="1607"/>
                    <a:pt x="1111" y="1607"/>
                    <a:pt x="1111" y="1607"/>
                  </a:cubicBezTo>
                  <a:cubicBezTo>
                    <a:pt x="1111" y="1565"/>
                    <a:pt x="1111" y="1565"/>
                    <a:pt x="1111" y="1565"/>
                  </a:cubicBezTo>
                  <a:cubicBezTo>
                    <a:pt x="1082" y="1565"/>
                    <a:pt x="1082" y="1565"/>
                    <a:pt x="1082" y="1565"/>
                  </a:cubicBezTo>
                  <a:cubicBezTo>
                    <a:pt x="1051" y="1543"/>
                    <a:pt x="1051" y="1543"/>
                    <a:pt x="1051" y="1543"/>
                  </a:cubicBezTo>
                  <a:cubicBezTo>
                    <a:pt x="1039" y="1526"/>
                    <a:pt x="1039" y="1526"/>
                    <a:pt x="1039" y="1526"/>
                  </a:cubicBezTo>
                  <a:cubicBezTo>
                    <a:pt x="1039" y="1512"/>
                    <a:pt x="1039" y="1512"/>
                    <a:pt x="1039" y="1512"/>
                  </a:cubicBezTo>
                  <a:cubicBezTo>
                    <a:pt x="1039" y="1477"/>
                    <a:pt x="1039" y="1477"/>
                    <a:pt x="1039" y="1477"/>
                  </a:cubicBezTo>
                  <a:cubicBezTo>
                    <a:pt x="1039" y="1439"/>
                    <a:pt x="1039" y="1439"/>
                    <a:pt x="1039" y="1439"/>
                  </a:cubicBezTo>
                  <a:cubicBezTo>
                    <a:pt x="1012" y="1415"/>
                    <a:pt x="1012" y="1415"/>
                    <a:pt x="1012" y="1415"/>
                  </a:cubicBezTo>
                  <a:cubicBezTo>
                    <a:pt x="1012" y="1394"/>
                    <a:pt x="1012" y="1394"/>
                    <a:pt x="1012" y="1394"/>
                  </a:cubicBezTo>
                  <a:cubicBezTo>
                    <a:pt x="1012" y="1351"/>
                    <a:pt x="1012" y="1351"/>
                    <a:pt x="1012" y="1351"/>
                  </a:cubicBezTo>
                  <a:cubicBezTo>
                    <a:pt x="999" y="1297"/>
                    <a:pt x="999" y="1297"/>
                    <a:pt x="999" y="1297"/>
                  </a:cubicBezTo>
                  <a:cubicBezTo>
                    <a:pt x="989" y="1268"/>
                    <a:pt x="989" y="1268"/>
                    <a:pt x="989" y="1268"/>
                  </a:cubicBezTo>
                  <a:cubicBezTo>
                    <a:pt x="979" y="1241"/>
                    <a:pt x="979" y="1241"/>
                    <a:pt x="979" y="1241"/>
                  </a:cubicBezTo>
                  <a:cubicBezTo>
                    <a:pt x="964" y="1241"/>
                    <a:pt x="964" y="1241"/>
                    <a:pt x="964" y="1241"/>
                  </a:cubicBezTo>
                  <a:cubicBezTo>
                    <a:pt x="939" y="1260"/>
                    <a:pt x="939" y="1260"/>
                    <a:pt x="939" y="1260"/>
                  </a:cubicBezTo>
                  <a:cubicBezTo>
                    <a:pt x="925" y="1258"/>
                    <a:pt x="925" y="1258"/>
                    <a:pt x="925" y="1258"/>
                  </a:cubicBezTo>
                  <a:cubicBezTo>
                    <a:pt x="906" y="1270"/>
                    <a:pt x="906" y="1270"/>
                    <a:pt x="906" y="1270"/>
                  </a:cubicBezTo>
                  <a:cubicBezTo>
                    <a:pt x="884" y="1287"/>
                    <a:pt x="884" y="1287"/>
                    <a:pt x="884" y="1287"/>
                  </a:cubicBezTo>
                  <a:cubicBezTo>
                    <a:pt x="869" y="1289"/>
                    <a:pt x="869" y="1289"/>
                    <a:pt x="869" y="1289"/>
                  </a:cubicBezTo>
                  <a:cubicBezTo>
                    <a:pt x="869" y="1270"/>
                    <a:pt x="869" y="1270"/>
                    <a:pt x="869" y="1270"/>
                  </a:cubicBezTo>
                  <a:cubicBezTo>
                    <a:pt x="842" y="1251"/>
                    <a:pt x="842" y="1251"/>
                    <a:pt x="842" y="1251"/>
                  </a:cubicBezTo>
                  <a:cubicBezTo>
                    <a:pt x="830" y="1241"/>
                    <a:pt x="830" y="1241"/>
                    <a:pt x="830" y="1241"/>
                  </a:cubicBezTo>
                  <a:cubicBezTo>
                    <a:pt x="851" y="1189"/>
                    <a:pt x="851" y="1189"/>
                    <a:pt x="851" y="1189"/>
                  </a:cubicBezTo>
                  <a:cubicBezTo>
                    <a:pt x="867" y="1165"/>
                    <a:pt x="867" y="1165"/>
                    <a:pt x="867" y="1165"/>
                  </a:cubicBezTo>
                  <a:cubicBezTo>
                    <a:pt x="890" y="1165"/>
                    <a:pt x="890" y="1165"/>
                    <a:pt x="890" y="1165"/>
                  </a:cubicBezTo>
                  <a:cubicBezTo>
                    <a:pt x="898" y="1150"/>
                    <a:pt x="898" y="1150"/>
                    <a:pt x="898" y="1150"/>
                  </a:cubicBezTo>
                  <a:cubicBezTo>
                    <a:pt x="884" y="1111"/>
                    <a:pt x="884" y="1111"/>
                    <a:pt x="884" y="1111"/>
                  </a:cubicBezTo>
                  <a:cubicBezTo>
                    <a:pt x="890" y="1065"/>
                    <a:pt x="890" y="1065"/>
                    <a:pt x="890" y="1065"/>
                  </a:cubicBezTo>
                  <a:cubicBezTo>
                    <a:pt x="908" y="1020"/>
                    <a:pt x="908" y="1020"/>
                    <a:pt x="908" y="1020"/>
                  </a:cubicBezTo>
                  <a:cubicBezTo>
                    <a:pt x="929" y="977"/>
                    <a:pt x="929" y="977"/>
                    <a:pt x="929" y="977"/>
                  </a:cubicBezTo>
                  <a:cubicBezTo>
                    <a:pt x="956" y="933"/>
                    <a:pt x="956" y="933"/>
                    <a:pt x="956" y="933"/>
                  </a:cubicBezTo>
                  <a:cubicBezTo>
                    <a:pt x="950" y="906"/>
                    <a:pt x="950" y="906"/>
                    <a:pt x="950" y="906"/>
                  </a:cubicBezTo>
                  <a:cubicBezTo>
                    <a:pt x="892" y="896"/>
                    <a:pt x="892" y="896"/>
                    <a:pt x="892" y="896"/>
                  </a:cubicBezTo>
                  <a:cubicBezTo>
                    <a:pt x="892" y="886"/>
                    <a:pt x="892" y="886"/>
                    <a:pt x="892" y="886"/>
                  </a:cubicBezTo>
                  <a:cubicBezTo>
                    <a:pt x="871" y="861"/>
                    <a:pt x="871" y="861"/>
                    <a:pt x="871" y="861"/>
                  </a:cubicBezTo>
                  <a:cubicBezTo>
                    <a:pt x="853" y="820"/>
                    <a:pt x="853" y="820"/>
                    <a:pt x="853" y="820"/>
                  </a:cubicBezTo>
                  <a:cubicBezTo>
                    <a:pt x="848" y="766"/>
                    <a:pt x="848" y="766"/>
                    <a:pt x="848" y="766"/>
                  </a:cubicBezTo>
                  <a:cubicBezTo>
                    <a:pt x="830" y="731"/>
                    <a:pt x="830" y="731"/>
                    <a:pt x="830" y="731"/>
                  </a:cubicBezTo>
                  <a:cubicBezTo>
                    <a:pt x="797" y="696"/>
                    <a:pt x="797" y="696"/>
                    <a:pt x="797" y="696"/>
                  </a:cubicBezTo>
                  <a:cubicBezTo>
                    <a:pt x="762" y="642"/>
                    <a:pt x="762" y="642"/>
                    <a:pt x="762" y="642"/>
                  </a:cubicBezTo>
                  <a:cubicBezTo>
                    <a:pt x="749" y="607"/>
                    <a:pt x="749" y="607"/>
                    <a:pt x="749" y="607"/>
                  </a:cubicBezTo>
                  <a:cubicBezTo>
                    <a:pt x="727" y="570"/>
                    <a:pt x="727" y="570"/>
                    <a:pt x="727" y="570"/>
                  </a:cubicBezTo>
                  <a:cubicBezTo>
                    <a:pt x="727" y="549"/>
                    <a:pt x="727" y="549"/>
                    <a:pt x="727" y="549"/>
                  </a:cubicBezTo>
                  <a:cubicBezTo>
                    <a:pt x="706" y="526"/>
                    <a:pt x="706" y="526"/>
                    <a:pt x="706" y="526"/>
                  </a:cubicBezTo>
                  <a:cubicBezTo>
                    <a:pt x="706" y="497"/>
                    <a:pt x="706" y="497"/>
                    <a:pt x="706" y="497"/>
                  </a:cubicBezTo>
                  <a:cubicBezTo>
                    <a:pt x="706" y="474"/>
                    <a:pt x="706" y="474"/>
                    <a:pt x="706" y="474"/>
                  </a:cubicBezTo>
                  <a:cubicBezTo>
                    <a:pt x="687" y="444"/>
                    <a:pt x="687" y="444"/>
                    <a:pt x="687" y="444"/>
                  </a:cubicBezTo>
                  <a:cubicBezTo>
                    <a:pt x="675" y="425"/>
                    <a:pt x="675" y="425"/>
                    <a:pt x="675" y="425"/>
                  </a:cubicBezTo>
                  <a:cubicBezTo>
                    <a:pt x="675" y="404"/>
                    <a:pt x="675" y="404"/>
                    <a:pt x="675" y="404"/>
                  </a:cubicBezTo>
                  <a:cubicBezTo>
                    <a:pt x="685" y="331"/>
                    <a:pt x="685" y="331"/>
                    <a:pt x="685" y="331"/>
                  </a:cubicBezTo>
                  <a:cubicBezTo>
                    <a:pt x="704" y="247"/>
                    <a:pt x="704" y="247"/>
                    <a:pt x="704" y="247"/>
                  </a:cubicBezTo>
                  <a:cubicBezTo>
                    <a:pt x="722" y="173"/>
                    <a:pt x="722" y="173"/>
                    <a:pt x="722" y="173"/>
                  </a:cubicBezTo>
                  <a:cubicBezTo>
                    <a:pt x="735" y="123"/>
                    <a:pt x="735" y="123"/>
                    <a:pt x="735" y="123"/>
                  </a:cubicBezTo>
                  <a:cubicBezTo>
                    <a:pt x="749" y="55"/>
                    <a:pt x="749" y="55"/>
                    <a:pt x="749" y="55"/>
                  </a:cubicBezTo>
                  <a:cubicBezTo>
                    <a:pt x="530" y="0"/>
                    <a:pt x="530" y="0"/>
                    <a:pt x="530" y="0"/>
                  </a:cubicBezTo>
                  <a:cubicBezTo>
                    <a:pt x="530" y="0"/>
                    <a:pt x="362" y="791"/>
                    <a:pt x="332" y="834"/>
                  </a:cubicBezTo>
                  <a:cubicBezTo>
                    <a:pt x="301" y="876"/>
                    <a:pt x="335" y="866"/>
                    <a:pt x="334" y="911"/>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8" name="Google Shape;2298;p69"/>
            <p:cNvSpPr/>
            <p:nvPr/>
          </p:nvSpPr>
          <p:spPr>
            <a:xfrm>
              <a:off x="14361919" y="4590634"/>
              <a:ext cx="1937956" cy="1246996"/>
            </a:xfrm>
            <a:custGeom>
              <a:pathLst>
                <a:path extrusionOk="0" h="1745" w="2713">
                  <a:moveTo>
                    <a:pt x="2713" y="415"/>
                  </a:moveTo>
                  <a:cubicBezTo>
                    <a:pt x="2713" y="415"/>
                    <a:pt x="1683" y="290"/>
                    <a:pt x="1278" y="229"/>
                  </a:cubicBezTo>
                  <a:cubicBezTo>
                    <a:pt x="774" y="153"/>
                    <a:pt x="74" y="0"/>
                    <a:pt x="74" y="0"/>
                  </a:cubicBezTo>
                  <a:cubicBezTo>
                    <a:pt x="60" y="68"/>
                    <a:pt x="60" y="68"/>
                    <a:pt x="60" y="68"/>
                  </a:cubicBezTo>
                  <a:cubicBezTo>
                    <a:pt x="47" y="118"/>
                    <a:pt x="47" y="118"/>
                    <a:pt x="47" y="118"/>
                  </a:cubicBezTo>
                  <a:cubicBezTo>
                    <a:pt x="29" y="192"/>
                    <a:pt x="29" y="192"/>
                    <a:pt x="29" y="192"/>
                  </a:cubicBezTo>
                  <a:cubicBezTo>
                    <a:pt x="10" y="276"/>
                    <a:pt x="10" y="276"/>
                    <a:pt x="10" y="276"/>
                  </a:cubicBezTo>
                  <a:cubicBezTo>
                    <a:pt x="0" y="349"/>
                    <a:pt x="0" y="349"/>
                    <a:pt x="0" y="349"/>
                  </a:cubicBezTo>
                  <a:cubicBezTo>
                    <a:pt x="0" y="370"/>
                    <a:pt x="0" y="370"/>
                    <a:pt x="0" y="370"/>
                  </a:cubicBezTo>
                  <a:cubicBezTo>
                    <a:pt x="12" y="389"/>
                    <a:pt x="12" y="389"/>
                    <a:pt x="12" y="389"/>
                  </a:cubicBezTo>
                  <a:cubicBezTo>
                    <a:pt x="31" y="419"/>
                    <a:pt x="31" y="419"/>
                    <a:pt x="31" y="419"/>
                  </a:cubicBezTo>
                  <a:cubicBezTo>
                    <a:pt x="31" y="442"/>
                    <a:pt x="31" y="442"/>
                    <a:pt x="31" y="442"/>
                  </a:cubicBezTo>
                  <a:cubicBezTo>
                    <a:pt x="31" y="471"/>
                    <a:pt x="31" y="471"/>
                    <a:pt x="31" y="471"/>
                  </a:cubicBezTo>
                  <a:cubicBezTo>
                    <a:pt x="52" y="494"/>
                    <a:pt x="52" y="494"/>
                    <a:pt x="52" y="494"/>
                  </a:cubicBezTo>
                  <a:cubicBezTo>
                    <a:pt x="52" y="515"/>
                    <a:pt x="52" y="515"/>
                    <a:pt x="52" y="515"/>
                  </a:cubicBezTo>
                  <a:cubicBezTo>
                    <a:pt x="74" y="552"/>
                    <a:pt x="74" y="552"/>
                    <a:pt x="74" y="552"/>
                  </a:cubicBezTo>
                  <a:cubicBezTo>
                    <a:pt x="87" y="587"/>
                    <a:pt x="87" y="587"/>
                    <a:pt x="87" y="587"/>
                  </a:cubicBezTo>
                  <a:cubicBezTo>
                    <a:pt x="122" y="641"/>
                    <a:pt x="122" y="641"/>
                    <a:pt x="122" y="641"/>
                  </a:cubicBezTo>
                  <a:cubicBezTo>
                    <a:pt x="155" y="676"/>
                    <a:pt x="155" y="676"/>
                    <a:pt x="155" y="676"/>
                  </a:cubicBezTo>
                  <a:cubicBezTo>
                    <a:pt x="173" y="711"/>
                    <a:pt x="173" y="711"/>
                    <a:pt x="173" y="711"/>
                  </a:cubicBezTo>
                  <a:cubicBezTo>
                    <a:pt x="178" y="765"/>
                    <a:pt x="178" y="765"/>
                    <a:pt x="178" y="765"/>
                  </a:cubicBezTo>
                  <a:cubicBezTo>
                    <a:pt x="196" y="806"/>
                    <a:pt x="196" y="806"/>
                    <a:pt x="196" y="806"/>
                  </a:cubicBezTo>
                  <a:cubicBezTo>
                    <a:pt x="217" y="831"/>
                    <a:pt x="217" y="831"/>
                    <a:pt x="217" y="831"/>
                  </a:cubicBezTo>
                  <a:cubicBezTo>
                    <a:pt x="217" y="841"/>
                    <a:pt x="217" y="841"/>
                    <a:pt x="217" y="841"/>
                  </a:cubicBezTo>
                  <a:cubicBezTo>
                    <a:pt x="275" y="851"/>
                    <a:pt x="275" y="851"/>
                    <a:pt x="275" y="851"/>
                  </a:cubicBezTo>
                  <a:cubicBezTo>
                    <a:pt x="281" y="878"/>
                    <a:pt x="281" y="878"/>
                    <a:pt x="281" y="878"/>
                  </a:cubicBezTo>
                  <a:cubicBezTo>
                    <a:pt x="254" y="922"/>
                    <a:pt x="254" y="922"/>
                    <a:pt x="254" y="922"/>
                  </a:cubicBezTo>
                  <a:cubicBezTo>
                    <a:pt x="233" y="965"/>
                    <a:pt x="233" y="965"/>
                    <a:pt x="233" y="965"/>
                  </a:cubicBezTo>
                  <a:cubicBezTo>
                    <a:pt x="215" y="1010"/>
                    <a:pt x="215" y="1010"/>
                    <a:pt x="215" y="1010"/>
                  </a:cubicBezTo>
                  <a:cubicBezTo>
                    <a:pt x="209" y="1056"/>
                    <a:pt x="209" y="1056"/>
                    <a:pt x="209" y="1056"/>
                  </a:cubicBezTo>
                  <a:cubicBezTo>
                    <a:pt x="223" y="1095"/>
                    <a:pt x="223" y="1095"/>
                    <a:pt x="223" y="1095"/>
                  </a:cubicBezTo>
                  <a:cubicBezTo>
                    <a:pt x="215" y="1110"/>
                    <a:pt x="215" y="1110"/>
                    <a:pt x="215" y="1110"/>
                  </a:cubicBezTo>
                  <a:cubicBezTo>
                    <a:pt x="192" y="1110"/>
                    <a:pt x="192" y="1110"/>
                    <a:pt x="192" y="1110"/>
                  </a:cubicBezTo>
                  <a:cubicBezTo>
                    <a:pt x="176" y="1134"/>
                    <a:pt x="176" y="1134"/>
                    <a:pt x="176" y="1134"/>
                  </a:cubicBezTo>
                  <a:cubicBezTo>
                    <a:pt x="155" y="1186"/>
                    <a:pt x="155" y="1186"/>
                    <a:pt x="155" y="1186"/>
                  </a:cubicBezTo>
                  <a:cubicBezTo>
                    <a:pt x="167" y="1196"/>
                    <a:pt x="167" y="1196"/>
                    <a:pt x="167" y="1196"/>
                  </a:cubicBezTo>
                  <a:cubicBezTo>
                    <a:pt x="194" y="1215"/>
                    <a:pt x="194" y="1215"/>
                    <a:pt x="194" y="1215"/>
                  </a:cubicBezTo>
                  <a:cubicBezTo>
                    <a:pt x="194" y="1234"/>
                    <a:pt x="194" y="1234"/>
                    <a:pt x="194" y="1234"/>
                  </a:cubicBezTo>
                  <a:cubicBezTo>
                    <a:pt x="209" y="1232"/>
                    <a:pt x="209" y="1232"/>
                    <a:pt x="209" y="1232"/>
                  </a:cubicBezTo>
                  <a:cubicBezTo>
                    <a:pt x="231" y="1215"/>
                    <a:pt x="231" y="1215"/>
                    <a:pt x="231" y="1215"/>
                  </a:cubicBezTo>
                  <a:cubicBezTo>
                    <a:pt x="250" y="1203"/>
                    <a:pt x="250" y="1203"/>
                    <a:pt x="250" y="1203"/>
                  </a:cubicBezTo>
                  <a:cubicBezTo>
                    <a:pt x="264" y="1205"/>
                    <a:pt x="264" y="1205"/>
                    <a:pt x="264" y="1205"/>
                  </a:cubicBezTo>
                  <a:cubicBezTo>
                    <a:pt x="289" y="1186"/>
                    <a:pt x="289" y="1186"/>
                    <a:pt x="289" y="1186"/>
                  </a:cubicBezTo>
                  <a:cubicBezTo>
                    <a:pt x="304" y="1186"/>
                    <a:pt x="304" y="1186"/>
                    <a:pt x="304" y="1186"/>
                  </a:cubicBezTo>
                  <a:cubicBezTo>
                    <a:pt x="314" y="1213"/>
                    <a:pt x="314" y="1213"/>
                    <a:pt x="314" y="1213"/>
                  </a:cubicBezTo>
                  <a:cubicBezTo>
                    <a:pt x="324" y="1242"/>
                    <a:pt x="324" y="1242"/>
                    <a:pt x="324" y="1242"/>
                  </a:cubicBezTo>
                  <a:cubicBezTo>
                    <a:pt x="337" y="1296"/>
                    <a:pt x="337" y="1296"/>
                    <a:pt x="337" y="1296"/>
                  </a:cubicBezTo>
                  <a:cubicBezTo>
                    <a:pt x="337" y="1339"/>
                    <a:pt x="337" y="1339"/>
                    <a:pt x="337" y="1339"/>
                  </a:cubicBezTo>
                  <a:cubicBezTo>
                    <a:pt x="337" y="1360"/>
                    <a:pt x="337" y="1360"/>
                    <a:pt x="337" y="1360"/>
                  </a:cubicBezTo>
                  <a:cubicBezTo>
                    <a:pt x="364" y="1384"/>
                    <a:pt x="364" y="1384"/>
                    <a:pt x="364" y="1384"/>
                  </a:cubicBezTo>
                  <a:cubicBezTo>
                    <a:pt x="364" y="1422"/>
                    <a:pt x="364" y="1422"/>
                    <a:pt x="364" y="1422"/>
                  </a:cubicBezTo>
                  <a:cubicBezTo>
                    <a:pt x="364" y="1457"/>
                    <a:pt x="364" y="1457"/>
                    <a:pt x="364" y="1457"/>
                  </a:cubicBezTo>
                  <a:cubicBezTo>
                    <a:pt x="364" y="1471"/>
                    <a:pt x="364" y="1471"/>
                    <a:pt x="364" y="1471"/>
                  </a:cubicBezTo>
                  <a:cubicBezTo>
                    <a:pt x="376" y="1488"/>
                    <a:pt x="376" y="1488"/>
                    <a:pt x="376" y="1488"/>
                  </a:cubicBezTo>
                  <a:cubicBezTo>
                    <a:pt x="407" y="1510"/>
                    <a:pt x="407" y="1510"/>
                    <a:pt x="407" y="1510"/>
                  </a:cubicBezTo>
                  <a:cubicBezTo>
                    <a:pt x="436" y="1510"/>
                    <a:pt x="436" y="1510"/>
                    <a:pt x="436" y="1510"/>
                  </a:cubicBezTo>
                  <a:cubicBezTo>
                    <a:pt x="436" y="1552"/>
                    <a:pt x="436" y="1552"/>
                    <a:pt x="436" y="1552"/>
                  </a:cubicBezTo>
                  <a:cubicBezTo>
                    <a:pt x="450" y="1593"/>
                    <a:pt x="450" y="1593"/>
                    <a:pt x="450" y="1593"/>
                  </a:cubicBezTo>
                  <a:cubicBezTo>
                    <a:pt x="450" y="1622"/>
                    <a:pt x="450" y="1622"/>
                    <a:pt x="450" y="1622"/>
                  </a:cubicBezTo>
                  <a:cubicBezTo>
                    <a:pt x="450" y="1645"/>
                    <a:pt x="450" y="1645"/>
                    <a:pt x="450" y="1645"/>
                  </a:cubicBezTo>
                  <a:cubicBezTo>
                    <a:pt x="464" y="1668"/>
                    <a:pt x="464" y="1668"/>
                    <a:pt x="464" y="1668"/>
                  </a:cubicBezTo>
                  <a:cubicBezTo>
                    <a:pt x="490" y="1668"/>
                    <a:pt x="490" y="1668"/>
                    <a:pt x="490" y="1668"/>
                  </a:cubicBezTo>
                  <a:cubicBezTo>
                    <a:pt x="490" y="1657"/>
                    <a:pt x="490" y="1657"/>
                    <a:pt x="490" y="1657"/>
                  </a:cubicBezTo>
                  <a:cubicBezTo>
                    <a:pt x="500" y="1637"/>
                    <a:pt x="500" y="1637"/>
                    <a:pt x="500" y="1637"/>
                  </a:cubicBezTo>
                  <a:cubicBezTo>
                    <a:pt x="516" y="1632"/>
                    <a:pt x="516" y="1632"/>
                    <a:pt x="516" y="1632"/>
                  </a:cubicBezTo>
                  <a:cubicBezTo>
                    <a:pt x="535" y="1634"/>
                    <a:pt x="535" y="1634"/>
                    <a:pt x="535" y="1634"/>
                  </a:cubicBezTo>
                  <a:cubicBezTo>
                    <a:pt x="572" y="1655"/>
                    <a:pt x="572" y="1655"/>
                    <a:pt x="572" y="1655"/>
                  </a:cubicBezTo>
                  <a:cubicBezTo>
                    <a:pt x="601" y="1672"/>
                    <a:pt x="601" y="1672"/>
                    <a:pt x="601" y="1672"/>
                  </a:cubicBezTo>
                  <a:cubicBezTo>
                    <a:pt x="601" y="1657"/>
                    <a:pt x="601" y="1657"/>
                    <a:pt x="601" y="1657"/>
                  </a:cubicBezTo>
                  <a:cubicBezTo>
                    <a:pt x="611" y="1643"/>
                    <a:pt x="611" y="1643"/>
                    <a:pt x="611" y="1643"/>
                  </a:cubicBezTo>
                  <a:cubicBezTo>
                    <a:pt x="640" y="1641"/>
                    <a:pt x="640" y="1641"/>
                    <a:pt x="640" y="1641"/>
                  </a:cubicBezTo>
                  <a:cubicBezTo>
                    <a:pt x="692" y="1647"/>
                    <a:pt x="692" y="1647"/>
                    <a:pt x="692" y="1647"/>
                  </a:cubicBezTo>
                  <a:cubicBezTo>
                    <a:pt x="727" y="1659"/>
                    <a:pt x="727" y="1659"/>
                    <a:pt x="727" y="1659"/>
                  </a:cubicBezTo>
                  <a:cubicBezTo>
                    <a:pt x="795" y="1672"/>
                    <a:pt x="795" y="1672"/>
                    <a:pt x="795" y="1672"/>
                  </a:cubicBezTo>
                  <a:cubicBezTo>
                    <a:pt x="802" y="1651"/>
                    <a:pt x="802" y="1651"/>
                    <a:pt x="802" y="1651"/>
                  </a:cubicBezTo>
                  <a:cubicBezTo>
                    <a:pt x="812" y="1616"/>
                    <a:pt x="812" y="1616"/>
                    <a:pt x="812" y="1616"/>
                  </a:cubicBezTo>
                  <a:cubicBezTo>
                    <a:pt x="839" y="1616"/>
                    <a:pt x="839" y="1616"/>
                    <a:pt x="839" y="1616"/>
                  </a:cubicBezTo>
                  <a:cubicBezTo>
                    <a:pt x="862" y="1637"/>
                    <a:pt x="862" y="1637"/>
                    <a:pt x="862" y="1637"/>
                  </a:cubicBezTo>
                  <a:cubicBezTo>
                    <a:pt x="876" y="1657"/>
                    <a:pt x="876" y="1657"/>
                    <a:pt x="876" y="1657"/>
                  </a:cubicBezTo>
                  <a:cubicBezTo>
                    <a:pt x="878" y="1680"/>
                    <a:pt x="878" y="1680"/>
                    <a:pt x="878" y="1680"/>
                  </a:cubicBezTo>
                  <a:cubicBezTo>
                    <a:pt x="878" y="1690"/>
                    <a:pt x="878" y="1690"/>
                    <a:pt x="878" y="1690"/>
                  </a:cubicBezTo>
                  <a:cubicBezTo>
                    <a:pt x="895" y="1705"/>
                    <a:pt x="895" y="1705"/>
                    <a:pt x="895" y="1705"/>
                  </a:cubicBezTo>
                  <a:cubicBezTo>
                    <a:pt x="911" y="1721"/>
                    <a:pt x="911" y="1721"/>
                    <a:pt x="911" y="1721"/>
                  </a:cubicBezTo>
                  <a:cubicBezTo>
                    <a:pt x="944" y="1534"/>
                    <a:pt x="944" y="1534"/>
                    <a:pt x="944" y="1534"/>
                  </a:cubicBezTo>
                  <a:cubicBezTo>
                    <a:pt x="2582" y="1745"/>
                    <a:pt x="2582" y="1745"/>
                    <a:pt x="2582" y="1745"/>
                  </a:cubicBezTo>
                  <a:cubicBezTo>
                    <a:pt x="2585" y="1744"/>
                    <a:pt x="2585" y="1744"/>
                    <a:pt x="2585" y="1744"/>
                  </a:cubicBezTo>
                  <a:cubicBezTo>
                    <a:pt x="2616" y="1432"/>
                    <a:pt x="2616" y="1432"/>
                    <a:pt x="2616" y="1432"/>
                  </a:cubicBezTo>
                  <a:lnTo>
                    <a:pt x="2713" y="415"/>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299" name="Google Shape;2299;p69"/>
            <p:cNvSpPr/>
            <p:nvPr/>
          </p:nvSpPr>
          <p:spPr>
            <a:xfrm>
              <a:off x="21721245" y="4745998"/>
              <a:ext cx="686871" cy="1087545"/>
            </a:xfrm>
            <a:custGeom>
              <a:pathLst>
                <a:path extrusionOk="0" h="266" w="168">
                  <a:moveTo>
                    <a:pt x="47" y="266"/>
                  </a:moveTo>
                  <a:lnTo>
                    <a:pt x="47" y="264"/>
                  </a:lnTo>
                  <a:lnTo>
                    <a:pt x="50" y="259"/>
                  </a:lnTo>
                  <a:lnTo>
                    <a:pt x="50" y="258"/>
                  </a:lnTo>
                  <a:lnTo>
                    <a:pt x="49" y="253"/>
                  </a:lnTo>
                  <a:lnTo>
                    <a:pt x="49" y="251"/>
                  </a:lnTo>
                  <a:lnTo>
                    <a:pt x="52" y="249"/>
                  </a:lnTo>
                  <a:lnTo>
                    <a:pt x="54" y="249"/>
                  </a:lnTo>
                  <a:lnTo>
                    <a:pt x="54" y="243"/>
                  </a:lnTo>
                  <a:lnTo>
                    <a:pt x="56" y="241"/>
                  </a:lnTo>
                  <a:lnTo>
                    <a:pt x="56" y="238"/>
                  </a:lnTo>
                  <a:lnTo>
                    <a:pt x="57" y="238"/>
                  </a:lnTo>
                  <a:lnTo>
                    <a:pt x="60" y="236"/>
                  </a:lnTo>
                  <a:lnTo>
                    <a:pt x="63" y="236"/>
                  </a:lnTo>
                  <a:lnTo>
                    <a:pt x="63" y="230"/>
                  </a:lnTo>
                  <a:lnTo>
                    <a:pt x="60" y="229"/>
                  </a:lnTo>
                  <a:lnTo>
                    <a:pt x="59" y="229"/>
                  </a:lnTo>
                  <a:lnTo>
                    <a:pt x="59" y="227"/>
                  </a:lnTo>
                  <a:lnTo>
                    <a:pt x="59" y="226"/>
                  </a:lnTo>
                  <a:lnTo>
                    <a:pt x="61" y="222"/>
                  </a:lnTo>
                  <a:lnTo>
                    <a:pt x="61" y="220"/>
                  </a:lnTo>
                  <a:lnTo>
                    <a:pt x="63" y="217"/>
                  </a:lnTo>
                  <a:lnTo>
                    <a:pt x="66" y="219"/>
                  </a:lnTo>
                  <a:lnTo>
                    <a:pt x="66" y="220"/>
                  </a:lnTo>
                  <a:lnTo>
                    <a:pt x="68" y="219"/>
                  </a:lnTo>
                  <a:lnTo>
                    <a:pt x="70" y="217"/>
                  </a:lnTo>
                  <a:lnTo>
                    <a:pt x="70" y="215"/>
                  </a:lnTo>
                  <a:lnTo>
                    <a:pt x="72" y="216"/>
                  </a:lnTo>
                  <a:lnTo>
                    <a:pt x="74" y="218"/>
                  </a:lnTo>
                  <a:lnTo>
                    <a:pt x="76" y="218"/>
                  </a:lnTo>
                  <a:lnTo>
                    <a:pt x="76" y="215"/>
                  </a:lnTo>
                  <a:lnTo>
                    <a:pt x="76" y="212"/>
                  </a:lnTo>
                  <a:lnTo>
                    <a:pt x="74" y="212"/>
                  </a:lnTo>
                  <a:lnTo>
                    <a:pt x="72" y="209"/>
                  </a:lnTo>
                  <a:lnTo>
                    <a:pt x="78" y="209"/>
                  </a:lnTo>
                  <a:lnTo>
                    <a:pt x="81" y="210"/>
                  </a:lnTo>
                  <a:lnTo>
                    <a:pt x="85" y="209"/>
                  </a:lnTo>
                  <a:lnTo>
                    <a:pt x="86" y="204"/>
                  </a:lnTo>
                  <a:lnTo>
                    <a:pt x="85" y="198"/>
                  </a:lnTo>
                  <a:lnTo>
                    <a:pt x="88" y="198"/>
                  </a:lnTo>
                  <a:lnTo>
                    <a:pt x="93" y="202"/>
                  </a:lnTo>
                  <a:lnTo>
                    <a:pt x="96" y="201"/>
                  </a:lnTo>
                  <a:lnTo>
                    <a:pt x="99" y="198"/>
                  </a:lnTo>
                  <a:lnTo>
                    <a:pt x="100" y="192"/>
                  </a:lnTo>
                  <a:lnTo>
                    <a:pt x="99" y="187"/>
                  </a:lnTo>
                  <a:lnTo>
                    <a:pt x="100" y="183"/>
                  </a:lnTo>
                  <a:lnTo>
                    <a:pt x="100" y="179"/>
                  </a:lnTo>
                  <a:lnTo>
                    <a:pt x="98" y="175"/>
                  </a:lnTo>
                  <a:lnTo>
                    <a:pt x="99" y="172"/>
                  </a:lnTo>
                  <a:lnTo>
                    <a:pt x="100" y="169"/>
                  </a:lnTo>
                  <a:lnTo>
                    <a:pt x="100" y="166"/>
                  </a:lnTo>
                  <a:lnTo>
                    <a:pt x="104" y="171"/>
                  </a:lnTo>
                  <a:lnTo>
                    <a:pt x="107" y="174"/>
                  </a:lnTo>
                  <a:lnTo>
                    <a:pt x="114" y="173"/>
                  </a:lnTo>
                  <a:lnTo>
                    <a:pt x="114" y="171"/>
                  </a:lnTo>
                  <a:lnTo>
                    <a:pt x="114" y="166"/>
                  </a:lnTo>
                  <a:lnTo>
                    <a:pt x="117" y="163"/>
                  </a:lnTo>
                  <a:lnTo>
                    <a:pt x="121" y="165"/>
                  </a:lnTo>
                  <a:lnTo>
                    <a:pt x="122" y="169"/>
                  </a:lnTo>
                  <a:lnTo>
                    <a:pt x="122" y="173"/>
                  </a:lnTo>
                  <a:lnTo>
                    <a:pt x="125" y="172"/>
                  </a:lnTo>
                  <a:lnTo>
                    <a:pt x="129" y="168"/>
                  </a:lnTo>
                  <a:lnTo>
                    <a:pt x="127" y="165"/>
                  </a:lnTo>
                  <a:lnTo>
                    <a:pt x="124" y="162"/>
                  </a:lnTo>
                  <a:lnTo>
                    <a:pt x="124" y="159"/>
                  </a:lnTo>
                  <a:lnTo>
                    <a:pt x="125" y="158"/>
                  </a:lnTo>
                  <a:lnTo>
                    <a:pt x="129" y="162"/>
                  </a:lnTo>
                  <a:lnTo>
                    <a:pt x="133" y="165"/>
                  </a:lnTo>
                  <a:lnTo>
                    <a:pt x="136" y="163"/>
                  </a:lnTo>
                  <a:lnTo>
                    <a:pt x="135" y="158"/>
                  </a:lnTo>
                  <a:lnTo>
                    <a:pt x="136" y="158"/>
                  </a:lnTo>
                  <a:lnTo>
                    <a:pt x="140" y="158"/>
                  </a:lnTo>
                  <a:lnTo>
                    <a:pt x="140" y="150"/>
                  </a:lnTo>
                  <a:lnTo>
                    <a:pt x="144" y="150"/>
                  </a:lnTo>
                  <a:lnTo>
                    <a:pt x="148" y="150"/>
                  </a:lnTo>
                  <a:lnTo>
                    <a:pt x="150" y="148"/>
                  </a:lnTo>
                  <a:lnTo>
                    <a:pt x="150" y="144"/>
                  </a:lnTo>
                  <a:lnTo>
                    <a:pt x="152" y="144"/>
                  </a:lnTo>
                  <a:lnTo>
                    <a:pt x="155" y="142"/>
                  </a:lnTo>
                  <a:lnTo>
                    <a:pt x="158" y="138"/>
                  </a:lnTo>
                  <a:lnTo>
                    <a:pt x="164" y="138"/>
                  </a:lnTo>
                  <a:lnTo>
                    <a:pt x="166" y="136"/>
                  </a:lnTo>
                  <a:lnTo>
                    <a:pt x="168" y="128"/>
                  </a:lnTo>
                  <a:lnTo>
                    <a:pt x="167" y="125"/>
                  </a:lnTo>
                  <a:lnTo>
                    <a:pt x="165" y="125"/>
                  </a:lnTo>
                  <a:lnTo>
                    <a:pt x="163" y="125"/>
                  </a:lnTo>
                  <a:lnTo>
                    <a:pt x="162" y="122"/>
                  </a:lnTo>
                  <a:lnTo>
                    <a:pt x="164" y="119"/>
                  </a:lnTo>
                  <a:lnTo>
                    <a:pt x="164" y="118"/>
                  </a:lnTo>
                  <a:lnTo>
                    <a:pt x="161" y="116"/>
                  </a:lnTo>
                  <a:lnTo>
                    <a:pt x="158" y="109"/>
                  </a:lnTo>
                  <a:lnTo>
                    <a:pt x="153" y="109"/>
                  </a:lnTo>
                  <a:lnTo>
                    <a:pt x="150" y="109"/>
                  </a:lnTo>
                  <a:lnTo>
                    <a:pt x="147" y="103"/>
                  </a:lnTo>
                  <a:lnTo>
                    <a:pt x="146" y="96"/>
                  </a:lnTo>
                  <a:lnTo>
                    <a:pt x="146" y="91"/>
                  </a:lnTo>
                  <a:lnTo>
                    <a:pt x="144" y="86"/>
                  </a:lnTo>
                  <a:lnTo>
                    <a:pt x="140" y="88"/>
                  </a:lnTo>
                  <a:lnTo>
                    <a:pt x="136" y="89"/>
                  </a:lnTo>
                  <a:lnTo>
                    <a:pt x="131" y="90"/>
                  </a:lnTo>
                  <a:lnTo>
                    <a:pt x="125" y="87"/>
                  </a:lnTo>
                  <a:lnTo>
                    <a:pt x="122" y="79"/>
                  </a:lnTo>
                  <a:lnTo>
                    <a:pt x="119" y="69"/>
                  </a:lnTo>
                  <a:lnTo>
                    <a:pt x="114" y="56"/>
                  </a:lnTo>
                  <a:lnTo>
                    <a:pt x="111" y="44"/>
                  </a:lnTo>
                  <a:lnTo>
                    <a:pt x="108" y="36"/>
                  </a:lnTo>
                  <a:lnTo>
                    <a:pt x="106" y="25"/>
                  </a:lnTo>
                  <a:lnTo>
                    <a:pt x="103" y="15"/>
                  </a:lnTo>
                  <a:lnTo>
                    <a:pt x="100" y="11"/>
                  </a:lnTo>
                  <a:lnTo>
                    <a:pt x="81" y="0"/>
                  </a:lnTo>
                  <a:lnTo>
                    <a:pt x="77" y="4"/>
                  </a:lnTo>
                  <a:lnTo>
                    <a:pt x="72" y="9"/>
                  </a:lnTo>
                  <a:lnTo>
                    <a:pt x="65" y="15"/>
                  </a:lnTo>
                  <a:lnTo>
                    <a:pt x="61" y="14"/>
                  </a:lnTo>
                  <a:lnTo>
                    <a:pt x="56" y="12"/>
                  </a:lnTo>
                  <a:lnTo>
                    <a:pt x="50" y="9"/>
                  </a:lnTo>
                  <a:lnTo>
                    <a:pt x="44" y="5"/>
                  </a:lnTo>
                  <a:lnTo>
                    <a:pt x="42" y="5"/>
                  </a:lnTo>
                  <a:lnTo>
                    <a:pt x="39" y="10"/>
                  </a:lnTo>
                  <a:lnTo>
                    <a:pt x="32" y="29"/>
                  </a:lnTo>
                  <a:lnTo>
                    <a:pt x="30" y="46"/>
                  </a:lnTo>
                  <a:lnTo>
                    <a:pt x="22" y="64"/>
                  </a:lnTo>
                  <a:lnTo>
                    <a:pt x="20" y="76"/>
                  </a:lnTo>
                  <a:lnTo>
                    <a:pt x="17" y="90"/>
                  </a:lnTo>
                  <a:lnTo>
                    <a:pt x="20" y="98"/>
                  </a:lnTo>
                  <a:lnTo>
                    <a:pt x="22" y="100"/>
                  </a:lnTo>
                  <a:lnTo>
                    <a:pt x="21" y="104"/>
                  </a:lnTo>
                  <a:lnTo>
                    <a:pt x="17" y="108"/>
                  </a:lnTo>
                  <a:lnTo>
                    <a:pt x="17" y="116"/>
                  </a:lnTo>
                  <a:lnTo>
                    <a:pt x="15" y="123"/>
                  </a:lnTo>
                  <a:lnTo>
                    <a:pt x="15" y="133"/>
                  </a:lnTo>
                  <a:lnTo>
                    <a:pt x="12" y="135"/>
                  </a:lnTo>
                  <a:lnTo>
                    <a:pt x="12" y="143"/>
                  </a:lnTo>
                  <a:lnTo>
                    <a:pt x="2" y="142"/>
                  </a:lnTo>
                  <a:lnTo>
                    <a:pt x="0" y="146"/>
                  </a:lnTo>
                  <a:lnTo>
                    <a:pt x="35" y="253"/>
                  </a:lnTo>
                  <a:lnTo>
                    <a:pt x="47" y="266"/>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0" name="Google Shape;2300;p69"/>
            <p:cNvSpPr/>
            <p:nvPr/>
          </p:nvSpPr>
          <p:spPr>
            <a:xfrm>
              <a:off x="20408831" y="5490108"/>
              <a:ext cx="1410539" cy="1042570"/>
            </a:xfrm>
            <a:custGeom>
              <a:pathLst>
                <a:path extrusionOk="0" h="255" w="345">
                  <a:moveTo>
                    <a:pt x="0" y="209"/>
                  </a:moveTo>
                  <a:lnTo>
                    <a:pt x="14" y="195"/>
                  </a:lnTo>
                  <a:lnTo>
                    <a:pt x="18" y="190"/>
                  </a:lnTo>
                  <a:lnTo>
                    <a:pt x="23" y="185"/>
                  </a:lnTo>
                  <a:lnTo>
                    <a:pt x="25" y="182"/>
                  </a:lnTo>
                  <a:lnTo>
                    <a:pt x="31" y="178"/>
                  </a:lnTo>
                  <a:lnTo>
                    <a:pt x="31" y="173"/>
                  </a:lnTo>
                  <a:lnTo>
                    <a:pt x="31" y="171"/>
                  </a:lnTo>
                  <a:lnTo>
                    <a:pt x="25" y="155"/>
                  </a:lnTo>
                  <a:lnTo>
                    <a:pt x="20" y="146"/>
                  </a:lnTo>
                  <a:lnTo>
                    <a:pt x="25" y="141"/>
                  </a:lnTo>
                  <a:lnTo>
                    <a:pt x="44" y="137"/>
                  </a:lnTo>
                  <a:lnTo>
                    <a:pt x="54" y="137"/>
                  </a:lnTo>
                  <a:lnTo>
                    <a:pt x="67" y="137"/>
                  </a:lnTo>
                  <a:lnTo>
                    <a:pt x="75" y="137"/>
                  </a:lnTo>
                  <a:lnTo>
                    <a:pt x="81" y="137"/>
                  </a:lnTo>
                  <a:lnTo>
                    <a:pt x="91" y="133"/>
                  </a:lnTo>
                  <a:lnTo>
                    <a:pt x="94" y="133"/>
                  </a:lnTo>
                  <a:lnTo>
                    <a:pt x="109" y="129"/>
                  </a:lnTo>
                  <a:lnTo>
                    <a:pt x="119" y="119"/>
                  </a:lnTo>
                  <a:lnTo>
                    <a:pt x="127" y="114"/>
                  </a:lnTo>
                  <a:lnTo>
                    <a:pt x="132" y="111"/>
                  </a:lnTo>
                  <a:lnTo>
                    <a:pt x="132" y="107"/>
                  </a:lnTo>
                  <a:lnTo>
                    <a:pt x="132" y="101"/>
                  </a:lnTo>
                  <a:lnTo>
                    <a:pt x="128" y="94"/>
                  </a:lnTo>
                  <a:lnTo>
                    <a:pt x="132" y="91"/>
                  </a:lnTo>
                  <a:lnTo>
                    <a:pt x="134" y="84"/>
                  </a:lnTo>
                  <a:lnTo>
                    <a:pt x="126" y="87"/>
                  </a:lnTo>
                  <a:lnTo>
                    <a:pt x="124" y="84"/>
                  </a:lnTo>
                  <a:lnTo>
                    <a:pt x="122" y="79"/>
                  </a:lnTo>
                  <a:lnTo>
                    <a:pt x="129" y="74"/>
                  </a:lnTo>
                  <a:lnTo>
                    <a:pt x="140" y="63"/>
                  </a:lnTo>
                  <a:lnTo>
                    <a:pt x="144" y="54"/>
                  </a:lnTo>
                  <a:lnTo>
                    <a:pt x="147" y="46"/>
                  </a:lnTo>
                  <a:lnTo>
                    <a:pt x="157" y="34"/>
                  </a:lnTo>
                  <a:lnTo>
                    <a:pt x="165" y="22"/>
                  </a:lnTo>
                  <a:lnTo>
                    <a:pt x="176" y="14"/>
                  </a:lnTo>
                  <a:lnTo>
                    <a:pt x="186" y="12"/>
                  </a:lnTo>
                  <a:lnTo>
                    <a:pt x="201" y="7"/>
                  </a:lnTo>
                  <a:lnTo>
                    <a:pt x="211" y="3"/>
                  </a:lnTo>
                  <a:lnTo>
                    <a:pt x="233" y="0"/>
                  </a:lnTo>
                  <a:lnTo>
                    <a:pt x="233" y="8"/>
                  </a:lnTo>
                  <a:lnTo>
                    <a:pt x="233" y="15"/>
                  </a:lnTo>
                  <a:lnTo>
                    <a:pt x="236" y="24"/>
                  </a:lnTo>
                  <a:lnTo>
                    <a:pt x="240" y="34"/>
                  </a:lnTo>
                  <a:lnTo>
                    <a:pt x="245" y="35"/>
                  </a:lnTo>
                  <a:lnTo>
                    <a:pt x="249" y="46"/>
                  </a:lnTo>
                  <a:lnTo>
                    <a:pt x="245" y="48"/>
                  </a:lnTo>
                  <a:lnTo>
                    <a:pt x="243" y="58"/>
                  </a:lnTo>
                  <a:lnTo>
                    <a:pt x="249" y="69"/>
                  </a:lnTo>
                  <a:lnTo>
                    <a:pt x="253" y="81"/>
                  </a:lnTo>
                  <a:lnTo>
                    <a:pt x="258" y="84"/>
                  </a:lnTo>
                  <a:lnTo>
                    <a:pt x="261" y="100"/>
                  </a:lnTo>
                  <a:lnTo>
                    <a:pt x="263" y="113"/>
                  </a:lnTo>
                  <a:lnTo>
                    <a:pt x="269" y="126"/>
                  </a:lnTo>
                  <a:lnTo>
                    <a:pt x="269" y="127"/>
                  </a:lnTo>
                  <a:lnTo>
                    <a:pt x="269" y="146"/>
                  </a:lnTo>
                  <a:lnTo>
                    <a:pt x="269" y="172"/>
                  </a:lnTo>
                  <a:lnTo>
                    <a:pt x="274" y="199"/>
                  </a:lnTo>
                  <a:lnTo>
                    <a:pt x="274" y="209"/>
                  </a:lnTo>
                  <a:lnTo>
                    <a:pt x="281" y="217"/>
                  </a:lnTo>
                  <a:lnTo>
                    <a:pt x="274" y="226"/>
                  </a:lnTo>
                  <a:lnTo>
                    <a:pt x="276" y="231"/>
                  </a:lnTo>
                  <a:lnTo>
                    <a:pt x="266" y="244"/>
                  </a:lnTo>
                  <a:lnTo>
                    <a:pt x="275" y="241"/>
                  </a:lnTo>
                  <a:lnTo>
                    <a:pt x="283" y="238"/>
                  </a:lnTo>
                  <a:lnTo>
                    <a:pt x="291" y="232"/>
                  </a:lnTo>
                  <a:lnTo>
                    <a:pt x="295" y="229"/>
                  </a:lnTo>
                  <a:lnTo>
                    <a:pt x="303" y="227"/>
                  </a:lnTo>
                  <a:lnTo>
                    <a:pt x="310" y="226"/>
                  </a:lnTo>
                  <a:lnTo>
                    <a:pt x="313" y="224"/>
                  </a:lnTo>
                  <a:lnTo>
                    <a:pt x="321" y="219"/>
                  </a:lnTo>
                  <a:lnTo>
                    <a:pt x="329" y="211"/>
                  </a:lnTo>
                  <a:lnTo>
                    <a:pt x="321" y="225"/>
                  </a:lnTo>
                  <a:lnTo>
                    <a:pt x="329" y="222"/>
                  </a:lnTo>
                  <a:lnTo>
                    <a:pt x="334" y="217"/>
                  </a:lnTo>
                  <a:lnTo>
                    <a:pt x="337" y="215"/>
                  </a:lnTo>
                  <a:lnTo>
                    <a:pt x="343" y="212"/>
                  </a:lnTo>
                  <a:lnTo>
                    <a:pt x="345" y="212"/>
                  </a:lnTo>
                  <a:lnTo>
                    <a:pt x="334" y="225"/>
                  </a:lnTo>
                  <a:lnTo>
                    <a:pt x="321" y="233"/>
                  </a:lnTo>
                  <a:lnTo>
                    <a:pt x="313" y="236"/>
                  </a:lnTo>
                  <a:lnTo>
                    <a:pt x="306" y="244"/>
                  </a:lnTo>
                  <a:lnTo>
                    <a:pt x="295" y="248"/>
                  </a:lnTo>
                  <a:lnTo>
                    <a:pt x="281" y="251"/>
                  </a:lnTo>
                  <a:lnTo>
                    <a:pt x="271" y="255"/>
                  </a:lnTo>
                  <a:lnTo>
                    <a:pt x="263" y="251"/>
                  </a:lnTo>
                  <a:lnTo>
                    <a:pt x="261" y="244"/>
                  </a:lnTo>
                  <a:lnTo>
                    <a:pt x="261" y="239"/>
                  </a:lnTo>
                  <a:lnTo>
                    <a:pt x="258" y="235"/>
                  </a:lnTo>
                  <a:lnTo>
                    <a:pt x="240" y="230"/>
                  </a:lnTo>
                  <a:lnTo>
                    <a:pt x="220" y="226"/>
                  </a:lnTo>
                  <a:lnTo>
                    <a:pt x="224" y="219"/>
                  </a:lnTo>
                  <a:lnTo>
                    <a:pt x="220" y="217"/>
                  </a:lnTo>
                  <a:lnTo>
                    <a:pt x="216" y="216"/>
                  </a:lnTo>
                  <a:lnTo>
                    <a:pt x="212" y="214"/>
                  </a:lnTo>
                  <a:lnTo>
                    <a:pt x="206" y="204"/>
                  </a:lnTo>
                  <a:lnTo>
                    <a:pt x="200" y="198"/>
                  </a:lnTo>
                  <a:lnTo>
                    <a:pt x="189" y="190"/>
                  </a:lnTo>
                  <a:lnTo>
                    <a:pt x="3" y="223"/>
                  </a:lnTo>
                  <a:lnTo>
                    <a:pt x="0" y="209"/>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1" name="Google Shape;2301;p69"/>
            <p:cNvSpPr/>
            <p:nvPr/>
          </p:nvSpPr>
          <p:spPr>
            <a:xfrm>
              <a:off x="21361456" y="5416514"/>
              <a:ext cx="327081" cy="592834"/>
            </a:xfrm>
            <a:custGeom>
              <a:pathLst>
                <a:path extrusionOk="0" h="145" w="80">
                  <a:moveTo>
                    <a:pt x="0" y="33"/>
                  </a:moveTo>
                  <a:lnTo>
                    <a:pt x="3" y="42"/>
                  </a:lnTo>
                  <a:lnTo>
                    <a:pt x="7" y="52"/>
                  </a:lnTo>
                  <a:lnTo>
                    <a:pt x="12" y="53"/>
                  </a:lnTo>
                  <a:lnTo>
                    <a:pt x="16" y="64"/>
                  </a:lnTo>
                  <a:lnTo>
                    <a:pt x="12" y="66"/>
                  </a:lnTo>
                  <a:lnTo>
                    <a:pt x="10" y="76"/>
                  </a:lnTo>
                  <a:lnTo>
                    <a:pt x="16" y="87"/>
                  </a:lnTo>
                  <a:lnTo>
                    <a:pt x="20" y="99"/>
                  </a:lnTo>
                  <a:lnTo>
                    <a:pt x="25" y="102"/>
                  </a:lnTo>
                  <a:lnTo>
                    <a:pt x="28" y="118"/>
                  </a:lnTo>
                  <a:lnTo>
                    <a:pt x="30" y="131"/>
                  </a:lnTo>
                  <a:lnTo>
                    <a:pt x="36" y="144"/>
                  </a:lnTo>
                  <a:lnTo>
                    <a:pt x="36" y="145"/>
                  </a:lnTo>
                  <a:lnTo>
                    <a:pt x="68" y="141"/>
                  </a:lnTo>
                  <a:lnTo>
                    <a:pt x="64" y="131"/>
                  </a:lnTo>
                  <a:lnTo>
                    <a:pt x="66" y="118"/>
                  </a:lnTo>
                  <a:lnTo>
                    <a:pt x="64" y="102"/>
                  </a:lnTo>
                  <a:lnTo>
                    <a:pt x="62" y="87"/>
                  </a:lnTo>
                  <a:lnTo>
                    <a:pt x="67" y="65"/>
                  </a:lnTo>
                  <a:lnTo>
                    <a:pt x="68" y="47"/>
                  </a:lnTo>
                  <a:lnTo>
                    <a:pt x="80" y="36"/>
                  </a:lnTo>
                  <a:lnTo>
                    <a:pt x="80" y="31"/>
                  </a:lnTo>
                  <a:lnTo>
                    <a:pt x="76" y="26"/>
                  </a:lnTo>
                  <a:lnTo>
                    <a:pt x="76" y="18"/>
                  </a:lnTo>
                  <a:lnTo>
                    <a:pt x="76" y="6"/>
                  </a:lnTo>
                  <a:lnTo>
                    <a:pt x="72" y="0"/>
                  </a:lnTo>
                  <a:lnTo>
                    <a:pt x="61" y="4"/>
                  </a:lnTo>
                  <a:lnTo>
                    <a:pt x="51" y="7"/>
                  </a:lnTo>
                  <a:lnTo>
                    <a:pt x="31" y="11"/>
                  </a:lnTo>
                  <a:lnTo>
                    <a:pt x="21" y="12"/>
                  </a:lnTo>
                  <a:lnTo>
                    <a:pt x="8" y="18"/>
                  </a:lnTo>
                  <a:lnTo>
                    <a:pt x="0" y="18"/>
                  </a:lnTo>
                  <a:lnTo>
                    <a:pt x="0" y="26"/>
                  </a:lnTo>
                  <a:lnTo>
                    <a:pt x="0" y="33"/>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2" name="Google Shape;2302;p69"/>
            <p:cNvSpPr/>
            <p:nvPr/>
          </p:nvSpPr>
          <p:spPr>
            <a:xfrm>
              <a:off x="21614945" y="5342921"/>
              <a:ext cx="294373" cy="650073"/>
            </a:xfrm>
            <a:custGeom>
              <a:pathLst>
                <a:path extrusionOk="0" h="159" w="72">
                  <a:moveTo>
                    <a:pt x="26" y="0"/>
                  </a:moveTo>
                  <a:lnTo>
                    <a:pt x="20" y="2"/>
                  </a:lnTo>
                  <a:lnTo>
                    <a:pt x="14" y="2"/>
                  </a:lnTo>
                  <a:lnTo>
                    <a:pt x="14" y="9"/>
                  </a:lnTo>
                  <a:lnTo>
                    <a:pt x="12" y="14"/>
                  </a:lnTo>
                  <a:lnTo>
                    <a:pt x="10" y="18"/>
                  </a:lnTo>
                  <a:lnTo>
                    <a:pt x="14" y="24"/>
                  </a:lnTo>
                  <a:lnTo>
                    <a:pt x="14" y="36"/>
                  </a:lnTo>
                  <a:lnTo>
                    <a:pt x="14" y="44"/>
                  </a:lnTo>
                  <a:lnTo>
                    <a:pt x="18" y="49"/>
                  </a:lnTo>
                  <a:lnTo>
                    <a:pt x="18" y="54"/>
                  </a:lnTo>
                  <a:lnTo>
                    <a:pt x="6" y="65"/>
                  </a:lnTo>
                  <a:lnTo>
                    <a:pt x="5" y="83"/>
                  </a:lnTo>
                  <a:lnTo>
                    <a:pt x="0" y="105"/>
                  </a:lnTo>
                  <a:lnTo>
                    <a:pt x="2" y="120"/>
                  </a:lnTo>
                  <a:lnTo>
                    <a:pt x="4" y="136"/>
                  </a:lnTo>
                  <a:lnTo>
                    <a:pt x="2" y="149"/>
                  </a:lnTo>
                  <a:lnTo>
                    <a:pt x="6" y="159"/>
                  </a:lnTo>
                  <a:lnTo>
                    <a:pt x="58" y="147"/>
                  </a:lnTo>
                  <a:lnTo>
                    <a:pt x="61" y="138"/>
                  </a:lnTo>
                  <a:lnTo>
                    <a:pt x="71" y="134"/>
                  </a:lnTo>
                  <a:lnTo>
                    <a:pt x="70" y="131"/>
                  </a:lnTo>
                  <a:lnTo>
                    <a:pt x="72" y="119"/>
                  </a:lnTo>
                  <a:lnTo>
                    <a:pt x="72" y="119"/>
                  </a:lnTo>
                  <a:lnTo>
                    <a:pt x="61" y="107"/>
                  </a:lnTo>
                  <a:lnTo>
                    <a:pt x="26" y="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3" name="Google Shape;2303;p69"/>
            <p:cNvSpPr/>
            <p:nvPr/>
          </p:nvSpPr>
          <p:spPr>
            <a:xfrm>
              <a:off x="21508644" y="6132006"/>
              <a:ext cx="331171" cy="302550"/>
            </a:xfrm>
            <a:custGeom>
              <a:pathLst>
                <a:path extrusionOk="0" h="74" w="81">
                  <a:moveTo>
                    <a:pt x="5" y="42"/>
                  </a:moveTo>
                  <a:lnTo>
                    <a:pt x="5" y="52"/>
                  </a:lnTo>
                  <a:lnTo>
                    <a:pt x="12" y="60"/>
                  </a:lnTo>
                  <a:lnTo>
                    <a:pt x="5" y="69"/>
                  </a:lnTo>
                  <a:lnTo>
                    <a:pt x="7" y="74"/>
                  </a:lnTo>
                  <a:lnTo>
                    <a:pt x="13" y="71"/>
                  </a:lnTo>
                  <a:lnTo>
                    <a:pt x="19" y="66"/>
                  </a:lnTo>
                  <a:lnTo>
                    <a:pt x="21" y="63"/>
                  </a:lnTo>
                  <a:lnTo>
                    <a:pt x="29" y="56"/>
                  </a:lnTo>
                  <a:lnTo>
                    <a:pt x="35" y="52"/>
                  </a:lnTo>
                  <a:lnTo>
                    <a:pt x="48" y="52"/>
                  </a:lnTo>
                  <a:lnTo>
                    <a:pt x="52" y="49"/>
                  </a:lnTo>
                  <a:lnTo>
                    <a:pt x="56" y="46"/>
                  </a:lnTo>
                  <a:lnTo>
                    <a:pt x="62" y="43"/>
                  </a:lnTo>
                  <a:lnTo>
                    <a:pt x="71" y="41"/>
                  </a:lnTo>
                  <a:lnTo>
                    <a:pt x="78" y="40"/>
                  </a:lnTo>
                  <a:lnTo>
                    <a:pt x="81" y="38"/>
                  </a:lnTo>
                  <a:lnTo>
                    <a:pt x="72" y="0"/>
                  </a:lnTo>
                  <a:lnTo>
                    <a:pt x="35" y="7"/>
                  </a:lnTo>
                  <a:lnTo>
                    <a:pt x="0" y="14"/>
                  </a:lnTo>
                  <a:lnTo>
                    <a:pt x="0" y="15"/>
                  </a:lnTo>
                  <a:lnTo>
                    <a:pt x="5" y="42"/>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4" name="Google Shape;2304;p69"/>
            <p:cNvSpPr/>
            <p:nvPr/>
          </p:nvSpPr>
          <p:spPr>
            <a:xfrm>
              <a:off x="21803017" y="6107475"/>
              <a:ext cx="139010" cy="179895"/>
            </a:xfrm>
            <a:custGeom>
              <a:pathLst>
                <a:path extrusionOk="0" h="44" w="34">
                  <a:moveTo>
                    <a:pt x="32" y="20"/>
                  </a:moveTo>
                  <a:lnTo>
                    <a:pt x="31" y="18"/>
                  </a:lnTo>
                  <a:lnTo>
                    <a:pt x="29" y="17"/>
                  </a:lnTo>
                  <a:lnTo>
                    <a:pt x="25" y="15"/>
                  </a:lnTo>
                  <a:lnTo>
                    <a:pt x="23" y="14"/>
                  </a:lnTo>
                  <a:lnTo>
                    <a:pt x="22" y="10"/>
                  </a:lnTo>
                  <a:lnTo>
                    <a:pt x="18" y="6"/>
                  </a:lnTo>
                  <a:lnTo>
                    <a:pt x="14" y="0"/>
                  </a:lnTo>
                  <a:lnTo>
                    <a:pt x="0" y="6"/>
                  </a:lnTo>
                  <a:lnTo>
                    <a:pt x="9" y="44"/>
                  </a:lnTo>
                  <a:lnTo>
                    <a:pt x="11" y="41"/>
                  </a:lnTo>
                  <a:lnTo>
                    <a:pt x="14" y="40"/>
                  </a:lnTo>
                  <a:lnTo>
                    <a:pt x="19" y="37"/>
                  </a:lnTo>
                  <a:lnTo>
                    <a:pt x="19" y="33"/>
                  </a:lnTo>
                  <a:lnTo>
                    <a:pt x="19" y="31"/>
                  </a:lnTo>
                  <a:lnTo>
                    <a:pt x="19" y="27"/>
                  </a:lnTo>
                  <a:lnTo>
                    <a:pt x="19" y="24"/>
                  </a:lnTo>
                  <a:lnTo>
                    <a:pt x="19" y="21"/>
                  </a:lnTo>
                  <a:lnTo>
                    <a:pt x="19" y="20"/>
                  </a:lnTo>
                  <a:lnTo>
                    <a:pt x="21" y="18"/>
                  </a:lnTo>
                  <a:lnTo>
                    <a:pt x="23" y="18"/>
                  </a:lnTo>
                  <a:lnTo>
                    <a:pt x="26" y="20"/>
                  </a:lnTo>
                  <a:lnTo>
                    <a:pt x="27" y="22"/>
                  </a:lnTo>
                  <a:lnTo>
                    <a:pt x="29" y="28"/>
                  </a:lnTo>
                  <a:lnTo>
                    <a:pt x="29" y="29"/>
                  </a:lnTo>
                  <a:lnTo>
                    <a:pt x="31" y="31"/>
                  </a:lnTo>
                  <a:lnTo>
                    <a:pt x="33" y="29"/>
                  </a:lnTo>
                  <a:lnTo>
                    <a:pt x="34" y="28"/>
                  </a:lnTo>
                  <a:lnTo>
                    <a:pt x="34" y="27"/>
                  </a:lnTo>
                  <a:lnTo>
                    <a:pt x="32" y="2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5" name="Google Shape;2305;p69"/>
            <p:cNvSpPr/>
            <p:nvPr/>
          </p:nvSpPr>
          <p:spPr>
            <a:xfrm>
              <a:off x="21508644" y="5890782"/>
              <a:ext cx="633721" cy="347523"/>
            </a:xfrm>
            <a:custGeom>
              <a:pathLst>
                <a:path extrusionOk="0" h="481" w="887">
                  <a:moveTo>
                    <a:pt x="887" y="295"/>
                  </a:moveTo>
                  <a:cubicBezTo>
                    <a:pt x="882" y="316"/>
                    <a:pt x="882" y="316"/>
                    <a:pt x="882" y="316"/>
                  </a:cubicBezTo>
                  <a:cubicBezTo>
                    <a:pt x="865" y="329"/>
                    <a:pt x="865" y="329"/>
                    <a:pt x="865" y="329"/>
                  </a:cubicBezTo>
                  <a:cubicBezTo>
                    <a:pt x="841" y="336"/>
                    <a:pt x="841" y="336"/>
                    <a:pt x="841" y="336"/>
                  </a:cubicBezTo>
                  <a:cubicBezTo>
                    <a:pt x="823" y="356"/>
                    <a:pt x="823" y="356"/>
                    <a:pt x="823" y="356"/>
                  </a:cubicBezTo>
                  <a:cubicBezTo>
                    <a:pt x="793" y="356"/>
                    <a:pt x="793" y="356"/>
                    <a:pt x="793" y="356"/>
                  </a:cubicBezTo>
                  <a:cubicBezTo>
                    <a:pt x="773" y="367"/>
                    <a:pt x="773" y="367"/>
                    <a:pt x="773" y="367"/>
                  </a:cubicBezTo>
                  <a:cubicBezTo>
                    <a:pt x="750" y="369"/>
                    <a:pt x="750" y="369"/>
                    <a:pt x="750" y="369"/>
                  </a:cubicBezTo>
                  <a:cubicBezTo>
                    <a:pt x="750" y="381"/>
                    <a:pt x="750" y="381"/>
                    <a:pt x="750" y="381"/>
                  </a:cubicBezTo>
                  <a:cubicBezTo>
                    <a:pt x="735" y="405"/>
                    <a:pt x="735" y="405"/>
                    <a:pt x="735" y="405"/>
                  </a:cubicBezTo>
                  <a:cubicBezTo>
                    <a:pt x="709" y="417"/>
                    <a:pt x="709" y="417"/>
                    <a:pt x="709" y="417"/>
                  </a:cubicBezTo>
                  <a:cubicBezTo>
                    <a:pt x="709" y="405"/>
                    <a:pt x="709" y="405"/>
                    <a:pt x="709" y="405"/>
                  </a:cubicBezTo>
                  <a:cubicBezTo>
                    <a:pt x="704" y="374"/>
                    <a:pt x="704" y="374"/>
                    <a:pt x="704" y="374"/>
                  </a:cubicBezTo>
                  <a:cubicBezTo>
                    <a:pt x="692" y="356"/>
                    <a:pt x="692" y="356"/>
                    <a:pt x="692" y="356"/>
                  </a:cubicBezTo>
                  <a:cubicBezTo>
                    <a:pt x="675" y="369"/>
                    <a:pt x="675" y="369"/>
                    <a:pt x="675" y="369"/>
                  </a:cubicBezTo>
                  <a:cubicBezTo>
                    <a:pt x="668" y="385"/>
                    <a:pt x="668" y="385"/>
                    <a:pt x="668" y="385"/>
                  </a:cubicBezTo>
                  <a:cubicBezTo>
                    <a:pt x="649" y="407"/>
                    <a:pt x="649" y="407"/>
                    <a:pt x="649" y="407"/>
                  </a:cubicBezTo>
                  <a:cubicBezTo>
                    <a:pt x="649" y="435"/>
                    <a:pt x="649" y="435"/>
                    <a:pt x="649" y="435"/>
                  </a:cubicBezTo>
                  <a:cubicBezTo>
                    <a:pt x="628" y="455"/>
                    <a:pt x="628" y="455"/>
                    <a:pt x="628" y="455"/>
                  </a:cubicBezTo>
                  <a:cubicBezTo>
                    <a:pt x="617" y="455"/>
                    <a:pt x="617" y="455"/>
                    <a:pt x="617" y="455"/>
                  </a:cubicBezTo>
                  <a:cubicBezTo>
                    <a:pt x="606" y="455"/>
                    <a:pt x="606" y="455"/>
                    <a:pt x="606" y="455"/>
                  </a:cubicBezTo>
                  <a:cubicBezTo>
                    <a:pt x="607" y="452"/>
                    <a:pt x="607" y="452"/>
                    <a:pt x="607" y="452"/>
                  </a:cubicBezTo>
                  <a:cubicBezTo>
                    <a:pt x="595" y="416"/>
                    <a:pt x="595" y="416"/>
                    <a:pt x="595" y="416"/>
                  </a:cubicBezTo>
                  <a:cubicBezTo>
                    <a:pt x="585" y="406"/>
                    <a:pt x="585" y="406"/>
                    <a:pt x="585" y="406"/>
                  </a:cubicBezTo>
                  <a:cubicBezTo>
                    <a:pt x="574" y="395"/>
                    <a:pt x="574" y="395"/>
                    <a:pt x="574" y="395"/>
                  </a:cubicBezTo>
                  <a:cubicBezTo>
                    <a:pt x="553" y="385"/>
                    <a:pt x="553" y="385"/>
                    <a:pt x="553" y="385"/>
                  </a:cubicBezTo>
                  <a:cubicBezTo>
                    <a:pt x="544" y="378"/>
                    <a:pt x="544" y="378"/>
                    <a:pt x="544" y="378"/>
                  </a:cubicBezTo>
                  <a:cubicBezTo>
                    <a:pt x="534" y="357"/>
                    <a:pt x="534" y="357"/>
                    <a:pt x="534" y="357"/>
                  </a:cubicBezTo>
                  <a:cubicBezTo>
                    <a:pt x="515" y="336"/>
                    <a:pt x="515" y="336"/>
                    <a:pt x="515" y="336"/>
                  </a:cubicBezTo>
                  <a:cubicBezTo>
                    <a:pt x="493" y="303"/>
                    <a:pt x="493" y="303"/>
                    <a:pt x="493" y="303"/>
                  </a:cubicBezTo>
                  <a:cubicBezTo>
                    <a:pt x="413" y="336"/>
                    <a:pt x="413" y="336"/>
                    <a:pt x="413" y="336"/>
                  </a:cubicBezTo>
                  <a:cubicBezTo>
                    <a:pt x="197" y="376"/>
                    <a:pt x="197" y="376"/>
                    <a:pt x="197" y="376"/>
                  </a:cubicBezTo>
                  <a:cubicBezTo>
                    <a:pt x="0" y="413"/>
                    <a:pt x="0" y="413"/>
                    <a:pt x="0" y="413"/>
                  </a:cubicBezTo>
                  <a:cubicBezTo>
                    <a:pt x="0" y="270"/>
                    <a:pt x="0" y="270"/>
                    <a:pt x="0" y="270"/>
                  </a:cubicBezTo>
                  <a:cubicBezTo>
                    <a:pt x="0" y="165"/>
                    <a:pt x="0" y="165"/>
                    <a:pt x="0" y="165"/>
                  </a:cubicBezTo>
                  <a:cubicBezTo>
                    <a:pt x="183" y="142"/>
                    <a:pt x="183" y="142"/>
                    <a:pt x="183" y="142"/>
                  </a:cubicBezTo>
                  <a:cubicBezTo>
                    <a:pt x="479" y="70"/>
                    <a:pt x="479" y="70"/>
                    <a:pt x="479" y="70"/>
                  </a:cubicBezTo>
                  <a:cubicBezTo>
                    <a:pt x="495" y="20"/>
                    <a:pt x="495" y="20"/>
                    <a:pt x="495" y="20"/>
                  </a:cubicBezTo>
                  <a:cubicBezTo>
                    <a:pt x="554" y="0"/>
                    <a:pt x="554" y="0"/>
                    <a:pt x="554" y="0"/>
                  </a:cubicBezTo>
                  <a:cubicBezTo>
                    <a:pt x="567" y="26"/>
                    <a:pt x="567" y="26"/>
                    <a:pt x="567" y="26"/>
                  </a:cubicBezTo>
                  <a:cubicBezTo>
                    <a:pt x="586" y="53"/>
                    <a:pt x="586" y="53"/>
                    <a:pt x="586" y="53"/>
                  </a:cubicBezTo>
                  <a:cubicBezTo>
                    <a:pt x="598" y="53"/>
                    <a:pt x="598" y="53"/>
                    <a:pt x="598" y="53"/>
                  </a:cubicBezTo>
                  <a:cubicBezTo>
                    <a:pt x="617" y="53"/>
                    <a:pt x="617" y="53"/>
                    <a:pt x="617" y="53"/>
                  </a:cubicBezTo>
                  <a:cubicBezTo>
                    <a:pt x="628" y="62"/>
                    <a:pt x="628" y="62"/>
                    <a:pt x="628" y="62"/>
                  </a:cubicBezTo>
                  <a:cubicBezTo>
                    <a:pt x="622" y="77"/>
                    <a:pt x="622" y="77"/>
                    <a:pt x="622" y="77"/>
                  </a:cubicBezTo>
                  <a:cubicBezTo>
                    <a:pt x="600" y="90"/>
                    <a:pt x="600" y="90"/>
                    <a:pt x="600" y="90"/>
                  </a:cubicBezTo>
                  <a:cubicBezTo>
                    <a:pt x="581" y="104"/>
                    <a:pt x="581" y="104"/>
                    <a:pt x="581" y="104"/>
                  </a:cubicBezTo>
                  <a:cubicBezTo>
                    <a:pt x="566" y="117"/>
                    <a:pt x="566" y="117"/>
                    <a:pt x="566" y="117"/>
                  </a:cubicBezTo>
                  <a:cubicBezTo>
                    <a:pt x="554" y="137"/>
                    <a:pt x="554" y="137"/>
                    <a:pt x="554" y="137"/>
                  </a:cubicBezTo>
                  <a:cubicBezTo>
                    <a:pt x="554" y="165"/>
                    <a:pt x="554" y="165"/>
                    <a:pt x="554" y="165"/>
                  </a:cubicBezTo>
                  <a:cubicBezTo>
                    <a:pt x="560" y="179"/>
                    <a:pt x="560" y="179"/>
                    <a:pt x="560" y="179"/>
                  </a:cubicBezTo>
                  <a:cubicBezTo>
                    <a:pt x="576" y="185"/>
                    <a:pt x="576" y="185"/>
                    <a:pt x="576" y="185"/>
                  </a:cubicBezTo>
                  <a:cubicBezTo>
                    <a:pt x="597" y="179"/>
                    <a:pt x="597" y="179"/>
                    <a:pt x="597" y="179"/>
                  </a:cubicBezTo>
                  <a:cubicBezTo>
                    <a:pt x="633" y="198"/>
                    <a:pt x="633" y="198"/>
                    <a:pt x="633" y="198"/>
                  </a:cubicBezTo>
                  <a:cubicBezTo>
                    <a:pt x="660" y="222"/>
                    <a:pt x="660" y="222"/>
                    <a:pt x="660" y="222"/>
                  </a:cubicBezTo>
                  <a:cubicBezTo>
                    <a:pt x="674" y="243"/>
                    <a:pt x="674" y="243"/>
                    <a:pt x="674" y="243"/>
                  </a:cubicBezTo>
                  <a:cubicBezTo>
                    <a:pt x="661" y="262"/>
                    <a:pt x="661" y="262"/>
                    <a:pt x="661" y="262"/>
                  </a:cubicBezTo>
                  <a:cubicBezTo>
                    <a:pt x="676" y="274"/>
                    <a:pt x="676" y="274"/>
                    <a:pt x="676" y="274"/>
                  </a:cubicBezTo>
                  <a:cubicBezTo>
                    <a:pt x="693" y="288"/>
                    <a:pt x="693" y="288"/>
                    <a:pt x="693" y="288"/>
                  </a:cubicBezTo>
                  <a:cubicBezTo>
                    <a:pt x="707" y="297"/>
                    <a:pt x="707" y="297"/>
                    <a:pt x="707" y="297"/>
                  </a:cubicBezTo>
                  <a:cubicBezTo>
                    <a:pt x="712" y="308"/>
                    <a:pt x="712" y="308"/>
                    <a:pt x="712" y="308"/>
                  </a:cubicBezTo>
                  <a:cubicBezTo>
                    <a:pt x="727" y="322"/>
                    <a:pt x="727" y="322"/>
                    <a:pt x="727" y="322"/>
                  </a:cubicBezTo>
                  <a:cubicBezTo>
                    <a:pt x="779" y="303"/>
                    <a:pt x="779" y="303"/>
                    <a:pt x="779" y="303"/>
                  </a:cubicBezTo>
                  <a:cubicBezTo>
                    <a:pt x="812" y="303"/>
                    <a:pt x="812" y="303"/>
                    <a:pt x="812" y="303"/>
                  </a:cubicBezTo>
                  <a:cubicBezTo>
                    <a:pt x="830" y="285"/>
                    <a:pt x="830" y="285"/>
                    <a:pt x="830" y="285"/>
                  </a:cubicBezTo>
                  <a:cubicBezTo>
                    <a:pt x="816" y="266"/>
                    <a:pt x="816" y="266"/>
                    <a:pt x="816" y="266"/>
                  </a:cubicBezTo>
                  <a:cubicBezTo>
                    <a:pt x="794" y="236"/>
                    <a:pt x="794" y="236"/>
                    <a:pt x="794" y="236"/>
                  </a:cubicBezTo>
                  <a:cubicBezTo>
                    <a:pt x="785" y="223"/>
                    <a:pt x="785" y="223"/>
                    <a:pt x="785" y="223"/>
                  </a:cubicBezTo>
                  <a:cubicBezTo>
                    <a:pt x="789" y="212"/>
                    <a:pt x="789" y="212"/>
                    <a:pt x="789" y="212"/>
                  </a:cubicBezTo>
                  <a:cubicBezTo>
                    <a:pt x="800" y="221"/>
                    <a:pt x="800" y="221"/>
                    <a:pt x="800" y="221"/>
                  </a:cubicBezTo>
                  <a:cubicBezTo>
                    <a:pt x="828" y="241"/>
                    <a:pt x="828" y="241"/>
                    <a:pt x="828" y="241"/>
                  </a:cubicBezTo>
                  <a:cubicBezTo>
                    <a:pt x="847" y="256"/>
                    <a:pt x="847" y="256"/>
                    <a:pt x="847" y="256"/>
                  </a:cubicBezTo>
                  <a:cubicBezTo>
                    <a:pt x="857" y="269"/>
                    <a:pt x="857" y="269"/>
                    <a:pt x="857" y="269"/>
                  </a:cubicBezTo>
                  <a:cubicBezTo>
                    <a:pt x="874" y="285"/>
                    <a:pt x="874" y="285"/>
                    <a:pt x="874" y="285"/>
                  </a:cubicBezTo>
                  <a:lnTo>
                    <a:pt x="887" y="295"/>
                  </a:lnTo>
                  <a:close/>
                  <a:moveTo>
                    <a:pt x="709" y="481"/>
                  </a:moveTo>
                  <a:cubicBezTo>
                    <a:pt x="736" y="481"/>
                    <a:pt x="736" y="481"/>
                    <a:pt x="736" y="481"/>
                  </a:cubicBezTo>
                  <a:cubicBezTo>
                    <a:pt x="758" y="462"/>
                    <a:pt x="758" y="462"/>
                    <a:pt x="758" y="462"/>
                  </a:cubicBezTo>
                  <a:cubicBezTo>
                    <a:pt x="772" y="449"/>
                    <a:pt x="772" y="449"/>
                    <a:pt x="772" y="449"/>
                  </a:cubicBezTo>
                  <a:cubicBezTo>
                    <a:pt x="741" y="435"/>
                    <a:pt x="741" y="435"/>
                    <a:pt x="741" y="435"/>
                  </a:cubicBezTo>
                  <a:cubicBezTo>
                    <a:pt x="741" y="435"/>
                    <a:pt x="719" y="421"/>
                    <a:pt x="716" y="427"/>
                  </a:cubicBezTo>
                  <a:cubicBezTo>
                    <a:pt x="713" y="433"/>
                    <a:pt x="689" y="469"/>
                    <a:pt x="689" y="469"/>
                  </a:cubicBezTo>
                  <a:lnTo>
                    <a:pt x="709" y="481"/>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6" name="Google Shape;2306;p69"/>
            <p:cNvSpPr/>
            <p:nvPr/>
          </p:nvSpPr>
          <p:spPr>
            <a:xfrm>
              <a:off x="21263333" y="6414112"/>
              <a:ext cx="245311" cy="551948"/>
            </a:xfrm>
            <a:custGeom>
              <a:pathLst>
                <a:path extrusionOk="0" h="135" w="60">
                  <a:moveTo>
                    <a:pt x="52" y="18"/>
                  </a:moveTo>
                  <a:lnTo>
                    <a:pt x="52" y="13"/>
                  </a:lnTo>
                  <a:lnTo>
                    <a:pt x="49" y="9"/>
                  </a:lnTo>
                  <a:lnTo>
                    <a:pt x="31" y="4"/>
                  </a:lnTo>
                  <a:lnTo>
                    <a:pt x="11" y="0"/>
                  </a:lnTo>
                  <a:lnTo>
                    <a:pt x="10" y="4"/>
                  </a:lnTo>
                  <a:lnTo>
                    <a:pt x="9" y="9"/>
                  </a:lnTo>
                  <a:lnTo>
                    <a:pt x="5" y="13"/>
                  </a:lnTo>
                  <a:lnTo>
                    <a:pt x="3" y="20"/>
                  </a:lnTo>
                  <a:lnTo>
                    <a:pt x="3" y="29"/>
                  </a:lnTo>
                  <a:lnTo>
                    <a:pt x="3" y="36"/>
                  </a:lnTo>
                  <a:lnTo>
                    <a:pt x="3" y="43"/>
                  </a:lnTo>
                  <a:lnTo>
                    <a:pt x="7" y="46"/>
                  </a:lnTo>
                  <a:lnTo>
                    <a:pt x="12" y="49"/>
                  </a:lnTo>
                  <a:lnTo>
                    <a:pt x="15" y="55"/>
                  </a:lnTo>
                  <a:lnTo>
                    <a:pt x="21" y="60"/>
                  </a:lnTo>
                  <a:lnTo>
                    <a:pt x="29" y="65"/>
                  </a:lnTo>
                  <a:lnTo>
                    <a:pt x="29" y="68"/>
                  </a:lnTo>
                  <a:lnTo>
                    <a:pt x="25" y="76"/>
                  </a:lnTo>
                  <a:lnTo>
                    <a:pt x="15" y="84"/>
                  </a:lnTo>
                  <a:lnTo>
                    <a:pt x="5" y="92"/>
                  </a:lnTo>
                  <a:lnTo>
                    <a:pt x="2" y="96"/>
                  </a:lnTo>
                  <a:lnTo>
                    <a:pt x="0" y="103"/>
                  </a:lnTo>
                  <a:lnTo>
                    <a:pt x="1" y="108"/>
                  </a:lnTo>
                  <a:lnTo>
                    <a:pt x="4" y="113"/>
                  </a:lnTo>
                  <a:lnTo>
                    <a:pt x="11" y="119"/>
                  </a:lnTo>
                  <a:lnTo>
                    <a:pt x="17" y="121"/>
                  </a:lnTo>
                  <a:lnTo>
                    <a:pt x="22" y="124"/>
                  </a:lnTo>
                  <a:lnTo>
                    <a:pt x="27" y="122"/>
                  </a:lnTo>
                  <a:lnTo>
                    <a:pt x="34" y="124"/>
                  </a:lnTo>
                  <a:lnTo>
                    <a:pt x="36" y="124"/>
                  </a:lnTo>
                  <a:lnTo>
                    <a:pt x="34" y="128"/>
                  </a:lnTo>
                  <a:lnTo>
                    <a:pt x="34" y="133"/>
                  </a:lnTo>
                  <a:lnTo>
                    <a:pt x="36" y="135"/>
                  </a:lnTo>
                  <a:lnTo>
                    <a:pt x="38" y="135"/>
                  </a:lnTo>
                  <a:lnTo>
                    <a:pt x="39" y="126"/>
                  </a:lnTo>
                  <a:lnTo>
                    <a:pt x="40" y="122"/>
                  </a:lnTo>
                  <a:lnTo>
                    <a:pt x="44" y="118"/>
                  </a:lnTo>
                  <a:lnTo>
                    <a:pt x="51" y="111"/>
                  </a:lnTo>
                  <a:lnTo>
                    <a:pt x="52" y="100"/>
                  </a:lnTo>
                  <a:lnTo>
                    <a:pt x="52" y="93"/>
                  </a:lnTo>
                  <a:lnTo>
                    <a:pt x="57" y="88"/>
                  </a:lnTo>
                  <a:lnTo>
                    <a:pt x="58" y="76"/>
                  </a:lnTo>
                  <a:lnTo>
                    <a:pt x="60" y="69"/>
                  </a:lnTo>
                  <a:lnTo>
                    <a:pt x="60" y="58"/>
                  </a:lnTo>
                  <a:lnTo>
                    <a:pt x="60" y="51"/>
                  </a:lnTo>
                  <a:lnTo>
                    <a:pt x="57" y="44"/>
                  </a:lnTo>
                  <a:lnTo>
                    <a:pt x="51" y="42"/>
                  </a:lnTo>
                  <a:lnTo>
                    <a:pt x="49" y="42"/>
                  </a:lnTo>
                  <a:lnTo>
                    <a:pt x="49" y="35"/>
                  </a:lnTo>
                  <a:lnTo>
                    <a:pt x="53" y="29"/>
                  </a:lnTo>
                  <a:lnTo>
                    <a:pt x="55" y="25"/>
                  </a:lnTo>
                  <a:lnTo>
                    <a:pt x="54" y="25"/>
                  </a:lnTo>
                  <a:lnTo>
                    <a:pt x="52" y="18"/>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7" name="Google Shape;2307;p69"/>
            <p:cNvSpPr/>
            <p:nvPr/>
          </p:nvSpPr>
          <p:spPr>
            <a:xfrm>
              <a:off x="21218358" y="6794345"/>
              <a:ext cx="188072" cy="314814"/>
            </a:xfrm>
            <a:custGeom>
              <a:pathLst>
                <a:path extrusionOk="0" h="77" w="46">
                  <a:moveTo>
                    <a:pt x="12" y="15"/>
                  </a:moveTo>
                  <a:lnTo>
                    <a:pt x="11" y="10"/>
                  </a:lnTo>
                  <a:lnTo>
                    <a:pt x="13" y="3"/>
                  </a:lnTo>
                  <a:lnTo>
                    <a:pt x="14" y="1"/>
                  </a:lnTo>
                  <a:lnTo>
                    <a:pt x="13" y="0"/>
                  </a:lnTo>
                  <a:lnTo>
                    <a:pt x="8" y="0"/>
                  </a:lnTo>
                  <a:lnTo>
                    <a:pt x="6" y="0"/>
                  </a:lnTo>
                  <a:lnTo>
                    <a:pt x="2" y="3"/>
                  </a:lnTo>
                  <a:lnTo>
                    <a:pt x="0" y="8"/>
                  </a:lnTo>
                  <a:lnTo>
                    <a:pt x="17" y="77"/>
                  </a:lnTo>
                  <a:lnTo>
                    <a:pt x="46" y="73"/>
                  </a:lnTo>
                  <a:lnTo>
                    <a:pt x="45" y="63"/>
                  </a:lnTo>
                  <a:lnTo>
                    <a:pt x="41" y="57"/>
                  </a:lnTo>
                  <a:lnTo>
                    <a:pt x="38" y="54"/>
                  </a:lnTo>
                  <a:lnTo>
                    <a:pt x="36" y="52"/>
                  </a:lnTo>
                  <a:lnTo>
                    <a:pt x="32" y="49"/>
                  </a:lnTo>
                  <a:lnTo>
                    <a:pt x="28" y="45"/>
                  </a:lnTo>
                  <a:lnTo>
                    <a:pt x="25" y="40"/>
                  </a:lnTo>
                  <a:lnTo>
                    <a:pt x="22" y="34"/>
                  </a:lnTo>
                  <a:lnTo>
                    <a:pt x="19" y="28"/>
                  </a:lnTo>
                  <a:lnTo>
                    <a:pt x="22" y="25"/>
                  </a:lnTo>
                  <a:lnTo>
                    <a:pt x="15" y="20"/>
                  </a:lnTo>
                  <a:lnTo>
                    <a:pt x="12" y="15"/>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8" name="Google Shape;2308;p69"/>
            <p:cNvSpPr/>
            <p:nvPr/>
          </p:nvSpPr>
          <p:spPr>
            <a:xfrm>
              <a:off x="20282089" y="6266926"/>
              <a:ext cx="1099812" cy="711402"/>
            </a:xfrm>
            <a:custGeom>
              <a:pathLst>
                <a:path extrusionOk="0" h="174" w="269">
                  <a:moveTo>
                    <a:pt x="235" y="129"/>
                  </a:moveTo>
                  <a:lnTo>
                    <a:pt x="237" y="129"/>
                  </a:lnTo>
                  <a:lnTo>
                    <a:pt x="242" y="129"/>
                  </a:lnTo>
                  <a:lnTo>
                    <a:pt x="243" y="130"/>
                  </a:lnTo>
                  <a:lnTo>
                    <a:pt x="245" y="128"/>
                  </a:lnTo>
                  <a:lnTo>
                    <a:pt x="255" y="120"/>
                  </a:lnTo>
                  <a:lnTo>
                    <a:pt x="265" y="112"/>
                  </a:lnTo>
                  <a:lnTo>
                    <a:pt x="269" y="104"/>
                  </a:lnTo>
                  <a:lnTo>
                    <a:pt x="269" y="101"/>
                  </a:lnTo>
                  <a:lnTo>
                    <a:pt x="261" y="96"/>
                  </a:lnTo>
                  <a:lnTo>
                    <a:pt x="255" y="91"/>
                  </a:lnTo>
                  <a:lnTo>
                    <a:pt x="252" y="85"/>
                  </a:lnTo>
                  <a:lnTo>
                    <a:pt x="247" y="82"/>
                  </a:lnTo>
                  <a:lnTo>
                    <a:pt x="243" y="79"/>
                  </a:lnTo>
                  <a:lnTo>
                    <a:pt x="243" y="72"/>
                  </a:lnTo>
                  <a:lnTo>
                    <a:pt x="243" y="65"/>
                  </a:lnTo>
                  <a:lnTo>
                    <a:pt x="243" y="56"/>
                  </a:lnTo>
                  <a:lnTo>
                    <a:pt x="245" y="49"/>
                  </a:lnTo>
                  <a:lnTo>
                    <a:pt x="249" y="45"/>
                  </a:lnTo>
                  <a:lnTo>
                    <a:pt x="250" y="40"/>
                  </a:lnTo>
                  <a:lnTo>
                    <a:pt x="251" y="36"/>
                  </a:lnTo>
                  <a:lnTo>
                    <a:pt x="255" y="29"/>
                  </a:lnTo>
                  <a:lnTo>
                    <a:pt x="251" y="27"/>
                  </a:lnTo>
                  <a:lnTo>
                    <a:pt x="247" y="26"/>
                  </a:lnTo>
                  <a:lnTo>
                    <a:pt x="243" y="24"/>
                  </a:lnTo>
                  <a:lnTo>
                    <a:pt x="237" y="14"/>
                  </a:lnTo>
                  <a:lnTo>
                    <a:pt x="231" y="8"/>
                  </a:lnTo>
                  <a:lnTo>
                    <a:pt x="220" y="0"/>
                  </a:lnTo>
                  <a:lnTo>
                    <a:pt x="34" y="33"/>
                  </a:lnTo>
                  <a:lnTo>
                    <a:pt x="31" y="19"/>
                  </a:lnTo>
                  <a:lnTo>
                    <a:pt x="22" y="25"/>
                  </a:lnTo>
                  <a:lnTo>
                    <a:pt x="15" y="30"/>
                  </a:lnTo>
                  <a:lnTo>
                    <a:pt x="7" y="35"/>
                  </a:lnTo>
                  <a:lnTo>
                    <a:pt x="0" y="40"/>
                  </a:lnTo>
                  <a:lnTo>
                    <a:pt x="22" y="174"/>
                  </a:lnTo>
                  <a:lnTo>
                    <a:pt x="229" y="137"/>
                  </a:lnTo>
                  <a:lnTo>
                    <a:pt x="231" y="132"/>
                  </a:lnTo>
                  <a:lnTo>
                    <a:pt x="235" y="129"/>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09" name="Google Shape;2309;p69"/>
            <p:cNvSpPr/>
            <p:nvPr/>
          </p:nvSpPr>
          <p:spPr>
            <a:xfrm>
              <a:off x="19251783" y="9124800"/>
              <a:ext cx="1700822" cy="1336943"/>
            </a:xfrm>
            <a:custGeom>
              <a:pathLst>
                <a:path extrusionOk="0" h="327" w="416">
                  <a:moveTo>
                    <a:pt x="278" y="0"/>
                  </a:moveTo>
                  <a:lnTo>
                    <a:pt x="277" y="0"/>
                  </a:lnTo>
                  <a:lnTo>
                    <a:pt x="286" y="1"/>
                  </a:lnTo>
                  <a:lnTo>
                    <a:pt x="298" y="4"/>
                  </a:lnTo>
                  <a:lnTo>
                    <a:pt x="300" y="11"/>
                  </a:lnTo>
                  <a:lnTo>
                    <a:pt x="301" y="15"/>
                  </a:lnTo>
                  <a:lnTo>
                    <a:pt x="306" y="19"/>
                  </a:lnTo>
                  <a:lnTo>
                    <a:pt x="312" y="25"/>
                  </a:lnTo>
                  <a:lnTo>
                    <a:pt x="319" y="44"/>
                  </a:lnTo>
                  <a:lnTo>
                    <a:pt x="328" y="58"/>
                  </a:lnTo>
                  <a:lnTo>
                    <a:pt x="338" y="79"/>
                  </a:lnTo>
                  <a:lnTo>
                    <a:pt x="344" y="90"/>
                  </a:lnTo>
                  <a:lnTo>
                    <a:pt x="359" y="110"/>
                  </a:lnTo>
                  <a:lnTo>
                    <a:pt x="366" y="117"/>
                  </a:lnTo>
                  <a:lnTo>
                    <a:pt x="370" y="121"/>
                  </a:lnTo>
                  <a:lnTo>
                    <a:pt x="371" y="125"/>
                  </a:lnTo>
                  <a:lnTo>
                    <a:pt x="369" y="138"/>
                  </a:lnTo>
                  <a:lnTo>
                    <a:pt x="366" y="124"/>
                  </a:lnTo>
                  <a:lnTo>
                    <a:pt x="365" y="138"/>
                  </a:lnTo>
                  <a:lnTo>
                    <a:pt x="373" y="153"/>
                  </a:lnTo>
                  <a:lnTo>
                    <a:pt x="383" y="167"/>
                  </a:lnTo>
                  <a:lnTo>
                    <a:pt x="393" y="186"/>
                  </a:lnTo>
                  <a:lnTo>
                    <a:pt x="399" y="197"/>
                  </a:lnTo>
                  <a:lnTo>
                    <a:pt x="408" y="207"/>
                  </a:lnTo>
                  <a:lnTo>
                    <a:pt x="413" y="220"/>
                  </a:lnTo>
                  <a:lnTo>
                    <a:pt x="416" y="242"/>
                  </a:lnTo>
                  <a:lnTo>
                    <a:pt x="416" y="252"/>
                  </a:lnTo>
                  <a:lnTo>
                    <a:pt x="416" y="265"/>
                  </a:lnTo>
                  <a:lnTo>
                    <a:pt x="416" y="277"/>
                  </a:lnTo>
                  <a:lnTo>
                    <a:pt x="412" y="281"/>
                  </a:lnTo>
                  <a:lnTo>
                    <a:pt x="408" y="287"/>
                  </a:lnTo>
                  <a:lnTo>
                    <a:pt x="408" y="293"/>
                  </a:lnTo>
                  <a:lnTo>
                    <a:pt x="411" y="302"/>
                  </a:lnTo>
                  <a:lnTo>
                    <a:pt x="408" y="313"/>
                  </a:lnTo>
                  <a:lnTo>
                    <a:pt x="405" y="322"/>
                  </a:lnTo>
                  <a:lnTo>
                    <a:pt x="400" y="325"/>
                  </a:lnTo>
                  <a:lnTo>
                    <a:pt x="397" y="327"/>
                  </a:lnTo>
                  <a:lnTo>
                    <a:pt x="399" y="321"/>
                  </a:lnTo>
                  <a:lnTo>
                    <a:pt x="401" y="317"/>
                  </a:lnTo>
                  <a:lnTo>
                    <a:pt x="403" y="312"/>
                  </a:lnTo>
                  <a:lnTo>
                    <a:pt x="400" y="312"/>
                  </a:lnTo>
                  <a:lnTo>
                    <a:pt x="391" y="316"/>
                  </a:lnTo>
                  <a:lnTo>
                    <a:pt x="386" y="318"/>
                  </a:lnTo>
                  <a:lnTo>
                    <a:pt x="382" y="316"/>
                  </a:lnTo>
                  <a:lnTo>
                    <a:pt x="377" y="319"/>
                  </a:lnTo>
                  <a:lnTo>
                    <a:pt x="374" y="321"/>
                  </a:lnTo>
                  <a:lnTo>
                    <a:pt x="369" y="320"/>
                  </a:lnTo>
                  <a:lnTo>
                    <a:pt x="365" y="317"/>
                  </a:lnTo>
                  <a:lnTo>
                    <a:pt x="362" y="314"/>
                  </a:lnTo>
                  <a:lnTo>
                    <a:pt x="363" y="312"/>
                  </a:lnTo>
                  <a:lnTo>
                    <a:pt x="365" y="312"/>
                  </a:lnTo>
                  <a:lnTo>
                    <a:pt x="374" y="313"/>
                  </a:lnTo>
                  <a:lnTo>
                    <a:pt x="377" y="312"/>
                  </a:lnTo>
                  <a:lnTo>
                    <a:pt x="375" y="309"/>
                  </a:lnTo>
                  <a:lnTo>
                    <a:pt x="372" y="307"/>
                  </a:lnTo>
                  <a:lnTo>
                    <a:pt x="366" y="308"/>
                  </a:lnTo>
                  <a:lnTo>
                    <a:pt x="361" y="305"/>
                  </a:lnTo>
                  <a:lnTo>
                    <a:pt x="357" y="297"/>
                  </a:lnTo>
                  <a:lnTo>
                    <a:pt x="352" y="291"/>
                  </a:lnTo>
                  <a:lnTo>
                    <a:pt x="350" y="286"/>
                  </a:lnTo>
                  <a:lnTo>
                    <a:pt x="347" y="282"/>
                  </a:lnTo>
                  <a:lnTo>
                    <a:pt x="338" y="280"/>
                  </a:lnTo>
                  <a:lnTo>
                    <a:pt x="333" y="277"/>
                  </a:lnTo>
                  <a:lnTo>
                    <a:pt x="327" y="275"/>
                  </a:lnTo>
                  <a:lnTo>
                    <a:pt x="321" y="260"/>
                  </a:lnTo>
                  <a:lnTo>
                    <a:pt x="319" y="253"/>
                  </a:lnTo>
                  <a:lnTo>
                    <a:pt x="315" y="249"/>
                  </a:lnTo>
                  <a:lnTo>
                    <a:pt x="313" y="246"/>
                  </a:lnTo>
                  <a:lnTo>
                    <a:pt x="309" y="243"/>
                  </a:lnTo>
                  <a:lnTo>
                    <a:pt x="305" y="240"/>
                  </a:lnTo>
                  <a:lnTo>
                    <a:pt x="306" y="234"/>
                  </a:lnTo>
                  <a:lnTo>
                    <a:pt x="306" y="230"/>
                  </a:lnTo>
                  <a:lnTo>
                    <a:pt x="302" y="223"/>
                  </a:lnTo>
                  <a:lnTo>
                    <a:pt x="299" y="224"/>
                  </a:lnTo>
                  <a:lnTo>
                    <a:pt x="298" y="226"/>
                  </a:lnTo>
                  <a:lnTo>
                    <a:pt x="299" y="234"/>
                  </a:lnTo>
                  <a:lnTo>
                    <a:pt x="296" y="234"/>
                  </a:lnTo>
                  <a:lnTo>
                    <a:pt x="293" y="232"/>
                  </a:lnTo>
                  <a:lnTo>
                    <a:pt x="289" y="226"/>
                  </a:lnTo>
                  <a:lnTo>
                    <a:pt x="281" y="216"/>
                  </a:lnTo>
                  <a:lnTo>
                    <a:pt x="277" y="212"/>
                  </a:lnTo>
                  <a:lnTo>
                    <a:pt x="277" y="209"/>
                  </a:lnTo>
                  <a:lnTo>
                    <a:pt x="277" y="206"/>
                  </a:lnTo>
                  <a:lnTo>
                    <a:pt x="274" y="202"/>
                  </a:lnTo>
                  <a:lnTo>
                    <a:pt x="270" y="199"/>
                  </a:lnTo>
                  <a:lnTo>
                    <a:pt x="274" y="191"/>
                  </a:lnTo>
                  <a:lnTo>
                    <a:pt x="277" y="187"/>
                  </a:lnTo>
                  <a:lnTo>
                    <a:pt x="279" y="183"/>
                  </a:lnTo>
                  <a:lnTo>
                    <a:pt x="280" y="178"/>
                  </a:lnTo>
                  <a:lnTo>
                    <a:pt x="277" y="174"/>
                  </a:lnTo>
                  <a:lnTo>
                    <a:pt x="276" y="180"/>
                  </a:lnTo>
                  <a:lnTo>
                    <a:pt x="272" y="178"/>
                  </a:lnTo>
                  <a:lnTo>
                    <a:pt x="272" y="174"/>
                  </a:lnTo>
                  <a:lnTo>
                    <a:pt x="269" y="170"/>
                  </a:lnTo>
                  <a:lnTo>
                    <a:pt x="267" y="170"/>
                  </a:lnTo>
                  <a:lnTo>
                    <a:pt x="267" y="171"/>
                  </a:lnTo>
                  <a:lnTo>
                    <a:pt x="269" y="174"/>
                  </a:lnTo>
                  <a:lnTo>
                    <a:pt x="270" y="178"/>
                  </a:lnTo>
                  <a:lnTo>
                    <a:pt x="271" y="183"/>
                  </a:lnTo>
                  <a:lnTo>
                    <a:pt x="271" y="185"/>
                  </a:lnTo>
                  <a:lnTo>
                    <a:pt x="268" y="187"/>
                  </a:lnTo>
                  <a:lnTo>
                    <a:pt x="265" y="185"/>
                  </a:lnTo>
                  <a:lnTo>
                    <a:pt x="263" y="183"/>
                  </a:lnTo>
                  <a:lnTo>
                    <a:pt x="258" y="176"/>
                  </a:lnTo>
                  <a:lnTo>
                    <a:pt x="256" y="172"/>
                  </a:lnTo>
                  <a:lnTo>
                    <a:pt x="256" y="166"/>
                  </a:lnTo>
                  <a:lnTo>
                    <a:pt x="256" y="158"/>
                  </a:lnTo>
                  <a:lnTo>
                    <a:pt x="259" y="152"/>
                  </a:lnTo>
                  <a:lnTo>
                    <a:pt x="262" y="141"/>
                  </a:lnTo>
                  <a:lnTo>
                    <a:pt x="262" y="134"/>
                  </a:lnTo>
                  <a:lnTo>
                    <a:pt x="260" y="124"/>
                  </a:lnTo>
                  <a:lnTo>
                    <a:pt x="256" y="114"/>
                  </a:lnTo>
                  <a:lnTo>
                    <a:pt x="254" y="110"/>
                  </a:lnTo>
                  <a:lnTo>
                    <a:pt x="248" y="104"/>
                  </a:lnTo>
                  <a:lnTo>
                    <a:pt x="240" y="102"/>
                  </a:lnTo>
                  <a:lnTo>
                    <a:pt x="237" y="102"/>
                  </a:lnTo>
                  <a:lnTo>
                    <a:pt x="233" y="97"/>
                  </a:lnTo>
                  <a:lnTo>
                    <a:pt x="229" y="94"/>
                  </a:lnTo>
                  <a:lnTo>
                    <a:pt x="223" y="89"/>
                  </a:lnTo>
                  <a:lnTo>
                    <a:pt x="217" y="86"/>
                  </a:lnTo>
                  <a:lnTo>
                    <a:pt x="215" y="80"/>
                  </a:lnTo>
                  <a:lnTo>
                    <a:pt x="211" y="77"/>
                  </a:lnTo>
                  <a:lnTo>
                    <a:pt x="204" y="69"/>
                  </a:lnTo>
                  <a:lnTo>
                    <a:pt x="198" y="64"/>
                  </a:lnTo>
                  <a:lnTo>
                    <a:pt x="191" y="60"/>
                  </a:lnTo>
                  <a:lnTo>
                    <a:pt x="186" y="56"/>
                  </a:lnTo>
                  <a:lnTo>
                    <a:pt x="182" y="54"/>
                  </a:lnTo>
                  <a:lnTo>
                    <a:pt x="174" y="54"/>
                  </a:lnTo>
                  <a:lnTo>
                    <a:pt x="167" y="57"/>
                  </a:lnTo>
                  <a:lnTo>
                    <a:pt x="165" y="60"/>
                  </a:lnTo>
                  <a:lnTo>
                    <a:pt x="167" y="66"/>
                  </a:lnTo>
                  <a:lnTo>
                    <a:pt x="165" y="68"/>
                  </a:lnTo>
                  <a:lnTo>
                    <a:pt x="162" y="67"/>
                  </a:lnTo>
                  <a:lnTo>
                    <a:pt x="160" y="65"/>
                  </a:lnTo>
                  <a:lnTo>
                    <a:pt x="152" y="71"/>
                  </a:lnTo>
                  <a:lnTo>
                    <a:pt x="144" y="78"/>
                  </a:lnTo>
                  <a:lnTo>
                    <a:pt x="133" y="81"/>
                  </a:lnTo>
                  <a:lnTo>
                    <a:pt x="119" y="85"/>
                  </a:lnTo>
                  <a:lnTo>
                    <a:pt x="117" y="77"/>
                  </a:lnTo>
                  <a:lnTo>
                    <a:pt x="114" y="72"/>
                  </a:lnTo>
                  <a:lnTo>
                    <a:pt x="110" y="70"/>
                  </a:lnTo>
                  <a:lnTo>
                    <a:pt x="103" y="67"/>
                  </a:lnTo>
                  <a:lnTo>
                    <a:pt x="108" y="64"/>
                  </a:lnTo>
                  <a:lnTo>
                    <a:pt x="109" y="62"/>
                  </a:lnTo>
                  <a:lnTo>
                    <a:pt x="100" y="61"/>
                  </a:lnTo>
                  <a:lnTo>
                    <a:pt x="100" y="57"/>
                  </a:lnTo>
                  <a:lnTo>
                    <a:pt x="101" y="56"/>
                  </a:lnTo>
                  <a:lnTo>
                    <a:pt x="105" y="53"/>
                  </a:lnTo>
                  <a:lnTo>
                    <a:pt x="104" y="52"/>
                  </a:lnTo>
                  <a:lnTo>
                    <a:pt x="102" y="52"/>
                  </a:lnTo>
                  <a:lnTo>
                    <a:pt x="100" y="52"/>
                  </a:lnTo>
                  <a:lnTo>
                    <a:pt x="100" y="54"/>
                  </a:lnTo>
                  <a:lnTo>
                    <a:pt x="98" y="54"/>
                  </a:lnTo>
                  <a:lnTo>
                    <a:pt x="96" y="53"/>
                  </a:lnTo>
                  <a:lnTo>
                    <a:pt x="89" y="53"/>
                  </a:lnTo>
                  <a:lnTo>
                    <a:pt x="91" y="56"/>
                  </a:lnTo>
                  <a:lnTo>
                    <a:pt x="93" y="57"/>
                  </a:lnTo>
                  <a:lnTo>
                    <a:pt x="95" y="62"/>
                  </a:lnTo>
                  <a:lnTo>
                    <a:pt x="92" y="62"/>
                  </a:lnTo>
                  <a:lnTo>
                    <a:pt x="88" y="60"/>
                  </a:lnTo>
                  <a:lnTo>
                    <a:pt x="82" y="55"/>
                  </a:lnTo>
                  <a:lnTo>
                    <a:pt x="76" y="54"/>
                  </a:lnTo>
                  <a:lnTo>
                    <a:pt x="62" y="53"/>
                  </a:lnTo>
                  <a:lnTo>
                    <a:pt x="58" y="51"/>
                  </a:lnTo>
                  <a:lnTo>
                    <a:pt x="55" y="49"/>
                  </a:lnTo>
                  <a:lnTo>
                    <a:pt x="50" y="48"/>
                  </a:lnTo>
                  <a:lnTo>
                    <a:pt x="37" y="51"/>
                  </a:lnTo>
                  <a:lnTo>
                    <a:pt x="27" y="51"/>
                  </a:lnTo>
                  <a:lnTo>
                    <a:pt x="19" y="55"/>
                  </a:lnTo>
                  <a:lnTo>
                    <a:pt x="15" y="57"/>
                  </a:lnTo>
                  <a:lnTo>
                    <a:pt x="10" y="46"/>
                  </a:lnTo>
                  <a:lnTo>
                    <a:pt x="8" y="40"/>
                  </a:lnTo>
                  <a:lnTo>
                    <a:pt x="3" y="33"/>
                  </a:lnTo>
                  <a:lnTo>
                    <a:pt x="0" y="30"/>
                  </a:lnTo>
                  <a:lnTo>
                    <a:pt x="0" y="26"/>
                  </a:lnTo>
                  <a:lnTo>
                    <a:pt x="3" y="24"/>
                  </a:lnTo>
                  <a:lnTo>
                    <a:pt x="13" y="21"/>
                  </a:lnTo>
                  <a:lnTo>
                    <a:pt x="26" y="19"/>
                  </a:lnTo>
                  <a:lnTo>
                    <a:pt x="132" y="9"/>
                  </a:lnTo>
                  <a:lnTo>
                    <a:pt x="139" y="25"/>
                  </a:lnTo>
                  <a:lnTo>
                    <a:pt x="270" y="17"/>
                  </a:lnTo>
                  <a:lnTo>
                    <a:pt x="272" y="28"/>
                  </a:lnTo>
                  <a:lnTo>
                    <a:pt x="281" y="28"/>
                  </a:lnTo>
                  <a:lnTo>
                    <a:pt x="278" y="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0" name="Google Shape;2310;p69"/>
            <p:cNvSpPr/>
            <p:nvPr/>
          </p:nvSpPr>
          <p:spPr>
            <a:xfrm>
              <a:off x="17931191" y="8777274"/>
              <a:ext cx="1063014" cy="944446"/>
            </a:xfrm>
            <a:custGeom>
              <a:pathLst>
                <a:path extrusionOk="0" h="231" w="260">
                  <a:moveTo>
                    <a:pt x="257" y="214"/>
                  </a:moveTo>
                  <a:lnTo>
                    <a:pt x="255" y="212"/>
                  </a:lnTo>
                  <a:lnTo>
                    <a:pt x="252" y="210"/>
                  </a:lnTo>
                  <a:lnTo>
                    <a:pt x="249" y="210"/>
                  </a:lnTo>
                  <a:lnTo>
                    <a:pt x="247" y="210"/>
                  </a:lnTo>
                  <a:lnTo>
                    <a:pt x="244" y="209"/>
                  </a:lnTo>
                  <a:lnTo>
                    <a:pt x="237" y="205"/>
                  </a:lnTo>
                  <a:lnTo>
                    <a:pt x="234" y="204"/>
                  </a:lnTo>
                  <a:lnTo>
                    <a:pt x="228" y="199"/>
                  </a:lnTo>
                  <a:lnTo>
                    <a:pt x="225" y="197"/>
                  </a:lnTo>
                  <a:lnTo>
                    <a:pt x="221" y="195"/>
                  </a:lnTo>
                  <a:lnTo>
                    <a:pt x="217" y="191"/>
                  </a:lnTo>
                  <a:lnTo>
                    <a:pt x="215" y="190"/>
                  </a:lnTo>
                  <a:lnTo>
                    <a:pt x="218" y="188"/>
                  </a:lnTo>
                  <a:lnTo>
                    <a:pt x="222" y="186"/>
                  </a:lnTo>
                  <a:lnTo>
                    <a:pt x="228" y="186"/>
                  </a:lnTo>
                  <a:lnTo>
                    <a:pt x="230" y="184"/>
                  </a:lnTo>
                  <a:lnTo>
                    <a:pt x="237" y="184"/>
                  </a:lnTo>
                  <a:lnTo>
                    <a:pt x="239" y="181"/>
                  </a:lnTo>
                  <a:lnTo>
                    <a:pt x="235" y="173"/>
                  </a:lnTo>
                  <a:lnTo>
                    <a:pt x="231" y="169"/>
                  </a:lnTo>
                  <a:lnTo>
                    <a:pt x="229" y="169"/>
                  </a:lnTo>
                  <a:lnTo>
                    <a:pt x="215" y="174"/>
                  </a:lnTo>
                  <a:lnTo>
                    <a:pt x="210" y="175"/>
                  </a:lnTo>
                  <a:lnTo>
                    <a:pt x="206" y="175"/>
                  </a:lnTo>
                  <a:lnTo>
                    <a:pt x="207" y="173"/>
                  </a:lnTo>
                  <a:lnTo>
                    <a:pt x="211" y="170"/>
                  </a:lnTo>
                  <a:lnTo>
                    <a:pt x="216" y="169"/>
                  </a:lnTo>
                  <a:lnTo>
                    <a:pt x="220" y="166"/>
                  </a:lnTo>
                  <a:lnTo>
                    <a:pt x="220" y="162"/>
                  </a:lnTo>
                  <a:lnTo>
                    <a:pt x="220" y="158"/>
                  </a:lnTo>
                  <a:lnTo>
                    <a:pt x="218" y="147"/>
                  </a:lnTo>
                  <a:lnTo>
                    <a:pt x="214" y="142"/>
                  </a:lnTo>
                  <a:lnTo>
                    <a:pt x="210" y="136"/>
                  </a:lnTo>
                  <a:lnTo>
                    <a:pt x="212" y="114"/>
                  </a:lnTo>
                  <a:lnTo>
                    <a:pt x="120" y="117"/>
                  </a:lnTo>
                  <a:lnTo>
                    <a:pt x="118" y="112"/>
                  </a:lnTo>
                  <a:lnTo>
                    <a:pt x="118" y="107"/>
                  </a:lnTo>
                  <a:lnTo>
                    <a:pt x="120" y="105"/>
                  </a:lnTo>
                  <a:lnTo>
                    <a:pt x="123" y="101"/>
                  </a:lnTo>
                  <a:lnTo>
                    <a:pt x="123" y="94"/>
                  </a:lnTo>
                  <a:lnTo>
                    <a:pt x="123" y="91"/>
                  </a:lnTo>
                  <a:lnTo>
                    <a:pt x="124" y="88"/>
                  </a:lnTo>
                  <a:lnTo>
                    <a:pt x="127" y="85"/>
                  </a:lnTo>
                  <a:lnTo>
                    <a:pt x="128" y="83"/>
                  </a:lnTo>
                  <a:lnTo>
                    <a:pt x="129" y="72"/>
                  </a:lnTo>
                  <a:lnTo>
                    <a:pt x="132" y="70"/>
                  </a:lnTo>
                  <a:lnTo>
                    <a:pt x="138" y="61"/>
                  </a:lnTo>
                  <a:lnTo>
                    <a:pt x="139" y="58"/>
                  </a:lnTo>
                  <a:lnTo>
                    <a:pt x="138" y="52"/>
                  </a:lnTo>
                  <a:lnTo>
                    <a:pt x="141" y="52"/>
                  </a:lnTo>
                  <a:lnTo>
                    <a:pt x="145" y="48"/>
                  </a:lnTo>
                  <a:lnTo>
                    <a:pt x="147" y="38"/>
                  </a:lnTo>
                  <a:lnTo>
                    <a:pt x="145" y="33"/>
                  </a:lnTo>
                  <a:lnTo>
                    <a:pt x="140" y="30"/>
                  </a:lnTo>
                  <a:lnTo>
                    <a:pt x="140" y="27"/>
                  </a:lnTo>
                  <a:lnTo>
                    <a:pt x="138" y="20"/>
                  </a:lnTo>
                  <a:lnTo>
                    <a:pt x="139" y="18"/>
                  </a:lnTo>
                  <a:lnTo>
                    <a:pt x="138" y="16"/>
                  </a:lnTo>
                  <a:lnTo>
                    <a:pt x="134" y="13"/>
                  </a:lnTo>
                  <a:lnTo>
                    <a:pt x="138" y="10"/>
                  </a:lnTo>
                  <a:lnTo>
                    <a:pt x="139" y="7"/>
                  </a:lnTo>
                  <a:lnTo>
                    <a:pt x="138" y="3"/>
                  </a:lnTo>
                  <a:lnTo>
                    <a:pt x="134" y="0"/>
                  </a:lnTo>
                  <a:lnTo>
                    <a:pt x="0" y="4"/>
                  </a:lnTo>
                  <a:lnTo>
                    <a:pt x="0" y="67"/>
                  </a:lnTo>
                  <a:lnTo>
                    <a:pt x="9" y="76"/>
                  </a:lnTo>
                  <a:lnTo>
                    <a:pt x="9" y="79"/>
                  </a:lnTo>
                  <a:lnTo>
                    <a:pt x="15" y="92"/>
                  </a:lnTo>
                  <a:lnTo>
                    <a:pt x="17" y="95"/>
                  </a:lnTo>
                  <a:lnTo>
                    <a:pt x="17" y="103"/>
                  </a:lnTo>
                  <a:lnTo>
                    <a:pt x="18" y="107"/>
                  </a:lnTo>
                  <a:lnTo>
                    <a:pt x="21" y="119"/>
                  </a:lnTo>
                  <a:lnTo>
                    <a:pt x="22" y="127"/>
                  </a:lnTo>
                  <a:lnTo>
                    <a:pt x="18" y="135"/>
                  </a:lnTo>
                  <a:lnTo>
                    <a:pt x="14" y="145"/>
                  </a:lnTo>
                  <a:lnTo>
                    <a:pt x="13" y="150"/>
                  </a:lnTo>
                  <a:lnTo>
                    <a:pt x="12" y="156"/>
                  </a:lnTo>
                  <a:lnTo>
                    <a:pt x="16" y="168"/>
                  </a:lnTo>
                  <a:lnTo>
                    <a:pt x="16" y="172"/>
                  </a:lnTo>
                  <a:lnTo>
                    <a:pt x="12" y="187"/>
                  </a:lnTo>
                  <a:lnTo>
                    <a:pt x="8" y="194"/>
                  </a:lnTo>
                  <a:lnTo>
                    <a:pt x="13" y="194"/>
                  </a:lnTo>
                  <a:lnTo>
                    <a:pt x="20" y="194"/>
                  </a:lnTo>
                  <a:lnTo>
                    <a:pt x="25" y="192"/>
                  </a:lnTo>
                  <a:lnTo>
                    <a:pt x="29" y="192"/>
                  </a:lnTo>
                  <a:lnTo>
                    <a:pt x="35" y="192"/>
                  </a:lnTo>
                  <a:lnTo>
                    <a:pt x="48" y="194"/>
                  </a:lnTo>
                  <a:lnTo>
                    <a:pt x="55" y="196"/>
                  </a:lnTo>
                  <a:lnTo>
                    <a:pt x="62" y="199"/>
                  </a:lnTo>
                  <a:lnTo>
                    <a:pt x="72" y="203"/>
                  </a:lnTo>
                  <a:lnTo>
                    <a:pt x="90" y="203"/>
                  </a:lnTo>
                  <a:lnTo>
                    <a:pt x="103" y="203"/>
                  </a:lnTo>
                  <a:lnTo>
                    <a:pt x="112" y="203"/>
                  </a:lnTo>
                  <a:lnTo>
                    <a:pt x="114" y="201"/>
                  </a:lnTo>
                  <a:lnTo>
                    <a:pt x="111" y="198"/>
                  </a:lnTo>
                  <a:lnTo>
                    <a:pt x="104" y="198"/>
                  </a:lnTo>
                  <a:lnTo>
                    <a:pt x="102" y="198"/>
                  </a:lnTo>
                  <a:lnTo>
                    <a:pt x="98" y="195"/>
                  </a:lnTo>
                  <a:lnTo>
                    <a:pt x="100" y="192"/>
                  </a:lnTo>
                  <a:lnTo>
                    <a:pt x="103" y="190"/>
                  </a:lnTo>
                  <a:lnTo>
                    <a:pt x="109" y="190"/>
                  </a:lnTo>
                  <a:lnTo>
                    <a:pt x="119" y="193"/>
                  </a:lnTo>
                  <a:lnTo>
                    <a:pt x="129" y="201"/>
                  </a:lnTo>
                  <a:lnTo>
                    <a:pt x="138" y="203"/>
                  </a:lnTo>
                  <a:lnTo>
                    <a:pt x="144" y="200"/>
                  </a:lnTo>
                  <a:lnTo>
                    <a:pt x="142" y="206"/>
                  </a:lnTo>
                  <a:lnTo>
                    <a:pt x="139" y="215"/>
                  </a:lnTo>
                  <a:lnTo>
                    <a:pt x="142" y="218"/>
                  </a:lnTo>
                  <a:lnTo>
                    <a:pt x="150" y="223"/>
                  </a:lnTo>
                  <a:lnTo>
                    <a:pt x="158" y="223"/>
                  </a:lnTo>
                  <a:lnTo>
                    <a:pt x="164" y="226"/>
                  </a:lnTo>
                  <a:lnTo>
                    <a:pt x="169" y="226"/>
                  </a:lnTo>
                  <a:lnTo>
                    <a:pt x="173" y="221"/>
                  </a:lnTo>
                  <a:lnTo>
                    <a:pt x="178" y="214"/>
                  </a:lnTo>
                  <a:lnTo>
                    <a:pt x="182" y="213"/>
                  </a:lnTo>
                  <a:lnTo>
                    <a:pt x="188" y="214"/>
                  </a:lnTo>
                  <a:lnTo>
                    <a:pt x="194" y="222"/>
                  </a:lnTo>
                  <a:lnTo>
                    <a:pt x="200" y="222"/>
                  </a:lnTo>
                  <a:lnTo>
                    <a:pt x="202" y="219"/>
                  </a:lnTo>
                  <a:lnTo>
                    <a:pt x="199" y="208"/>
                  </a:lnTo>
                  <a:lnTo>
                    <a:pt x="199" y="204"/>
                  </a:lnTo>
                  <a:lnTo>
                    <a:pt x="202" y="202"/>
                  </a:lnTo>
                  <a:lnTo>
                    <a:pt x="208" y="202"/>
                  </a:lnTo>
                  <a:lnTo>
                    <a:pt x="215" y="204"/>
                  </a:lnTo>
                  <a:lnTo>
                    <a:pt x="215" y="210"/>
                  </a:lnTo>
                  <a:lnTo>
                    <a:pt x="224" y="211"/>
                  </a:lnTo>
                  <a:lnTo>
                    <a:pt x="234" y="216"/>
                  </a:lnTo>
                  <a:lnTo>
                    <a:pt x="239" y="221"/>
                  </a:lnTo>
                  <a:lnTo>
                    <a:pt x="237" y="224"/>
                  </a:lnTo>
                  <a:lnTo>
                    <a:pt x="236" y="231"/>
                  </a:lnTo>
                  <a:lnTo>
                    <a:pt x="241" y="231"/>
                  </a:lnTo>
                  <a:lnTo>
                    <a:pt x="243" y="226"/>
                  </a:lnTo>
                  <a:lnTo>
                    <a:pt x="247" y="223"/>
                  </a:lnTo>
                  <a:lnTo>
                    <a:pt x="250" y="226"/>
                  </a:lnTo>
                  <a:lnTo>
                    <a:pt x="252" y="228"/>
                  </a:lnTo>
                  <a:lnTo>
                    <a:pt x="254" y="224"/>
                  </a:lnTo>
                  <a:lnTo>
                    <a:pt x="258" y="221"/>
                  </a:lnTo>
                  <a:lnTo>
                    <a:pt x="260" y="218"/>
                  </a:lnTo>
                  <a:lnTo>
                    <a:pt x="257" y="214"/>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1" name="Google Shape;2311;p69"/>
            <p:cNvSpPr/>
            <p:nvPr/>
          </p:nvSpPr>
          <p:spPr>
            <a:xfrm>
              <a:off x="17800359" y="7935040"/>
              <a:ext cx="952625" cy="858588"/>
            </a:xfrm>
            <a:custGeom>
              <a:pathLst>
                <a:path extrusionOk="0" h="210" w="233">
                  <a:moveTo>
                    <a:pt x="9" y="176"/>
                  </a:moveTo>
                  <a:lnTo>
                    <a:pt x="5" y="173"/>
                  </a:lnTo>
                  <a:lnTo>
                    <a:pt x="9" y="177"/>
                  </a:lnTo>
                  <a:lnTo>
                    <a:pt x="13" y="178"/>
                  </a:lnTo>
                  <a:lnTo>
                    <a:pt x="16" y="176"/>
                  </a:lnTo>
                  <a:lnTo>
                    <a:pt x="32" y="177"/>
                  </a:lnTo>
                  <a:lnTo>
                    <a:pt x="32" y="210"/>
                  </a:lnTo>
                  <a:lnTo>
                    <a:pt x="166" y="206"/>
                  </a:lnTo>
                  <a:lnTo>
                    <a:pt x="167" y="207"/>
                  </a:lnTo>
                  <a:lnTo>
                    <a:pt x="170" y="199"/>
                  </a:lnTo>
                  <a:lnTo>
                    <a:pt x="171" y="195"/>
                  </a:lnTo>
                  <a:lnTo>
                    <a:pt x="169" y="191"/>
                  </a:lnTo>
                  <a:lnTo>
                    <a:pt x="169" y="182"/>
                  </a:lnTo>
                  <a:lnTo>
                    <a:pt x="170" y="179"/>
                  </a:lnTo>
                  <a:lnTo>
                    <a:pt x="168" y="175"/>
                  </a:lnTo>
                  <a:lnTo>
                    <a:pt x="165" y="173"/>
                  </a:lnTo>
                  <a:lnTo>
                    <a:pt x="165" y="170"/>
                  </a:lnTo>
                  <a:lnTo>
                    <a:pt x="167" y="168"/>
                  </a:lnTo>
                  <a:lnTo>
                    <a:pt x="166" y="166"/>
                  </a:lnTo>
                  <a:lnTo>
                    <a:pt x="168" y="161"/>
                  </a:lnTo>
                  <a:lnTo>
                    <a:pt x="172" y="157"/>
                  </a:lnTo>
                  <a:lnTo>
                    <a:pt x="174" y="157"/>
                  </a:lnTo>
                  <a:lnTo>
                    <a:pt x="174" y="152"/>
                  </a:lnTo>
                  <a:lnTo>
                    <a:pt x="175" y="147"/>
                  </a:lnTo>
                  <a:lnTo>
                    <a:pt x="178" y="143"/>
                  </a:lnTo>
                  <a:lnTo>
                    <a:pt x="176" y="142"/>
                  </a:lnTo>
                  <a:lnTo>
                    <a:pt x="177" y="136"/>
                  </a:lnTo>
                  <a:lnTo>
                    <a:pt x="182" y="131"/>
                  </a:lnTo>
                  <a:lnTo>
                    <a:pt x="189" y="123"/>
                  </a:lnTo>
                  <a:lnTo>
                    <a:pt x="193" y="117"/>
                  </a:lnTo>
                  <a:lnTo>
                    <a:pt x="193" y="111"/>
                  </a:lnTo>
                  <a:lnTo>
                    <a:pt x="195" y="103"/>
                  </a:lnTo>
                  <a:lnTo>
                    <a:pt x="198" y="103"/>
                  </a:lnTo>
                  <a:lnTo>
                    <a:pt x="199" y="100"/>
                  </a:lnTo>
                  <a:lnTo>
                    <a:pt x="201" y="96"/>
                  </a:lnTo>
                  <a:lnTo>
                    <a:pt x="205" y="93"/>
                  </a:lnTo>
                  <a:lnTo>
                    <a:pt x="209" y="90"/>
                  </a:lnTo>
                  <a:lnTo>
                    <a:pt x="208" y="86"/>
                  </a:lnTo>
                  <a:lnTo>
                    <a:pt x="210" y="83"/>
                  </a:lnTo>
                  <a:lnTo>
                    <a:pt x="214" y="77"/>
                  </a:lnTo>
                  <a:lnTo>
                    <a:pt x="214" y="68"/>
                  </a:lnTo>
                  <a:lnTo>
                    <a:pt x="214" y="61"/>
                  </a:lnTo>
                  <a:lnTo>
                    <a:pt x="218" y="55"/>
                  </a:lnTo>
                  <a:lnTo>
                    <a:pt x="223" y="52"/>
                  </a:lnTo>
                  <a:lnTo>
                    <a:pt x="223" y="50"/>
                  </a:lnTo>
                  <a:lnTo>
                    <a:pt x="224" y="47"/>
                  </a:lnTo>
                  <a:lnTo>
                    <a:pt x="225" y="41"/>
                  </a:lnTo>
                  <a:lnTo>
                    <a:pt x="227" y="40"/>
                  </a:lnTo>
                  <a:lnTo>
                    <a:pt x="231" y="36"/>
                  </a:lnTo>
                  <a:lnTo>
                    <a:pt x="232" y="34"/>
                  </a:lnTo>
                  <a:lnTo>
                    <a:pt x="233" y="32"/>
                  </a:lnTo>
                  <a:lnTo>
                    <a:pt x="233" y="27"/>
                  </a:lnTo>
                  <a:lnTo>
                    <a:pt x="198" y="29"/>
                  </a:lnTo>
                  <a:lnTo>
                    <a:pt x="211" y="8"/>
                  </a:lnTo>
                  <a:lnTo>
                    <a:pt x="210" y="0"/>
                  </a:lnTo>
                  <a:lnTo>
                    <a:pt x="0" y="5"/>
                  </a:lnTo>
                  <a:lnTo>
                    <a:pt x="10" y="67"/>
                  </a:lnTo>
                  <a:lnTo>
                    <a:pt x="9" y="176"/>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2" name="Google Shape;2312;p69"/>
            <p:cNvSpPr/>
            <p:nvPr/>
          </p:nvSpPr>
          <p:spPr>
            <a:xfrm>
              <a:off x="18650770" y="7759235"/>
              <a:ext cx="1619052" cy="527417"/>
            </a:xfrm>
            <a:custGeom>
              <a:pathLst>
                <a:path extrusionOk="0" h="741" w="2262">
                  <a:moveTo>
                    <a:pt x="1336" y="97"/>
                  </a:moveTo>
                  <a:cubicBezTo>
                    <a:pt x="576" y="142"/>
                    <a:pt x="576" y="142"/>
                    <a:pt x="576" y="142"/>
                  </a:cubicBezTo>
                  <a:cubicBezTo>
                    <a:pt x="586" y="213"/>
                    <a:pt x="586" y="213"/>
                    <a:pt x="586" y="213"/>
                  </a:cubicBezTo>
                  <a:cubicBezTo>
                    <a:pt x="181" y="220"/>
                    <a:pt x="181" y="220"/>
                    <a:pt x="181" y="220"/>
                  </a:cubicBezTo>
                  <a:cubicBezTo>
                    <a:pt x="170" y="227"/>
                    <a:pt x="170" y="227"/>
                    <a:pt x="170" y="227"/>
                  </a:cubicBezTo>
                  <a:cubicBezTo>
                    <a:pt x="165" y="247"/>
                    <a:pt x="165" y="247"/>
                    <a:pt x="165" y="247"/>
                  </a:cubicBezTo>
                  <a:cubicBezTo>
                    <a:pt x="170" y="267"/>
                    <a:pt x="170" y="267"/>
                    <a:pt x="170" y="267"/>
                  </a:cubicBezTo>
                  <a:cubicBezTo>
                    <a:pt x="162" y="289"/>
                    <a:pt x="162" y="289"/>
                    <a:pt x="162" y="289"/>
                  </a:cubicBezTo>
                  <a:cubicBezTo>
                    <a:pt x="149" y="297"/>
                    <a:pt x="149" y="297"/>
                    <a:pt x="149" y="297"/>
                  </a:cubicBezTo>
                  <a:cubicBezTo>
                    <a:pt x="139" y="313"/>
                    <a:pt x="139" y="313"/>
                    <a:pt x="139" y="313"/>
                  </a:cubicBezTo>
                  <a:cubicBezTo>
                    <a:pt x="149" y="319"/>
                    <a:pt x="149" y="319"/>
                    <a:pt x="149" y="319"/>
                  </a:cubicBezTo>
                  <a:cubicBezTo>
                    <a:pt x="149" y="319"/>
                    <a:pt x="159" y="340"/>
                    <a:pt x="162" y="346"/>
                  </a:cubicBezTo>
                  <a:cubicBezTo>
                    <a:pt x="165" y="353"/>
                    <a:pt x="153" y="362"/>
                    <a:pt x="153" y="362"/>
                  </a:cubicBezTo>
                  <a:cubicBezTo>
                    <a:pt x="139" y="378"/>
                    <a:pt x="139" y="378"/>
                    <a:pt x="139" y="378"/>
                  </a:cubicBezTo>
                  <a:cubicBezTo>
                    <a:pt x="135" y="399"/>
                    <a:pt x="135" y="399"/>
                    <a:pt x="135" y="399"/>
                  </a:cubicBezTo>
                  <a:cubicBezTo>
                    <a:pt x="139" y="399"/>
                    <a:pt x="139" y="399"/>
                    <a:pt x="139" y="399"/>
                  </a:cubicBezTo>
                  <a:cubicBezTo>
                    <a:pt x="139" y="427"/>
                    <a:pt x="139" y="427"/>
                    <a:pt x="139" y="427"/>
                  </a:cubicBezTo>
                  <a:cubicBezTo>
                    <a:pt x="133" y="443"/>
                    <a:pt x="133" y="443"/>
                    <a:pt x="133" y="443"/>
                  </a:cubicBezTo>
                  <a:cubicBezTo>
                    <a:pt x="128" y="453"/>
                    <a:pt x="128" y="453"/>
                    <a:pt x="128" y="453"/>
                  </a:cubicBezTo>
                  <a:cubicBezTo>
                    <a:pt x="109" y="475"/>
                    <a:pt x="109" y="475"/>
                    <a:pt x="109" y="475"/>
                  </a:cubicBezTo>
                  <a:cubicBezTo>
                    <a:pt x="93" y="481"/>
                    <a:pt x="93" y="481"/>
                    <a:pt x="93" y="481"/>
                  </a:cubicBezTo>
                  <a:cubicBezTo>
                    <a:pt x="90" y="517"/>
                    <a:pt x="90" y="517"/>
                    <a:pt x="90" y="517"/>
                  </a:cubicBezTo>
                  <a:cubicBezTo>
                    <a:pt x="85" y="533"/>
                    <a:pt x="85" y="533"/>
                    <a:pt x="85" y="533"/>
                  </a:cubicBezTo>
                  <a:cubicBezTo>
                    <a:pt x="84" y="544"/>
                    <a:pt x="84" y="544"/>
                    <a:pt x="84" y="544"/>
                  </a:cubicBezTo>
                  <a:cubicBezTo>
                    <a:pt x="55" y="563"/>
                    <a:pt x="55" y="563"/>
                    <a:pt x="55" y="563"/>
                  </a:cubicBezTo>
                  <a:cubicBezTo>
                    <a:pt x="33" y="598"/>
                    <a:pt x="33" y="598"/>
                    <a:pt x="33" y="598"/>
                  </a:cubicBezTo>
                  <a:cubicBezTo>
                    <a:pt x="31" y="635"/>
                    <a:pt x="31" y="635"/>
                    <a:pt x="31" y="635"/>
                  </a:cubicBezTo>
                  <a:cubicBezTo>
                    <a:pt x="33" y="685"/>
                    <a:pt x="33" y="685"/>
                    <a:pt x="33" y="685"/>
                  </a:cubicBezTo>
                  <a:cubicBezTo>
                    <a:pt x="11" y="722"/>
                    <a:pt x="11" y="722"/>
                    <a:pt x="11" y="722"/>
                  </a:cubicBezTo>
                  <a:cubicBezTo>
                    <a:pt x="0" y="738"/>
                    <a:pt x="0" y="738"/>
                    <a:pt x="0" y="738"/>
                  </a:cubicBezTo>
                  <a:cubicBezTo>
                    <a:pt x="0" y="741"/>
                    <a:pt x="0" y="741"/>
                    <a:pt x="0" y="741"/>
                  </a:cubicBezTo>
                  <a:cubicBezTo>
                    <a:pt x="1611" y="616"/>
                    <a:pt x="1611" y="616"/>
                    <a:pt x="1611" y="616"/>
                  </a:cubicBezTo>
                  <a:cubicBezTo>
                    <a:pt x="1611" y="612"/>
                    <a:pt x="1611" y="612"/>
                    <a:pt x="1611" y="612"/>
                  </a:cubicBezTo>
                  <a:cubicBezTo>
                    <a:pt x="1611" y="605"/>
                    <a:pt x="1611" y="605"/>
                    <a:pt x="1611" y="605"/>
                  </a:cubicBezTo>
                  <a:cubicBezTo>
                    <a:pt x="1613" y="564"/>
                    <a:pt x="1613" y="564"/>
                    <a:pt x="1613" y="564"/>
                  </a:cubicBezTo>
                  <a:cubicBezTo>
                    <a:pt x="1615" y="546"/>
                    <a:pt x="1615" y="546"/>
                    <a:pt x="1615" y="546"/>
                  </a:cubicBezTo>
                  <a:cubicBezTo>
                    <a:pt x="1644" y="517"/>
                    <a:pt x="1644" y="517"/>
                    <a:pt x="1644" y="517"/>
                  </a:cubicBezTo>
                  <a:cubicBezTo>
                    <a:pt x="1667" y="517"/>
                    <a:pt x="1667" y="517"/>
                    <a:pt x="1667" y="517"/>
                  </a:cubicBezTo>
                  <a:cubicBezTo>
                    <a:pt x="1689" y="496"/>
                    <a:pt x="1689" y="496"/>
                    <a:pt x="1689" y="496"/>
                  </a:cubicBezTo>
                  <a:cubicBezTo>
                    <a:pt x="1685" y="471"/>
                    <a:pt x="1685" y="471"/>
                    <a:pt x="1685" y="471"/>
                  </a:cubicBezTo>
                  <a:cubicBezTo>
                    <a:pt x="1706" y="442"/>
                    <a:pt x="1706" y="442"/>
                    <a:pt x="1706" y="442"/>
                  </a:cubicBezTo>
                  <a:cubicBezTo>
                    <a:pt x="1940" y="302"/>
                    <a:pt x="1940" y="302"/>
                    <a:pt x="1940" y="302"/>
                  </a:cubicBezTo>
                  <a:cubicBezTo>
                    <a:pt x="1975" y="281"/>
                    <a:pt x="1975" y="281"/>
                    <a:pt x="1975" y="281"/>
                  </a:cubicBezTo>
                  <a:cubicBezTo>
                    <a:pt x="1989" y="256"/>
                    <a:pt x="1989" y="256"/>
                    <a:pt x="1989" y="256"/>
                  </a:cubicBezTo>
                  <a:cubicBezTo>
                    <a:pt x="2016" y="213"/>
                    <a:pt x="2016" y="213"/>
                    <a:pt x="2016" y="213"/>
                  </a:cubicBezTo>
                  <a:cubicBezTo>
                    <a:pt x="2035" y="211"/>
                    <a:pt x="2035" y="211"/>
                    <a:pt x="2035" y="211"/>
                  </a:cubicBezTo>
                  <a:cubicBezTo>
                    <a:pt x="2055" y="242"/>
                    <a:pt x="2055" y="242"/>
                    <a:pt x="2055" y="242"/>
                  </a:cubicBezTo>
                  <a:cubicBezTo>
                    <a:pt x="2086" y="213"/>
                    <a:pt x="2086" y="213"/>
                    <a:pt x="2086" y="213"/>
                  </a:cubicBezTo>
                  <a:cubicBezTo>
                    <a:pt x="2123" y="172"/>
                    <a:pt x="2123" y="172"/>
                    <a:pt x="2123" y="172"/>
                  </a:cubicBezTo>
                  <a:cubicBezTo>
                    <a:pt x="2200" y="157"/>
                    <a:pt x="2200" y="157"/>
                    <a:pt x="2200" y="157"/>
                  </a:cubicBezTo>
                  <a:cubicBezTo>
                    <a:pt x="2204" y="128"/>
                    <a:pt x="2204" y="128"/>
                    <a:pt x="2204" y="128"/>
                  </a:cubicBezTo>
                  <a:cubicBezTo>
                    <a:pt x="2227" y="93"/>
                    <a:pt x="2227" y="93"/>
                    <a:pt x="2227" y="93"/>
                  </a:cubicBezTo>
                  <a:cubicBezTo>
                    <a:pt x="2252" y="79"/>
                    <a:pt x="2252" y="79"/>
                    <a:pt x="2252" y="79"/>
                  </a:cubicBezTo>
                  <a:cubicBezTo>
                    <a:pt x="2262" y="83"/>
                    <a:pt x="2262" y="83"/>
                    <a:pt x="2262" y="83"/>
                  </a:cubicBezTo>
                  <a:cubicBezTo>
                    <a:pt x="2262" y="0"/>
                    <a:pt x="2262" y="0"/>
                    <a:pt x="2262" y="0"/>
                  </a:cubicBezTo>
                  <a:lnTo>
                    <a:pt x="1336" y="97"/>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3" name="Google Shape;2313;p69"/>
            <p:cNvSpPr/>
            <p:nvPr/>
          </p:nvSpPr>
          <p:spPr>
            <a:xfrm>
              <a:off x="19803731" y="7583428"/>
              <a:ext cx="1614965" cy="715489"/>
            </a:xfrm>
            <a:custGeom>
              <a:pathLst>
                <a:path extrusionOk="0" h="998" w="2257">
                  <a:moveTo>
                    <a:pt x="2245" y="232"/>
                  </a:moveTo>
                  <a:cubicBezTo>
                    <a:pt x="2232" y="215"/>
                    <a:pt x="2232" y="215"/>
                    <a:pt x="2232" y="215"/>
                  </a:cubicBezTo>
                  <a:cubicBezTo>
                    <a:pt x="2212" y="194"/>
                    <a:pt x="2212" y="194"/>
                    <a:pt x="2212" y="194"/>
                  </a:cubicBezTo>
                  <a:cubicBezTo>
                    <a:pt x="2196" y="194"/>
                    <a:pt x="2196" y="194"/>
                    <a:pt x="2196" y="194"/>
                  </a:cubicBezTo>
                  <a:cubicBezTo>
                    <a:pt x="2184" y="203"/>
                    <a:pt x="2184" y="203"/>
                    <a:pt x="2184" y="203"/>
                  </a:cubicBezTo>
                  <a:cubicBezTo>
                    <a:pt x="2183" y="262"/>
                    <a:pt x="2183" y="262"/>
                    <a:pt x="2183" y="262"/>
                  </a:cubicBezTo>
                  <a:cubicBezTo>
                    <a:pt x="2178" y="274"/>
                    <a:pt x="2178" y="274"/>
                    <a:pt x="2178" y="274"/>
                  </a:cubicBezTo>
                  <a:cubicBezTo>
                    <a:pt x="2162" y="261"/>
                    <a:pt x="2162" y="261"/>
                    <a:pt x="2162" y="261"/>
                  </a:cubicBezTo>
                  <a:cubicBezTo>
                    <a:pt x="2150" y="222"/>
                    <a:pt x="2150" y="222"/>
                    <a:pt x="2150" y="222"/>
                  </a:cubicBezTo>
                  <a:cubicBezTo>
                    <a:pt x="2141" y="194"/>
                    <a:pt x="2141" y="194"/>
                    <a:pt x="2141" y="194"/>
                  </a:cubicBezTo>
                  <a:cubicBezTo>
                    <a:pt x="2115" y="189"/>
                    <a:pt x="2115" y="189"/>
                    <a:pt x="2115" y="189"/>
                  </a:cubicBezTo>
                  <a:cubicBezTo>
                    <a:pt x="2074" y="210"/>
                    <a:pt x="2074" y="210"/>
                    <a:pt x="2074" y="210"/>
                  </a:cubicBezTo>
                  <a:cubicBezTo>
                    <a:pt x="2063" y="210"/>
                    <a:pt x="2063" y="210"/>
                    <a:pt x="2063" y="210"/>
                  </a:cubicBezTo>
                  <a:cubicBezTo>
                    <a:pt x="2023" y="219"/>
                    <a:pt x="2023" y="219"/>
                    <a:pt x="2023" y="219"/>
                  </a:cubicBezTo>
                  <a:cubicBezTo>
                    <a:pt x="1997" y="241"/>
                    <a:pt x="1997" y="241"/>
                    <a:pt x="1997" y="241"/>
                  </a:cubicBezTo>
                  <a:cubicBezTo>
                    <a:pt x="1976" y="267"/>
                    <a:pt x="1976" y="267"/>
                    <a:pt x="1976" y="267"/>
                  </a:cubicBezTo>
                  <a:cubicBezTo>
                    <a:pt x="1970" y="254"/>
                    <a:pt x="1970" y="254"/>
                    <a:pt x="1970" y="254"/>
                  </a:cubicBezTo>
                  <a:cubicBezTo>
                    <a:pt x="1970" y="223"/>
                    <a:pt x="1970" y="223"/>
                    <a:pt x="1970" y="223"/>
                  </a:cubicBezTo>
                  <a:cubicBezTo>
                    <a:pt x="1975" y="208"/>
                    <a:pt x="1975" y="208"/>
                    <a:pt x="1975" y="208"/>
                  </a:cubicBezTo>
                  <a:cubicBezTo>
                    <a:pt x="1959" y="189"/>
                    <a:pt x="1959" y="189"/>
                    <a:pt x="1959" y="189"/>
                  </a:cubicBezTo>
                  <a:cubicBezTo>
                    <a:pt x="1953" y="175"/>
                    <a:pt x="1953" y="175"/>
                    <a:pt x="1953" y="175"/>
                  </a:cubicBezTo>
                  <a:cubicBezTo>
                    <a:pt x="1947" y="156"/>
                    <a:pt x="1947" y="156"/>
                    <a:pt x="1947" y="156"/>
                  </a:cubicBezTo>
                  <a:cubicBezTo>
                    <a:pt x="1946" y="138"/>
                    <a:pt x="1946" y="138"/>
                    <a:pt x="1946" y="138"/>
                  </a:cubicBezTo>
                  <a:cubicBezTo>
                    <a:pt x="1946" y="124"/>
                    <a:pt x="1946" y="124"/>
                    <a:pt x="1946" y="124"/>
                  </a:cubicBezTo>
                  <a:cubicBezTo>
                    <a:pt x="1955" y="112"/>
                    <a:pt x="1955" y="112"/>
                    <a:pt x="1955" y="112"/>
                  </a:cubicBezTo>
                  <a:cubicBezTo>
                    <a:pt x="1961" y="112"/>
                    <a:pt x="1961" y="112"/>
                    <a:pt x="1961" y="112"/>
                  </a:cubicBezTo>
                  <a:cubicBezTo>
                    <a:pt x="1968" y="141"/>
                    <a:pt x="1968" y="141"/>
                    <a:pt x="1968" y="141"/>
                  </a:cubicBezTo>
                  <a:cubicBezTo>
                    <a:pt x="1975" y="178"/>
                    <a:pt x="1975" y="178"/>
                    <a:pt x="1975" y="178"/>
                  </a:cubicBezTo>
                  <a:cubicBezTo>
                    <a:pt x="1988" y="212"/>
                    <a:pt x="1988" y="212"/>
                    <a:pt x="1988" y="212"/>
                  </a:cubicBezTo>
                  <a:cubicBezTo>
                    <a:pt x="2005" y="201"/>
                    <a:pt x="2005" y="201"/>
                    <a:pt x="2005" y="201"/>
                  </a:cubicBezTo>
                  <a:cubicBezTo>
                    <a:pt x="2017" y="194"/>
                    <a:pt x="2017" y="194"/>
                    <a:pt x="2017" y="194"/>
                  </a:cubicBezTo>
                  <a:cubicBezTo>
                    <a:pt x="2035" y="182"/>
                    <a:pt x="2035" y="182"/>
                    <a:pt x="2035" y="182"/>
                  </a:cubicBezTo>
                  <a:cubicBezTo>
                    <a:pt x="2043" y="177"/>
                    <a:pt x="2043" y="177"/>
                    <a:pt x="2043" y="177"/>
                  </a:cubicBezTo>
                  <a:cubicBezTo>
                    <a:pt x="2071" y="163"/>
                    <a:pt x="2071" y="163"/>
                    <a:pt x="2071" y="163"/>
                  </a:cubicBezTo>
                  <a:cubicBezTo>
                    <a:pt x="2077" y="149"/>
                    <a:pt x="2077" y="149"/>
                    <a:pt x="2077" y="149"/>
                  </a:cubicBezTo>
                  <a:cubicBezTo>
                    <a:pt x="2108" y="149"/>
                    <a:pt x="2108" y="149"/>
                    <a:pt x="2108" y="149"/>
                  </a:cubicBezTo>
                  <a:cubicBezTo>
                    <a:pt x="2116" y="132"/>
                    <a:pt x="2116" y="132"/>
                    <a:pt x="2116" y="132"/>
                  </a:cubicBezTo>
                  <a:cubicBezTo>
                    <a:pt x="2126" y="123"/>
                    <a:pt x="2126" y="123"/>
                    <a:pt x="2126" y="123"/>
                  </a:cubicBezTo>
                  <a:cubicBezTo>
                    <a:pt x="2126" y="123"/>
                    <a:pt x="2119" y="115"/>
                    <a:pt x="2116" y="112"/>
                  </a:cubicBezTo>
                  <a:cubicBezTo>
                    <a:pt x="2114" y="109"/>
                    <a:pt x="2114" y="109"/>
                    <a:pt x="2114" y="109"/>
                  </a:cubicBezTo>
                  <a:cubicBezTo>
                    <a:pt x="2094" y="93"/>
                    <a:pt x="2094" y="93"/>
                    <a:pt x="2094" y="93"/>
                  </a:cubicBezTo>
                  <a:cubicBezTo>
                    <a:pt x="2094" y="86"/>
                    <a:pt x="2094" y="86"/>
                    <a:pt x="2094" y="86"/>
                  </a:cubicBezTo>
                  <a:cubicBezTo>
                    <a:pt x="2103" y="86"/>
                    <a:pt x="2103" y="86"/>
                    <a:pt x="2103" y="86"/>
                  </a:cubicBezTo>
                  <a:cubicBezTo>
                    <a:pt x="2139" y="98"/>
                    <a:pt x="2139" y="98"/>
                    <a:pt x="2139" y="98"/>
                  </a:cubicBezTo>
                  <a:cubicBezTo>
                    <a:pt x="2158" y="94"/>
                    <a:pt x="2158" y="94"/>
                    <a:pt x="2158" y="94"/>
                  </a:cubicBezTo>
                  <a:cubicBezTo>
                    <a:pt x="2161" y="79"/>
                    <a:pt x="2161" y="79"/>
                    <a:pt x="2161" y="79"/>
                  </a:cubicBezTo>
                  <a:cubicBezTo>
                    <a:pt x="2140" y="47"/>
                    <a:pt x="2140" y="47"/>
                    <a:pt x="2140" y="47"/>
                  </a:cubicBezTo>
                  <a:cubicBezTo>
                    <a:pt x="2130" y="28"/>
                    <a:pt x="2130" y="28"/>
                    <a:pt x="2130" y="28"/>
                  </a:cubicBezTo>
                  <a:cubicBezTo>
                    <a:pt x="2114" y="0"/>
                    <a:pt x="2114" y="0"/>
                    <a:pt x="2114" y="0"/>
                  </a:cubicBezTo>
                  <a:cubicBezTo>
                    <a:pt x="1509" y="122"/>
                    <a:pt x="1509" y="122"/>
                    <a:pt x="1509" y="122"/>
                  </a:cubicBezTo>
                  <a:cubicBezTo>
                    <a:pt x="1074" y="191"/>
                    <a:pt x="1074" y="191"/>
                    <a:pt x="1074" y="191"/>
                  </a:cubicBezTo>
                  <a:cubicBezTo>
                    <a:pt x="651" y="244"/>
                    <a:pt x="651" y="244"/>
                    <a:pt x="651" y="244"/>
                  </a:cubicBezTo>
                  <a:cubicBezTo>
                    <a:pt x="651" y="327"/>
                    <a:pt x="651" y="327"/>
                    <a:pt x="651" y="327"/>
                  </a:cubicBezTo>
                  <a:cubicBezTo>
                    <a:pt x="641" y="323"/>
                    <a:pt x="641" y="323"/>
                    <a:pt x="641" y="323"/>
                  </a:cubicBezTo>
                  <a:cubicBezTo>
                    <a:pt x="616" y="337"/>
                    <a:pt x="616" y="337"/>
                    <a:pt x="616" y="337"/>
                  </a:cubicBezTo>
                  <a:cubicBezTo>
                    <a:pt x="593" y="372"/>
                    <a:pt x="593" y="372"/>
                    <a:pt x="593" y="372"/>
                  </a:cubicBezTo>
                  <a:cubicBezTo>
                    <a:pt x="589" y="401"/>
                    <a:pt x="589" y="401"/>
                    <a:pt x="589" y="401"/>
                  </a:cubicBezTo>
                  <a:cubicBezTo>
                    <a:pt x="512" y="416"/>
                    <a:pt x="512" y="416"/>
                    <a:pt x="512" y="416"/>
                  </a:cubicBezTo>
                  <a:cubicBezTo>
                    <a:pt x="475" y="457"/>
                    <a:pt x="475" y="457"/>
                    <a:pt x="475" y="457"/>
                  </a:cubicBezTo>
                  <a:cubicBezTo>
                    <a:pt x="444" y="486"/>
                    <a:pt x="444" y="486"/>
                    <a:pt x="444" y="486"/>
                  </a:cubicBezTo>
                  <a:cubicBezTo>
                    <a:pt x="424" y="455"/>
                    <a:pt x="424" y="455"/>
                    <a:pt x="424" y="455"/>
                  </a:cubicBezTo>
                  <a:cubicBezTo>
                    <a:pt x="405" y="457"/>
                    <a:pt x="405" y="457"/>
                    <a:pt x="405" y="457"/>
                  </a:cubicBezTo>
                  <a:cubicBezTo>
                    <a:pt x="378" y="500"/>
                    <a:pt x="378" y="500"/>
                    <a:pt x="378" y="500"/>
                  </a:cubicBezTo>
                  <a:cubicBezTo>
                    <a:pt x="364" y="525"/>
                    <a:pt x="364" y="525"/>
                    <a:pt x="364" y="525"/>
                  </a:cubicBezTo>
                  <a:cubicBezTo>
                    <a:pt x="329" y="546"/>
                    <a:pt x="329" y="546"/>
                    <a:pt x="329" y="546"/>
                  </a:cubicBezTo>
                  <a:cubicBezTo>
                    <a:pt x="95" y="686"/>
                    <a:pt x="95" y="686"/>
                    <a:pt x="95" y="686"/>
                  </a:cubicBezTo>
                  <a:cubicBezTo>
                    <a:pt x="74" y="715"/>
                    <a:pt x="74" y="715"/>
                    <a:pt x="74" y="715"/>
                  </a:cubicBezTo>
                  <a:cubicBezTo>
                    <a:pt x="78" y="740"/>
                    <a:pt x="78" y="740"/>
                    <a:pt x="78" y="740"/>
                  </a:cubicBezTo>
                  <a:cubicBezTo>
                    <a:pt x="56" y="761"/>
                    <a:pt x="56" y="761"/>
                    <a:pt x="56" y="761"/>
                  </a:cubicBezTo>
                  <a:cubicBezTo>
                    <a:pt x="33" y="761"/>
                    <a:pt x="33" y="761"/>
                    <a:pt x="33" y="761"/>
                  </a:cubicBezTo>
                  <a:cubicBezTo>
                    <a:pt x="4" y="790"/>
                    <a:pt x="4" y="790"/>
                    <a:pt x="4" y="790"/>
                  </a:cubicBezTo>
                  <a:cubicBezTo>
                    <a:pt x="2" y="808"/>
                    <a:pt x="2" y="808"/>
                    <a:pt x="2" y="808"/>
                  </a:cubicBezTo>
                  <a:cubicBezTo>
                    <a:pt x="0" y="849"/>
                    <a:pt x="0" y="849"/>
                    <a:pt x="0" y="849"/>
                  </a:cubicBezTo>
                  <a:cubicBezTo>
                    <a:pt x="0" y="856"/>
                    <a:pt x="0" y="856"/>
                    <a:pt x="0" y="856"/>
                  </a:cubicBezTo>
                  <a:cubicBezTo>
                    <a:pt x="0" y="860"/>
                    <a:pt x="0" y="860"/>
                    <a:pt x="0" y="860"/>
                  </a:cubicBezTo>
                  <a:cubicBezTo>
                    <a:pt x="385" y="818"/>
                    <a:pt x="385" y="818"/>
                    <a:pt x="385" y="818"/>
                  </a:cubicBezTo>
                  <a:cubicBezTo>
                    <a:pt x="501" y="731"/>
                    <a:pt x="501" y="731"/>
                    <a:pt x="501" y="731"/>
                  </a:cubicBezTo>
                  <a:cubicBezTo>
                    <a:pt x="571" y="721"/>
                    <a:pt x="571" y="721"/>
                    <a:pt x="571" y="721"/>
                  </a:cubicBezTo>
                  <a:cubicBezTo>
                    <a:pt x="623" y="721"/>
                    <a:pt x="623" y="721"/>
                    <a:pt x="623" y="721"/>
                  </a:cubicBezTo>
                  <a:cubicBezTo>
                    <a:pt x="702" y="733"/>
                    <a:pt x="702" y="733"/>
                    <a:pt x="702" y="733"/>
                  </a:cubicBezTo>
                  <a:cubicBezTo>
                    <a:pt x="745" y="729"/>
                    <a:pt x="745" y="729"/>
                    <a:pt x="745" y="729"/>
                  </a:cubicBezTo>
                  <a:cubicBezTo>
                    <a:pt x="769" y="721"/>
                    <a:pt x="769" y="721"/>
                    <a:pt x="769" y="721"/>
                  </a:cubicBezTo>
                  <a:cubicBezTo>
                    <a:pt x="802" y="701"/>
                    <a:pt x="802" y="701"/>
                    <a:pt x="802" y="701"/>
                  </a:cubicBezTo>
                  <a:cubicBezTo>
                    <a:pt x="851" y="692"/>
                    <a:pt x="851" y="692"/>
                    <a:pt x="851" y="692"/>
                  </a:cubicBezTo>
                  <a:cubicBezTo>
                    <a:pt x="908" y="701"/>
                    <a:pt x="908" y="701"/>
                    <a:pt x="908" y="701"/>
                  </a:cubicBezTo>
                  <a:cubicBezTo>
                    <a:pt x="951" y="721"/>
                    <a:pt x="951" y="721"/>
                    <a:pt x="951" y="721"/>
                  </a:cubicBezTo>
                  <a:cubicBezTo>
                    <a:pt x="983" y="787"/>
                    <a:pt x="983" y="787"/>
                    <a:pt x="983" y="787"/>
                  </a:cubicBezTo>
                  <a:cubicBezTo>
                    <a:pt x="1256" y="734"/>
                    <a:pt x="1256" y="734"/>
                    <a:pt x="1256" y="734"/>
                  </a:cubicBezTo>
                  <a:cubicBezTo>
                    <a:pt x="1618" y="998"/>
                    <a:pt x="1618" y="998"/>
                    <a:pt x="1618" y="998"/>
                  </a:cubicBezTo>
                  <a:cubicBezTo>
                    <a:pt x="1681" y="971"/>
                    <a:pt x="1681" y="971"/>
                    <a:pt x="1681" y="971"/>
                  </a:cubicBezTo>
                  <a:cubicBezTo>
                    <a:pt x="1698" y="969"/>
                    <a:pt x="1698" y="969"/>
                    <a:pt x="1698" y="969"/>
                  </a:cubicBezTo>
                  <a:cubicBezTo>
                    <a:pt x="1756" y="960"/>
                    <a:pt x="1756" y="960"/>
                    <a:pt x="1756" y="960"/>
                  </a:cubicBezTo>
                  <a:cubicBezTo>
                    <a:pt x="1771" y="942"/>
                    <a:pt x="1771" y="942"/>
                    <a:pt x="1771" y="942"/>
                  </a:cubicBezTo>
                  <a:cubicBezTo>
                    <a:pt x="1793" y="925"/>
                    <a:pt x="1793" y="925"/>
                    <a:pt x="1793" y="925"/>
                  </a:cubicBezTo>
                  <a:cubicBezTo>
                    <a:pt x="1802" y="857"/>
                    <a:pt x="1802" y="857"/>
                    <a:pt x="1802" y="857"/>
                  </a:cubicBezTo>
                  <a:cubicBezTo>
                    <a:pt x="1818" y="813"/>
                    <a:pt x="1818" y="813"/>
                    <a:pt x="1818" y="813"/>
                  </a:cubicBezTo>
                  <a:cubicBezTo>
                    <a:pt x="1851" y="770"/>
                    <a:pt x="1851" y="770"/>
                    <a:pt x="1851" y="770"/>
                  </a:cubicBezTo>
                  <a:cubicBezTo>
                    <a:pt x="1875" y="747"/>
                    <a:pt x="1875" y="747"/>
                    <a:pt x="1875" y="747"/>
                  </a:cubicBezTo>
                  <a:cubicBezTo>
                    <a:pt x="1875" y="732"/>
                    <a:pt x="1875" y="732"/>
                    <a:pt x="1875" y="732"/>
                  </a:cubicBezTo>
                  <a:cubicBezTo>
                    <a:pt x="1869" y="712"/>
                    <a:pt x="1869" y="712"/>
                    <a:pt x="1869" y="712"/>
                  </a:cubicBezTo>
                  <a:cubicBezTo>
                    <a:pt x="1864" y="703"/>
                    <a:pt x="1864" y="703"/>
                    <a:pt x="1864" y="703"/>
                  </a:cubicBezTo>
                  <a:cubicBezTo>
                    <a:pt x="1870" y="692"/>
                    <a:pt x="1870" y="692"/>
                    <a:pt x="1870" y="692"/>
                  </a:cubicBezTo>
                  <a:cubicBezTo>
                    <a:pt x="1870" y="682"/>
                    <a:pt x="1870" y="682"/>
                    <a:pt x="1870" y="682"/>
                  </a:cubicBezTo>
                  <a:cubicBezTo>
                    <a:pt x="1875" y="672"/>
                    <a:pt x="1875" y="672"/>
                    <a:pt x="1875" y="672"/>
                  </a:cubicBezTo>
                  <a:cubicBezTo>
                    <a:pt x="1882" y="672"/>
                    <a:pt x="1882" y="672"/>
                    <a:pt x="1882" y="672"/>
                  </a:cubicBezTo>
                  <a:cubicBezTo>
                    <a:pt x="1889" y="678"/>
                    <a:pt x="1889" y="678"/>
                    <a:pt x="1889" y="678"/>
                  </a:cubicBezTo>
                  <a:cubicBezTo>
                    <a:pt x="1896" y="708"/>
                    <a:pt x="1896" y="708"/>
                    <a:pt x="1896" y="708"/>
                  </a:cubicBezTo>
                  <a:cubicBezTo>
                    <a:pt x="1925" y="696"/>
                    <a:pt x="1925" y="696"/>
                    <a:pt x="1925" y="696"/>
                  </a:cubicBezTo>
                  <a:cubicBezTo>
                    <a:pt x="1946" y="683"/>
                    <a:pt x="1946" y="683"/>
                    <a:pt x="1946" y="683"/>
                  </a:cubicBezTo>
                  <a:cubicBezTo>
                    <a:pt x="1946" y="672"/>
                    <a:pt x="1946" y="672"/>
                    <a:pt x="1946" y="672"/>
                  </a:cubicBezTo>
                  <a:cubicBezTo>
                    <a:pt x="1946" y="657"/>
                    <a:pt x="1946" y="657"/>
                    <a:pt x="1946" y="657"/>
                  </a:cubicBezTo>
                  <a:cubicBezTo>
                    <a:pt x="1955" y="648"/>
                    <a:pt x="1955" y="648"/>
                    <a:pt x="1955" y="648"/>
                  </a:cubicBezTo>
                  <a:cubicBezTo>
                    <a:pt x="1961" y="642"/>
                    <a:pt x="1961" y="642"/>
                    <a:pt x="1961" y="642"/>
                  </a:cubicBezTo>
                  <a:cubicBezTo>
                    <a:pt x="1970" y="655"/>
                    <a:pt x="1970" y="655"/>
                    <a:pt x="1970" y="655"/>
                  </a:cubicBezTo>
                  <a:cubicBezTo>
                    <a:pt x="2010" y="642"/>
                    <a:pt x="2010" y="642"/>
                    <a:pt x="2010" y="642"/>
                  </a:cubicBezTo>
                  <a:cubicBezTo>
                    <a:pt x="2035" y="628"/>
                    <a:pt x="2035" y="628"/>
                    <a:pt x="2035" y="628"/>
                  </a:cubicBezTo>
                  <a:cubicBezTo>
                    <a:pt x="2046" y="628"/>
                    <a:pt x="2046" y="628"/>
                    <a:pt x="2046" y="628"/>
                  </a:cubicBezTo>
                  <a:cubicBezTo>
                    <a:pt x="2067" y="619"/>
                    <a:pt x="2067" y="619"/>
                    <a:pt x="2067" y="619"/>
                  </a:cubicBezTo>
                  <a:cubicBezTo>
                    <a:pt x="2083" y="608"/>
                    <a:pt x="2083" y="608"/>
                    <a:pt x="2083" y="608"/>
                  </a:cubicBezTo>
                  <a:cubicBezTo>
                    <a:pt x="2083" y="602"/>
                    <a:pt x="2083" y="602"/>
                    <a:pt x="2083" y="602"/>
                  </a:cubicBezTo>
                  <a:cubicBezTo>
                    <a:pt x="2112" y="620"/>
                    <a:pt x="2112" y="620"/>
                    <a:pt x="2112" y="620"/>
                  </a:cubicBezTo>
                  <a:cubicBezTo>
                    <a:pt x="2123" y="593"/>
                    <a:pt x="2123" y="593"/>
                    <a:pt x="2123" y="593"/>
                  </a:cubicBezTo>
                  <a:cubicBezTo>
                    <a:pt x="2133" y="560"/>
                    <a:pt x="2133" y="560"/>
                    <a:pt x="2133" y="560"/>
                  </a:cubicBezTo>
                  <a:cubicBezTo>
                    <a:pt x="2141" y="544"/>
                    <a:pt x="2141" y="544"/>
                    <a:pt x="2141" y="544"/>
                  </a:cubicBezTo>
                  <a:cubicBezTo>
                    <a:pt x="2148" y="531"/>
                    <a:pt x="2148" y="531"/>
                    <a:pt x="2148" y="531"/>
                  </a:cubicBezTo>
                  <a:cubicBezTo>
                    <a:pt x="2148" y="531"/>
                    <a:pt x="2141" y="515"/>
                    <a:pt x="2134" y="517"/>
                  </a:cubicBezTo>
                  <a:cubicBezTo>
                    <a:pt x="2128" y="518"/>
                    <a:pt x="2105" y="528"/>
                    <a:pt x="2105" y="528"/>
                  </a:cubicBezTo>
                  <a:cubicBezTo>
                    <a:pt x="2099" y="537"/>
                    <a:pt x="2099" y="537"/>
                    <a:pt x="2099" y="537"/>
                  </a:cubicBezTo>
                  <a:cubicBezTo>
                    <a:pt x="2082" y="543"/>
                    <a:pt x="2082" y="543"/>
                    <a:pt x="2082" y="543"/>
                  </a:cubicBezTo>
                  <a:cubicBezTo>
                    <a:pt x="2067" y="553"/>
                    <a:pt x="2067" y="553"/>
                    <a:pt x="2067" y="553"/>
                  </a:cubicBezTo>
                  <a:cubicBezTo>
                    <a:pt x="2038" y="576"/>
                    <a:pt x="2038" y="576"/>
                    <a:pt x="2038" y="576"/>
                  </a:cubicBezTo>
                  <a:cubicBezTo>
                    <a:pt x="2017" y="576"/>
                    <a:pt x="2017" y="576"/>
                    <a:pt x="2017" y="576"/>
                  </a:cubicBezTo>
                  <a:cubicBezTo>
                    <a:pt x="1961" y="561"/>
                    <a:pt x="1961" y="561"/>
                    <a:pt x="1961" y="561"/>
                  </a:cubicBezTo>
                  <a:cubicBezTo>
                    <a:pt x="1955" y="548"/>
                    <a:pt x="1955" y="548"/>
                    <a:pt x="1955" y="548"/>
                  </a:cubicBezTo>
                  <a:cubicBezTo>
                    <a:pt x="1957" y="532"/>
                    <a:pt x="1957" y="532"/>
                    <a:pt x="1957" y="532"/>
                  </a:cubicBezTo>
                  <a:cubicBezTo>
                    <a:pt x="1964" y="526"/>
                    <a:pt x="1964" y="526"/>
                    <a:pt x="1964" y="526"/>
                  </a:cubicBezTo>
                  <a:cubicBezTo>
                    <a:pt x="1979" y="529"/>
                    <a:pt x="1979" y="529"/>
                    <a:pt x="1979" y="529"/>
                  </a:cubicBezTo>
                  <a:cubicBezTo>
                    <a:pt x="1994" y="531"/>
                    <a:pt x="1994" y="531"/>
                    <a:pt x="1994" y="531"/>
                  </a:cubicBezTo>
                  <a:cubicBezTo>
                    <a:pt x="2030" y="535"/>
                    <a:pt x="2030" y="535"/>
                    <a:pt x="2030" y="535"/>
                  </a:cubicBezTo>
                  <a:cubicBezTo>
                    <a:pt x="2046" y="522"/>
                    <a:pt x="2046" y="522"/>
                    <a:pt x="2046" y="522"/>
                  </a:cubicBezTo>
                  <a:cubicBezTo>
                    <a:pt x="2052" y="507"/>
                    <a:pt x="2052" y="507"/>
                    <a:pt x="2052" y="507"/>
                  </a:cubicBezTo>
                  <a:cubicBezTo>
                    <a:pt x="2045" y="493"/>
                    <a:pt x="2045" y="493"/>
                    <a:pt x="2045" y="493"/>
                  </a:cubicBezTo>
                  <a:cubicBezTo>
                    <a:pt x="2048" y="471"/>
                    <a:pt x="2048" y="471"/>
                    <a:pt x="2048" y="471"/>
                  </a:cubicBezTo>
                  <a:cubicBezTo>
                    <a:pt x="2054" y="471"/>
                    <a:pt x="2054" y="471"/>
                    <a:pt x="2054" y="471"/>
                  </a:cubicBezTo>
                  <a:cubicBezTo>
                    <a:pt x="2068" y="456"/>
                    <a:pt x="2068" y="456"/>
                    <a:pt x="2068" y="456"/>
                  </a:cubicBezTo>
                  <a:cubicBezTo>
                    <a:pt x="2067" y="440"/>
                    <a:pt x="2067" y="440"/>
                    <a:pt x="2067" y="440"/>
                  </a:cubicBezTo>
                  <a:cubicBezTo>
                    <a:pt x="2046" y="440"/>
                    <a:pt x="2046" y="440"/>
                    <a:pt x="2046" y="440"/>
                  </a:cubicBezTo>
                  <a:cubicBezTo>
                    <a:pt x="2004" y="425"/>
                    <a:pt x="2004" y="425"/>
                    <a:pt x="2004" y="425"/>
                  </a:cubicBezTo>
                  <a:cubicBezTo>
                    <a:pt x="1957" y="413"/>
                    <a:pt x="1957" y="413"/>
                    <a:pt x="1957" y="413"/>
                  </a:cubicBezTo>
                  <a:cubicBezTo>
                    <a:pt x="1939" y="402"/>
                    <a:pt x="1939" y="402"/>
                    <a:pt x="1939" y="402"/>
                  </a:cubicBezTo>
                  <a:cubicBezTo>
                    <a:pt x="1939" y="391"/>
                    <a:pt x="1939" y="391"/>
                    <a:pt x="1939" y="391"/>
                  </a:cubicBezTo>
                  <a:cubicBezTo>
                    <a:pt x="1968" y="391"/>
                    <a:pt x="1968" y="391"/>
                    <a:pt x="1968" y="391"/>
                  </a:cubicBezTo>
                  <a:cubicBezTo>
                    <a:pt x="2004" y="391"/>
                    <a:pt x="2004" y="391"/>
                    <a:pt x="2004" y="391"/>
                  </a:cubicBezTo>
                  <a:cubicBezTo>
                    <a:pt x="2037" y="407"/>
                    <a:pt x="2037" y="407"/>
                    <a:pt x="2037" y="407"/>
                  </a:cubicBezTo>
                  <a:cubicBezTo>
                    <a:pt x="2045" y="397"/>
                    <a:pt x="2045" y="397"/>
                    <a:pt x="2045" y="397"/>
                  </a:cubicBezTo>
                  <a:cubicBezTo>
                    <a:pt x="2035" y="383"/>
                    <a:pt x="2035" y="383"/>
                    <a:pt x="2035" y="383"/>
                  </a:cubicBezTo>
                  <a:cubicBezTo>
                    <a:pt x="2026" y="374"/>
                    <a:pt x="2026" y="374"/>
                    <a:pt x="2026" y="374"/>
                  </a:cubicBezTo>
                  <a:cubicBezTo>
                    <a:pt x="2020" y="361"/>
                    <a:pt x="2020" y="361"/>
                    <a:pt x="2020" y="361"/>
                  </a:cubicBezTo>
                  <a:cubicBezTo>
                    <a:pt x="2037" y="356"/>
                    <a:pt x="2037" y="356"/>
                    <a:pt x="2037" y="356"/>
                  </a:cubicBezTo>
                  <a:cubicBezTo>
                    <a:pt x="2059" y="356"/>
                    <a:pt x="2059" y="356"/>
                    <a:pt x="2059" y="356"/>
                  </a:cubicBezTo>
                  <a:cubicBezTo>
                    <a:pt x="2064" y="386"/>
                    <a:pt x="2064" y="386"/>
                    <a:pt x="2064" y="386"/>
                  </a:cubicBezTo>
                  <a:cubicBezTo>
                    <a:pt x="2077" y="400"/>
                    <a:pt x="2077" y="400"/>
                    <a:pt x="2077" y="400"/>
                  </a:cubicBezTo>
                  <a:cubicBezTo>
                    <a:pt x="2096" y="400"/>
                    <a:pt x="2096" y="400"/>
                    <a:pt x="2096" y="400"/>
                  </a:cubicBezTo>
                  <a:cubicBezTo>
                    <a:pt x="2101" y="391"/>
                    <a:pt x="2101" y="391"/>
                    <a:pt x="2101" y="391"/>
                  </a:cubicBezTo>
                  <a:cubicBezTo>
                    <a:pt x="2118" y="398"/>
                    <a:pt x="2118" y="398"/>
                    <a:pt x="2118" y="398"/>
                  </a:cubicBezTo>
                  <a:cubicBezTo>
                    <a:pt x="2148" y="402"/>
                    <a:pt x="2148" y="402"/>
                    <a:pt x="2148" y="402"/>
                  </a:cubicBezTo>
                  <a:cubicBezTo>
                    <a:pt x="2184" y="402"/>
                    <a:pt x="2184" y="402"/>
                    <a:pt x="2184" y="402"/>
                  </a:cubicBezTo>
                  <a:cubicBezTo>
                    <a:pt x="2191" y="393"/>
                    <a:pt x="2191" y="393"/>
                    <a:pt x="2191" y="393"/>
                  </a:cubicBezTo>
                  <a:cubicBezTo>
                    <a:pt x="2191" y="365"/>
                    <a:pt x="2191" y="365"/>
                    <a:pt x="2191" y="365"/>
                  </a:cubicBezTo>
                  <a:cubicBezTo>
                    <a:pt x="2199" y="356"/>
                    <a:pt x="2199" y="356"/>
                    <a:pt x="2199" y="356"/>
                  </a:cubicBezTo>
                  <a:cubicBezTo>
                    <a:pt x="2206" y="329"/>
                    <a:pt x="2206" y="329"/>
                    <a:pt x="2206" y="329"/>
                  </a:cubicBezTo>
                  <a:cubicBezTo>
                    <a:pt x="2206" y="316"/>
                    <a:pt x="2206" y="316"/>
                    <a:pt x="2206" y="316"/>
                  </a:cubicBezTo>
                  <a:cubicBezTo>
                    <a:pt x="2213" y="291"/>
                    <a:pt x="2213" y="291"/>
                    <a:pt x="2213" y="291"/>
                  </a:cubicBezTo>
                  <a:cubicBezTo>
                    <a:pt x="2228" y="291"/>
                    <a:pt x="2228" y="291"/>
                    <a:pt x="2228" y="291"/>
                  </a:cubicBezTo>
                  <a:cubicBezTo>
                    <a:pt x="2235" y="305"/>
                    <a:pt x="2235" y="305"/>
                    <a:pt x="2235" y="305"/>
                  </a:cubicBezTo>
                  <a:cubicBezTo>
                    <a:pt x="2251" y="291"/>
                    <a:pt x="2251" y="291"/>
                    <a:pt x="2251" y="291"/>
                  </a:cubicBezTo>
                  <a:cubicBezTo>
                    <a:pt x="2251" y="267"/>
                    <a:pt x="2251" y="267"/>
                    <a:pt x="2251" y="267"/>
                  </a:cubicBezTo>
                  <a:cubicBezTo>
                    <a:pt x="2257" y="255"/>
                    <a:pt x="2257" y="255"/>
                    <a:pt x="2257" y="255"/>
                  </a:cubicBezTo>
                  <a:lnTo>
                    <a:pt x="2245" y="232"/>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4" name="Google Shape;2314;p69"/>
            <p:cNvSpPr/>
            <p:nvPr/>
          </p:nvSpPr>
          <p:spPr>
            <a:xfrm>
              <a:off x="19562509" y="8168087"/>
              <a:ext cx="993511" cy="1071191"/>
            </a:xfrm>
            <a:custGeom>
              <a:pathLst>
                <a:path extrusionOk="0" h="1498" w="1392">
                  <a:moveTo>
                    <a:pt x="1378" y="887"/>
                  </a:moveTo>
                  <a:cubicBezTo>
                    <a:pt x="1359" y="877"/>
                    <a:pt x="1359" y="877"/>
                    <a:pt x="1359" y="877"/>
                  </a:cubicBezTo>
                  <a:cubicBezTo>
                    <a:pt x="1350" y="861"/>
                    <a:pt x="1350" y="861"/>
                    <a:pt x="1350" y="861"/>
                  </a:cubicBezTo>
                  <a:cubicBezTo>
                    <a:pt x="1350" y="833"/>
                    <a:pt x="1350" y="833"/>
                    <a:pt x="1350" y="833"/>
                  </a:cubicBezTo>
                  <a:cubicBezTo>
                    <a:pt x="1350" y="822"/>
                    <a:pt x="1350" y="822"/>
                    <a:pt x="1350" y="822"/>
                  </a:cubicBezTo>
                  <a:cubicBezTo>
                    <a:pt x="1329" y="794"/>
                    <a:pt x="1329" y="794"/>
                    <a:pt x="1329" y="794"/>
                  </a:cubicBezTo>
                  <a:cubicBezTo>
                    <a:pt x="1316" y="778"/>
                    <a:pt x="1316" y="778"/>
                    <a:pt x="1316" y="778"/>
                  </a:cubicBezTo>
                  <a:cubicBezTo>
                    <a:pt x="1316" y="765"/>
                    <a:pt x="1316" y="765"/>
                    <a:pt x="1316" y="765"/>
                  </a:cubicBezTo>
                  <a:cubicBezTo>
                    <a:pt x="1316" y="757"/>
                    <a:pt x="1316" y="757"/>
                    <a:pt x="1316" y="757"/>
                  </a:cubicBezTo>
                  <a:cubicBezTo>
                    <a:pt x="1295" y="744"/>
                    <a:pt x="1295" y="744"/>
                    <a:pt x="1295" y="744"/>
                  </a:cubicBezTo>
                  <a:cubicBezTo>
                    <a:pt x="1281" y="731"/>
                    <a:pt x="1281" y="731"/>
                    <a:pt x="1281" y="731"/>
                  </a:cubicBezTo>
                  <a:cubicBezTo>
                    <a:pt x="1271" y="731"/>
                    <a:pt x="1271" y="731"/>
                    <a:pt x="1271" y="731"/>
                  </a:cubicBezTo>
                  <a:cubicBezTo>
                    <a:pt x="1263" y="722"/>
                    <a:pt x="1263" y="722"/>
                    <a:pt x="1263" y="722"/>
                  </a:cubicBezTo>
                  <a:cubicBezTo>
                    <a:pt x="1256" y="701"/>
                    <a:pt x="1256" y="701"/>
                    <a:pt x="1256" y="701"/>
                  </a:cubicBezTo>
                  <a:cubicBezTo>
                    <a:pt x="1256" y="683"/>
                    <a:pt x="1256" y="683"/>
                    <a:pt x="1256" y="683"/>
                  </a:cubicBezTo>
                  <a:cubicBezTo>
                    <a:pt x="1243" y="664"/>
                    <a:pt x="1243" y="664"/>
                    <a:pt x="1243" y="664"/>
                  </a:cubicBezTo>
                  <a:cubicBezTo>
                    <a:pt x="1219" y="631"/>
                    <a:pt x="1219" y="631"/>
                    <a:pt x="1219" y="631"/>
                  </a:cubicBezTo>
                  <a:cubicBezTo>
                    <a:pt x="1207" y="615"/>
                    <a:pt x="1207" y="615"/>
                    <a:pt x="1207" y="615"/>
                  </a:cubicBezTo>
                  <a:cubicBezTo>
                    <a:pt x="1189" y="599"/>
                    <a:pt x="1189" y="599"/>
                    <a:pt x="1189" y="599"/>
                  </a:cubicBezTo>
                  <a:cubicBezTo>
                    <a:pt x="1168" y="581"/>
                    <a:pt x="1168" y="581"/>
                    <a:pt x="1168" y="581"/>
                  </a:cubicBezTo>
                  <a:cubicBezTo>
                    <a:pt x="1144" y="560"/>
                    <a:pt x="1144" y="560"/>
                    <a:pt x="1144" y="560"/>
                  </a:cubicBezTo>
                  <a:cubicBezTo>
                    <a:pt x="1100" y="537"/>
                    <a:pt x="1100" y="537"/>
                    <a:pt x="1100" y="537"/>
                  </a:cubicBezTo>
                  <a:cubicBezTo>
                    <a:pt x="1061" y="488"/>
                    <a:pt x="1061" y="488"/>
                    <a:pt x="1061" y="488"/>
                  </a:cubicBezTo>
                  <a:cubicBezTo>
                    <a:pt x="1019" y="435"/>
                    <a:pt x="1019" y="435"/>
                    <a:pt x="1019" y="435"/>
                  </a:cubicBezTo>
                  <a:cubicBezTo>
                    <a:pt x="989" y="406"/>
                    <a:pt x="989" y="406"/>
                    <a:pt x="989" y="406"/>
                  </a:cubicBezTo>
                  <a:cubicBezTo>
                    <a:pt x="873" y="319"/>
                    <a:pt x="873" y="319"/>
                    <a:pt x="873" y="319"/>
                  </a:cubicBezTo>
                  <a:cubicBezTo>
                    <a:pt x="840" y="277"/>
                    <a:pt x="840" y="277"/>
                    <a:pt x="840" y="277"/>
                  </a:cubicBezTo>
                  <a:cubicBezTo>
                    <a:pt x="804" y="243"/>
                    <a:pt x="804" y="243"/>
                    <a:pt x="804" y="243"/>
                  </a:cubicBezTo>
                  <a:cubicBezTo>
                    <a:pt x="790" y="212"/>
                    <a:pt x="790" y="212"/>
                    <a:pt x="790" y="212"/>
                  </a:cubicBezTo>
                  <a:cubicBezTo>
                    <a:pt x="773" y="189"/>
                    <a:pt x="773" y="189"/>
                    <a:pt x="773" y="189"/>
                  </a:cubicBezTo>
                  <a:cubicBezTo>
                    <a:pt x="749" y="167"/>
                    <a:pt x="749" y="167"/>
                    <a:pt x="749" y="167"/>
                  </a:cubicBezTo>
                  <a:cubicBezTo>
                    <a:pt x="668" y="132"/>
                    <a:pt x="668" y="132"/>
                    <a:pt x="668" y="132"/>
                  </a:cubicBezTo>
                  <a:cubicBezTo>
                    <a:pt x="651" y="113"/>
                    <a:pt x="651" y="113"/>
                    <a:pt x="651" y="113"/>
                  </a:cubicBezTo>
                  <a:cubicBezTo>
                    <a:pt x="640" y="93"/>
                    <a:pt x="640" y="93"/>
                    <a:pt x="640" y="93"/>
                  </a:cubicBezTo>
                  <a:cubicBezTo>
                    <a:pt x="640" y="77"/>
                    <a:pt x="640" y="77"/>
                    <a:pt x="640" y="77"/>
                  </a:cubicBezTo>
                  <a:cubicBezTo>
                    <a:pt x="674" y="58"/>
                    <a:pt x="674" y="58"/>
                    <a:pt x="674" y="58"/>
                  </a:cubicBezTo>
                  <a:cubicBezTo>
                    <a:pt x="700" y="36"/>
                    <a:pt x="700" y="36"/>
                    <a:pt x="700" y="36"/>
                  </a:cubicBezTo>
                  <a:cubicBezTo>
                    <a:pt x="713" y="25"/>
                    <a:pt x="713" y="25"/>
                    <a:pt x="713" y="25"/>
                  </a:cubicBezTo>
                  <a:cubicBezTo>
                    <a:pt x="718" y="12"/>
                    <a:pt x="718" y="12"/>
                    <a:pt x="718" y="12"/>
                  </a:cubicBezTo>
                  <a:cubicBezTo>
                    <a:pt x="721" y="1"/>
                    <a:pt x="721" y="1"/>
                    <a:pt x="721" y="1"/>
                  </a:cubicBezTo>
                  <a:cubicBezTo>
                    <a:pt x="723" y="0"/>
                    <a:pt x="723" y="0"/>
                    <a:pt x="723" y="0"/>
                  </a:cubicBezTo>
                  <a:cubicBezTo>
                    <a:pt x="338" y="42"/>
                    <a:pt x="338" y="42"/>
                    <a:pt x="338" y="42"/>
                  </a:cubicBezTo>
                  <a:cubicBezTo>
                    <a:pt x="338" y="42"/>
                    <a:pt x="338" y="42"/>
                    <a:pt x="338" y="42"/>
                  </a:cubicBezTo>
                  <a:cubicBezTo>
                    <a:pt x="0" y="68"/>
                    <a:pt x="0" y="68"/>
                    <a:pt x="0" y="68"/>
                  </a:cubicBezTo>
                  <a:cubicBezTo>
                    <a:pt x="21" y="167"/>
                    <a:pt x="21" y="167"/>
                    <a:pt x="21" y="167"/>
                  </a:cubicBezTo>
                  <a:cubicBezTo>
                    <a:pt x="82" y="402"/>
                    <a:pt x="82" y="402"/>
                    <a:pt x="82" y="402"/>
                  </a:cubicBezTo>
                  <a:cubicBezTo>
                    <a:pt x="160" y="681"/>
                    <a:pt x="160" y="681"/>
                    <a:pt x="160" y="681"/>
                  </a:cubicBezTo>
                  <a:cubicBezTo>
                    <a:pt x="178" y="743"/>
                    <a:pt x="178" y="743"/>
                    <a:pt x="178" y="743"/>
                  </a:cubicBezTo>
                  <a:cubicBezTo>
                    <a:pt x="231" y="844"/>
                    <a:pt x="231" y="844"/>
                    <a:pt x="231" y="844"/>
                  </a:cubicBezTo>
                  <a:cubicBezTo>
                    <a:pt x="264" y="886"/>
                    <a:pt x="264" y="886"/>
                    <a:pt x="264" y="886"/>
                  </a:cubicBezTo>
                  <a:cubicBezTo>
                    <a:pt x="268" y="913"/>
                    <a:pt x="268" y="913"/>
                    <a:pt x="268" y="913"/>
                  </a:cubicBezTo>
                  <a:cubicBezTo>
                    <a:pt x="274" y="950"/>
                    <a:pt x="274" y="950"/>
                    <a:pt x="274" y="950"/>
                  </a:cubicBezTo>
                  <a:cubicBezTo>
                    <a:pt x="293" y="965"/>
                    <a:pt x="293" y="965"/>
                    <a:pt x="293" y="965"/>
                  </a:cubicBezTo>
                  <a:cubicBezTo>
                    <a:pt x="280" y="995"/>
                    <a:pt x="280" y="995"/>
                    <a:pt x="280" y="995"/>
                  </a:cubicBezTo>
                  <a:cubicBezTo>
                    <a:pt x="248" y="1018"/>
                    <a:pt x="248" y="1018"/>
                    <a:pt x="248" y="1018"/>
                  </a:cubicBezTo>
                  <a:cubicBezTo>
                    <a:pt x="270" y="1038"/>
                    <a:pt x="270" y="1038"/>
                    <a:pt x="270" y="1038"/>
                  </a:cubicBezTo>
                  <a:cubicBezTo>
                    <a:pt x="265" y="1075"/>
                    <a:pt x="265" y="1075"/>
                    <a:pt x="265" y="1075"/>
                  </a:cubicBezTo>
                  <a:cubicBezTo>
                    <a:pt x="248" y="1084"/>
                    <a:pt x="248" y="1084"/>
                    <a:pt x="248" y="1084"/>
                  </a:cubicBezTo>
                  <a:cubicBezTo>
                    <a:pt x="248" y="1131"/>
                    <a:pt x="248" y="1131"/>
                    <a:pt x="248" y="1131"/>
                  </a:cubicBezTo>
                  <a:cubicBezTo>
                    <a:pt x="260" y="1194"/>
                    <a:pt x="260" y="1194"/>
                    <a:pt x="260" y="1194"/>
                  </a:cubicBezTo>
                  <a:cubicBezTo>
                    <a:pt x="273" y="1220"/>
                    <a:pt x="273" y="1220"/>
                    <a:pt x="273" y="1220"/>
                  </a:cubicBezTo>
                  <a:cubicBezTo>
                    <a:pt x="282" y="1261"/>
                    <a:pt x="282" y="1261"/>
                    <a:pt x="282" y="1261"/>
                  </a:cubicBezTo>
                  <a:cubicBezTo>
                    <a:pt x="266" y="1273"/>
                    <a:pt x="266" y="1273"/>
                    <a:pt x="266" y="1273"/>
                  </a:cubicBezTo>
                  <a:cubicBezTo>
                    <a:pt x="260" y="1286"/>
                    <a:pt x="260" y="1286"/>
                    <a:pt x="260" y="1286"/>
                  </a:cubicBezTo>
                  <a:cubicBezTo>
                    <a:pt x="270" y="1317"/>
                    <a:pt x="270" y="1317"/>
                    <a:pt x="270" y="1317"/>
                  </a:cubicBezTo>
                  <a:cubicBezTo>
                    <a:pt x="290" y="1337"/>
                    <a:pt x="290" y="1337"/>
                    <a:pt x="290" y="1337"/>
                  </a:cubicBezTo>
                  <a:cubicBezTo>
                    <a:pt x="313" y="1376"/>
                    <a:pt x="313" y="1376"/>
                    <a:pt x="313" y="1376"/>
                  </a:cubicBezTo>
                  <a:cubicBezTo>
                    <a:pt x="319" y="1389"/>
                    <a:pt x="319" y="1389"/>
                    <a:pt x="319" y="1389"/>
                  </a:cubicBezTo>
                  <a:cubicBezTo>
                    <a:pt x="361" y="1479"/>
                    <a:pt x="361" y="1479"/>
                    <a:pt x="361" y="1479"/>
                  </a:cubicBezTo>
                  <a:cubicBezTo>
                    <a:pt x="1109" y="1433"/>
                    <a:pt x="1109" y="1433"/>
                    <a:pt x="1109" y="1433"/>
                  </a:cubicBezTo>
                  <a:cubicBezTo>
                    <a:pt x="1120" y="1498"/>
                    <a:pt x="1120" y="1498"/>
                    <a:pt x="1120" y="1498"/>
                  </a:cubicBezTo>
                  <a:cubicBezTo>
                    <a:pt x="1171" y="1498"/>
                    <a:pt x="1171" y="1498"/>
                    <a:pt x="1171" y="1498"/>
                  </a:cubicBezTo>
                  <a:cubicBezTo>
                    <a:pt x="1154" y="1337"/>
                    <a:pt x="1154" y="1337"/>
                    <a:pt x="1154" y="1337"/>
                  </a:cubicBezTo>
                  <a:cubicBezTo>
                    <a:pt x="1150" y="1337"/>
                    <a:pt x="1150" y="1337"/>
                    <a:pt x="1150" y="1337"/>
                  </a:cubicBezTo>
                  <a:cubicBezTo>
                    <a:pt x="1204" y="1344"/>
                    <a:pt x="1204" y="1344"/>
                    <a:pt x="1204" y="1344"/>
                  </a:cubicBezTo>
                  <a:cubicBezTo>
                    <a:pt x="1268" y="1357"/>
                    <a:pt x="1268" y="1357"/>
                    <a:pt x="1268" y="1357"/>
                  </a:cubicBezTo>
                  <a:cubicBezTo>
                    <a:pt x="1277" y="1335"/>
                    <a:pt x="1277" y="1335"/>
                    <a:pt x="1277" y="1335"/>
                  </a:cubicBezTo>
                  <a:cubicBezTo>
                    <a:pt x="1277" y="1335"/>
                    <a:pt x="1284" y="1309"/>
                    <a:pt x="1284" y="1307"/>
                  </a:cubicBezTo>
                  <a:cubicBezTo>
                    <a:pt x="1284" y="1305"/>
                    <a:pt x="1280" y="1302"/>
                    <a:pt x="1280" y="1302"/>
                  </a:cubicBezTo>
                  <a:cubicBezTo>
                    <a:pt x="1280" y="1302"/>
                    <a:pt x="1270" y="1297"/>
                    <a:pt x="1264" y="1292"/>
                  </a:cubicBezTo>
                  <a:cubicBezTo>
                    <a:pt x="1257" y="1288"/>
                    <a:pt x="1256" y="1283"/>
                    <a:pt x="1249" y="1277"/>
                  </a:cubicBezTo>
                  <a:cubicBezTo>
                    <a:pt x="1242" y="1271"/>
                    <a:pt x="1249" y="1269"/>
                    <a:pt x="1249" y="1269"/>
                  </a:cubicBezTo>
                  <a:cubicBezTo>
                    <a:pt x="1265" y="1269"/>
                    <a:pt x="1265" y="1269"/>
                    <a:pt x="1265" y="1269"/>
                  </a:cubicBezTo>
                  <a:cubicBezTo>
                    <a:pt x="1285" y="1269"/>
                    <a:pt x="1285" y="1269"/>
                    <a:pt x="1285" y="1269"/>
                  </a:cubicBezTo>
                  <a:cubicBezTo>
                    <a:pt x="1285" y="1269"/>
                    <a:pt x="1280" y="1251"/>
                    <a:pt x="1276" y="1240"/>
                  </a:cubicBezTo>
                  <a:cubicBezTo>
                    <a:pt x="1272" y="1228"/>
                    <a:pt x="1268" y="1227"/>
                    <a:pt x="1268" y="1227"/>
                  </a:cubicBezTo>
                  <a:cubicBezTo>
                    <a:pt x="1292" y="1221"/>
                    <a:pt x="1292" y="1221"/>
                    <a:pt x="1292" y="1221"/>
                  </a:cubicBezTo>
                  <a:cubicBezTo>
                    <a:pt x="1304" y="1208"/>
                    <a:pt x="1304" y="1208"/>
                    <a:pt x="1304" y="1208"/>
                  </a:cubicBezTo>
                  <a:cubicBezTo>
                    <a:pt x="1317" y="1170"/>
                    <a:pt x="1317" y="1170"/>
                    <a:pt x="1317" y="1170"/>
                  </a:cubicBezTo>
                  <a:cubicBezTo>
                    <a:pt x="1300" y="1162"/>
                    <a:pt x="1300" y="1162"/>
                    <a:pt x="1300" y="1162"/>
                  </a:cubicBezTo>
                  <a:cubicBezTo>
                    <a:pt x="1300" y="1162"/>
                    <a:pt x="1300" y="1156"/>
                    <a:pt x="1300" y="1154"/>
                  </a:cubicBezTo>
                  <a:cubicBezTo>
                    <a:pt x="1300" y="1152"/>
                    <a:pt x="1303" y="1148"/>
                    <a:pt x="1305" y="1146"/>
                  </a:cubicBezTo>
                  <a:cubicBezTo>
                    <a:pt x="1307" y="1144"/>
                    <a:pt x="1310" y="1135"/>
                    <a:pt x="1310" y="1135"/>
                  </a:cubicBezTo>
                  <a:cubicBezTo>
                    <a:pt x="1313" y="1113"/>
                    <a:pt x="1313" y="1113"/>
                    <a:pt x="1313" y="1113"/>
                  </a:cubicBezTo>
                  <a:cubicBezTo>
                    <a:pt x="1314" y="1070"/>
                    <a:pt x="1314" y="1070"/>
                    <a:pt x="1314" y="1070"/>
                  </a:cubicBezTo>
                  <a:cubicBezTo>
                    <a:pt x="1310" y="1045"/>
                    <a:pt x="1310" y="1045"/>
                    <a:pt x="1310" y="1045"/>
                  </a:cubicBezTo>
                  <a:cubicBezTo>
                    <a:pt x="1310" y="1045"/>
                    <a:pt x="1328" y="1048"/>
                    <a:pt x="1332" y="1048"/>
                  </a:cubicBezTo>
                  <a:cubicBezTo>
                    <a:pt x="1335" y="1048"/>
                    <a:pt x="1346" y="1051"/>
                    <a:pt x="1346" y="1051"/>
                  </a:cubicBezTo>
                  <a:cubicBezTo>
                    <a:pt x="1346" y="1051"/>
                    <a:pt x="1350" y="1043"/>
                    <a:pt x="1351" y="1041"/>
                  </a:cubicBezTo>
                  <a:cubicBezTo>
                    <a:pt x="1352" y="1040"/>
                    <a:pt x="1350" y="1039"/>
                    <a:pt x="1342" y="1032"/>
                  </a:cubicBezTo>
                  <a:cubicBezTo>
                    <a:pt x="1333" y="1025"/>
                    <a:pt x="1322" y="1017"/>
                    <a:pt x="1320" y="1016"/>
                  </a:cubicBezTo>
                  <a:cubicBezTo>
                    <a:pt x="1319" y="1014"/>
                    <a:pt x="1310" y="998"/>
                    <a:pt x="1310" y="998"/>
                  </a:cubicBezTo>
                  <a:cubicBezTo>
                    <a:pt x="1326" y="998"/>
                    <a:pt x="1326" y="998"/>
                    <a:pt x="1326" y="998"/>
                  </a:cubicBezTo>
                  <a:cubicBezTo>
                    <a:pt x="1359" y="998"/>
                    <a:pt x="1359" y="998"/>
                    <a:pt x="1359" y="998"/>
                  </a:cubicBezTo>
                  <a:cubicBezTo>
                    <a:pt x="1365" y="979"/>
                    <a:pt x="1365" y="979"/>
                    <a:pt x="1365" y="979"/>
                  </a:cubicBezTo>
                  <a:cubicBezTo>
                    <a:pt x="1365" y="979"/>
                    <a:pt x="1343" y="977"/>
                    <a:pt x="1341" y="976"/>
                  </a:cubicBezTo>
                  <a:cubicBezTo>
                    <a:pt x="1339" y="975"/>
                    <a:pt x="1326" y="963"/>
                    <a:pt x="1326" y="963"/>
                  </a:cubicBezTo>
                  <a:cubicBezTo>
                    <a:pt x="1334" y="951"/>
                    <a:pt x="1334" y="951"/>
                    <a:pt x="1334" y="951"/>
                  </a:cubicBezTo>
                  <a:cubicBezTo>
                    <a:pt x="1339" y="955"/>
                    <a:pt x="1339" y="955"/>
                    <a:pt x="1339" y="955"/>
                  </a:cubicBezTo>
                  <a:cubicBezTo>
                    <a:pt x="1369" y="955"/>
                    <a:pt x="1369" y="955"/>
                    <a:pt x="1369" y="955"/>
                  </a:cubicBezTo>
                  <a:cubicBezTo>
                    <a:pt x="1378" y="947"/>
                    <a:pt x="1378" y="947"/>
                    <a:pt x="1378" y="947"/>
                  </a:cubicBezTo>
                  <a:cubicBezTo>
                    <a:pt x="1378" y="928"/>
                    <a:pt x="1378" y="928"/>
                    <a:pt x="1378" y="928"/>
                  </a:cubicBezTo>
                  <a:cubicBezTo>
                    <a:pt x="1378" y="913"/>
                    <a:pt x="1378" y="913"/>
                    <a:pt x="1378" y="913"/>
                  </a:cubicBezTo>
                  <a:cubicBezTo>
                    <a:pt x="1392" y="900"/>
                    <a:pt x="1392" y="900"/>
                    <a:pt x="1392" y="900"/>
                  </a:cubicBezTo>
                  <a:cubicBezTo>
                    <a:pt x="1391" y="896"/>
                    <a:pt x="1391" y="896"/>
                    <a:pt x="1391" y="896"/>
                  </a:cubicBezTo>
                  <a:lnTo>
                    <a:pt x="1378" y="887"/>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5" name="Google Shape;2315;p69"/>
            <p:cNvSpPr/>
            <p:nvPr/>
          </p:nvSpPr>
          <p:spPr>
            <a:xfrm>
              <a:off x="19893680" y="6978327"/>
              <a:ext cx="1455511" cy="821790"/>
            </a:xfrm>
            <a:custGeom>
              <a:pathLst>
                <a:path extrusionOk="0" h="201" w="356">
                  <a:moveTo>
                    <a:pt x="166" y="182"/>
                  </a:moveTo>
                  <a:lnTo>
                    <a:pt x="242" y="170"/>
                  </a:lnTo>
                  <a:lnTo>
                    <a:pt x="348" y="148"/>
                  </a:lnTo>
                  <a:lnTo>
                    <a:pt x="356" y="146"/>
                  </a:lnTo>
                  <a:lnTo>
                    <a:pt x="354" y="141"/>
                  </a:lnTo>
                  <a:lnTo>
                    <a:pt x="352" y="134"/>
                  </a:lnTo>
                  <a:lnTo>
                    <a:pt x="347" y="128"/>
                  </a:lnTo>
                  <a:lnTo>
                    <a:pt x="342" y="124"/>
                  </a:lnTo>
                  <a:lnTo>
                    <a:pt x="339" y="124"/>
                  </a:lnTo>
                  <a:lnTo>
                    <a:pt x="332" y="120"/>
                  </a:lnTo>
                  <a:lnTo>
                    <a:pt x="330" y="116"/>
                  </a:lnTo>
                  <a:lnTo>
                    <a:pt x="326" y="113"/>
                  </a:lnTo>
                  <a:lnTo>
                    <a:pt x="323" y="107"/>
                  </a:lnTo>
                  <a:lnTo>
                    <a:pt x="321" y="104"/>
                  </a:lnTo>
                  <a:lnTo>
                    <a:pt x="320" y="100"/>
                  </a:lnTo>
                  <a:lnTo>
                    <a:pt x="322" y="99"/>
                  </a:lnTo>
                  <a:lnTo>
                    <a:pt x="328" y="100"/>
                  </a:lnTo>
                  <a:lnTo>
                    <a:pt x="327" y="96"/>
                  </a:lnTo>
                  <a:lnTo>
                    <a:pt x="324" y="93"/>
                  </a:lnTo>
                  <a:lnTo>
                    <a:pt x="320" y="91"/>
                  </a:lnTo>
                  <a:lnTo>
                    <a:pt x="309" y="86"/>
                  </a:lnTo>
                  <a:lnTo>
                    <a:pt x="303" y="78"/>
                  </a:lnTo>
                  <a:lnTo>
                    <a:pt x="303" y="77"/>
                  </a:lnTo>
                  <a:lnTo>
                    <a:pt x="307" y="79"/>
                  </a:lnTo>
                  <a:lnTo>
                    <a:pt x="314" y="82"/>
                  </a:lnTo>
                  <a:lnTo>
                    <a:pt x="317" y="85"/>
                  </a:lnTo>
                  <a:lnTo>
                    <a:pt x="326" y="86"/>
                  </a:lnTo>
                  <a:lnTo>
                    <a:pt x="322" y="81"/>
                  </a:lnTo>
                  <a:lnTo>
                    <a:pt x="321" y="74"/>
                  </a:lnTo>
                  <a:lnTo>
                    <a:pt x="322" y="70"/>
                  </a:lnTo>
                  <a:lnTo>
                    <a:pt x="317" y="70"/>
                  </a:lnTo>
                  <a:lnTo>
                    <a:pt x="307" y="64"/>
                  </a:lnTo>
                  <a:lnTo>
                    <a:pt x="304" y="60"/>
                  </a:lnTo>
                  <a:lnTo>
                    <a:pt x="302" y="60"/>
                  </a:lnTo>
                  <a:lnTo>
                    <a:pt x="300" y="62"/>
                  </a:lnTo>
                  <a:lnTo>
                    <a:pt x="296" y="61"/>
                  </a:lnTo>
                  <a:lnTo>
                    <a:pt x="289" y="58"/>
                  </a:lnTo>
                  <a:lnTo>
                    <a:pt x="284" y="54"/>
                  </a:lnTo>
                  <a:lnTo>
                    <a:pt x="280" y="53"/>
                  </a:lnTo>
                  <a:lnTo>
                    <a:pt x="275" y="54"/>
                  </a:lnTo>
                  <a:lnTo>
                    <a:pt x="272" y="54"/>
                  </a:lnTo>
                  <a:lnTo>
                    <a:pt x="269" y="52"/>
                  </a:lnTo>
                  <a:lnTo>
                    <a:pt x="268" y="37"/>
                  </a:lnTo>
                  <a:lnTo>
                    <a:pt x="273" y="36"/>
                  </a:lnTo>
                  <a:lnTo>
                    <a:pt x="276" y="30"/>
                  </a:lnTo>
                  <a:lnTo>
                    <a:pt x="274" y="25"/>
                  </a:lnTo>
                  <a:lnTo>
                    <a:pt x="268" y="21"/>
                  </a:lnTo>
                  <a:lnTo>
                    <a:pt x="262" y="15"/>
                  </a:lnTo>
                  <a:lnTo>
                    <a:pt x="247" y="6"/>
                  </a:lnTo>
                  <a:lnTo>
                    <a:pt x="244" y="7"/>
                  </a:lnTo>
                  <a:lnTo>
                    <a:pt x="241" y="12"/>
                  </a:lnTo>
                  <a:lnTo>
                    <a:pt x="236" y="12"/>
                  </a:lnTo>
                  <a:lnTo>
                    <a:pt x="230" y="8"/>
                  </a:lnTo>
                  <a:lnTo>
                    <a:pt x="217" y="0"/>
                  </a:lnTo>
                  <a:lnTo>
                    <a:pt x="216" y="12"/>
                  </a:lnTo>
                  <a:lnTo>
                    <a:pt x="213" y="22"/>
                  </a:lnTo>
                  <a:lnTo>
                    <a:pt x="210" y="27"/>
                  </a:lnTo>
                  <a:lnTo>
                    <a:pt x="206" y="31"/>
                  </a:lnTo>
                  <a:lnTo>
                    <a:pt x="199" y="43"/>
                  </a:lnTo>
                  <a:lnTo>
                    <a:pt x="197" y="42"/>
                  </a:lnTo>
                  <a:lnTo>
                    <a:pt x="194" y="40"/>
                  </a:lnTo>
                  <a:lnTo>
                    <a:pt x="192" y="40"/>
                  </a:lnTo>
                  <a:lnTo>
                    <a:pt x="190" y="46"/>
                  </a:lnTo>
                  <a:lnTo>
                    <a:pt x="187" y="52"/>
                  </a:lnTo>
                  <a:lnTo>
                    <a:pt x="184" y="63"/>
                  </a:lnTo>
                  <a:lnTo>
                    <a:pt x="182" y="66"/>
                  </a:lnTo>
                  <a:lnTo>
                    <a:pt x="179" y="66"/>
                  </a:lnTo>
                  <a:lnTo>
                    <a:pt x="172" y="63"/>
                  </a:lnTo>
                  <a:lnTo>
                    <a:pt x="166" y="59"/>
                  </a:lnTo>
                  <a:lnTo>
                    <a:pt x="164" y="69"/>
                  </a:lnTo>
                  <a:lnTo>
                    <a:pt x="160" y="86"/>
                  </a:lnTo>
                  <a:lnTo>
                    <a:pt x="155" y="98"/>
                  </a:lnTo>
                  <a:lnTo>
                    <a:pt x="148" y="106"/>
                  </a:lnTo>
                  <a:lnTo>
                    <a:pt x="147" y="113"/>
                  </a:lnTo>
                  <a:lnTo>
                    <a:pt x="148" y="123"/>
                  </a:lnTo>
                  <a:lnTo>
                    <a:pt x="143" y="127"/>
                  </a:lnTo>
                  <a:lnTo>
                    <a:pt x="128" y="138"/>
                  </a:lnTo>
                  <a:lnTo>
                    <a:pt x="116" y="145"/>
                  </a:lnTo>
                  <a:lnTo>
                    <a:pt x="105" y="148"/>
                  </a:lnTo>
                  <a:lnTo>
                    <a:pt x="99" y="145"/>
                  </a:lnTo>
                  <a:lnTo>
                    <a:pt x="90" y="155"/>
                  </a:lnTo>
                  <a:lnTo>
                    <a:pt x="87" y="155"/>
                  </a:lnTo>
                  <a:lnTo>
                    <a:pt x="81" y="150"/>
                  </a:lnTo>
                  <a:lnTo>
                    <a:pt x="71" y="144"/>
                  </a:lnTo>
                  <a:lnTo>
                    <a:pt x="69" y="140"/>
                  </a:lnTo>
                  <a:lnTo>
                    <a:pt x="66" y="140"/>
                  </a:lnTo>
                  <a:lnTo>
                    <a:pt x="64" y="142"/>
                  </a:lnTo>
                  <a:lnTo>
                    <a:pt x="61" y="148"/>
                  </a:lnTo>
                  <a:lnTo>
                    <a:pt x="55" y="157"/>
                  </a:lnTo>
                  <a:lnTo>
                    <a:pt x="40" y="163"/>
                  </a:lnTo>
                  <a:lnTo>
                    <a:pt x="36" y="170"/>
                  </a:lnTo>
                  <a:lnTo>
                    <a:pt x="30" y="182"/>
                  </a:lnTo>
                  <a:lnTo>
                    <a:pt x="26" y="183"/>
                  </a:lnTo>
                  <a:lnTo>
                    <a:pt x="22" y="186"/>
                  </a:lnTo>
                  <a:lnTo>
                    <a:pt x="14" y="192"/>
                  </a:lnTo>
                  <a:lnTo>
                    <a:pt x="8" y="196"/>
                  </a:lnTo>
                  <a:lnTo>
                    <a:pt x="0" y="201"/>
                  </a:lnTo>
                  <a:lnTo>
                    <a:pt x="92" y="191"/>
                  </a:lnTo>
                  <a:lnTo>
                    <a:pt x="166" y="182"/>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6" name="Google Shape;2316;p69"/>
            <p:cNvSpPr/>
            <p:nvPr/>
          </p:nvSpPr>
          <p:spPr>
            <a:xfrm>
              <a:off x="20020423" y="8078139"/>
              <a:ext cx="936271" cy="731843"/>
            </a:xfrm>
            <a:custGeom>
              <a:pathLst>
                <a:path extrusionOk="0" h="1022" w="1312">
                  <a:moveTo>
                    <a:pt x="681" y="95"/>
                  </a:moveTo>
                  <a:cubicBezTo>
                    <a:pt x="649" y="29"/>
                    <a:pt x="649" y="29"/>
                    <a:pt x="649" y="29"/>
                  </a:cubicBezTo>
                  <a:cubicBezTo>
                    <a:pt x="606" y="9"/>
                    <a:pt x="606" y="9"/>
                    <a:pt x="606" y="9"/>
                  </a:cubicBezTo>
                  <a:cubicBezTo>
                    <a:pt x="549" y="0"/>
                    <a:pt x="549" y="0"/>
                    <a:pt x="549" y="0"/>
                  </a:cubicBezTo>
                  <a:cubicBezTo>
                    <a:pt x="500" y="9"/>
                    <a:pt x="500" y="9"/>
                    <a:pt x="500" y="9"/>
                  </a:cubicBezTo>
                  <a:cubicBezTo>
                    <a:pt x="467" y="29"/>
                    <a:pt x="467" y="29"/>
                    <a:pt x="467" y="29"/>
                  </a:cubicBezTo>
                  <a:cubicBezTo>
                    <a:pt x="443" y="37"/>
                    <a:pt x="443" y="37"/>
                    <a:pt x="443" y="37"/>
                  </a:cubicBezTo>
                  <a:cubicBezTo>
                    <a:pt x="400" y="41"/>
                    <a:pt x="400" y="41"/>
                    <a:pt x="400" y="41"/>
                  </a:cubicBezTo>
                  <a:cubicBezTo>
                    <a:pt x="321" y="29"/>
                    <a:pt x="321" y="29"/>
                    <a:pt x="321" y="29"/>
                  </a:cubicBezTo>
                  <a:cubicBezTo>
                    <a:pt x="269" y="29"/>
                    <a:pt x="269" y="29"/>
                    <a:pt x="269" y="29"/>
                  </a:cubicBezTo>
                  <a:cubicBezTo>
                    <a:pt x="212" y="37"/>
                    <a:pt x="212" y="37"/>
                    <a:pt x="212" y="37"/>
                  </a:cubicBezTo>
                  <a:cubicBezTo>
                    <a:pt x="183" y="51"/>
                    <a:pt x="183" y="51"/>
                    <a:pt x="183" y="51"/>
                  </a:cubicBezTo>
                  <a:cubicBezTo>
                    <a:pt x="83" y="126"/>
                    <a:pt x="83" y="126"/>
                    <a:pt x="83" y="126"/>
                  </a:cubicBezTo>
                  <a:cubicBezTo>
                    <a:pt x="81" y="127"/>
                    <a:pt x="81" y="127"/>
                    <a:pt x="81" y="127"/>
                  </a:cubicBezTo>
                  <a:cubicBezTo>
                    <a:pt x="78" y="138"/>
                    <a:pt x="78" y="138"/>
                    <a:pt x="78" y="138"/>
                  </a:cubicBezTo>
                  <a:cubicBezTo>
                    <a:pt x="73" y="151"/>
                    <a:pt x="73" y="151"/>
                    <a:pt x="73" y="151"/>
                  </a:cubicBezTo>
                  <a:cubicBezTo>
                    <a:pt x="60" y="162"/>
                    <a:pt x="60" y="162"/>
                    <a:pt x="60" y="162"/>
                  </a:cubicBezTo>
                  <a:cubicBezTo>
                    <a:pt x="34" y="184"/>
                    <a:pt x="34" y="184"/>
                    <a:pt x="34" y="184"/>
                  </a:cubicBezTo>
                  <a:cubicBezTo>
                    <a:pt x="0" y="203"/>
                    <a:pt x="0" y="203"/>
                    <a:pt x="0" y="203"/>
                  </a:cubicBezTo>
                  <a:cubicBezTo>
                    <a:pt x="0" y="219"/>
                    <a:pt x="0" y="219"/>
                    <a:pt x="0" y="219"/>
                  </a:cubicBezTo>
                  <a:cubicBezTo>
                    <a:pt x="11" y="239"/>
                    <a:pt x="11" y="239"/>
                    <a:pt x="11" y="239"/>
                  </a:cubicBezTo>
                  <a:cubicBezTo>
                    <a:pt x="28" y="258"/>
                    <a:pt x="28" y="258"/>
                    <a:pt x="28" y="258"/>
                  </a:cubicBezTo>
                  <a:cubicBezTo>
                    <a:pt x="109" y="293"/>
                    <a:pt x="109" y="293"/>
                    <a:pt x="109" y="293"/>
                  </a:cubicBezTo>
                  <a:cubicBezTo>
                    <a:pt x="133" y="315"/>
                    <a:pt x="133" y="315"/>
                    <a:pt x="133" y="315"/>
                  </a:cubicBezTo>
                  <a:cubicBezTo>
                    <a:pt x="150" y="338"/>
                    <a:pt x="150" y="338"/>
                    <a:pt x="150" y="338"/>
                  </a:cubicBezTo>
                  <a:cubicBezTo>
                    <a:pt x="164" y="369"/>
                    <a:pt x="164" y="369"/>
                    <a:pt x="164" y="369"/>
                  </a:cubicBezTo>
                  <a:cubicBezTo>
                    <a:pt x="200" y="403"/>
                    <a:pt x="200" y="403"/>
                    <a:pt x="200" y="403"/>
                  </a:cubicBezTo>
                  <a:cubicBezTo>
                    <a:pt x="233" y="445"/>
                    <a:pt x="233" y="445"/>
                    <a:pt x="233" y="445"/>
                  </a:cubicBezTo>
                  <a:cubicBezTo>
                    <a:pt x="349" y="532"/>
                    <a:pt x="349" y="532"/>
                    <a:pt x="349" y="532"/>
                  </a:cubicBezTo>
                  <a:cubicBezTo>
                    <a:pt x="379" y="561"/>
                    <a:pt x="379" y="561"/>
                    <a:pt x="379" y="561"/>
                  </a:cubicBezTo>
                  <a:cubicBezTo>
                    <a:pt x="421" y="614"/>
                    <a:pt x="421" y="614"/>
                    <a:pt x="421" y="614"/>
                  </a:cubicBezTo>
                  <a:cubicBezTo>
                    <a:pt x="460" y="663"/>
                    <a:pt x="460" y="663"/>
                    <a:pt x="460" y="663"/>
                  </a:cubicBezTo>
                  <a:cubicBezTo>
                    <a:pt x="504" y="686"/>
                    <a:pt x="504" y="686"/>
                    <a:pt x="504" y="686"/>
                  </a:cubicBezTo>
                  <a:cubicBezTo>
                    <a:pt x="528" y="707"/>
                    <a:pt x="528" y="707"/>
                    <a:pt x="528" y="707"/>
                  </a:cubicBezTo>
                  <a:cubicBezTo>
                    <a:pt x="549" y="725"/>
                    <a:pt x="549" y="725"/>
                    <a:pt x="549" y="725"/>
                  </a:cubicBezTo>
                  <a:cubicBezTo>
                    <a:pt x="567" y="741"/>
                    <a:pt x="567" y="741"/>
                    <a:pt x="567" y="741"/>
                  </a:cubicBezTo>
                  <a:cubicBezTo>
                    <a:pt x="579" y="757"/>
                    <a:pt x="579" y="757"/>
                    <a:pt x="579" y="757"/>
                  </a:cubicBezTo>
                  <a:cubicBezTo>
                    <a:pt x="603" y="790"/>
                    <a:pt x="603" y="790"/>
                    <a:pt x="603" y="790"/>
                  </a:cubicBezTo>
                  <a:cubicBezTo>
                    <a:pt x="616" y="809"/>
                    <a:pt x="616" y="809"/>
                    <a:pt x="616" y="809"/>
                  </a:cubicBezTo>
                  <a:cubicBezTo>
                    <a:pt x="616" y="827"/>
                    <a:pt x="616" y="827"/>
                    <a:pt x="616" y="827"/>
                  </a:cubicBezTo>
                  <a:cubicBezTo>
                    <a:pt x="623" y="848"/>
                    <a:pt x="623" y="848"/>
                    <a:pt x="623" y="848"/>
                  </a:cubicBezTo>
                  <a:cubicBezTo>
                    <a:pt x="631" y="857"/>
                    <a:pt x="631" y="857"/>
                    <a:pt x="631" y="857"/>
                  </a:cubicBezTo>
                  <a:cubicBezTo>
                    <a:pt x="641" y="857"/>
                    <a:pt x="641" y="857"/>
                    <a:pt x="641" y="857"/>
                  </a:cubicBezTo>
                  <a:cubicBezTo>
                    <a:pt x="655" y="870"/>
                    <a:pt x="655" y="870"/>
                    <a:pt x="655" y="870"/>
                  </a:cubicBezTo>
                  <a:cubicBezTo>
                    <a:pt x="676" y="883"/>
                    <a:pt x="676" y="883"/>
                    <a:pt x="676" y="883"/>
                  </a:cubicBezTo>
                  <a:cubicBezTo>
                    <a:pt x="676" y="891"/>
                    <a:pt x="676" y="891"/>
                    <a:pt x="676" y="891"/>
                  </a:cubicBezTo>
                  <a:cubicBezTo>
                    <a:pt x="676" y="904"/>
                    <a:pt x="676" y="904"/>
                    <a:pt x="676" y="904"/>
                  </a:cubicBezTo>
                  <a:cubicBezTo>
                    <a:pt x="689" y="920"/>
                    <a:pt x="689" y="920"/>
                    <a:pt x="689" y="920"/>
                  </a:cubicBezTo>
                  <a:cubicBezTo>
                    <a:pt x="710" y="948"/>
                    <a:pt x="710" y="948"/>
                    <a:pt x="710" y="948"/>
                  </a:cubicBezTo>
                  <a:cubicBezTo>
                    <a:pt x="710" y="959"/>
                    <a:pt x="710" y="959"/>
                    <a:pt x="710" y="959"/>
                  </a:cubicBezTo>
                  <a:cubicBezTo>
                    <a:pt x="710" y="987"/>
                    <a:pt x="710" y="987"/>
                    <a:pt x="710" y="987"/>
                  </a:cubicBezTo>
                  <a:cubicBezTo>
                    <a:pt x="719" y="1003"/>
                    <a:pt x="719" y="1003"/>
                    <a:pt x="719" y="1003"/>
                  </a:cubicBezTo>
                  <a:cubicBezTo>
                    <a:pt x="738" y="1013"/>
                    <a:pt x="738" y="1013"/>
                    <a:pt x="738" y="1013"/>
                  </a:cubicBezTo>
                  <a:cubicBezTo>
                    <a:pt x="752" y="1022"/>
                    <a:pt x="752" y="1022"/>
                    <a:pt x="752" y="1022"/>
                  </a:cubicBezTo>
                  <a:cubicBezTo>
                    <a:pt x="752" y="981"/>
                    <a:pt x="752" y="981"/>
                    <a:pt x="752" y="981"/>
                  </a:cubicBezTo>
                  <a:cubicBezTo>
                    <a:pt x="762" y="974"/>
                    <a:pt x="762" y="974"/>
                    <a:pt x="762" y="974"/>
                  </a:cubicBezTo>
                  <a:cubicBezTo>
                    <a:pt x="795" y="974"/>
                    <a:pt x="795" y="974"/>
                    <a:pt x="795" y="974"/>
                  </a:cubicBezTo>
                  <a:cubicBezTo>
                    <a:pt x="805" y="974"/>
                    <a:pt x="805" y="974"/>
                    <a:pt x="805" y="974"/>
                  </a:cubicBezTo>
                  <a:cubicBezTo>
                    <a:pt x="805" y="974"/>
                    <a:pt x="819" y="964"/>
                    <a:pt x="820" y="961"/>
                  </a:cubicBezTo>
                  <a:cubicBezTo>
                    <a:pt x="821" y="958"/>
                    <a:pt x="812" y="952"/>
                    <a:pt x="812" y="952"/>
                  </a:cubicBezTo>
                  <a:cubicBezTo>
                    <a:pt x="804" y="952"/>
                    <a:pt x="804" y="952"/>
                    <a:pt x="804" y="952"/>
                  </a:cubicBezTo>
                  <a:cubicBezTo>
                    <a:pt x="804" y="952"/>
                    <a:pt x="780" y="944"/>
                    <a:pt x="774" y="943"/>
                  </a:cubicBezTo>
                  <a:cubicBezTo>
                    <a:pt x="769" y="942"/>
                    <a:pt x="762" y="932"/>
                    <a:pt x="762" y="932"/>
                  </a:cubicBezTo>
                  <a:cubicBezTo>
                    <a:pt x="762" y="924"/>
                    <a:pt x="762" y="924"/>
                    <a:pt x="762" y="924"/>
                  </a:cubicBezTo>
                  <a:cubicBezTo>
                    <a:pt x="768" y="892"/>
                    <a:pt x="768" y="892"/>
                    <a:pt x="768" y="892"/>
                  </a:cubicBezTo>
                  <a:cubicBezTo>
                    <a:pt x="796" y="917"/>
                    <a:pt x="796" y="917"/>
                    <a:pt x="796" y="917"/>
                  </a:cubicBezTo>
                  <a:cubicBezTo>
                    <a:pt x="807" y="922"/>
                    <a:pt x="807" y="922"/>
                    <a:pt x="807" y="922"/>
                  </a:cubicBezTo>
                  <a:cubicBezTo>
                    <a:pt x="827" y="937"/>
                    <a:pt x="827" y="937"/>
                    <a:pt x="827" y="937"/>
                  </a:cubicBezTo>
                  <a:cubicBezTo>
                    <a:pt x="854" y="926"/>
                    <a:pt x="854" y="926"/>
                    <a:pt x="854" y="926"/>
                  </a:cubicBezTo>
                  <a:cubicBezTo>
                    <a:pt x="859" y="888"/>
                    <a:pt x="859" y="888"/>
                    <a:pt x="859" y="888"/>
                  </a:cubicBezTo>
                  <a:cubicBezTo>
                    <a:pt x="859" y="878"/>
                    <a:pt x="859" y="878"/>
                    <a:pt x="859" y="878"/>
                  </a:cubicBezTo>
                  <a:cubicBezTo>
                    <a:pt x="854" y="856"/>
                    <a:pt x="854" y="856"/>
                    <a:pt x="854" y="856"/>
                  </a:cubicBezTo>
                  <a:cubicBezTo>
                    <a:pt x="871" y="856"/>
                    <a:pt x="871" y="856"/>
                    <a:pt x="871" y="856"/>
                  </a:cubicBezTo>
                  <a:cubicBezTo>
                    <a:pt x="904" y="856"/>
                    <a:pt x="904" y="856"/>
                    <a:pt x="904" y="856"/>
                  </a:cubicBezTo>
                  <a:cubicBezTo>
                    <a:pt x="933" y="835"/>
                    <a:pt x="933" y="835"/>
                    <a:pt x="933" y="835"/>
                  </a:cubicBezTo>
                  <a:cubicBezTo>
                    <a:pt x="933" y="824"/>
                    <a:pt x="933" y="824"/>
                    <a:pt x="933" y="824"/>
                  </a:cubicBezTo>
                  <a:cubicBezTo>
                    <a:pt x="921" y="816"/>
                    <a:pt x="921" y="816"/>
                    <a:pt x="921" y="816"/>
                  </a:cubicBezTo>
                  <a:cubicBezTo>
                    <a:pt x="905" y="816"/>
                    <a:pt x="905" y="816"/>
                    <a:pt x="905" y="816"/>
                  </a:cubicBezTo>
                  <a:cubicBezTo>
                    <a:pt x="895" y="808"/>
                    <a:pt x="895" y="808"/>
                    <a:pt x="895" y="808"/>
                  </a:cubicBezTo>
                  <a:cubicBezTo>
                    <a:pt x="895" y="800"/>
                    <a:pt x="895" y="800"/>
                    <a:pt x="895" y="800"/>
                  </a:cubicBezTo>
                  <a:cubicBezTo>
                    <a:pt x="915" y="794"/>
                    <a:pt x="915" y="794"/>
                    <a:pt x="915" y="794"/>
                  </a:cubicBezTo>
                  <a:cubicBezTo>
                    <a:pt x="924" y="800"/>
                    <a:pt x="924" y="800"/>
                    <a:pt x="924" y="800"/>
                  </a:cubicBezTo>
                  <a:cubicBezTo>
                    <a:pt x="942" y="808"/>
                    <a:pt x="942" y="808"/>
                    <a:pt x="942" y="808"/>
                  </a:cubicBezTo>
                  <a:cubicBezTo>
                    <a:pt x="958" y="808"/>
                    <a:pt x="958" y="808"/>
                    <a:pt x="958" y="808"/>
                  </a:cubicBezTo>
                  <a:cubicBezTo>
                    <a:pt x="982" y="793"/>
                    <a:pt x="982" y="793"/>
                    <a:pt x="982" y="793"/>
                  </a:cubicBezTo>
                  <a:cubicBezTo>
                    <a:pt x="1008" y="761"/>
                    <a:pt x="1008" y="761"/>
                    <a:pt x="1008" y="761"/>
                  </a:cubicBezTo>
                  <a:cubicBezTo>
                    <a:pt x="997" y="741"/>
                    <a:pt x="997" y="741"/>
                    <a:pt x="997" y="741"/>
                  </a:cubicBezTo>
                  <a:cubicBezTo>
                    <a:pt x="980" y="727"/>
                    <a:pt x="980" y="727"/>
                    <a:pt x="980" y="727"/>
                  </a:cubicBezTo>
                  <a:cubicBezTo>
                    <a:pt x="975" y="718"/>
                    <a:pt x="975" y="718"/>
                    <a:pt x="975" y="718"/>
                  </a:cubicBezTo>
                  <a:cubicBezTo>
                    <a:pt x="989" y="713"/>
                    <a:pt x="989" y="713"/>
                    <a:pt x="989" y="713"/>
                  </a:cubicBezTo>
                  <a:cubicBezTo>
                    <a:pt x="1020" y="727"/>
                    <a:pt x="1020" y="727"/>
                    <a:pt x="1020" y="727"/>
                  </a:cubicBezTo>
                  <a:cubicBezTo>
                    <a:pt x="1036" y="716"/>
                    <a:pt x="1036" y="716"/>
                    <a:pt x="1036" y="716"/>
                  </a:cubicBezTo>
                  <a:cubicBezTo>
                    <a:pt x="1049" y="697"/>
                    <a:pt x="1049" y="697"/>
                    <a:pt x="1049" y="697"/>
                  </a:cubicBezTo>
                  <a:cubicBezTo>
                    <a:pt x="1074" y="645"/>
                    <a:pt x="1074" y="645"/>
                    <a:pt x="1074" y="645"/>
                  </a:cubicBezTo>
                  <a:cubicBezTo>
                    <a:pt x="1105" y="628"/>
                    <a:pt x="1105" y="628"/>
                    <a:pt x="1105" y="628"/>
                  </a:cubicBezTo>
                  <a:cubicBezTo>
                    <a:pt x="1134" y="614"/>
                    <a:pt x="1134" y="614"/>
                    <a:pt x="1134" y="614"/>
                  </a:cubicBezTo>
                  <a:cubicBezTo>
                    <a:pt x="1158" y="580"/>
                    <a:pt x="1158" y="580"/>
                    <a:pt x="1158" y="580"/>
                  </a:cubicBezTo>
                  <a:cubicBezTo>
                    <a:pt x="1168" y="561"/>
                    <a:pt x="1168" y="561"/>
                    <a:pt x="1168" y="561"/>
                  </a:cubicBezTo>
                  <a:cubicBezTo>
                    <a:pt x="1156" y="545"/>
                    <a:pt x="1156" y="545"/>
                    <a:pt x="1156" y="545"/>
                  </a:cubicBezTo>
                  <a:cubicBezTo>
                    <a:pt x="1146" y="523"/>
                    <a:pt x="1146" y="523"/>
                    <a:pt x="1146" y="523"/>
                  </a:cubicBezTo>
                  <a:cubicBezTo>
                    <a:pt x="1155" y="517"/>
                    <a:pt x="1155" y="517"/>
                    <a:pt x="1155" y="517"/>
                  </a:cubicBezTo>
                  <a:cubicBezTo>
                    <a:pt x="1170" y="523"/>
                    <a:pt x="1170" y="523"/>
                    <a:pt x="1170" y="523"/>
                  </a:cubicBezTo>
                  <a:cubicBezTo>
                    <a:pt x="1170" y="500"/>
                    <a:pt x="1170" y="500"/>
                    <a:pt x="1170" y="500"/>
                  </a:cubicBezTo>
                  <a:cubicBezTo>
                    <a:pt x="1179" y="483"/>
                    <a:pt x="1179" y="483"/>
                    <a:pt x="1179" y="483"/>
                  </a:cubicBezTo>
                  <a:cubicBezTo>
                    <a:pt x="1200" y="455"/>
                    <a:pt x="1200" y="455"/>
                    <a:pt x="1200" y="455"/>
                  </a:cubicBezTo>
                  <a:cubicBezTo>
                    <a:pt x="1210" y="414"/>
                    <a:pt x="1210" y="414"/>
                    <a:pt x="1210" y="414"/>
                  </a:cubicBezTo>
                  <a:cubicBezTo>
                    <a:pt x="1224" y="391"/>
                    <a:pt x="1224" y="391"/>
                    <a:pt x="1224" y="391"/>
                  </a:cubicBezTo>
                  <a:cubicBezTo>
                    <a:pt x="1236" y="373"/>
                    <a:pt x="1236" y="373"/>
                    <a:pt x="1236" y="373"/>
                  </a:cubicBezTo>
                  <a:cubicBezTo>
                    <a:pt x="1245" y="360"/>
                    <a:pt x="1245" y="360"/>
                    <a:pt x="1245" y="360"/>
                  </a:cubicBezTo>
                  <a:cubicBezTo>
                    <a:pt x="1293" y="321"/>
                    <a:pt x="1293" y="321"/>
                    <a:pt x="1293" y="321"/>
                  </a:cubicBezTo>
                  <a:cubicBezTo>
                    <a:pt x="1312" y="303"/>
                    <a:pt x="1312" y="303"/>
                    <a:pt x="1312" y="303"/>
                  </a:cubicBezTo>
                  <a:cubicBezTo>
                    <a:pt x="954" y="42"/>
                    <a:pt x="954" y="42"/>
                    <a:pt x="954" y="42"/>
                  </a:cubicBezTo>
                  <a:lnTo>
                    <a:pt x="681" y="95"/>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7" name="Google Shape;2317;p69"/>
            <p:cNvSpPr/>
            <p:nvPr/>
          </p:nvSpPr>
          <p:spPr>
            <a:xfrm>
              <a:off x="19055534" y="8213059"/>
              <a:ext cx="735933" cy="1181580"/>
            </a:xfrm>
            <a:custGeom>
              <a:pathLst>
                <a:path extrusionOk="0" h="289" w="180">
                  <a:moveTo>
                    <a:pt x="58" y="269"/>
                  </a:moveTo>
                  <a:lnTo>
                    <a:pt x="56" y="263"/>
                  </a:lnTo>
                  <a:lnTo>
                    <a:pt x="51" y="256"/>
                  </a:lnTo>
                  <a:lnTo>
                    <a:pt x="48" y="253"/>
                  </a:lnTo>
                  <a:lnTo>
                    <a:pt x="48" y="249"/>
                  </a:lnTo>
                  <a:lnTo>
                    <a:pt x="51" y="247"/>
                  </a:lnTo>
                  <a:lnTo>
                    <a:pt x="61" y="244"/>
                  </a:lnTo>
                  <a:lnTo>
                    <a:pt x="74" y="242"/>
                  </a:lnTo>
                  <a:lnTo>
                    <a:pt x="180" y="232"/>
                  </a:lnTo>
                  <a:lnTo>
                    <a:pt x="179" y="230"/>
                  </a:lnTo>
                  <a:lnTo>
                    <a:pt x="175" y="223"/>
                  </a:lnTo>
                  <a:lnTo>
                    <a:pt x="171" y="220"/>
                  </a:lnTo>
                  <a:lnTo>
                    <a:pt x="169" y="214"/>
                  </a:lnTo>
                  <a:lnTo>
                    <a:pt x="170" y="212"/>
                  </a:lnTo>
                  <a:lnTo>
                    <a:pt x="173" y="210"/>
                  </a:lnTo>
                  <a:lnTo>
                    <a:pt x="172" y="203"/>
                  </a:lnTo>
                  <a:lnTo>
                    <a:pt x="169" y="198"/>
                  </a:lnTo>
                  <a:lnTo>
                    <a:pt x="167" y="187"/>
                  </a:lnTo>
                  <a:lnTo>
                    <a:pt x="167" y="179"/>
                  </a:lnTo>
                  <a:lnTo>
                    <a:pt x="170" y="177"/>
                  </a:lnTo>
                  <a:lnTo>
                    <a:pt x="171" y="171"/>
                  </a:lnTo>
                  <a:lnTo>
                    <a:pt x="167" y="167"/>
                  </a:lnTo>
                  <a:lnTo>
                    <a:pt x="173" y="163"/>
                  </a:lnTo>
                  <a:lnTo>
                    <a:pt x="175" y="158"/>
                  </a:lnTo>
                  <a:lnTo>
                    <a:pt x="172" y="155"/>
                  </a:lnTo>
                  <a:lnTo>
                    <a:pt x="171" y="149"/>
                  </a:lnTo>
                  <a:lnTo>
                    <a:pt x="170" y="144"/>
                  </a:lnTo>
                  <a:lnTo>
                    <a:pt x="164" y="137"/>
                  </a:lnTo>
                  <a:lnTo>
                    <a:pt x="155" y="119"/>
                  </a:lnTo>
                  <a:lnTo>
                    <a:pt x="152" y="108"/>
                  </a:lnTo>
                  <a:lnTo>
                    <a:pt x="138" y="60"/>
                  </a:lnTo>
                  <a:lnTo>
                    <a:pt x="128" y="18"/>
                  </a:lnTo>
                  <a:lnTo>
                    <a:pt x="124" y="1"/>
                  </a:lnTo>
                  <a:lnTo>
                    <a:pt x="134" y="0"/>
                  </a:lnTo>
                  <a:lnTo>
                    <a:pt x="134" y="0"/>
                  </a:lnTo>
                  <a:lnTo>
                    <a:pt x="2" y="11"/>
                  </a:lnTo>
                  <a:lnTo>
                    <a:pt x="2" y="21"/>
                  </a:lnTo>
                  <a:lnTo>
                    <a:pt x="0" y="153"/>
                  </a:lnTo>
                  <a:lnTo>
                    <a:pt x="1" y="222"/>
                  </a:lnTo>
                  <a:lnTo>
                    <a:pt x="9" y="281"/>
                  </a:lnTo>
                  <a:lnTo>
                    <a:pt x="12" y="281"/>
                  </a:lnTo>
                  <a:lnTo>
                    <a:pt x="16" y="283"/>
                  </a:lnTo>
                  <a:lnTo>
                    <a:pt x="22" y="283"/>
                  </a:lnTo>
                  <a:lnTo>
                    <a:pt x="23" y="280"/>
                  </a:lnTo>
                  <a:lnTo>
                    <a:pt x="22" y="274"/>
                  </a:lnTo>
                  <a:lnTo>
                    <a:pt x="23" y="268"/>
                  </a:lnTo>
                  <a:lnTo>
                    <a:pt x="26" y="266"/>
                  </a:lnTo>
                  <a:lnTo>
                    <a:pt x="30" y="265"/>
                  </a:lnTo>
                  <a:lnTo>
                    <a:pt x="32" y="267"/>
                  </a:lnTo>
                  <a:lnTo>
                    <a:pt x="32" y="271"/>
                  </a:lnTo>
                  <a:lnTo>
                    <a:pt x="30" y="274"/>
                  </a:lnTo>
                  <a:lnTo>
                    <a:pt x="32" y="277"/>
                  </a:lnTo>
                  <a:lnTo>
                    <a:pt x="33" y="278"/>
                  </a:lnTo>
                  <a:lnTo>
                    <a:pt x="36" y="280"/>
                  </a:lnTo>
                  <a:lnTo>
                    <a:pt x="39" y="283"/>
                  </a:lnTo>
                  <a:lnTo>
                    <a:pt x="39" y="286"/>
                  </a:lnTo>
                  <a:lnTo>
                    <a:pt x="38" y="287"/>
                  </a:lnTo>
                  <a:lnTo>
                    <a:pt x="36" y="289"/>
                  </a:lnTo>
                  <a:lnTo>
                    <a:pt x="38" y="289"/>
                  </a:lnTo>
                  <a:lnTo>
                    <a:pt x="45" y="287"/>
                  </a:lnTo>
                  <a:lnTo>
                    <a:pt x="51" y="285"/>
                  </a:lnTo>
                  <a:lnTo>
                    <a:pt x="54" y="283"/>
                  </a:lnTo>
                  <a:lnTo>
                    <a:pt x="57" y="282"/>
                  </a:lnTo>
                  <a:lnTo>
                    <a:pt x="61" y="281"/>
                  </a:lnTo>
                  <a:lnTo>
                    <a:pt x="63" y="280"/>
                  </a:lnTo>
                  <a:lnTo>
                    <a:pt x="63" y="280"/>
                  </a:lnTo>
                  <a:lnTo>
                    <a:pt x="58" y="269"/>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8" name="Google Shape;2318;p69"/>
            <p:cNvSpPr/>
            <p:nvPr/>
          </p:nvSpPr>
          <p:spPr>
            <a:xfrm>
              <a:off x="18413636" y="8258034"/>
              <a:ext cx="678694" cy="1185670"/>
            </a:xfrm>
            <a:custGeom>
              <a:pathLst>
                <a:path extrusionOk="0" h="290" w="166">
                  <a:moveTo>
                    <a:pt x="158" y="211"/>
                  </a:moveTo>
                  <a:lnTo>
                    <a:pt x="157" y="142"/>
                  </a:lnTo>
                  <a:lnTo>
                    <a:pt x="159" y="10"/>
                  </a:lnTo>
                  <a:lnTo>
                    <a:pt x="159" y="0"/>
                  </a:lnTo>
                  <a:lnTo>
                    <a:pt x="58" y="7"/>
                  </a:lnTo>
                  <a:lnTo>
                    <a:pt x="58" y="7"/>
                  </a:lnTo>
                  <a:lnTo>
                    <a:pt x="59" y="11"/>
                  </a:lnTo>
                  <a:lnTo>
                    <a:pt x="55" y="14"/>
                  </a:lnTo>
                  <a:lnTo>
                    <a:pt x="51" y="17"/>
                  </a:lnTo>
                  <a:lnTo>
                    <a:pt x="49" y="21"/>
                  </a:lnTo>
                  <a:lnTo>
                    <a:pt x="48" y="24"/>
                  </a:lnTo>
                  <a:lnTo>
                    <a:pt x="45" y="24"/>
                  </a:lnTo>
                  <a:lnTo>
                    <a:pt x="43" y="32"/>
                  </a:lnTo>
                  <a:lnTo>
                    <a:pt x="43" y="38"/>
                  </a:lnTo>
                  <a:lnTo>
                    <a:pt x="39" y="44"/>
                  </a:lnTo>
                  <a:lnTo>
                    <a:pt x="32" y="52"/>
                  </a:lnTo>
                  <a:lnTo>
                    <a:pt x="27" y="57"/>
                  </a:lnTo>
                  <a:lnTo>
                    <a:pt x="26" y="63"/>
                  </a:lnTo>
                  <a:lnTo>
                    <a:pt x="28" y="64"/>
                  </a:lnTo>
                  <a:lnTo>
                    <a:pt x="25" y="68"/>
                  </a:lnTo>
                  <a:lnTo>
                    <a:pt x="24" y="73"/>
                  </a:lnTo>
                  <a:lnTo>
                    <a:pt x="24" y="78"/>
                  </a:lnTo>
                  <a:lnTo>
                    <a:pt x="22" y="78"/>
                  </a:lnTo>
                  <a:lnTo>
                    <a:pt x="18" y="82"/>
                  </a:lnTo>
                  <a:lnTo>
                    <a:pt x="16" y="87"/>
                  </a:lnTo>
                  <a:lnTo>
                    <a:pt x="17" y="89"/>
                  </a:lnTo>
                  <a:lnTo>
                    <a:pt x="15" y="91"/>
                  </a:lnTo>
                  <a:lnTo>
                    <a:pt x="15" y="94"/>
                  </a:lnTo>
                  <a:lnTo>
                    <a:pt x="18" y="96"/>
                  </a:lnTo>
                  <a:lnTo>
                    <a:pt x="20" y="100"/>
                  </a:lnTo>
                  <a:lnTo>
                    <a:pt x="19" y="103"/>
                  </a:lnTo>
                  <a:lnTo>
                    <a:pt x="19" y="112"/>
                  </a:lnTo>
                  <a:lnTo>
                    <a:pt x="21" y="116"/>
                  </a:lnTo>
                  <a:lnTo>
                    <a:pt x="20" y="120"/>
                  </a:lnTo>
                  <a:lnTo>
                    <a:pt x="17" y="128"/>
                  </a:lnTo>
                  <a:lnTo>
                    <a:pt x="16" y="127"/>
                  </a:lnTo>
                  <a:lnTo>
                    <a:pt x="20" y="130"/>
                  </a:lnTo>
                  <a:lnTo>
                    <a:pt x="21" y="134"/>
                  </a:lnTo>
                  <a:lnTo>
                    <a:pt x="20" y="137"/>
                  </a:lnTo>
                  <a:lnTo>
                    <a:pt x="16" y="140"/>
                  </a:lnTo>
                  <a:lnTo>
                    <a:pt x="20" y="143"/>
                  </a:lnTo>
                  <a:lnTo>
                    <a:pt x="21" y="145"/>
                  </a:lnTo>
                  <a:lnTo>
                    <a:pt x="20" y="147"/>
                  </a:lnTo>
                  <a:lnTo>
                    <a:pt x="22" y="154"/>
                  </a:lnTo>
                  <a:lnTo>
                    <a:pt x="22" y="157"/>
                  </a:lnTo>
                  <a:lnTo>
                    <a:pt x="27" y="160"/>
                  </a:lnTo>
                  <a:lnTo>
                    <a:pt x="29" y="165"/>
                  </a:lnTo>
                  <a:lnTo>
                    <a:pt x="27" y="175"/>
                  </a:lnTo>
                  <a:lnTo>
                    <a:pt x="23" y="179"/>
                  </a:lnTo>
                  <a:lnTo>
                    <a:pt x="20" y="179"/>
                  </a:lnTo>
                  <a:lnTo>
                    <a:pt x="21" y="185"/>
                  </a:lnTo>
                  <a:lnTo>
                    <a:pt x="20" y="188"/>
                  </a:lnTo>
                  <a:lnTo>
                    <a:pt x="14" y="197"/>
                  </a:lnTo>
                  <a:lnTo>
                    <a:pt x="11" y="199"/>
                  </a:lnTo>
                  <a:lnTo>
                    <a:pt x="10" y="210"/>
                  </a:lnTo>
                  <a:lnTo>
                    <a:pt x="9" y="212"/>
                  </a:lnTo>
                  <a:lnTo>
                    <a:pt x="6" y="215"/>
                  </a:lnTo>
                  <a:lnTo>
                    <a:pt x="5" y="218"/>
                  </a:lnTo>
                  <a:lnTo>
                    <a:pt x="5" y="221"/>
                  </a:lnTo>
                  <a:lnTo>
                    <a:pt x="5" y="228"/>
                  </a:lnTo>
                  <a:lnTo>
                    <a:pt x="2" y="232"/>
                  </a:lnTo>
                  <a:lnTo>
                    <a:pt x="0" y="234"/>
                  </a:lnTo>
                  <a:lnTo>
                    <a:pt x="0" y="239"/>
                  </a:lnTo>
                  <a:lnTo>
                    <a:pt x="2" y="244"/>
                  </a:lnTo>
                  <a:lnTo>
                    <a:pt x="94" y="241"/>
                  </a:lnTo>
                  <a:lnTo>
                    <a:pt x="92" y="263"/>
                  </a:lnTo>
                  <a:lnTo>
                    <a:pt x="96" y="269"/>
                  </a:lnTo>
                  <a:lnTo>
                    <a:pt x="100" y="274"/>
                  </a:lnTo>
                  <a:lnTo>
                    <a:pt x="102" y="285"/>
                  </a:lnTo>
                  <a:lnTo>
                    <a:pt x="102" y="289"/>
                  </a:lnTo>
                  <a:lnTo>
                    <a:pt x="102" y="290"/>
                  </a:lnTo>
                  <a:lnTo>
                    <a:pt x="104" y="290"/>
                  </a:lnTo>
                  <a:lnTo>
                    <a:pt x="110" y="287"/>
                  </a:lnTo>
                  <a:lnTo>
                    <a:pt x="112" y="284"/>
                  </a:lnTo>
                  <a:lnTo>
                    <a:pt x="116" y="282"/>
                  </a:lnTo>
                  <a:lnTo>
                    <a:pt x="117" y="277"/>
                  </a:lnTo>
                  <a:lnTo>
                    <a:pt x="122" y="276"/>
                  </a:lnTo>
                  <a:lnTo>
                    <a:pt x="127" y="276"/>
                  </a:lnTo>
                  <a:lnTo>
                    <a:pt x="132" y="274"/>
                  </a:lnTo>
                  <a:lnTo>
                    <a:pt x="140" y="272"/>
                  </a:lnTo>
                  <a:lnTo>
                    <a:pt x="145" y="272"/>
                  </a:lnTo>
                  <a:lnTo>
                    <a:pt x="150" y="272"/>
                  </a:lnTo>
                  <a:lnTo>
                    <a:pt x="152" y="271"/>
                  </a:lnTo>
                  <a:lnTo>
                    <a:pt x="156" y="272"/>
                  </a:lnTo>
                  <a:lnTo>
                    <a:pt x="162" y="274"/>
                  </a:lnTo>
                  <a:lnTo>
                    <a:pt x="163" y="272"/>
                  </a:lnTo>
                  <a:lnTo>
                    <a:pt x="166" y="270"/>
                  </a:lnTo>
                  <a:lnTo>
                    <a:pt x="166" y="270"/>
                  </a:lnTo>
                  <a:lnTo>
                    <a:pt x="166" y="270"/>
                  </a:lnTo>
                  <a:lnTo>
                    <a:pt x="158" y="211"/>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9" name="Google Shape;2319;p69"/>
            <p:cNvSpPr/>
            <p:nvPr/>
          </p:nvSpPr>
          <p:spPr>
            <a:xfrm>
              <a:off x="20556019" y="6827054"/>
              <a:ext cx="842234" cy="605100"/>
            </a:xfrm>
            <a:custGeom>
              <a:pathLst>
                <a:path extrusionOk="0" h="850" w="1176">
                  <a:moveTo>
                    <a:pt x="928" y="0"/>
                  </a:moveTo>
                  <a:cubicBezTo>
                    <a:pt x="0" y="168"/>
                    <a:pt x="0" y="168"/>
                    <a:pt x="0" y="168"/>
                  </a:cubicBezTo>
                  <a:cubicBezTo>
                    <a:pt x="0" y="168"/>
                    <a:pt x="0" y="168"/>
                    <a:pt x="0" y="168"/>
                  </a:cubicBezTo>
                  <a:cubicBezTo>
                    <a:pt x="18" y="306"/>
                    <a:pt x="18" y="306"/>
                    <a:pt x="18" y="306"/>
                  </a:cubicBezTo>
                  <a:cubicBezTo>
                    <a:pt x="47" y="306"/>
                    <a:pt x="47" y="306"/>
                    <a:pt x="47" y="306"/>
                  </a:cubicBezTo>
                  <a:cubicBezTo>
                    <a:pt x="109" y="232"/>
                    <a:pt x="109" y="232"/>
                    <a:pt x="109" y="232"/>
                  </a:cubicBezTo>
                  <a:cubicBezTo>
                    <a:pt x="150" y="227"/>
                    <a:pt x="150" y="227"/>
                    <a:pt x="150" y="227"/>
                  </a:cubicBezTo>
                  <a:cubicBezTo>
                    <a:pt x="189" y="177"/>
                    <a:pt x="189" y="177"/>
                    <a:pt x="189" y="177"/>
                  </a:cubicBezTo>
                  <a:cubicBezTo>
                    <a:pt x="206" y="177"/>
                    <a:pt x="206" y="177"/>
                    <a:pt x="206" y="177"/>
                  </a:cubicBezTo>
                  <a:cubicBezTo>
                    <a:pt x="215" y="188"/>
                    <a:pt x="215" y="188"/>
                    <a:pt x="215" y="188"/>
                  </a:cubicBezTo>
                  <a:cubicBezTo>
                    <a:pt x="258" y="155"/>
                    <a:pt x="258" y="155"/>
                    <a:pt x="258" y="155"/>
                  </a:cubicBezTo>
                  <a:cubicBezTo>
                    <a:pt x="283" y="154"/>
                    <a:pt x="283" y="154"/>
                    <a:pt x="283" y="154"/>
                  </a:cubicBezTo>
                  <a:cubicBezTo>
                    <a:pt x="338" y="128"/>
                    <a:pt x="338" y="128"/>
                    <a:pt x="338" y="128"/>
                  </a:cubicBezTo>
                  <a:cubicBezTo>
                    <a:pt x="432" y="154"/>
                    <a:pt x="432" y="154"/>
                    <a:pt x="432" y="154"/>
                  </a:cubicBezTo>
                  <a:cubicBezTo>
                    <a:pt x="465" y="196"/>
                    <a:pt x="465" y="196"/>
                    <a:pt x="465" y="196"/>
                  </a:cubicBezTo>
                  <a:cubicBezTo>
                    <a:pt x="486" y="251"/>
                    <a:pt x="486" y="251"/>
                    <a:pt x="486" y="251"/>
                  </a:cubicBezTo>
                  <a:cubicBezTo>
                    <a:pt x="487" y="250"/>
                    <a:pt x="487" y="250"/>
                    <a:pt x="487" y="250"/>
                  </a:cubicBezTo>
                  <a:cubicBezTo>
                    <a:pt x="570" y="298"/>
                    <a:pt x="570" y="298"/>
                    <a:pt x="570" y="298"/>
                  </a:cubicBezTo>
                  <a:cubicBezTo>
                    <a:pt x="608" y="333"/>
                    <a:pt x="608" y="333"/>
                    <a:pt x="608" y="333"/>
                  </a:cubicBezTo>
                  <a:cubicBezTo>
                    <a:pt x="643" y="357"/>
                    <a:pt x="643" y="357"/>
                    <a:pt x="643" y="357"/>
                  </a:cubicBezTo>
                  <a:cubicBezTo>
                    <a:pt x="652" y="386"/>
                    <a:pt x="652" y="386"/>
                    <a:pt x="652" y="386"/>
                  </a:cubicBezTo>
                  <a:cubicBezTo>
                    <a:pt x="634" y="418"/>
                    <a:pt x="634" y="418"/>
                    <a:pt x="634" y="418"/>
                  </a:cubicBezTo>
                  <a:cubicBezTo>
                    <a:pt x="607" y="424"/>
                    <a:pt x="607" y="424"/>
                    <a:pt x="607" y="424"/>
                  </a:cubicBezTo>
                  <a:cubicBezTo>
                    <a:pt x="612" y="513"/>
                    <a:pt x="612" y="513"/>
                    <a:pt x="612" y="513"/>
                  </a:cubicBezTo>
                  <a:cubicBezTo>
                    <a:pt x="629" y="525"/>
                    <a:pt x="629" y="525"/>
                    <a:pt x="629" y="525"/>
                  </a:cubicBezTo>
                  <a:cubicBezTo>
                    <a:pt x="646" y="522"/>
                    <a:pt x="646" y="522"/>
                    <a:pt x="646" y="522"/>
                  </a:cubicBezTo>
                  <a:cubicBezTo>
                    <a:pt x="672" y="516"/>
                    <a:pt x="672" y="516"/>
                    <a:pt x="672" y="516"/>
                  </a:cubicBezTo>
                  <a:cubicBezTo>
                    <a:pt x="700" y="524"/>
                    <a:pt x="700" y="524"/>
                    <a:pt x="700" y="524"/>
                  </a:cubicBezTo>
                  <a:cubicBezTo>
                    <a:pt x="704" y="527"/>
                    <a:pt x="704" y="527"/>
                    <a:pt x="704" y="527"/>
                  </a:cubicBezTo>
                  <a:cubicBezTo>
                    <a:pt x="735" y="518"/>
                    <a:pt x="735" y="518"/>
                    <a:pt x="735" y="518"/>
                  </a:cubicBezTo>
                  <a:cubicBezTo>
                    <a:pt x="824" y="529"/>
                    <a:pt x="824" y="529"/>
                    <a:pt x="824" y="529"/>
                  </a:cubicBezTo>
                  <a:cubicBezTo>
                    <a:pt x="846" y="541"/>
                    <a:pt x="846" y="541"/>
                    <a:pt x="846" y="541"/>
                  </a:cubicBezTo>
                  <a:cubicBezTo>
                    <a:pt x="868" y="554"/>
                    <a:pt x="868" y="554"/>
                    <a:pt x="868" y="554"/>
                  </a:cubicBezTo>
                  <a:cubicBezTo>
                    <a:pt x="890" y="548"/>
                    <a:pt x="890" y="548"/>
                    <a:pt x="890" y="548"/>
                  </a:cubicBezTo>
                  <a:cubicBezTo>
                    <a:pt x="878" y="521"/>
                    <a:pt x="878" y="521"/>
                    <a:pt x="878" y="521"/>
                  </a:cubicBezTo>
                  <a:cubicBezTo>
                    <a:pt x="859" y="502"/>
                    <a:pt x="859" y="502"/>
                    <a:pt x="859" y="502"/>
                  </a:cubicBezTo>
                  <a:cubicBezTo>
                    <a:pt x="857" y="480"/>
                    <a:pt x="857" y="480"/>
                    <a:pt x="857" y="480"/>
                  </a:cubicBezTo>
                  <a:cubicBezTo>
                    <a:pt x="857" y="471"/>
                    <a:pt x="857" y="471"/>
                    <a:pt x="857" y="471"/>
                  </a:cubicBezTo>
                  <a:cubicBezTo>
                    <a:pt x="813" y="417"/>
                    <a:pt x="813" y="417"/>
                    <a:pt x="813" y="417"/>
                  </a:cubicBezTo>
                  <a:cubicBezTo>
                    <a:pt x="804" y="397"/>
                    <a:pt x="804" y="397"/>
                    <a:pt x="804" y="397"/>
                  </a:cubicBezTo>
                  <a:cubicBezTo>
                    <a:pt x="804" y="348"/>
                    <a:pt x="804" y="348"/>
                    <a:pt x="804" y="348"/>
                  </a:cubicBezTo>
                  <a:cubicBezTo>
                    <a:pt x="798" y="298"/>
                    <a:pt x="798" y="298"/>
                    <a:pt x="798" y="298"/>
                  </a:cubicBezTo>
                  <a:cubicBezTo>
                    <a:pt x="802" y="248"/>
                    <a:pt x="802" y="248"/>
                    <a:pt x="802" y="248"/>
                  </a:cubicBezTo>
                  <a:cubicBezTo>
                    <a:pt x="784" y="214"/>
                    <a:pt x="784" y="214"/>
                    <a:pt x="784" y="214"/>
                  </a:cubicBezTo>
                  <a:cubicBezTo>
                    <a:pt x="766" y="196"/>
                    <a:pt x="766" y="196"/>
                    <a:pt x="766" y="196"/>
                  </a:cubicBezTo>
                  <a:cubicBezTo>
                    <a:pt x="795" y="196"/>
                    <a:pt x="795" y="196"/>
                    <a:pt x="795" y="196"/>
                  </a:cubicBezTo>
                  <a:cubicBezTo>
                    <a:pt x="815" y="155"/>
                    <a:pt x="815" y="155"/>
                    <a:pt x="815" y="155"/>
                  </a:cubicBezTo>
                  <a:cubicBezTo>
                    <a:pt x="854" y="125"/>
                    <a:pt x="854" y="125"/>
                    <a:pt x="854" y="125"/>
                  </a:cubicBezTo>
                  <a:cubicBezTo>
                    <a:pt x="875" y="86"/>
                    <a:pt x="875" y="86"/>
                    <a:pt x="875" y="86"/>
                  </a:cubicBezTo>
                  <a:cubicBezTo>
                    <a:pt x="889" y="89"/>
                    <a:pt x="889" y="89"/>
                    <a:pt x="889" y="89"/>
                  </a:cubicBezTo>
                  <a:cubicBezTo>
                    <a:pt x="884" y="136"/>
                    <a:pt x="884" y="136"/>
                    <a:pt x="884" y="136"/>
                  </a:cubicBezTo>
                  <a:cubicBezTo>
                    <a:pt x="861" y="147"/>
                    <a:pt x="861" y="147"/>
                    <a:pt x="861" y="147"/>
                  </a:cubicBezTo>
                  <a:cubicBezTo>
                    <a:pt x="850" y="188"/>
                    <a:pt x="850" y="188"/>
                    <a:pt x="850" y="188"/>
                  </a:cubicBezTo>
                  <a:cubicBezTo>
                    <a:pt x="850" y="214"/>
                    <a:pt x="850" y="214"/>
                    <a:pt x="850" y="214"/>
                  </a:cubicBezTo>
                  <a:cubicBezTo>
                    <a:pt x="881" y="214"/>
                    <a:pt x="881" y="214"/>
                    <a:pt x="881" y="214"/>
                  </a:cubicBezTo>
                  <a:cubicBezTo>
                    <a:pt x="845" y="252"/>
                    <a:pt x="845" y="252"/>
                    <a:pt x="845" y="252"/>
                  </a:cubicBezTo>
                  <a:cubicBezTo>
                    <a:pt x="831" y="273"/>
                    <a:pt x="831" y="273"/>
                    <a:pt x="831" y="273"/>
                  </a:cubicBezTo>
                  <a:cubicBezTo>
                    <a:pt x="870" y="287"/>
                    <a:pt x="870" y="287"/>
                    <a:pt x="870" y="287"/>
                  </a:cubicBezTo>
                  <a:cubicBezTo>
                    <a:pt x="883" y="290"/>
                    <a:pt x="883" y="290"/>
                    <a:pt x="883" y="290"/>
                  </a:cubicBezTo>
                  <a:cubicBezTo>
                    <a:pt x="903" y="320"/>
                    <a:pt x="903" y="320"/>
                    <a:pt x="903" y="320"/>
                  </a:cubicBezTo>
                  <a:cubicBezTo>
                    <a:pt x="898" y="329"/>
                    <a:pt x="898" y="329"/>
                    <a:pt x="898" y="329"/>
                  </a:cubicBezTo>
                  <a:cubicBezTo>
                    <a:pt x="928" y="358"/>
                    <a:pt x="928" y="358"/>
                    <a:pt x="928" y="358"/>
                  </a:cubicBezTo>
                  <a:cubicBezTo>
                    <a:pt x="928" y="370"/>
                    <a:pt x="928" y="370"/>
                    <a:pt x="928" y="370"/>
                  </a:cubicBezTo>
                  <a:cubicBezTo>
                    <a:pt x="901" y="397"/>
                    <a:pt x="901" y="397"/>
                    <a:pt x="901" y="397"/>
                  </a:cubicBezTo>
                  <a:cubicBezTo>
                    <a:pt x="878" y="397"/>
                    <a:pt x="878" y="397"/>
                    <a:pt x="878" y="397"/>
                  </a:cubicBezTo>
                  <a:cubicBezTo>
                    <a:pt x="883" y="422"/>
                    <a:pt x="883" y="422"/>
                    <a:pt x="883" y="422"/>
                  </a:cubicBezTo>
                  <a:cubicBezTo>
                    <a:pt x="876" y="436"/>
                    <a:pt x="876" y="436"/>
                    <a:pt x="876" y="436"/>
                  </a:cubicBezTo>
                  <a:cubicBezTo>
                    <a:pt x="894" y="449"/>
                    <a:pt x="894" y="449"/>
                    <a:pt x="894" y="449"/>
                  </a:cubicBezTo>
                  <a:cubicBezTo>
                    <a:pt x="920" y="461"/>
                    <a:pt x="920" y="461"/>
                    <a:pt x="920" y="461"/>
                  </a:cubicBezTo>
                  <a:cubicBezTo>
                    <a:pt x="961" y="461"/>
                    <a:pt x="961" y="461"/>
                    <a:pt x="961" y="461"/>
                  </a:cubicBezTo>
                  <a:cubicBezTo>
                    <a:pt x="992" y="480"/>
                    <a:pt x="992" y="480"/>
                    <a:pt x="992" y="480"/>
                  </a:cubicBezTo>
                  <a:cubicBezTo>
                    <a:pt x="1013" y="524"/>
                    <a:pt x="1013" y="524"/>
                    <a:pt x="1013" y="524"/>
                  </a:cubicBezTo>
                  <a:cubicBezTo>
                    <a:pt x="1025" y="552"/>
                    <a:pt x="1025" y="552"/>
                    <a:pt x="1025" y="552"/>
                  </a:cubicBezTo>
                  <a:cubicBezTo>
                    <a:pt x="1016" y="565"/>
                    <a:pt x="1016" y="565"/>
                    <a:pt x="1016" y="565"/>
                  </a:cubicBezTo>
                  <a:cubicBezTo>
                    <a:pt x="1039" y="582"/>
                    <a:pt x="1039" y="582"/>
                    <a:pt x="1039" y="582"/>
                  </a:cubicBezTo>
                  <a:cubicBezTo>
                    <a:pt x="1049" y="620"/>
                    <a:pt x="1049" y="620"/>
                    <a:pt x="1049" y="620"/>
                  </a:cubicBezTo>
                  <a:cubicBezTo>
                    <a:pt x="1033" y="678"/>
                    <a:pt x="1033" y="678"/>
                    <a:pt x="1033" y="678"/>
                  </a:cubicBezTo>
                  <a:cubicBezTo>
                    <a:pt x="1022" y="723"/>
                    <a:pt x="1022" y="723"/>
                    <a:pt x="1022" y="723"/>
                  </a:cubicBezTo>
                  <a:cubicBezTo>
                    <a:pt x="1021" y="788"/>
                    <a:pt x="1021" y="788"/>
                    <a:pt x="1021" y="788"/>
                  </a:cubicBezTo>
                  <a:cubicBezTo>
                    <a:pt x="1032" y="835"/>
                    <a:pt x="1032" y="835"/>
                    <a:pt x="1032" y="835"/>
                  </a:cubicBezTo>
                  <a:cubicBezTo>
                    <a:pt x="1047" y="850"/>
                    <a:pt x="1047" y="850"/>
                    <a:pt x="1047" y="850"/>
                  </a:cubicBezTo>
                  <a:cubicBezTo>
                    <a:pt x="1059" y="803"/>
                    <a:pt x="1059" y="803"/>
                    <a:pt x="1059" y="803"/>
                  </a:cubicBezTo>
                  <a:cubicBezTo>
                    <a:pt x="1066" y="731"/>
                    <a:pt x="1066" y="731"/>
                    <a:pt x="1066" y="731"/>
                  </a:cubicBezTo>
                  <a:cubicBezTo>
                    <a:pt x="1088" y="711"/>
                    <a:pt x="1088" y="711"/>
                    <a:pt x="1088" y="711"/>
                  </a:cubicBezTo>
                  <a:cubicBezTo>
                    <a:pt x="1088" y="684"/>
                    <a:pt x="1088" y="684"/>
                    <a:pt x="1088" y="684"/>
                  </a:cubicBezTo>
                  <a:cubicBezTo>
                    <a:pt x="1088" y="673"/>
                    <a:pt x="1088" y="673"/>
                    <a:pt x="1088" y="673"/>
                  </a:cubicBezTo>
                  <a:cubicBezTo>
                    <a:pt x="1109" y="659"/>
                    <a:pt x="1109" y="659"/>
                    <a:pt x="1109" y="659"/>
                  </a:cubicBezTo>
                  <a:cubicBezTo>
                    <a:pt x="1124" y="632"/>
                    <a:pt x="1124" y="632"/>
                    <a:pt x="1124" y="632"/>
                  </a:cubicBezTo>
                  <a:cubicBezTo>
                    <a:pt x="1124" y="573"/>
                    <a:pt x="1124" y="573"/>
                    <a:pt x="1124" y="573"/>
                  </a:cubicBezTo>
                  <a:cubicBezTo>
                    <a:pt x="1124" y="548"/>
                    <a:pt x="1124" y="548"/>
                    <a:pt x="1124" y="548"/>
                  </a:cubicBezTo>
                  <a:cubicBezTo>
                    <a:pt x="1124" y="518"/>
                    <a:pt x="1124" y="518"/>
                    <a:pt x="1124" y="518"/>
                  </a:cubicBezTo>
                  <a:cubicBezTo>
                    <a:pt x="1155" y="493"/>
                    <a:pt x="1155" y="493"/>
                    <a:pt x="1155" y="493"/>
                  </a:cubicBezTo>
                  <a:cubicBezTo>
                    <a:pt x="1163" y="511"/>
                    <a:pt x="1163" y="511"/>
                    <a:pt x="1163" y="511"/>
                  </a:cubicBezTo>
                  <a:cubicBezTo>
                    <a:pt x="1155" y="537"/>
                    <a:pt x="1155" y="537"/>
                    <a:pt x="1155" y="537"/>
                  </a:cubicBezTo>
                  <a:cubicBezTo>
                    <a:pt x="1155" y="537"/>
                    <a:pt x="1142" y="552"/>
                    <a:pt x="1143" y="557"/>
                  </a:cubicBezTo>
                  <a:cubicBezTo>
                    <a:pt x="1145" y="562"/>
                    <a:pt x="1163" y="568"/>
                    <a:pt x="1163" y="568"/>
                  </a:cubicBezTo>
                  <a:cubicBezTo>
                    <a:pt x="1176" y="535"/>
                    <a:pt x="1176" y="535"/>
                    <a:pt x="1176" y="535"/>
                  </a:cubicBezTo>
                  <a:cubicBezTo>
                    <a:pt x="1176" y="469"/>
                    <a:pt x="1176" y="469"/>
                    <a:pt x="1176" y="469"/>
                  </a:cubicBezTo>
                  <a:cubicBezTo>
                    <a:pt x="1170" y="376"/>
                    <a:pt x="1170" y="376"/>
                    <a:pt x="1170" y="376"/>
                  </a:cubicBezTo>
                  <a:cubicBezTo>
                    <a:pt x="1170" y="376"/>
                    <a:pt x="1170" y="376"/>
                    <a:pt x="1170" y="376"/>
                  </a:cubicBezTo>
                  <a:cubicBezTo>
                    <a:pt x="1024" y="397"/>
                    <a:pt x="1024" y="397"/>
                    <a:pt x="1024" y="397"/>
                  </a:cubicBezTo>
                  <a:lnTo>
                    <a:pt x="928" y="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20" name="Google Shape;2320;p69"/>
            <p:cNvSpPr/>
            <p:nvPr/>
          </p:nvSpPr>
          <p:spPr>
            <a:xfrm>
              <a:off x="20040866" y="6749370"/>
              <a:ext cx="862678" cy="862676"/>
            </a:xfrm>
            <a:custGeom>
              <a:pathLst>
                <a:path extrusionOk="0" h="211" w="211">
                  <a:moveTo>
                    <a:pt x="30" y="196"/>
                  </a:moveTo>
                  <a:lnTo>
                    <a:pt x="33" y="196"/>
                  </a:lnTo>
                  <a:lnTo>
                    <a:pt x="35" y="200"/>
                  </a:lnTo>
                  <a:lnTo>
                    <a:pt x="45" y="206"/>
                  </a:lnTo>
                  <a:lnTo>
                    <a:pt x="51" y="211"/>
                  </a:lnTo>
                  <a:lnTo>
                    <a:pt x="54" y="211"/>
                  </a:lnTo>
                  <a:lnTo>
                    <a:pt x="63" y="201"/>
                  </a:lnTo>
                  <a:lnTo>
                    <a:pt x="69" y="204"/>
                  </a:lnTo>
                  <a:lnTo>
                    <a:pt x="80" y="201"/>
                  </a:lnTo>
                  <a:lnTo>
                    <a:pt x="92" y="194"/>
                  </a:lnTo>
                  <a:lnTo>
                    <a:pt x="107" y="183"/>
                  </a:lnTo>
                  <a:lnTo>
                    <a:pt x="112" y="179"/>
                  </a:lnTo>
                  <a:lnTo>
                    <a:pt x="111" y="169"/>
                  </a:lnTo>
                  <a:lnTo>
                    <a:pt x="112" y="162"/>
                  </a:lnTo>
                  <a:lnTo>
                    <a:pt x="119" y="154"/>
                  </a:lnTo>
                  <a:lnTo>
                    <a:pt x="124" y="142"/>
                  </a:lnTo>
                  <a:lnTo>
                    <a:pt x="128" y="125"/>
                  </a:lnTo>
                  <a:lnTo>
                    <a:pt x="130" y="115"/>
                  </a:lnTo>
                  <a:lnTo>
                    <a:pt x="136" y="119"/>
                  </a:lnTo>
                  <a:lnTo>
                    <a:pt x="143" y="122"/>
                  </a:lnTo>
                  <a:lnTo>
                    <a:pt x="146" y="122"/>
                  </a:lnTo>
                  <a:lnTo>
                    <a:pt x="148" y="119"/>
                  </a:lnTo>
                  <a:lnTo>
                    <a:pt x="151" y="108"/>
                  </a:lnTo>
                  <a:lnTo>
                    <a:pt x="154" y="102"/>
                  </a:lnTo>
                  <a:lnTo>
                    <a:pt x="156" y="96"/>
                  </a:lnTo>
                  <a:lnTo>
                    <a:pt x="158" y="96"/>
                  </a:lnTo>
                  <a:lnTo>
                    <a:pt x="161" y="98"/>
                  </a:lnTo>
                  <a:lnTo>
                    <a:pt x="163" y="99"/>
                  </a:lnTo>
                  <a:lnTo>
                    <a:pt x="170" y="87"/>
                  </a:lnTo>
                  <a:lnTo>
                    <a:pt x="174" y="83"/>
                  </a:lnTo>
                  <a:lnTo>
                    <a:pt x="177" y="78"/>
                  </a:lnTo>
                  <a:lnTo>
                    <a:pt x="180" y="68"/>
                  </a:lnTo>
                  <a:lnTo>
                    <a:pt x="181" y="56"/>
                  </a:lnTo>
                  <a:lnTo>
                    <a:pt x="194" y="64"/>
                  </a:lnTo>
                  <a:lnTo>
                    <a:pt x="200" y="68"/>
                  </a:lnTo>
                  <a:lnTo>
                    <a:pt x="205" y="68"/>
                  </a:lnTo>
                  <a:lnTo>
                    <a:pt x="208" y="63"/>
                  </a:lnTo>
                  <a:lnTo>
                    <a:pt x="211" y="62"/>
                  </a:lnTo>
                  <a:lnTo>
                    <a:pt x="211" y="62"/>
                  </a:lnTo>
                  <a:lnTo>
                    <a:pt x="207" y="53"/>
                  </a:lnTo>
                  <a:lnTo>
                    <a:pt x="202" y="45"/>
                  </a:lnTo>
                  <a:lnTo>
                    <a:pt x="185" y="41"/>
                  </a:lnTo>
                  <a:lnTo>
                    <a:pt x="176" y="45"/>
                  </a:lnTo>
                  <a:lnTo>
                    <a:pt x="171" y="46"/>
                  </a:lnTo>
                  <a:lnTo>
                    <a:pt x="164" y="51"/>
                  </a:lnTo>
                  <a:lnTo>
                    <a:pt x="162" y="49"/>
                  </a:lnTo>
                  <a:lnTo>
                    <a:pt x="159" y="49"/>
                  </a:lnTo>
                  <a:lnTo>
                    <a:pt x="152" y="58"/>
                  </a:lnTo>
                  <a:lnTo>
                    <a:pt x="145" y="59"/>
                  </a:lnTo>
                  <a:lnTo>
                    <a:pt x="134" y="72"/>
                  </a:lnTo>
                  <a:lnTo>
                    <a:pt x="129" y="72"/>
                  </a:lnTo>
                  <a:lnTo>
                    <a:pt x="126" y="48"/>
                  </a:lnTo>
                  <a:lnTo>
                    <a:pt x="81" y="56"/>
                  </a:lnTo>
                  <a:lnTo>
                    <a:pt x="72" y="0"/>
                  </a:lnTo>
                  <a:lnTo>
                    <a:pt x="69" y="2"/>
                  </a:lnTo>
                  <a:lnTo>
                    <a:pt x="66" y="5"/>
                  </a:lnTo>
                  <a:lnTo>
                    <a:pt x="69" y="9"/>
                  </a:lnTo>
                  <a:lnTo>
                    <a:pt x="69" y="12"/>
                  </a:lnTo>
                  <a:lnTo>
                    <a:pt x="69" y="23"/>
                  </a:lnTo>
                  <a:lnTo>
                    <a:pt x="69" y="29"/>
                  </a:lnTo>
                  <a:lnTo>
                    <a:pt x="66" y="34"/>
                  </a:lnTo>
                  <a:lnTo>
                    <a:pt x="66" y="42"/>
                  </a:lnTo>
                  <a:lnTo>
                    <a:pt x="65" y="52"/>
                  </a:lnTo>
                  <a:lnTo>
                    <a:pt x="65" y="58"/>
                  </a:lnTo>
                  <a:lnTo>
                    <a:pt x="62" y="64"/>
                  </a:lnTo>
                  <a:lnTo>
                    <a:pt x="52" y="74"/>
                  </a:lnTo>
                  <a:lnTo>
                    <a:pt x="47" y="80"/>
                  </a:lnTo>
                  <a:lnTo>
                    <a:pt x="40" y="80"/>
                  </a:lnTo>
                  <a:lnTo>
                    <a:pt x="33" y="89"/>
                  </a:lnTo>
                  <a:lnTo>
                    <a:pt x="30" y="94"/>
                  </a:lnTo>
                  <a:lnTo>
                    <a:pt x="28" y="108"/>
                  </a:lnTo>
                  <a:lnTo>
                    <a:pt x="26" y="109"/>
                  </a:lnTo>
                  <a:lnTo>
                    <a:pt x="22" y="106"/>
                  </a:lnTo>
                  <a:lnTo>
                    <a:pt x="16" y="109"/>
                  </a:lnTo>
                  <a:lnTo>
                    <a:pt x="13" y="125"/>
                  </a:lnTo>
                  <a:lnTo>
                    <a:pt x="13" y="131"/>
                  </a:lnTo>
                  <a:lnTo>
                    <a:pt x="10" y="135"/>
                  </a:lnTo>
                  <a:lnTo>
                    <a:pt x="4" y="142"/>
                  </a:lnTo>
                  <a:lnTo>
                    <a:pt x="0" y="146"/>
                  </a:lnTo>
                  <a:lnTo>
                    <a:pt x="3" y="164"/>
                  </a:lnTo>
                  <a:lnTo>
                    <a:pt x="7" y="173"/>
                  </a:lnTo>
                  <a:lnTo>
                    <a:pt x="14" y="182"/>
                  </a:lnTo>
                  <a:lnTo>
                    <a:pt x="21" y="190"/>
                  </a:lnTo>
                  <a:lnTo>
                    <a:pt x="28" y="198"/>
                  </a:lnTo>
                  <a:lnTo>
                    <a:pt x="28" y="198"/>
                  </a:lnTo>
                  <a:lnTo>
                    <a:pt x="30" y="196"/>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21" name="Google Shape;2321;p69"/>
            <p:cNvSpPr/>
            <p:nvPr/>
          </p:nvSpPr>
          <p:spPr>
            <a:xfrm>
              <a:off x="18769338" y="7207284"/>
              <a:ext cx="1386008" cy="715489"/>
            </a:xfrm>
            <a:custGeom>
              <a:pathLst>
                <a:path extrusionOk="0" h="175" w="339">
                  <a:moveTo>
                    <a:pt x="289" y="136"/>
                  </a:moveTo>
                  <a:lnTo>
                    <a:pt x="297" y="130"/>
                  </a:lnTo>
                  <a:lnTo>
                    <a:pt x="301" y="127"/>
                  </a:lnTo>
                  <a:lnTo>
                    <a:pt x="305" y="126"/>
                  </a:lnTo>
                  <a:lnTo>
                    <a:pt x="311" y="114"/>
                  </a:lnTo>
                  <a:lnTo>
                    <a:pt x="315" y="107"/>
                  </a:lnTo>
                  <a:lnTo>
                    <a:pt x="330" y="101"/>
                  </a:lnTo>
                  <a:lnTo>
                    <a:pt x="336" y="92"/>
                  </a:lnTo>
                  <a:lnTo>
                    <a:pt x="339" y="86"/>
                  </a:lnTo>
                  <a:lnTo>
                    <a:pt x="332" y="78"/>
                  </a:lnTo>
                  <a:lnTo>
                    <a:pt x="325" y="70"/>
                  </a:lnTo>
                  <a:lnTo>
                    <a:pt x="318" y="61"/>
                  </a:lnTo>
                  <a:lnTo>
                    <a:pt x="314" y="52"/>
                  </a:lnTo>
                  <a:lnTo>
                    <a:pt x="311" y="34"/>
                  </a:lnTo>
                  <a:lnTo>
                    <a:pt x="312" y="33"/>
                  </a:lnTo>
                  <a:lnTo>
                    <a:pt x="308" y="31"/>
                  </a:lnTo>
                  <a:lnTo>
                    <a:pt x="302" y="27"/>
                  </a:lnTo>
                  <a:lnTo>
                    <a:pt x="296" y="20"/>
                  </a:lnTo>
                  <a:lnTo>
                    <a:pt x="292" y="15"/>
                  </a:lnTo>
                  <a:lnTo>
                    <a:pt x="290" y="15"/>
                  </a:lnTo>
                  <a:lnTo>
                    <a:pt x="287" y="18"/>
                  </a:lnTo>
                  <a:lnTo>
                    <a:pt x="285" y="21"/>
                  </a:lnTo>
                  <a:lnTo>
                    <a:pt x="283" y="23"/>
                  </a:lnTo>
                  <a:lnTo>
                    <a:pt x="275" y="25"/>
                  </a:lnTo>
                  <a:lnTo>
                    <a:pt x="268" y="22"/>
                  </a:lnTo>
                  <a:lnTo>
                    <a:pt x="263" y="20"/>
                  </a:lnTo>
                  <a:lnTo>
                    <a:pt x="262" y="20"/>
                  </a:lnTo>
                  <a:lnTo>
                    <a:pt x="260" y="24"/>
                  </a:lnTo>
                  <a:lnTo>
                    <a:pt x="258" y="25"/>
                  </a:lnTo>
                  <a:lnTo>
                    <a:pt x="255" y="27"/>
                  </a:lnTo>
                  <a:lnTo>
                    <a:pt x="253" y="23"/>
                  </a:lnTo>
                  <a:lnTo>
                    <a:pt x="249" y="21"/>
                  </a:lnTo>
                  <a:lnTo>
                    <a:pt x="245" y="20"/>
                  </a:lnTo>
                  <a:lnTo>
                    <a:pt x="238" y="19"/>
                  </a:lnTo>
                  <a:lnTo>
                    <a:pt x="235" y="16"/>
                  </a:lnTo>
                  <a:lnTo>
                    <a:pt x="233" y="11"/>
                  </a:lnTo>
                  <a:lnTo>
                    <a:pt x="227" y="6"/>
                  </a:lnTo>
                  <a:lnTo>
                    <a:pt x="220" y="0"/>
                  </a:lnTo>
                  <a:lnTo>
                    <a:pt x="219" y="2"/>
                  </a:lnTo>
                  <a:lnTo>
                    <a:pt x="212" y="4"/>
                  </a:lnTo>
                  <a:lnTo>
                    <a:pt x="205" y="2"/>
                  </a:lnTo>
                  <a:lnTo>
                    <a:pt x="201" y="3"/>
                  </a:lnTo>
                  <a:lnTo>
                    <a:pt x="203" y="8"/>
                  </a:lnTo>
                  <a:lnTo>
                    <a:pt x="206" y="11"/>
                  </a:lnTo>
                  <a:lnTo>
                    <a:pt x="204" y="14"/>
                  </a:lnTo>
                  <a:lnTo>
                    <a:pt x="206" y="22"/>
                  </a:lnTo>
                  <a:lnTo>
                    <a:pt x="203" y="24"/>
                  </a:lnTo>
                  <a:lnTo>
                    <a:pt x="197" y="24"/>
                  </a:lnTo>
                  <a:lnTo>
                    <a:pt x="193" y="28"/>
                  </a:lnTo>
                  <a:lnTo>
                    <a:pt x="179" y="29"/>
                  </a:lnTo>
                  <a:lnTo>
                    <a:pt x="179" y="31"/>
                  </a:lnTo>
                  <a:lnTo>
                    <a:pt x="179" y="34"/>
                  </a:lnTo>
                  <a:lnTo>
                    <a:pt x="177" y="36"/>
                  </a:lnTo>
                  <a:lnTo>
                    <a:pt x="177" y="42"/>
                  </a:lnTo>
                  <a:lnTo>
                    <a:pt x="175" y="47"/>
                  </a:lnTo>
                  <a:lnTo>
                    <a:pt x="172" y="53"/>
                  </a:lnTo>
                  <a:lnTo>
                    <a:pt x="169" y="56"/>
                  </a:lnTo>
                  <a:lnTo>
                    <a:pt x="165" y="57"/>
                  </a:lnTo>
                  <a:lnTo>
                    <a:pt x="161" y="64"/>
                  </a:lnTo>
                  <a:lnTo>
                    <a:pt x="160" y="68"/>
                  </a:lnTo>
                  <a:lnTo>
                    <a:pt x="158" y="73"/>
                  </a:lnTo>
                  <a:lnTo>
                    <a:pt x="149" y="75"/>
                  </a:lnTo>
                  <a:lnTo>
                    <a:pt x="147" y="74"/>
                  </a:lnTo>
                  <a:lnTo>
                    <a:pt x="143" y="69"/>
                  </a:lnTo>
                  <a:lnTo>
                    <a:pt x="141" y="65"/>
                  </a:lnTo>
                  <a:lnTo>
                    <a:pt x="139" y="65"/>
                  </a:lnTo>
                  <a:lnTo>
                    <a:pt x="137" y="69"/>
                  </a:lnTo>
                  <a:lnTo>
                    <a:pt x="134" y="74"/>
                  </a:lnTo>
                  <a:lnTo>
                    <a:pt x="133" y="79"/>
                  </a:lnTo>
                  <a:lnTo>
                    <a:pt x="132" y="84"/>
                  </a:lnTo>
                  <a:lnTo>
                    <a:pt x="126" y="83"/>
                  </a:lnTo>
                  <a:lnTo>
                    <a:pt x="123" y="79"/>
                  </a:lnTo>
                  <a:lnTo>
                    <a:pt x="118" y="79"/>
                  </a:lnTo>
                  <a:lnTo>
                    <a:pt x="114" y="82"/>
                  </a:lnTo>
                  <a:lnTo>
                    <a:pt x="109" y="82"/>
                  </a:lnTo>
                  <a:lnTo>
                    <a:pt x="109" y="88"/>
                  </a:lnTo>
                  <a:lnTo>
                    <a:pt x="107" y="90"/>
                  </a:lnTo>
                  <a:lnTo>
                    <a:pt x="103" y="86"/>
                  </a:lnTo>
                  <a:lnTo>
                    <a:pt x="97" y="82"/>
                  </a:lnTo>
                  <a:lnTo>
                    <a:pt x="90" y="82"/>
                  </a:lnTo>
                  <a:lnTo>
                    <a:pt x="86" y="82"/>
                  </a:lnTo>
                  <a:lnTo>
                    <a:pt x="82" y="87"/>
                  </a:lnTo>
                  <a:lnTo>
                    <a:pt x="71" y="88"/>
                  </a:lnTo>
                  <a:lnTo>
                    <a:pt x="70" y="94"/>
                  </a:lnTo>
                  <a:lnTo>
                    <a:pt x="66" y="94"/>
                  </a:lnTo>
                  <a:lnTo>
                    <a:pt x="62" y="97"/>
                  </a:lnTo>
                  <a:lnTo>
                    <a:pt x="61" y="101"/>
                  </a:lnTo>
                  <a:lnTo>
                    <a:pt x="61" y="104"/>
                  </a:lnTo>
                  <a:lnTo>
                    <a:pt x="63" y="108"/>
                  </a:lnTo>
                  <a:lnTo>
                    <a:pt x="64" y="111"/>
                  </a:lnTo>
                  <a:lnTo>
                    <a:pt x="60" y="114"/>
                  </a:lnTo>
                  <a:lnTo>
                    <a:pt x="51" y="117"/>
                  </a:lnTo>
                  <a:lnTo>
                    <a:pt x="47" y="120"/>
                  </a:lnTo>
                  <a:lnTo>
                    <a:pt x="48" y="127"/>
                  </a:lnTo>
                  <a:lnTo>
                    <a:pt x="50" y="133"/>
                  </a:lnTo>
                  <a:lnTo>
                    <a:pt x="48" y="135"/>
                  </a:lnTo>
                  <a:lnTo>
                    <a:pt x="43" y="135"/>
                  </a:lnTo>
                  <a:lnTo>
                    <a:pt x="40" y="135"/>
                  </a:lnTo>
                  <a:lnTo>
                    <a:pt x="33" y="131"/>
                  </a:lnTo>
                  <a:lnTo>
                    <a:pt x="27" y="129"/>
                  </a:lnTo>
                  <a:lnTo>
                    <a:pt x="24" y="130"/>
                  </a:lnTo>
                  <a:lnTo>
                    <a:pt x="20" y="133"/>
                  </a:lnTo>
                  <a:lnTo>
                    <a:pt x="17" y="135"/>
                  </a:lnTo>
                  <a:lnTo>
                    <a:pt x="15" y="140"/>
                  </a:lnTo>
                  <a:lnTo>
                    <a:pt x="15" y="143"/>
                  </a:lnTo>
                  <a:lnTo>
                    <a:pt x="20" y="147"/>
                  </a:lnTo>
                  <a:lnTo>
                    <a:pt x="20" y="149"/>
                  </a:lnTo>
                  <a:lnTo>
                    <a:pt x="20" y="154"/>
                  </a:lnTo>
                  <a:lnTo>
                    <a:pt x="20" y="162"/>
                  </a:lnTo>
                  <a:lnTo>
                    <a:pt x="17" y="164"/>
                  </a:lnTo>
                  <a:lnTo>
                    <a:pt x="14" y="166"/>
                  </a:lnTo>
                  <a:lnTo>
                    <a:pt x="10" y="166"/>
                  </a:lnTo>
                  <a:lnTo>
                    <a:pt x="8" y="167"/>
                  </a:lnTo>
                  <a:lnTo>
                    <a:pt x="6" y="168"/>
                  </a:lnTo>
                  <a:lnTo>
                    <a:pt x="5" y="168"/>
                  </a:lnTo>
                  <a:lnTo>
                    <a:pt x="1" y="168"/>
                  </a:lnTo>
                  <a:lnTo>
                    <a:pt x="0" y="170"/>
                  </a:lnTo>
                  <a:lnTo>
                    <a:pt x="0" y="173"/>
                  </a:lnTo>
                  <a:lnTo>
                    <a:pt x="1" y="175"/>
                  </a:lnTo>
                  <a:lnTo>
                    <a:pt x="3" y="173"/>
                  </a:lnTo>
                  <a:lnTo>
                    <a:pt x="74" y="172"/>
                  </a:lnTo>
                  <a:lnTo>
                    <a:pt x="72" y="160"/>
                  </a:lnTo>
                  <a:lnTo>
                    <a:pt x="205" y="152"/>
                  </a:lnTo>
                  <a:lnTo>
                    <a:pt x="275" y="145"/>
                  </a:lnTo>
                  <a:lnTo>
                    <a:pt x="283" y="140"/>
                  </a:lnTo>
                  <a:lnTo>
                    <a:pt x="289" y="136"/>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22" name="Google Shape;2322;p69"/>
            <p:cNvSpPr/>
            <p:nvPr/>
          </p:nvSpPr>
          <p:spPr>
            <a:xfrm>
              <a:off x="17591845" y="6957886"/>
              <a:ext cx="1259263" cy="1095722"/>
            </a:xfrm>
            <a:custGeom>
              <a:pathLst>
                <a:path extrusionOk="0" h="1532" w="1763">
                  <a:moveTo>
                    <a:pt x="1647" y="1337"/>
                  </a:moveTo>
                  <a:cubicBezTo>
                    <a:pt x="1647" y="1321"/>
                    <a:pt x="1647" y="1321"/>
                    <a:pt x="1647" y="1321"/>
                  </a:cubicBezTo>
                  <a:cubicBezTo>
                    <a:pt x="1654" y="1310"/>
                    <a:pt x="1654" y="1310"/>
                    <a:pt x="1654" y="1310"/>
                  </a:cubicBezTo>
                  <a:cubicBezTo>
                    <a:pt x="1677" y="1310"/>
                    <a:pt x="1677" y="1310"/>
                    <a:pt x="1677" y="1310"/>
                  </a:cubicBezTo>
                  <a:cubicBezTo>
                    <a:pt x="1683" y="1310"/>
                    <a:pt x="1683" y="1310"/>
                    <a:pt x="1683" y="1310"/>
                  </a:cubicBezTo>
                  <a:cubicBezTo>
                    <a:pt x="1694" y="1303"/>
                    <a:pt x="1694" y="1303"/>
                    <a:pt x="1694" y="1303"/>
                  </a:cubicBezTo>
                  <a:cubicBezTo>
                    <a:pt x="1704" y="1296"/>
                    <a:pt x="1704" y="1296"/>
                    <a:pt x="1704" y="1296"/>
                  </a:cubicBezTo>
                  <a:cubicBezTo>
                    <a:pt x="1730" y="1296"/>
                    <a:pt x="1730" y="1296"/>
                    <a:pt x="1730" y="1296"/>
                  </a:cubicBezTo>
                  <a:cubicBezTo>
                    <a:pt x="1747" y="1288"/>
                    <a:pt x="1747" y="1288"/>
                    <a:pt x="1747" y="1288"/>
                  </a:cubicBezTo>
                  <a:cubicBezTo>
                    <a:pt x="1763" y="1272"/>
                    <a:pt x="1763" y="1272"/>
                    <a:pt x="1763" y="1272"/>
                  </a:cubicBezTo>
                  <a:cubicBezTo>
                    <a:pt x="1763" y="1231"/>
                    <a:pt x="1763" y="1231"/>
                    <a:pt x="1763" y="1231"/>
                  </a:cubicBezTo>
                  <a:cubicBezTo>
                    <a:pt x="1763" y="1200"/>
                    <a:pt x="1763" y="1200"/>
                    <a:pt x="1763" y="1200"/>
                  </a:cubicBezTo>
                  <a:cubicBezTo>
                    <a:pt x="1763" y="1189"/>
                    <a:pt x="1763" y="1189"/>
                    <a:pt x="1763" y="1189"/>
                  </a:cubicBezTo>
                  <a:cubicBezTo>
                    <a:pt x="1733" y="1166"/>
                    <a:pt x="1733" y="1166"/>
                    <a:pt x="1733" y="1166"/>
                  </a:cubicBezTo>
                  <a:cubicBezTo>
                    <a:pt x="1732" y="1147"/>
                    <a:pt x="1732" y="1147"/>
                    <a:pt x="1732" y="1147"/>
                  </a:cubicBezTo>
                  <a:cubicBezTo>
                    <a:pt x="1743" y="1119"/>
                    <a:pt x="1743" y="1119"/>
                    <a:pt x="1743" y="1119"/>
                  </a:cubicBezTo>
                  <a:cubicBezTo>
                    <a:pt x="1707" y="1119"/>
                    <a:pt x="1707" y="1119"/>
                    <a:pt x="1707" y="1119"/>
                  </a:cubicBezTo>
                  <a:cubicBezTo>
                    <a:pt x="1688" y="1152"/>
                    <a:pt x="1688" y="1152"/>
                    <a:pt x="1688" y="1152"/>
                  </a:cubicBezTo>
                  <a:cubicBezTo>
                    <a:pt x="1688" y="1119"/>
                    <a:pt x="1688" y="1119"/>
                    <a:pt x="1688" y="1119"/>
                  </a:cubicBezTo>
                  <a:cubicBezTo>
                    <a:pt x="1647" y="1080"/>
                    <a:pt x="1647" y="1080"/>
                    <a:pt x="1647" y="1080"/>
                  </a:cubicBezTo>
                  <a:cubicBezTo>
                    <a:pt x="1659" y="1054"/>
                    <a:pt x="1659" y="1054"/>
                    <a:pt x="1659" y="1054"/>
                  </a:cubicBezTo>
                  <a:cubicBezTo>
                    <a:pt x="1662" y="1011"/>
                    <a:pt x="1662" y="1011"/>
                    <a:pt x="1662" y="1011"/>
                  </a:cubicBezTo>
                  <a:cubicBezTo>
                    <a:pt x="1635" y="939"/>
                    <a:pt x="1635" y="939"/>
                    <a:pt x="1635" y="939"/>
                  </a:cubicBezTo>
                  <a:cubicBezTo>
                    <a:pt x="1608" y="907"/>
                    <a:pt x="1608" y="907"/>
                    <a:pt x="1608" y="907"/>
                  </a:cubicBezTo>
                  <a:cubicBezTo>
                    <a:pt x="1520" y="848"/>
                    <a:pt x="1520" y="848"/>
                    <a:pt x="1520" y="848"/>
                  </a:cubicBezTo>
                  <a:cubicBezTo>
                    <a:pt x="1499" y="858"/>
                    <a:pt x="1499" y="858"/>
                    <a:pt x="1499" y="858"/>
                  </a:cubicBezTo>
                  <a:cubicBezTo>
                    <a:pt x="1445" y="821"/>
                    <a:pt x="1445" y="821"/>
                    <a:pt x="1445" y="821"/>
                  </a:cubicBezTo>
                  <a:cubicBezTo>
                    <a:pt x="1402" y="778"/>
                    <a:pt x="1402" y="778"/>
                    <a:pt x="1402" y="778"/>
                  </a:cubicBezTo>
                  <a:cubicBezTo>
                    <a:pt x="1402" y="738"/>
                    <a:pt x="1402" y="738"/>
                    <a:pt x="1402" y="738"/>
                  </a:cubicBezTo>
                  <a:cubicBezTo>
                    <a:pt x="1413" y="695"/>
                    <a:pt x="1413" y="695"/>
                    <a:pt x="1413" y="695"/>
                  </a:cubicBezTo>
                  <a:cubicBezTo>
                    <a:pt x="1421" y="666"/>
                    <a:pt x="1421" y="666"/>
                    <a:pt x="1421" y="666"/>
                  </a:cubicBezTo>
                  <a:cubicBezTo>
                    <a:pt x="1429" y="629"/>
                    <a:pt x="1429" y="629"/>
                    <a:pt x="1429" y="629"/>
                  </a:cubicBezTo>
                  <a:cubicBezTo>
                    <a:pt x="1448" y="581"/>
                    <a:pt x="1448" y="581"/>
                    <a:pt x="1448" y="581"/>
                  </a:cubicBezTo>
                  <a:cubicBezTo>
                    <a:pt x="1429" y="554"/>
                    <a:pt x="1429" y="554"/>
                    <a:pt x="1429" y="554"/>
                  </a:cubicBezTo>
                  <a:cubicBezTo>
                    <a:pt x="1402" y="527"/>
                    <a:pt x="1402" y="527"/>
                    <a:pt x="1402" y="527"/>
                  </a:cubicBezTo>
                  <a:cubicBezTo>
                    <a:pt x="1357" y="527"/>
                    <a:pt x="1357" y="527"/>
                    <a:pt x="1357" y="527"/>
                  </a:cubicBezTo>
                  <a:cubicBezTo>
                    <a:pt x="1341" y="542"/>
                    <a:pt x="1341" y="542"/>
                    <a:pt x="1341" y="542"/>
                  </a:cubicBezTo>
                  <a:cubicBezTo>
                    <a:pt x="1322" y="565"/>
                    <a:pt x="1322" y="565"/>
                    <a:pt x="1322" y="565"/>
                  </a:cubicBezTo>
                  <a:cubicBezTo>
                    <a:pt x="1293" y="527"/>
                    <a:pt x="1293" y="527"/>
                    <a:pt x="1293" y="527"/>
                  </a:cubicBezTo>
                  <a:cubicBezTo>
                    <a:pt x="1293" y="463"/>
                    <a:pt x="1293" y="463"/>
                    <a:pt x="1293" y="463"/>
                  </a:cubicBezTo>
                  <a:cubicBezTo>
                    <a:pt x="1254" y="418"/>
                    <a:pt x="1254" y="418"/>
                    <a:pt x="1254" y="418"/>
                  </a:cubicBezTo>
                  <a:cubicBezTo>
                    <a:pt x="1127" y="313"/>
                    <a:pt x="1127" y="313"/>
                    <a:pt x="1127" y="313"/>
                  </a:cubicBezTo>
                  <a:cubicBezTo>
                    <a:pt x="1084" y="233"/>
                    <a:pt x="1084" y="233"/>
                    <a:pt x="1084" y="233"/>
                  </a:cubicBezTo>
                  <a:cubicBezTo>
                    <a:pt x="1084" y="156"/>
                    <a:pt x="1084" y="156"/>
                    <a:pt x="1084" y="156"/>
                  </a:cubicBezTo>
                  <a:cubicBezTo>
                    <a:pt x="1084" y="81"/>
                    <a:pt x="1084" y="81"/>
                    <a:pt x="1084" y="81"/>
                  </a:cubicBezTo>
                  <a:cubicBezTo>
                    <a:pt x="1093" y="73"/>
                    <a:pt x="1093" y="73"/>
                    <a:pt x="1093" y="73"/>
                  </a:cubicBezTo>
                  <a:cubicBezTo>
                    <a:pt x="1013" y="0"/>
                    <a:pt x="1013" y="0"/>
                    <a:pt x="1013" y="0"/>
                  </a:cubicBezTo>
                  <a:cubicBezTo>
                    <a:pt x="0" y="13"/>
                    <a:pt x="0" y="13"/>
                    <a:pt x="0" y="13"/>
                  </a:cubicBezTo>
                  <a:cubicBezTo>
                    <a:pt x="8" y="27"/>
                    <a:pt x="8" y="27"/>
                    <a:pt x="8" y="27"/>
                  </a:cubicBezTo>
                  <a:cubicBezTo>
                    <a:pt x="26" y="43"/>
                    <a:pt x="26" y="43"/>
                    <a:pt x="26" y="43"/>
                  </a:cubicBezTo>
                  <a:cubicBezTo>
                    <a:pt x="33" y="80"/>
                    <a:pt x="33" y="80"/>
                    <a:pt x="33" y="80"/>
                  </a:cubicBezTo>
                  <a:cubicBezTo>
                    <a:pt x="25" y="94"/>
                    <a:pt x="25" y="94"/>
                    <a:pt x="25" y="94"/>
                  </a:cubicBezTo>
                  <a:cubicBezTo>
                    <a:pt x="33" y="112"/>
                    <a:pt x="33" y="112"/>
                    <a:pt x="33" y="112"/>
                  </a:cubicBezTo>
                  <a:cubicBezTo>
                    <a:pt x="33" y="112"/>
                    <a:pt x="31" y="111"/>
                    <a:pt x="38" y="117"/>
                  </a:cubicBezTo>
                  <a:cubicBezTo>
                    <a:pt x="45" y="123"/>
                    <a:pt x="76" y="134"/>
                    <a:pt x="76" y="134"/>
                  </a:cubicBezTo>
                  <a:cubicBezTo>
                    <a:pt x="86" y="173"/>
                    <a:pt x="86" y="173"/>
                    <a:pt x="86" y="173"/>
                  </a:cubicBezTo>
                  <a:cubicBezTo>
                    <a:pt x="99" y="203"/>
                    <a:pt x="99" y="203"/>
                    <a:pt x="99" y="203"/>
                  </a:cubicBezTo>
                  <a:cubicBezTo>
                    <a:pt x="97" y="200"/>
                    <a:pt x="97" y="200"/>
                    <a:pt x="97" y="200"/>
                  </a:cubicBezTo>
                  <a:cubicBezTo>
                    <a:pt x="129" y="240"/>
                    <a:pt x="129" y="240"/>
                    <a:pt x="129" y="240"/>
                  </a:cubicBezTo>
                  <a:cubicBezTo>
                    <a:pt x="140" y="270"/>
                    <a:pt x="140" y="270"/>
                    <a:pt x="140" y="270"/>
                  </a:cubicBezTo>
                  <a:cubicBezTo>
                    <a:pt x="198" y="270"/>
                    <a:pt x="198" y="270"/>
                    <a:pt x="198" y="270"/>
                  </a:cubicBezTo>
                  <a:cubicBezTo>
                    <a:pt x="216" y="270"/>
                    <a:pt x="216" y="270"/>
                    <a:pt x="216" y="270"/>
                  </a:cubicBezTo>
                  <a:cubicBezTo>
                    <a:pt x="216" y="307"/>
                    <a:pt x="216" y="307"/>
                    <a:pt x="216" y="307"/>
                  </a:cubicBezTo>
                  <a:cubicBezTo>
                    <a:pt x="191" y="346"/>
                    <a:pt x="191" y="346"/>
                    <a:pt x="191" y="346"/>
                  </a:cubicBezTo>
                  <a:cubicBezTo>
                    <a:pt x="172" y="384"/>
                    <a:pt x="172" y="384"/>
                    <a:pt x="172" y="384"/>
                  </a:cubicBezTo>
                  <a:cubicBezTo>
                    <a:pt x="216" y="421"/>
                    <a:pt x="216" y="421"/>
                    <a:pt x="216" y="421"/>
                  </a:cubicBezTo>
                  <a:cubicBezTo>
                    <a:pt x="230" y="466"/>
                    <a:pt x="230" y="466"/>
                    <a:pt x="230" y="466"/>
                  </a:cubicBezTo>
                  <a:cubicBezTo>
                    <a:pt x="250" y="481"/>
                    <a:pt x="250" y="481"/>
                    <a:pt x="250" y="481"/>
                  </a:cubicBezTo>
                  <a:cubicBezTo>
                    <a:pt x="294" y="503"/>
                    <a:pt x="294" y="503"/>
                    <a:pt x="294" y="503"/>
                  </a:cubicBezTo>
                  <a:cubicBezTo>
                    <a:pt x="292" y="1224"/>
                    <a:pt x="292" y="1224"/>
                    <a:pt x="292" y="1224"/>
                  </a:cubicBezTo>
                  <a:cubicBezTo>
                    <a:pt x="292" y="1393"/>
                    <a:pt x="292" y="1393"/>
                    <a:pt x="292" y="1393"/>
                  </a:cubicBezTo>
                  <a:cubicBezTo>
                    <a:pt x="1492" y="1366"/>
                    <a:pt x="1492" y="1366"/>
                    <a:pt x="1492" y="1366"/>
                  </a:cubicBezTo>
                  <a:cubicBezTo>
                    <a:pt x="1499" y="1412"/>
                    <a:pt x="1499" y="1412"/>
                    <a:pt x="1499" y="1412"/>
                  </a:cubicBezTo>
                  <a:cubicBezTo>
                    <a:pt x="1422" y="1532"/>
                    <a:pt x="1422" y="1532"/>
                    <a:pt x="1422" y="1532"/>
                  </a:cubicBezTo>
                  <a:cubicBezTo>
                    <a:pt x="1619" y="1518"/>
                    <a:pt x="1619" y="1518"/>
                    <a:pt x="1619" y="1518"/>
                  </a:cubicBezTo>
                  <a:cubicBezTo>
                    <a:pt x="1623" y="1497"/>
                    <a:pt x="1623" y="1497"/>
                    <a:pt x="1623" y="1497"/>
                  </a:cubicBezTo>
                  <a:cubicBezTo>
                    <a:pt x="1637" y="1481"/>
                    <a:pt x="1637" y="1481"/>
                    <a:pt x="1637" y="1481"/>
                  </a:cubicBezTo>
                  <a:cubicBezTo>
                    <a:pt x="1637" y="1481"/>
                    <a:pt x="1649" y="1472"/>
                    <a:pt x="1646" y="1465"/>
                  </a:cubicBezTo>
                  <a:cubicBezTo>
                    <a:pt x="1643" y="1459"/>
                    <a:pt x="1633" y="1438"/>
                    <a:pt x="1633" y="1438"/>
                  </a:cubicBezTo>
                  <a:cubicBezTo>
                    <a:pt x="1623" y="1432"/>
                    <a:pt x="1623" y="1432"/>
                    <a:pt x="1623" y="1432"/>
                  </a:cubicBezTo>
                  <a:cubicBezTo>
                    <a:pt x="1633" y="1416"/>
                    <a:pt x="1633" y="1416"/>
                    <a:pt x="1633" y="1416"/>
                  </a:cubicBezTo>
                  <a:cubicBezTo>
                    <a:pt x="1646" y="1408"/>
                    <a:pt x="1646" y="1408"/>
                    <a:pt x="1646" y="1408"/>
                  </a:cubicBezTo>
                  <a:cubicBezTo>
                    <a:pt x="1654" y="1386"/>
                    <a:pt x="1654" y="1386"/>
                    <a:pt x="1654" y="1386"/>
                  </a:cubicBezTo>
                  <a:cubicBezTo>
                    <a:pt x="1649" y="1366"/>
                    <a:pt x="1649" y="1366"/>
                    <a:pt x="1649" y="1366"/>
                  </a:cubicBezTo>
                  <a:cubicBezTo>
                    <a:pt x="1654" y="1346"/>
                    <a:pt x="1654" y="1346"/>
                    <a:pt x="1654" y="1346"/>
                  </a:cubicBezTo>
                  <a:lnTo>
                    <a:pt x="1647" y="1337"/>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23" name="Google Shape;2323;p69"/>
            <p:cNvSpPr/>
            <p:nvPr/>
          </p:nvSpPr>
          <p:spPr>
            <a:xfrm>
              <a:off x="17371066" y="4860476"/>
              <a:ext cx="1218378" cy="1414627"/>
            </a:xfrm>
            <a:custGeom>
              <a:pathLst>
                <a:path extrusionOk="0" h="346" w="298">
                  <a:moveTo>
                    <a:pt x="182" y="202"/>
                  </a:moveTo>
                  <a:lnTo>
                    <a:pt x="199" y="192"/>
                  </a:lnTo>
                  <a:lnTo>
                    <a:pt x="199" y="158"/>
                  </a:lnTo>
                  <a:lnTo>
                    <a:pt x="205" y="152"/>
                  </a:lnTo>
                  <a:lnTo>
                    <a:pt x="230" y="129"/>
                  </a:lnTo>
                  <a:lnTo>
                    <a:pt x="242" y="115"/>
                  </a:lnTo>
                  <a:lnTo>
                    <a:pt x="265" y="98"/>
                  </a:lnTo>
                  <a:lnTo>
                    <a:pt x="298" y="79"/>
                  </a:lnTo>
                  <a:lnTo>
                    <a:pt x="286" y="76"/>
                  </a:lnTo>
                  <a:lnTo>
                    <a:pt x="262" y="73"/>
                  </a:lnTo>
                  <a:lnTo>
                    <a:pt x="242" y="70"/>
                  </a:lnTo>
                  <a:lnTo>
                    <a:pt x="237" y="74"/>
                  </a:lnTo>
                  <a:lnTo>
                    <a:pt x="232" y="79"/>
                  </a:lnTo>
                  <a:lnTo>
                    <a:pt x="221" y="79"/>
                  </a:lnTo>
                  <a:lnTo>
                    <a:pt x="217" y="72"/>
                  </a:lnTo>
                  <a:lnTo>
                    <a:pt x="210" y="68"/>
                  </a:lnTo>
                  <a:lnTo>
                    <a:pt x="195" y="64"/>
                  </a:lnTo>
                  <a:lnTo>
                    <a:pt x="190" y="64"/>
                  </a:lnTo>
                  <a:lnTo>
                    <a:pt x="185" y="62"/>
                  </a:lnTo>
                  <a:lnTo>
                    <a:pt x="183" y="60"/>
                  </a:lnTo>
                  <a:lnTo>
                    <a:pt x="170" y="58"/>
                  </a:lnTo>
                  <a:lnTo>
                    <a:pt x="163" y="52"/>
                  </a:lnTo>
                  <a:lnTo>
                    <a:pt x="171" y="55"/>
                  </a:lnTo>
                  <a:lnTo>
                    <a:pt x="176" y="52"/>
                  </a:lnTo>
                  <a:lnTo>
                    <a:pt x="171" y="49"/>
                  </a:lnTo>
                  <a:lnTo>
                    <a:pt x="163" y="49"/>
                  </a:lnTo>
                  <a:lnTo>
                    <a:pt x="156" y="49"/>
                  </a:lnTo>
                  <a:lnTo>
                    <a:pt x="150" y="49"/>
                  </a:lnTo>
                  <a:lnTo>
                    <a:pt x="142" y="51"/>
                  </a:lnTo>
                  <a:lnTo>
                    <a:pt x="139" y="55"/>
                  </a:lnTo>
                  <a:lnTo>
                    <a:pt x="133" y="55"/>
                  </a:lnTo>
                  <a:lnTo>
                    <a:pt x="124" y="48"/>
                  </a:lnTo>
                  <a:lnTo>
                    <a:pt x="120" y="48"/>
                  </a:lnTo>
                  <a:lnTo>
                    <a:pt x="115" y="48"/>
                  </a:lnTo>
                  <a:lnTo>
                    <a:pt x="104" y="46"/>
                  </a:lnTo>
                  <a:lnTo>
                    <a:pt x="98" y="35"/>
                  </a:lnTo>
                  <a:lnTo>
                    <a:pt x="98" y="33"/>
                  </a:lnTo>
                  <a:lnTo>
                    <a:pt x="94" y="28"/>
                  </a:lnTo>
                  <a:lnTo>
                    <a:pt x="89" y="28"/>
                  </a:lnTo>
                  <a:lnTo>
                    <a:pt x="83" y="28"/>
                  </a:lnTo>
                  <a:lnTo>
                    <a:pt x="79" y="28"/>
                  </a:lnTo>
                  <a:lnTo>
                    <a:pt x="77" y="23"/>
                  </a:lnTo>
                  <a:lnTo>
                    <a:pt x="82" y="17"/>
                  </a:lnTo>
                  <a:lnTo>
                    <a:pt x="84" y="12"/>
                  </a:lnTo>
                  <a:lnTo>
                    <a:pt x="89" y="7"/>
                  </a:lnTo>
                  <a:lnTo>
                    <a:pt x="85" y="4"/>
                  </a:lnTo>
                  <a:lnTo>
                    <a:pt x="85" y="2"/>
                  </a:lnTo>
                  <a:lnTo>
                    <a:pt x="80" y="0"/>
                  </a:lnTo>
                  <a:lnTo>
                    <a:pt x="80" y="14"/>
                  </a:lnTo>
                  <a:lnTo>
                    <a:pt x="77" y="16"/>
                  </a:lnTo>
                  <a:lnTo>
                    <a:pt x="75" y="23"/>
                  </a:lnTo>
                  <a:lnTo>
                    <a:pt x="0" y="23"/>
                  </a:lnTo>
                  <a:lnTo>
                    <a:pt x="1" y="28"/>
                  </a:lnTo>
                  <a:lnTo>
                    <a:pt x="2" y="32"/>
                  </a:lnTo>
                  <a:lnTo>
                    <a:pt x="2" y="34"/>
                  </a:lnTo>
                  <a:lnTo>
                    <a:pt x="5" y="37"/>
                  </a:lnTo>
                  <a:lnTo>
                    <a:pt x="6" y="42"/>
                  </a:lnTo>
                  <a:lnTo>
                    <a:pt x="5" y="44"/>
                  </a:lnTo>
                  <a:lnTo>
                    <a:pt x="2" y="47"/>
                  </a:lnTo>
                  <a:lnTo>
                    <a:pt x="2" y="48"/>
                  </a:lnTo>
                  <a:lnTo>
                    <a:pt x="2" y="54"/>
                  </a:lnTo>
                  <a:lnTo>
                    <a:pt x="4" y="57"/>
                  </a:lnTo>
                  <a:lnTo>
                    <a:pt x="4" y="64"/>
                  </a:lnTo>
                  <a:lnTo>
                    <a:pt x="2" y="72"/>
                  </a:lnTo>
                  <a:lnTo>
                    <a:pt x="5" y="79"/>
                  </a:lnTo>
                  <a:lnTo>
                    <a:pt x="8" y="92"/>
                  </a:lnTo>
                  <a:lnTo>
                    <a:pt x="13" y="100"/>
                  </a:lnTo>
                  <a:lnTo>
                    <a:pt x="13" y="111"/>
                  </a:lnTo>
                  <a:lnTo>
                    <a:pt x="14" y="132"/>
                  </a:lnTo>
                  <a:lnTo>
                    <a:pt x="14" y="149"/>
                  </a:lnTo>
                  <a:lnTo>
                    <a:pt x="14" y="160"/>
                  </a:lnTo>
                  <a:lnTo>
                    <a:pt x="17" y="163"/>
                  </a:lnTo>
                  <a:lnTo>
                    <a:pt x="18" y="166"/>
                  </a:lnTo>
                  <a:lnTo>
                    <a:pt x="18" y="174"/>
                  </a:lnTo>
                  <a:lnTo>
                    <a:pt x="21" y="178"/>
                  </a:lnTo>
                  <a:lnTo>
                    <a:pt x="24" y="181"/>
                  </a:lnTo>
                  <a:lnTo>
                    <a:pt x="26" y="189"/>
                  </a:lnTo>
                  <a:lnTo>
                    <a:pt x="26" y="194"/>
                  </a:lnTo>
                  <a:lnTo>
                    <a:pt x="26" y="201"/>
                  </a:lnTo>
                  <a:lnTo>
                    <a:pt x="23" y="203"/>
                  </a:lnTo>
                  <a:lnTo>
                    <a:pt x="23" y="203"/>
                  </a:lnTo>
                  <a:lnTo>
                    <a:pt x="23" y="206"/>
                  </a:lnTo>
                  <a:lnTo>
                    <a:pt x="19" y="210"/>
                  </a:lnTo>
                  <a:lnTo>
                    <a:pt x="15" y="213"/>
                  </a:lnTo>
                  <a:lnTo>
                    <a:pt x="12" y="217"/>
                  </a:lnTo>
                  <a:lnTo>
                    <a:pt x="12" y="220"/>
                  </a:lnTo>
                  <a:lnTo>
                    <a:pt x="12" y="223"/>
                  </a:lnTo>
                  <a:lnTo>
                    <a:pt x="13" y="225"/>
                  </a:lnTo>
                  <a:lnTo>
                    <a:pt x="16" y="229"/>
                  </a:lnTo>
                  <a:lnTo>
                    <a:pt x="18" y="232"/>
                  </a:lnTo>
                  <a:lnTo>
                    <a:pt x="24" y="235"/>
                  </a:lnTo>
                  <a:lnTo>
                    <a:pt x="26" y="238"/>
                  </a:lnTo>
                  <a:lnTo>
                    <a:pt x="30" y="242"/>
                  </a:lnTo>
                  <a:lnTo>
                    <a:pt x="26" y="346"/>
                  </a:lnTo>
                  <a:lnTo>
                    <a:pt x="247" y="342"/>
                  </a:lnTo>
                  <a:lnTo>
                    <a:pt x="248" y="333"/>
                  </a:lnTo>
                  <a:lnTo>
                    <a:pt x="247" y="325"/>
                  </a:lnTo>
                  <a:lnTo>
                    <a:pt x="237" y="315"/>
                  </a:lnTo>
                  <a:lnTo>
                    <a:pt x="229" y="309"/>
                  </a:lnTo>
                  <a:lnTo>
                    <a:pt x="225" y="303"/>
                  </a:lnTo>
                  <a:lnTo>
                    <a:pt x="214" y="291"/>
                  </a:lnTo>
                  <a:lnTo>
                    <a:pt x="198" y="282"/>
                  </a:lnTo>
                  <a:lnTo>
                    <a:pt x="186" y="276"/>
                  </a:lnTo>
                  <a:lnTo>
                    <a:pt x="179" y="270"/>
                  </a:lnTo>
                  <a:lnTo>
                    <a:pt x="180" y="247"/>
                  </a:lnTo>
                  <a:lnTo>
                    <a:pt x="183" y="227"/>
                  </a:lnTo>
                  <a:lnTo>
                    <a:pt x="180" y="227"/>
                  </a:lnTo>
                  <a:lnTo>
                    <a:pt x="174" y="220"/>
                  </a:lnTo>
                  <a:lnTo>
                    <a:pt x="180" y="207"/>
                  </a:lnTo>
                  <a:lnTo>
                    <a:pt x="182" y="202"/>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cxnSp>
          <p:nvCxnSpPr>
            <p:cNvPr id="2324" name="Google Shape;2324;p69"/>
            <p:cNvCxnSpPr/>
            <p:nvPr/>
          </p:nvCxnSpPr>
          <p:spPr>
            <a:xfrm>
              <a:off x="18201033" y="5530993"/>
              <a:ext cx="0" cy="0"/>
            </a:xfrm>
            <a:prstGeom prst="straightConnector1">
              <a:avLst/>
            </a:prstGeom>
            <a:solidFill>
              <a:srgbClr val="EAEAEA"/>
            </a:solidFill>
            <a:ln cap="flat" cmpd="sng" w="12700">
              <a:solidFill>
                <a:schemeClr val="lt1"/>
              </a:solidFill>
              <a:prstDash val="solid"/>
              <a:round/>
              <a:headEnd len="med" w="med" type="none"/>
              <a:tailEnd len="med" w="med" type="none"/>
            </a:ln>
          </p:spPr>
        </p:cxnSp>
        <p:cxnSp>
          <p:nvCxnSpPr>
            <p:cNvPr id="2325" name="Google Shape;2325;p69"/>
            <p:cNvCxnSpPr/>
            <p:nvPr/>
          </p:nvCxnSpPr>
          <p:spPr>
            <a:xfrm>
              <a:off x="18201033" y="5530993"/>
              <a:ext cx="0" cy="0"/>
            </a:xfrm>
            <a:prstGeom prst="straightConnector1">
              <a:avLst/>
            </a:prstGeom>
            <a:solidFill>
              <a:srgbClr val="EAEAEA"/>
            </a:solidFill>
            <a:ln cap="flat" cmpd="sng" w="12700">
              <a:solidFill>
                <a:schemeClr val="lt1"/>
              </a:solidFill>
              <a:prstDash val="solid"/>
              <a:miter lim="800000"/>
              <a:headEnd len="med" w="med" type="none"/>
              <a:tailEnd len="med" w="med" type="none"/>
            </a:ln>
          </p:spPr>
        </p:cxnSp>
        <p:sp>
          <p:nvSpPr>
            <p:cNvPr id="2326" name="Google Shape;2326;p69"/>
            <p:cNvSpPr/>
            <p:nvPr/>
          </p:nvSpPr>
          <p:spPr>
            <a:xfrm>
              <a:off x="18487230" y="5277505"/>
              <a:ext cx="1426893" cy="1332856"/>
            </a:xfrm>
            <a:custGeom>
              <a:pathLst>
                <a:path extrusionOk="0" h="1868" w="1994">
                  <a:moveTo>
                    <a:pt x="0" y="353"/>
                  </a:moveTo>
                  <a:cubicBezTo>
                    <a:pt x="14" y="337"/>
                    <a:pt x="14" y="337"/>
                    <a:pt x="14" y="337"/>
                  </a:cubicBezTo>
                  <a:cubicBezTo>
                    <a:pt x="42" y="337"/>
                    <a:pt x="42" y="337"/>
                    <a:pt x="42" y="337"/>
                  </a:cubicBezTo>
                  <a:cubicBezTo>
                    <a:pt x="74" y="321"/>
                    <a:pt x="74" y="321"/>
                    <a:pt x="74" y="321"/>
                  </a:cubicBezTo>
                  <a:cubicBezTo>
                    <a:pt x="88" y="300"/>
                    <a:pt x="88" y="300"/>
                    <a:pt x="88" y="300"/>
                  </a:cubicBezTo>
                  <a:cubicBezTo>
                    <a:pt x="96" y="275"/>
                    <a:pt x="96" y="275"/>
                    <a:pt x="96" y="275"/>
                  </a:cubicBezTo>
                  <a:cubicBezTo>
                    <a:pt x="121" y="255"/>
                    <a:pt x="121" y="255"/>
                    <a:pt x="121" y="255"/>
                  </a:cubicBezTo>
                  <a:cubicBezTo>
                    <a:pt x="139" y="248"/>
                    <a:pt x="139" y="248"/>
                    <a:pt x="139" y="248"/>
                  </a:cubicBezTo>
                  <a:cubicBezTo>
                    <a:pt x="163" y="248"/>
                    <a:pt x="163" y="248"/>
                    <a:pt x="163" y="248"/>
                  </a:cubicBezTo>
                  <a:cubicBezTo>
                    <a:pt x="202" y="248"/>
                    <a:pt x="202" y="248"/>
                    <a:pt x="202" y="248"/>
                  </a:cubicBezTo>
                  <a:cubicBezTo>
                    <a:pt x="225" y="233"/>
                    <a:pt x="225" y="233"/>
                    <a:pt x="225" y="233"/>
                  </a:cubicBezTo>
                  <a:cubicBezTo>
                    <a:pt x="291" y="188"/>
                    <a:pt x="291" y="188"/>
                    <a:pt x="291" y="188"/>
                  </a:cubicBezTo>
                  <a:cubicBezTo>
                    <a:pt x="316" y="181"/>
                    <a:pt x="316" y="181"/>
                    <a:pt x="316" y="181"/>
                  </a:cubicBezTo>
                  <a:cubicBezTo>
                    <a:pt x="338" y="151"/>
                    <a:pt x="338" y="151"/>
                    <a:pt x="338" y="151"/>
                  </a:cubicBezTo>
                  <a:cubicBezTo>
                    <a:pt x="363" y="119"/>
                    <a:pt x="363" y="119"/>
                    <a:pt x="363" y="119"/>
                  </a:cubicBezTo>
                  <a:cubicBezTo>
                    <a:pt x="391" y="99"/>
                    <a:pt x="391" y="99"/>
                    <a:pt x="391" y="99"/>
                  </a:cubicBezTo>
                  <a:cubicBezTo>
                    <a:pt x="425" y="60"/>
                    <a:pt x="425" y="60"/>
                    <a:pt x="425" y="60"/>
                  </a:cubicBezTo>
                  <a:cubicBezTo>
                    <a:pt x="450" y="29"/>
                    <a:pt x="450" y="29"/>
                    <a:pt x="450" y="29"/>
                  </a:cubicBezTo>
                  <a:cubicBezTo>
                    <a:pt x="489" y="7"/>
                    <a:pt x="489" y="7"/>
                    <a:pt x="489" y="7"/>
                  </a:cubicBezTo>
                  <a:cubicBezTo>
                    <a:pt x="532" y="0"/>
                    <a:pt x="532" y="0"/>
                    <a:pt x="532" y="0"/>
                  </a:cubicBezTo>
                  <a:cubicBezTo>
                    <a:pt x="553" y="0"/>
                    <a:pt x="553" y="0"/>
                    <a:pt x="553" y="0"/>
                  </a:cubicBezTo>
                  <a:cubicBezTo>
                    <a:pt x="589" y="13"/>
                    <a:pt x="589" y="13"/>
                    <a:pt x="589" y="13"/>
                  </a:cubicBezTo>
                  <a:cubicBezTo>
                    <a:pt x="576" y="22"/>
                    <a:pt x="576" y="22"/>
                    <a:pt x="576" y="22"/>
                  </a:cubicBezTo>
                  <a:cubicBezTo>
                    <a:pt x="547" y="30"/>
                    <a:pt x="547" y="30"/>
                    <a:pt x="547" y="30"/>
                  </a:cubicBezTo>
                  <a:cubicBezTo>
                    <a:pt x="524" y="40"/>
                    <a:pt x="524" y="40"/>
                    <a:pt x="524" y="40"/>
                  </a:cubicBezTo>
                  <a:cubicBezTo>
                    <a:pt x="529" y="52"/>
                    <a:pt x="529" y="52"/>
                    <a:pt x="529" y="52"/>
                  </a:cubicBezTo>
                  <a:cubicBezTo>
                    <a:pt x="487" y="97"/>
                    <a:pt x="487" y="97"/>
                    <a:pt x="487" y="97"/>
                  </a:cubicBezTo>
                  <a:cubicBezTo>
                    <a:pt x="487" y="97"/>
                    <a:pt x="470" y="97"/>
                    <a:pt x="470" y="102"/>
                  </a:cubicBezTo>
                  <a:cubicBezTo>
                    <a:pt x="470" y="107"/>
                    <a:pt x="453" y="158"/>
                    <a:pt x="453" y="158"/>
                  </a:cubicBezTo>
                  <a:cubicBezTo>
                    <a:pt x="453" y="129"/>
                    <a:pt x="453" y="129"/>
                    <a:pt x="453" y="129"/>
                  </a:cubicBezTo>
                  <a:cubicBezTo>
                    <a:pt x="440" y="119"/>
                    <a:pt x="440" y="119"/>
                    <a:pt x="440" y="119"/>
                  </a:cubicBezTo>
                  <a:cubicBezTo>
                    <a:pt x="433" y="186"/>
                    <a:pt x="433" y="186"/>
                    <a:pt x="433" y="186"/>
                  </a:cubicBezTo>
                  <a:cubicBezTo>
                    <a:pt x="432" y="230"/>
                    <a:pt x="432" y="230"/>
                    <a:pt x="432" y="230"/>
                  </a:cubicBezTo>
                  <a:cubicBezTo>
                    <a:pt x="450" y="215"/>
                    <a:pt x="450" y="215"/>
                    <a:pt x="450" y="215"/>
                  </a:cubicBezTo>
                  <a:cubicBezTo>
                    <a:pt x="465" y="198"/>
                    <a:pt x="465" y="198"/>
                    <a:pt x="465" y="198"/>
                  </a:cubicBezTo>
                  <a:cubicBezTo>
                    <a:pt x="472" y="198"/>
                    <a:pt x="472" y="198"/>
                    <a:pt x="472" y="198"/>
                  </a:cubicBezTo>
                  <a:cubicBezTo>
                    <a:pt x="480" y="215"/>
                    <a:pt x="480" y="215"/>
                    <a:pt x="480" y="215"/>
                  </a:cubicBezTo>
                  <a:cubicBezTo>
                    <a:pt x="502" y="217"/>
                    <a:pt x="502" y="217"/>
                    <a:pt x="502" y="217"/>
                  </a:cubicBezTo>
                  <a:cubicBezTo>
                    <a:pt x="514" y="203"/>
                    <a:pt x="514" y="203"/>
                    <a:pt x="514" y="203"/>
                  </a:cubicBezTo>
                  <a:cubicBezTo>
                    <a:pt x="534" y="195"/>
                    <a:pt x="534" y="195"/>
                    <a:pt x="534" y="195"/>
                  </a:cubicBezTo>
                  <a:cubicBezTo>
                    <a:pt x="569" y="196"/>
                    <a:pt x="569" y="196"/>
                    <a:pt x="569" y="196"/>
                  </a:cubicBezTo>
                  <a:cubicBezTo>
                    <a:pt x="636" y="235"/>
                    <a:pt x="636" y="235"/>
                    <a:pt x="636" y="235"/>
                  </a:cubicBezTo>
                  <a:cubicBezTo>
                    <a:pt x="682" y="280"/>
                    <a:pt x="682" y="280"/>
                    <a:pt x="682" y="280"/>
                  </a:cubicBezTo>
                  <a:cubicBezTo>
                    <a:pt x="710" y="306"/>
                    <a:pt x="710" y="306"/>
                    <a:pt x="710" y="306"/>
                  </a:cubicBezTo>
                  <a:cubicBezTo>
                    <a:pt x="771" y="314"/>
                    <a:pt x="771" y="314"/>
                    <a:pt x="771" y="314"/>
                  </a:cubicBezTo>
                  <a:cubicBezTo>
                    <a:pt x="791" y="302"/>
                    <a:pt x="791" y="302"/>
                    <a:pt x="791" y="302"/>
                  </a:cubicBezTo>
                  <a:cubicBezTo>
                    <a:pt x="838" y="319"/>
                    <a:pt x="838" y="319"/>
                    <a:pt x="838" y="319"/>
                  </a:cubicBezTo>
                  <a:cubicBezTo>
                    <a:pt x="885" y="329"/>
                    <a:pt x="885" y="329"/>
                    <a:pt x="885" y="329"/>
                  </a:cubicBezTo>
                  <a:cubicBezTo>
                    <a:pt x="903" y="304"/>
                    <a:pt x="903" y="304"/>
                    <a:pt x="903" y="304"/>
                  </a:cubicBezTo>
                  <a:cubicBezTo>
                    <a:pt x="940" y="267"/>
                    <a:pt x="940" y="267"/>
                    <a:pt x="940" y="267"/>
                  </a:cubicBezTo>
                  <a:cubicBezTo>
                    <a:pt x="967" y="243"/>
                    <a:pt x="967" y="243"/>
                    <a:pt x="967" y="243"/>
                  </a:cubicBezTo>
                  <a:cubicBezTo>
                    <a:pt x="1026" y="228"/>
                    <a:pt x="1026" y="228"/>
                    <a:pt x="1026" y="228"/>
                  </a:cubicBezTo>
                  <a:cubicBezTo>
                    <a:pt x="1066" y="217"/>
                    <a:pt x="1066" y="217"/>
                    <a:pt x="1066" y="217"/>
                  </a:cubicBezTo>
                  <a:cubicBezTo>
                    <a:pt x="1111" y="217"/>
                    <a:pt x="1111" y="217"/>
                    <a:pt x="1111" y="217"/>
                  </a:cubicBezTo>
                  <a:cubicBezTo>
                    <a:pt x="1172" y="195"/>
                    <a:pt x="1172" y="195"/>
                    <a:pt x="1172" y="195"/>
                  </a:cubicBezTo>
                  <a:cubicBezTo>
                    <a:pt x="1217" y="176"/>
                    <a:pt x="1217" y="176"/>
                    <a:pt x="1217" y="176"/>
                  </a:cubicBezTo>
                  <a:cubicBezTo>
                    <a:pt x="1237" y="190"/>
                    <a:pt x="1237" y="190"/>
                    <a:pt x="1237" y="190"/>
                  </a:cubicBezTo>
                  <a:cubicBezTo>
                    <a:pt x="1246" y="250"/>
                    <a:pt x="1246" y="250"/>
                    <a:pt x="1246" y="250"/>
                  </a:cubicBezTo>
                  <a:cubicBezTo>
                    <a:pt x="1328" y="262"/>
                    <a:pt x="1328" y="262"/>
                    <a:pt x="1328" y="262"/>
                  </a:cubicBezTo>
                  <a:cubicBezTo>
                    <a:pt x="1372" y="259"/>
                    <a:pt x="1372" y="259"/>
                    <a:pt x="1372" y="259"/>
                  </a:cubicBezTo>
                  <a:cubicBezTo>
                    <a:pt x="1409" y="272"/>
                    <a:pt x="1409" y="272"/>
                    <a:pt x="1409" y="272"/>
                  </a:cubicBezTo>
                  <a:cubicBezTo>
                    <a:pt x="1437" y="300"/>
                    <a:pt x="1437" y="300"/>
                    <a:pt x="1437" y="300"/>
                  </a:cubicBezTo>
                  <a:cubicBezTo>
                    <a:pt x="1477" y="353"/>
                    <a:pt x="1477" y="353"/>
                    <a:pt x="1477" y="353"/>
                  </a:cubicBezTo>
                  <a:cubicBezTo>
                    <a:pt x="1493" y="369"/>
                    <a:pt x="1493" y="369"/>
                    <a:pt x="1493" y="369"/>
                  </a:cubicBezTo>
                  <a:cubicBezTo>
                    <a:pt x="1493" y="369"/>
                    <a:pt x="1496" y="373"/>
                    <a:pt x="1503" y="381"/>
                  </a:cubicBezTo>
                  <a:cubicBezTo>
                    <a:pt x="1509" y="389"/>
                    <a:pt x="1521" y="398"/>
                    <a:pt x="1521" y="398"/>
                  </a:cubicBezTo>
                  <a:cubicBezTo>
                    <a:pt x="1553" y="405"/>
                    <a:pt x="1553" y="405"/>
                    <a:pt x="1553" y="405"/>
                  </a:cubicBezTo>
                  <a:cubicBezTo>
                    <a:pt x="1553" y="405"/>
                    <a:pt x="1565" y="396"/>
                    <a:pt x="1566" y="391"/>
                  </a:cubicBezTo>
                  <a:cubicBezTo>
                    <a:pt x="1568" y="386"/>
                    <a:pt x="1597" y="374"/>
                    <a:pt x="1597" y="374"/>
                  </a:cubicBezTo>
                  <a:cubicBezTo>
                    <a:pt x="1612" y="389"/>
                    <a:pt x="1612" y="389"/>
                    <a:pt x="1612" y="389"/>
                  </a:cubicBezTo>
                  <a:cubicBezTo>
                    <a:pt x="1612" y="389"/>
                    <a:pt x="1622" y="396"/>
                    <a:pt x="1612" y="400"/>
                  </a:cubicBezTo>
                  <a:cubicBezTo>
                    <a:pt x="1602" y="403"/>
                    <a:pt x="1597" y="415"/>
                    <a:pt x="1587" y="415"/>
                  </a:cubicBezTo>
                  <a:cubicBezTo>
                    <a:pt x="1576" y="415"/>
                    <a:pt x="1561" y="415"/>
                    <a:pt x="1561" y="415"/>
                  </a:cubicBezTo>
                  <a:cubicBezTo>
                    <a:pt x="1531" y="415"/>
                    <a:pt x="1531" y="415"/>
                    <a:pt x="1531" y="415"/>
                  </a:cubicBezTo>
                  <a:cubicBezTo>
                    <a:pt x="1519" y="426"/>
                    <a:pt x="1519" y="426"/>
                    <a:pt x="1519" y="426"/>
                  </a:cubicBezTo>
                  <a:cubicBezTo>
                    <a:pt x="1442" y="426"/>
                    <a:pt x="1442" y="426"/>
                    <a:pt x="1442" y="426"/>
                  </a:cubicBezTo>
                  <a:cubicBezTo>
                    <a:pt x="1425" y="435"/>
                    <a:pt x="1425" y="435"/>
                    <a:pt x="1425" y="435"/>
                  </a:cubicBezTo>
                  <a:cubicBezTo>
                    <a:pt x="1397" y="420"/>
                    <a:pt x="1397" y="420"/>
                    <a:pt x="1397" y="420"/>
                  </a:cubicBezTo>
                  <a:cubicBezTo>
                    <a:pt x="1368" y="410"/>
                    <a:pt x="1368" y="410"/>
                    <a:pt x="1368" y="410"/>
                  </a:cubicBezTo>
                  <a:cubicBezTo>
                    <a:pt x="1340" y="442"/>
                    <a:pt x="1340" y="442"/>
                    <a:pt x="1340" y="442"/>
                  </a:cubicBezTo>
                  <a:cubicBezTo>
                    <a:pt x="1343" y="465"/>
                    <a:pt x="1343" y="465"/>
                    <a:pt x="1343" y="465"/>
                  </a:cubicBezTo>
                  <a:cubicBezTo>
                    <a:pt x="1346" y="475"/>
                    <a:pt x="1346" y="475"/>
                    <a:pt x="1346" y="475"/>
                  </a:cubicBezTo>
                  <a:cubicBezTo>
                    <a:pt x="1346" y="475"/>
                    <a:pt x="1347" y="489"/>
                    <a:pt x="1350" y="491"/>
                  </a:cubicBezTo>
                  <a:cubicBezTo>
                    <a:pt x="1353" y="494"/>
                    <a:pt x="1357" y="501"/>
                    <a:pt x="1357" y="501"/>
                  </a:cubicBezTo>
                  <a:cubicBezTo>
                    <a:pt x="1393" y="513"/>
                    <a:pt x="1393" y="513"/>
                    <a:pt x="1393" y="513"/>
                  </a:cubicBezTo>
                  <a:cubicBezTo>
                    <a:pt x="1405" y="500"/>
                    <a:pt x="1405" y="500"/>
                    <a:pt x="1405" y="500"/>
                  </a:cubicBezTo>
                  <a:cubicBezTo>
                    <a:pt x="1405" y="500"/>
                    <a:pt x="1391" y="483"/>
                    <a:pt x="1395" y="483"/>
                  </a:cubicBezTo>
                  <a:cubicBezTo>
                    <a:pt x="1399" y="483"/>
                    <a:pt x="1427" y="496"/>
                    <a:pt x="1427" y="496"/>
                  </a:cubicBezTo>
                  <a:cubicBezTo>
                    <a:pt x="1427" y="496"/>
                    <a:pt x="1425" y="511"/>
                    <a:pt x="1422" y="513"/>
                  </a:cubicBezTo>
                  <a:cubicBezTo>
                    <a:pt x="1418" y="515"/>
                    <a:pt x="1415" y="520"/>
                    <a:pt x="1418" y="521"/>
                  </a:cubicBezTo>
                  <a:cubicBezTo>
                    <a:pt x="1422" y="522"/>
                    <a:pt x="1454" y="532"/>
                    <a:pt x="1460" y="532"/>
                  </a:cubicBezTo>
                  <a:cubicBezTo>
                    <a:pt x="1466" y="532"/>
                    <a:pt x="1487" y="543"/>
                    <a:pt x="1487" y="543"/>
                  </a:cubicBezTo>
                  <a:cubicBezTo>
                    <a:pt x="1520" y="569"/>
                    <a:pt x="1520" y="569"/>
                    <a:pt x="1520" y="569"/>
                  </a:cubicBezTo>
                  <a:cubicBezTo>
                    <a:pt x="1567" y="589"/>
                    <a:pt x="1567" y="589"/>
                    <a:pt x="1567" y="589"/>
                  </a:cubicBezTo>
                  <a:cubicBezTo>
                    <a:pt x="1621" y="609"/>
                    <a:pt x="1621" y="609"/>
                    <a:pt x="1621" y="609"/>
                  </a:cubicBezTo>
                  <a:cubicBezTo>
                    <a:pt x="1677" y="663"/>
                    <a:pt x="1677" y="663"/>
                    <a:pt x="1677" y="663"/>
                  </a:cubicBezTo>
                  <a:cubicBezTo>
                    <a:pt x="1706" y="697"/>
                    <a:pt x="1706" y="697"/>
                    <a:pt x="1706" y="697"/>
                  </a:cubicBezTo>
                  <a:cubicBezTo>
                    <a:pt x="1691" y="716"/>
                    <a:pt x="1691" y="716"/>
                    <a:pt x="1691" y="716"/>
                  </a:cubicBezTo>
                  <a:cubicBezTo>
                    <a:pt x="1691" y="716"/>
                    <a:pt x="1685" y="715"/>
                    <a:pt x="1687" y="721"/>
                  </a:cubicBezTo>
                  <a:cubicBezTo>
                    <a:pt x="1689" y="727"/>
                    <a:pt x="1709" y="752"/>
                    <a:pt x="1706" y="755"/>
                  </a:cubicBezTo>
                  <a:cubicBezTo>
                    <a:pt x="1703" y="758"/>
                    <a:pt x="1714" y="780"/>
                    <a:pt x="1714" y="780"/>
                  </a:cubicBezTo>
                  <a:cubicBezTo>
                    <a:pt x="1725" y="856"/>
                    <a:pt x="1725" y="856"/>
                    <a:pt x="1725" y="856"/>
                  </a:cubicBezTo>
                  <a:cubicBezTo>
                    <a:pt x="1734" y="900"/>
                    <a:pt x="1734" y="900"/>
                    <a:pt x="1734" y="900"/>
                  </a:cubicBezTo>
                  <a:cubicBezTo>
                    <a:pt x="1725" y="939"/>
                    <a:pt x="1725" y="939"/>
                    <a:pt x="1725" y="939"/>
                  </a:cubicBezTo>
                  <a:cubicBezTo>
                    <a:pt x="1697" y="973"/>
                    <a:pt x="1697" y="973"/>
                    <a:pt x="1697" y="973"/>
                  </a:cubicBezTo>
                  <a:cubicBezTo>
                    <a:pt x="1678" y="1020"/>
                    <a:pt x="1678" y="1020"/>
                    <a:pt x="1678" y="1020"/>
                  </a:cubicBezTo>
                  <a:cubicBezTo>
                    <a:pt x="1678" y="1020"/>
                    <a:pt x="1662" y="1048"/>
                    <a:pt x="1660" y="1051"/>
                  </a:cubicBezTo>
                  <a:cubicBezTo>
                    <a:pt x="1658" y="1055"/>
                    <a:pt x="1627" y="1074"/>
                    <a:pt x="1628" y="1077"/>
                  </a:cubicBezTo>
                  <a:cubicBezTo>
                    <a:pt x="1629" y="1080"/>
                    <a:pt x="1618" y="1110"/>
                    <a:pt x="1618" y="1110"/>
                  </a:cubicBezTo>
                  <a:cubicBezTo>
                    <a:pt x="1619" y="1160"/>
                    <a:pt x="1619" y="1160"/>
                    <a:pt x="1619" y="1160"/>
                  </a:cubicBezTo>
                  <a:cubicBezTo>
                    <a:pt x="1630" y="1180"/>
                    <a:pt x="1630" y="1180"/>
                    <a:pt x="1630" y="1180"/>
                  </a:cubicBezTo>
                  <a:cubicBezTo>
                    <a:pt x="1667" y="1189"/>
                    <a:pt x="1667" y="1189"/>
                    <a:pt x="1667" y="1189"/>
                  </a:cubicBezTo>
                  <a:cubicBezTo>
                    <a:pt x="1681" y="1176"/>
                    <a:pt x="1681" y="1176"/>
                    <a:pt x="1681" y="1176"/>
                  </a:cubicBezTo>
                  <a:cubicBezTo>
                    <a:pt x="1681" y="1176"/>
                    <a:pt x="1692" y="1167"/>
                    <a:pt x="1694" y="1164"/>
                  </a:cubicBezTo>
                  <a:cubicBezTo>
                    <a:pt x="1696" y="1161"/>
                    <a:pt x="1706" y="1152"/>
                    <a:pt x="1706" y="1152"/>
                  </a:cubicBezTo>
                  <a:cubicBezTo>
                    <a:pt x="1706" y="1152"/>
                    <a:pt x="1724" y="1138"/>
                    <a:pt x="1724" y="1135"/>
                  </a:cubicBezTo>
                  <a:cubicBezTo>
                    <a:pt x="1724" y="1132"/>
                    <a:pt x="1725" y="1118"/>
                    <a:pt x="1726" y="1114"/>
                  </a:cubicBezTo>
                  <a:cubicBezTo>
                    <a:pt x="1727" y="1111"/>
                    <a:pt x="1734" y="1090"/>
                    <a:pt x="1734" y="1090"/>
                  </a:cubicBezTo>
                  <a:cubicBezTo>
                    <a:pt x="1734" y="1090"/>
                    <a:pt x="1745" y="1082"/>
                    <a:pt x="1747" y="1078"/>
                  </a:cubicBezTo>
                  <a:cubicBezTo>
                    <a:pt x="1749" y="1074"/>
                    <a:pt x="1770" y="1057"/>
                    <a:pt x="1770" y="1057"/>
                  </a:cubicBezTo>
                  <a:cubicBezTo>
                    <a:pt x="1770" y="1057"/>
                    <a:pt x="1794" y="1038"/>
                    <a:pt x="1798" y="1038"/>
                  </a:cubicBezTo>
                  <a:cubicBezTo>
                    <a:pt x="1801" y="1038"/>
                    <a:pt x="1820" y="1020"/>
                    <a:pt x="1820" y="1020"/>
                  </a:cubicBezTo>
                  <a:cubicBezTo>
                    <a:pt x="1840" y="1014"/>
                    <a:pt x="1840" y="1014"/>
                    <a:pt x="1840" y="1014"/>
                  </a:cubicBezTo>
                  <a:cubicBezTo>
                    <a:pt x="1868" y="1025"/>
                    <a:pt x="1868" y="1025"/>
                    <a:pt x="1868" y="1025"/>
                  </a:cubicBezTo>
                  <a:cubicBezTo>
                    <a:pt x="1909" y="1066"/>
                    <a:pt x="1909" y="1066"/>
                    <a:pt x="1909" y="1066"/>
                  </a:cubicBezTo>
                  <a:cubicBezTo>
                    <a:pt x="1935" y="1125"/>
                    <a:pt x="1935" y="1125"/>
                    <a:pt x="1935" y="1125"/>
                  </a:cubicBezTo>
                  <a:cubicBezTo>
                    <a:pt x="1963" y="1275"/>
                    <a:pt x="1963" y="1275"/>
                    <a:pt x="1963" y="1275"/>
                  </a:cubicBezTo>
                  <a:cubicBezTo>
                    <a:pt x="1987" y="1306"/>
                    <a:pt x="1987" y="1306"/>
                    <a:pt x="1987" y="1306"/>
                  </a:cubicBezTo>
                  <a:cubicBezTo>
                    <a:pt x="1987" y="1333"/>
                    <a:pt x="1987" y="1333"/>
                    <a:pt x="1987" y="1333"/>
                  </a:cubicBezTo>
                  <a:cubicBezTo>
                    <a:pt x="1987" y="1333"/>
                    <a:pt x="1990" y="1357"/>
                    <a:pt x="1992" y="1366"/>
                  </a:cubicBezTo>
                  <a:cubicBezTo>
                    <a:pt x="1994" y="1374"/>
                    <a:pt x="1992" y="1472"/>
                    <a:pt x="1992" y="1472"/>
                  </a:cubicBezTo>
                  <a:cubicBezTo>
                    <a:pt x="1942" y="1472"/>
                    <a:pt x="1942" y="1472"/>
                    <a:pt x="1942" y="1472"/>
                  </a:cubicBezTo>
                  <a:cubicBezTo>
                    <a:pt x="1931" y="1472"/>
                    <a:pt x="1931" y="1472"/>
                    <a:pt x="1931" y="1472"/>
                  </a:cubicBezTo>
                  <a:cubicBezTo>
                    <a:pt x="1930" y="1492"/>
                    <a:pt x="1930" y="1492"/>
                    <a:pt x="1930" y="1492"/>
                  </a:cubicBezTo>
                  <a:cubicBezTo>
                    <a:pt x="1908" y="1527"/>
                    <a:pt x="1908" y="1527"/>
                    <a:pt x="1908" y="1527"/>
                  </a:cubicBezTo>
                  <a:cubicBezTo>
                    <a:pt x="1904" y="1558"/>
                    <a:pt x="1904" y="1558"/>
                    <a:pt x="1904" y="1558"/>
                  </a:cubicBezTo>
                  <a:cubicBezTo>
                    <a:pt x="1889" y="1583"/>
                    <a:pt x="1889" y="1583"/>
                    <a:pt x="1889" y="1583"/>
                  </a:cubicBezTo>
                  <a:cubicBezTo>
                    <a:pt x="1862" y="1613"/>
                    <a:pt x="1862" y="1613"/>
                    <a:pt x="1862" y="1613"/>
                  </a:cubicBezTo>
                  <a:cubicBezTo>
                    <a:pt x="1844" y="1681"/>
                    <a:pt x="1844" y="1681"/>
                    <a:pt x="1844" y="1681"/>
                  </a:cubicBezTo>
                  <a:cubicBezTo>
                    <a:pt x="1846" y="1724"/>
                    <a:pt x="1846" y="1724"/>
                    <a:pt x="1846" y="1724"/>
                  </a:cubicBezTo>
                  <a:cubicBezTo>
                    <a:pt x="1820" y="1757"/>
                    <a:pt x="1820" y="1757"/>
                    <a:pt x="1820" y="1757"/>
                  </a:cubicBezTo>
                  <a:cubicBezTo>
                    <a:pt x="1798" y="1797"/>
                    <a:pt x="1798" y="1797"/>
                    <a:pt x="1798" y="1797"/>
                  </a:cubicBezTo>
                  <a:cubicBezTo>
                    <a:pt x="1479" y="1850"/>
                    <a:pt x="1479" y="1850"/>
                    <a:pt x="1479" y="1850"/>
                  </a:cubicBezTo>
                  <a:cubicBezTo>
                    <a:pt x="1471" y="1835"/>
                    <a:pt x="1471" y="1835"/>
                    <a:pt x="1471" y="1835"/>
                  </a:cubicBezTo>
                  <a:cubicBezTo>
                    <a:pt x="977" y="1868"/>
                    <a:pt x="977" y="1868"/>
                    <a:pt x="977" y="1868"/>
                  </a:cubicBezTo>
                  <a:cubicBezTo>
                    <a:pt x="1011" y="1836"/>
                    <a:pt x="1011" y="1836"/>
                    <a:pt x="1011" y="1836"/>
                  </a:cubicBezTo>
                  <a:cubicBezTo>
                    <a:pt x="1026" y="1808"/>
                    <a:pt x="1026" y="1808"/>
                    <a:pt x="1026" y="1808"/>
                  </a:cubicBezTo>
                  <a:cubicBezTo>
                    <a:pt x="1054" y="1757"/>
                    <a:pt x="1054" y="1757"/>
                    <a:pt x="1054" y="1757"/>
                  </a:cubicBezTo>
                  <a:cubicBezTo>
                    <a:pt x="1082" y="1695"/>
                    <a:pt x="1082" y="1695"/>
                    <a:pt x="1082" y="1695"/>
                  </a:cubicBezTo>
                  <a:cubicBezTo>
                    <a:pt x="1099" y="1631"/>
                    <a:pt x="1099" y="1631"/>
                    <a:pt x="1099" y="1631"/>
                  </a:cubicBezTo>
                  <a:cubicBezTo>
                    <a:pt x="1091" y="1505"/>
                    <a:pt x="1091" y="1505"/>
                    <a:pt x="1091" y="1505"/>
                  </a:cubicBezTo>
                  <a:cubicBezTo>
                    <a:pt x="1087" y="1449"/>
                    <a:pt x="1087" y="1449"/>
                    <a:pt x="1087" y="1449"/>
                  </a:cubicBezTo>
                  <a:cubicBezTo>
                    <a:pt x="1065" y="1404"/>
                    <a:pt x="1065" y="1404"/>
                    <a:pt x="1065" y="1404"/>
                  </a:cubicBezTo>
                  <a:cubicBezTo>
                    <a:pt x="1033" y="1350"/>
                    <a:pt x="1033" y="1350"/>
                    <a:pt x="1033" y="1350"/>
                  </a:cubicBezTo>
                  <a:cubicBezTo>
                    <a:pt x="1007" y="1320"/>
                    <a:pt x="1007" y="1320"/>
                    <a:pt x="1007" y="1320"/>
                  </a:cubicBezTo>
                  <a:cubicBezTo>
                    <a:pt x="985" y="1274"/>
                    <a:pt x="985" y="1274"/>
                    <a:pt x="985" y="1274"/>
                  </a:cubicBezTo>
                  <a:cubicBezTo>
                    <a:pt x="996" y="1242"/>
                    <a:pt x="996" y="1242"/>
                    <a:pt x="996" y="1242"/>
                  </a:cubicBezTo>
                  <a:cubicBezTo>
                    <a:pt x="1015" y="1223"/>
                    <a:pt x="1015" y="1223"/>
                    <a:pt x="1015" y="1223"/>
                  </a:cubicBezTo>
                  <a:cubicBezTo>
                    <a:pt x="1015" y="1195"/>
                    <a:pt x="1015" y="1195"/>
                    <a:pt x="1015" y="1195"/>
                  </a:cubicBezTo>
                  <a:cubicBezTo>
                    <a:pt x="996" y="1141"/>
                    <a:pt x="996" y="1141"/>
                    <a:pt x="996" y="1141"/>
                  </a:cubicBezTo>
                  <a:cubicBezTo>
                    <a:pt x="979" y="1121"/>
                    <a:pt x="979" y="1121"/>
                    <a:pt x="979" y="1121"/>
                  </a:cubicBezTo>
                  <a:cubicBezTo>
                    <a:pt x="996" y="1108"/>
                    <a:pt x="996" y="1108"/>
                    <a:pt x="996" y="1108"/>
                  </a:cubicBezTo>
                  <a:cubicBezTo>
                    <a:pt x="1007" y="1076"/>
                    <a:pt x="1007" y="1076"/>
                    <a:pt x="1007" y="1076"/>
                  </a:cubicBezTo>
                  <a:cubicBezTo>
                    <a:pt x="1015" y="1041"/>
                    <a:pt x="1015" y="1041"/>
                    <a:pt x="1015" y="1041"/>
                  </a:cubicBezTo>
                  <a:cubicBezTo>
                    <a:pt x="1024" y="1018"/>
                    <a:pt x="1024" y="1018"/>
                    <a:pt x="1024" y="1018"/>
                  </a:cubicBezTo>
                  <a:cubicBezTo>
                    <a:pt x="1026" y="959"/>
                    <a:pt x="1026" y="959"/>
                    <a:pt x="1026" y="959"/>
                  </a:cubicBezTo>
                  <a:cubicBezTo>
                    <a:pt x="1017" y="934"/>
                    <a:pt x="1017" y="934"/>
                    <a:pt x="1017" y="934"/>
                  </a:cubicBezTo>
                  <a:cubicBezTo>
                    <a:pt x="1026" y="899"/>
                    <a:pt x="1026" y="899"/>
                    <a:pt x="1026" y="899"/>
                  </a:cubicBezTo>
                  <a:cubicBezTo>
                    <a:pt x="1048" y="871"/>
                    <a:pt x="1048" y="871"/>
                    <a:pt x="1048" y="871"/>
                  </a:cubicBezTo>
                  <a:cubicBezTo>
                    <a:pt x="1058" y="843"/>
                    <a:pt x="1058" y="843"/>
                    <a:pt x="1058" y="843"/>
                  </a:cubicBezTo>
                  <a:cubicBezTo>
                    <a:pt x="1061" y="808"/>
                    <a:pt x="1061" y="808"/>
                    <a:pt x="1061" y="808"/>
                  </a:cubicBezTo>
                  <a:cubicBezTo>
                    <a:pt x="1091" y="804"/>
                    <a:pt x="1091" y="804"/>
                    <a:pt x="1091" y="804"/>
                  </a:cubicBezTo>
                  <a:cubicBezTo>
                    <a:pt x="1132" y="806"/>
                    <a:pt x="1132" y="806"/>
                    <a:pt x="1132" y="806"/>
                  </a:cubicBezTo>
                  <a:cubicBezTo>
                    <a:pt x="1147" y="750"/>
                    <a:pt x="1147" y="750"/>
                    <a:pt x="1147" y="750"/>
                  </a:cubicBezTo>
                  <a:cubicBezTo>
                    <a:pt x="1153" y="730"/>
                    <a:pt x="1153" y="730"/>
                    <a:pt x="1153" y="730"/>
                  </a:cubicBezTo>
                  <a:cubicBezTo>
                    <a:pt x="1169" y="726"/>
                    <a:pt x="1169" y="726"/>
                    <a:pt x="1169" y="726"/>
                  </a:cubicBezTo>
                  <a:cubicBezTo>
                    <a:pt x="1184" y="791"/>
                    <a:pt x="1184" y="791"/>
                    <a:pt x="1184" y="791"/>
                  </a:cubicBezTo>
                  <a:cubicBezTo>
                    <a:pt x="1156" y="823"/>
                    <a:pt x="1156" y="823"/>
                    <a:pt x="1156" y="823"/>
                  </a:cubicBezTo>
                  <a:cubicBezTo>
                    <a:pt x="1162" y="836"/>
                    <a:pt x="1162" y="836"/>
                    <a:pt x="1162" y="836"/>
                  </a:cubicBezTo>
                  <a:cubicBezTo>
                    <a:pt x="1162" y="836"/>
                    <a:pt x="1166" y="847"/>
                    <a:pt x="1173" y="847"/>
                  </a:cubicBezTo>
                  <a:cubicBezTo>
                    <a:pt x="1179" y="847"/>
                    <a:pt x="1179" y="847"/>
                    <a:pt x="1179" y="847"/>
                  </a:cubicBezTo>
                  <a:cubicBezTo>
                    <a:pt x="1179" y="847"/>
                    <a:pt x="1192" y="840"/>
                    <a:pt x="1194" y="834"/>
                  </a:cubicBezTo>
                  <a:cubicBezTo>
                    <a:pt x="1197" y="828"/>
                    <a:pt x="1201" y="812"/>
                    <a:pt x="1201" y="812"/>
                  </a:cubicBezTo>
                  <a:cubicBezTo>
                    <a:pt x="1210" y="802"/>
                    <a:pt x="1210" y="802"/>
                    <a:pt x="1210" y="802"/>
                  </a:cubicBezTo>
                  <a:cubicBezTo>
                    <a:pt x="1216" y="769"/>
                    <a:pt x="1216" y="769"/>
                    <a:pt x="1216" y="769"/>
                  </a:cubicBezTo>
                  <a:cubicBezTo>
                    <a:pt x="1212" y="745"/>
                    <a:pt x="1212" y="745"/>
                    <a:pt x="1212" y="745"/>
                  </a:cubicBezTo>
                  <a:cubicBezTo>
                    <a:pt x="1214" y="722"/>
                    <a:pt x="1214" y="722"/>
                    <a:pt x="1214" y="722"/>
                  </a:cubicBezTo>
                  <a:cubicBezTo>
                    <a:pt x="1214" y="689"/>
                    <a:pt x="1214" y="689"/>
                    <a:pt x="1214" y="689"/>
                  </a:cubicBezTo>
                  <a:cubicBezTo>
                    <a:pt x="1238" y="661"/>
                    <a:pt x="1238" y="661"/>
                    <a:pt x="1238" y="661"/>
                  </a:cubicBezTo>
                  <a:cubicBezTo>
                    <a:pt x="1251" y="648"/>
                    <a:pt x="1251" y="648"/>
                    <a:pt x="1251" y="648"/>
                  </a:cubicBezTo>
                  <a:cubicBezTo>
                    <a:pt x="1285" y="642"/>
                    <a:pt x="1285" y="642"/>
                    <a:pt x="1285" y="642"/>
                  </a:cubicBezTo>
                  <a:cubicBezTo>
                    <a:pt x="1298" y="627"/>
                    <a:pt x="1298" y="627"/>
                    <a:pt x="1298" y="627"/>
                  </a:cubicBezTo>
                  <a:cubicBezTo>
                    <a:pt x="1270" y="603"/>
                    <a:pt x="1270" y="603"/>
                    <a:pt x="1270" y="603"/>
                  </a:cubicBezTo>
                  <a:cubicBezTo>
                    <a:pt x="1261" y="584"/>
                    <a:pt x="1261" y="584"/>
                    <a:pt x="1261" y="584"/>
                  </a:cubicBezTo>
                  <a:cubicBezTo>
                    <a:pt x="1277" y="562"/>
                    <a:pt x="1277" y="562"/>
                    <a:pt x="1277" y="562"/>
                  </a:cubicBezTo>
                  <a:cubicBezTo>
                    <a:pt x="1294" y="542"/>
                    <a:pt x="1294" y="542"/>
                    <a:pt x="1294" y="542"/>
                  </a:cubicBezTo>
                  <a:cubicBezTo>
                    <a:pt x="1301" y="533"/>
                    <a:pt x="1301" y="533"/>
                    <a:pt x="1301" y="533"/>
                  </a:cubicBezTo>
                  <a:cubicBezTo>
                    <a:pt x="1298" y="518"/>
                    <a:pt x="1298" y="518"/>
                    <a:pt x="1298" y="518"/>
                  </a:cubicBezTo>
                  <a:cubicBezTo>
                    <a:pt x="1301" y="514"/>
                    <a:pt x="1301" y="514"/>
                    <a:pt x="1301" y="514"/>
                  </a:cubicBezTo>
                  <a:cubicBezTo>
                    <a:pt x="1301" y="514"/>
                    <a:pt x="1308" y="512"/>
                    <a:pt x="1310" y="512"/>
                  </a:cubicBezTo>
                  <a:cubicBezTo>
                    <a:pt x="1311" y="512"/>
                    <a:pt x="1340" y="507"/>
                    <a:pt x="1340" y="507"/>
                  </a:cubicBezTo>
                  <a:cubicBezTo>
                    <a:pt x="1352" y="504"/>
                    <a:pt x="1352" y="504"/>
                    <a:pt x="1352" y="504"/>
                  </a:cubicBezTo>
                  <a:cubicBezTo>
                    <a:pt x="1339" y="481"/>
                    <a:pt x="1339" y="481"/>
                    <a:pt x="1339" y="481"/>
                  </a:cubicBezTo>
                  <a:cubicBezTo>
                    <a:pt x="1314" y="466"/>
                    <a:pt x="1314" y="466"/>
                    <a:pt x="1314" y="466"/>
                  </a:cubicBezTo>
                  <a:cubicBezTo>
                    <a:pt x="1296" y="449"/>
                    <a:pt x="1296" y="449"/>
                    <a:pt x="1296" y="449"/>
                  </a:cubicBezTo>
                  <a:cubicBezTo>
                    <a:pt x="1274" y="435"/>
                    <a:pt x="1274" y="435"/>
                    <a:pt x="1274" y="435"/>
                  </a:cubicBezTo>
                  <a:cubicBezTo>
                    <a:pt x="1243" y="422"/>
                    <a:pt x="1243" y="422"/>
                    <a:pt x="1243" y="422"/>
                  </a:cubicBezTo>
                  <a:cubicBezTo>
                    <a:pt x="1180" y="417"/>
                    <a:pt x="1180" y="417"/>
                    <a:pt x="1180" y="417"/>
                  </a:cubicBezTo>
                  <a:cubicBezTo>
                    <a:pt x="1134" y="446"/>
                    <a:pt x="1134" y="446"/>
                    <a:pt x="1134" y="446"/>
                  </a:cubicBezTo>
                  <a:cubicBezTo>
                    <a:pt x="1104" y="468"/>
                    <a:pt x="1104" y="468"/>
                    <a:pt x="1104" y="468"/>
                  </a:cubicBezTo>
                  <a:cubicBezTo>
                    <a:pt x="1058" y="476"/>
                    <a:pt x="1058" y="476"/>
                    <a:pt x="1058" y="476"/>
                  </a:cubicBezTo>
                  <a:cubicBezTo>
                    <a:pt x="996" y="479"/>
                    <a:pt x="996" y="479"/>
                    <a:pt x="996" y="479"/>
                  </a:cubicBezTo>
                  <a:cubicBezTo>
                    <a:pt x="970" y="500"/>
                    <a:pt x="970" y="500"/>
                    <a:pt x="970" y="500"/>
                  </a:cubicBezTo>
                  <a:cubicBezTo>
                    <a:pt x="938" y="557"/>
                    <a:pt x="938" y="557"/>
                    <a:pt x="938" y="557"/>
                  </a:cubicBezTo>
                  <a:cubicBezTo>
                    <a:pt x="896" y="587"/>
                    <a:pt x="896" y="587"/>
                    <a:pt x="896" y="587"/>
                  </a:cubicBezTo>
                  <a:cubicBezTo>
                    <a:pt x="888" y="581"/>
                    <a:pt x="888" y="581"/>
                    <a:pt x="888" y="581"/>
                  </a:cubicBezTo>
                  <a:cubicBezTo>
                    <a:pt x="901" y="555"/>
                    <a:pt x="901" y="555"/>
                    <a:pt x="901" y="555"/>
                  </a:cubicBezTo>
                  <a:cubicBezTo>
                    <a:pt x="922" y="529"/>
                    <a:pt x="922" y="529"/>
                    <a:pt x="922" y="529"/>
                  </a:cubicBezTo>
                  <a:cubicBezTo>
                    <a:pt x="909" y="508"/>
                    <a:pt x="909" y="508"/>
                    <a:pt x="909" y="508"/>
                  </a:cubicBezTo>
                  <a:cubicBezTo>
                    <a:pt x="884" y="527"/>
                    <a:pt x="884" y="527"/>
                    <a:pt x="884" y="527"/>
                  </a:cubicBezTo>
                  <a:cubicBezTo>
                    <a:pt x="871" y="531"/>
                    <a:pt x="871" y="531"/>
                    <a:pt x="871" y="531"/>
                  </a:cubicBezTo>
                  <a:cubicBezTo>
                    <a:pt x="856" y="557"/>
                    <a:pt x="856" y="557"/>
                    <a:pt x="856" y="557"/>
                  </a:cubicBezTo>
                  <a:cubicBezTo>
                    <a:pt x="840" y="569"/>
                    <a:pt x="840" y="569"/>
                    <a:pt x="840" y="569"/>
                  </a:cubicBezTo>
                  <a:cubicBezTo>
                    <a:pt x="834" y="569"/>
                    <a:pt x="834" y="569"/>
                    <a:pt x="834" y="569"/>
                  </a:cubicBezTo>
                  <a:cubicBezTo>
                    <a:pt x="821" y="521"/>
                    <a:pt x="821" y="521"/>
                    <a:pt x="821" y="521"/>
                  </a:cubicBezTo>
                  <a:cubicBezTo>
                    <a:pt x="815" y="517"/>
                    <a:pt x="815" y="517"/>
                    <a:pt x="815" y="517"/>
                  </a:cubicBezTo>
                  <a:cubicBezTo>
                    <a:pt x="795" y="559"/>
                    <a:pt x="795" y="559"/>
                    <a:pt x="795" y="559"/>
                  </a:cubicBezTo>
                  <a:cubicBezTo>
                    <a:pt x="790" y="588"/>
                    <a:pt x="790" y="588"/>
                    <a:pt x="790" y="588"/>
                  </a:cubicBezTo>
                  <a:cubicBezTo>
                    <a:pt x="763" y="626"/>
                    <a:pt x="763" y="626"/>
                    <a:pt x="763" y="626"/>
                  </a:cubicBezTo>
                  <a:cubicBezTo>
                    <a:pt x="742" y="701"/>
                    <a:pt x="742" y="701"/>
                    <a:pt x="742" y="701"/>
                  </a:cubicBezTo>
                  <a:cubicBezTo>
                    <a:pt x="730" y="739"/>
                    <a:pt x="730" y="739"/>
                    <a:pt x="730" y="739"/>
                  </a:cubicBezTo>
                  <a:cubicBezTo>
                    <a:pt x="687" y="775"/>
                    <a:pt x="687" y="775"/>
                    <a:pt x="687" y="775"/>
                  </a:cubicBezTo>
                  <a:cubicBezTo>
                    <a:pt x="673" y="749"/>
                    <a:pt x="673" y="749"/>
                    <a:pt x="673" y="749"/>
                  </a:cubicBezTo>
                  <a:cubicBezTo>
                    <a:pt x="669" y="700"/>
                    <a:pt x="669" y="700"/>
                    <a:pt x="669" y="700"/>
                  </a:cubicBezTo>
                  <a:cubicBezTo>
                    <a:pt x="661" y="690"/>
                    <a:pt x="661" y="690"/>
                    <a:pt x="661" y="690"/>
                  </a:cubicBezTo>
                  <a:cubicBezTo>
                    <a:pt x="646" y="668"/>
                    <a:pt x="646" y="668"/>
                    <a:pt x="646" y="668"/>
                  </a:cubicBezTo>
                  <a:cubicBezTo>
                    <a:pt x="650" y="650"/>
                    <a:pt x="650" y="650"/>
                    <a:pt x="650" y="650"/>
                  </a:cubicBezTo>
                  <a:cubicBezTo>
                    <a:pt x="644" y="608"/>
                    <a:pt x="644" y="608"/>
                    <a:pt x="644" y="608"/>
                  </a:cubicBezTo>
                  <a:cubicBezTo>
                    <a:pt x="627" y="589"/>
                    <a:pt x="627" y="589"/>
                    <a:pt x="627" y="589"/>
                  </a:cubicBezTo>
                  <a:cubicBezTo>
                    <a:pt x="585" y="559"/>
                    <a:pt x="585" y="559"/>
                    <a:pt x="585" y="559"/>
                  </a:cubicBezTo>
                  <a:cubicBezTo>
                    <a:pt x="567" y="532"/>
                    <a:pt x="567" y="532"/>
                    <a:pt x="567" y="532"/>
                  </a:cubicBezTo>
                  <a:cubicBezTo>
                    <a:pt x="523" y="524"/>
                    <a:pt x="523" y="524"/>
                    <a:pt x="523" y="524"/>
                  </a:cubicBezTo>
                  <a:cubicBezTo>
                    <a:pt x="459" y="524"/>
                    <a:pt x="459" y="524"/>
                    <a:pt x="459" y="524"/>
                  </a:cubicBezTo>
                  <a:cubicBezTo>
                    <a:pt x="442" y="514"/>
                    <a:pt x="442" y="514"/>
                    <a:pt x="442" y="514"/>
                  </a:cubicBezTo>
                  <a:cubicBezTo>
                    <a:pt x="404" y="512"/>
                    <a:pt x="404" y="512"/>
                    <a:pt x="404" y="512"/>
                  </a:cubicBezTo>
                  <a:cubicBezTo>
                    <a:pt x="348" y="503"/>
                    <a:pt x="348" y="503"/>
                    <a:pt x="348" y="503"/>
                  </a:cubicBezTo>
                  <a:cubicBezTo>
                    <a:pt x="342" y="488"/>
                    <a:pt x="342" y="488"/>
                    <a:pt x="342" y="488"/>
                  </a:cubicBezTo>
                  <a:cubicBezTo>
                    <a:pt x="299" y="472"/>
                    <a:pt x="299" y="472"/>
                    <a:pt x="299" y="472"/>
                  </a:cubicBezTo>
                  <a:cubicBezTo>
                    <a:pt x="253" y="461"/>
                    <a:pt x="253" y="461"/>
                    <a:pt x="253" y="461"/>
                  </a:cubicBezTo>
                  <a:cubicBezTo>
                    <a:pt x="204" y="448"/>
                    <a:pt x="204" y="448"/>
                    <a:pt x="204" y="448"/>
                  </a:cubicBezTo>
                  <a:cubicBezTo>
                    <a:pt x="150" y="427"/>
                    <a:pt x="150" y="427"/>
                    <a:pt x="150" y="427"/>
                  </a:cubicBezTo>
                  <a:cubicBezTo>
                    <a:pt x="111" y="409"/>
                    <a:pt x="111" y="409"/>
                    <a:pt x="111" y="409"/>
                  </a:cubicBezTo>
                  <a:cubicBezTo>
                    <a:pt x="88" y="409"/>
                    <a:pt x="88" y="409"/>
                    <a:pt x="88" y="409"/>
                  </a:cubicBezTo>
                  <a:cubicBezTo>
                    <a:pt x="75" y="409"/>
                    <a:pt x="75" y="409"/>
                    <a:pt x="75" y="409"/>
                  </a:cubicBezTo>
                  <a:cubicBezTo>
                    <a:pt x="61" y="395"/>
                    <a:pt x="61" y="395"/>
                    <a:pt x="61" y="395"/>
                  </a:cubicBezTo>
                  <a:cubicBezTo>
                    <a:pt x="51" y="375"/>
                    <a:pt x="51" y="375"/>
                    <a:pt x="51" y="375"/>
                  </a:cubicBezTo>
                  <a:cubicBezTo>
                    <a:pt x="0" y="362"/>
                    <a:pt x="0" y="362"/>
                    <a:pt x="0" y="362"/>
                  </a:cubicBezTo>
                  <a:lnTo>
                    <a:pt x="0" y="353"/>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27" name="Google Shape;2327;p69"/>
            <p:cNvSpPr/>
            <p:nvPr/>
          </p:nvSpPr>
          <p:spPr>
            <a:xfrm>
              <a:off x="18082469" y="5436958"/>
              <a:ext cx="993511" cy="1050747"/>
            </a:xfrm>
            <a:custGeom>
              <a:pathLst>
                <a:path extrusionOk="0" h="1471" w="1389">
                  <a:moveTo>
                    <a:pt x="1234" y="477"/>
                  </a:moveTo>
                  <a:cubicBezTo>
                    <a:pt x="1226" y="467"/>
                    <a:pt x="1226" y="467"/>
                    <a:pt x="1226" y="467"/>
                  </a:cubicBezTo>
                  <a:cubicBezTo>
                    <a:pt x="1211" y="445"/>
                    <a:pt x="1211" y="445"/>
                    <a:pt x="1211" y="445"/>
                  </a:cubicBezTo>
                  <a:cubicBezTo>
                    <a:pt x="1215" y="427"/>
                    <a:pt x="1215" y="427"/>
                    <a:pt x="1215" y="427"/>
                  </a:cubicBezTo>
                  <a:cubicBezTo>
                    <a:pt x="1209" y="385"/>
                    <a:pt x="1209" y="385"/>
                    <a:pt x="1209" y="385"/>
                  </a:cubicBezTo>
                  <a:cubicBezTo>
                    <a:pt x="1192" y="366"/>
                    <a:pt x="1192" y="366"/>
                    <a:pt x="1192" y="366"/>
                  </a:cubicBezTo>
                  <a:cubicBezTo>
                    <a:pt x="1150" y="336"/>
                    <a:pt x="1150" y="336"/>
                    <a:pt x="1150" y="336"/>
                  </a:cubicBezTo>
                  <a:cubicBezTo>
                    <a:pt x="1132" y="309"/>
                    <a:pt x="1132" y="309"/>
                    <a:pt x="1132" y="309"/>
                  </a:cubicBezTo>
                  <a:cubicBezTo>
                    <a:pt x="1088" y="301"/>
                    <a:pt x="1088" y="301"/>
                    <a:pt x="1088" y="301"/>
                  </a:cubicBezTo>
                  <a:cubicBezTo>
                    <a:pt x="1024" y="301"/>
                    <a:pt x="1024" y="301"/>
                    <a:pt x="1024" y="301"/>
                  </a:cubicBezTo>
                  <a:cubicBezTo>
                    <a:pt x="1007" y="291"/>
                    <a:pt x="1007" y="291"/>
                    <a:pt x="1007" y="291"/>
                  </a:cubicBezTo>
                  <a:cubicBezTo>
                    <a:pt x="969" y="289"/>
                    <a:pt x="969" y="289"/>
                    <a:pt x="969" y="289"/>
                  </a:cubicBezTo>
                  <a:cubicBezTo>
                    <a:pt x="913" y="280"/>
                    <a:pt x="913" y="280"/>
                    <a:pt x="913" y="280"/>
                  </a:cubicBezTo>
                  <a:cubicBezTo>
                    <a:pt x="907" y="265"/>
                    <a:pt x="907" y="265"/>
                    <a:pt x="907" y="265"/>
                  </a:cubicBezTo>
                  <a:cubicBezTo>
                    <a:pt x="864" y="249"/>
                    <a:pt x="864" y="249"/>
                    <a:pt x="864" y="249"/>
                  </a:cubicBezTo>
                  <a:cubicBezTo>
                    <a:pt x="818" y="238"/>
                    <a:pt x="818" y="238"/>
                    <a:pt x="818" y="238"/>
                  </a:cubicBezTo>
                  <a:cubicBezTo>
                    <a:pt x="769" y="225"/>
                    <a:pt x="769" y="225"/>
                    <a:pt x="769" y="225"/>
                  </a:cubicBezTo>
                  <a:cubicBezTo>
                    <a:pt x="715" y="204"/>
                    <a:pt x="715" y="204"/>
                    <a:pt x="715" y="204"/>
                  </a:cubicBezTo>
                  <a:cubicBezTo>
                    <a:pt x="676" y="186"/>
                    <a:pt x="676" y="186"/>
                    <a:pt x="676" y="186"/>
                  </a:cubicBezTo>
                  <a:cubicBezTo>
                    <a:pt x="653" y="186"/>
                    <a:pt x="653" y="186"/>
                    <a:pt x="653" y="186"/>
                  </a:cubicBezTo>
                  <a:cubicBezTo>
                    <a:pt x="640" y="186"/>
                    <a:pt x="640" y="186"/>
                    <a:pt x="640" y="186"/>
                  </a:cubicBezTo>
                  <a:cubicBezTo>
                    <a:pt x="626" y="172"/>
                    <a:pt x="626" y="172"/>
                    <a:pt x="626" y="172"/>
                  </a:cubicBezTo>
                  <a:cubicBezTo>
                    <a:pt x="616" y="152"/>
                    <a:pt x="616" y="152"/>
                    <a:pt x="616" y="152"/>
                  </a:cubicBezTo>
                  <a:cubicBezTo>
                    <a:pt x="565" y="139"/>
                    <a:pt x="565" y="139"/>
                    <a:pt x="565" y="139"/>
                  </a:cubicBezTo>
                  <a:cubicBezTo>
                    <a:pt x="565" y="133"/>
                    <a:pt x="565" y="133"/>
                    <a:pt x="565" y="133"/>
                  </a:cubicBezTo>
                  <a:cubicBezTo>
                    <a:pt x="561" y="133"/>
                    <a:pt x="561" y="133"/>
                    <a:pt x="561" y="133"/>
                  </a:cubicBezTo>
                  <a:cubicBezTo>
                    <a:pt x="536" y="125"/>
                    <a:pt x="536" y="125"/>
                    <a:pt x="536" y="125"/>
                  </a:cubicBezTo>
                  <a:cubicBezTo>
                    <a:pt x="516" y="107"/>
                    <a:pt x="516" y="107"/>
                    <a:pt x="516" y="107"/>
                  </a:cubicBezTo>
                  <a:cubicBezTo>
                    <a:pt x="499" y="98"/>
                    <a:pt x="499" y="98"/>
                    <a:pt x="499" y="98"/>
                  </a:cubicBezTo>
                  <a:cubicBezTo>
                    <a:pt x="481" y="117"/>
                    <a:pt x="481" y="117"/>
                    <a:pt x="481" y="117"/>
                  </a:cubicBezTo>
                  <a:cubicBezTo>
                    <a:pt x="461" y="122"/>
                    <a:pt x="461" y="122"/>
                    <a:pt x="461" y="122"/>
                  </a:cubicBezTo>
                  <a:cubicBezTo>
                    <a:pt x="453" y="112"/>
                    <a:pt x="453" y="112"/>
                    <a:pt x="453" y="112"/>
                  </a:cubicBezTo>
                  <a:cubicBezTo>
                    <a:pt x="464" y="98"/>
                    <a:pt x="464" y="98"/>
                    <a:pt x="464" y="98"/>
                  </a:cubicBezTo>
                  <a:cubicBezTo>
                    <a:pt x="466" y="56"/>
                    <a:pt x="466" y="56"/>
                    <a:pt x="466" y="56"/>
                  </a:cubicBezTo>
                  <a:cubicBezTo>
                    <a:pt x="474" y="43"/>
                    <a:pt x="474" y="43"/>
                    <a:pt x="474" y="43"/>
                  </a:cubicBezTo>
                  <a:cubicBezTo>
                    <a:pt x="484" y="14"/>
                    <a:pt x="484" y="14"/>
                    <a:pt x="484" y="14"/>
                  </a:cubicBezTo>
                  <a:cubicBezTo>
                    <a:pt x="463" y="0"/>
                    <a:pt x="463" y="0"/>
                    <a:pt x="463" y="0"/>
                  </a:cubicBezTo>
                  <a:cubicBezTo>
                    <a:pt x="446" y="5"/>
                    <a:pt x="446" y="5"/>
                    <a:pt x="446" y="5"/>
                  </a:cubicBezTo>
                  <a:cubicBezTo>
                    <a:pt x="420" y="22"/>
                    <a:pt x="420" y="22"/>
                    <a:pt x="420" y="22"/>
                  </a:cubicBezTo>
                  <a:cubicBezTo>
                    <a:pt x="390" y="27"/>
                    <a:pt x="390" y="27"/>
                    <a:pt x="390" y="27"/>
                  </a:cubicBezTo>
                  <a:cubicBezTo>
                    <a:pt x="357" y="42"/>
                    <a:pt x="357" y="42"/>
                    <a:pt x="357" y="42"/>
                  </a:cubicBezTo>
                  <a:cubicBezTo>
                    <a:pt x="320" y="63"/>
                    <a:pt x="320" y="63"/>
                    <a:pt x="320" y="63"/>
                  </a:cubicBezTo>
                  <a:cubicBezTo>
                    <a:pt x="268" y="86"/>
                    <a:pt x="268" y="86"/>
                    <a:pt x="268" y="86"/>
                  </a:cubicBezTo>
                  <a:cubicBezTo>
                    <a:pt x="252" y="110"/>
                    <a:pt x="252" y="110"/>
                    <a:pt x="252" y="110"/>
                  </a:cubicBezTo>
                  <a:cubicBezTo>
                    <a:pt x="226" y="108"/>
                    <a:pt x="226" y="108"/>
                    <a:pt x="226" y="108"/>
                  </a:cubicBezTo>
                  <a:cubicBezTo>
                    <a:pt x="190" y="93"/>
                    <a:pt x="190" y="93"/>
                    <a:pt x="190" y="93"/>
                  </a:cubicBezTo>
                  <a:cubicBezTo>
                    <a:pt x="168" y="73"/>
                    <a:pt x="168" y="73"/>
                    <a:pt x="168" y="73"/>
                  </a:cubicBezTo>
                  <a:cubicBezTo>
                    <a:pt x="141" y="101"/>
                    <a:pt x="141" y="101"/>
                    <a:pt x="141" y="101"/>
                  </a:cubicBezTo>
                  <a:cubicBezTo>
                    <a:pt x="138" y="293"/>
                    <a:pt x="138" y="293"/>
                    <a:pt x="138" y="293"/>
                  </a:cubicBezTo>
                  <a:cubicBezTo>
                    <a:pt x="44" y="354"/>
                    <a:pt x="44" y="354"/>
                    <a:pt x="44" y="354"/>
                  </a:cubicBezTo>
                  <a:cubicBezTo>
                    <a:pt x="29" y="380"/>
                    <a:pt x="29" y="380"/>
                    <a:pt x="29" y="380"/>
                  </a:cubicBezTo>
                  <a:cubicBezTo>
                    <a:pt x="0" y="456"/>
                    <a:pt x="0" y="456"/>
                    <a:pt x="0" y="456"/>
                  </a:cubicBezTo>
                  <a:cubicBezTo>
                    <a:pt x="29" y="495"/>
                    <a:pt x="29" y="495"/>
                    <a:pt x="29" y="495"/>
                  </a:cubicBezTo>
                  <a:cubicBezTo>
                    <a:pt x="48" y="495"/>
                    <a:pt x="48" y="495"/>
                    <a:pt x="48" y="495"/>
                  </a:cubicBezTo>
                  <a:cubicBezTo>
                    <a:pt x="31" y="611"/>
                    <a:pt x="31" y="611"/>
                    <a:pt x="31" y="611"/>
                  </a:cubicBezTo>
                  <a:cubicBezTo>
                    <a:pt x="28" y="741"/>
                    <a:pt x="28" y="741"/>
                    <a:pt x="28" y="741"/>
                  </a:cubicBezTo>
                  <a:cubicBezTo>
                    <a:pt x="68" y="776"/>
                    <a:pt x="68" y="776"/>
                    <a:pt x="68" y="776"/>
                  </a:cubicBezTo>
                  <a:cubicBezTo>
                    <a:pt x="133" y="807"/>
                    <a:pt x="133" y="807"/>
                    <a:pt x="133" y="807"/>
                  </a:cubicBezTo>
                  <a:cubicBezTo>
                    <a:pt x="224" y="861"/>
                    <a:pt x="224" y="861"/>
                    <a:pt x="224" y="861"/>
                  </a:cubicBezTo>
                  <a:cubicBezTo>
                    <a:pt x="288" y="931"/>
                    <a:pt x="288" y="931"/>
                    <a:pt x="288" y="931"/>
                  </a:cubicBezTo>
                  <a:cubicBezTo>
                    <a:pt x="310" y="962"/>
                    <a:pt x="310" y="962"/>
                    <a:pt x="310" y="962"/>
                  </a:cubicBezTo>
                  <a:cubicBezTo>
                    <a:pt x="359" y="996"/>
                    <a:pt x="359" y="996"/>
                    <a:pt x="359" y="996"/>
                  </a:cubicBezTo>
                  <a:cubicBezTo>
                    <a:pt x="416" y="1052"/>
                    <a:pt x="416" y="1052"/>
                    <a:pt x="416" y="1052"/>
                  </a:cubicBezTo>
                  <a:cubicBezTo>
                    <a:pt x="420" y="1101"/>
                    <a:pt x="420" y="1101"/>
                    <a:pt x="420" y="1101"/>
                  </a:cubicBezTo>
                  <a:cubicBezTo>
                    <a:pt x="416" y="1151"/>
                    <a:pt x="416" y="1151"/>
                    <a:pt x="416" y="1151"/>
                  </a:cubicBezTo>
                  <a:cubicBezTo>
                    <a:pt x="432" y="1196"/>
                    <a:pt x="432" y="1196"/>
                    <a:pt x="432" y="1196"/>
                  </a:cubicBezTo>
                  <a:cubicBezTo>
                    <a:pt x="450" y="1220"/>
                    <a:pt x="450" y="1220"/>
                    <a:pt x="450" y="1220"/>
                  </a:cubicBezTo>
                  <a:cubicBezTo>
                    <a:pt x="450" y="1269"/>
                    <a:pt x="450" y="1269"/>
                    <a:pt x="450" y="1269"/>
                  </a:cubicBezTo>
                  <a:cubicBezTo>
                    <a:pt x="450" y="1293"/>
                    <a:pt x="450" y="1293"/>
                    <a:pt x="450" y="1293"/>
                  </a:cubicBezTo>
                  <a:cubicBezTo>
                    <a:pt x="450" y="1333"/>
                    <a:pt x="450" y="1333"/>
                    <a:pt x="450" y="1333"/>
                  </a:cubicBezTo>
                  <a:cubicBezTo>
                    <a:pt x="463" y="1373"/>
                    <a:pt x="463" y="1373"/>
                    <a:pt x="463" y="1373"/>
                  </a:cubicBezTo>
                  <a:cubicBezTo>
                    <a:pt x="463" y="1404"/>
                    <a:pt x="463" y="1404"/>
                    <a:pt x="463" y="1404"/>
                  </a:cubicBezTo>
                  <a:cubicBezTo>
                    <a:pt x="499" y="1404"/>
                    <a:pt x="499" y="1404"/>
                    <a:pt x="499" y="1404"/>
                  </a:cubicBezTo>
                  <a:cubicBezTo>
                    <a:pt x="499" y="1404"/>
                    <a:pt x="528" y="1429"/>
                    <a:pt x="534" y="1429"/>
                  </a:cubicBezTo>
                  <a:cubicBezTo>
                    <a:pt x="541" y="1429"/>
                    <a:pt x="565" y="1446"/>
                    <a:pt x="565" y="1446"/>
                  </a:cubicBezTo>
                  <a:cubicBezTo>
                    <a:pt x="585" y="1471"/>
                    <a:pt x="585" y="1471"/>
                    <a:pt x="585" y="1471"/>
                  </a:cubicBezTo>
                  <a:cubicBezTo>
                    <a:pt x="1274" y="1431"/>
                    <a:pt x="1274" y="1431"/>
                    <a:pt x="1274" y="1431"/>
                  </a:cubicBezTo>
                  <a:cubicBezTo>
                    <a:pt x="1274" y="1349"/>
                    <a:pt x="1274" y="1349"/>
                    <a:pt x="1274" y="1349"/>
                  </a:cubicBezTo>
                  <a:cubicBezTo>
                    <a:pt x="1274" y="1324"/>
                    <a:pt x="1274" y="1324"/>
                    <a:pt x="1274" y="1324"/>
                  </a:cubicBezTo>
                  <a:cubicBezTo>
                    <a:pt x="1236" y="1238"/>
                    <a:pt x="1236" y="1238"/>
                    <a:pt x="1236" y="1238"/>
                  </a:cubicBezTo>
                  <a:cubicBezTo>
                    <a:pt x="1231" y="1187"/>
                    <a:pt x="1231" y="1187"/>
                    <a:pt x="1231" y="1187"/>
                  </a:cubicBezTo>
                  <a:cubicBezTo>
                    <a:pt x="1236" y="1133"/>
                    <a:pt x="1236" y="1133"/>
                    <a:pt x="1236" y="1133"/>
                  </a:cubicBezTo>
                  <a:cubicBezTo>
                    <a:pt x="1254" y="1094"/>
                    <a:pt x="1254" y="1094"/>
                    <a:pt x="1254" y="1094"/>
                  </a:cubicBezTo>
                  <a:cubicBezTo>
                    <a:pt x="1262" y="1074"/>
                    <a:pt x="1262" y="1074"/>
                    <a:pt x="1262" y="1074"/>
                  </a:cubicBezTo>
                  <a:cubicBezTo>
                    <a:pt x="1274" y="1051"/>
                    <a:pt x="1274" y="1051"/>
                    <a:pt x="1274" y="1051"/>
                  </a:cubicBezTo>
                  <a:cubicBezTo>
                    <a:pt x="1258" y="1014"/>
                    <a:pt x="1258" y="1014"/>
                    <a:pt x="1258" y="1014"/>
                  </a:cubicBezTo>
                  <a:cubicBezTo>
                    <a:pt x="1258" y="969"/>
                    <a:pt x="1258" y="969"/>
                    <a:pt x="1258" y="969"/>
                  </a:cubicBezTo>
                  <a:cubicBezTo>
                    <a:pt x="1260" y="938"/>
                    <a:pt x="1260" y="938"/>
                    <a:pt x="1260" y="938"/>
                  </a:cubicBezTo>
                  <a:cubicBezTo>
                    <a:pt x="1274" y="920"/>
                    <a:pt x="1274" y="920"/>
                    <a:pt x="1274" y="920"/>
                  </a:cubicBezTo>
                  <a:cubicBezTo>
                    <a:pt x="1274" y="905"/>
                    <a:pt x="1274" y="905"/>
                    <a:pt x="1274" y="905"/>
                  </a:cubicBezTo>
                  <a:cubicBezTo>
                    <a:pt x="1302" y="880"/>
                    <a:pt x="1302" y="880"/>
                    <a:pt x="1302" y="880"/>
                  </a:cubicBezTo>
                  <a:cubicBezTo>
                    <a:pt x="1302" y="865"/>
                    <a:pt x="1302" y="865"/>
                    <a:pt x="1302" y="865"/>
                  </a:cubicBezTo>
                  <a:cubicBezTo>
                    <a:pt x="1285" y="836"/>
                    <a:pt x="1285" y="836"/>
                    <a:pt x="1285" y="836"/>
                  </a:cubicBezTo>
                  <a:cubicBezTo>
                    <a:pt x="1287" y="814"/>
                    <a:pt x="1287" y="814"/>
                    <a:pt x="1287" y="814"/>
                  </a:cubicBezTo>
                  <a:cubicBezTo>
                    <a:pt x="1291" y="763"/>
                    <a:pt x="1291" y="763"/>
                    <a:pt x="1291" y="763"/>
                  </a:cubicBezTo>
                  <a:cubicBezTo>
                    <a:pt x="1302" y="727"/>
                    <a:pt x="1302" y="727"/>
                    <a:pt x="1302" y="727"/>
                  </a:cubicBezTo>
                  <a:cubicBezTo>
                    <a:pt x="1325" y="683"/>
                    <a:pt x="1325" y="683"/>
                    <a:pt x="1325" y="683"/>
                  </a:cubicBezTo>
                  <a:cubicBezTo>
                    <a:pt x="1353" y="614"/>
                    <a:pt x="1353" y="614"/>
                    <a:pt x="1353" y="614"/>
                  </a:cubicBezTo>
                  <a:cubicBezTo>
                    <a:pt x="1367" y="587"/>
                    <a:pt x="1367" y="587"/>
                    <a:pt x="1367" y="587"/>
                  </a:cubicBezTo>
                  <a:cubicBezTo>
                    <a:pt x="1367" y="567"/>
                    <a:pt x="1367" y="567"/>
                    <a:pt x="1367" y="567"/>
                  </a:cubicBezTo>
                  <a:cubicBezTo>
                    <a:pt x="1389" y="556"/>
                    <a:pt x="1389" y="556"/>
                    <a:pt x="1389" y="556"/>
                  </a:cubicBezTo>
                  <a:cubicBezTo>
                    <a:pt x="1389" y="545"/>
                    <a:pt x="1389" y="545"/>
                    <a:pt x="1389" y="545"/>
                  </a:cubicBezTo>
                  <a:cubicBezTo>
                    <a:pt x="1389" y="532"/>
                    <a:pt x="1389" y="532"/>
                    <a:pt x="1389" y="532"/>
                  </a:cubicBezTo>
                  <a:cubicBezTo>
                    <a:pt x="1389" y="519"/>
                    <a:pt x="1389" y="519"/>
                    <a:pt x="1389" y="519"/>
                  </a:cubicBezTo>
                  <a:cubicBezTo>
                    <a:pt x="1389" y="505"/>
                    <a:pt x="1389" y="505"/>
                    <a:pt x="1389" y="505"/>
                  </a:cubicBezTo>
                  <a:cubicBezTo>
                    <a:pt x="1389" y="488"/>
                    <a:pt x="1389" y="488"/>
                    <a:pt x="1389" y="488"/>
                  </a:cubicBezTo>
                  <a:cubicBezTo>
                    <a:pt x="1365" y="516"/>
                    <a:pt x="1365" y="516"/>
                    <a:pt x="1365" y="516"/>
                  </a:cubicBezTo>
                  <a:cubicBezTo>
                    <a:pt x="1345" y="547"/>
                    <a:pt x="1345" y="547"/>
                    <a:pt x="1345" y="547"/>
                  </a:cubicBezTo>
                  <a:cubicBezTo>
                    <a:pt x="1334" y="576"/>
                    <a:pt x="1334" y="576"/>
                    <a:pt x="1334" y="576"/>
                  </a:cubicBezTo>
                  <a:cubicBezTo>
                    <a:pt x="1318" y="621"/>
                    <a:pt x="1318" y="621"/>
                    <a:pt x="1318" y="621"/>
                  </a:cubicBezTo>
                  <a:cubicBezTo>
                    <a:pt x="1294" y="636"/>
                    <a:pt x="1294" y="636"/>
                    <a:pt x="1294" y="636"/>
                  </a:cubicBezTo>
                  <a:cubicBezTo>
                    <a:pt x="1251" y="654"/>
                    <a:pt x="1251" y="654"/>
                    <a:pt x="1251" y="654"/>
                  </a:cubicBezTo>
                  <a:cubicBezTo>
                    <a:pt x="1234" y="683"/>
                    <a:pt x="1234" y="683"/>
                    <a:pt x="1234" y="683"/>
                  </a:cubicBezTo>
                  <a:cubicBezTo>
                    <a:pt x="1223" y="698"/>
                    <a:pt x="1223" y="698"/>
                    <a:pt x="1223" y="698"/>
                  </a:cubicBezTo>
                  <a:cubicBezTo>
                    <a:pt x="1211" y="727"/>
                    <a:pt x="1211" y="727"/>
                    <a:pt x="1211" y="727"/>
                  </a:cubicBezTo>
                  <a:cubicBezTo>
                    <a:pt x="1180" y="761"/>
                    <a:pt x="1180" y="761"/>
                    <a:pt x="1180" y="761"/>
                  </a:cubicBezTo>
                  <a:cubicBezTo>
                    <a:pt x="1160" y="738"/>
                    <a:pt x="1160" y="738"/>
                    <a:pt x="1160" y="738"/>
                  </a:cubicBezTo>
                  <a:cubicBezTo>
                    <a:pt x="1183" y="711"/>
                    <a:pt x="1183" y="711"/>
                    <a:pt x="1183" y="711"/>
                  </a:cubicBezTo>
                  <a:cubicBezTo>
                    <a:pt x="1200" y="663"/>
                    <a:pt x="1200" y="663"/>
                    <a:pt x="1200" y="663"/>
                  </a:cubicBezTo>
                  <a:cubicBezTo>
                    <a:pt x="1205" y="645"/>
                    <a:pt x="1205" y="645"/>
                    <a:pt x="1205" y="645"/>
                  </a:cubicBezTo>
                  <a:cubicBezTo>
                    <a:pt x="1209" y="625"/>
                    <a:pt x="1209" y="625"/>
                    <a:pt x="1209" y="625"/>
                  </a:cubicBezTo>
                  <a:cubicBezTo>
                    <a:pt x="1227" y="612"/>
                    <a:pt x="1227" y="612"/>
                    <a:pt x="1227" y="612"/>
                  </a:cubicBezTo>
                  <a:cubicBezTo>
                    <a:pt x="1240" y="599"/>
                    <a:pt x="1240" y="599"/>
                    <a:pt x="1240" y="599"/>
                  </a:cubicBezTo>
                  <a:cubicBezTo>
                    <a:pt x="1245" y="585"/>
                    <a:pt x="1245" y="585"/>
                    <a:pt x="1245" y="585"/>
                  </a:cubicBezTo>
                  <a:cubicBezTo>
                    <a:pt x="1236" y="550"/>
                    <a:pt x="1236" y="550"/>
                    <a:pt x="1236" y="550"/>
                  </a:cubicBezTo>
                  <a:cubicBezTo>
                    <a:pt x="1243" y="537"/>
                    <a:pt x="1243" y="537"/>
                    <a:pt x="1243" y="537"/>
                  </a:cubicBezTo>
                  <a:cubicBezTo>
                    <a:pt x="1238" y="526"/>
                    <a:pt x="1238" y="526"/>
                    <a:pt x="1238" y="526"/>
                  </a:cubicBezTo>
                  <a:lnTo>
                    <a:pt x="1234" y="477"/>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28" name="Google Shape;2328;p69"/>
            <p:cNvSpPr/>
            <p:nvPr/>
          </p:nvSpPr>
          <p:spPr>
            <a:xfrm>
              <a:off x="19546156" y="6430466"/>
              <a:ext cx="789085" cy="915828"/>
            </a:xfrm>
            <a:custGeom>
              <a:pathLst>
                <a:path extrusionOk="0" h="224" w="193">
                  <a:moveTo>
                    <a:pt x="172" y="7"/>
                  </a:moveTo>
                  <a:lnTo>
                    <a:pt x="162" y="12"/>
                  </a:lnTo>
                  <a:lnTo>
                    <a:pt x="154" y="19"/>
                  </a:lnTo>
                  <a:lnTo>
                    <a:pt x="144" y="25"/>
                  </a:lnTo>
                  <a:lnTo>
                    <a:pt x="137" y="30"/>
                  </a:lnTo>
                  <a:lnTo>
                    <a:pt x="133" y="33"/>
                  </a:lnTo>
                  <a:lnTo>
                    <a:pt x="129" y="35"/>
                  </a:lnTo>
                  <a:lnTo>
                    <a:pt x="125" y="38"/>
                  </a:lnTo>
                  <a:lnTo>
                    <a:pt x="121" y="38"/>
                  </a:lnTo>
                  <a:lnTo>
                    <a:pt x="117" y="38"/>
                  </a:lnTo>
                  <a:lnTo>
                    <a:pt x="110" y="42"/>
                  </a:lnTo>
                  <a:lnTo>
                    <a:pt x="104" y="47"/>
                  </a:lnTo>
                  <a:lnTo>
                    <a:pt x="101" y="47"/>
                  </a:lnTo>
                  <a:lnTo>
                    <a:pt x="98" y="47"/>
                  </a:lnTo>
                  <a:lnTo>
                    <a:pt x="96" y="47"/>
                  </a:lnTo>
                  <a:lnTo>
                    <a:pt x="92" y="44"/>
                  </a:lnTo>
                  <a:lnTo>
                    <a:pt x="87" y="41"/>
                  </a:lnTo>
                  <a:lnTo>
                    <a:pt x="85" y="42"/>
                  </a:lnTo>
                  <a:lnTo>
                    <a:pt x="80" y="40"/>
                  </a:lnTo>
                  <a:lnTo>
                    <a:pt x="77" y="39"/>
                  </a:lnTo>
                  <a:lnTo>
                    <a:pt x="72" y="35"/>
                  </a:lnTo>
                  <a:lnTo>
                    <a:pt x="66" y="34"/>
                  </a:lnTo>
                  <a:lnTo>
                    <a:pt x="55" y="32"/>
                  </a:lnTo>
                  <a:lnTo>
                    <a:pt x="0" y="41"/>
                  </a:lnTo>
                  <a:lnTo>
                    <a:pt x="15" y="192"/>
                  </a:lnTo>
                  <a:lnTo>
                    <a:pt x="22" y="194"/>
                  </a:lnTo>
                  <a:lnTo>
                    <a:pt x="29" y="192"/>
                  </a:lnTo>
                  <a:lnTo>
                    <a:pt x="30" y="190"/>
                  </a:lnTo>
                  <a:lnTo>
                    <a:pt x="37" y="196"/>
                  </a:lnTo>
                  <a:lnTo>
                    <a:pt x="43" y="201"/>
                  </a:lnTo>
                  <a:lnTo>
                    <a:pt x="45" y="206"/>
                  </a:lnTo>
                  <a:lnTo>
                    <a:pt x="48" y="209"/>
                  </a:lnTo>
                  <a:lnTo>
                    <a:pt x="55" y="210"/>
                  </a:lnTo>
                  <a:lnTo>
                    <a:pt x="59" y="211"/>
                  </a:lnTo>
                  <a:lnTo>
                    <a:pt x="63" y="213"/>
                  </a:lnTo>
                  <a:lnTo>
                    <a:pt x="65" y="217"/>
                  </a:lnTo>
                  <a:lnTo>
                    <a:pt x="68" y="215"/>
                  </a:lnTo>
                  <a:lnTo>
                    <a:pt x="70" y="214"/>
                  </a:lnTo>
                  <a:lnTo>
                    <a:pt x="72" y="210"/>
                  </a:lnTo>
                  <a:lnTo>
                    <a:pt x="73" y="210"/>
                  </a:lnTo>
                  <a:lnTo>
                    <a:pt x="78" y="212"/>
                  </a:lnTo>
                  <a:lnTo>
                    <a:pt x="85" y="215"/>
                  </a:lnTo>
                  <a:lnTo>
                    <a:pt x="93" y="213"/>
                  </a:lnTo>
                  <a:lnTo>
                    <a:pt x="95" y="211"/>
                  </a:lnTo>
                  <a:lnTo>
                    <a:pt x="97" y="208"/>
                  </a:lnTo>
                  <a:lnTo>
                    <a:pt x="100" y="205"/>
                  </a:lnTo>
                  <a:lnTo>
                    <a:pt x="102" y="205"/>
                  </a:lnTo>
                  <a:lnTo>
                    <a:pt x="106" y="210"/>
                  </a:lnTo>
                  <a:lnTo>
                    <a:pt x="112" y="217"/>
                  </a:lnTo>
                  <a:lnTo>
                    <a:pt x="118" y="221"/>
                  </a:lnTo>
                  <a:lnTo>
                    <a:pt x="122" y="223"/>
                  </a:lnTo>
                  <a:lnTo>
                    <a:pt x="121" y="224"/>
                  </a:lnTo>
                  <a:lnTo>
                    <a:pt x="125" y="220"/>
                  </a:lnTo>
                  <a:lnTo>
                    <a:pt x="131" y="213"/>
                  </a:lnTo>
                  <a:lnTo>
                    <a:pt x="134" y="209"/>
                  </a:lnTo>
                  <a:lnTo>
                    <a:pt x="134" y="203"/>
                  </a:lnTo>
                  <a:lnTo>
                    <a:pt x="137" y="187"/>
                  </a:lnTo>
                  <a:lnTo>
                    <a:pt x="143" y="184"/>
                  </a:lnTo>
                  <a:lnTo>
                    <a:pt x="147" y="187"/>
                  </a:lnTo>
                  <a:lnTo>
                    <a:pt x="149" y="186"/>
                  </a:lnTo>
                  <a:lnTo>
                    <a:pt x="151" y="172"/>
                  </a:lnTo>
                  <a:lnTo>
                    <a:pt x="154" y="167"/>
                  </a:lnTo>
                  <a:lnTo>
                    <a:pt x="161" y="158"/>
                  </a:lnTo>
                  <a:lnTo>
                    <a:pt x="168" y="158"/>
                  </a:lnTo>
                  <a:lnTo>
                    <a:pt x="173" y="152"/>
                  </a:lnTo>
                  <a:lnTo>
                    <a:pt x="183" y="142"/>
                  </a:lnTo>
                  <a:lnTo>
                    <a:pt x="186" y="136"/>
                  </a:lnTo>
                  <a:lnTo>
                    <a:pt x="186" y="130"/>
                  </a:lnTo>
                  <a:lnTo>
                    <a:pt x="187" y="120"/>
                  </a:lnTo>
                  <a:lnTo>
                    <a:pt x="187" y="112"/>
                  </a:lnTo>
                  <a:lnTo>
                    <a:pt x="190" y="107"/>
                  </a:lnTo>
                  <a:lnTo>
                    <a:pt x="190" y="101"/>
                  </a:lnTo>
                  <a:lnTo>
                    <a:pt x="190" y="90"/>
                  </a:lnTo>
                  <a:lnTo>
                    <a:pt x="190" y="87"/>
                  </a:lnTo>
                  <a:lnTo>
                    <a:pt x="187" y="83"/>
                  </a:lnTo>
                  <a:lnTo>
                    <a:pt x="190" y="80"/>
                  </a:lnTo>
                  <a:lnTo>
                    <a:pt x="193" y="78"/>
                  </a:lnTo>
                  <a:lnTo>
                    <a:pt x="180" y="0"/>
                  </a:lnTo>
                  <a:lnTo>
                    <a:pt x="172" y="7"/>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29" name="Google Shape;2329;p69"/>
            <p:cNvSpPr/>
            <p:nvPr/>
          </p:nvSpPr>
          <p:spPr>
            <a:xfrm>
              <a:off x="19026914" y="6585830"/>
              <a:ext cx="584659" cy="1005775"/>
            </a:xfrm>
            <a:custGeom>
              <a:pathLst>
                <a:path extrusionOk="0" h="246" w="143">
                  <a:moveTo>
                    <a:pt x="7" y="246"/>
                  </a:moveTo>
                  <a:lnTo>
                    <a:pt x="8" y="240"/>
                  </a:lnTo>
                  <a:lnTo>
                    <a:pt x="19" y="239"/>
                  </a:lnTo>
                  <a:lnTo>
                    <a:pt x="23" y="234"/>
                  </a:lnTo>
                  <a:lnTo>
                    <a:pt x="27" y="234"/>
                  </a:lnTo>
                  <a:lnTo>
                    <a:pt x="34" y="234"/>
                  </a:lnTo>
                  <a:lnTo>
                    <a:pt x="40" y="238"/>
                  </a:lnTo>
                  <a:lnTo>
                    <a:pt x="44" y="242"/>
                  </a:lnTo>
                  <a:lnTo>
                    <a:pt x="46" y="240"/>
                  </a:lnTo>
                  <a:lnTo>
                    <a:pt x="46" y="234"/>
                  </a:lnTo>
                  <a:lnTo>
                    <a:pt x="51" y="234"/>
                  </a:lnTo>
                  <a:lnTo>
                    <a:pt x="55" y="231"/>
                  </a:lnTo>
                  <a:lnTo>
                    <a:pt x="60" y="231"/>
                  </a:lnTo>
                  <a:lnTo>
                    <a:pt x="63" y="235"/>
                  </a:lnTo>
                  <a:lnTo>
                    <a:pt x="69" y="236"/>
                  </a:lnTo>
                  <a:lnTo>
                    <a:pt x="70" y="231"/>
                  </a:lnTo>
                  <a:lnTo>
                    <a:pt x="71" y="226"/>
                  </a:lnTo>
                  <a:lnTo>
                    <a:pt x="74" y="221"/>
                  </a:lnTo>
                  <a:lnTo>
                    <a:pt x="76" y="217"/>
                  </a:lnTo>
                  <a:lnTo>
                    <a:pt x="78" y="217"/>
                  </a:lnTo>
                  <a:lnTo>
                    <a:pt x="80" y="221"/>
                  </a:lnTo>
                  <a:lnTo>
                    <a:pt x="84" y="226"/>
                  </a:lnTo>
                  <a:lnTo>
                    <a:pt x="86" y="227"/>
                  </a:lnTo>
                  <a:lnTo>
                    <a:pt x="95" y="225"/>
                  </a:lnTo>
                  <a:lnTo>
                    <a:pt x="97" y="220"/>
                  </a:lnTo>
                  <a:lnTo>
                    <a:pt x="98" y="216"/>
                  </a:lnTo>
                  <a:lnTo>
                    <a:pt x="102" y="209"/>
                  </a:lnTo>
                  <a:lnTo>
                    <a:pt x="106" y="208"/>
                  </a:lnTo>
                  <a:lnTo>
                    <a:pt x="109" y="205"/>
                  </a:lnTo>
                  <a:lnTo>
                    <a:pt x="112" y="199"/>
                  </a:lnTo>
                  <a:lnTo>
                    <a:pt x="114" y="194"/>
                  </a:lnTo>
                  <a:lnTo>
                    <a:pt x="114" y="188"/>
                  </a:lnTo>
                  <a:lnTo>
                    <a:pt x="116" y="186"/>
                  </a:lnTo>
                  <a:lnTo>
                    <a:pt x="116" y="183"/>
                  </a:lnTo>
                  <a:lnTo>
                    <a:pt x="116" y="181"/>
                  </a:lnTo>
                  <a:lnTo>
                    <a:pt x="130" y="180"/>
                  </a:lnTo>
                  <a:lnTo>
                    <a:pt x="134" y="176"/>
                  </a:lnTo>
                  <a:lnTo>
                    <a:pt x="140" y="176"/>
                  </a:lnTo>
                  <a:lnTo>
                    <a:pt x="143" y="174"/>
                  </a:lnTo>
                  <a:lnTo>
                    <a:pt x="141" y="166"/>
                  </a:lnTo>
                  <a:lnTo>
                    <a:pt x="143" y="163"/>
                  </a:lnTo>
                  <a:lnTo>
                    <a:pt x="140" y="160"/>
                  </a:lnTo>
                  <a:lnTo>
                    <a:pt x="138" y="155"/>
                  </a:lnTo>
                  <a:lnTo>
                    <a:pt x="142" y="154"/>
                  </a:lnTo>
                  <a:lnTo>
                    <a:pt x="127" y="3"/>
                  </a:lnTo>
                  <a:lnTo>
                    <a:pt x="125" y="0"/>
                  </a:lnTo>
                  <a:lnTo>
                    <a:pt x="39" y="6"/>
                  </a:lnTo>
                  <a:lnTo>
                    <a:pt x="37" y="8"/>
                  </a:lnTo>
                  <a:lnTo>
                    <a:pt x="28" y="14"/>
                  </a:lnTo>
                  <a:lnTo>
                    <a:pt x="22" y="18"/>
                  </a:lnTo>
                  <a:lnTo>
                    <a:pt x="18" y="20"/>
                  </a:lnTo>
                  <a:lnTo>
                    <a:pt x="12" y="18"/>
                  </a:lnTo>
                  <a:lnTo>
                    <a:pt x="17" y="148"/>
                  </a:lnTo>
                  <a:lnTo>
                    <a:pt x="15" y="152"/>
                  </a:lnTo>
                  <a:lnTo>
                    <a:pt x="14" y="157"/>
                  </a:lnTo>
                  <a:lnTo>
                    <a:pt x="15" y="163"/>
                  </a:lnTo>
                  <a:lnTo>
                    <a:pt x="16" y="169"/>
                  </a:lnTo>
                  <a:lnTo>
                    <a:pt x="21" y="178"/>
                  </a:lnTo>
                  <a:lnTo>
                    <a:pt x="24" y="188"/>
                  </a:lnTo>
                  <a:lnTo>
                    <a:pt x="22" y="192"/>
                  </a:lnTo>
                  <a:lnTo>
                    <a:pt x="19" y="196"/>
                  </a:lnTo>
                  <a:lnTo>
                    <a:pt x="16" y="202"/>
                  </a:lnTo>
                  <a:lnTo>
                    <a:pt x="15" y="208"/>
                  </a:lnTo>
                  <a:lnTo>
                    <a:pt x="12" y="211"/>
                  </a:lnTo>
                  <a:lnTo>
                    <a:pt x="6" y="216"/>
                  </a:lnTo>
                  <a:lnTo>
                    <a:pt x="5" y="224"/>
                  </a:lnTo>
                  <a:lnTo>
                    <a:pt x="3" y="227"/>
                  </a:lnTo>
                  <a:lnTo>
                    <a:pt x="0" y="231"/>
                  </a:lnTo>
                  <a:lnTo>
                    <a:pt x="1" y="239"/>
                  </a:lnTo>
                  <a:lnTo>
                    <a:pt x="2" y="245"/>
                  </a:lnTo>
                  <a:lnTo>
                    <a:pt x="2" y="246"/>
                  </a:lnTo>
                  <a:lnTo>
                    <a:pt x="3" y="246"/>
                  </a:lnTo>
                  <a:lnTo>
                    <a:pt x="7" y="246"/>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30" name="Google Shape;2330;p69"/>
            <p:cNvSpPr/>
            <p:nvPr/>
          </p:nvSpPr>
          <p:spPr>
            <a:xfrm>
              <a:off x="18364573" y="6459087"/>
              <a:ext cx="760464" cy="1324679"/>
            </a:xfrm>
            <a:custGeom>
              <a:pathLst>
                <a:path extrusionOk="0" h="324" w="186">
                  <a:moveTo>
                    <a:pt x="123" y="313"/>
                  </a:moveTo>
                  <a:lnTo>
                    <a:pt x="126" y="312"/>
                  </a:lnTo>
                  <a:lnTo>
                    <a:pt x="132" y="314"/>
                  </a:lnTo>
                  <a:lnTo>
                    <a:pt x="139" y="318"/>
                  </a:lnTo>
                  <a:lnTo>
                    <a:pt x="142" y="318"/>
                  </a:lnTo>
                  <a:lnTo>
                    <a:pt x="147" y="318"/>
                  </a:lnTo>
                  <a:lnTo>
                    <a:pt x="149" y="316"/>
                  </a:lnTo>
                  <a:lnTo>
                    <a:pt x="147" y="310"/>
                  </a:lnTo>
                  <a:lnTo>
                    <a:pt x="146" y="303"/>
                  </a:lnTo>
                  <a:lnTo>
                    <a:pt x="150" y="300"/>
                  </a:lnTo>
                  <a:lnTo>
                    <a:pt x="159" y="297"/>
                  </a:lnTo>
                  <a:lnTo>
                    <a:pt x="163" y="294"/>
                  </a:lnTo>
                  <a:lnTo>
                    <a:pt x="162" y="291"/>
                  </a:lnTo>
                  <a:lnTo>
                    <a:pt x="160" y="287"/>
                  </a:lnTo>
                  <a:lnTo>
                    <a:pt x="160" y="284"/>
                  </a:lnTo>
                  <a:lnTo>
                    <a:pt x="161" y="280"/>
                  </a:lnTo>
                  <a:lnTo>
                    <a:pt x="165" y="277"/>
                  </a:lnTo>
                  <a:lnTo>
                    <a:pt x="164" y="277"/>
                  </a:lnTo>
                  <a:lnTo>
                    <a:pt x="164" y="276"/>
                  </a:lnTo>
                  <a:lnTo>
                    <a:pt x="163" y="270"/>
                  </a:lnTo>
                  <a:lnTo>
                    <a:pt x="162" y="262"/>
                  </a:lnTo>
                  <a:lnTo>
                    <a:pt x="165" y="258"/>
                  </a:lnTo>
                  <a:lnTo>
                    <a:pt x="167" y="255"/>
                  </a:lnTo>
                  <a:lnTo>
                    <a:pt x="168" y="247"/>
                  </a:lnTo>
                  <a:lnTo>
                    <a:pt x="174" y="242"/>
                  </a:lnTo>
                  <a:lnTo>
                    <a:pt x="177" y="239"/>
                  </a:lnTo>
                  <a:lnTo>
                    <a:pt x="178" y="233"/>
                  </a:lnTo>
                  <a:lnTo>
                    <a:pt x="181" y="227"/>
                  </a:lnTo>
                  <a:lnTo>
                    <a:pt x="184" y="223"/>
                  </a:lnTo>
                  <a:lnTo>
                    <a:pt x="186" y="219"/>
                  </a:lnTo>
                  <a:lnTo>
                    <a:pt x="183" y="209"/>
                  </a:lnTo>
                  <a:lnTo>
                    <a:pt x="178" y="200"/>
                  </a:lnTo>
                  <a:lnTo>
                    <a:pt x="177" y="194"/>
                  </a:lnTo>
                  <a:lnTo>
                    <a:pt x="176" y="188"/>
                  </a:lnTo>
                  <a:lnTo>
                    <a:pt x="177" y="183"/>
                  </a:lnTo>
                  <a:lnTo>
                    <a:pt x="179" y="179"/>
                  </a:lnTo>
                  <a:lnTo>
                    <a:pt x="174" y="49"/>
                  </a:lnTo>
                  <a:lnTo>
                    <a:pt x="174" y="49"/>
                  </a:lnTo>
                  <a:lnTo>
                    <a:pt x="170" y="45"/>
                  </a:lnTo>
                  <a:lnTo>
                    <a:pt x="166" y="37"/>
                  </a:lnTo>
                  <a:lnTo>
                    <a:pt x="164" y="34"/>
                  </a:lnTo>
                  <a:lnTo>
                    <a:pt x="162" y="25"/>
                  </a:lnTo>
                  <a:lnTo>
                    <a:pt x="157" y="20"/>
                  </a:lnTo>
                  <a:lnTo>
                    <a:pt x="154" y="5"/>
                  </a:lnTo>
                  <a:lnTo>
                    <a:pt x="153" y="0"/>
                  </a:lnTo>
                  <a:lnTo>
                    <a:pt x="34" y="7"/>
                  </a:lnTo>
                  <a:lnTo>
                    <a:pt x="32" y="5"/>
                  </a:lnTo>
                  <a:lnTo>
                    <a:pt x="32" y="5"/>
                  </a:lnTo>
                  <a:lnTo>
                    <a:pt x="30" y="9"/>
                  </a:lnTo>
                  <a:lnTo>
                    <a:pt x="30" y="12"/>
                  </a:lnTo>
                  <a:lnTo>
                    <a:pt x="35" y="16"/>
                  </a:lnTo>
                  <a:lnTo>
                    <a:pt x="41" y="21"/>
                  </a:lnTo>
                  <a:lnTo>
                    <a:pt x="48" y="27"/>
                  </a:lnTo>
                  <a:lnTo>
                    <a:pt x="55" y="34"/>
                  </a:lnTo>
                  <a:lnTo>
                    <a:pt x="55" y="37"/>
                  </a:lnTo>
                  <a:lnTo>
                    <a:pt x="53" y="46"/>
                  </a:lnTo>
                  <a:lnTo>
                    <a:pt x="48" y="51"/>
                  </a:lnTo>
                  <a:lnTo>
                    <a:pt x="45" y="62"/>
                  </a:lnTo>
                  <a:lnTo>
                    <a:pt x="41" y="65"/>
                  </a:lnTo>
                  <a:lnTo>
                    <a:pt x="38" y="68"/>
                  </a:lnTo>
                  <a:lnTo>
                    <a:pt x="30" y="71"/>
                  </a:lnTo>
                  <a:lnTo>
                    <a:pt x="23" y="71"/>
                  </a:lnTo>
                  <a:lnTo>
                    <a:pt x="17" y="74"/>
                  </a:lnTo>
                  <a:lnTo>
                    <a:pt x="17" y="79"/>
                  </a:lnTo>
                  <a:lnTo>
                    <a:pt x="17" y="84"/>
                  </a:lnTo>
                  <a:lnTo>
                    <a:pt x="23" y="93"/>
                  </a:lnTo>
                  <a:lnTo>
                    <a:pt x="24" y="97"/>
                  </a:lnTo>
                  <a:lnTo>
                    <a:pt x="20" y="101"/>
                  </a:lnTo>
                  <a:lnTo>
                    <a:pt x="18" y="110"/>
                  </a:lnTo>
                  <a:lnTo>
                    <a:pt x="16" y="110"/>
                  </a:lnTo>
                  <a:lnTo>
                    <a:pt x="12" y="115"/>
                  </a:lnTo>
                  <a:lnTo>
                    <a:pt x="4" y="123"/>
                  </a:lnTo>
                  <a:lnTo>
                    <a:pt x="5" y="133"/>
                  </a:lnTo>
                  <a:lnTo>
                    <a:pt x="0" y="136"/>
                  </a:lnTo>
                  <a:lnTo>
                    <a:pt x="0" y="149"/>
                  </a:lnTo>
                  <a:lnTo>
                    <a:pt x="0" y="163"/>
                  </a:lnTo>
                  <a:lnTo>
                    <a:pt x="8" y="177"/>
                  </a:lnTo>
                  <a:lnTo>
                    <a:pt x="30" y="195"/>
                  </a:lnTo>
                  <a:lnTo>
                    <a:pt x="37" y="203"/>
                  </a:lnTo>
                  <a:lnTo>
                    <a:pt x="37" y="214"/>
                  </a:lnTo>
                  <a:lnTo>
                    <a:pt x="42" y="221"/>
                  </a:lnTo>
                  <a:lnTo>
                    <a:pt x="45" y="217"/>
                  </a:lnTo>
                  <a:lnTo>
                    <a:pt x="48" y="214"/>
                  </a:lnTo>
                  <a:lnTo>
                    <a:pt x="56" y="214"/>
                  </a:lnTo>
                  <a:lnTo>
                    <a:pt x="61" y="219"/>
                  </a:lnTo>
                  <a:lnTo>
                    <a:pt x="64" y="224"/>
                  </a:lnTo>
                  <a:lnTo>
                    <a:pt x="61" y="232"/>
                  </a:lnTo>
                  <a:lnTo>
                    <a:pt x="59" y="239"/>
                  </a:lnTo>
                  <a:lnTo>
                    <a:pt x="58" y="244"/>
                  </a:lnTo>
                  <a:lnTo>
                    <a:pt x="56" y="251"/>
                  </a:lnTo>
                  <a:lnTo>
                    <a:pt x="56" y="258"/>
                  </a:lnTo>
                  <a:lnTo>
                    <a:pt x="64" y="266"/>
                  </a:lnTo>
                  <a:lnTo>
                    <a:pt x="73" y="272"/>
                  </a:lnTo>
                  <a:lnTo>
                    <a:pt x="77" y="271"/>
                  </a:lnTo>
                  <a:lnTo>
                    <a:pt x="92" y="281"/>
                  </a:lnTo>
                  <a:lnTo>
                    <a:pt x="97" y="286"/>
                  </a:lnTo>
                  <a:lnTo>
                    <a:pt x="102" y="299"/>
                  </a:lnTo>
                  <a:lnTo>
                    <a:pt x="101" y="307"/>
                  </a:lnTo>
                  <a:lnTo>
                    <a:pt x="99" y="311"/>
                  </a:lnTo>
                  <a:lnTo>
                    <a:pt x="106" y="318"/>
                  </a:lnTo>
                  <a:lnTo>
                    <a:pt x="106" y="324"/>
                  </a:lnTo>
                  <a:lnTo>
                    <a:pt x="109" y="318"/>
                  </a:lnTo>
                  <a:lnTo>
                    <a:pt x="116" y="318"/>
                  </a:lnTo>
                  <a:lnTo>
                    <a:pt x="119" y="316"/>
                  </a:lnTo>
                  <a:lnTo>
                    <a:pt x="123" y="313"/>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31" name="Google Shape;2331;p69"/>
            <p:cNvSpPr/>
            <p:nvPr/>
          </p:nvSpPr>
          <p:spPr>
            <a:xfrm>
              <a:off x="17444659" y="6168801"/>
              <a:ext cx="1144784" cy="842234"/>
            </a:xfrm>
            <a:custGeom>
              <a:pathLst>
                <a:path extrusionOk="0" h="1179" w="1599">
                  <a:moveTo>
                    <a:pt x="1309" y="1112"/>
                  </a:moveTo>
                  <a:cubicBezTo>
                    <a:pt x="1354" y="1067"/>
                    <a:pt x="1354" y="1067"/>
                    <a:pt x="1354" y="1067"/>
                  </a:cubicBezTo>
                  <a:cubicBezTo>
                    <a:pt x="1378" y="1034"/>
                    <a:pt x="1378" y="1034"/>
                    <a:pt x="1378" y="1034"/>
                  </a:cubicBezTo>
                  <a:cubicBezTo>
                    <a:pt x="1392" y="1034"/>
                    <a:pt x="1392" y="1034"/>
                    <a:pt x="1392" y="1034"/>
                  </a:cubicBezTo>
                  <a:cubicBezTo>
                    <a:pt x="1400" y="984"/>
                    <a:pt x="1400" y="984"/>
                    <a:pt x="1400" y="984"/>
                  </a:cubicBezTo>
                  <a:cubicBezTo>
                    <a:pt x="1427" y="960"/>
                    <a:pt x="1427" y="960"/>
                    <a:pt x="1427" y="960"/>
                  </a:cubicBezTo>
                  <a:cubicBezTo>
                    <a:pt x="1416" y="938"/>
                    <a:pt x="1416" y="938"/>
                    <a:pt x="1416" y="938"/>
                  </a:cubicBezTo>
                  <a:cubicBezTo>
                    <a:pt x="1384" y="885"/>
                    <a:pt x="1384" y="885"/>
                    <a:pt x="1384" y="885"/>
                  </a:cubicBezTo>
                  <a:cubicBezTo>
                    <a:pt x="1384" y="858"/>
                    <a:pt x="1384" y="858"/>
                    <a:pt x="1384" y="858"/>
                  </a:cubicBezTo>
                  <a:cubicBezTo>
                    <a:pt x="1386" y="829"/>
                    <a:pt x="1386" y="829"/>
                    <a:pt x="1386" y="829"/>
                  </a:cubicBezTo>
                  <a:cubicBezTo>
                    <a:pt x="1416" y="814"/>
                    <a:pt x="1416" y="814"/>
                    <a:pt x="1416" y="814"/>
                  </a:cubicBezTo>
                  <a:cubicBezTo>
                    <a:pt x="1460" y="814"/>
                    <a:pt x="1460" y="814"/>
                    <a:pt x="1460" y="814"/>
                  </a:cubicBezTo>
                  <a:cubicBezTo>
                    <a:pt x="1507" y="794"/>
                    <a:pt x="1507" y="794"/>
                    <a:pt x="1507" y="794"/>
                  </a:cubicBezTo>
                  <a:cubicBezTo>
                    <a:pt x="1523" y="781"/>
                    <a:pt x="1523" y="781"/>
                    <a:pt x="1523" y="781"/>
                  </a:cubicBezTo>
                  <a:cubicBezTo>
                    <a:pt x="1547" y="759"/>
                    <a:pt x="1547" y="759"/>
                    <a:pt x="1547" y="759"/>
                  </a:cubicBezTo>
                  <a:cubicBezTo>
                    <a:pt x="1563" y="698"/>
                    <a:pt x="1563" y="698"/>
                    <a:pt x="1563" y="698"/>
                  </a:cubicBezTo>
                  <a:cubicBezTo>
                    <a:pt x="1589" y="668"/>
                    <a:pt x="1589" y="668"/>
                    <a:pt x="1589" y="668"/>
                  </a:cubicBezTo>
                  <a:cubicBezTo>
                    <a:pt x="1599" y="620"/>
                    <a:pt x="1599" y="620"/>
                    <a:pt x="1599" y="620"/>
                  </a:cubicBezTo>
                  <a:cubicBezTo>
                    <a:pt x="1599" y="601"/>
                    <a:pt x="1599" y="601"/>
                    <a:pt x="1599" y="601"/>
                  </a:cubicBezTo>
                  <a:cubicBezTo>
                    <a:pt x="1560" y="559"/>
                    <a:pt x="1560" y="559"/>
                    <a:pt x="1560" y="559"/>
                  </a:cubicBezTo>
                  <a:cubicBezTo>
                    <a:pt x="1520" y="527"/>
                    <a:pt x="1520" y="527"/>
                    <a:pt x="1520" y="527"/>
                  </a:cubicBezTo>
                  <a:cubicBezTo>
                    <a:pt x="1488" y="497"/>
                    <a:pt x="1488" y="497"/>
                    <a:pt x="1488" y="497"/>
                  </a:cubicBezTo>
                  <a:cubicBezTo>
                    <a:pt x="1460" y="476"/>
                    <a:pt x="1460" y="476"/>
                    <a:pt x="1460" y="476"/>
                  </a:cubicBezTo>
                  <a:cubicBezTo>
                    <a:pt x="1460" y="457"/>
                    <a:pt x="1460" y="457"/>
                    <a:pt x="1460" y="457"/>
                  </a:cubicBezTo>
                  <a:cubicBezTo>
                    <a:pt x="1470" y="433"/>
                    <a:pt x="1470" y="433"/>
                    <a:pt x="1470" y="433"/>
                  </a:cubicBezTo>
                  <a:cubicBezTo>
                    <a:pt x="1480" y="446"/>
                    <a:pt x="1480" y="446"/>
                    <a:pt x="1480" y="446"/>
                  </a:cubicBezTo>
                  <a:cubicBezTo>
                    <a:pt x="1460" y="421"/>
                    <a:pt x="1460" y="421"/>
                    <a:pt x="1460" y="421"/>
                  </a:cubicBezTo>
                  <a:cubicBezTo>
                    <a:pt x="1460" y="421"/>
                    <a:pt x="1436" y="404"/>
                    <a:pt x="1429" y="404"/>
                  </a:cubicBezTo>
                  <a:cubicBezTo>
                    <a:pt x="1423" y="404"/>
                    <a:pt x="1394" y="379"/>
                    <a:pt x="1394" y="379"/>
                  </a:cubicBezTo>
                  <a:cubicBezTo>
                    <a:pt x="1358" y="379"/>
                    <a:pt x="1358" y="379"/>
                    <a:pt x="1358" y="379"/>
                  </a:cubicBezTo>
                  <a:cubicBezTo>
                    <a:pt x="1358" y="348"/>
                    <a:pt x="1358" y="348"/>
                    <a:pt x="1358" y="348"/>
                  </a:cubicBezTo>
                  <a:cubicBezTo>
                    <a:pt x="1345" y="308"/>
                    <a:pt x="1345" y="308"/>
                    <a:pt x="1345" y="308"/>
                  </a:cubicBezTo>
                  <a:cubicBezTo>
                    <a:pt x="1345" y="268"/>
                    <a:pt x="1345" y="268"/>
                    <a:pt x="1345" y="268"/>
                  </a:cubicBezTo>
                  <a:cubicBezTo>
                    <a:pt x="1345" y="244"/>
                    <a:pt x="1345" y="244"/>
                    <a:pt x="1345" y="244"/>
                  </a:cubicBezTo>
                  <a:cubicBezTo>
                    <a:pt x="1345" y="195"/>
                    <a:pt x="1345" y="195"/>
                    <a:pt x="1345" y="195"/>
                  </a:cubicBezTo>
                  <a:cubicBezTo>
                    <a:pt x="1327" y="171"/>
                    <a:pt x="1327" y="171"/>
                    <a:pt x="1327" y="171"/>
                  </a:cubicBezTo>
                  <a:cubicBezTo>
                    <a:pt x="1311" y="126"/>
                    <a:pt x="1311" y="126"/>
                    <a:pt x="1311" y="126"/>
                  </a:cubicBezTo>
                  <a:cubicBezTo>
                    <a:pt x="47" y="151"/>
                    <a:pt x="47" y="151"/>
                    <a:pt x="47" y="151"/>
                  </a:cubicBezTo>
                  <a:cubicBezTo>
                    <a:pt x="52" y="0"/>
                    <a:pt x="52" y="0"/>
                    <a:pt x="52" y="0"/>
                  </a:cubicBezTo>
                  <a:cubicBezTo>
                    <a:pt x="52" y="0"/>
                    <a:pt x="52" y="0"/>
                    <a:pt x="52" y="0"/>
                  </a:cubicBezTo>
                  <a:cubicBezTo>
                    <a:pt x="47" y="155"/>
                    <a:pt x="47" y="155"/>
                    <a:pt x="47" y="155"/>
                  </a:cubicBezTo>
                  <a:cubicBezTo>
                    <a:pt x="23" y="155"/>
                    <a:pt x="23" y="155"/>
                    <a:pt x="23" y="155"/>
                  </a:cubicBezTo>
                  <a:cubicBezTo>
                    <a:pt x="23" y="175"/>
                    <a:pt x="23" y="175"/>
                    <a:pt x="23" y="175"/>
                  </a:cubicBezTo>
                  <a:cubicBezTo>
                    <a:pt x="17" y="211"/>
                    <a:pt x="17" y="211"/>
                    <a:pt x="17" y="211"/>
                  </a:cubicBezTo>
                  <a:cubicBezTo>
                    <a:pt x="30" y="218"/>
                    <a:pt x="30" y="218"/>
                    <a:pt x="30" y="218"/>
                  </a:cubicBezTo>
                  <a:cubicBezTo>
                    <a:pt x="47" y="254"/>
                    <a:pt x="47" y="254"/>
                    <a:pt x="47" y="254"/>
                  </a:cubicBezTo>
                  <a:cubicBezTo>
                    <a:pt x="47" y="280"/>
                    <a:pt x="47" y="280"/>
                    <a:pt x="47" y="280"/>
                  </a:cubicBezTo>
                  <a:cubicBezTo>
                    <a:pt x="32" y="286"/>
                    <a:pt x="32" y="286"/>
                    <a:pt x="32" y="286"/>
                  </a:cubicBezTo>
                  <a:cubicBezTo>
                    <a:pt x="27" y="313"/>
                    <a:pt x="27" y="313"/>
                    <a:pt x="27" y="313"/>
                  </a:cubicBezTo>
                  <a:cubicBezTo>
                    <a:pt x="27" y="360"/>
                    <a:pt x="27" y="360"/>
                    <a:pt x="27" y="360"/>
                  </a:cubicBezTo>
                  <a:cubicBezTo>
                    <a:pt x="9" y="365"/>
                    <a:pt x="9" y="365"/>
                    <a:pt x="9" y="365"/>
                  </a:cubicBezTo>
                  <a:cubicBezTo>
                    <a:pt x="0" y="386"/>
                    <a:pt x="0" y="386"/>
                    <a:pt x="0" y="386"/>
                  </a:cubicBezTo>
                  <a:cubicBezTo>
                    <a:pt x="0" y="408"/>
                    <a:pt x="0" y="408"/>
                    <a:pt x="0" y="408"/>
                  </a:cubicBezTo>
                  <a:cubicBezTo>
                    <a:pt x="27" y="428"/>
                    <a:pt x="27" y="428"/>
                    <a:pt x="27" y="428"/>
                  </a:cubicBezTo>
                  <a:cubicBezTo>
                    <a:pt x="27" y="458"/>
                    <a:pt x="27" y="458"/>
                    <a:pt x="27" y="458"/>
                  </a:cubicBezTo>
                  <a:cubicBezTo>
                    <a:pt x="27" y="474"/>
                    <a:pt x="27" y="474"/>
                    <a:pt x="27" y="474"/>
                  </a:cubicBezTo>
                  <a:cubicBezTo>
                    <a:pt x="18" y="462"/>
                    <a:pt x="18" y="462"/>
                    <a:pt x="18" y="462"/>
                  </a:cubicBezTo>
                  <a:cubicBezTo>
                    <a:pt x="37" y="488"/>
                    <a:pt x="37" y="488"/>
                    <a:pt x="37" y="488"/>
                  </a:cubicBezTo>
                  <a:cubicBezTo>
                    <a:pt x="61" y="550"/>
                    <a:pt x="61" y="550"/>
                    <a:pt x="61" y="550"/>
                  </a:cubicBezTo>
                  <a:cubicBezTo>
                    <a:pt x="80" y="591"/>
                    <a:pt x="80" y="591"/>
                    <a:pt x="80" y="591"/>
                  </a:cubicBezTo>
                  <a:cubicBezTo>
                    <a:pt x="97" y="631"/>
                    <a:pt x="97" y="631"/>
                    <a:pt x="97" y="631"/>
                  </a:cubicBezTo>
                  <a:cubicBezTo>
                    <a:pt x="111" y="663"/>
                    <a:pt x="111" y="663"/>
                    <a:pt x="111" y="663"/>
                  </a:cubicBezTo>
                  <a:cubicBezTo>
                    <a:pt x="120" y="684"/>
                    <a:pt x="120" y="684"/>
                    <a:pt x="120" y="684"/>
                  </a:cubicBezTo>
                  <a:cubicBezTo>
                    <a:pt x="128" y="704"/>
                    <a:pt x="128" y="704"/>
                    <a:pt x="128" y="704"/>
                  </a:cubicBezTo>
                  <a:cubicBezTo>
                    <a:pt x="138" y="713"/>
                    <a:pt x="138" y="713"/>
                    <a:pt x="138" y="713"/>
                  </a:cubicBezTo>
                  <a:cubicBezTo>
                    <a:pt x="138" y="722"/>
                    <a:pt x="138" y="722"/>
                    <a:pt x="138" y="722"/>
                  </a:cubicBezTo>
                  <a:cubicBezTo>
                    <a:pt x="118" y="727"/>
                    <a:pt x="118" y="727"/>
                    <a:pt x="118" y="727"/>
                  </a:cubicBezTo>
                  <a:cubicBezTo>
                    <a:pt x="124" y="753"/>
                    <a:pt x="124" y="753"/>
                    <a:pt x="124" y="753"/>
                  </a:cubicBezTo>
                  <a:cubicBezTo>
                    <a:pt x="131" y="785"/>
                    <a:pt x="131" y="785"/>
                    <a:pt x="131" y="785"/>
                  </a:cubicBezTo>
                  <a:cubicBezTo>
                    <a:pt x="138" y="803"/>
                    <a:pt x="138" y="803"/>
                    <a:pt x="138" y="803"/>
                  </a:cubicBezTo>
                  <a:cubicBezTo>
                    <a:pt x="150" y="803"/>
                    <a:pt x="150" y="803"/>
                    <a:pt x="150" y="803"/>
                  </a:cubicBezTo>
                  <a:cubicBezTo>
                    <a:pt x="168" y="818"/>
                    <a:pt x="168" y="818"/>
                    <a:pt x="168" y="818"/>
                  </a:cubicBezTo>
                  <a:cubicBezTo>
                    <a:pt x="179" y="863"/>
                    <a:pt x="179" y="863"/>
                    <a:pt x="179" y="863"/>
                  </a:cubicBezTo>
                  <a:cubicBezTo>
                    <a:pt x="179" y="931"/>
                    <a:pt x="179" y="931"/>
                    <a:pt x="179" y="931"/>
                  </a:cubicBezTo>
                  <a:cubicBezTo>
                    <a:pt x="175" y="958"/>
                    <a:pt x="175" y="958"/>
                    <a:pt x="175" y="958"/>
                  </a:cubicBezTo>
                  <a:cubicBezTo>
                    <a:pt x="185" y="982"/>
                    <a:pt x="185" y="982"/>
                    <a:pt x="185" y="982"/>
                  </a:cubicBezTo>
                  <a:cubicBezTo>
                    <a:pt x="195" y="995"/>
                    <a:pt x="195" y="995"/>
                    <a:pt x="195" y="995"/>
                  </a:cubicBezTo>
                  <a:cubicBezTo>
                    <a:pt x="195" y="1069"/>
                    <a:pt x="195" y="1069"/>
                    <a:pt x="195" y="1069"/>
                  </a:cubicBezTo>
                  <a:cubicBezTo>
                    <a:pt x="204" y="1116"/>
                    <a:pt x="204" y="1116"/>
                    <a:pt x="204" y="1116"/>
                  </a:cubicBezTo>
                  <a:cubicBezTo>
                    <a:pt x="206" y="1119"/>
                    <a:pt x="206" y="1119"/>
                    <a:pt x="206" y="1119"/>
                  </a:cubicBezTo>
                  <a:cubicBezTo>
                    <a:pt x="1219" y="1106"/>
                    <a:pt x="1219" y="1106"/>
                    <a:pt x="1219" y="1106"/>
                  </a:cubicBezTo>
                  <a:cubicBezTo>
                    <a:pt x="1299" y="1179"/>
                    <a:pt x="1299" y="1179"/>
                    <a:pt x="1299" y="1179"/>
                  </a:cubicBezTo>
                  <a:cubicBezTo>
                    <a:pt x="1314" y="1165"/>
                    <a:pt x="1314" y="1165"/>
                    <a:pt x="1314" y="1165"/>
                  </a:cubicBezTo>
                  <a:lnTo>
                    <a:pt x="1309" y="1112"/>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32" name="Google Shape;2332;p69"/>
            <p:cNvSpPr/>
            <p:nvPr/>
          </p:nvSpPr>
          <p:spPr>
            <a:xfrm>
              <a:off x="12215447" y="8989877"/>
              <a:ext cx="2559411" cy="1987019"/>
            </a:xfrm>
            <a:custGeom>
              <a:pathLst>
                <a:path extrusionOk="0" h="2777" w="3580">
                  <a:moveTo>
                    <a:pt x="2244" y="511"/>
                  </a:moveTo>
                  <a:cubicBezTo>
                    <a:pt x="2327" y="1124"/>
                    <a:pt x="2327" y="1124"/>
                    <a:pt x="2327" y="1124"/>
                  </a:cubicBezTo>
                  <a:cubicBezTo>
                    <a:pt x="2421" y="1859"/>
                    <a:pt x="2421" y="1859"/>
                    <a:pt x="2421" y="1859"/>
                  </a:cubicBezTo>
                  <a:cubicBezTo>
                    <a:pt x="2447" y="1897"/>
                    <a:pt x="2447" y="1897"/>
                    <a:pt x="2447" y="1897"/>
                  </a:cubicBezTo>
                  <a:cubicBezTo>
                    <a:pt x="2511" y="1897"/>
                    <a:pt x="2511" y="1897"/>
                    <a:pt x="2511" y="1897"/>
                  </a:cubicBezTo>
                  <a:cubicBezTo>
                    <a:pt x="2526" y="1859"/>
                    <a:pt x="2526" y="1859"/>
                    <a:pt x="2526" y="1859"/>
                  </a:cubicBezTo>
                  <a:cubicBezTo>
                    <a:pt x="2580" y="1856"/>
                    <a:pt x="2580" y="1856"/>
                    <a:pt x="2580" y="1856"/>
                  </a:cubicBezTo>
                  <a:cubicBezTo>
                    <a:pt x="2580" y="1880"/>
                    <a:pt x="2580" y="1880"/>
                    <a:pt x="2580" y="1880"/>
                  </a:cubicBezTo>
                  <a:cubicBezTo>
                    <a:pt x="2602" y="1909"/>
                    <a:pt x="2602" y="1909"/>
                    <a:pt x="2602" y="1909"/>
                  </a:cubicBezTo>
                  <a:cubicBezTo>
                    <a:pt x="2695" y="1969"/>
                    <a:pt x="2695" y="1969"/>
                    <a:pt x="2695" y="1969"/>
                  </a:cubicBezTo>
                  <a:cubicBezTo>
                    <a:pt x="2771" y="2055"/>
                    <a:pt x="2771" y="2055"/>
                    <a:pt x="2771" y="2055"/>
                  </a:cubicBezTo>
                  <a:cubicBezTo>
                    <a:pt x="2812" y="2016"/>
                    <a:pt x="2812" y="2016"/>
                    <a:pt x="2812" y="2016"/>
                  </a:cubicBezTo>
                  <a:cubicBezTo>
                    <a:pt x="2840" y="1947"/>
                    <a:pt x="2840" y="1947"/>
                    <a:pt x="2840" y="1947"/>
                  </a:cubicBezTo>
                  <a:cubicBezTo>
                    <a:pt x="2871" y="1914"/>
                    <a:pt x="2871" y="1914"/>
                    <a:pt x="2871" y="1914"/>
                  </a:cubicBezTo>
                  <a:cubicBezTo>
                    <a:pt x="2910" y="1892"/>
                    <a:pt x="2910" y="1892"/>
                    <a:pt x="2910" y="1892"/>
                  </a:cubicBezTo>
                  <a:cubicBezTo>
                    <a:pt x="2972" y="1919"/>
                    <a:pt x="2972" y="1919"/>
                    <a:pt x="2972" y="1919"/>
                  </a:cubicBezTo>
                  <a:cubicBezTo>
                    <a:pt x="3048" y="1976"/>
                    <a:pt x="3048" y="1976"/>
                    <a:pt x="3048" y="1976"/>
                  </a:cubicBezTo>
                  <a:cubicBezTo>
                    <a:pt x="3124" y="2050"/>
                    <a:pt x="3124" y="2050"/>
                    <a:pt x="3124" y="2050"/>
                  </a:cubicBezTo>
                  <a:cubicBezTo>
                    <a:pt x="3179" y="2114"/>
                    <a:pt x="3179" y="2114"/>
                    <a:pt x="3179" y="2114"/>
                  </a:cubicBezTo>
                  <a:cubicBezTo>
                    <a:pt x="3289" y="2226"/>
                    <a:pt x="3289" y="2226"/>
                    <a:pt x="3289" y="2226"/>
                  </a:cubicBezTo>
                  <a:cubicBezTo>
                    <a:pt x="3358" y="2324"/>
                    <a:pt x="3358" y="2324"/>
                    <a:pt x="3358" y="2324"/>
                  </a:cubicBezTo>
                  <a:cubicBezTo>
                    <a:pt x="3401" y="2329"/>
                    <a:pt x="3401" y="2329"/>
                    <a:pt x="3401" y="2329"/>
                  </a:cubicBezTo>
                  <a:cubicBezTo>
                    <a:pt x="3446" y="2334"/>
                    <a:pt x="3446" y="2334"/>
                    <a:pt x="3446" y="2334"/>
                  </a:cubicBezTo>
                  <a:cubicBezTo>
                    <a:pt x="3530" y="2365"/>
                    <a:pt x="3530" y="2365"/>
                    <a:pt x="3530" y="2365"/>
                  </a:cubicBezTo>
                  <a:cubicBezTo>
                    <a:pt x="3568" y="2389"/>
                    <a:pt x="3568" y="2389"/>
                    <a:pt x="3568" y="2389"/>
                  </a:cubicBezTo>
                  <a:cubicBezTo>
                    <a:pt x="3568" y="2410"/>
                    <a:pt x="3568" y="2410"/>
                    <a:pt x="3568" y="2410"/>
                  </a:cubicBezTo>
                  <a:cubicBezTo>
                    <a:pt x="3580" y="2474"/>
                    <a:pt x="3580" y="2474"/>
                    <a:pt x="3580" y="2474"/>
                  </a:cubicBezTo>
                  <a:cubicBezTo>
                    <a:pt x="3580" y="2501"/>
                    <a:pt x="3580" y="2501"/>
                    <a:pt x="3580" y="2501"/>
                  </a:cubicBezTo>
                  <a:cubicBezTo>
                    <a:pt x="3580" y="2534"/>
                    <a:pt x="3580" y="2534"/>
                    <a:pt x="3580" y="2534"/>
                  </a:cubicBezTo>
                  <a:cubicBezTo>
                    <a:pt x="3580" y="2591"/>
                    <a:pt x="3580" y="2591"/>
                    <a:pt x="3580" y="2591"/>
                  </a:cubicBezTo>
                  <a:cubicBezTo>
                    <a:pt x="3549" y="2610"/>
                    <a:pt x="3549" y="2610"/>
                    <a:pt x="3549" y="2610"/>
                  </a:cubicBezTo>
                  <a:cubicBezTo>
                    <a:pt x="3532" y="2589"/>
                    <a:pt x="3532" y="2589"/>
                    <a:pt x="3532" y="2589"/>
                  </a:cubicBezTo>
                  <a:cubicBezTo>
                    <a:pt x="3511" y="2553"/>
                    <a:pt x="3511" y="2553"/>
                    <a:pt x="3511" y="2553"/>
                  </a:cubicBezTo>
                  <a:cubicBezTo>
                    <a:pt x="3489" y="2565"/>
                    <a:pt x="3489" y="2565"/>
                    <a:pt x="3489" y="2565"/>
                  </a:cubicBezTo>
                  <a:cubicBezTo>
                    <a:pt x="3511" y="2603"/>
                    <a:pt x="3511" y="2603"/>
                    <a:pt x="3511" y="2603"/>
                  </a:cubicBezTo>
                  <a:cubicBezTo>
                    <a:pt x="3497" y="2606"/>
                    <a:pt x="3497" y="2606"/>
                    <a:pt x="3497" y="2606"/>
                  </a:cubicBezTo>
                  <a:cubicBezTo>
                    <a:pt x="3478" y="2591"/>
                    <a:pt x="3478" y="2591"/>
                    <a:pt x="3478" y="2591"/>
                  </a:cubicBezTo>
                  <a:cubicBezTo>
                    <a:pt x="3435" y="2582"/>
                    <a:pt x="3435" y="2582"/>
                    <a:pt x="3435" y="2582"/>
                  </a:cubicBezTo>
                  <a:cubicBezTo>
                    <a:pt x="3435" y="2553"/>
                    <a:pt x="3435" y="2553"/>
                    <a:pt x="3435" y="2553"/>
                  </a:cubicBezTo>
                  <a:cubicBezTo>
                    <a:pt x="3418" y="2520"/>
                    <a:pt x="3418" y="2520"/>
                    <a:pt x="3418" y="2520"/>
                  </a:cubicBezTo>
                  <a:cubicBezTo>
                    <a:pt x="3401" y="2501"/>
                    <a:pt x="3401" y="2501"/>
                    <a:pt x="3401" y="2501"/>
                  </a:cubicBezTo>
                  <a:cubicBezTo>
                    <a:pt x="3387" y="2477"/>
                    <a:pt x="3387" y="2477"/>
                    <a:pt x="3387" y="2477"/>
                  </a:cubicBezTo>
                  <a:cubicBezTo>
                    <a:pt x="3330" y="2436"/>
                    <a:pt x="3330" y="2436"/>
                    <a:pt x="3330" y="2436"/>
                  </a:cubicBezTo>
                  <a:cubicBezTo>
                    <a:pt x="3279" y="2439"/>
                    <a:pt x="3279" y="2439"/>
                    <a:pt x="3279" y="2439"/>
                  </a:cubicBezTo>
                  <a:cubicBezTo>
                    <a:pt x="3299" y="2463"/>
                    <a:pt x="3299" y="2463"/>
                    <a:pt x="3299" y="2463"/>
                  </a:cubicBezTo>
                  <a:cubicBezTo>
                    <a:pt x="3310" y="2472"/>
                    <a:pt x="3310" y="2472"/>
                    <a:pt x="3310" y="2472"/>
                  </a:cubicBezTo>
                  <a:cubicBezTo>
                    <a:pt x="3358" y="2505"/>
                    <a:pt x="3358" y="2505"/>
                    <a:pt x="3358" y="2505"/>
                  </a:cubicBezTo>
                  <a:cubicBezTo>
                    <a:pt x="3384" y="2534"/>
                    <a:pt x="3384" y="2534"/>
                    <a:pt x="3384" y="2534"/>
                  </a:cubicBezTo>
                  <a:cubicBezTo>
                    <a:pt x="3389" y="2551"/>
                    <a:pt x="3389" y="2551"/>
                    <a:pt x="3389" y="2551"/>
                  </a:cubicBezTo>
                  <a:cubicBezTo>
                    <a:pt x="3406" y="2570"/>
                    <a:pt x="3406" y="2570"/>
                    <a:pt x="3406" y="2570"/>
                  </a:cubicBezTo>
                  <a:cubicBezTo>
                    <a:pt x="3420" y="2591"/>
                    <a:pt x="3420" y="2591"/>
                    <a:pt x="3420" y="2591"/>
                  </a:cubicBezTo>
                  <a:cubicBezTo>
                    <a:pt x="3435" y="2639"/>
                    <a:pt x="3435" y="2639"/>
                    <a:pt x="3435" y="2639"/>
                  </a:cubicBezTo>
                  <a:cubicBezTo>
                    <a:pt x="3435" y="2658"/>
                    <a:pt x="3435" y="2658"/>
                    <a:pt x="3435" y="2658"/>
                  </a:cubicBezTo>
                  <a:cubicBezTo>
                    <a:pt x="3411" y="2663"/>
                    <a:pt x="3411" y="2663"/>
                    <a:pt x="3411" y="2663"/>
                  </a:cubicBezTo>
                  <a:cubicBezTo>
                    <a:pt x="3399" y="2627"/>
                    <a:pt x="3399" y="2627"/>
                    <a:pt x="3399" y="2627"/>
                  </a:cubicBezTo>
                  <a:cubicBezTo>
                    <a:pt x="3399" y="2663"/>
                    <a:pt x="3399" y="2663"/>
                    <a:pt x="3399" y="2663"/>
                  </a:cubicBezTo>
                  <a:cubicBezTo>
                    <a:pt x="3387" y="2687"/>
                    <a:pt x="3387" y="2687"/>
                    <a:pt x="3387" y="2687"/>
                  </a:cubicBezTo>
                  <a:cubicBezTo>
                    <a:pt x="3365" y="2684"/>
                    <a:pt x="3365" y="2684"/>
                    <a:pt x="3365" y="2684"/>
                  </a:cubicBezTo>
                  <a:cubicBezTo>
                    <a:pt x="3327" y="2646"/>
                    <a:pt x="3327" y="2646"/>
                    <a:pt x="3327" y="2646"/>
                  </a:cubicBezTo>
                  <a:cubicBezTo>
                    <a:pt x="3299" y="2608"/>
                    <a:pt x="3299" y="2608"/>
                    <a:pt x="3299" y="2608"/>
                  </a:cubicBezTo>
                  <a:cubicBezTo>
                    <a:pt x="3270" y="2618"/>
                    <a:pt x="3270" y="2618"/>
                    <a:pt x="3270" y="2618"/>
                  </a:cubicBezTo>
                  <a:cubicBezTo>
                    <a:pt x="3248" y="2618"/>
                    <a:pt x="3248" y="2618"/>
                    <a:pt x="3248" y="2618"/>
                  </a:cubicBezTo>
                  <a:cubicBezTo>
                    <a:pt x="3260" y="2582"/>
                    <a:pt x="3260" y="2582"/>
                    <a:pt x="3260" y="2582"/>
                  </a:cubicBezTo>
                  <a:cubicBezTo>
                    <a:pt x="3299" y="2570"/>
                    <a:pt x="3299" y="2570"/>
                    <a:pt x="3299" y="2570"/>
                  </a:cubicBezTo>
                  <a:cubicBezTo>
                    <a:pt x="3284" y="2534"/>
                    <a:pt x="3284" y="2534"/>
                    <a:pt x="3284" y="2534"/>
                  </a:cubicBezTo>
                  <a:cubicBezTo>
                    <a:pt x="3239" y="2548"/>
                    <a:pt x="3239" y="2548"/>
                    <a:pt x="3239" y="2548"/>
                  </a:cubicBezTo>
                  <a:cubicBezTo>
                    <a:pt x="3256" y="2508"/>
                    <a:pt x="3256" y="2508"/>
                    <a:pt x="3256" y="2508"/>
                  </a:cubicBezTo>
                  <a:cubicBezTo>
                    <a:pt x="3232" y="2479"/>
                    <a:pt x="3232" y="2479"/>
                    <a:pt x="3232" y="2479"/>
                  </a:cubicBezTo>
                  <a:cubicBezTo>
                    <a:pt x="3225" y="2463"/>
                    <a:pt x="3225" y="2463"/>
                    <a:pt x="3225" y="2463"/>
                  </a:cubicBezTo>
                  <a:cubicBezTo>
                    <a:pt x="3229" y="2443"/>
                    <a:pt x="3229" y="2443"/>
                    <a:pt x="3229" y="2443"/>
                  </a:cubicBezTo>
                  <a:cubicBezTo>
                    <a:pt x="3256" y="2400"/>
                    <a:pt x="3256" y="2400"/>
                    <a:pt x="3256" y="2400"/>
                  </a:cubicBezTo>
                  <a:cubicBezTo>
                    <a:pt x="3217" y="2396"/>
                    <a:pt x="3217" y="2396"/>
                    <a:pt x="3217" y="2396"/>
                  </a:cubicBezTo>
                  <a:cubicBezTo>
                    <a:pt x="3203" y="2410"/>
                    <a:pt x="3203" y="2410"/>
                    <a:pt x="3203" y="2410"/>
                  </a:cubicBezTo>
                  <a:cubicBezTo>
                    <a:pt x="3203" y="2424"/>
                    <a:pt x="3203" y="2424"/>
                    <a:pt x="3203" y="2424"/>
                  </a:cubicBezTo>
                  <a:cubicBezTo>
                    <a:pt x="3203" y="2465"/>
                    <a:pt x="3203" y="2465"/>
                    <a:pt x="3203" y="2465"/>
                  </a:cubicBezTo>
                  <a:cubicBezTo>
                    <a:pt x="3184" y="2482"/>
                    <a:pt x="3184" y="2482"/>
                    <a:pt x="3184" y="2482"/>
                  </a:cubicBezTo>
                  <a:cubicBezTo>
                    <a:pt x="3172" y="2496"/>
                    <a:pt x="3172" y="2496"/>
                    <a:pt x="3172" y="2496"/>
                  </a:cubicBezTo>
                  <a:cubicBezTo>
                    <a:pt x="3172" y="2496"/>
                    <a:pt x="3170" y="2484"/>
                    <a:pt x="3170" y="2474"/>
                  </a:cubicBezTo>
                  <a:cubicBezTo>
                    <a:pt x="3170" y="2465"/>
                    <a:pt x="3163" y="2451"/>
                    <a:pt x="3163" y="2451"/>
                  </a:cubicBezTo>
                  <a:cubicBezTo>
                    <a:pt x="3163" y="2451"/>
                    <a:pt x="3160" y="2427"/>
                    <a:pt x="3160" y="2415"/>
                  </a:cubicBezTo>
                  <a:cubicBezTo>
                    <a:pt x="3160" y="2403"/>
                    <a:pt x="3153" y="2393"/>
                    <a:pt x="3153" y="2393"/>
                  </a:cubicBezTo>
                  <a:cubicBezTo>
                    <a:pt x="3153" y="2393"/>
                    <a:pt x="3146" y="2381"/>
                    <a:pt x="3143" y="2369"/>
                  </a:cubicBezTo>
                  <a:cubicBezTo>
                    <a:pt x="3141" y="2358"/>
                    <a:pt x="3141" y="2348"/>
                    <a:pt x="3141" y="2348"/>
                  </a:cubicBezTo>
                  <a:cubicBezTo>
                    <a:pt x="3141" y="2348"/>
                    <a:pt x="3153" y="2338"/>
                    <a:pt x="3163" y="2334"/>
                  </a:cubicBezTo>
                  <a:cubicBezTo>
                    <a:pt x="3172" y="2329"/>
                    <a:pt x="3179" y="2315"/>
                    <a:pt x="3179" y="2315"/>
                  </a:cubicBezTo>
                  <a:cubicBezTo>
                    <a:pt x="3203" y="2286"/>
                    <a:pt x="3203" y="2286"/>
                    <a:pt x="3203" y="2286"/>
                  </a:cubicBezTo>
                  <a:cubicBezTo>
                    <a:pt x="3179" y="2238"/>
                    <a:pt x="3179" y="2238"/>
                    <a:pt x="3179" y="2238"/>
                  </a:cubicBezTo>
                  <a:cubicBezTo>
                    <a:pt x="3167" y="2248"/>
                    <a:pt x="3167" y="2248"/>
                    <a:pt x="3167" y="2248"/>
                  </a:cubicBezTo>
                  <a:cubicBezTo>
                    <a:pt x="3151" y="2281"/>
                    <a:pt x="3151" y="2281"/>
                    <a:pt x="3151" y="2281"/>
                  </a:cubicBezTo>
                  <a:cubicBezTo>
                    <a:pt x="3122" y="2315"/>
                    <a:pt x="3122" y="2315"/>
                    <a:pt x="3122" y="2315"/>
                  </a:cubicBezTo>
                  <a:cubicBezTo>
                    <a:pt x="3103" y="2329"/>
                    <a:pt x="3103" y="2329"/>
                    <a:pt x="3103" y="2329"/>
                  </a:cubicBezTo>
                  <a:cubicBezTo>
                    <a:pt x="3098" y="2346"/>
                    <a:pt x="3098" y="2346"/>
                    <a:pt x="3098" y="2346"/>
                  </a:cubicBezTo>
                  <a:cubicBezTo>
                    <a:pt x="3108" y="2400"/>
                    <a:pt x="3108" y="2400"/>
                    <a:pt x="3108" y="2400"/>
                  </a:cubicBezTo>
                  <a:cubicBezTo>
                    <a:pt x="3136" y="2472"/>
                    <a:pt x="3136" y="2472"/>
                    <a:pt x="3136" y="2472"/>
                  </a:cubicBezTo>
                  <a:cubicBezTo>
                    <a:pt x="3108" y="2470"/>
                    <a:pt x="3108" y="2470"/>
                    <a:pt x="3108" y="2470"/>
                  </a:cubicBezTo>
                  <a:cubicBezTo>
                    <a:pt x="3067" y="2384"/>
                    <a:pt x="3067" y="2384"/>
                    <a:pt x="3067" y="2384"/>
                  </a:cubicBezTo>
                  <a:cubicBezTo>
                    <a:pt x="3017" y="2315"/>
                    <a:pt x="3017" y="2315"/>
                    <a:pt x="3017" y="2315"/>
                  </a:cubicBezTo>
                  <a:cubicBezTo>
                    <a:pt x="3003" y="2360"/>
                    <a:pt x="3003" y="2360"/>
                    <a:pt x="3003" y="2360"/>
                  </a:cubicBezTo>
                  <a:cubicBezTo>
                    <a:pt x="2988" y="2353"/>
                    <a:pt x="2988" y="2353"/>
                    <a:pt x="2988" y="2353"/>
                  </a:cubicBezTo>
                  <a:cubicBezTo>
                    <a:pt x="2969" y="2305"/>
                    <a:pt x="2969" y="2305"/>
                    <a:pt x="2969" y="2305"/>
                  </a:cubicBezTo>
                  <a:cubicBezTo>
                    <a:pt x="2941" y="2281"/>
                    <a:pt x="2941" y="2281"/>
                    <a:pt x="2941" y="2281"/>
                  </a:cubicBezTo>
                  <a:cubicBezTo>
                    <a:pt x="2876" y="2202"/>
                    <a:pt x="2876" y="2202"/>
                    <a:pt x="2876" y="2202"/>
                  </a:cubicBezTo>
                  <a:cubicBezTo>
                    <a:pt x="2876" y="2155"/>
                    <a:pt x="2876" y="2155"/>
                    <a:pt x="2876" y="2155"/>
                  </a:cubicBezTo>
                  <a:cubicBezTo>
                    <a:pt x="2857" y="2186"/>
                    <a:pt x="2857" y="2186"/>
                    <a:pt x="2857" y="2186"/>
                  </a:cubicBezTo>
                  <a:cubicBezTo>
                    <a:pt x="2821" y="2171"/>
                    <a:pt x="2821" y="2171"/>
                    <a:pt x="2821" y="2171"/>
                  </a:cubicBezTo>
                  <a:cubicBezTo>
                    <a:pt x="2745" y="2102"/>
                    <a:pt x="2745" y="2102"/>
                    <a:pt x="2745" y="2102"/>
                  </a:cubicBezTo>
                  <a:cubicBezTo>
                    <a:pt x="2697" y="2043"/>
                    <a:pt x="2697" y="2043"/>
                    <a:pt x="2697" y="2043"/>
                  </a:cubicBezTo>
                  <a:cubicBezTo>
                    <a:pt x="2673" y="2050"/>
                    <a:pt x="2673" y="2050"/>
                    <a:pt x="2673" y="2050"/>
                  </a:cubicBezTo>
                  <a:cubicBezTo>
                    <a:pt x="2607" y="2040"/>
                    <a:pt x="2607" y="2040"/>
                    <a:pt x="2607" y="2040"/>
                  </a:cubicBezTo>
                  <a:cubicBezTo>
                    <a:pt x="2568" y="1997"/>
                    <a:pt x="2568" y="1997"/>
                    <a:pt x="2568" y="1997"/>
                  </a:cubicBezTo>
                  <a:cubicBezTo>
                    <a:pt x="2568" y="1947"/>
                    <a:pt x="2568" y="1947"/>
                    <a:pt x="2568" y="1947"/>
                  </a:cubicBezTo>
                  <a:cubicBezTo>
                    <a:pt x="2549" y="1964"/>
                    <a:pt x="2549" y="1964"/>
                    <a:pt x="2549" y="1964"/>
                  </a:cubicBezTo>
                  <a:cubicBezTo>
                    <a:pt x="2466" y="1961"/>
                    <a:pt x="2466" y="1961"/>
                    <a:pt x="2466" y="1961"/>
                  </a:cubicBezTo>
                  <a:cubicBezTo>
                    <a:pt x="2423" y="1957"/>
                    <a:pt x="2423" y="1957"/>
                    <a:pt x="2423" y="1957"/>
                  </a:cubicBezTo>
                  <a:cubicBezTo>
                    <a:pt x="2373" y="1942"/>
                    <a:pt x="2373" y="1942"/>
                    <a:pt x="2373" y="1942"/>
                  </a:cubicBezTo>
                  <a:cubicBezTo>
                    <a:pt x="2287" y="1935"/>
                    <a:pt x="2287" y="1935"/>
                    <a:pt x="2287" y="1935"/>
                  </a:cubicBezTo>
                  <a:cubicBezTo>
                    <a:pt x="2191" y="1954"/>
                    <a:pt x="2191" y="1954"/>
                    <a:pt x="2191" y="1954"/>
                  </a:cubicBezTo>
                  <a:cubicBezTo>
                    <a:pt x="2134" y="1971"/>
                    <a:pt x="2134" y="1971"/>
                    <a:pt x="2134" y="1971"/>
                  </a:cubicBezTo>
                  <a:cubicBezTo>
                    <a:pt x="2146" y="1916"/>
                    <a:pt x="2146" y="1916"/>
                    <a:pt x="2146" y="1916"/>
                  </a:cubicBezTo>
                  <a:cubicBezTo>
                    <a:pt x="2125" y="1928"/>
                    <a:pt x="2125" y="1928"/>
                    <a:pt x="2125" y="1928"/>
                  </a:cubicBezTo>
                  <a:cubicBezTo>
                    <a:pt x="2091" y="1904"/>
                    <a:pt x="2091" y="1904"/>
                    <a:pt x="2091" y="1904"/>
                  </a:cubicBezTo>
                  <a:cubicBezTo>
                    <a:pt x="2063" y="1890"/>
                    <a:pt x="2063" y="1890"/>
                    <a:pt x="2063" y="1890"/>
                  </a:cubicBezTo>
                  <a:cubicBezTo>
                    <a:pt x="2032" y="1890"/>
                    <a:pt x="2032" y="1890"/>
                    <a:pt x="2032" y="1890"/>
                  </a:cubicBezTo>
                  <a:cubicBezTo>
                    <a:pt x="2010" y="1890"/>
                    <a:pt x="2010" y="1890"/>
                    <a:pt x="2010" y="1890"/>
                  </a:cubicBezTo>
                  <a:cubicBezTo>
                    <a:pt x="1977" y="1916"/>
                    <a:pt x="1977" y="1916"/>
                    <a:pt x="1977" y="1916"/>
                  </a:cubicBezTo>
                  <a:cubicBezTo>
                    <a:pt x="1950" y="1930"/>
                    <a:pt x="1950" y="1930"/>
                    <a:pt x="1950" y="1930"/>
                  </a:cubicBezTo>
                  <a:cubicBezTo>
                    <a:pt x="1922" y="1961"/>
                    <a:pt x="1922" y="1961"/>
                    <a:pt x="1922" y="1961"/>
                  </a:cubicBezTo>
                  <a:cubicBezTo>
                    <a:pt x="1908" y="1978"/>
                    <a:pt x="1908" y="1978"/>
                    <a:pt x="1908" y="1978"/>
                  </a:cubicBezTo>
                  <a:cubicBezTo>
                    <a:pt x="1872" y="1966"/>
                    <a:pt x="1872" y="1966"/>
                    <a:pt x="1872" y="1966"/>
                  </a:cubicBezTo>
                  <a:cubicBezTo>
                    <a:pt x="1908" y="1945"/>
                    <a:pt x="1908" y="1945"/>
                    <a:pt x="1908" y="1945"/>
                  </a:cubicBezTo>
                  <a:cubicBezTo>
                    <a:pt x="1950" y="1902"/>
                    <a:pt x="1950" y="1902"/>
                    <a:pt x="1950" y="1902"/>
                  </a:cubicBezTo>
                  <a:cubicBezTo>
                    <a:pt x="1977" y="1871"/>
                    <a:pt x="1977" y="1871"/>
                    <a:pt x="1977" y="1871"/>
                  </a:cubicBezTo>
                  <a:cubicBezTo>
                    <a:pt x="2001" y="1847"/>
                    <a:pt x="2001" y="1847"/>
                    <a:pt x="2001" y="1847"/>
                  </a:cubicBezTo>
                  <a:cubicBezTo>
                    <a:pt x="1984" y="1847"/>
                    <a:pt x="1984" y="1847"/>
                    <a:pt x="1984" y="1847"/>
                  </a:cubicBezTo>
                  <a:cubicBezTo>
                    <a:pt x="1958" y="1833"/>
                    <a:pt x="1958" y="1833"/>
                    <a:pt x="1958" y="1833"/>
                  </a:cubicBezTo>
                  <a:cubicBezTo>
                    <a:pt x="1955" y="1785"/>
                    <a:pt x="1955" y="1785"/>
                    <a:pt x="1955" y="1785"/>
                  </a:cubicBezTo>
                  <a:cubicBezTo>
                    <a:pt x="1932" y="1802"/>
                    <a:pt x="1932" y="1802"/>
                    <a:pt x="1932" y="1802"/>
                  </a:cubicBezTo>
                  <a:cubicBezTo>
                    <a:pt x="1922" y="1809"/>
                    <a:pt x="1922" y="1809"/>
                    <a:pt x="1922" y="1809"/>
                  </a:cubicBezTo>
                  <a:cubicBezTo>
                    <a:pt x="1872" y="1809"/>
                    <a:pt x="1872" y="1809"/>
                    <a:pt x="1872" y="1809"/>
                  </a:cubicBezTo>
                  <a:cubicBezTo>
                    <a:pt x="1831" y="1802"/>
                    <a:pt x="1831" y="1802"/>
                    <a:pt x="1831" y="1802"/>
                  </a:cubicBezTo>
                  <a:cubicBezTo>
                    <a:pt x="1812" y="1821"/>
                    <a:pt x="1812" y="1821"/>
                    <a:pt x="1812" y="1821"/>
                  </a:cubicBezTo>
                  <a:cubicBezTo>
                    <a:pt x="1798" y="1868"/>
                    <a:pt x="1798" y="1868"/>
                    <a:pt x="1798" y="1868"/>
                  </a:cubicBezTo>
                  <a:cubicBezTo>
                    <a:pt x="1824" y="1897"/>
                    <a:pt x="1824" y="1897"/>
                    <a:pt x="1824" y="1897"/>
                  </a:cubicBezTo>
                  <a:cubicBezTo>
                    <a:pt x="1814" y="1957"/>
                    <a:pt x="1814" y="1957"/>
                    <a:pt x="1814" y="1957"/>
                  </a:cubicBezTo>
                  <a:cubicBezTo>
                    <a:pt x="1776" y="1988"/>
                    <a:pt x="1776" y="1988"/>
                    <a:pt x="1776" y="1988"/>
                  </a:cubicBezTo>
                  <a:cubicBezTo>
                    <a:pt x="1745" y="1990"/>
                    <a:pt x="1745" y="1990"/>
                    <a:pt x="1745" y="1990"/>
                  </a:cubicBezTo>
                  <a:cubicBezTo>
                    <a:pt x="1700" y="1988"/>
                    <a:pt x="1700" y="1988"/>
                    <a:pt x="1700" y="1988"/>
                  </a:cubicBezTo>
                  <a:cubicBezTo>
                    <a:pt x="1688" y="2035"/>
                    <a:pt x="1688" y="2035"/>
                    <a:pt x="1688" y="2035"/>
                  </a:cubicBezTo>
                  <a:cubicBezTo>
                    <a:pt x="1633" y="2057"/>
                    <a:pt x="1633" y="2057"/>
                    <a:pt x="1633" y="2057"/>
                  </a:cubicBezTo>
                  <a:cubicBezTo>
                    <a:pt x="1626" y="2071"/>
                    <a:pt x="1626" y="2071"/>
                    <a:pt x="1626" y="2071"/>
                  </a:cubicBezTo>
                  <a:cubicBezTo>
                    <a:pt x="1576" y="2107"/>
                    <a:pt x="1576" y="2107"/>
                    <a:pt x="1576" y="2107"/>
                  </a:cubicBezTo>
                  <a:cubicBezTo>
                    <a:pt x="1528" y="2119"/>
                    <a:pt x="1528" y="2119"/>
                    <a:pt x="1528" y="2119"/>
                  </a:cubicBezTo>
                  <a:cubicBezTo>
                    <a:pt x="1500" y="2128"/>
                    <a:pt x="1500" y="2128"/>
                    <a:pt x="1500" y="2128"/>
                  </a:cubicBezTo>
                  <a:cubicBezTo>
                    <a:pt x="1485" y="2109"/>
                    <a:pt x="1485" y="2109"/>
                    <a:pt x="1485" y="2109"/>
                  </a:cubicBezTo>
                  <a:cubicBezTo>
                    <a:pt x="1480" y="2093"/>
                    <a:pt x="1480" y="2093"/>
                    <a:pt x="1480" y="2093"/>
                  </a:cubicBezTo>
                  <a:cubicBezTo>
                    <a:pt x="1514" y="2078"/>
                    <a:pt x="1514" y="2078"/>
                    <a:pt x="1514" y="2078"/>
                  </a:cubicBezTo>
                  <a:cubicBezTo>
                    <a:pt x="1542" y="2045"/>
                    <a:pt x="1542" y="2045"/>
                    <a:pt x="1542" y="2045"/>
                  </a:cubicBezTo>
                  <a:cubicBezTo>
                    <a:pt x="1504" y="2045"/>
                    <a:pt x="1504" y="2045"/>
                    <a:pt x="1504" y="2045"/>
                  </a:cubicBezTo>
                  <a:cubicBezTo>
                    <a:pt x="1497" y="2026"/>
                    <a:pt x="1497" y="2026"/>
                    <a:pt x="1497" y="2026"/>
                  </a:cubicBezTo>
                  <a:cubicBezTo>
                    <a:pt x="1526" y="1973"/>
                    <a:pt x="1526" y="1973"/>
                    <a:pt x="1526" y="1973"/>
                  </a:cubicBezTo>
                  <a:cubicBezTo>
                    <a:pt x="1542" y="1930"/>
                    <a:pt x="1542" y="1930"/>
                    <a:pt x="1542" y="1930"/>
                  </a:cubicBezTo>
                  <a:cubicBezTo>
                    <a:pt x="1562" y="1859"/>
                    <a:pt x="1562" y="1859"/>
                    <a:pt x="1562" y="1859"/>
                  </a:cubicBezTo>
                  <a:cubicBezTo>
                    <a:pt x="1600" y="1814"/>
                    <a:pt x="1600" y="1814"/>
                    <a:pt x="1600" y="1814"/>
                  </a:cubicBezTo>
                  <a:cubicBezTo>
                    <a:pt x="1721" y="1830"/>
                    <a:pt x="1721" y="1830"/>
                    <a:pt x="1721" y="1830"/>
                  </a:cubicBezTo>
                  <a:cubicBezTo>
                    <a:pt x="1702" y="1802"/>
                    <a:pt x="1702" y="1802"/>
                    <a:pt x="1702" y="1802"/>
                  </a:cubicBezTo>
                  <a:cubicBezTo>
                    <a:pt x="1669" y="1794"/>
                    <a:pt x="1669" y="1794"/>
                    <a:pt x="1669" y="1794"/>
                  </a:cubicBezTo>
                  <a:cubicBezTo>
                    <a:pt x="1607" y="1771"/>
                    <a:pt x="1607" y="1771"/>
                    <a:pt x="1607" y="1771"/>
                  </a:cubicBezTo>
                  <a:cubicBezTo>
                    <a:pt x="1559" y="1792"/>
                    <a:pt x="1559" y="1792"/>
                    <a:pt x="1559" y="1792"/>
                  </a:cubicBezTo>
                  <a:cubicBezTo>
                    <a:pt x="1514" y="1823"/>
                    <a:pt x="1514" y="1823"/>
                    <a:pt x="1514" y="1823"/>
                  </a:cubicBezTo>
                  <a:cubicBezTo>
                    <a:pt x="1471" y="1861"/>
                    <a:pt x="1471" y="1861"/>
                    <a:pt x="1471" y="1861"/>
                  </a:cubicBezTo>
                  <a:cubicBezTo>
                    <a:pt x="1454" y="1897"/>
                    <a:pt x="1454" y="1897"/>
                    <a:pt x="1454" y="1897"/>
                  </a:cubicBezTo>
                  <a:cubicBezTo>
                    <a:pt x="1445" y="1935"/>
                    <a:pt x="1445" y="1935"/>
                    <a:pt x="1445" y="1935"/>
                  </a:cubicBezTo>
                  <a:cubicBezTo>
                    <a:pt x="1421" y="1935"/>
                    <a:pt x="1421" y="1935"/>
                    <a:pt x="1421" y="1935"/>
                  </a:cubicBezTo>
                  <a:cubicBezTo>
                    <a:pt x="1416" y="1947"/>
                    <a:pt x="1416" y="1947"/>
                    <a:pt x="1416" y="1947"/>
                  </a:cubicBezTo>
                  <a:cubicBezTo>
                    <a:pt x="1428" y="1978"/>
                    <a:pt x="1428" y="1978"/>
                    <a:pt x="1428" y="1978"/>
                  </a:cubicBezTo>
                  <a:cubicBezTo>
                    <a:pt x="1423" y="2000"/>
                    <a:pt x="1423" y="2000"/>
                    <a:pt x="1423" y="2000"/>
                  </a:cubicBezTo>
                  <a:cubicBezTo>
                    <a:pt x="1402" y="2019"/>
                    <a:pt x="1402" y="2019"/>
                    <a:pt x="1402" y="2019"/>
                  </a:cubicBezTo>
                  <a:cubicBezTo>
                    <a:pt x="1356" y="2043"/>
                    <a:pt x="1356" y="2043"/>
                    <a:pt x="1356" y="2043"/>
                  </a:cubicBezTo>
                  <a:cubicBezTo>
                    <a:pt x="1325" y="2066"/>
                    <a:pt x="1325" y="2066"/>
                    <a:pt x="1325" y="2066"/>
                  </a:cubicBezTo>
                  <a:cubicBezTo>
                    <a:pt x="1294" y="2102"/>
                    <a:pt x="1294" y="2102"/>
                    <a:pt x="1294" y="2102"/>
                  </a:cubicBezTo>
                  <a:cubicBezTo>
                    <a:pt x="1287" y="2138"/>
                    <a:pt x="1287" y="2138"/>
                    <a:pt x="1287" y="2138"/>
                  </a:cubicBezTo>
                  <a:cubicBezTo>
                    <a:pt x="1337" y="2152"/>
                    <a:pt x="1337" y="2152"/>
                    <a:pt x="1337" y="2152"/>
                  </a:cubicBezTo>
                  <a:cubicBezTo>
                    <a:pt x="1344" y="2195"/>
                    <a:pt x="1344" y="2195"/>
                    <a:pt x="1344" y="2195"/>
                  </a:cubicBezTo>
                  <a:cubicBezTo>
                    <a:pt x="1323" y="2229"/>
                    <a:pt x="1323" y="2229"/>
                    <a:pt x="1323" y="2229"/>
                  </a:cubicBezTo>
                  <a:cubicBezTo>
                    <a:pt x="1285" y="2248"/>
                    <a:pt x="1285" y="2248"/>
                    <a:pt x="1285" y="2248"/>
                  </a:cubicBezTo>
                  <a:cubicBezTo>
                    <a:pt x="1247" y="2300"/>
                    <a:pt x="1247" y="2300"/>
                    <a:pt x="1247" y="2300"/>
                  </a:cubicBezTo>
                  <a:cubicBezTo>
                    <a:pt x="1185" y="2343"/>
                    <a:pt x="1185" y="2343"/>
                    <a:pt x="1185" y="2343"/>
                  </a:cubicBezTo>
                  <a:cubicBezTo>
                    <a:pt x="1061" y="2405"/>
                    <a:pt x="1061" y="2405"/>
                    <a:pt x="1061" y="2405"/>
                  </a:cubicBezTo>
                  <a:cubicBezTo>
                    <a:pt x="1051" y="2463"/>
                    <a:pt x="1051" y="2463"/>
                    <a:pt x="1051" y="2463"/>
                  </a:cubicBezTo>
                  <a:cubicBezTo>
                    <a:pt x="1001" y="2479"/>
                    <a:pt x="1001" y="2479"/>
                    <a:pt x="1001" y="2479"/>
                  </a:cubicBezTo>
                  <a:cubicBezTo>
                    <a:pt x="956" y="2513"/>
                    <a:pt x="956" y="2513"/>
                    <a:pt x="956" y="2513"/>
                  </a:cubicBezTo>
                  <a:cubicBezTo>
                    <a:pt x="894" y="2529"/>
                    <a:pt x="894" y="2529"/>
                    <a:pt x="894" y="2529"/>
                  </a:cubicBezTo>
                  <a:cubicBezTo>
                    <a:pt x="870" y="2544"/>
                    <a:pt x="870" y="2544"/>
                    <a:pt x="870" y="2544"/>
                  </a:cubicBezTo>
                  <a:cubicBezTo>
                    <a:pt x="841" y="2568"/>
                    <a:pt x="841" y="2568"/>
                    <a:pt x="841" y="2568"/>
                  </a:cubicBezTo>
                  <a:cubicBezTo>
                    <a:pt x="820" y="2587"/>
                    <a:pt x="820" y="2587"/>
                    <a:pt x="820" y="2587"/>
                  </a:cubicBezTo>
                  <a:cubicBezTo>
                    <a:pt x="805" y="2625"/>
                    <a:pt x="805" y="2625"/>
                    <a:pt x="805" y="2625"/>
                  </a:cubicBezTo>
                  <a:cubicBezTo>
                    <a:pt x="772" y="2637"/>
                    <a:pt x="772" y="2637"/>
                    <a:pt x="772" y="2637"/>
                  </a:cubicBezTo>
                  <a:cubicBezTo>
                    <a:pt x="726" y="2649"/>
                    <a:pt x="726" y="2649"/>
                    <a:pt x="726" y="2649"/>
                  </a:cubicBezTo>
                  <a:cubicBezTo>
                    <a:pt x="693" y="2649"/>
                    <a:pt x="693" y="2649"/>
                    <a:pt x="693" y="2649"/>
                  </a:cubicBezTo>
                  <a:cubicBezTo>
                    <a:pt x="657" y="2661"/>
                    <a:pt x="657" y="2661"/>
                    <a:pt x="657" y="2661"/>
                  </a:cubicBezTo>
                  <a:cubicBezTo>
                    <a:pt x="610" y="2687"/>
                    <a:pt x="610" y="2687"/>
                    <a:pt x="610" y="2687"/>
                  </a:cubicBezTo>
                  <a:cubicBezTo>
                    <a:pt x="619" y="2727"/>
                    <a:pt x="619" y="2727"/>
                    <a:pt x="619" y="2727"/>
                  </a:cubicBezTo>
                  <a:cubicBezTo>
                    <a:pt x="607" y="2732"/>
                    <a:pt x="607" y="2732"/>
                    <a:pt x="607" y="2732"/>
                  </a:cubicBezTo>
                  <a:cubicBezTo>
                    <a:pt x="569" y="2711"/>
                    <a:pt x="569" y="2711"/>
                    <a:pt x="569" y="2711"/>
                  </a:cubicBezTo>
                  <a:cubicBezTo>
                    <a:pt x="536" y="2699"/>
                    <a:pt x="536" y="2699"/>
                    <a:pt x="536" y="2699"/>
                  </a:cubicBezTo>
                  <a:cubicBezTo>
                    <a:pt x="509" y="2653"/>
                    <a:pt x="509" y="2653"/>
                    <a:pt x="509" y="2653"/>
                  </a:cubicBezTo>
                  <a:cubicBezTo>
                    <a:pt x="500" y="2670"/>
                    <a:pt x="500" y="2670"/>
                    <a:pt x="500" y="2670"/>
                  </a:cubicBezTo>
                  <a:cubicBezTo>
                    <a:pt x="502" y="2727"/>
                    <a:pt x="502" y="2727"/>
                    <a:pt x="502" y="2727"/>
                  </a:cubicBezTo>
                  <a:cubicBezTo>
                    <a:pt x="462" y="2727"/>
                    <a:pt x="462" y="2727"/>
                    <a:pt x="462" y="2727"/>
                  </a:cubicBezTo>
                  <a:cubicBezTo>
                    <a:pt x="459" y="2749"/>
                    <a:pt x="459" y="2749"/>
                    <a:pt x="459" y="2749"/>
                  </a:cubicBezTo>
                  <a:cubicBezTo>
                    <a:pt x="421" y="2746"/>
                    <a:pt x="421" y="2746"/>
                    <a:pt x="421" y="2746"/>
                  </a:cubicBezTo>
                  <a:cubicBezTo>
                    <a:pt x="421" y="2746"/>
                    <a:pt x="421" y="2746"/>
                    <a:pt x="419" y="2739"/>
                  </a:cubicBezTo>
                  <a:cubicBezTo>
                    <a:pt x="416" y="2732"/>
                    <a:pt x="402" y="2735"/>
                    <a:pt x="402" y="2735"/>
                  </a:cubicBezTo>
                  <a:cubicBezTo>
                    <a:pt x="373" y="2730"/>
                    <a:pt x="373" y="2730"/>
                    <a:pt x="373" y="2730"/>
                  </a:cubicBezTo>
                  <a:cubicBezTo>
                    <a:pt x="338" y="2739"/>
                    <a:pt x="338" y="2739"/>
                    <a:pt x="338" y="2739"/>
                  </a:cubicBezTo>
                  <a:cubicBezTo>
                    <a:pt x="297" y="2777"/>
                    <a:pt x="297" y="2777"/>
                    <a:pt x="297" y="2777"/>
                  </a:cubicBezTo>
                  <a:cubicBezTo>
                    <a:pt x="221" y="2777"/>
                    <a:pt x="221" y="2777"/>
                    <a:pt x="221" y="2777"/>
                  </a:cubicBezTo>
                  <a:cubicBezTo>
                    <a:pt x="151" y="2777"/>
                    <a:pt x="151" y="2777"/>
                    <a:pt x="151" y="2777"/>
                  </a:cubicBezTo>
                  <a:cubicBezTo>
                    <a:pt x="151" y="2751"/>
                    <a:pt x="151" y="2751"/>
                    <a:pt x="151" y="2751"/>
                  </a:cubicBezTo>
                  <a:cubicBezTo>
                    <a:pt x="194" y="2699"/>
                    <a:pt x="194" y="2699"/>
                    <a:pt x="194" y="2699"/>
                  </a:cubicBezTo>
                  <a:cubicBezTo>
                    <a:pt x="280" y="2699"/>
                    <a:pt x="280" y="2699"/>
                    <a:pt x="280" y="2699"/>
                  </a:cubicBezTo>
                  <a:cubicBezTo>
                    <a:pt x="318" y="2699"/>
                    <a:pt x="318" y="2699"/>
                    <a:pt x="318" y="2699"/>
                  </a:cubicBezTo>
                  <a:cubicBezTo>
                    <a:pt x="347" y="2680"/>
                    <a:pt x="347" y="2680"/>
                    <a:pt x="347" y="2680"/>
                  </a:cubicBezTo>
                  <a:cubicBezTo>
                    <a:pt x="397" y="2665"/>
                    <a:pt x="397" y="2665"/>
                    <a:pt x="397" y="2665"/>
                  </a:cubicBezTo>
                  <a:cubicBezTo>
                    <a:pt x="421" y="2646"/>
                    <a:pt x="421" y="2646"/>
                    <a:pt x="421" y="2646"/>
                  </a:cubicBezTo>
                  <a:cubicBezTo>
                    <a:pt x="440" y="2613"/>
                    <a:pt x="440" y="2613"/>
                    <a:pt x="440" y="2613"/>
                  </a:cubicBezTo>
                  <a:cubicBezTo>
                    <a:pt x="481" y="2591"/>
                    <a:pt x="481" y="2591"/>
                    <a:pt x="481" y="2591"/>
                  </a:cubicBezTo>
                  <a:cubicBezTo>
                    <a:pt x="543" y="2587"/>
                    <a:pt x="543" y="2587"/>
                    <a:pt x="543" y="2587"/>
                  </a:cubicBezTo>
                  <a:cubicBezTo>
                    <a:pt x="579" y="2587"/>
                    <a:pt x="579" y="2587"/>
                    <a:pt x="579" y="2587"/>
                  </a:cubicBezTo>
                  <a:cubicBezTo>
                    <a:pt x="607" y="2613"/>
                    <a:pt x="607" y="2613"/>
                    <a:pt x="607" y="2613"/>
                  </a:cubicBezTo>
                  <a:cubicBezTo>
                    <a:pt x="631" y="2591"/>
                    <a:pt x="631" y="2591"/>
                    <a:pt x="631" y="2591"/>
                  </a:cubicBezTo>
                  <a:cubicBezTo>
                    <a:pt x="662" y="2548"/>
                    <a:pt x="662" y="2548"/>
                    <a:pt x="662" y="2548"/>
                  </a:cubicBezTo>
                  <a:cubicBezTo>
                    <a:pt x="698" y="2515"/>
                    <a:pt x="698" y="2515"/>
                    <a:pt x="698" y="2515"/>
                  </a:cubicBezTo>
                  <a:cubicBezTo>
                    <a:pt x="731" y="2496"/>
                    <a:pt x="731" y="2496"/>
                    <a:pt x="731" y="2496"/>
                  </a:cubicBezTo>
                  <a:cubicBezTo>
                    <a:pt x="803" y="2482"/>
                    <a:pt x="803" y="2482"/>
                    <a:pt x="803" y="2482"/>
                  </a:cubicBezTo>
                  <a:cubicBezTo>
                    <a:pt x="831" y="2458"/>
                    <a:pt x="831" y="2458"/>
                    <a:pt x="831" y="2458"/>
                  </a:cubicBezTo>
                  <a:cubicBezTo>
                    <a:pt x="860" y="2420"/>
                    <a:pt x="860" y="2420"/>
                    <a:pt x="860" y="2420"/>
                  </a:cubicBezTo>
                  <a:cubicBezTo>
                    <a:pt x="908" y="2384"/>
                    <a:pt x="908" y="2384"/>
                    <a:pt x="908" y="2384"/>
                  </a:cubicBezTo>
                  <a:cubicBezTo>
                    <a:pt x="941" y="2367"/>
                    <a:pt x="941" y="2367"/>
                    <a:pt x="941" y="2367"/>
                  </a:cubicBezTo>
                  <a:cubicBezTo>
                    <a:pt x="951" y="2319"/>
                    <a:pt x="951" y="2319"/>
                    <a:pt x="951" y="2319"/>
                  </a:cubicBezTo>
                  <a:cubicBezTo>
                    <a:pt x="960" y="2262"/>
                    <a:pt x="960" y="2262"/>
                    <a:pt x="960" y="2262"/>
                  </a:cubicBezTo>
                  <a:cubicBezTo>
                    <a:pt x="975" y="2222"/>
                    <a:pt x="975" y="2222"/>
                    <a:pt x="975" y="2222"/>
                  </a:cubicBezTo>
                  <a:cubicBezTo>
                    <a:pt x="979" y="2202"/>
                    <a:pt x="979" y="2202"/>
                    <a:pt x="979" y="2202"/>
                  </a:cubicBezTo>
                  <a:cubicBezTo>
                    <a:pt x="1013" y="2157"/>
                    <a:pt x="1013" y="2157"/>
                    <a:pt x="1013" y="2157"/>
                  </a:cubicBezTo>
                  <a:cubicBezTo>
                    <a:pt x="996" y="2157"/>
                    <a:pt x="996" y="2157"/>
                    <a:pt x="996" y="2157"/>
                  </a:cubicBezTo>
                  <a:cubicBezTo>
                    <a:pt x="963" y="2162"/>
                    <a:pt x="963" y="2162"/>
                    <a:pt x="963" y="2162"/>
                  </a:cubicBezTo>
                  <a:cubicBezTo>
                    <a:pt x="941" y="2162"/>
                    <a:pt x="941" y="2162"/>
                    <a:pt x="941" y="2162"/>
                  </a:cubicBezTo>
                  <a:cubicBezTo>
                    <a:pt x="905" y="2160"/>
                    <a:pt x="905" y="2160"/>
                    <a:pt x="905" y="2160"/>
                  </a:cubicBezTo>
                  <a:cubicBezTo>
                    <a:pt x="894" y="2145"/>
                    <a:pt x="894" y="2145"/>
                    <a:pt x="894" y="2145"/>
                  </a:cubicBezTo>
                  <a:cubicBezTo>
                    <a:pt x="925" y="2109"/>
                    <a:pt x="925" y="2109"/>
                    <a:pt x="925" y="2109"/>
                  </a:cubicBezTo>
                  <a:cubicBezTo>
                    <a:pt x="894" y="2114"/>
                    <a:pt x="894" y="2114"/>
                    <a:pt x="894" y="2114"/>
                  </a:cubicBezTo>
                  <a:cubicBezTo>
                    <a:pt x="867" y="2138"/>
                    <a:pt x="867" y="2138"/>
                    <a:pt x="867" y="2138"/>
                  </a:cubicBezTo>
                  <a:cubicBezTo>
                    <a:pt x="858" y="2181"/>
                    <a:pt x="858" y="2181"/>
                    <a:pt x="858" y="2181"/>
                  </a:cubicBezTo>
                  <a:cubicBezTo>
                    <a:pt x="839" y="2202"/>
                    <a:pt x="839" y="2202"/>
                    <a:pt x="839" y="2202"/>
                  </a:cubicBezTo>
                  <a:cubicBezTo>
                    <a:pt x="831" y="2183"/>
                    <a:pt x="831" y="2183"/>
                    <a:pt x="831" y="2183"/>
                  </a:cubicBezTo>
                  <a:cubicBezTo>
                    <a:pt x="810" y="2155"/>
                    <a:pt x="810" y="2155"/>
                    <a:pt x="810" y="2155"/>
                  </a:cubicBezTo>
                  <a:cubicBezTo>
                    <a:pt x="774" y="2124"/>
                    <a:pt x="774" y="2124"/>
                    <a:pt x="774" y="2124"/>
                  </a:cubicBezTo>
                  <a:cubicBezTo>
                    <a:pt x="719" y="2086"/>
                    <a:pt x="719" y="2086"/>
                    <a:pt x="719" y="2086"/>
                  </a:cubicBezTo>
                  <a:cubicBezTo>
                    <a:pt x="705" y="2086"/>
                    <a:pt x="705" y="2086"/>
                    <a:pt x="705" y="2086"/>
                  </a:cubicBezTo>
                  <a:cubicBezTo>
                    <a:pt x="657" y="2124"/>
                    <a:pt x="657" y="2124"/>
                    <a:pt x="657" y="2124"/>
                  </a:cubicBezTo>
                  <a:cubicBezTo>
                    <a:pt x="629" y="2124"/>
                    <a:pt x="629" y="2124"/>
                    <a:pt x="629" y="2124"/>
                  </a:cubicBezTo>
                  <a:cubicBezTo>
                    <a:pt x="586" y="2124"/>
                    <a:pt x="586" y="2124"/>
                    <a:pt x="586" y="2124"/>
                  </a:cubicBezTo>
                  <a:cubicBezTo>
                    <a:pt x="595" y="2033"/>
                    <a:pt x="595" y="2033"/>
                    <a:pt x="595" y="2033"/>
                  </a:cubicBezTo>
                  <a:cubicBezTo>
                    <a:pt x="600" y="2007"/>
                    <a:pt x="600" y="2007"/>
                    <a:pt x="600" y="2007"/>
                  </a:cubicBezTo>
                  <a:cubicBezTo>
                    <a:pt x="624" y="1976"/>
                    <a:pt x="624" y="1976"/>
                    <a:pt x="624" y="1976"/>
                  </a:cubicBezTo>
                  <a:cubicBezTo>
                    <a:pt x="622" y="1942"/>
                    <a:pt x="622" y="1942"/>
                    <a:pt x="622" y="1942"/>
                  </a:cubicBezTo>
                  <a:cubicBezTo>
                    <a:pt x="612" y="1885"/>
                    <a:pt x="612" y="1885"/>
                    <a:pt x="612" y="1885"/>
                  </a:cubicBezTo>
                  <a:cubicBezTo>
                    <a:pt x="600" y="1828"/>
                    <a:pt x="600" y="1828"/>
                    <a:pt x="600" y="1828"/>
                  </a:cubicBezTo>
                  <a:cubicBezTo>
                    <a:pt x="583" y="1842"/>
                    <a:pt x="583" y="1842"/>
                    <a:pt x="583" y="1842"/>
                  </a:cubicBezTo>
                  <a:cubicBezTo>
                    <a:pt x="555" y="1873"/>
                    <a:pt x="555" y="1873"/>
                    <a:pt x="555" y="1873"/>
                  </a:cubicBezTo>
                  <a:cubicBezTo>
                    <a:pt x="538" y="1885"/>
                    <a:pt x="538" y="1885"/>
                    <a:pt x="538" y="1885"/>
                  </a:cubicBezTo>
                  <a:cubicBezTo>
                    <a:pt x="514" y="1885"/>
                    <a:pt x="514" y="1885"/>
                    <a:pt x="514" y="1885"/>
                  </a:cubicBezTo>
                  <a:cubicBezTo>
                    <a:pt x="493" y="1868"/>
                    <a:pt x="493" y="1868"/>
                    <a:pt x="493" y="1868"/>
                  </a:cubicBezTo>
                  <a:cubicBezTo>
                    <a:pt x="483" y="1868"/>
                    <a:pt x="483" y="1868"/>
                    <a:pt x="483" y="1868"/>
                  </a:cubicBezTo>
                  <a:cubicBezTo>
                    <a:pt x="454" y="1852"/>
                    <a:pt x="454" y="1852"/>
                    <a:pt x="454" y="1852"/>
                  </a:cubicBezTo>
                  <a:cubicBezTo>
                    <a:pt x="435" y="1833"/>
                    <a:pt x="435" y="1833"/>
                    <a:pt x="435" y="1833"/>
                  </a:cubicBezTo>
                  <a:cubicBezTo>
                    <a:pt x="409" y="1814"/>
                    <a:pt x="409" y="1814"/>
                    <a:pt x="409" y="1814"/>
                  </a:cubicBezTo>
                  <a:cubicBezTo>
                    <a:pt x="392" y="1794"/>
                    <a:pt x="392" y="1794"/>
                    <a:pt x="392" y="1794"/>
                  </a:cubicBezTo>
                  <a:cubicBezTo>
                    <a:pt x="385" y="1773"/>
                    <a:pt x="385" y="1773"/>
                    <a:pt x="385" y="1773"/>
                  </a:cubicBezTo>
                  <a:cubicBezTo>
                    <a:pt x="381" y="1725"/>
                    <a:pt x="381" y="1725"/>
                    <a:pt x="381" y="1725"/>
                  </a:cubicBezTo>
                  <a:cubicBezTo>
                    <a:pt x="407" y="1704"/>
                    <a:pt x="407" y="1704"/>
                    <a:pt x="407" y="1704"/>
                  </a:cubicBezTo>
                  <a:cubicBezTo>
                    <a:pt x="435" y="1704"/>
                    <a:pt x="435" y="1704"/>
                    <a:pt x="435" y="1704"/>
                  </a:cubicBezTo>
                  <a:cubicBezTo>
                    <a:pt x="466" y="1704"/>
                    <a:pt x="466" y="1704"/>
                    <a:pt x="466" y="1704"/>
                  </a:cubicBezTo>
                  <a:cubicBezTo>
                    <a:pt x="500" y="1725"/>
                    <a:pt x="500" y="1725"/>
                    <a:pt x="500" y="1725"/>
                  </a:cubicBezTo>
                  <a:cubicBezTo>
                    <a:pt x="517" y="1694"/>
                    <a:pt x="517" y="1694"/>
                    <a:pt x="517" y="1694"/>
                  </a:cubicBezTo>
                  <a:cubicBezTo>
                    <a:pt x="497" y="1670"/>
                    <a:pt x="497" y="1670"/>
                    <a:pt x="497" y="1670"/>
                  </a:cubicBezTo>
                  <a:cubicBezTo>
                    <a:pt x="486" y="1670"/>
                    <a:pt x="486" y="1670"/>
                    <a:pt x="486" y="1670"/>
                  </a:cubicBezTo>
                  <a:cubicBezTo>
                    <a:pt x="454" y="1670"/>
                    <a:pt x="454" y="1670"/>
                    <a:pt x="454" y="1670"/>
                  </a:cubicBezTo>
                  <a:cubicBezTo>
                    <a:pt x="431" y="1670"/>
                    <a:pt x="431" y="1670"/>
                    <a:pt x="431" y="1670"/>
                  </a:cubicBezTo>
                  <a:cubicBezTo>
                    <a:pt x="392" y="1644"/>
                    <a:pt x="392" y="1644"/>
                    <a:pt x="392" y="1644"/>
                  </a:cubicBezTo>
                  <a:cubicBezTo>
                    <a:pt x="376" y="1618"/>
                    <a:pt x="376" y="1618"/>
                    <a:pt x="376" y="1618"/>
                  </a:cubicBezTo>
                  <a:cubicBezTo>
                    <a:pt x="364" y="1584"/>
                    <a:pt x="364" y="1584"/>
                    <a:pt x="364" y="1584"/>
                  </a:cubicBezTo>
                  <a:cubicBezTo>
                    <a:pt x="347" y="1544"/>
                    <a:pt x="347" y="1544"/>
                    <a:pt x="347" y="1544"/>
                  </a:cubicBezTo>
                  <a:cubicBezTo>
                    <a:pt x="347" y="1532"/>
                    <a:pt x="347" y="1532"/>
                    <a:pt x="347" y="1532"/>
                  </a:cubicBezTo>
                  <a:cubicBezTo>
                    <a:pt x="366" y="1518"/>
                    <a:pt x="366" y="1518"/>
                    <a:pt x="366" y="1518"/>
                  </a:cubicBezTo>
                  <a:cubicBezTo>
                    <a:pt x="383" y="1482"/>
                    <a:pt x="383" y="1482"/>
                    <a:pt x="383" y="1482"/>
                  </a:cubicBezTo>
                  <a:cubicBezTo>
                    <a:pt x="421" y="1441"/>
                    <a:pt x="421" y="1441"/>
                    <a:pt x="421" y="1441"/>
                  </a:cubicBezTo>
                  <a:cubicBezTo>
                    <a:pt x="462" y="1417"/>
                    <a:pt x="462" y="1417"/>
                    <a:pt x="462" y="1417"/>
                  </a:cubicBezTo>
                  <a:cubicBezTo>
                    <a:pt x="488" y="1379"/>
                    <a:pt x="488" y="1379"/>
                    <a:pt x="488" y="1379"/>
                  </a:cubicBezTo>
                  <a:cubicBezTo>
                    <a:pt x="497" y="1344"/>
                    <a:pt x="497" y="1344"/>
                    <a:pt x="497" y="1344"/>
                  </a:cubicBezTo>
                  <a:cubicBezTo>
                    <a:pt x="533" y="1310"/>
                    <a:pt x="533" y="1310"/>
                    <a:pt x="533" y="1310"/>
                  </a:cubicBezTo>
                  <a:cubicBezTo>
                    <a:pt x="555" y="1305"/>
                    <a:pt x="555" y="1305"/>
                    <a:pt x="555" y="1305"/>
                  </a:cubicBezTo>
                  <a:cubicBezTo>
                    <a:pt x="581" y="1315"/>
                    <a:pt x="581" y="1315"/>
                    <a:pt x="581" y="1315"/>
                  </a:cubicBezTo>
                  <a:cubicBezTo>
                    <a:pt x="600" y="1344"/>
                    <a:pt x="600" y="1344"/>
                    <a:pt x="600" y="1344"/>
                  </a:cubicBezTo>
                  <a:cubicBezTo>
                    <a:pt x="617" y="1344"/>
                    <a:pt x="617" y="1344"/>
                    <a:pt x="617" y="1344"/>
                  </a:cubicBezTo>
                  <a:cubicBezTo>
                    <a:pt x="641" y="1344"/>
                    <a:pt x="641" y="1344"/>
                    <a:pt x="641" y="1344"/>
                  </a:cubicBezTo>
                  <a:cubicBezTo>
                    <a:pt x="655" y="1344"/>
                    <a:pt x="655" y="1344"/>
                    <a:pt x="655" y="1344"/>
                  </a:cubicBezTo>
                  <a:cubicBezTo>
                    <a:pt x="679" y="1315"/>
                    <a:pt x="679" y="1315"/>
                    <a:pt x="679" y="1315"/>
                  </a:cubicBezTo>
                  <a:cubicBezTo>
                    <a:pt x="695" y="1315"/>
                    <a:pt x="695" y="1315"/>
                    <a:pt x="695" y="1315"/>
                  </a:cubicBezTo>
                  <a:cubicBezTo>
                    <a:pt x="703" y="1301"/>
                    <a:pt x="703" y="1301"/>
                    <a:pt x="703" y="1301"/>
                  </a:cubicBezTo>
                  <a:cubicBezTo>
                    <a:pt x="717" y="1284"/>
                    <a:pt x="717" y="1284"/>
                    <a:pt x="717" y="1284"/>
                  </a:cubicBezTo>
                  <a:cubicBezTo>
                    <a:pt x="724" y="1301"/>
                    <a:pt x="724" y="1301"/>
                    <a:pt x="724" y="1301"/>
                  </a:cubicBezTo>
                  <a:cubicBezTo>
                    <a:pt x="748" y="1301"/>
                    <a:pt x="748" y="1301"/>
                    <a:pt x="748" y="1301"/>
                  </a:cubicBezTo>
                  <a:cubicBezTo>
                    <a:pt x="760" y="1301"/>
                    <a:pt x="760" y="1301"/>
                    <a:pt x="760" y="1301"/>
                  </a:cubicBezTo>
                  <a:cubicBezTo>
                    <a:pt x="786" y="1301"/>
                    <a:pt x="786" y="1301"/>
                    <a:pt x="786" y="1301"/>
                  </a:cubicBezTo>
                  <a:cubicBezTo>
                    <a:pt x="808" y="1281"/>
                    <a:pt x="808" y="1281"/>
                    <a:pt x="808" y="1281"/>
                  </a:cubicBezTo>
                  <a:cubicBezTo>
                    <a:pt x="827" y="1281"/>
                    <a:pt x="827" y="1281"/>
                    <a:pt x="827" y="1281"/>
                  </a:cubicBezTo>
                  <a:cubicBezTo>
                    <a:pt x="839" y="1236"/>
                    <a:pt x="839" y="1236"/>
                    <a:pt x="839" y="1236"/>
                  </a:cubicBezTo>
                  <a:cubicBezTo>
                    <a:pt x="824" y="1198"/>
                    <a:pt x="824" y="1198"/>
                    <a:pt x="824" y="1198"/>
                  </a:cubicBezTo>
                  <a:cubicBezTo>
                    <a:pt x="808" y="1145"/>
                    <a:pt x="808" y="1145"/>
                    <a:pt x="808" y="1145"/>
                  </a:cubicBezTo>
                  <a:cubicBezTo>
                    <a:pt x="836" y="1145"/>
                    <a:pt x="836" y="1145"/>
                    <a:pt x="836" y="1145"/>
                  </a:cubicBezTo>
                  <a:cubicBezTo>
                    <a:pt x="865" y="1114"/>
                    <a:pt x="865" y="1114"/>
                    <a:pt x="865" y="1114"/>
                  </a:cubicBezTo>
                  <a:cubicBezTo>
                    <a:pt x="858" y="1076"/>
                    <a:pt x="858" y="1076"/>
                    <a:pt x="858" y="1076"/>
                  </a:cubicBezTo>
                  <a:cubicBezTo>
                    <a:pt x="817" y="1067"/>
                    <a:pt x="817" y="1067"/>
                    <a:pt x="817" y="1067"/>
                  </a:cubicBezTo>
                  <a:cubicBezTo>
                    <a:pt x="796" y="1067"/>
                    <a:pt x="796" y="1067"/>
                    <a:pt x="796" y="1067"/>
                  </a:cubicBezTo>
                  <a:cubicBezTo>
                    <a:pt x="772" y="1074"/>
                    <a:pt x="772" y="1074"/>
                    <a:pt x="772" y="1074"/>
                  </a:cubicBezTo>
                  <a:cubicBezTo>
                    <a:pt x="755" y="1088"/>
                    <a:pt x="755" y="1088"/>
                    <a:pt x="755" y="1088"/>
                  </a:cubicBezTo>
                  <a:cubicBezTo>
                    <a:pt x="738" y="1114"/>
                    <a:pt x="738" y="1114"/>
                    <a:pt x="738" y="1114"/>
                  </a:cubicBezTo>
                  <a:cubicBezTo>
                    <a:pt x="719" y="1114"/>
                    <a:pt x="719" y="1114"/>
                    <a:pt x="719" y="1114"/>
                  </a:cubicBezTo>
                  <a:cubicBezTo>
                    <a:pt x="698" y="1074"/>
                    <a:pt x="698" y="1074"/>
                    <a:pt x="698" y="1074"/>
                  </a:cubicBezTo>
                  <a:cubicBezTo>
                    <a:pt x="638" y="1074"/>
                    <a:pt x="638" y="1074"/>
                    <a:pt x="638" y="1074"/>
                  </a:cubicBezTo>
                  <a:cubicBezTo>
                    <a:pt x="576" y="1074"/>
                    <a:pt x="576" y="1074"/>
                    <a:pt x="576" y="1074"/>
                  </a:cubicBezTo>
                  <a:cubicBezTo>
                    <a:pt x="528" y="1062"/>
                    <a:pt x="528" y="1062"/>
                    <a:pt x="528" y="1062"/>
                  </a:cubicBezTo>
                  <a:cubicBezTo>
                    <a:pt x="481" y="1040"/>
                    <a:pt x="481" y="1040"/>
                    <a:pt x="481" y="1040"/>
                  </a:cubicBezTo>
                  <a:cubicBezTo>
                    <a:pt x="457" y="1007"/>
                    <a:pt x="457" y="1007"/>
                    <a:pt x="457" y="1007"/>
                  </a:cubicBezTo>
                  <a:cubicBezTo>
                    <a:pt x="445" y="938"/>
                    <a:pt x="445" y="938"/>
                    <a:pt x="445" y="938"/>
                  </a:cubicBezTo>
                  <a:cubicBezTo>
                    <a:pt x="483" y="921"/>
                    <a:pt x="483" y="921"/>
                    <a:pt x="483" y="921"/>
                  </a:cubicBezTo>
                  <a:cubicBezTo>
                    <a:pt x="502" y="909"/>
                    <a:pt x="502" y="909"/>
                    <a:pt x="502" y="909"/>
                  </a:cubicBezTo>
                  <a:cubicBezTo>
                    <a:pt x="457" y="888"/>
                    <a:pt x="457" y="888"/>
                    <a:pt x="457" y="888"/>
                  </a:cubicBezTo>
                  <a:cubicBezTo>
                    <a:pt x="423" y="869"/>
                    <a:pt x="423" y="869"/>
                    <a:pt x="423" y="869"/>
                  </a:cubicBezTo>
                  <a:cubicBezTo>
                    <a:pt x="395" y="840"/>
                    <a:pt x="395" y="840"/>
                    <a:pt x="395" y="840"/>
                  </a:cubicBezTo>
                  <a:cubicBezTo>
                    <a:pt x="383" y="826"/>
                    <a:pt x="383" y="826"/>
                    <a:pt x="383" y="826"/>
                  </a:cubicBezTo>
                  <a:cubicBezTo>
                    <a:pt x="409" y="807"/>
                    <a:pt x="409" y="807"/>
                    <a:pt x="409" y="807"/>
                  </a:cubicBezTo>
                  <a:cubicBezTo>
                    <a:pt x="435" y="807"/>
                    <a:pt x="435" y="807"/>
                    <a:pt x="435" y="807"/>
                  </a:cubicBezTo>
                  <a:cubicBezTo>
                    <a:pt x="474" y="799"/>
                    <a:pt x="474" y="799"/>
                    <a:pt x="474" y="799"/>
                  </a:cubicBezTo>
                  <a:cubicBezTo>
                    <a:pt x="528" y="766"/>
                    <a:pt x="528" y="766"/>
                    <a:pt x="528" y="766"/>
                  </a:cubicBezTo>
                  <a:cubicBezTo>
                    <a:pt x="540" y="776"/>
                    <a:pt x="540" y="776"/>
                    <a:pt x="540" y="776"/>
                  </a:cubicBezTo>
                  <a:cubicBezTo>
                    <a:pt x="569" y="766"/>
                    <a:pt x="569" y="766"/>
                    <a:pt x="569" y="766"/>
                  </a:cubicBezTo>
                  <a:cubicBezTo>
                    <a:pt x="569" y="754"/>
                    <a:pt x="569" y="754"/>
                    <a:pt x="569" y="754"/>
                  </a:cubicBezTo>
                  <a:cubicBezTo>
                    <a:pt x="590" y="747"/>
                    <a:pt x="590" y="747"/>
                    <a:pt x="590" y="747"/>
                  </a:cubicBezTo>
                  <a:cubicBezTo>
                    <a:pt x="633" y="745"/>
                    <a:pt x="633" y="745"/>
                    <a:pt x="633" y="745"/>
                  </a:cubicBezTo>
                  <a:cubicBezTo>
                    <a:pt x="681" y="742"/>
                    <a:pt x="681" y="742"/>
                    <a:pt x="681" y="742"/>
                  </a:cubicBezTo>
                  <a:cubicBezTo>
                    <a:pt x="703" y="759"/>
                    <a:pt x="703" y="759"/>
                    <a:pt x="703" y="759"/>
                  </a:cubicBezTo>
                  <a:cubicBezTo>
                    <a:pt x="693" y="790"/>
                    <a:pt x="693" y="790"/>
                    <a:pt x="693" y="790"/>
                  </a:cubicBezTo>
                  <a:cubicBezTo>
                    <a:pt x="691" y="802"/>
                    <a:pt x="691" y="802"/>
                    <a:pt x="691" y="802"/>
                  </a:cubicBezTo>
                  <a:cubicBezTo>
                    <a:pt x="712" y="821"/>
                    <a:pt x="712" y="821"/>
                    <a:pt x="712" y="821"/>
                  </a:cubicBezTo>
                  <a:cubicBezTo>
                    <a:pt x="731" y="840"/>
                    <a:pt x="731" y="840"/>
                    <a:pt x="731" y="840"/>
                  </a:cubicBezTo>
                  <a:cubicBezTo>
                    <a:pt x="774" y="838"/>
                    <a:pt x="774" y="838"/>
                    <a:pt x="774" y="838"/>
                  </a:cubicBezTo>
                  <a:cubicBezTo>
                    <a:pt x="827" y="852"/>
                    <a:pt x="827" y="852"/>
                    <a:pt x="827" y="852"/>
                  </a:cubicBezTo>
                  <a:cubicBezTo>
                    <a:pt x="867" y="833"/>
                    <a:pt x="867" y="833"/>
                    <a:pt x="867" y="833"/>
                  </a:cubicBezTo>
                  <a:cubicBezTo>
                    <a:pt x="896" y="807"/>
                    <a:pt x="896" y="807"/>
                    <a:pt x="896" y="807"/>
                  </a:cubicBezTo>
                  <a:cubicBezTo>
                    <a:pt x="929" y="785"/>
                    <a:pt x="929" y="785"/>
                    <a:pt x="929" y="785"/>
                  </a:cubicBezTo>
                  <a:cubicBezTo>
                    <a:pt x="929" y="785"/>
                    <a:pt x="905" y="773"/>
                    <a:pt x="896" y="771"/>
                  </a:cubicBezTo>
                  <a:cubicBezTo>
                    <a:pt x="886" y="768"/>
                    <a:pt x="867" y="759"/>
                    <a:pt x="867" y="759"/>
                  </a:cubicBezTo>
                  <a:cubicBezTo>
                    <a:pt x="848" y="740"/>
                    <a:pt x="848" y="740"/>
                    <a:pt x="848" y="740"/>
                  </a:cubicBezTo>
                  <a:cubicBezTo>
                    <a:pt x="848" y="714"/>
                    <a:pt x="848" y="714"/>
                    <a:pt x="848" y="714"/>
                  </a:cubicBezTo>
                  <a:cubicBezTo>
                    <a:pt x="841" y="683"/>
                    <a:pt x="841" y="683"/>
                    <a:pt x="841" y="683"/>
                  </a:cubicBezTo>
                  <a:cubicBezTo>
                    <a:pt x="741" y="652"/>
                    <a:pt x="741" y="652"/>
                    <a:pt x="741" y="652"/>
                  </a:cubicBezTo>
                  <a:cubicBezTo>
                    <a:pt x="738" y="549"/>
                    <a:pt x="738" y="549"/>
                    <a:pt x="738" y="549"/>
                  </a:cubicBezTo>
                  <a:cubicBezTo>
                    <a:pt x="688" y="499"/>
                    <a:pt x="688" y="499"/>
                    <a:pt x="688" y="499"/>
                  </a:cubicBezTo>
                  <a:cubicBezTo>
                    <a:pt x="590" y="394"/>
                    <a:pt x="590" y="394"/>
                    <a:pt x="590" y="394"/>
                  </a:cubicBezTo>
                  <a:cubicBezTo>
                    <a:pt x="607" y="394"/>
                    <a:pt x="607" y="394"/>
                    <a:pt x="607" y="394"/>
                  </a:cubicBezTo>
                  <a:cubicBezTo>
                    <a:pt x="607" y="377"/>
                    <a:pt x="607" y="377"/>
                    <a:pt x="607" y="377"/>
                  </a:cubicBezTo>
                  <a:cubicBezTo>
                    <a:pt x="638" y="377"/>
                    <a:pt x="638" y="377"/>
                    <a:pt x="638" y="377"/>
                  </a:cubicBezTo>
                  <a:cubicBezTo>
                    <a:pt x="638" y="346"/>
                    <a:pt x="638" y="346"/>
                    <a:pt x="638" y="346"/>
                  </a:cubicBezTo>
                  <a:cubicBezTo>
                    <a:pt x="650" y="310"/>
                    <a:pt x="650" y="310"/>
                    <a:pt x="650" y="310"/>
                  </a:cubicBezTo>
                  <a:cubicBezTo>
                    <a:pt x="667" y="313"/>
                    <a:pt x="667" y="313"/>
                    <a:pt x="667" y="313"/>
                  </a:cubicBezTo>
                  <a:cubicBezTo>
                    <a:pt x="693" y="327"/>
                    <a:pt x="693" y="327"/>
                    <a:pt x="693" y="327"/>
                  </a:cubicBezTo>
                  <a:cubicBezTo>
                    <a:pt x="722" y="327"/>
                    <a:pt x="722" y="327"/>
                    <a:pt x="722" y="327"/>
                  </a:cubicBezTo>
                  <a:cubicBezTo>
                    <a:pt x="741" y="327"/>
                    <a:pt x="741" y="327"/>
                    <a:pt x="741" y="327"/>
                  </a:cubicBezTo>
                  <a:cubicBezTo>
                    <a:pt x="774" y="327"/>
                    <a:pt x="774" y="327"/>
                    <a:pt x="774" y="327"/>
                  </a:cubicBezTo>
                  <a:cubicBezTo>
                    <a:pt x="836" y="306"/>
                    <a:pt x="836" y="306"/>
                    <a:pt x="836" y="306"/>
                  </a:cubicBezTo>
                  <a:cubicBezTo>
                    <a:pt x="858" y="287"/>
                    <a:pt x="858" y="287"/>
                    <a:pt x="858" y="287"/>
                  </a:cubicBezTo>
                  <a:cubicBezTo>
                    <a:pt x="874" y="253"/>
                    <a:pt x="874" y="253"/>
                    <a:pt x="874" y="253"/>
                  </a:cubicBezTo>
                  <a:cubicBezTo>
                    <a:pt x="874" y="198"/>
                    <a:pt x="874" y="198"/>
                    <a:pt x="874" y="198"/>
                  </a:cubicBezTo>
                  <a:cubicBezTo>
                    <a:pt x="896" y="193"/>
                    <a:pt x="896" y="193"/>
                    <a:pt x="896" y="193"/>
                  </a:cubicBezTo>
                  <a:cubicBezTo>
                    <a:pt x="920" y="177"/>
                    <a:pt x="920" y="177"/>
                    <a:pt x="920" y="177"/>
                  </a:cubicBezTo>
                  <a:cubicBezTo>
                    <a:pt x="963" y="139"/>
                    <a:pt x="963" y="139"/>
                    <a:pt x="963" y="139"/>
                  </a:cubicBezTo>
                  <a:cubicBezTo>
                    <a:pt x="1034" y="127"/>
                    <a:pt x="1034" y="127"/>
                    <a:pt x="1034" y="127"/>
                  </a:cubicBezTo>
                  <a:cubicBezTo>
                    <a:pt x="1065" y="93"/>
                    <a:pt x="1065" y="93"/>
                    <a:pt x="1065" y="93"/>
                  </a:cubicBezTo>
                  <a:cubicBezTo>
                    <a:pt x="1092" y="77"/>
                    <a:pt x="1092" y="77"/>
                    <a:pt x="1092" y="77"/>
                  </a:cubicBezTo>
                  <a:cubicBezTo>
                    <a:pt x="1111" y="57"/>
                    <a:pt x="1111" y="57"/>
                    <a:pt x="1111" y="57"/>
                  </a:cubicBezTo>
                  <a:cubicBezTo>
                    <a:pt x="1225" y="65"/>
                    <a:pt x="1225" y="65"/>
                    <a:pt x="1225" y="65"/>
                  </a:cubicBezTo>
                  <a:cubicBezTo>
                    <a:pt x="1239" y="26"/>
                    <a:pt x="1239" y="26"/>
                    <a:pt x="1239" y="26"/>
                  </a:cubicBezTo>
                  <a:cubicBezTo>
                    <a:pt x="1292" y="0"/>
                    <a:pt x="1292" y="0"/>
                    <a:pt x="1292" y="0"/>
                  </a:cubicBezTo>
                  <a:cubicBezTo>
                    <a:pt x="1323" y="26"/>
                    <a:pt x="1323" y="26"/>
                    <a:pt x="1323" y="26"/>
                  </a:cubicBezTo>
                  <a:cubicBezTo>
                    <a:pt x="1335" y="50"/>
                    <a:pt x="1335" y="50"/>
                    <a:pt x="1335" y="50"/>
                  </a:cubicBezTo>
                  <a:cubicBezTo>
                    <a:pt x="1323" y="50"/>
                    <a:pt x="1323" y="50"/>
                    <a:pt x="1323" y="50"/>
                  </a:cubicBezTo>
                  <a:cubicBezTo>
                    <a:pt x="1323" y="67"/>
                    <a:pt x="1323" y="67"/>
                    <a:pt x="1323" y="67"/>
                  </a:cubicBezTo>
                  <a:cubicBezTo>
                    <a:pt x="1342" y="86"/>
                    <a:pt x="1342" y="86"/>
                    <a:pt x="1342" y="86"/>
                  </a:cubicBezTo>
                  <a:cubicBezTo>
                    <a:pt x="1368" y="84"/>
                    <a:pt x="1368" y="84"/>
                    <a:pt x="1368" y="84"/>
                  </a:cubicBezTo>
                  <a:cubicBezTo>
                    <a:pt x="1368" y="65"/>
                    <a:pt x="1368" y="65"/>
                    <a:pt x="1368" y="65"/>
                  </a:cubicBezTo>
                  <a:cubicBezTo>
                    <a:pt x="1383" y="50"/>
                    <a:pt x="1383" y="50"/>
                    <a:pt x="1383" y="50"/>
                  </a:cubicBezTo>
                  <a:cubicBezTo>
                    <a:pt x="1395" y="62"/>
                    <a:pt x="1395" y="62"/>
                    <a:pt x="1395" y="62"/>
                  </a:cubicBezTo>
                  <a:cubicBezTo>
                    <a:pt x="1421" y="93"/>
                    <a:pt x="1421" y="93"/>
                    <a:pt x="1421" y="93"/>
                  </a:cubicBezTo>
                  <a:cubicBezTo>
                    <a:pt x="1457" y="81"/>
                    <a:pt x="1457" y="81"/>
                    <a:pt x="1457" y="81"/>
                  </a:cubicBezTo>
                  <a:cubicBezTo>
                    <a:pt x="1511" y="96"/>
                    <a:pt x="1511" y="96"/>
                    <a:pt x="1511" y="96"/>
                  </a:cubicBezTo>
                  <a:cubicBezTo>
                    <a:pt x="1511" y="120"/>
                    <a:pt x="1511" y="120"/>
                    <a:pt x="1511" y="120"/>
                  </a:cubicBezTo>
                  <a:cubicBezTo>
                    <a:pt x="1528" y="146"/>
                    <a:pt x="1528" y="146"/>
                    <a:pt x="1528" y="146"/>
                  </a:cubicBezTo>
                  <a:cubicBezTo>
                    <a:pt x="1564" y="174"/>
                    <a:pt x="1564" y="174"/>
                    <a:pt x="1564" y="174"/>
                  </a:cubicBezTo>
                  <a:cubicBezTo>
                    <a:pt x="1640" y="174"/>
                    <a:pt x="1640" y="174"/>
                    <a:pt x="1640" y="174"/>
                  </a:cubicBezTo>
                  <a:cubicBezTo>
                    <a:pt x="1657" y="174"/>
                    <a:pt x="1657" y="174"/>
                    <a:pt x="1657" y="174"/>
                  </a:cubicBezTo>
                  <a:cubicBezTo>
                    <a:pt x="1681" y="162"/>
                    <a:pt x="1681" y="162"/>
                    <a:pt x="1681" y="162"/>
                  </a:cubicBezTo>
                  <a:cubicBezTo>
                    <a:pt x="1707" y="162"/>
                    <a:pt x="1707" y="162"/>
                    <a:pt x="1707" y="162"/>
                  </a:cubicBezTo>
                  <a:cubicBezTo>
                    <a:pt x="1741" y="179"/>
                    <a:pt x="1741" y="179"/>
                    <a:pt x="1741" y="179"/>
                  </a:cubicBezTo>
                  <a:cubicBezTo>
                    <a:pt x="1752" y="201"/>
                    <a:pt x="1752" y="201"/>
                    <a:pt x="1752" y="201"/>
                  </a:cubicBezTo>
                  <a:cubicBezTo>
                    <a:pt x="1752" y="220"/>
                    <a:pt x="1752" y="220"/>
                    <a:pt x="1752" y="220"/>
                  </a:cubicBezTo>
                  <a:cubicBezTo>
                    <a:pt x="1752" y="253"/>
                    <a:pt x="1752" y="253"/>
                    <a:pt x="1752" y="253"/>
                  </a:cubicBezTo>
                  <a:cubicBezTo>
                    <a:pt x="1752" y="239"/>
                    <a:pt x="1752" y="239"/>
                    <a:pt x="1752" y="239"/>
                  </a:cubicBezTo>
                  <a:cubicBezTo>
                    <a:pt x="1783" y="213"/>
                    <a:pt x="1783" y="213"/>
                    <a:pt x="1783" y="213"/>
                  </a:cubicBezTo>
                  <a:cubicBezTo>
                    <a:pt x="1824" y="201"/>
                    <a:pt x="1824" y="201"/>
                    <a:pt x="1824" y="201"/>
                  </a:cubicBezTo>
                  <a:cubicBezTo>
                    <a:pt x="1855" y="201"/>
                    <a:pt x="1855" y="201"/>
                    <a:pt x="1855" y="201"/>
                  </a:cubicBezTo>
                  <a:cubicBezTo>
                    <a:pt x="1908" y="222"/>
                    <a:pt x="1908" y="222"/>
                    <a:pt x="1908" y="222"/>
                  </a:cubicBezTo>
                  <a:cubicBezTo>
                    <a:pt x="1958" y="239"/>
                    <a:pt x="1958" y="239"/>
                    <a:pt x="1958" y="239"/>
                  </a:cubicBezTo>
                  <a:cubicBezTo>
                    <a:pt x="2010" y="224"/>
                    <a:pt x="2010" y="224"/>
                    <a:pt x="2010" y="224"/>
                  </a:cubicBezTo>
                  <a:cubicBezTo>
                    <a:pt x="2041" y="201"/>
                    <a:pt x="2041" y="201"/>
                    <a:pt x="2041" y="201"/>
                  </a:cubicBezTo>
                  <a:cubicBezTo>
                    <a:pt x="2070" y="201"/>
                    <a:pt x="2070" y="201"/>
                    <a:pt x="2070" y="201"/>
                  </a:cubicBezTo>
                  <a:cubicBezTo>
                    <a:pt x="2082" y="201"/>
                    <a:pt x="2082" y="201"/>
                    <a:pt x="2082" y="201"/>
                  </a:cubicBezTo>
                  <a:cubicBezTo>
                    <a:pt x="2120" y="236"/>
                    <a:pt x="2120" y="236"/>
                    <a:pt x="2120" y="236"/>
                  </a:cubicBezTo>
                  <a:cubicBezTo>
                    <a:pt x="2153" y="265"/>
                    <a:pt x="2153" y="265"/>
                    <a:pt x="2153" y="265"/>
                  </a:cubicBezTo>
                  <a:cubicBezTo>
                    <a:pt x="2213" y="272"/>
                    <a:pt x="2213" y="272"/>
                    <a:pt x="2213" y="272"/>
                  </a:cubicBezTo>
                  <a:lnTo>
                    <a:pt x="2244" y="511"/>
                  </a:lnTo>
                  <a:close/>
                  <a:moveTo>
                    <a:pt x="1196" y="2590"/>
                  </a:moveTo>
                  <a:cubicBezTo>
                    <a:pt x="1263" y="2590"/>
                    <a:pt x="1263" y="2590"/>
                    <a:pt x="1263" y="2590"/>
                  </a:cubicBezTo>
                  <a:cubicBezTo>
                    <a:pt x="1273" y="2559"/>
                    <a:pt x="1273" y="2559"/>
                    <a:pt x="1273" y="2559"/>
                  </a:cubicBezTo>
                  <a:cubicBezTo>
                    <a:pt x="1273" y="2546"/>
                    <a:pt x="1273" y="2546"/>
                    <a:pt x="1273" y="2546"/>
                  </a:cubicBezTo>
                  <a:cubicBezTo>
                    <a:pt x="1288" y="2519"/>
                    <a:pt x="1288" y="2519"/>
                    <a:pt x="1288" y="2519"/>
                  </a:cubicBezTo>
                  <a:cubicBezTo>
                    <a:pt x="1309" y="2490"/>
                    <a:pt x="1309" y="2490"/>
                    <a:pt x="1309" y="2490"/>
                  </a:cubicBezTo>
                  <a:cubicBezTo>
                    <a:pt x="1319" y="2475"/>
                    <a:pt x="1319" y="2475"/>
                    <a:pt x="1319" y="2475"/>
                  </a:cubicBezTo>
                  <a:cubicBezTo>
                    <a:pt x="1322" y="2469"/>
                    <a:pt x="1322" y="2469"/>
                    <a:pt x="1322" y="2469"/>
                  </a:cubicBezTo>
                  <a:cubicBezTo>
                    <a:pt x="1343" y="2500"/>
                    <a:pt x="1343" y="2500"/>
                    <a:pt x="1343" y="2500"/>
                  </a:cubicBezTo>
                  <a:cubicBezTo>
                    <a:pt x="1364" y="2485"/>
                    <a:pt x="1364" y="2485"/>
                    <a:pt x="1364" y="2485"/>
                  </a:cubicBezTo>
                  <a:cubicBezTo>
                    <a:pt x="1364" y="2475"/>
                    <a:pt x="1364" y="2475"/>
                    <a:pt x="1364" y="2475"/>
                  </a:cubicBezTo>
                  <a:cubicBezTo>
                    <a:pt x="1364" y="2450"/>
                    <a:pt x="1364" y="2450"/>
                    <a:pt x="1364" y="2450"/>
                  </a:cubicBezTo>
                  <a:cubicBezTo>
                    <a:pt x="1381" y="2435"/>
                    <a:pt x="1381" y="2435"/>
                    <a:pt x="1381" y="2435"/>
                  </a:cubicBezTo>
                  <a:cubicBezTo>
                    <a:pt x="1389" y="2435"/>
                    <a:pt x="1389" y="2435"/>
                    <a:pt x="1389" y="2435"/>
                  </a:cubicBezTo>
                  <a:cubicBezTo>
                    <a:pt x="1412" y="2424"/>
                    <a:pt x="1412" y="2424"/>
                    <a:pt x="1412" y="2424"/>
                  </a:cubicBezTo>
                  <a:cubicBezTo>
                    <a:pt x="1425" y="2424"/>
                    <a:pt x="1425" y="2424"/>
                    <a:pt x="1425" y="2424"/>
                  </a:cubicBezTo>
                  <a:cubicBezTo>
                    <a:pt x="1442" y="2412"/>
                    <a:pt x="1442" y="2412"/>
                    <a:pt x="1442" y="2412"/>
                  </a:cubicBezTo>
                  <a:cubicBezTo>
                    <a:pt x="1442" y="2399"/>
                    <a:pt x="1442" y="2399"/>
                    <a:pt x="1442" y="2399"/>
                  </a:cubicBezTo>
                  <a:cubicBezTo>
                    <a:pt x="1416" y="2355"/>
                    <a:pt x="1416" y="2355"/>
                    <a:pt x="1416" y="2355"/>
                  </a:cubicBezTo>
                  <a:cubicBezTo>
                    <a:pt x="1404" y="2355"/>
                    <a:pt x="1404" y="2355"/>
                    <a:pt x="1404" y="2355"/>
                  </a:cubicBezTo>
                  <a:cubicBezTo>
                    <a:pt x="1399" y="2355"/>
                    <a:pt x="1399" y="2355"/>
                    <a:pt x="1399" y="2355"/>
                  </a:cubicBezTo>
                  <a:cubicBezTo>
                    <a:pt x="1399" y="2334"/>
                    <a:pt x="1399" y="2334"/>
                    <a:pt x="1399" y="2334"/>
                  </a:cubicBezTo>
                  <a:cubicBezTo>
                    <a:pt x="1400" y="2324"/>
                    <a:pt x="1400" y="2324"/>
                    <a:pt x="1400" y="2324"/>
                  </a:cubicBezTo>
                  <a:cubicBezTo>
                    <a:pt x="1429" y="2305"/>
                    <a:pt x="1429" y="2305"/>
                    <a:pt x="1429" y="2305"/>
                  </a:cubicBezTo>
                  <a:cubicBezTo>
                    <a:pt x="1442" y="2305"/>
                    <a:pt x="1442" y="2305"/>
                    <a:pt x="1442" y="2305"/>
                  </a:cubicBezTo>
                  <a:cubicBezTo>
                    <a:pt x="1481" y="2296"/>
                    <a:pt x="1481" y="2296"/>
                    <a:pt x="1481" y="2296"/>
                  </a:cubicBezTo>
                  <a:cubicBezTo>
                    <a:pt x="1435" y="2259"/>
                    <a:pt x="1435" y="2259"/>
                    <a:pt x="1435" y="2259"/>
                  </a:cubicBezTo>
                  <a:cubicBezTo>
                    <a:pt x="1408" y="2238"/>
                    <a:pt x="1408" y="2238"/>
                    <a:pt x="1408" y="2238"/>
                  </a:cubicBezTo>
                  <a:cubicBezTo>
                    <a:pt x="1379" y="2259"/>
                    <a:pt x="1379" y="2259"/>
                    <a:pt x="1379" y="2259"/>
                  </a:cubicBezTo>
                  <a:cubicBezTo>
                    <a:pt x="1351" y="2290"/>
                    <a:pt x="1351" y="2290"/>
                    <a:pt x="1351" y="2290"/>
                  </a:cubicBezTo>
                  <a:cubicBezTo>
                    <a:pt x="1353" y="2305"/>
                    <a:pt x="1353" y="2305"/>
                    <a:pt x="1353" y="2305"/>
                  </a:cubicBezTo>
                  <a:cubicBezTo>
                    <a:pt x="1360" y="2326"/>
                    <a:pt x="1360" y="2326"/>
                    <a:pt x="1360" y="2326"/>
                  </a:cubicBezTo>
                  <a:cubicBezTo>
                    <a:pt x="1364" y="2341"/>
                    <a:pt x="1364" y="2341"/>
                    <a:pt x="1364" y="2341"/>
                  </a:cubicBezTo>
                  <a:cubicBezTo>
                    <a:pt x="1364" y="2351"/>
                    <a:pt x="1364" y="2351"/>
                    <a:pt x="1364" y="2351"/>
                  </a:cubicBezTo>
                  <a:cubicBezTo>
                    <a:pt x="1353" y="2362"/>
                    <a:pt x="1353" y="2362"/>
                    <a:pt x="1353" y="2362"/>
                  </a:cubicBezTo>
                  <a:cubicBezTo>
                    <a:pt x="1338" y="2368"/>
                    <a:pt x="1338" y="2368"/>
                    <a:pt x="1338" y="2368"/>
                  </a:cubicBezTo>
                  <a:cubicBezTo>
                    <a:pt x="1313" y="2351"/>
                    <a:pt x="1313" y="2351"/>
                    <a:pt x="1313" y="2351"/>
                  </a:cubicBezTo>
                  <a:cubicBezTo>
                    <a:pt x="1288" y="2357"/>
                    <a:pt x="1288" y="2357"/>
                    <a:pt x="1288" y="2357"/>
                  </a:cubicBezTo>
                  <a:cubicBezTo>
                    <a:pt x="1303" y="2385"/>
                    <a:pt x="1303" y="2385"/>
                    <a:pt x="1303" y="2385"/>
                  </a:cubicBezTo>
                  <a:cubicBezTo>
                    <a:pt x="1309" y="2414"/>
                    <a:pt x="1309" y="2414"/>
                    <a:pt x="1309" y="2414"/>
                  </a:cubicBezTo>
                  <a:cubicBezTo>
                    <a:pt x="1307" y="2445"/>
                    <a:pt x="1307" y="2445"/>
                    <a:pt x="1307" y="2445"/>
                  </a:cubicBezTo>
                  <a:cubicBezTo>
                    <a:pt x="1294" y="2414"/>
                    <a:pt x="1294" y="2414"/>
                    <a:pt x="1294" y="2414"/>
                  </a:cubicBezTo>
                  <a:cubicBezTo>
                    <a:pt x="1273" y="2391"/>
                    <a:pt x="1273" y="2391"/>
                    <a:pt x="1273" y="2391"/>
                  </a:cubicBezTo>
                  <a:cubicBezTo>
                    <a:pt x="1259" y="2385"/>
                    <a:pt x="1259" y="2385"/>
                    <a:pt x="1259" y="2385"/>
                  </a:cubicBezTo>
                  <a:cubicBezTo>
                    <a:pt x="1236" y="2401"/>
                    <a:pt x="1236" y="2401"/>
                    <a:pt x="1236" y="2401"/>
                  </a:cubicBezTo>
                  <a:cubicBezTo>
                    <a:pt x="1232" y="2414"/>
                    <a:pt x="1232" y="2414"/>
                    <a:pt x="1232" y="2414"/>
                  </a:cubicBezTo>
                  <a:cubicBezTo>
                    <a:pt x="1211" y="2431"/>
                    <a:pt x="1211" y="2431"/>
                    <a:pt x="1211" y="2431"/>
                  </a:cubicBezTo>
                  <a:cubicBezTo>
                    <a:pt x="1217" y="2483"/>
                    <a:pt x="1217" y="2483"/>
                    <a:pt x="1217" y="2483"/>
                  </a:cubicBezTo>
                  <a:cubicBezTo>
                    <a:pt x="1225" y="2490"/>
                    <a:pt x="1225" y="2490"/>
                    <a:pt x="1225" y="2490"/>
                  </a:cubicBezTo>
                  <a:cubicBezTo>
                    <a:pt x="1234" y="2500"/>
                    <a:pt x="1234" y="2500"/>
                    <a:pt x="1234" y="2500"/>
                  </a:cubicBezTo>
                  <a:cubicBezTo>
                    <a:pt x="1246" y="2509"/>
                    <a:pt x="1246" y="2509"/>
                    <a:pt x="1246" y="2509"/>
                  </a:cubicBezTo>
                  <a:cubicBezTo>
                    <a:pt x="1259" y="2515"/>
                    <a:pt x="1259" y="2515"/>
                    <a:pt x="1259" y="2515"/>
                  </a:cubicBezTo>
                  <a:cubicBezTo>
                    <a:pt x="1263" y="2536"/>
                    <a:pt x="1263" y="2536"/>
                    <a:pt x="1263" y="2536"/>
                  </a:cubicBezTo>
                  <a:cubicBezTo>
                    <a:pt x="1257" y="2555"/>
                    <a:pt x="1257" y="2555"/>
                    <a:pt x="1257" y="2555"/>
                  </a:cubicBezTo>
                  <a:cubicBezTo>
                    <a:pt x="1248" y="2570"/>
                    <a:pt x="1248" y="2570"/>
                    <a:pt x="1248" y="2570"/>
                  </a:cubicBezTo>
                  <a:lnTo>
                    <a:pt x="1196" y="2590"/>
                  </a:lnTo>
                  <a:close/>
                  <a:moveTo>
                    <a:pt x="172" y="1778"/>
                  </a:moveTo>
                  <a:cubicBezTo>
                    <a:pt x="209" y="1811"/>
                    <a:pt x="209" y="1811"/>
                    <a:pt x="209" y="1811"/>
                  </a:cubicBezTo>
                  <a:cubicBezTo>
                    <a:pt x="245" y="1837"/>
                    <a:pt x="245" y="1837"/>
                    <a:pt x="245" y="1837"/>
                  </a:cubicBezTo>
                  <a:cubicBezTo>
                    <a:pt x="268" y="1837"/>
                    <a:pt x="268" y="1837"/>
                    <a:pt x="268" y="1837"/>
                  </a:cubicBezTo>
                  <a:cubicBezTo>
                    <a:pt x="288" y="1837"/>
                    <a:pt x="288" y="1837"/>
                    <a:pt x="288" y="1837"/>
                  </a:cubicBezTo>
                  <a:cubicBezTo>
                    <a:pt x="301" y="1808"/>
                    <a:pt x="301" y="1808"/>
                    <a:pt x="301" y="1808"/>
                  </a:cubicBezTo>
                  <a:cubicBezTo>
                    <a:pt x="301" y="1791"/>
                    <a:pt x="301" y="1791"/>
                    <a:pt x="301" y="1791"/>
                  </a:cubicBezTo>
                  <a:cubicBezTo>
                    <a:pt x="271" y="1735"/>
                    <a:pt x="271" y="1735"/>
                    <a:pt x="271" y="1735"/>
                  </a:cubicBezTo>
                  <a:cubicBezTo>
                    <a:pt x="258" y="1735"/>
                    <a:pt x="258" y="1735"/>
                    <a:pt x="258" y="1735"/>
                  </a:cubicBezTo>
                  <a:cubicBezTo>
                    <a:pt x="237" y="1751"/>
                    <a:pt x="237" y="1751"/>
                    <a:pt x="237" y="1751"/>
                  </a:cubicBezTo>
                  <a:cubicBezTo>
                    <a:pt x="209" y="1751"/>
                    <a:pt x="209" y="1751"/>
                    <a:pt x="209" y="1751"/>
                  </a:cubicBezTo>
                  <a:lnTo>
                    <a:pt x="172" y="1778"/>
                  </a:lnTo>
                  <a:close/>
                  <a:moveTo>
                    <a:pt x="151" y="1215"/>
                  </a:moveTo>
                  <a:cubicBezTo>
                    <a:pt x="189" y="1215"/>
                    <a:pt x="189" y="1215"/>
                    <a:pt x="189" y="1215"/>
                  </a:cubicBezTo>
                  <a:cubicBezTo>
                    <a:pt x="209" y="1215"/>
                    <a:pt x="209" y="1215"/>
                    <a:pt x="209" y="1215"/>
                  </a:cubicBezTo>
                  <a:cubicBezTo>
                    <a:pt x="180" y="1166"/>
                    <a:pt x="180" y="1166"/>
                    <a:pt x="180" y="1166"/>
                  </a:cubicBezTo>
                  <a:cubicBezTo>
                    <a:pt x="151" y="1139"/>
                    <a:pt x="151" y="1139"/>
                    <a:pt x="151" y="1139"/>
                  </a:cubicBezTo>
                  <a:cubicBezTo>
                    <a:pt x="132" y="1123"/>
                    <a:pt x="132" y="1123"/>
                    <a:pt x="132" y="1123"/>
                  </a:cubicBezTo>
                  <a:cubicBezTo>
                    <a:pt x="132" y="1103"/>
                    <a:pt x="132" y="1103"/>
                    <a:pt x="132" y="1103"/>
                  </a:cubicBezTo>
                  <a:cubicBezTo>
                    <a:pt x="117" y="1091"/>
                    <a:pt x="117" y="1091"/>
                    <a:pt x="117" y="1091"/>
                  </a:cubicBezTo>
                  <a:cubicBezTo>
                    <a:pt x="79" y="1091"/>
                    <a:pt x="79" y="1091"/>
                    <a:pt x="79" y="1091"/>
                  </a:cubicBezTo>
                  <a:cubicBezTo>
                    <a:pt x="42" y="1079"/>
                    <a:pt x="42" y="1079"/>
                    <a:pt x="42" y="1079"/>
                  </a:cubicBezTo>
                  <a:cubicBezTo>
                    <a:pt x="31" y="1065"/>
                    <a:pt x="31" y="1065"/>
                    <a:pt x="31" y="1065"/>
                  </a:cubicBezTo>
                  <a:cubicBezTo>
                    <a:pt x="23" y="1040"/>
                    <a:pt x="23" y="1040"/>
                    <a:pt x="23" y="1040"/>
                  </a:cubicBezTo>
                  <a:cubicBezTo>
                    <a:pt x="3" y="1067"/>
                    <a:pt x="3" y="1067"/>
                    <a:pt x="3" y="1067"/>
                  </a:cubicBezTo>
                  <a:cubicBezTo>
                    <a:pt x="3" y="1067"/>
                    <a:pt x="1" y="1088"/>
                    <a:pt x="3" y="1091"/>
                  </a:cubicBezTo>
                  <a:cubicBezTo>
                    <a:pt x="6" y="1094"/>
                    <a:pt x="9" y="1107"/>
                    <a:pt x="10" y="1110"/>
                  </a:cubicBezTo>
                  <a:cubicBezTo>
                    <a:pt x="12" y="1114"/>
                    <a:pt x="13" y="1116"/>
                    <a:pt x="15" y="1120"/>
                  </a:cubicBezTo>
                  <a:cubicBezTo>
                    <a:pt x="16" y="1124"/>
                    <a:pt x="16" y="1124"/>
                    <a:pt x="16" y="1124"/>
                  </a:cubicBezTo>
                  <a:cubicBezTo>
                    <a:pt x="16" y="1124"/>
                    <a:pt x="0" y="1126"/>
                    <a:pt x="23" y="1128"/>
                  </a:cubicBezTo>
                  <a:cubicBezTo>
                    <a:pt x="46" y="1130"/>
                    <a:pt x="46" y="1130"/>
                    <a:pt x="46" y="1130"/>
                  </a:cubicBezTo>
                  <a:cubicBezTo>
                    <a:pt x="46" y="1130"/>
                    <a:pt x="46" y="1126"/>
                    <a:pt x="50" y="1128"/>
                  </a:cubicBezTo>
                  <a:cubicBezTo>
                    <a:pt x="54" y="1130"/>
                    <a:pt x="69" y="1133"/>
                    <a:pt x="69" y="1133"/>
                  </a:cubicBezTo>
                  <a:cubicBezTo>
                    <a:pt x="76" y="1133"/>
                    <a:pt x="76" y="1133"/>
                    <a:pt x="76" y="1133"/>
                  </a:cubicBezTo>
                  <a:cubicBezTo>
                    <a:pt x="81" y="1133"/>
                    <a:pt x="81" y="1133"/>
                    <a:pt x="81" y="1133"/>
                  </a:cubicBezTo>
                  <a:cubicBezTo>
                    <a:pt x="92" y="1143"/>
                    <a:pt x="92" y="1143"/>
                    <a:pt x="92" y="1143"/>
                  </a:cubicBezTo>
                  <a:cubicBezTo>
                    <a:pt x="100" y="1157"/>
                    <a:pt x="100" y="1157"/>
                    <a:pt x="100" y="1157"/>
                  </a:cubicBezTo>
                  <a:cubicBezTo>
                    <a:pt x="112" y="1200"/>
                    <a:pt x="112" y="1200"/>
                    <a:pt x="112" y="1200"/>
                  </a:cubicBezTo>
                  <a:cubicBezTo>
                    <a:pt x="140" y="1229"/>
                    <a:pt x="140" y="1229"/>
                    <a:pt x="140" y="1229"/>
                  </a:cubicBezTo>
                  <a:lnTo>
                    <a:pt x="151" y="1215"/>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33" name="Google Shape;2333;p69"/>
            <p:cNvSpPr/>
            <p:nvPr/>
          </p:nvSpPr>
          <p:spPr>
            <a:xfrm>
              <a:off x="14991550" y="9926149"/>
              <a:ext cx="1561813" cy="993508"/>
            </a:xfrm>
            <a:custGeom>
              <a:pathLst>
                <a:path extrusionOk="0" h="1388" w="2189">
                  <a:moveTo>
                    <a:pt x="239" y="37"/>
                  </a:moveTo>
                  <a:cubicBezTo>
                    <a:pt x="239" y="20"/>
                    <a:pt x="239" y="20"/>
                    <a:pt x="239" y="20"/>
                  </a:cubicBezTo>
                  <a:cubicBezTo>
                    <a:pt x="281" y="0"/>
                    <a:pt x="281" y="0"/>
                    <a:pt x="281" y="0"/>
                  </a:cubicBezTo>
                  <a:cubicBezTo>
                    <a:pt x="303" y="0"/>
                    <a:pt x="303" y="0"/>
                    <a:pt x="303" y="0"/>
                  </a:cubicBezTo>
                  <a:cubicBezTo>
                    <a:pt x="362" y="0"/>
                    <a:pt x="362" y="0"/>
                    <a:pt x="362" y="0"/>
                  </a:cubicBezTo>
                  <a:cubicBezTo>
                    <a:pt x="390" y="0"/>
                    <a:pt x="390" y="0"/>
                    <a:pt x="390" y="0"/>
                  </a:cubicBezTo>
                  <a:cubicBezTo>
                    <a:pt x="418" y="42"/>
                    <a:pt x="418" y="42"/>
                    <a:pt x="418" y="42"/>
                  </a:cubicBezTo>
                  <a:cubicBezTo>
                    <a:pt x="418" y="53"/>
                    <a:pt x="418" y="53"/>
                    <a:pt x="418" y="53"/>
                  </a:cubicBezTo>
                  <a:cubicBezTo>
                    <a:pt x="418" y="82"/>
                    <a:pt x="418" y="82"/>
                    <a:pt x="418" y="82"/>
                  </a:cubicBezTo>
                  <a:cubicBezTo>
                    <a:pt x="402" y="96"/>
                    <a:pt x="402" y="96"/>
                    <a:pt x="402" y="96"/>
                  </a:cubicBezTo>
                  <a:cubicBezTo>
                    <a:pt x="402" y="108"/>
                    <a:pt x="402" y="108"/>
                    <a:pt x="402" y="108"/>
                  </a:cubicBezTo>
                  <a:cubicBezTo>
                    <a:pt x="385" y="135"/>
                    <a:pt x="385" y="135"/>
                    <a:pt x="385" y="135"/>
                  </a:cubicBezTo>
                  <a:cubicBezTo>
                    <a:pt x="362" y="135"/>
                    <a:pt x="362" y="135"/>
                    <a:pt x="362" y="135"/>
                  </a:cubicBezTo>
                  <a:cubicBezTo>
                    <a:pt x="343" y="135"/>
                    <a:pt x="343" y="135"/>
                    <a:pt x="343" y="135"/>
                  </a:cubicBezTo>
                  <a:cubicBezTo>
                    <a:pt x="326" y="135"/>
                    <a:pt x="326" y="135"/>
                    <a:pt x="326" y="135"/>
                  </a:cubicBezTo>
                  <a:cubicBezTo>
                    <a:pt x="289" y="107"/>
                    <a:pt x="289" y="107"/>
                    <a:pt x="289" y="107"/>
                  </a:cubicBezTo>
                  <a:cubicBezTo>
                    <a:pt x="278" y="107"/>
                    <a:pt x="278" y="107"/>
                    <a:pt x="278" y="107"/>
                  </a:cubicBezTo>
                  <a:cubicBezTo>
                    <a:pt x="239" y="82"/>
                    <a:pt x="239" y="82"/>
                    <a:pt x="239" y="82"/>
                  </a:cubicBezTo>
                  <a:lnTo>
                    <a:pt x="239" y="37"/>
                  </a:lnTo>
                  <a:close/>
                  <a:moveTo>
                    <a:pt x="36" y="180"/>
                  </a:moveTo>
                  <a:cubicBezTo>
                    <a:pt x="36" y="155"/>
                    <a:pt x="36" y="155"/>
                    <a:pt x="36" y="155"/>
                  </a:cubicBezTo>
                  <a:cubicBezTo>
                    <a:pt x="50" y="135"/>
                    <a:pt x="50" y="135"/>
                    <a:pt x="50" y="135"/>
                  </a:cubicBezTo>
                  <a:cubicBezTo>
                    <a:pt x="67" y="118"/>
                    <a:pt x="67" y="118"/>
                    <a:pt x="67" y="118"/>
                  </a:cubicBezTo>
                  <a:cubicBezTo>
                    <a:pt x="67" y="96"/>
                    <a:pt x="67" y="96"/>
                    <a:pt x="67" y="96"/>
                  </a:cubicBezTo>
                  <a:cubicBezTo>
                    <a:pt x="67" y="79"/>
                    <a:pt x="67" y="79"/>
                    <a:pt x="67" y="79"/>
                  </a:cubicBezTo>
                  <a:cubicBezTo>
                    <a:pt x="36" y="98"/>
                    <a:pt x="36" y="98"/>
                    <a:pt x="36" y="98"/>
                  </a:cubicBezTo>
                  <a:cubicBezTo>
                    <a:pt x="0" y="135"/>
                    <a:pt x="0" y="135"/>
                    <a:pt x="0" y="135"/>
                  </a:cubicBezTo>
                  <a:cubicBezTo>
                    <a:pt x="0" y="155"/>
                    <a:pt x="0" y="155"/>
                    <a:pt x="0" y="155"/>
                  </a:cubicBezTo>
                  <a:cubicBezTo>
                    <a:pt x="0" y="171"/>
                    <a:pt x="0" y="171"/>
                    <a:pt x="0" y="171"/>
                  </a:cubicBezTo>
                  <a:lnTo>
                    <a:pt x="36" y="180"/>
                  </a:lnTo>
                  <a:close/>
                  <a:moveTo>
                    <a:pt x="795" y="301"/>
                  </a:moveTo>
                  <a:cubicBezTo>
                    <a:pt x="795" y="319"/>
                    <a:pt x="795" y="319"/>
                    <a:pt x="795" y="319"/>
                  </a:cubicBezTo>
                  <a:cubicBezTo>
                    <a:pt x="834" y="351"/>
                    <a:pt x="834" y="351"/>
                    <a:pt x="834" y="351"/>
                  </a:cubicBezTo>
                  <a:cubicBezTo>
                    <a:pt x="851" y="368"/>
                    <a:pt x="851" y="368"/>
                    <a:pt x="851" y="368"/>
                  </a:cubicBezTo>
                  <a:cubicBezTo>
                    <a:pt x="879" y="391"/>
                    <a:pt x="879" y="391"/>
                    <a:pt x="879" y="391"/>
                  </a:cubicBezTo>
                  <a:cubicBezTo>
                    <a:pt x="906" y="377"/>
                    <a:pt x="906" y="377"/>
                    <a:pt x="906" y="377"/>
                  </a:cubicBezTo>
                  <a:cubicBezTo>
                    <a:pt x="947" y="360"/>
                    <a:pt x="947" y="360"/>
                    <a:pt x="947" y="360"/>
                  </a:cubicBezTo>
                  <a:cubicBezTo>
                    <a:pt x="966" y="377"/>
                    <a:pt x="966" y="377"/>
                    <a:pt x="966" y="377"/>
                  </a:cubicBezTo>
                  <a:cubicBezTo>
                    <a:pt x="989" y="402"/>
                    <a:pt x="989" y="402"/>
                    <a:pt x="989" y="402"/>
                  </a:cubicBezTo>
                  <a:cubicBezTo>
                    <a:pt x="1017" y="402"/>
                    <a:pt x="1017" y="402"/>
                    <a:pt x="1017" y="402"/>
                  </a:cubicBezTo>
                  <a:cubicBezTo>
                    <a:pt x="1017" y="379"/>
                    <a:pt x="1017" y="379"/>
                    <a:pt x="1017" y="379"/>
                  </a:cubicBezTo>
                  <a:cubicBezTo>
                    <a:pt x="1017" y="346"/>
                    <a:pt x="1017" y="346"/>
                    <a:pt x="1017" y="346"/>
                  </a:cubicBezTo>
                  <a:cubicBezTo>
                    <a:pt x="997" y="303"/>
                    <a:pt x="997" y="303"/>
                    <a:pt x="997" y="303"/>
                  </a:cubicBezTo>
                  <a:cubicBezTo>
                    <a:pt x="972" y="303"/>
                    <a:pt x="972" y="303"/>
                    <a:pt x="972" y="303"/>
                  </a:cubicBezTo>
                  <a:cubicBezTo>
                    <a:pt x="952" y="267"/>
                    <a:pt x="952" y="267"/>
                    <a:pt x="952" y="267"/>
                  </a:cubicBezTo>
                  <a:cubicBezTo>
                    <a:pt x="938" y="252"/>
                    <a:pt x="938" y="252"/>
                    <a:pt x="938" y="252"/>
                  </a:cubicBezTo>
                  <a:cubicBezTo>
                    <a:pt x="921" y="236"/>
                    <a:pt x="921" y="236"/>
                    <a:pt x="921" y="236"/>
                  </a:cubicBezTo>
                  <a:cubicBezTo>
                    <a:pt x="905" y="236"/>
                    <a:pt x="905" y="236"/>
                    <a:pt x="905" y="236"/>
                  </a:cubicBezTo>
                  <a:cubicBezTo>
                    <a:pt x="876" y="236"/>
                    <a:pt x="876" y="236"/>
                    <a:pt x="876" y="236"/>
                  </a:cubicBezTo>
                  <a:cubicBezTo>
                    <a:pt x="843" y="250"/>
                    <a:pt x="843" y="250"/>
                    <a:pt x="843" y="250"/>
                  </a:cubicBezTo>
                  <a:cubicBezTo>
                    <a:pt x="843" y="267"/>
                    <a:pt x="843" y="267"/>
                    <a:pt x="843" y="267"/>
                  </a:cubicBezTo>
                  <a:cubicBezTo>
                    <a:pt x="820" y="267"/>
                    <a:pt x="820" y="267"/>
                    <a:pt x="820" y="267"/>
                  </a:cubicBezTo>
                  <a:cubicBezTo>
                    <a:pt x="795" y="267"/>
                    <a:pt x="795" y="267"/>
                    <a:pt x="795" y="267"/>
                  </a:cubicBezTo>
                  <a:lnTo>
                    <a:pt x="795" y="301"/>
                  </a:lnTo>
                  <a:close/>
                  <a:moveTo>
                    <a:pt x="1236" y="489"/>
                  </a:moveTo>
                  <a:cubicBezTo>
                    <a:pt x="1256" y="489"/>
                    <a:pt x="1256" y="489"/>
                    <a:pt x="1256" y="489"/>
                  </a:cubicBezTo>
                  <a:cubicBezTo>
                    <a:pt x="1281" y="489"/>
                    <a:pt x="1281" y="489"/>
                    <a:pt x="1281" y="489"/>
                  </a:cubicBezTo>
                  <a:cubicBezTo>
                    <a:pt x="1295" y="489"/>
                    <a:pt x="1295" y="489"/>
                    <a:pt x="1295" y="489"/>
                  </a:cubicBezTo>
                  <a:cubicBezTo>
                    <a:pt x="1318" y="489"/>
                    <a:pt x="1318" y="489"/>
                    <a:pt x="1318" y="489"/>
                  </a:cubicBezTo>
                  <a:cubicBezTo>
                    <a:pt x="1334" y="489"/>
                    <a:pt x="1334" y="489"/>
                    <a:pt x="1334" y="489"/>
                  </a:cubicBezTo>
                  <a:cubicBezTo>
                    <a:pt x="1351" y="489"/>
                    <a:pt x="1351" y="489"/>
                    <a:pt x="1351" y="489"/>
                  </a:cubicBezTo>
                  <a:cubicBezTo>
                    <a:pt x="1351" y="503"/>
                    <a:pt x="1351" y="503"/>
                    <a:pt x="1351" y="503"/>
                  </a:cubicBezTo>
                  <a:cubicBezTo>
                    <a:pt x="1368" y="496"/>
                    <a:pt x="1368" y="496"/>
                    <a:pt x="1368" y="496"/>
                  </a:cubicBezTo>
                  <a:cubicBezTo>
                    <a:pt x="1410" y="469"/>
                    <a:pt x="1410" y="469"/>
                    <a:pt x="1410" y="469"/>
                  </a:cubicBezTo>
                  <a:cubicBezTo>
                    <a:pt x="1323" y="469"/>
                    <a:pt x="1323" y="469"/>
                    <a:pt x="1323" y="469"/>
                  </a:cubicBezTo>
                  <a:cubicBezTo>
                    <a:pt x="1304" y="438"/>
                    <a:pt x="1304" y="438"/>
                    <a:pt x="1304" y="438"/>
                  </a:cubicBezTo>
                  <a:cubicBezTo>
                    <a:pt x="1273" y="438"/>
                    <a:pt x="1273" y="438"/>
                    <a:pt x="1273" y="438"/>
                  </a:cubicBezTo>
                  <a:cubicBezTo>
                    <a:pt x="1214" y="438"/>
                    <a:pt x="1214" y="438"/>
                    <a:pt x="1214" y="438"/>
                  </a:cubicBezTo>
                  <a:cubicBezTo>
                    <a:pt x="1202" y="438"/>
                    <a:pt x="1202" y="438"/>
                    <a:pt x="1202" y="438"/>
                  </a:cubicBezTo>
                  <a:cubicBezTo>
                    <a:pt x="1202" y="455"/>
                    <a:pt x="1202" y="455"/>
                    <a:pt x="1202" y="455"/>
                  </a:cubicBezTo>
                  <a:cubicBezTo>
                    <a:pt x="1202" y="471"/>
                    <a:pt x="1202" y="471"/>
                    <a:pt x="1202" y="471"/>
                  </a:cubicBezTo>
                  <a:cubicBezTo>
                    <a:pt x="1202" y="483"/>
                    <a:pt x="1202" y="483"/>
                    <a:pt x="1202" y="483"/>
                  </a:cubicBezTo>
                  <a:lnTo>
                    <a:pt x="1236" y="489"/>
                  </a:lnTo>
                  <a:close/>
                  <a:moveTo>
                    <a:pt x="1329" y="627"/>
                  </a:moveTo>
                  <a:cubicBezTo>
                    <a:pt x="1357" y="607"/>
                    <a:pt x="1357" y="607"/>
                    <a:pt x="1357" y="607"/>
                  </a:cubicBezTo>
                  <a:cubicBezTo>
                    <a:pt x="1357" y="587"/>
                    <a:pt x="1357" y="587"/>
                    <a:pt x="1357" y="587"/>
                  </a:cubicBezTo>
                  <a:cubicBezTo>
                    <a:pt x="1343" y="565"/>
                    <a:pt x="1343" y="565"/>
                    <a:pt x="1343" y="565"/>
                  </a:cubicBezTo>
                  <a:cubicBezTo>
                    <a:pt x="1329" y="542"/>
                    <a:pt x="1329" y="542"/>
                    <a:pt x="1329" y="542"/>
                  </a:cubicBezTo>
                  <a:cubicBezTo>
                    <a:pt x="1306" y="542"/>
                    <a:pt x="1306" y="542"/>
                    <a:pt x="1306" y="542"/>
                  </a:cubicBezTo>
                  <a:cubicBezTo>
                    <a:pt x="1287" y="542"/>
                    <a:pt x="1287" y="542"/>
                    <a:pt x="1287" y="542"/>
                  </a:cubicBezTo>
                  <a:cubicBezTo>
                    <a:pt x="1287" y="554"/>
                    <a:pt x="1287" y="554"/>
                    <a:pt x="1287" y="554"/>
                  </a:cubicBezTo>
                  <a:cubicBezTo>
                    <a:pt x="1287" y="568"/>
                    <a:pt x="1287" y="568"/>
                    <a:pt x="1287" y="568"/>
                  </a:cubicBezTo>
                  <a:cubicBezTo>
                    <a:pt x="1306" y="585"/>
                    <a:pt x="1306" y="585"/>
                    <a:pt x="1306" y="585"/>
                  </a:cubicBezTo>
                  <a:cubicBezTo>
                    <a:pt x="1306" y="613"/>
                    <a:pt x="1306" y="613"/>
                    <a:pt x="1306" y="613"/>
                  </a:cubicBezTo>
                  <a:lnTo>
                    <a:pt x="1329" y="627"/>
                  </a:lnTo>
                  <a:close/>
                  <a:moveTo>
                    <a:pt x="1537" y="683"/>
                  </a:moveTo>
                  <a:cubicBezTo>
                    <a:pt x="1559" y="683"/>
                    <a:pt x="1559" y="683"/>
                    <a:pt x="1559" y="683"/>
                  </a:cubicBezTo>
                  <a:cubicBezTo>
                    <a:pt x="1618" y="683"/>
                    <a:pt x="1618" y="683"/>
                    <a:pt x="1618" y="683"/>
                  </a:cubicBezTo>
                  <a:cubicBezTo>
                    <a:pt x="1618" y="672"/>
                    <a:pt x="1618" y="672"/>
                    <a:pt x="1618" y="672"/>
                  </a:cubicBezTo>
                  <a:cubicBezTo>
                    <a:pt x="1646" y="672"/>
                    <a:pt x="1646" y="672"/>
                    <a:pt x="1646" y="672"/>
                  </a:cubicBezTo>
                  <a:cubicBezTo>
                    <a:pt x="1669" y="672"/>
                    <a:pt x="1669" y="672"/>
                    <a:pt x="1669" y="672"/>
                  </a:cubicBezTo>
                  <a:cubicBezTo>
                    <a:pt x="1697" y="644"/>
                    <a:pt x="1697" y="644"/>
                    <a:pt x="1697" y="644"/>
                  </a:cubicBezTo>
                  <a:cubicBezTo>
                    <a:pt x="1697" y="601"/>
                    <a:pt x="1697" y="601"/>
                    <a:pt x="1697" y="601"/>
                  </a:cubicBezTo>
                  <a:cubicBezTo>
                    <a:pt x="1638" y="568"/>
                    <a:pt x="1638" y="568"/>
                    <a:pt x="1638" y="568"/>
                  </a:cubicBezTo>
                  <a:cubicBezTo>
                    <a:pt x="1601" y="542"/>
                    <a:pt x="1601" y="542"/>
                    <a:pt x="1601" y="542"/>
                  </a:cubicBezTo>
                  <a:cubicBezTo>
                    <a:pt x="1576" y="542"/>
                    <a:pt x="1576" y="542"/>
                    <a:pt x="1576" y="542"/>
                  </a:cubicBezTo>
                  <a:cubicBezTo>
                    <a:pt x="1537" y="542"/>
                    <a:pt x="1537" y="542"/>
                    <a:pt x="1537" y="542"/>
                  </a:cubicBezTo>
                  <a:cubicBezTo>
                    <a:pt x="1537" y="554"/>
                    <a:pt x="1537" y="554"/>
                    <a:pt x="1537" y="554"/>
                  </a:cubicBezTo>
                  <a:cubicBezTo>
                    <a:pt x="1509" y="542"/>
                    <a:pt x="1509" y="542"/>
                    <a:pt x="1509" y="542"/>
                  </a:cubicBezTo>
                  <a:cubicBezTo>
                    <a:pt x="1489" y="528"/>
                    <a:pt x="1489" y="528"/>
                    <a:pt x="1489" y="528"/>
                  </a:cubicBezTo>
                  <a:cubicBezTo>
                    <a:pt x="1464" y="503"/>
                    <a:pt x="1464" y="503"/>
                    <a:pt x="1464" y="503"/>
                  </a:cubicBezTo>
                  <a:cubicBezTo>
                    <a:pt x="1436" y="503"/>
                    <a:pt x="1436" y="503"/>
                    <a:pt x="1436" y="503"/>
                  </a:cubicBezTo>
                  <a:cubicBezTo>
                    <a:pt x="1436" y="523"/>
                    <a:pt x="1436" y="523"/>
                    <a:pt x="1436" y="523"/>
                  </a:cubicBezTo>
                  <a:cubicBezTo>
                    <a:pt x="1436" y="542"/>
                    <a:pt x="1436" y="542"/>
                    <a:pt x="1436" y="542"/>
                  </a:cubicBezTo>
                  <a:cubicBezTo>
                    <a:pt x="1436" y="562"/>
                    <a:pt x="1436" y="562"/>
                    <a:pt x="1436" y="562"/>
                  </a:cubicBezTo>
                  <a:cubicBezTo>
                    <a:pt x="1436" y="585"/>
                    <a:pt x="1436" y="585"/>
                    <a:pt x="1436" y="585"/>
                  </a:cubicBezTo>
                  <a:cubicBezTo>
                    <a:pt x="1469" y="593"/>
                    <a:pt x="1469" y="593"/>
                    <a:pt x="1469" y="593"/>
                  </a:cubicBezTo>
                  <a:cubicBezTo>
                    <a:pt x="1514" y="593"/>
                    <a:pt x="1514" y="593"/>
                    <a:pt x="1514" y="593"/>
                  </a:cubicBezTo>
                  <a:cubicBezTo>
                    <a:pt x="1509" y="627"/>
                    <a:pt x="1509" y="627"/>
                    <a:pt x="1509" y="627"/>
                  </a:cubicBezTo>
                  <a:cubicBezTo>
                    <a:pt x="1512" y="663"/>
                    <a:pt x="1512" y="663"/>
                    <a:pt x="1512" y="663"/>
                  </a:cubicBezTo>
                  <a:cubicBezTo>
                    <a:pt x="1526" y="683"/>
                    <a:pt x="1526" y="683"/>
                    <a:pt x="1526" y="683"/>
                  </a:cubicBezTo>
                  <a:lnTo>
                    <a:pt x="1537" y="683"/>
                  </a:lnTo>
                  <a:close/>
                  <a:moveTo>
                    <a:pt x="1759" y="961"/>
                  </a:moveTo>
                  <a:cubicBezTo>
                    <a:pt x="1728" y="984"/>
                    <a:pt x="1728" y="984"/>
                    <a:pt x="1728" y="984"/>
                  </a:cubicBezTo>
                  <a:cubicBezTo>
                    <a:pt x="1697" y="995"/>
                    <a:pt x="1697" y="995"/>
                    <a:pt x="1697" y="995"/>
                  </a:cubicBezTo>
                  <a:cubicBezTo>
                    <a:pt x="1674" y="1017"/>
                    <a:pt x="1674" y="1017"/>
                    <a:pt x="1674" y="1017"/>
                  </a:cubicBezTo>
                  <a:cubicBezTo>
                    <a:pt x="1674" y="1031"/>
                    <a:pt x="1674" y="1031"/>
                    <a:pt x="1674" y="1031"/>
                  </a:cubicBezTo>
                  <a:cubicBezTo>
                    <a:pt x="1674" y="1057"/>
                    <a:pt x="1674" y="1057"/>
                    <a:pt x="1674" y="1057"/>
                  </a:cubicBezTo>
                  <a:cubicBezTo>
                    <a:pt x="1697" y="1073"/>
                    <a:pt x="1697" y="1073"/>
                    <a:pt x="1697" y="1073"/>
                  </a:cubicBezTo>
                  <a:cubicBezTo>
                    <a:pt x="1728" y="1127"/>
                    <a:pt x="1728" y="1127"/>
                    <a:pt x="1728" y="1127"/>
                  </a:cubicBezTo>
                  <a:cubicBezTo>
                    <a:pt x="1728" y="1158"/>
                    <a:pt x="1728" y="1158"/>
                    <a:pt x="1728" y="1158"/>
                  </a:cubicBezTo>
                  <a:cubicBezTo>
                    <a:pt x="1728" y="1172"/>
                    <a:pt x="1728" y="1172"/>
                    <a:pt x="1728" y="1172"/>
                  </a:cubicBezTo>
                  <a:cubicBezTo>
                    <a:pt x="1728" y="1225"/>
                    <a:pt x="1728" y="1225"/>
                    <a:pt x="1728" y="1225"/>
                  </a:cubicBezTo>
                  <a:cubicBezTo>
                    <a:pt x="1728" y="1245"/>
                    <a:pt x="1728" y="1245"/>
                    <a:pt x="1728" y="1245"/>
                  </a:cubicBezTo>
                  <a:cubicBezTo>
                    <a:pt x="1728" y="1270"/>
                    <a:pt x="1728" y="1270"/>
                    <a:pt x="1728" y="1270"/>
                  </a:cubicBezTo>
                  <a:cubicBezTo>
                    <a:pt x="1728" y="1290"/>
                    <a:pt x="1728" y="1290"/>
                    <a:pt x="1728" y="1290"/>
                  </a:cubicBezTo>
                  <a:cubicBezTo>
                    <a:pt x="1728" y="1307"/>
                    <a:pt x="1728" y="1307"/>
                    <a:pt x="1728" y="1307"/>
                  </a:cubicBezTo>
                  <a:cubicBezTo>
                    <a:pt x="1756" y="1329"/>
                    <a:pt x="1756" y="1329"/>
                    <a:pt x="1756" y="1329"/>
                  </a:cubicBezTo>
                  <a:cubicBezTo>
                    <a:pt x="1804" y="1354"/>
                    <a:pt x="1804" y="1354"/>
                    <a:pt x="1804" y="1354"/>
                  </a:cubicBezTo>
                  <a:cubicBezTo>
                    <a:pt x="1823" y="1388"/>
                    <a:pt x="1823" y="1388"/>
                    <a:pt x="1823" y="1388"/>
                  </a:cubicBezTo>
                  <a:cubicBezTo>
                    <a:pt x="1846" y="1388"/>
                    <a:pt x="1846" y="1388"/>
                    <a:pt x="1846" y="1388"/>
                  </a:cubicBezTo>
                  <a:cubicBezTo>
                    <a:pt x="1857" y="1374"/>
                    <a:pt x="1857" y="1374"/>
                    <a:pt x="1857" y="1374"/>
                  </a:cubicBezTo>
                  <a:cubicBezTo>
                    <a:pt x="1871" y="1357"/>
                    <a:pt x="1871" y="1357"/>
                    <a:pt x="1871" y="1357"/>
                  </a:cubicBezTo>
                  <a:cubicBezTo>
                    <a:pt x="1880" y="1326"/>
                    <a:pt x="1880" y="1326"/>
                    <a:pt x="1880" y="1326"/>
                  </a:cubicBezTo>
                  <a:cubicBezTo>
                    <a:pt x="1896" y="1279"/>
                    <a:pt x="1896" y="1279"/>
                    <a:pt x="1896" y="1279"/>
                  </a:cubicBezTo>
                  <a:cubicBezTo>
                    <a:pt x="1950" y="1279"/>
                    <a:pt x="1950" y="1279"/>
                    <a:pt x="1950" y="1279"/>
                  </a:cubicBezTo>
                  <a:cubicBezTo>
                    <a:pt x="1967" y="1256"/>
                    <a:pt x="1967" y="1256"/>
                    <a:pt x="1967" y="1256"/>
                  </a:cubicBezTo>
                  <a:cubicBezTo>
                    <a:pt x="2045" y="1256"/>
                    <a:pt x="2045" y="1256"/>
                    <a:pt x="2045" y="1256"/>
                  </a:cubicBezTo>
                  <a:cubicBezTo>
                    <a:pt x="2088" y="1239"/>
                    <a:pt x="2088" y="1239"/>
                    <a:pt x="2088" y="1239"/>
                  </a:cubicBezTo>
                  <a:cubicBezTo>
                    <a:pt x="2124" y="1183"/>
                    <a:pt x="2124" y="1183"/>
                    <a:pt x="2124" y="1183"/>
                  </a:cubicBezTo>
                  <a:cubicBezTo>
                    <a:pt x="2149" y="1166"/>
                    <a:pt x="2149" y="1166"/>
                    <a:pt x="2149" y="1166"/>
                  </a:cubicBezTo>
                  <a:cubicBezTo>
                    <a:pt x="2189" y="1116"/>
                    <a:pt x="2189" y="1116"/>
                    <a:pt x="2189" y="1116"/>
                  </a:cubicBezTo>
                  <a:cubicBezTo>
                    <a:pt x="2149" y="1116"/>
                    <a:pt x="2149" y="1116"/>
                    <a:pt x="2149" y="1116"/>
                  </a:cubicBezTo>
                  <a:cubicBezTo>
                    <a:pt x="2121" y="1088"/>
                    <a:pt x="2121" y="1088"/>
                    <a:pt x="2121" y="1088"/>
                  </a:cubicBezTo>
                  <a:cubicBezTo>
                    <a:pt x="2102" y="1088"/>
                    <a:pt x="2102" y="1088"/>
                    <a:pt x="2102" y="1088"/>
                  </a:cubicBezTo>
                  <a:cubicBezTo>
                    <a:pt x="2102" y="1051"/>
                    <a:pt x="2102" y="1051"/>
                    <a:pt x="2102" y="1051"/>
                  </a:cubicBezTo>
                  <a:cubicBezTo>
                    <a:pt x="2088" y="1051"/>
                    <a:pt x="2088" y="1051"/>
                    <a:pt x="2088" y="1051"/>
                  </a:cubicBezTo>
                  <a:cubicBezTo>
                    <a:pt x="2068" y="1051"/>
                    <a:pt x="2068" y="1051"/>
                    <a:pt x="2068" y="1051"/>
                  </a:cubicBezTo>
                  <a:cubicBezTo>
                    <a:pt x="2054" y="989"/>
                    <a:pt x="2054" y="989"/>
                    <a:pt x="2054" y="989"/>
                  </a:cubicBezTo>
                  <a:cubicBezTo>
                    <a:pt x="2054" y="961"/>
                    <a:pt x="2054" y="961"/>
                    <a:pt x="2054" y="961"/>
                  </a:cubicBezTo>
                  <a:cubicBezTo>
                    <a:pt x="2015" y="922"/>
                    <a:pt x="2015" y="922"/>
                    <a:pt x="2015" y="922"/>
                  </a:cubicBezTo>
                  <a:cubicBezTo>
                    <a:pt x="1947" y="894"/>
                    <a:pt x="1947" y="894"/>
                    <a:pt x="1947" y="894"/>
                  </a:cubicBezTo>
                  <a:cubicBezTo>
                    <a:pt x="1947" y="894"/>
                    <a:pt x="1919" y="894"/>
                    <a:pt x="1911" y="894"/>
                  </a:cubicBezTo>
                  <a:cubicBezTo>
                    <a:pt x="1902" y="894"/>
                    <a:pt x="1896" y="894"/>
                    <a:pt x="1888" y="894"/>
                  </a:cubicBezTo>
                  <a:cubicBezTo>
                    <a:pt x="1880" y="894"/>
                    <a:pt x="1863" y="891"/>
                    <a:pt x="1863" y="891"/>
                  </a:cubicBezTo>
                  <a:cubicBezTo>
                    <a:pt x="1829" y="857"/>
                    <a:pt x="1829" y="857"/>
                    <a:pt x="1829" y="857"/>
                  </a:cubicBezTo>
                  <a:cubicBezTo>
                    <a:pt x="1787" y="829"/>
                    <a:pt x="1787" y="829"/>
                    <a:pt x="1787" y="829"/>
                  </a:cubicBezTo>
                  <a:cubicBezTo>
                    <a:pt x="1759" y="829"/>
                    <a:pt x="1759" y="829"/>
                    <a:pt x="1759" y="829"/>
                  </a:cubicBezTo>
                  <a:cubicBezTo>
                    <a:pt x="1745" y="829"/>
                    <a:pt x="1745" y="829"/>
                    <a:pt x="1745" y="829"/>
                  </a:cubicBezTo>
                  <a:cubicBezTo>
                    <a:pt x="1745" y="846"/>
                    <a:pt x="1745" y="846"/>
                    <a:pt x="1745" y="846"/>
                  </a:cubicBezTo>
                  <a:cubicBezTo>
                    <a:pt x="1745" y="863"/>
                    <a:pt x="1745" y="863"/>
                    <a:pt x="1745" y="863"/>
                  </a:cubicBezTo>
                  <a:cubicBezTo>
                    <a:pt x="1759" y="922"/>
                    <a:pt x="1759" y="922"/>
                    <a:pt x="1759" y="922"/>
                  </a:cubicBezTo>
                  <a:lnTo>
                    <a:pt x="1759" y="961"/>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grpSp>
        <p:nvGrpSpPr>
          <p:cNvPr id="2334" name="Google Shape;2334;p69"/>
          <p:cNvGrpSpPr/>
          <p:nvPr/>
        </p:nvGrpSpPr>
        <p:grpSpPr>
          <a:xfrm>
            <a:off x="7509607" y="4281965"/>
            <a:ext cx="1492153" cy="2391289"/>
            <a:chOff x="5758376" y="4511056"/>
            <a:chExt cx="1492153" cy="2391289"/>
          </a:xfrm>
        </p:grpSpPr>
        <p:grpSp>
          <p:nvGrpSpPr>
            <p:cNvPr id="2335" name="Google Shape;2335;p69"/>
            <p:cNvGrpSpPr/>
            <p:nvPr/>
          </p:nvGrpSpPr>
          <p:grpSpPr>
            <a:xfrm>
              <a:off x="5758376" y="4511056"/>
              <a:ext cx="1492153" cy="2391289"/>
              <a:chOff x="8834438" y="9409113"/>
              <a:chExt cx="1725612" cy="2765425"/>
            </a:xfrm>
          </p:grpSpPr>
          <p:sp>
            <p:nvSpPr>
              <p:cNvPr id="2336" name="Google Shape;2336;p69"/>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337" name="Google Shape;2337;p69"/>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338" name="Google Shape;2338;p69"/>
            <p:cNvSpPr txBox="1"/>
            <p:nvPr/>
          </p:nvSpPr>
          <p:spPr>
            <a:xfrm>
              <a:off x="5842254" y="4983970"/>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33M</a:t>
              </a:r>
              <a:endParaRPr sz="3600">
                <a:solidFill>
                  <a:schemeClr val="dk2"/>
                </a:solidFill>
                <a:latin typeface="Open Sans Light"/>
                <a:ea typeface="Open Sans Light"/>
                <a:cs typeface="Open Sans Light"/>
                <a:sym typeface="Open Sans Light"/>
              </a:endParaRPr>
            </a:p>
          </p:txBody>
        </p:sp>
      </p:grpSp>
      <p:grpSp>
        <p:nvGrpSpPr>
          <p:cNvPr id="2339" name="Google Shape;2339;p69"/>
          <p:cNvGrpSpPr/>
          <p:nvPr/>
        </p:nvGrpSpPr>
        <p:grpSpPr>
          <a:xfrm>
            <a:off x="15111095" y="5126274"/>
            <a:ext cx="1492153" cy="2391289"/>
            <a:chOff x="13168744" y="5368699"/>
            <a:chExt cx="1492153" cy="2391289"/>
          </a:xfrm>
        </p:grpSpPr>
        <p:grpSp>
          <p:nvGrpSpPr>
            <p:cNvPr id="2340" name="Google Shape;2340;p69"/>
            <p:cNvGrpSpPr/>
            <p:nvPr/>
          </p:nvGrpSpPr>
          <p:grpSpPr>
            <a:xfrm>
              <a:off x="13168744" y="5368699"/>
              <a:ext cx="1492153" cy="2391289"/>
              <a:chOff x="8834438" y="9409113"/>
              <a:chExt cx="1725612" cy="2765425"/>
            </a:xfrm>
          </p:grpSpPr>
          <p:sp>
            <p:nvSpPr>
              <p:cNvPr id="2341" name="Google Shape;2341;p69"/>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342" name="Google Shape;2342;p69"/>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343" name="Google Shape;2343;p69"/>
            <p:cNvSpPr txBox="1"/>
            <p:nvPr/>
          </p:nvSpPr>
          <p:spPr>
            <a:xfrm>
              <a:off x="13252622" y="5841613"/>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25M</a:t>
              </a:r>
              <a:endParaRPr sz="3600">
                <a:solidFill>
                  <a:schemeClr val="dk2"/>
                </a:solidFill>
                <a:latin typeface="Open Sans Light"/>
                <a:ea typeface="Open Sans Light"/>
                <a:cs typeface="Open Sans Light"/>
                <a:sym typeface="Open Sans Light"/>
              </a:endParaRPr>
            </a:p>
          </p:txBody>
        </p:sp>
      </p:grpSp>
      <p:grpSp>
        <p:nvGrpSpPr>
          <p:cNvPr id="2344" name="Google Shape;2344;p69"/>
          <p:cNvGrpSpPr/>
          <p:nvPr/>
        </p:nvGrpSpPr>
        <p:grpSpPr>
          <a:xfrm>
            <a:off x="11375828" y="7236586"/>
            <a:ext cx="1492153" cy="2391289"/>
            <a:chOff x="7565216" y="8389979"/>
            <a:chExt cx="1492153" cy="2391289"/>
          </a:xfrm>
        </p:grpSpPr>
        <p:grpSp>
          <p:nvGrpSpPr>
            <p:cNvPr id="2345" name="Google Shape;2345;p69"/>
            <p:cNvGrpSpPr/>
            <p:nvPr/>
          </p:nvGrpSpPr>
          <p:grpSpPr>
            <a:xfrm>
              <a:off x="7565216" y="8389979"/>
              <a:ext cx="1492153" cy="2391289"/>
              <a:chOff x="8834438" y="9409113"/>
              <a:chExt cx="1725612" cy="2765425"/>
            </a:xfrm>
          </p:grpSpPr>
          <p:sp>
            <p:nvSpPr>
              <p:cNvPr id="2346" name="Google Shape;2346;p69"/>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347" name="Google Shape;2347;p69"/>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348" name="Google Shape;2348;p69"/>
            <p:cNvSpPr txBox="1"/>
            <p:nvPr/>
          </p:nvSpPr>
          <p:spPr>
            <a:xfrm>
              <a:off x="7649094" y="8862893"/>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25M</a:t>
              </a:r>
              <a:endParaRPr sz="3600">
                <a:solidFill>
                  <a:schemeClr val="dk2"/>
                </a:solidFill>
                <a:latin typeface="Open Sans Light"/>
                <a:ea typeface="Open Sans Light"/>
                <a:cs typeface="Open Sans Light"/>
                <a:sym typeface="Open Sans Light"/>
              </a:endParaRPr>
            </a:p>
          </p:txBody>
        </p:sp>
      </p:gr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2" name="Shape 2352"/>
        <p:cNvGrpSpPr/>
        <p:nvPr/>
      </p:nvGrpSpPr>
      <p:grpSpPr>
        <a:xfrm>
          <a:off x="0" y="0"/>
          <a:ext cx="0" cy="0"/>
          <a:chOff x="0" y="0"/>
          <a:chExt cx="0" cy="0"/>
        </a:xfrm>
      </p:grpSpPr>
      <p:sp>
        <p:nvSpPr>
          <p:cNvPr id="2353" name="Google Shape;2353;p70"/>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Germany </a:t>
            </a:r>
            <a:r>
              <a:rPr b="0" i="0" lang="en-US" sz="7400" u="none" cap="none" strike="noStrike">
                <a:solidFill>
                  <a:schemeClr val="accent2"/>
                </a:solidFill>
                <a:latin typeface="Open Sans Light"/>
                <a:ea typeface="Open Sans Light"/>
                <a:cs typeface="Open Sans Light"/>
                <a:sym typeface="Open Sans Light"/>
              </a:rPr>
              <a:t>Map</a:t>
            </a:r>
            <a:endParaRPr b="0" i="0" sz="7400" u="none" cap="none" strike="noStrike">
              <a:solidFill>
                <a:schemeClr val="accent2"/>
              </a:solidFill>
              <a:latin typeface="Open Sans Light"/>
              <a:ea typeface="Open Sans Light"/>
              <a:cs typeface="Open Sans Light"/>
              <a:sym typeface="Open Sans Light"/>
            </a:endParaRPr>
          </a:p>
        </p:txBody>
      </p:sp>
      <p:sp>
        <p:nvSpPr>
          <p:cNvPr id="2354" name="Google Shape;2354;p70"/>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2355" name="Google Shape;2355;p70"/>
          <p:cNvGrpSpPr/>
          <p:nvPr/>
        </p:nvGrpSpPr>
        <p:grpSpPr>
          <a:xfrm>
            <a:off x="5132534" y="3074651"/>
            <a:ext cx="6716567" cy="8937452"/>
            <a:chOff x="5484813" y="615951"/>
            <a:chExt cx="2967038" cy="3948113"/>
          </a:xfrm>
        </p:grpSpPr>
        <p:sp>
          <p:nvSpPr>
            <p:cNvPr id="2356" name="Google Shape;2356;p70"/>
            <p:cNvSpPr/>
            <p:nvPr/>
          </p:nvSpPr>
          <p:spPr>
            <a:xfrm>
              <a:off x="5807075" y="1176338"/>
              <a:ext cx="1454150" cy="1333500"/>
            </a:xfrm>
            <a:custGeom>
              <a:pathLst>
                <a:path extrusionOk="0" h="840" w="916">
                  <a:moveTo>
                    <a:pt x="121" y="168"/>
                  </a:moveTo>
                  <a:lnTo>
                    <a:pt x="124" y="166"/>
                  </a:lnTo>
                  <a:lnTo>
                    <a:pt x="130" y="166"/>
                  </a:lnTo>
                  <a:lnTo>
                    <a:pt x="134" y="163"/>
                  </a:lnTo>
                  <a:lnTo>
                    <a:pt x="136" y="163"/>
                  </a:lnTo>
                  <a:lnTo>
                    <a:pt x="136" y="158"/>
                  </a:lnTo>
                  <a:lnTo>
                    <a:pt x="129" y="153"/>
                  </a:lnTo>
                  <a:lnTo>
                    <a:pt x="118" y="148"/>
                  </a:lnTo>
                  <a:lnTo>
                    <a:pt x="109" y="137"/>
                  </a:lnTo>
                  <a:lnTo>
                    <a:pt x="106" y="140"/>
                  </a:lnTo>
                  <a:lnTo>
                    <a:pt x="98" y="140"/>
                  </a:lnTo>
                  <a:lnTo>
                    <a:pt x="92" y="146"/>
                  </a:lnTo>
                  <a:lnTo>
                    <a:pt x="88" y="145"/>
                  </a:lnTo>
                  <a:lnTo>
                    <a:pt x="83" y="141"/>
                  </a:lnTo>
                  <a:lnTo>
                    <a:pt x="81" y="133"/>
                  </a:lnTo>
                  <a:lnTo>
                    <a:pt x="81" y="124"/>
                  </a:lnTo>
                  <a:lnTo>
                    <a:pt x="88" y="112"/>
                  </a:lnTo>
                  <a:lnTo>
                    <a:pt x="98" y="98"/>
                  </a:lnTo>
                  <a:lnTo>
                    <a:pt x="104" y="96"/>
                  </a:lnTo>
                  <a:lnTo>
                    <a:pt x="113" y="98"/>
                  </a:lnTo>
                  <a:lnTo>
                    <a:pt x="117" y="96"/>
                  </a:lnTo>
                  <a:lnTo>
                    <a:pt x="120" y="92"/>
                  </a:lnTo>
                  <a:lnTo>
                    <a:pt x="124" y="86"/>
                  </a:lnTo>
                  <a:lnTo>
                    <a:pt x="122" y="81"/>
                  </a:lnTo>
                  <a:lnTo>
                    <a:pt x="113" y="81"/>
                  </a:lnTo>
                  <a:lnTo>
                    <a:pt x="108" y="83"/>
                  </a:lnTo>
                  <a:lnTo>
                    <a:pt x="105" y="76"/>
                  </a:lnTo>
                  <a:lnTo>
                    <a:pt x="105" y="68"/>
                  </a:lnTo>
                  <a:lnTo>
                    <a:pt x="120" y="60"/>
                  </a:lnTo>
                  <a:lnTo>
                    <a:pt x="136" y="48"/>
                  </a:lnTo>
                  <a:lnTo>
                    <a:pt x="177" y="48"/>
                  </a:lnTo>
                  <a:lnTo>
                    <a:pt x="198" y="50"/>
                  </a:lnTo>
                  <a:lnTo>
                    <a:pt x="210" y="45"/>
                  </a:lnTo>
                  <a:lnTo>
                    <a:pt x="217" y="45"/>
                  </a:lnTo>
                  <a:lnTo>
                    <a:pt x="223" y="47"/>
                  </a:lnTo>
                  <a:lnTo>
                    <a:pt x="230" y="49"/>
                  </a:lnTo>
                  <a:lnTo>
                    <a:pt x="235" y="49"/>
                  </a:lnTo>
                  <a:lnTo>
                    <a:pt x="246" y="45"/>
                  </a:lnTo>
                  <a:lnTo>
                    <a:pt x="275" y="45"/>
                  </a:lnTo>
                  <a:lnTo>
                    <a:pt x="277" y="50"/>
                  </a:lnTo>
                  <a:lnTo>
                    <a:pt x="277" y="55"/>
                  </a:lnTo>
                  <a:lnTo>
                    <a:pt x="277" y="63"/>
                  </a:lnTo>
                  <a:lnTo>
                    <a:pt x="281" y="69"/>
                  </a:lnTo>
                  <a:lnTo>
                    <a:pt x="287" y="75"/>
                  </a:lnTo>
                  <a:lnTo>
                    <a:pt x="291" y="84"/>
                  </a:lnTo>
                  <a:lnTo>
                    <a:pt x="297" y="93"/>
                  </a:lnTo>
                  <a:lnTo>
                    <a:pt x="299" y="98"/>
                  </a:lnTo>
                  <a:lnTo>
                    <a:pt x="299" y="102"/>
                  </a:lnTo>
                  <a:lnTo>
                    <a:pt x="296" y="106"/>
                  </a:lnTo>
                  <a:lnTo>
                    <a:pt x="288" y="109"/>
                  </a:lnTo>
                  <a:lnTo>
                    <a:pt x="283" y="111"/>
                  </a:lnTo>
                  <a:lnTo>
                    <a:pt x="282" y="117"/>
                  </a:lnTo>
                  <a:lnTo>
                    <a:pt x="284" y="128"/>
                  </a:lnTo>
                  <a:lnTo>
                    <a:pt x="286" y="136"/>
                  </a:lnTo>
                  <a:lnTo>
                    <a:pt x="291" y="136"/>
                  </a:lnTo>
                  <a:lnTo>
                    <a:pt x="296" y="132"/>
                  </a:lnTo>
                  <a:lnTo>
                    <a:pt x="299" y="132"/>
                  </a:lnTo>
                  <a:lnTo>
                    <a:pt x="306" y="138"/>
                  </a:lnTo>
                  <a:lnTo>
                    <a:pt x="310" y="144"/>
                  </a:lnTo>
                  <a:lnTo>
                    <a:pt x="313" y="146"/>
                  </a:lnTo>
                  <a:lnTo>
                    <a:pt x="318" y="147"/>
                  </a:lnTo>
                  <a:lnTo>
                    <a:pt x="321" y="142"/>
                  </a:lnTo>
                  <a:lnTo>
                    <a:pt x="323" y="138"/>
                  </a:lnTo>
                  <a:lnTo>
                    <a:pt x="323" y="133"/>
                  </a:lnTo>
                  <a:lnTo>
                    <a:pt x="329" y="130"/>
                  </a:lnTo>
                  <a:lnTo>
                    <a:pt x="331" y="125"/>
                  </a:lnTo>
                  <a:lnTo>
                    <a:pt x="331" y="115"/>
                  </a:lnTo>
                  <a:lnTo>
                    <a:pt x="328" y="109"/>
                  </a:lnTo>
                  <a:lnTo>
                    <a:pt x="326" y="106"/>
                  </a:lnTo>
                  <a:lnTo>
                    <a:pt x="317" y="106"/>
                  </a:lnTo>
                  <a:lnTo>
                    <a:pt x="319" y="87"/>
                  </a:lnTo>
                  <a:lnTo>
                    <a:pt x="333" y="82"/>
                  </a:lnTo>
                  <a:lnTo>
                    <a:pt x="348" y="97"/>
                  </a:lnTo>
                  <a:lnTo>
                    <a:pt x="354" y="99"/>
                  </a:lnTo>
                  <a:lnTo>
                    <a:pt x="361" y="105"/>
                  </a:lnTo>
                  <a:lnTo>
                    <a:pt x="367" y="112"/>
                  </a:lnTo>
                  <a:lnTo>
                    <a:pt x="367" y="128"/>
                  </a:lnTo>
                  <a:lnTo>
                    <a:pt x="379" y="130"/>
                  </a:lnTo>
                  <a:lnTo>
                    <a:pt x="382" y="119"/>
                  </a:lnTo>
                  <a:lnTo>
                    <a:pt x="382" y="111"/>
                  </a:lnTo>
                  <a:lnTo>
                    <a:pt x="380" y="102"/>
                  </a:lnTo>
                  <a:lnTo>
                    <a:pt x="376" y="94"/>
                  </a:lnTo>
                  <a:lnTo>
                    <a:pt x="374" y="91"/>
                  </a:lnTo>
                  <a:lnTo>
                    <a:pt x="364" y="59"/>
                  </a:lnTo>
                  <a:lnTo>
                    <a:pt x="379" y="45"/>
                  </a:lnTo>
                  <a:lnTo>
                    <a:pt x="392" y="7"/>
                  </a:lnTo>
                  <a:lnTo>
                    <a:pt x="394" y="0"/>
                  </a:lnTo>
                  <a:lnTo>
                    <a:pt x="403" y="0"/>
                  </a:lnTo>
                  <a:lnTo>
                    <a:pt x="406" y="0"/>
                  </a:lnTo>
                  <a:lnTo>
                    <a:pt x="411" y="0"/>
                  </a:lnTo>
                  <a:lnTo>
                    <a:pt x="415" y="3"/>
                  </a:lnTo>
                  <a:lnTo>
                    <a:pt x="417" y="8"/>
                  </a:lnTo>
                  <a:lnTo>
                    <a:pt x="426" y="10"/>
                  </a:lnTo>
                  <a:lnTo>
                    <a:pt x="434" y="16"/>
                  </a:lnTo>
                  <a:lnTo>
                    <a:pt x="441" y="17"/>
                  </a:lnTo>
                  <a:lnTo>
                    <a:pt x="451" y="23"/>
                  </a:lnTo>
                  <a:lnTo>
                    <a:pt x="461" y="17"/>
                  </a:lnTo>
                  <a:lnTo>
                    <a:pt x="471" y="19"/>
                  </a:lnTo>
                  <a:lnTo>
                    <a:pt x="482" y="12"/>
                  </a:lnTo>
                  <a:lnTo>
                    <a:pt x="523" y="21"/>
                  </a:lnTo>
                  <a:lnTo>
                    <a:pt x="542" y="58"/>
                  </a:lnTo>
                  <a:lnTo>
                    <a:pt x="559" y="76"/>
                  </a:lnTo>
                  <a:lnTo>
                    <a:pt x="572" y="97"/>
                  </a:lnTo>
                  <a:lnTo>
                    <a:pt x="579" y="107"/>
                  </a:lnTo>
                  <a:lnTo>
                    <a:pt x="586" y="113"/>
                  </a:lnTo>
                  <a:lnTo>
                    <a:pt x="593" y="121"/>
                  </a:lnTo>
                  <a:lnTo>
                    <a:pt x="605" y="122"/>
                  </a:lnTo>
                  <a:lnTo>
                    <a:pt x="606" y="130"/>
                  </a:lnTo>
                  <a:lnTo>
                    <a:pt x="612" y="140"/>
                  </a:lnTo>
                  <a:lnTo>
                    <a:pt x="621" y="152"/>
                  </a:lnTo>
                  <a:lnTo>
                    <a:pt x="632" y="151"/>
                  </a:lnTo>
                  <a:lnTo>
                    <a:pt x="642" y="157"/>
                  </a:lnTo>
                  <a:lnTo>
                    <a:pt x="660" y="159"/>
                  </a:lnTo>
                  <a:lnTo>
                    <a:pt x="673" y="165"/>
                  </a:lnTo>
                  <a:lnTo>
                    <a:pt x="684" y="166"/>
                  </a:lnTo>
                  <a:lnTo>
                    <a:pt x="693" y="164"/>
                  </a:lnTo>
                  <a:lnTo>
                    <a:pt x="703" y="158"/>
                  </a:lnTo>
                  <a:lnTo>
                    <a:pt x="716" y="156"/>
                  </a:lnTo>
                  <a:lnTo>
                    <a:pt x="726" y="156"/>
                  </a:lnTo>
                  <a:lnTo>
                    <a:pt x="744" y="164"/>
                  </a:lnTo>
                  <a:lnTo>
                    <a:pt x="767" y="172"/>
                  </a:lnTo>
                  <a:lnTo>
                    <a:pt x="782" y="176"/>
                  </a:lnTo>
                  <a:lnTo>
                    <a:pt x="791" y="175"/>
                  </a:lnTo>
                  <a:lnTo>
                    <a:pt x="793" y="170"/>
                  </a:lnTo>
                  <a:lnTo>
                    <a:pt x="796" y="170"/>
                  </a:lnTo>
                  <a:lnTo>
                    <a:pt x="798" y="168"/>
                  </a:lnTo>
                  <a:lnTo>
                    <a:pt x="802" y="161"/>
                  </a:lnTo>
                  <a:lnTo>
                    <a:pt x="816" y="159"/>
                  </a:lnTo>
                  <a:lnTo>
                    <a:pt x="821" y="167"/>
                  </a:lnTo>
                  <a:lnTo>
                    <a:pt x="823" y="176"/>
                  </a:lnTo>
                  <a:lnTo>
                    <a:pt x="827" y="181"/>
                  </a:lnTo>
                  <a:lnTo>
                    <a:pt x="837" y="190"/>
                  </a:lnTo>
                  <a:lnTo>
                    <a:pt x="858" y="211"/>
                  </a:lnTo>
                  <a:lnTo>
                    <a:pt x="869" y="231"/>
                  </a:lnTo>
                  <a:lnTo>
                    <a:pt x="877" y="231"/>
                  </a:lnTo>
                  <a:lnTo>
                    <a:pt x="887" y="241"/>
                  </a:lnTo>
                  <a:lnTo>
                    <a:pt x="894" y="249"/>
                  </a:lnTo>
                  <a:lnTo>
                    <a:pt x="903" y="252"/>
                  </a:lnTo>
                  <a:lnTo>
                    <a:pt x="910" y="252"/>
                  </a:lnTo>
                  <a:lnTo>
                    <a:pt x="912" y="257"/>
                  </a:lnTo>
                  <a:lnTo>
                    <a:pt x="916" y="285"/>
                  </a:lnTo>
                  <a:lnTo>
                    <a:pt x="910" y="292"/>
                  </a:lnTo>
                  <a:lnTo>
                    <a:pt x="908" y="304"/>
                  </a:lnTo>
                  <a:lnTo>
                    <a:pt x="902" y="310"/>
                  </a:lnTo>
                  <a:lnTo>
                    <a:pt x="894" y="315"/>
                  </a:lnTo>
                  <a:lnTo>
                    <a:pt x="869" y="324"/>
                  </a:lnTo>
                  <a:lnTo>
                    <a:pt x="844" y="312"/>
                  </a:lnTo>
                  <a:lnTo>
                    <a:pt x="837" y="313"/>
                  </a:lnTo>
                  <a:lnTo>
                    <a:pt x="826" y="316"/>
                  </a:lnTo>
                  <a:lnTo>
                    <a:pt x="819" y="317"/>
                  </a:lnTo>
                  <a:lnTo>
                    <a:pt x="815" y="320"/>
                  </a:lnTo>
                  <a:lnTo>
                    <a:pt x="797" y="334"/>
                  </a:lnTo>
                  <a:lnTo>
                    <a:pt x="785" y="337"/>
                  </a:lnTo>
                  <a:lnTo>
                    <a:pt x="778" y="340"/>
                  </a:lnTo>
                  <a:lnTo>
                    <a:pt x="778" y="345"/>
                  </a:lnTo>
                  <a:lnTo>
                    <a:pt x="783" y="349"/>
                  </a:lnTo>
                  <a:lnTo>
                    <a:pt x="787" y="357"/>
                  </a:lnTo>
                  <a:lnTo>
                    <a:pt x="791" y="370"/>
                  </a:lnTo>
                  <a:lnTo>
                    <a:pt x="796" y="380"/>
                  </a:lnTo>
                  <a:lnTo>
                    <a:pt x="808" y="391"/>
                  </a:lnTo>
                  <a:lnTo>
                    <a:pt x="819" y="396"/>
                  </a:lnTo>
                  <a:lnTo>
                    <a:pt x="820" y="401"/>
                  </a:lnTo>
                  <a:lnTo>
                    <a:pt x="816" y="420"/>
                  </a:lnTo>
                  <a:lnTo>
                    <a:pt x="819" y="427"/>
                  </a:lnTo>
                  <a:lnTo>
                    <a:pt x="821" y="433"/>
                  </a:lnTo>
                  <a:lnTo>
                    <a:pt x="816" y="456"/>
                  </a:lnTo>
                  <a:lnTo>
                    <a:pt x="834" y="473"/>
                  </a:lnTo>
                  <a:lnTo>
                    <a:pt x="823" y="487"/>
                  </a:lnTo>
                  <a:lnTo>
                    <a:pt x="833" y="500"/>
                  </a:lnTo>
                  <a:lnTo>
                    <a:pt x="827" y="508"/>
                  </a:lnTo>
                  <a:lnTo>
                    <a:pt x="837" y="523"/>
                  </a:lnTo>
                  <a:lnTo>
                    <a:pt x="827" y="534"/>
                  </a:lnTo>
                  <a:lnTo>
                    <a:pt x="836" y="546"/>
                  </a:lnTo>
                  <a:lnTo>
                    <a:pt x="824" y="556"/>
                  </a:lnTo>
                  <a:lnTo>
                    <a:pt x="815" y="576"/>
                  </a:lnTo>
                  <a:lnTo>
                    <a:pt x="807" y="578"/>
                  </a:lnTo>
                  <a:lnTo>
                    <a:pt x="790" y="580"/>
                  </a:lnTo>
                  <a:lnTo>
                    <a:pt x="773" y="580"/>
                  </a:lnTo>
                  <a:lnTo>
                    <a:pt x="766" y="580"/>
                  </a:lnTo>
                  <a:lnTo>
                    <a:pt x="763" y="582"/>
                  </a:lnTo>
                  <a:lnTo>
                    <a:pt x="759" y="586"/>
                  </a:lnTo>
                  <a:lnTo>
                    <a:pt x="758" y="592"/>
                  </a:lnTo>
                  <a:lnTo>
                    <a:pt x="747" y="594"/>
                  </a:lnTo>
                  <a:lnTo>
                    <a:pt x="742" y="598"/>
                  </a:lnTo>
                  <a:lnTo>
                    <a:pt x="740" y="605"/>
                  </a:lnTo>
                  <a:lnTo>
                    <a:pt x="743" y="609"/>
                  </a:lnTo>
                  <a:lnTo>
                    <a:pt x="748" y="609"/>
                  </a:lnTo>
                  <a:lnTo>
                    <a:pt x="752" y="613"/>
                  </a:lnTo>
                  <a:lnTo>
                    <a:pt x="756" y="624"/>
                  </a:lnTo>
                  <a:lnTo>
                    <a:pt x="756" y="634"/>
                  </a:lnTo>
                  <a:lnTo>
                    <a:pt x="751" y="646"/>
                  </a:lnTo>
                  <a:lnTo>
                    <a:pt x="746" y="661"/>
                  </a:lnTo>
                  <a:lnTo>
                    <a:pt x="747" y="674"/>
                  </a:lnTo>
                  <a:lnTo>
                    <a:pt x="756" y="689"/>
                  </a:lnTo>
                  <a:lnTo>
                    <a:pt x="763" y="699"/>
                  </a:lnTo>
                  <a:lnTo>
                    <a:pt x="762" y="709"/>
                  </a:lnTo>
                  <a:lnTo>
                    <a:pt x="764" y="714"/>
                  </a:lnTo>
                  <a:lnTo>
                    <a:pt x="763" y="717"/>
                  </a:lnTo>
                  <a:lnTo>
                    <a:pt x="756" y="717"/>
                  </a:lnTo>
                  <a:lnTo>
                    <a:pt x="754" y="722"/>
                  </a:lnTo>
                  <a:lnTo>
                    <a:pt x="752" y="730"/>
                  </a:lnTo>
                  <a:lnTo>
                    <a:pt x="753" y="740"/>
                  </a:lnTo>
                  <a:lnTo>
                    <a:pt x="753" y="746"/>
                  </a:lnTo>
                  <a:lnTo>
                    <a:pt x="748" y="746"/>
                  </a:lnTo>
                  <a:lnTo>
                    <a:pt x="736" y="744"/>
                  </a:lnTo>
                  <a:lnTo>
                    <a:pt x="723" y="741"/>
                  </a:lnTo>
                  <a:lnTo>
                    <a:pt x="706" y="733"/>
                  </a:lnTo>
                  <a:lnTo>
                    <a:pt x="693" y="733"/>
                  </a:lnTo>
                  <a:lnTo>
                    <a:pt x="693" y="740"/>
                  </a:lnTo>
                  <a:lnTo>
                    <a:pt x="690" y="746"/>
                  </a:lnTo>
                  <a:lnTo>
                    <a:pt x="691" y="752"/>
                  </a:lnTo>
                  <a:lnTo>
                    <a:pt x="679" y="763"/>
                  </a:lnTo>
                  <a:lnTo>
                    <a:pt x="667" y="769"/>
                  </a:lnTo>
                  <a:lnTo>
                    <a:pt x="658" y="772"/>
                  </a:lnTo>
                  <a:lnTo>
                    <a:pt x="655" y="778"/>
                  </a:lnTo>
                  <a:lnTo>
                    <a:pt x="654" y="783"/>
                  </a:lnTo>
                  <a:lnTo>
                    <a:pt x="642" y="789"/>
                  </a:lnTo>
                  <a:lnTo>
                    <a:pt x="628" y="787"/>
                  </a:lnTo>
                  <a:lnTo>
                    <a:pt x="623" y="786"/>
                  </a:lnTo>
                  <a:lnTo>
                    <a:pt x="618" y="797"/>
                  </a:lnTo>
                  <a:lnTo>
                    <a:pt x="609" y="802"/>
                  </a:lnTo>
                  <a:lnTo>
                    <a:pt x="602" y="802"/>
                  </a:lnTo>
                  <a:lnTo>
                    <a:pt x="586" y="802"/>
                  </a:lnTo>
                  <a:lnTo>
                    <a:pt x="583" y="799"/>
                  </a:lnTo>
                  <a:lnTo>
                    <a:pt x="572" y="813"/>
                  </a:lnTo>
                  <a:lnTo>
                    <a:pt x="565" y="818"/>
                  </a:lnTo>
                  <a:lnTo>
                    <a:pt x="567" y="822"/>
                  </a:lnTo>
                  <a:lnTo>
                    <a:pt x="572" y="822"/>
                  </a:lnTo>
                  <a:lnTo>
                    <a:pt x="575" y="822"/>
                  </a:lnTo>
                  <a:lnTo>
                    <a:pt x="579" y="826"/>
                  </a:lnTo>
                  <a:lnTo>
                    <a:pt x="578" y="831"/>
                  </a:lnTo>
                  <a:lnTo>
                    <a:pt x="575" y="837"/>
                  </a:lnTo>
                  <a:lnTo>
                    <a:pt x="569" y="840"/>
                  </a:lnTo>
                  <a:lnTo>
                    <a:pt x="561" y="840"/>
                  </a:lnTo>
                  <a:lnTo>
                    <a:pt x="541" y="830"/>
                  </a:lnTo>
                  <a:lnTo>
                    <a:pt x="542" y="823"/>
                  </a:lnTo>
                  <a:lnTo>
                    <a:pt x="543" y="817"/>
                  </a:lnTo>
                  <a:lnTo>
                    <a:pt x="548" y="809"/>
                  </a:lnTo>
                  <a:lnTo>
                    <a:pt x="553" y="801"/>
                  </a:lnTo>
                  <a:lnTo>
                    <a:pt x="559" y="795"/>
                  </a:lnTo>
                  <a:lnTo>
                    <a:pt x="555" y="785"/>
                  </a:lnTo>
                  <a:lnTo>
                    <a:pt x="550" y="780"/>
                  </a:lnTo>
                  <a:lnTo>
                    <a:pt x="550" y="775"/>
                  </a:lnTo>
                  <a:lnTo>
                    <a:pt x="549" y="773"/>
                  </a:lnTo>
                  <a:lnTo>
                    <a:pt x="552" y="769"/>
                  </a:lnTo>
                  <a:lnTo>
                    <a:pt x="553" y="764"/>
                  </a:lnTo>
                  <a:lnTo>
                    <a:pt x="562" y="757"/>
                  </a:lnTo>
                  <a:lnTo>
                    <a:pt x="567" y="755"/>
                  </a:lnTo>
                  <a:lnTo>
                    <a:pt x="565" y="744"/>
                  </a:lnTo>
                  <a:lnTo>
                    <a:pt x="565" y="738"/>
                  </a:lnTo>
                  <a:lnTo>
                    <a:pt x="557" y="730"/>
                  </a:lnTo>
                  <a:lnTo>
                    <a:pt x="546" y="724"/>
                  </a:lnTo>
                  <a:lnTo>
                    <a:pt x="531" y="724"/>
                  </a:lnTo>
                  <a:lnTo>
                    <a:pt x="519" y="726"/>
                  </a:lnTo>
                  <a:lnTo>
                    <a:pt x="511" y="730"/>
                  </a:lnTo>
                  <a:lnTo>
                    <a:pt x="506" y="721"/>
                  </a:lnTo>
                  <a:lnTo>
                    <a:pt x="506" y="718"/>
                  </a:lnTo>
                  <a:lnTo>
                    <a:pt x="510" y="704"/>
                  </a:lnTo>
                  <a:lnTo>
                    <a:pt x="512" y="690"/>
                  </a:lnTo>
                  <a:lnTo>
                    <a:pt x="512" y="684"/>
                  </a:lnTo>
                  <a:lnTo>
                    <a:pt x="520" y="672"/>
                  </a:lnTo>
                  <a:lnTo>
                    <a:pt x="520" y="654"/>
                  </a:lnTo>
                  <a:lnTo>
                    <a:pt x="505" y="648"/>
                  </a:lnTo>
                  <a:lnTo>
                    <a:pt x="505" y="634"/>
                  </a:lnTo>
                  <a:lnTo>
                    <a:pt x="498" y="628"/>
                  </a:lnTo>
                  <a:lnTo>
                    <a:pt x="493" y="618"/>
                  </a:lnTo>
                  <a:lnTo>
                    <a:pt x="470" y="613"/>
                  </a:lnTo>
                  <a:lnTo>
                    <a:pt x="472" y="592"/>
                  </a:lnTo>
                  <a:lnTo>
                    <a:pt x="465" y="562"/>
                  </a:lnTo>
                  <a:lnTo>
                    <a:pt x="448" y="562"/>
                  </a:lnTo>
                  <a:lnTo>
                    <a:pt x="441" y="559"/>
                  </a:lnTo>
                  <a:lnTo>
                    <a:pt x="439" y="557"/>
                  </a:lnTo>
                  <a:lnTo>
                    <a:pt x="440" y="553"/>
                  </a:lnTo>
                  <a:lnTo>
                    <a:pt x="444" y="550"/>
                  </a:lnTo>
                  <a:lnTo>
                    <a:pt x="446" y="546"/>
                  </a:lnTo>
                  <a:lnTo>
                    <a:pt x="447" y="542"/>
                  </a:lnTo>
                  <a:lnTo>
                    <a:pt x="447" y="539"/>
                  </a:lnTo>
                  <a:lnTo>
                    <a:pt x="448" y="534"/>
                  </a:lnTo>
                  <a:lnTo>
                    <a:pt x="444" y="526"/>
                  </a:lnTo>
                  <a:lnTo>
                    <a:pt x="437" y="515"/>
                  </a:lnTo>
                  <a:lnTo>
                    <a:pt x="434" y="512"/>
                  </a:lnTo>
                  <a:lnTo>
                    <a:pt x="433" y="509"/>
                  </a:lnTo>
                  <a:lnTo>
                    <a:pt x="436" y="505"/>
                  </a:lnTo>
                  <a:lnTo>
                    <a:pt x="465" y="473"/>
                  </a:lnTo>
                  <a:lnTo>
                    <a:pt x="466" y="469"/>
                  </a:lnTo>
                  <a:lnTo>
                    <a:pt x="464" y="464"/>
                  </a:lnTo>
                  <a:lnTo>
                    <a:pt x="463" y="459"/>
                  </a:lnTo>
                  <a:lnTo>
                    <a:pt x="463" y="454"/>
                  </a:lnTo>
                  <a:lnTo>
                    <a:pt x="467" y="448"/>
                  </a:lnTo>
                  <a:lnTo>
                    <a:pt x="468" y="444"/>
                  </a:lnTo>
                  <a:lnTo>
                    <a:pt x="461" y="443"/>
                  </a:lnTo>
                  <a:lnTo>
                    <a:pt x="457" y="438"/>
                  </a:lnTo>
                  <a:lnTo>
                    <a:pt x="448" y="442"/>
                  </a:lnTo>
                  <a:lnTo>
                    <a:pt x="443" y="446"/>
                  </a:lnTo>
                  <a:lnTo>
                    <a:pt x="439" y="451"/>
                  </a:lnTo>
                  <a:lnTo>
                    <a:pt x="435" y="460"/>
                  </a:lnTo>
                  <a:lnTo>
                    <a:pt x="427" y="471"/>
                  </a:lnTo>
                  <a:lnTo>
                    <a:pt x="424" y="473"/>
                  </a:lnTo>
                  <a:lnTo>
                    <a:pt x="420" y="474"/>
                  </a:lnTo>
                  <a:lnTo>
                    <a:pt x="408" y="472"/>
                  </a:lnTo>
                  <a:lnTo>
                    <a:pt x="402" y="471"/>
                  </a:lnTo>
                  <a:lnTo>
                    <a:pt x="396" y="474"/>
                  </a:lnTo>
                  <a:lnTo>
                    <a:pt x="388" y="473"/>
                  </a:lnTo>
                  <a:lnTo>
                    <a:pt x="386" y="469"/>
                  </a:lnTo>
                  <a:lnTo>
                    <a:pt x="385" y="460"/>
                  </a:lnTo>
                  <a:lnTo>
                    <a:pt x="385" y="451"/>
                  </a:lnTo>
                  <a:lnTo>
                    <a:pt x="384" y="435"/>
                  </a:lnTo>
                  <a:lnTo>
                    <a:pt x="377" y="428"/>
                  </a:lnTo>
                  <a:lnTo>
                    <a:pt x="358" y="436"/>
                  </a:lnTo>
                  <a:lnTo>
                    <a:pt x="339" y="434"/>
                  </a:lnTo>
                  <a:lnTo>
                    <a:pt x="339" y="443"/>
                  </a:lnTo>
                  <a:lnTo>
                    <a:pt x="338" y="446"/>
                  </a:lnTo>
                  <a:lnTo>
                    <a:pt x="329" y="450"/>
                  </a:lnTo>
                  <a:lnTo>
                    <a:pt x="322" y="453"/>
                  </a:lnTo>
                  <a:lnTo>
                    <a:pt x="313" y="451"/>
                  </a:lnTo>
                  <a:lnTo>
                    <a:pt x="307" y="450"/>
                  </a:lnTo>
                  <a:lnTo>
                    <a:pt x="308" y="455"/>
                  </a:lnTo>
                  <a:lnTo>
                    <a:pt x="310" y="458"/>
                  </a:lnTo>
                  <a:lnTo>
                    <a:pt x="309" y="470"/>
                  </a:lnTo>
                  <a:lnTo>
                    <a:pt x="321" y="478"/>
                  </a:lnTo>
                  <a:lnTo>
                    <a:pt x="340" y="486"/>
                  </a:lnTo>
                  <a:lnTo>
                    <a:pt x="341" y="491"/>
                  </a:lnTo>
                  <a:lnTo>
                    <a:pt x="339" y="506"/>
                  </a:lnTo>
                  <a:lnTo>
                    <a:pt x="337" y="516"/>
                  </a:lnTo>
                  <a:lnTo>
                    <a:pt x="333" y="523"/>
                  </a:lnTo>
                  <a:lnTo>
                    <a:pt x="332" y="527"/>
                  </a:lnTo>
                  <a:lnTo>
                    <a:pt x="334" y="531"/>
                  </a:lnTo>
                  <a:lnTo>
                    <a:pt x="338" y="535"/>
                  </a:lnTo>
                  <a:lnTo>
                    <a:pt x="342" y="539"/>
                  </a:lnTo>
                  <a:lnTo>
                    <a:pt x="345" y="545"/>
                  </a:lnTo>
                  <a:lnTo>
                    <a:pt x="343" y="551"/>
                  </a:lnTo>
                  <a:lnTo>
                    <a:pt x="334" y="554"/>
                  </a:lnTo>
                  <a:lnTo>
                    <a:pt x="322" y="562"/>
                  </a:lnTo>
                  <a:lnTo>
                    <a:pt x="316" y="567"/>
                  </a:lnTo>
                  <a:lnTo>
                    <a:pt x="305" y="566"/>
                  </a:lnTo>
                  <a:lnTo>
                    <a:pt x="300" y="558"/>
                  </a:lnTo>
                  <a:lnTo>
                    <a:pt x="289" y="565"/>
                  </a:lnTo>
                  <a:lnTo>
                    <a:pt x="273" y="574"/>
                  </a:lnTo>
                  <a:lnTo>
                    <a:pt x="270" y="577"/>
                  </a:lnTo>
                  <a:lnTo>
                    <a:pt x="256" y="577"/>
                  </a:lnTo>
                  <a:lnTo>
                    <a:pt x="252" y="577"/>
                  </a:lnTo>
                  <a:lnTo>
                    <a:pt x="245" y="573"/>
                  </a:lnTo>
                  <a:lnTo>
                    <a:pt x="241" y="575"/>
                  </a:lnTo>
                  <a:lnTo>
                    <a:pt x="226" y="572"/>
                  </a:lnTo>
                  <a:lnTo>
                    <a:pt x="226" y="560"/>
                  </a:lnTo>
                  <a:lnTo>
                    <a:pt x="236" y="556"/>
                  </a:lnTo>
                  <a:lnTo>
                    <a:pt x="240" y="554"/>
                  </a:lnTo>
                  <a:lnTo>
                    <a:pt x="244" y="553"/>
                  </a:lnTo>
                  <a:lnTo>
                    <a:pt x="245" y="550"/>
                  </a:lnTo>
                  <a:lnTo>
                    <a:pt x="243" y="544"/>
                  </a:lnTo>
                  <a:lnTo>
                    <a:pt x="239" y="537"/>
                  </a:lnTo>
                  <a:lnTo>
                    <a:pt x="231" y="524"/>
                  </a:lnTo>
                  <a:lnTo>
                    <a:pt x="228" y="514"/>
                  </a:lnTo>
                  <a:lnTo>
                    <a:pt x="228" y="503"/>
                  </a:lnTo>
                  <a:lnTo>
                    <a:pt x="231" y="495"/>
                  </a:lnTo>
                  <a:lnTo>
                    <a:pt x="231" y="492"/>
                  </a:lnTo>
                  <a:lnTo>
                    <a:pt x="240" y="493"/>
                  </a:lnTo>
                  <a:lnTo>
                    <a:pt x="242" y="492"/>
                  </a:lnTo>
                  <a:lnTo>
                    <a:pt x="242" y="489"/>
                  </a:lnTo>
                  <a:lnTo>
                    <a:pt x="241" y="486"/>
                  </a:lnTo>
                  <a:lnTo>
                    <a:pt x="239" y="479"/>
                  </a:lnTo>
                  <a:lnTo>
                    <a:pt x="234" y="472"/>
                  </a:lnTo>
                  <a:lnTo>
                    <a:pt x="229" y="470"/>
                  </a:lnTo>
                  <a:lnTo>
                    <a:pt x="208" y="469"/>
                  </a:lnTo>
                  <a:lnTo>
                    <a:pt x="206" y="468"/>
                  </a:lnTo>
                  <a:lnTo>
                    <a:pt x="202" y="464"/>
                  </a:lnTo>
                  <a:lnTo>
                    <a:pt x="200" y="460"/>
                  </a:lnTo>
                  <a:lnTo>
                    <a:pt x="198" y="455"/>
                  </a:lnTo>
                  <a:lnTo>
                    <a:pt x="198" y="448"/>
                  </a:lnTo>
                  <a:lnTo>
                    <a:pt x="196" y="445"/>
                  </a:lnTo>
                  <a:lnTo>
                    <a:pt x="190" y="441"/>
                  </a:lnTo>
                  <a:lnTo>
                    <a:pt x="180" y="439"/>
                  </a:lnTo>
                  <a:lnTo>
                    <a:pt x="173" y="442"/>
                  </a:lnTo>
                  <a:lnTo>
                    <a:pt x="168" y="450"/>
                  </a:lnTo>
                  <a:lnTo>
                    <a:pt x="166" y="470"/>
                  </a:lnTo>
                  <a:lnTo>
                    <a:pt x="147" y="482"/>
                  </a:lnTo>
                  <a:lnTo>
                    <a:pt x="134" y="495"/>
                  </a:lnTo>
                  <a:lnTo>
                    <a:pt x="124" y="497"/>
                  </a:lnTo>
                  <a:lnTo>
                    <a:pt x="112" y="498"/>
                  </a:lnTo>
                  <a:lnTo>
                    <a:pt x="103" y="501"/>
                  </a:lnTo>
                  <a:lnTo>
                    <a:pt x="90" y="501"/>
                  </a:lnTo>
                  <a:lnTo>
                    <a:pt x="76" y="509"/>
                  </a:lnTo>
                  <a:lnTo>
                    <a:pt x="59" y="505"/>
                  </a:lnTo>
                  <a:lnTo>
                    <a:pt x="56" y="502"/>
                  </a:lnTo>
                  <a:lnTo>
                    <a:pt x="57" y="495"/>
                  </a:lnTo>
                  <a:lnTo>
                    <a:pt x="58" y="489"/>
                  </a:lnTo>
                  <a:lnTo>
                    <a:pt x="63" y="472"/>
                  </a:lnTo>
                  <a:lnTo>
                    <a:pt x="67" y="459"/>
                  </a:lnTo>
                  <a:lnTo>
                    <a:pt x="62" y="440"/>
                  </a:lnTo>
                  <a:lnTo>
                    <a:pt x="58" y="430"/>
                  </a:lnTo>
                  <a:lnTo>
                    <a:pt x="51" y="430"/>
                  </a:lnTo>
                  <a:lnTo>
                    <a:pt x="45" y="431"/>
                  </a:lnTo>
                  <a:lnTo>
                    <a:pt x="35" y="430"/>
                  </a:lnTo>
                  <a:lnTo>
                    <a:pt x="18" y="427"/>
                  </a:lnTo>
                  <a:lnTo>
                    <a:pt x="9" y="424"/>
                  </a:lnTo>
                  <a:lnTo>
                    <a:pt x="0" y="413"/>
                  </a:lnTo>
                  <a:lnTo>
                    <a:pt x="3" y="388"/>
                  </a:lnTo>
                  <a:lnTo>
                    <a:pt x="7" y="375"/>
                  </a:lnTo>
                  <a:lnTo>
                    <a:pt x="15" y="368"/>
                  </a:lnTo>
                  <a:lnTo>
                    <a:pt x="24" y="365"/>
                  </a:lnTo>
                  <a:lnTo>
                    <a:pt x="36" y="363"/>
                  </a:lnTo>
                  <a:lnTo>
                    <a:pt x="45" y="364"/>
                  </a:lnTo>
                  <a:lnTo>
                    <a:pt x="64" y="369"/>
                  </a:lnTo>
                  <a:lnTo>
                    <a:pt x="71" y="369"/>
                  </a:lnTo>
                  <a:lnTo>
                    <a:pt x="75" y="367"/>
                  </a:lnTo>
                  <a:lnTo>
                    <a:pt x="74" y="363"/>
                  </a:lnTo>
                  <a:lnTo>
                    <a:pt x="74" y="348"/>
                  </a:lnTo>
                  <a:lnTo>
                    <a:pt x="80" y="322"/>
                  </a:lnTo>
                  <a:lnTo>
                    <a:pt x="87" y="302"/>
                  </a:lnTo>
                  <a:lnTo>
                    <a:pt x="96" y="292"/>
                  </a:lnTo>
                  <a:lnTo>
                    <a:pt x="103" y="281"/>
                  </a:lnTo>
                  <a:lnTo>
                    <a:pt x="107" y="274"/>
                  </a:lnTo>
                  <a:lnTo>
                    <a:pt x="109" y="263"/>
                  </a:lnTo>
                  <a:lnTo>
                    <a:pt x="110" y="222"/>
                  </a:lnTo>
                  <a:lnTo>
                    <a:pt x="114" y="202"/>
                  </a:lnTo>
                  <a:lnTo>
                    <a:pt x="117" y="188"/>
                  </a:lnTo>
                  <a:lnTo>
                    <a:pt x="121" y="186"/>
                  </a:lnTo>
                  <a:lnTo>
                    <a:pt x="124" y="182"/>
                  </a:lnTo>
                  <a:lnTo>
                    <a:pt x="125" y="179"/>
                  </a:lnTo>
                  <a:lnTo>
                    <a:pt x="125" y="175"/>
                  </a:lnTo>
                  <a:lnTo>
                    <a:pt x="124" y="173"/>
                  </a:lnTo>
                  <a:lnTo>
                    <a:pt x="121" y="171"/>
                  </a:lnTo>
                  <a:lnTo>
                    <a:pt x="120" y="168"/>
                  </a:lnTo>
                  <a:lnTo>
                    <a:pt x="121" y="168"/>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57" name="Google Shape;2357;p70"/>
            <p:cNvSpPr/>
            <p:nvPr/>
          </p:nvSpPr>
          <p:spPr>
            <a:xfrm>
              <a:off x="5484813" y="1855788"/>
              <a:ext cx="1147763" cy="1090613"/>
            </a:xfrm>
            <a:custGeom>
              <a:pathLst>
                <a:path extrusionOk="0" h="687" w="723">
                  <a:moveTo>
                    <a:pt x="709" y="290"/>
                  </a:moveTo>
                  <a:lnTo>
                    <a:pt x="713" y="276"/>
                  </a:lnTo>
                  <a:lnTo>
                    <a:pt x="715" y="262"/>
                  </a:lnTo>
                  <a:lnTo>
                    <a:pt x="715" y="256"/>
                  </a:lnTo>
                  <a:lnTo>
                    <a:pt x="723" y="244"/>
                  </a:lnTo>
                  <a:lnTo>
                    <a:pt x="723" y="226"/>
                  </a:lnTo>
                  <a:lnTo>
                    <a:pt x="708" y="220"/>
                  </a:lnTo>
                  <a:lnTo>
                    <a:pt x="708" y="206"/>
                  </a:lnTo>
                  <a:lnTo>
                    <a:pt x="701" y="200"/>
                  </a:lnTo>
                  <a:lnTo>
                    <a:pt x="696" y="190"/>
                  </a:lnTo>
                  <a:lnTo>
                    <a:pt x="673" y="185"/>
                  </a:lnTo>
                  <a:lnTo>
                    <a:pt x="675" y="164"/>
                  </a:lnTo>
                  <a:lnTo>
                    <a:pt x="668" y="134"/>
                  </a:lnTo>
                  <a:lnTo>
                    <a:pt x="651" y="134"/>
                  </a:lnTo>
                  <a:lnTo>
                    <a:pt x="644" y="131"/>
                  </a:lnTo>
                  <a:lnTo>
                    <a:pt x="642" y="129"/>
                  </a:lnTo>
                  <a:lnTo>
                    <a:pt x="643" y="125"/>
                  </a:lnTo>
                  <a:lnTo>
                    <a:pt x="647" y="122"/>
                  </a:lnTo>
                  <a:lnTo>
                    <a:pt x="649" y="118"/>
                  </a:lnTo>
                  <a:lnTo>
                    <a:pt x="650" y="114"/>
                  </a:lnTo>
                  <a:lnTo>
                    <a:pt x="650" y="111"/>
                  </a:lnTo>
                  <a:lnTo>
                    <a:pt x="651" y="106"/>
                  </a:lnTo>
                  <a:lnTo>
                    <a:pt x="647" y="98"/>
                  </a:lnTo>
                  <a:lnTo>
                    <a:pt x="640" y="87"/>
                  </a:lnTo>
                  <a:lnTo>
                    <a:pt x="637" y="84"/>
                  </a:lnTo>
                  <a:lnTo>
                    <a:pt x="636" y="81"/>
                  </a:lnTo>
                  <a:lnTo>
                    <a:pt x="639" y="77"/>
                  </a:lnTo>
                  <a:lnTo>
                    <a:pt x="668" y="45"/>
                  </a:lnTo>
                  <a:lnTo>
                    <a:pt x="669" y="41"/>
                  </a:lnTo>
                  <a:lnTo>
                    <a:pt x="667" y="36"/>
                  </a:lnTo>
                  <a:lnTo>
                    <a:pt x="666" y="31"/>
                  </a:lnTo>
                  <a:lnTo>
                    <a:pt x="666" y="26"/>
                  </a:lnTo>
                  <a:lnTo>
                    <a:pt x="670" y="20"/>
                  </a:lnTo>
                  <a:lnTo>
                    <a:pt x="671" y="16"/>
                  </a:lnTo>
                  <a:lnTo>
                    <a:pt x="664" y="15"/>
                  </a:lnTo>
                  <a:lnTo>
                    <a:pt x="660" y="10"/>
                  </a:lnTo>
                  <a:lnTo>
                    <a:pt x="651" y="14"/>
                  </a:lnTo>
                  <a:lnTo>
                    <a:pt x="646" y="18"/>
                  </a:lnTo>
                  <a:lnTo>
                    <a:pt x="642" y="23"/>
                  </a:lnTo>
                  <a:lnTo>
                    <a:pt x="638" y="32"/>
                  </a:lnTo>
                  <a:lnTo>
                    <a:pt x="630" y="43"/>
                  </a:lnTo>
                  <a:lnTo>
                    <a:pt x="627" y="45"/>
                  </a:lnTo>
                  <a:lnTo>
                    <a:pt x="623" y="46"/>
                  </a:lnTo>
                  <a:lnTo>
                    <a:pt x="611" y="44"/>
                  </a:lnTo>
                  <a:lnTo>
                    <a:pt x="605" y="43"/>
                  </a:lnTo>
                  <a:lnTo>
                    <a:pt x="599" y="46"/>
                  </a:lnTo>
                  <a:lnTo>
                    <a:pt x="591" y="45"/>
                  </a:lnTo>
                  <a:lnTo>
                    <a:pt x="589" y="41"/>
                  </a:lnTo>
                  <a:lnTo>
                    <a:pt x="588" y="32"/>
                  </a:lnTo>
                  <a:lnTo>
                    <a:pt x="588" y="23"/>
                  </a:lnTo>
                  <a:lnTo>
                    <a:pt x="587" y="7"/>
                  </a:lnTo>
                  <a:lnTo>
                    <a:pt x="580" y="0"/>
                  </a:lnTo>
                  <a:lnTo>
                    <a:pt x="561" y="8"/>
                  </a:lnTo>
                  <a:lnTo>
                    <a:pt x="542" y="6"/>
                  </a:lnTo>
                  <a:lnTo>
                    <a:pt x="542" y="15"/>
                  </a:lnTo>
                  <a:lnTo>
                    <a:pt x="541" y="18"/>
                  </a:lnTo>
                  <a:lnTo>
                    <a:pt x="532" y="22"/>
                  </a:lnTo>
                  <a:lnTo>
                    <a:pt x="525" y="25"/>
                  </a:lnTo>
                  <a:lnTo>
                    <a:pt x="516" y="23"/>
                  </a:lnTo>
                  <a:lnTo>
                    <a:pt x="510" y="22"/>
                  </a:lnTo>
                  <a:lnTo>
                    <a:pt x="511" y="27"/>
                  </a:lnTo>
                  <a:lnTo>
                    <a:pt x="513" y="30"/>
                  </a:lnTo>
                  <a:lnTo>
                    <a:pt x="512" y="42"/>
                  </a:lnTo>
                  <a:lnTo>
                    <a:pt x="524" y="50"/>
                  </a:lnTo>
                  <a:lnTo>
                    <a:pt x="543" y="58"/>
                  </a:lnTo>
                  <a:lnTo>
                    <a:pt x="544" y="63"/>
                  </a:lnTo>
                  <a:lnTo>
                    <a:pt x="542" y="78"/>
                  </a:lnTo>
                  <a:lnTo>
                    <a:pt x="540" y="88"/>
                  </a:lnTo>
                  <a:lnTo>
                    <a:pt x="536" y="95"/>
                  </a:lnTo>
                  <a:lnTo>
                    <a:pt x="535" y="99"/>
                  </a:lnTo>
                  <a:lnTo>
                    <a:pt x="537" y="103"/>
                  </a:lnTo>
                  <a:lnTo>
                    <a:pt x="541" y="107"/>
                  </a:lnTo>
                  <a:lnTo>
                    <a:pt x="545" y="111"/>
                  </a:lnTo>
                  <a:lnTo>
                    <a:pt x="548" y="117"/>
                  </a:lnTo>
                  <a:lnTo>
                    <a:pt x="546" y="123"/>
                  </a:lnTo>
                  <a:lnTo>
                    <a:pt x="537" y="126"/>
                  </a:lnTo>
                  <a:lnTo>
                    <a:pt x="525" y="134"/>
                  </a:lnTo>
                  <a:lnTo>
                    <a:pt x="519" y="139"/>
                  </a:lnTo>
                  <a:lnTo>
                    <a:pt x="508" y="138"/>
                  </a:lnTo>
                  <a:lnTo>
                    <a:pt x="503" y="130"/>
                  </a:lnTo>
                  <a:lnTo>
                    <a:pt x="492" y="137"/>
                  </a:lnTo>
                  <a:lnTo>
                    <a:pt x="476" y="146"/>
                  </a:lnTo>
                  <a:lnTo>
                    <a:pt x="473" y="149"/>
                  </a:lnTo>
                  <a:lnTo>
                    <a:pt x="459" y="149"/>
                  </a:lnTo>
                  <a:lnTo>
                    <a:pt x="455" y="149"/>
                  </a:lnTo>
                  <a:lnTo>
                    <a:pt x="448" y="145"/>
                  </a:lnTo>
                  <a:lnTo>
                    <a:pt x="444" y="147"/>
                  </a:lnTo>
                  <a:lnTo>
                    <a:pt x="429" y="144"/>
                  </a:lnTo>
                  <a:lnTo>
                    <a:pt x="429" y="132"/>
                  </a:lnTo>
                  <a:lnTo>
                    <a:pt x="439" y="128"/>
                  </a:lnTo>
                  <a:lnTo>
                    <a:pt x="443" y="126"/>
                  </a:lnTo>
                  <a:lnTo>
                    <a:pt x="447" y="125"/>
                  </a:lnTo>
                  <a:lnTo>
                    <a:pt x="448" y="122"/>
                  </a:lnTo>
                  <a:lnTo>
                    <a:pt x="446" y="116"/>
                  </a:lnTo>
                  <a:lnTo>
                    <a:pt x="442" y="109"/>
                  </a:lnTo>
                  <a:lnTo>
                    <a:pt x="434" y="96"/>
                  </a:lnTo>
                  <a:lnTo>
                    <a:pt x="431" y="86"/>
                  </a:lnTo>
                  <a:lnTo>
                    <a:pt x="431" y="75"/>
                  </a:lnTo>
                  <a:lnTo>
                    <a:pt x="434" y="67"/>
                  </a:lnTo>
                  <a:lnTo>
                    <a:pt x="434" y="64"/>
                  </a:lnTo>
                  <a:lnTo>
                    <a:pt x="443" y="65"/>
                  </a:lnTo>
                  <a:lnTo>
                    <a:pt x="445" y="64"/>
                  </a:lnTo>
                  <a:lnTo>
                    <a:pt x="445" y="61"/>
                  </a:lnTo>
                  <a:lnTo>
                    <a:pt x="444" y="58"/>
                  </a:lnTo>
                  <a:lnTo>
                    <a:pt x="442" y="51"/>
                  </a:lnTo>
                  <a:lnTo>
                    <a:pt x="437" y="44"/>
                  </a:lnTo>
                  <a:lnTo>
                    <a:pt x="432" y="42"/>
                  </a:lnTo>
                  <a:lnTo>
                    <a:pt x="411" y="41"/>
                  </a:lnTo>
                  <a:lnTo>
                    <a:pt x="409" y="40"/>
                  </a:lnTo>
                  <a:lnTo>
                    <a:pt x="405" y="36"/>
                  </a:lnTo>
                  <a:lnTo>
                    <a:pt x="403" y="32"/>
                  </a:lnTo>
                  <a:lnTo>
                    <a:pt x="401" y="27"/>
                  </a:lnTo>
                  <a:lnTo>
                    <a:pt x="401" y="20"/>
                  </a:lnTo>
                  <a:lnTo>
                    <a:pt x="399" y="17"/>
                  </a:lnTo>
                  <a:lnTo>
                    <a:pt x="393" y="13"/>
                  </a:lnTo>
                  <a:lnTo>
                    <a:pt x="383" y="11"/>
                  </a:lnTo>
                  <a:lnTo>
                    <a:pt x="376" y="14"/>
                  </a:lnTo>
                  <a:lnTo>
                    <a:pt x="371" y="22"/>
                  </a:lnTo>
                  <a:lnTo>
                    <a:pt x="369" y="42"/>
                  </a:lnTo>
                  <a:lnTo>
                    <a:pt x="350" y="54"/>
                  </a:lnTo>
                  <a:lnTo>
                    <a:pt x="337" y="67"/>
                  </a:lnTo>
                  <a:lnTo>
                    <a:pt x="327" y="69"/>
                  </a:lnTo>
                  <a:lnTo>
                    <a:pt x="315" y="70"/>
                  </a:lnTo>
                  <a:lnTo>
                    <a:pt x="306" y="73"/>
                  </a:lnTo>
                  <a:lnTo>
                    <a:pt x="293" y="73"/>
                  </a:lnTo>
                  <a:lnTo>
                    <a:pt x="279" y="81"/>
                  </a:lnTo>
                  <a:lnTo>
                    <a:pt x="262" y="77"/>
                  </a:lnTo>
                  <a:lnTo>
                    <a:pt x="259" y="74"/>
                  </a:lnTo>
                  <a:lnTo>
                    <a:pt x="253" y="80"/>
                  </a:lnTo>
                  <a:lnTo>
                    <a:pt x="243" y="91"/>
                  </a:lnTo>
                  <a:lnTo>
                    <a:pt x="230" y="97"/>
                  </a:lnTo>
                  <a:lnTo>
                    <a:pt x="226" y="104"/>
                  </a:lnTo>
                  <a:lnTo>
                    <a:pt x="220" y="109"/>
                  </a:lnTo>
                  <a:lnTo>
                    <a:pt x="210" y="114"/>
                  </a:lnTo>
                  <a:lnTo>
                    <a:pt x="201" y="118"/>
                  </a:lnTo>
                  <a:lnTo>
                    <a:pt x="196" y="129"/>
                  </a:lnTo>
                  <a:lnTo>
                    <a:pt x="197" y="142"/>
                  </a:lnTo>
                  <a:lnTo>
                    <a:pt x="204" y="144"/>
                  </a:lnTo>
                  <a:lnTo>
                    <a:pt x="210" y="147"/>
                  </a:lnTo>
                  <a:lnTo>
                    <a:pt x="213" y="151"/>
                  </a:lnTo>
                  <a:lnTo>
                    <a:pt x="211" y="157"/>
                  </a:lnTo>
                  <a:lnTo>
                    <a:pt x="210" y="169"/>
                  </a:lnTo>
                  <a:lnTo>
                    <a:pt x="207" y="174"/>
                  </a:lnTo>
                  <a:lnTo>
                    <a:pt x="201" y="180"/>
                  </a:lnTo>
                  <a:lnTo>
                    <a:pt x="188" y="181"/>
                  </a:lnTo>
                  <a:lnTo>
                    <a:pt x="184" y="178"/>
                  </a:lnTo>
                  <a:lnTo>
                    <a:pt x="176" y="167"/>
                  </a:lnTo>
                  <a:lnTo>
                    <a:pt x="171" y="165"/>
                  </a:lnTo>
                  <a:lnTo>
                    <a:pt x="163" y="168"/>
                  </a:lnTo>
                  <a:lnTo>
                    <a:pt x="147" y="173"/>
                  </a:lnTo>
                  <a:lnTo>
                    <a:pt x="133" y="174"/>
                  </a:lnTo>
                  <a:lnTo>
                    <a:pt x="130" y="175"/>
                  </a:lnTo>
                  <a:lnTo>
                    <a:pt x="122" y="178"/>
                  </a:lnTo>
                  <a:lnTo>
                    <a:pt x="121" y="185"/>
                  </a:lnTo>
                  <a:lnTo>
                    <a:pt x="116" y="183"/>
                  </a:lnTo>
                  <a:lnTo>
                    <a:pt x="114" y="177"/>
                  </a:lnTo>
                  <a:lnTo>
                    <a:pt x="105" y="172"/>
                  </a:lnTo>
                  <a:lnTo>
                    <a:pt x="91" y="168"/>
                  </a:lnTo>
                  <a:lnTo>
                    <a:pt x="82" y="156"/>
                  </a:lnTo>
                  <a:lnTo>
                    <a:pt x="72" y="162"/>
                  </a:lnTo>
                  <a:lnTo>
                    <a:pt x="67" y="167"/>
                  </a:lnTo>
                  <a:lnTo>
                    <a:pt x="58" y="177"/>
                  </a:lnTo>
                  <a:lnTo>
                    <a:pt x="46" y="180"/>
                  </a:lnTo>
                  <a:lnTo>
                    <a:pt x="39" y="181"/>
                  </a:lnTo>
                  <a:lnTo>
                    <a:pt x="35" y="188"/>
                  </a:lnTo>
                  <a:lnTo>
                    <a:pt x="33" y="195"/>
                  </a:lnTo>
                  <a:lnTo>
                    <a:pt x="36" y="201"/>
                  </a:lnTo>
                  <a:lnTo>
                    <a:pt x="37" y="203"/>
                  </a:lnTo>
                  <a:lnTo>
                    <a:pt x="37" y="208"/>
                  </a:lnTo>
                  <a:lnTo>
                    <a:pt x="36" y="211"/>
                  </a:lnTo>
                  <a:lnTo>
                    <a:pt x="36" y="214"/>
                  </a:lnTo>
                  <a:lnTo>
                    <a:pt x="41" y="221"/>
                  </a:lnTo>
                  <a:lnTo>
                    <a:pt x="48" y="229"/>
                  </a:lnTo>
                  <a:lnTo>
                    <a:pt x="59" y="242"/>
                  </a:lnTo>
                  <a:lnTo>
                    <a:pt x="69" y="266"/>
                  </a:lnTo>
                  <a:lnTo>
                    <a:pt x="83" y="294"/>
                  </a:lnTo>
                  <a:lnTo>
                    <a:pt x="82" y="305"/>
                  </a:lnTo>
                  <a:lnTo>
                    <a:pt x="82" y="329"/>
                  </a:lnTo>
                  <a:lnTo>
                    <a:pt x="78" y="341"/>
                  </a:lnTo>
                  <a:lnTo>
                    <a:pt x="68" y="362"/>
                  </a:lnTo>
                  <a:lnTo>
                    <a:pt x="56" y="373"/>
                  </a:lnTo>
                  <a:lnTo>
                    <a:pt x="47" y="386"/>
                  </a:lnTo>
                  <a:lnTo>
                    <a:pt x="40" y="393"/>
                  </a:lnTo>
                  <a:lnTo>
                    <a:pt x="39" y="399"/>
                  </a:lnTo>
                  <a:lnTo>
                    <a:pt x="43" y="403"/>
                  </a:lnTo>
                  <a:lnTo>
                    <a:pt x="51" y="401"/>
                  </a:lnTo>
                  <a:lnTo>
                    <a:pt x="61" y="396"/>
                  </a:lnTo>
                  <a:lnTo>
                    <a:pt x="58" y="399"/>
                  </a:lnTo>
                  <a:lnTo>
                    <a:pt x="55" y="403"/>
                  </a:lnTo>
                  <a:lnTo>
                    <a:pt x="50" y="408"/>
                  </a:lnTo>
                  <a:lnTo>
                    <a:pt x="43" y="413"/>
                  </a:lnTo>
                  <a:lnTo>
                    <a:pt x="35" y="418"/>
                  </a:lnTo>
                  <a:lnTo>
                    <a:pt x="29" y="423"/>
                  </a:lnTo>
                  <a:lnTo>
                    <a:pt x="25" y="427"/>
                  </a:lnTo>
                  <a:lnTo>
                    <a:pt x="20" y="424"/>
                  </a:lnTo>
                  <a:lnTo>
                    <a:pt x="16" y="421"/>
                  </a:lnTo>
                  <a:lnTo>
                    <a:pt x="11" y="421"/>
                  </a:lnTo>
                  <a:lnTo>
                    <a:pt x="3" y="425"/>
                  </a:lnTo>
                  <a:lnTo>
                    <a:pt x="1" y="430"/>
                  </a:lnTo>
                  <a:lnTo>
                    <a:pt x="0" y="437"/>
                  </a:lnTo>
                  <a:lnTo>
                    <a:pt x="0" y="444"/>
                  </a:lnTo>
                  <a:lnTo>
                    <a:pt x="1" y="448"/>
                  </a:lnTo>
                  <a:lnTo>
                    <a:pt x="5" y="452"/>
                  </a:lnTo>
                  <a:lnTo>
                    <a:pt x="6" y="455"/>
                  </a:lnTo>
                  <a:lnTo>
                    <a:pt x="8" y="460"/>
                  </a:lnTo>
                  <a:lnTo>
                    <a:pt x="12" y="462"/>
                  </a:lnTo>
                  <a:lnTo>
                    <a:pt x="23" y="463"/>
                  </a:lnTo>
                  <a:lnTo>
                    <a:pt x="26" y="467"/>
                  </a:lnTo>
                  <a:lnTo>
                    <a:pt x="28" y="475"/>
                  </a:lnTo>
                  <a:lnTo>
                    <a:pt x="30" y="479"/>
                  </a:lnTo>
                  <a:lnTo>
                    <a:pt x="35" y="491"/>
                  </a:lnTo>
                  <a:lnTo>
                    <a:pt x="33" y="494"/>
                  </a:lnTo>
                  <a:lnTo>
                    <a:pt x="28" y="499"/>
                  </a:lnTo>
                  <a:lnTo>
                    <a:pt x="22" y="502"/>
                  </a:lnTo>
                  <a:lnTo>
                    <a:pt x="18" y="508"/>
                  </a:lnTo>
                  <a:lnTo>
                    <a:pt x="15" y="518"/>
                  </a:lnTo>
                  <a:lnTo>
                    <a:pt x="13" y="523"/>
                  </a:lnTo>
                  <a:lnTo>
                    <a:pt x="17" y="533"/>
                  </a:lnTo>
                  <a:lnTo>
                    <a:pt x="22" y="538"/>
                  </a:lnTo>
                  <a:lnTo>
                    <a:pt x="30" y="539"/>
                  </a:lnTo>
                  <a:lnTo>
                    <a:pt x="38" y="539"/>
                  </a:lnTo>
                  <a:lnTo>
                    <a:pt x="41" y="544"/>
                  </a:lnTo>
                  <a:lnTo>
                    <a:pt x="46" y="555"/>
                  </a:lnTo>
                  <a:lnTo>
                    <a:pt x="50" y="564"/>
                  </a:lnTo>
                  <a:lnTo>
                    <a:pt x="61" y="570"/>
                  </a:lnTo>
                  <a:lnTo>
                    <a:pt x="53" y="579"/>
                  </a:lnTo>
                  <a:lnTo>
                    <a:pt x="48" y="585"/>
                  </a:lnTo>
                  <a:lnTo>
                    <a:pt x="48" y="589"/>
                  </a:lnTo>
                  <a:lnTo>
                    <a:pt x="51" y="594"/>
                  </a:lnTo>
                  <a:lnTo>
                    <a:pt x="53" y="601"/>
                  </a:lnTo>
                  <a:lnTo>
                    <a:pt x="54" y="606"/>
                  </a:lnTo>
                  <a:lnTo>
                    <a:pt x="58" y="609"/>
                  </a:lnTo>
                  <a:lnTo>
                    <a:pt x="62" y="610"/>
                  </a:lnTo>
                  <a:lnTo>
                    <a:pt x="69" y="612"/>
                  </a:lnTo>
                  <a:lnTo>
                    <a:pt x="76" y="613"/>
                  </a:lnTo>
                  <a:lnTo>
                    <a:pt x="79" y="614"/>
                  </a:lnTo>
                  <a:lnTo>
                    <a:pt x="81" y="622"/>
                  </a:lnTo>
                  <a:lnTo>
                    <a:pt x="82" y="627"/>
                  </a:lnTo>
                  <a:lnTo>
                    <a:pt x="82" y="640"/>
                  </a:lnTo>
                  <a:lnTo>
                    <a:pt x="84" y="644"/>
                  </a:lnTo>
                  <a:lnTo>
                    <a:pt x="86" y="649"/>
                  </a:lnTo>
                  <a:lnTo>
                    <a:pt x="89" y="654"/>
                  </a:lnTo>
                  <a:lnTo>
                    <a:pt x="88" y="654"/>
                  </a:lnTo>
                  <a:lnTo>
                    <a:pt x="84" y="655"/>
                  </a:lnTo>
                  <a:lnTo>
                    <a:pt x="76" y="653"/>
                  </a:lnTo>
                  <a:lnTo>
                    <a:pt x="70" y="654"/>
                  </a:lnTo>
                  <a:lnTo>
                    <a:pt x="67" y="657"/>
                  </a:lnTo>
                  <a:lnTo>
                    <a:pt x="63" y="666"/>
                  </a:lnTo>
                  <a:lnTo>
                    <a:pt x="59" y="674"/>
                  </a:lnTo>
                  <a:lnTo>
                    <a:pt x="76" y="677"/>
                  </a:lnTo>
                  <a:lnTo>
                    <a:pt x="81" y="677"/>
                  </a:lnTo>
                  <a:lnTo>
                    <a:pt x="86" y="680"/>
                  </a:lnTo>
                  <a:lnTo>
                    <a:pt x="91" y="682"/>
                  </a:lnTo>
                  <a:lnTo>
                    <a:pt x="96" y="686"/>
                  </a:lnTo>
                  <a:lnTo>
                    <a:pt x="100" y="687"/>
                  </a:lnTo>
                  <a:lnTo>
                    <a:pt x="110" y="687"/>
                  </a:lnTo>
                  <a:lnTo>
                    <a:pt x="118" y="682"/>
                  </a:lnTo>
                  <a:lnTo>
                    <a:pt x="126" y="671"/>
                  </a:lnTo>
                  <a:lnTo>
                    <a:pt x="130" y="665"/>
                  </a:lnTo>
                  <a:lnTo>
                    <a:pt x="139" y="657"/>
                  </a:lnTo>
                  <a:lnTo>
                    <a:pt x="148" y="649"/>
                  </a:lnTo>
                  <a:lnTo>
                    <a:pt x="159" y="644"/>
                  </a:lnTo>
                  <a:lnTo>
                    <a:pt x="167" y="640"/>
                  </a:lnTo>
                  <a:lnTo>
                    <a:pt x="181" y="635"/>
                  </a:lnTo>
                  <a:lnTo>
                    <a:pt x="200" y="622"/>
                  </a:lnTo>
                  <a:lnTo>
                    <a:pt x="215" y="612"/>
                  </a:lnTo>
                  <a:lnTo>
                    <a:pt x="231" y="602"/>
                  </a:lnTo>
                  <a:lnTo>
                    <a:pt x="257" y="601"/>
                  </a:lnTo>
                  <a:lnTo>
                    <a:pt x="281" y="587"/>
                  </a:lnTo>
                  <a:lnTo>
                    <a:pt x="298" y="569"/>
                  </a:lnTo>
                  <a:lnTo>
                    <a:pt x="330" y="559"/>
                  </a:lnTo>
                  <a:lnTo>
                    <a:pt x="337" y="553"/>
                  </a:lnTo>
                  <a:lnTo>
                    <a:pt x="353" y="543"/>
                  </a:lnTo>
                  <a:lnTo>
                    <a:pt x="356" y="534"/>
                  </a:lnTo>
                  <a:lnTo>
                    <a:pt x="360" y="524"/>
                  </a:lnTo>
                  <a:lnTo>
                    <a:pt x="364" y="520"/>
                  </a:lnTo>
                  <a:lnTo>
                    <a:pt x="375" y="517"/>
                  </a:lnTo>
                  <a:lnTo>
                    <a:pt x="378" y="520"/>
                  </a:lnTo>
                  <a:lnTo>
                    <a:pt x="384" y="524"/>
                  </a:lnTo>
                  <a:lnTo>
                    <a:pt x="394" y="532"/>
                  </a:lnTo>
                  <a:lnTo>
                    <a:pt x="403" y="541"/>
                  </a:lnTo>
                  <a:lnTo>
                    <a:pt x="409" y="550"/>
                  </a:lnTo>
                  <a:lnTo>
                    <a:pt x="416" y="561"/>
                  </a:lnTo>
                  <a:lnTo>
                    <a:pt x="417" y="574"/>
                  </a:lnTo>
                  <a:lnTo>
                    <a:pt x="416" y="577"/>
                  </a:lnTo>
                  <a:lnTo>
                    <a:pt x="417" y="578"/>
                  </a:lnTo>
                  <a:lnTo>
                    <a:pt x="426" y="578"/>
                  </a:lnTo>
                  <a:lnTo>
                    <a:pt x="433" y="577"/>
                  </a:lnTo>
                  <a:lnTo>
                    <a:pt x="437" y="580"/>
                  </a:lnTo>
                  <a:lnTo>
                    <a:pt x="440" y="580"/>
                  </a:lnTo>
                  <a:lnTo>
                    <a:pt x="447" y="577"/>
                  </a:lnTo>
                  <a:lnTo>
                    <a:pt x="452" y="571"/>
                  </a:lnTo>
                  <a:lnTo>
                    <a:pt x="455" y="568"/>
                  </a:lnTo>
                  <a:lnTo>
                    <a:pt x="448" y="562"/>
                  </a:lnTo>
                  <a:lnTo>
                    <a:pt x="444" y="557"/>
                  </a:lnTo>
                  <a:lnTo>
                    <a:pt x="443" y="553"/>
                  </a:lnTo>
                  <a:lnTo>
                    <a:pt x="443" y="551"/>
                  </a:lnTo>
                  <a:lnTo>
                    <a:pt x="445" y="547"/>
                  </a:lnTo>
                  <a:lnTo>
                    <a:pt x="455" y="545"/>
                  </a:lnTo>
                  <a:lnTo>
                    <a:pt x="458" y="545"/>
                  </a:lnTo>
                  <a:lnTo>
                    <a:pt x="467" y="540"/>
                  </a:lnTo>
                  <a:lnTo>
                    <a:pt x="473" y="532"/>
                  </a:lnTo>
                  <a:lnTo>
                    <a:pt x="477" y="528"/>
                  </a:lnTo>
                  <a:lnTo>
                    <a:pt x="482" y="528"/>
                  </a:lnTo>
                  <a:lnTo>
                    <a:pt x="490" y="535"/>
                  </a:lnTo>
                  <a:lnTo>
                    <a:pt x="501" y="527"/>
                  </a:lnTo>
                  <a:lnTo>
                    <a:pt x="515" y="506"/>
                  </a:lnTo>
                  <a:lnTo>
                    <a:pt x="526" y="490"/>
                  </a:lnTo>
                  <a:lnTo>
                    <a:pt x="532" y="483"/>
                  </a:lnTo>
                  <a:lnTo>
                    <a:pt x="531" y="470"/>
                  </a:lnTo>
                  <a:lnTo>
                    <a:pt x="535" y="459"/>
                  </a:lnTo>
                  <a:lnTo>
                    <a:pt x="540" y="458"/>
                  </a:lnTo>
                  <a:lnTo>
                    <a:pt x="544" y="457"/>
                  </a:lnTo>
                  <a:lnTo>
                    <a:pt x="548" y="457"/>
                  </a:lnTo>
                  <a:lnTo>
                    <a:pt x="556" y="459"/>
                  </a:lnTo>
                  <a:lnTo>
                    <a:pt x="562" y="458"/>
                  </a:lnTo>
                  <a:lnTo>
                    <a:pt x="566" y="445"/>
                  </a:lnTo>
                  <a:lnTo>
                    <a:pt x="569" y="442"/>
                  </a:lnTo>
                  <a:lnTo>
                    <a:pt x="574" y="427"/>
                  </a:lnTo>
                  <a:lnTo>
                    <a:pt x="576" y="421"/>
                  </a:lnTo>
                  <a:lnTo>
                    <a:pt x="574" y="412"/>
                  </a:lnTo>
                  <a:lnTo>
                    <a:pt x="572" y="409"/>
                  </a:lnTo>
                  <a:lnTo>
                    <a:pt x="567" y="407"/>
                  </a:lnTo>
                  <a:lnTo>
                    <a:pt x="560" y="412"/>
                  </a:lnTo>
                  <a:lnTo>
                    <a:pt x="549" y="402"/>
                  </a:lnTo>
                  <a:lnTo>
                    <a:pt x="553" y="392"/>
                  </a:lnTo>
                  <a:lnTo>
                    <a:pt x="565" y="386"/>
                  </a:lnTo>
                  <a:lnTo>
                    <a:pt x="589" y="378"/>
                  </a:lnTo>
                  <a:lnTo>
                    <a:pt x="610" y="371"/>
                  </a:lnTo>
                  <a:lnTo>
                    <a:pt x="610" y="351"/>
                  </a:lnTo>
                  <a:lnTo>
                    <a:pt x="617" y="346"/>
                  </a:lnTo>
                  <a:lnTo>
                    <a:pt x="624" y="344"/>
                  </a:lnTo>
                  <a:lnTo>
                    <a:pt x="629" y="340"/>
                  </a:lnTo>
                  <a:lnTo>
                    <a:pt x="641" y="341"/>
                  </a:lnTo>
                  <a:lnTo>
                    <a:pt x="649" y="354"/>
                  </a:lnTo>
                  <a:lnTo>
                    <a:pt x="650" y="364"/>
                  </a:lnTo>
                  <a:lnTo>
                    <a:pt x="652" y="369"/>
                  </a:lnTo>
                  <a:lnTo>
                    <a:pt x="657" y="362"/>
                  </a:lnTo>
                  <a:lnTo>
                    <a:pt x="670" y="360"/>
                  </a:lnTo>
                  <a:lnTo>
                    <a:pt x="677" y="355"/>
                  </a:lnTo>
                  <a:lnTo>
                    <a:pt x="684" y="347"/>
                  </a:lnTo>
                  <a:lnTo>
                    <a:pt x="684" y="344"/>
                  </a:lnTo>
                  <a:lnTo>
                    <a:pt x="686" y="341"/>
                  </a:lnTo>
                  <a:lnTo>
                    <a:pt x="695" y="333"/>
                  </a:lnTo>
                  <a:lnTo>
                    <a:pt x="698" y="328"/>
                  </a:lnTo>
                  <a:lnTo>
                    <a:pt x="700" y="312"/>
                  </a:lnTo>
                  <a:lnTo>
                    <a:pt x="703" y="309"/>
                  </a:lnTo>
                  <a:lnTo>
                    <a:pt x="707" y="306"/>
                  </a:lnTo>
                  <a:lnTo>
                    <a:pt x="714" y="302"/>
                  </a:lnTo>
                  <a:lnTo>
                    <a:pt x="709" y="293"/>
                  </a:lnTo>
                  <a:lnTo>
                    <a:pt x="709" y="29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58" name="Google Shape;2358;p70"/>
            <p:cNvSpPr/>
            <p:nvPr/>
          </p:nvSpPr>
          <p:spPr>
            <a:xfrm>
              <a:off x="6443663" y="615951"/>
              <a:ext cx="796925" cy="838200"/>
            </a:xfrm>
            <a:custGeom>
              <a:pathLst>
                <a:path extrusionOk="0" h="3148" w="2993">
                  <a:moveTo>
                    <a:pt x="1217" y="2830"/>
                  </a:moveTo>
                  <a:cubicBezTo>
                    <a:pt x="1191" y="2828"/>
                    <a:pt x="1191" y="2828"/>
                    <a:pt x="1191" y="2828"/>
                  </a:cubicBezTo>
                  <a:cubicBezTo>
                    <a:pt x="1181" y="2758"/>
                    <a:pt x="1181" y="2758"/>
                    <a:pt x="1181" y="2758"/>
                  </a:cubicBezTo>
                  <a:cubicBezTo>
                    <a:pt x="1163" y="2748"/>
                    <a:pt x="1163" y="2748"/>
                    <a:pt x="1163" y="2748"/>
                  </a:cubicBezTo>
                  <a:cubicBezTo>
                    <a:pt x="1041" y="2578"/>
                    <a:pt x="1041" y="2578"/>
                    <a:pt x="1041" y="2578"/>
                  </a:cubicBezTo>
                  <a:cubicBezTo>
                    <a:pt x="977" y="2479"/>
                    <a:pt x="977" y="2479"/>
                    <a:pt x="977" y="2479"/>
                  </a:cubicBezTo>
                  <a:cubicBezTo>
                    <a:pt x="877" y="2387"/>
                    <a:pt x="877" y="2387"/>
                    <a:pt x="877" y="2387"/>
                  </a:cubicBezTo>
                  <a:cubicBezTo>
                    <a:pt x="814" y="2255"/>
                    <a:pt x="814" y="2255"/>
                    <a:pt x="814" y="2255"/>
                  </a:cubicBezTo>
                  <a:cubicBezTo>
                    <a:pt x="737" y="2165"/>
                    <a:pt x="737" y="2165"/>
                    <a:pt x="737" y="2165"/>
                  </a:cubicBezTo>
                  <a:cubicBezTo>
                    <a:pt x="596" y="2130"/>
                    <a:pt x="596" y="2130"/>
                    <a:pt x="596" y="2130"/>
                  </a:cubicBezTo>
                  <a:cubicBezTo>
                    <a:pt x="424" y="2067"/>
                    <a:pt x="424" y="2067"/>
                    <a:pt x="424" y="2067"/>
                  </a:cubicBezTo>
                  <a:cubicBezTo>
                    <a:pt x="416" y="2053"/>
                    <a:pt x="416" y="2053"/>
                    <a:pt x="416" y="2053"/>
                  </a:cubicBezTo>
                  <a:cubicBezTo>
                    <a:pt x="376" y="2033"/>
                    <a:pt x="376" y="2033"/>
                    <a:pt x="376" y="2033"/>
                  </a:cubicBezTo>
                  <a:cubicBezTo>
                    <a:pt x="352" y="2072"/>
                    <a:pt x="352" y="2072"/>
                    <a:pt x="352" y="2072"/>
                  </a:cubicBezTo>
                  <a:cubicBezTo>
                    <a:pt x="352" y="2072"/>
                    <a:pt x="324" y="2058"/>
                    <a:pt x="321" y="2055"/>
                  </a:cubicBezTo>
                  <a:cubicBezTo>
                    <a:pt x="317" y="2053"/>
                    <a:pt x="290" y="2035"/>
                    <a:pt x="290" y="2035"/>
                  </a:cubicBezTo>
                  <a:cubicBezTo>
                    <a:pt x="263" y="1980"/>
                    <a:pt x="263" y="1980"/>
                    <a:pt x="263" y="1980"/>
                  </a:cubicBezTo>
                  <a:cubicBezTo>
                    <a:pt x="284" y="1985"/>
                    <a:pt x="284" y="1985"/>
                    <a:pt x="284" y="1985"/>
                  </a:cubicBezTo>
                  <a:cubicBezTo>
                    <a:pt x="295" y="1983"/>
                    <a:pt x="295" y="1983"/>
                    <a:pt x="295" y="1983"/>
                  </a:cubicBezTo>
                  <a:cubicBezTo>
                    <a:pt x="327" y="1954"/>
                    <a:pt x="327" y="1954"/>
                    <a:pt x="327" y="1954"/>
                  </a:cubicBezTo>
                  <a:cubicBezTo>
                    <a:pt x="317" y="1921"/>
                    <a:pt x="317" y="1921"/>
                    <a:pt x="317" y="1921"/>
                  </a:cubicBezTo>
                  <a:cubicBezTo>
                    <a:pt x="277" y="1909"/>
                    <a:pt x="277" y="1909"/>
                    <a:pt x="277" y="1909"/>
                  </a:cubicBezTo>
                  <a:cubicBezTo>
                    <a:pt x="226" y="1891"/>
                    <a:pt x="226" y="1891"/>
                    <a:pt x="226" y="1891"/>
                  </a:cubicBezTo>
                  <a:cubicBezTo>
                    <a:pt x="228" y="1854"/>
                    <a:pt x="228" y="1854"/>
                    <a:pt x="228" y="1854"/>
                  </a:cubicBezTo>
                  <a:cubicBezTo>
                    <a:pt x="197" y="1812"/>
                    <a:pt x="197" y="1812"/>
                    <a:pt x="197" y="1812"/>
                  </a:cubicBezTo>
                  <a:cubicBezTo>
                    <a:pt x="229" y="1802"/>
                    <a:pt x="229" y="1802"/>
                    <a:pt x="229" y="1802"/>
                  </a:cubicBezTo>
                  <a:cubicBezTo>
                    <a:pt x="256" y="1796"/>
                    <a:pt x="256" y="1796"/>
                    <a:pt x="256" y="1796"/>
                  </a:cubicBezTo>
                  <a:cubicBezTo>
                    <a:pt x="294" y="1806"/>
                    <a:pt x="294" y="1806"/>
                    <a:pt x="294" y="1806"/>
                  </a:cubicBezTo>
                  <a:cubicBezTo>
                    <a:pt x="359" y="1850"/>
                    <a:pt x="359" y="1850"/>
                    <a:pt x="359" y="1850"/>
                  </a:cubicBezTo>
                  <a:cubicBezTo>
                    <a:pt x="419" y="1791"/>
                    <a:pt x="419" y="1791"/>
                    <a:pt x="419" y="1791"/>
                  </a:cubicBezTo>
                  <a:cubicBezTo>
                    <a:pt x="421" y="1710"/>
                    <a:pt x="421" y="1710"/>
                    <a:pt x="421" y="1710"/>
                  </a:cubicBezTo>
                  <a:cubicBezTo>
                    <a:pt x="387" y="1684"/>
                    <a:pt x="387" y="1684"/>
                    <a:pt x="387" y="1684"/>
                  </a:cubicBezTo>
                  <a:cubicBezTo>
                    <a:pt x="393" y="1636"/>
                    <a:pt x="393" y="1636"/>
                    <a:pt x="393" y="1636"/>
                  </a:cubicBezTo>
                  <a:cubicBezTo>
                    <a:pt x="361" y="1639"/>
                    <a:pt x="361" y="1639"/>
                    <a:pt x="361" y="1639"/>
                  </a:cubicBezTo>
                  <a:cubicBezTo>
                    <a:pt x="284" y="1649"/>
                    <a:pt x="284" y="1649"/>
                    <a:pt x="284" y="1649"/>
                  </a:cubicBezTo>
                  <a:cubicBezTo>
                    <a:pt x="234" y="1589"/>
                    <a:pt x="234" y="1589"/>
                    <a:pt x="234" y="1589"/>
                  </a:cubicBezTo>
                  <a:cubicBezTo>
                    <a:pt x="234" y="1531"/>
                    <a:pt x="234" y="1531"/>
                    <a:pt x="234" y="1531"/>
                  </a:cubicBezTo>
                  <a:cubicBezTo>
                    <a:pt x="291" y="1513"/>
                    <a:pt x="291" y="1513"/>
                    <a:pt x="291" y="1513"/>
                  </a:cubicBezTo>
                  <a:cubicBezTo>
                    <a:pt x="297" y="1464"/>
                    <a:pt x="297" y="1464"/>
                    <a:pt x="297" y="1464"/>
                  </a:cubicBezTo>
                  <a:cubicBezTo>
                    <a:pt x="273" y="1403"/>
                    <a:pt x="273" y="1403"/>
                    <a:pt x="273" y="1403"/>
                  </a:cubicBezTo>
                  <a:cubicBezTo>
                    <a:pt x="334" y="1399"/>
                    <a:pt x="334" y="1399"/>
                    <a:pt x="334" y="1399"/>
                  </a:cubicBezTo>
                  <a:cubicBezTo>
                    <a:pt x="375" y="1365"/>
                    <a:pt x="375" y="1365"/>
                    <a:pt x="375" y="1365"/>
                  </a:cubicBezTo>
                  <a:cubicBezTo>
                    <a:pt x="380" y="1294"/>
                    <a:pt x="380" y="1294"/>
                    <a:pt x="380" y="1294"/>
                  </a:cubicBezTo>
                  <a:cubicBezTo>
                    <a:pt x="296" y="1323"/>
                    <a:pt x="296" y="1323"/>
                    <a:pt x="296" y="1323"/>
                  </a:cubicBezTo>
                  <a:cubicBezTo>
                    <a:pt x="265" y="1341"/>
                    <a:pt x="265" y="1341"/>
                    <a:pt x="265" y="1341"/>
                  </a:cubicBezTo>
                  <a:cubicBezTo>
                    <a:pt x="225" y="1341"/>
                    <a:pt x="225" y="1341"/>
                    <a:pt x="225" y="1341"/>
                  </a:cubicBezTo>
                  <a:cubicBezTo>
                    <a:pt x="153" y="1328"/>
                    <a:pt x="153" y="1328"/>
                    <a:pt x="153" y="1328"/>
                  </a:cubicBezTo>
                  <a:cubicBezTo>
                    <a:pt x="130" y="1345"/>
                    <a:pt x="130" y="1345"/>
                    <a:pt x="130" y="1345"/>
                  </a:cubicBezTo>
                  <a:cubicBezTo>
                    <a:pt x="66" y="1356"/>
                    <a:pt x="66" y="1356"/>
                    <a:pt x="66" y="1356"/>
                  </a:cubicBezTo>
                  <a:cubicBezTo>
                    <a:pt x="27" y="1337"/>
                    <a:pt x="27" y="1337"/>
                    <a:pt x="27" y="1337"/>
                  </a:cubicBezTo>
                  <a:cubicBezTo>
                    <a:pt x="0" y="1266"/>
                    <a:pt x="0" y="1266"/>
                    <a:pt x="0" y="1266"/>
                  </a:cubicBezTo>
                  <a:cubicBezTo>
                    <a:pt x="29" y="1190"/>
                    <a:pt x="29" y="1190"/>
                    <a:pt x="29" y="1190"/>
                  </a:cubicBezTo>
                  <a:cubicBezTo>
                    <a:pt x="70" y="1157"/>
                    <a:pt x="70" y="1157"/>
                    <a:pt x="70" y="1157"/>
                  </a:cubicBezTo>
                  <a:cubicBezTo>
                    <a:pt x="99" y="1138"/>
                    <a:pt x="99" y="1138"/>
                    <a:pt x="99" y="1138"/>
                  </a:cubicBezTo>
                  <a:cubicBezTo>
                    <a:pt x="164" y="1129"/>
                    <a:pt x="164" y="1129"/>
                    <a:pt x="164" y="1129"/>
                  </a:cubicBezTo>
                  <a:cubicBezTo>
                    <a:pt x="248" y="1127"/>
                    <a:pt x="248" y="1127"/>
                    <a:pt x="248" y="1127"/>
                  </a:cubicBezTo>
                  <a:cubicBezTo>
                    <a:pt x="303" y="1111"/>
                    <a:pt x="303" y="1111"/>
                    <a:pt x="303" y="1111"/>
                  </a:cubicBezTo>
                  <a:cubicBezTo>
                    <a:pt x="361" y="1101"/>
                    <a:pt x="361" y="1101"/>
                    <a:pt x="361" y="1101"/>
                  </a:cubicBezTo>
                  <a:cubicBezTo>
                    <a:pt x="381" y="1052"/>
                    <a:pt x="381" y="1052"/>
                    <a:pt x="381" y="1052"/>
                  </a:cubicBezTo>
                  <a:cubicBezTo>
                    <a:pt x="389" y="1068"/>
                    <a:pt x="389" y="1068"/>
                    <a:pt x="389" y="1068"/>
                  </a:cubicBezTo>
                  <a:cubicBezTo>
                    <a:pt x="416" y="1117"/>
                    <a:pt x="416" y="1117"/>
                    <a:pt x="416" y="1117"/>
                  </a:cubicBezTo>
                  <a:cubicBezTo>
                    <a:pt x="454" y="1031"/>
                    <a:pt x="454" y="1031"/>
                    <a:pt x="454" y="1031"/>
                  </a:cubicBezTo>
                  <a:cubicBezTo>
                    <a:pt x="431" y="932"/>
                    <a:pt x="431" y="932"/>
                    <a:pt x="431" y="932"/>
                  </a:cubicBezTo>
                  <a:cubicBezTo>
                    <a:pt x="398" y="841"/>
                    <a:pt x="398" y="841"/>
                    <a:pt x="398" y="841"/>
                  </a:cubicBezTo>
                  <a:cubicBezTo>
                    <a:pt x="357" y="792"/>
                    <a:pt x="357" y="792"/>
                    <a:pt x="357" y="792"/>
                  </a:cubicBezTo>
                  <a:cubicBezTo>
                    <a:pt x="350" y="695"/>
                    <a:pt x="350" y="695"/>
                    <a:pt x="350" y="695"/>
                  </a:cubicBezTo>
                  <a:cubicBezTo>
                    <a:pt x="334" y="682"/>
                    <a:pt x="334" y="682"/>
                    <a:pt x="334" y="682"/>
                  </a:cubicBezTo>
                  <a:cubicBezTo>
                    <a:pt x="334" y="682"/>
                    <a:pt x="303" y="678"/>
                    <a:pt x="293" y="678"/>
                  </a:cubicBezTo>
                  <a:cubicBezTo>
                    <a:pt x="282" y="678"/>
                    <a:pt x="264" y="677"/>
                    <a:pt x="264" y="677"/>
                  </a:cubicBezTo>
                  <a:cubicBezTo>
                    <a:pt x="232" y="650"/>
                    <a:pt x="232" y="650"/>
                    <a:pt x="232" y="650"/>
                  </a:cubicBezTo>
                  <a:cubicBezTo>
                    <a:pt x="215" y="543"/>
                    <a:pt x="215" y="543"/>
                    <a:pt x="215" y="543"/>
                  </a:cubicBezTo>
                  <a:cubicBezTo>
                    <a:pt x="121" y="413"/>
                    <a:pt x="121" y="413"/>
                    <a:pt x="121" y="413"/>
                  </a:cubicBezTo>
                  <a:cubicBezTo>
                    <a:pt x="91" y="295"/>
                    <a:pt x="91" y="295"/>
                    <a:pt x="91" y="295"/>
                  </a:cubicBezTo>
                  <a:cubicBezTo>
                    <a:pt x="125" y="151"/>
                    <a:pt x="125" y="151"/>
                    <a:pt x="125" y="151"/>
                  </a:cubicBezTo>
                  <a:cubicBezTo>
                    <a:pt x="133" y="55"/>
                    <a:pt x="133" y="55"/>
                    <a:pt x="133" y="55"/>
                  </a:cubicBezTo>
                  <a:cubicBezTo>
                    <a:pt x="133" y="0"/>
                    <a:pt x="133" y="0"/>
                    <a:pt x="133" y="0"/>
                  </a:cubicBezTo>
                  <a:cubicBezTo>
                    <a:pt x="368" y="66"/>
                    <a:pt x="368" y="66"/>
                    <a:pt x="368" y="66"/>
                  </a:cubicBezTo>
                  <a:cubicBezTo>
                    <a:pt x="403" y="67"/>
                    <a:pt x="403" y="67"/>
                    <a:pt x="403" y="67"/>
                  </a:cubicBezTo>
                  <a:cubicBezTo>
                    <a:pt x="523" y="30"/>
                    <a:pt x="523" y="30"/>
                    <a:pt x="523" y="30"/>
                  </a:cubicBezTo>
                  <a:cubicBezTo>
                    <a:pt x="697" y="105"/>
                    <a:pt x="697" y="105"/>
                    <a:pt x="697" y="105"/>
                  </a:cubicBezTo>
                  <a:cubicBezTo>
                    <a:pt x="794" y="197"/>
                    <a:pt x="794" y="197"/>
                    <a:pt x="794" y="197"/>
                  </a:cubicBezTo>
                  <a:cubicBezTo>
                    <a:pt x="825" y="197"/>
                    <a:pt x="825" y="197"/>
                    <a:pt x="825" y="197"/>
                  </a:cubicBezTo>
                  <a:cubicBezTo>
                    <a:pt x="875" y="197"/>
                    <a:pt x="875" y="197"/>
                    <a:pt x="875" y="197"/>
                  </a:cubicBezTo>
                  <a:cubicBezTo>
                    <a:pt x="943" y="205"/>
                    <a:pt x="943" y="205"/>
                    <a:pt x="943" y="205"/>
                  </a:cubicBezTo>
                  <a:cubicBezTo>
                    <a:pt x="1041" y="275"/>
                    <a:pt x="1041" y="275"/>
                    <a:pt x="1041" y="275"/>
                  </a:cubicBezTo>
                  <a:cubicBezTo>
                    <a:pt x="1014" y="298"/>
                    <a:pt x="1014" y="298"/>
                    <a:pt x="1014" y="298"/>
                  </a:cubicBezTo>
                  <a:cubicBezTo>
                    <a:pt x="988" y="324"/>
                    <a:pt x="988" y="324"/>
                    <a:pt x="988" y="324"/>
                  </a:cubicBezTo>
                  <a:cubicBezTo>
                    <a:pt x="962" y="338"/>
                    <a:pt x="962" y="338"/>
                    <a:pt x="962" y="338"/>
                  </a:cubicBezTo>
                  <a:cubicBezTo>
                    <a:pt x="962" y="354"/>
                    <a:pt x="962" y="354"/>
                    <a:pt x="962" y="354"/>
                  </a:cubicBezTo>
                  <a:cubicBezTo>
                    <a:pt x="981" y="366"/>
                    <a:pt x="981" y="366"/>
                    <a:pt x="981" y="366"/>
                  </a:cubicBezTo>
                  <a:cubicBezTo>
                    <a:pt x="1012" y="369"/>
                    <a:pt x="1012" y="369"/>
                    <a:pt x="1012" y="369"/>
                  </a:cubicBezTo>
                  <a:cubicBezTo>
                    <a:pt x="1027" y="358"/>
                    <a:pt x="1027" y="358"/>
                    <a:pt x="1027" y="358"/>
                  </a:cubicBezTo>
                  <a:cubicBezTo>
                    <a:pt x="1067" y="338"/>
                    <a:pt x="1067" y="338"/>
                    <a:pt x="1067" y="338"/>
                  </a:cubicBezTo>
                  <a:cubicBezTo>
                    <a:pt x="1121" y="298"/>
                    <a:pt x="1121" y="298"/>
                    <a:pt x="1121" y="298"/>
                  </a:cubicBezTo>
                  <a:cubicBezTo>
                    <a:pt x="1195" y="382"/>
                    <a:pt x="1195" y="382"/>
                    <a:pt x="1195" y="382"/>
                  </a:cubicBezTo>
                  <a:cubicBezTo>
                    <a:pt x="1358" y="421"/>
                    <a:pt x="1358" y="421"/>
                    <a:pt x="1358" y="421"/>
                  </a:cubicBezTo>
                  <a:cubicBezTo>
                    <a:pt x="1358" y="453"/>
                    <a:pt x="1358" y="453"/>
                    <a:pt x="1358" y="453"/>
                  </a:cubicBezTo>
                  <a:cubicBezTo>
                    <a:pt x="1379" y="472"/>
                    <a:pt x="1379" y="472"/>
                    <a:pt x="1379" y="472"/>
                  </a:cubicBezTo>
                  <a:cubicBezTo>
                    <a:pt x="1402" y="487"/>
                    <a:pt x="1402" y="487"/>
                    <a:pt x="1402" y="487"/>
                  </a:cubicBezTo>
                  <a:cubicBezTo>
                    <a:pt x="1434" y="492"/>
                    <a:pt x="1434" y="492"/>
                    <a:pt x="1434" y="492"/>
                  </a:cubicBezTo>
                  <a:cubicBezTo>
                    <a:pt x="1453" y="491"/>
                    <a:pt x="1453" y="491"/>
                    <a:pt x="1453" y="491"/>
                  </a:cubicBezTo>
                  <a:cubicBezTo>
                    <a:pt x="1470" y="463"/>
                    <a:pt x="1470" y="463"/>
                    <a:pt x="1470" y="463"/>
                  </a:cubicBezTo>
                  <a:cubicBezTo>
                    <a:pt x="1474" y="428"/>
                    <a:pt x="1474" y="428"/>
                    <a:pt x="1474" y="428"/>
                  </a:cubicBezTo>
                  <a:cubicBezTo>
                    <a:pt x="1486" y="428"/>
                    <a:pt x="1486" y="428"/>
                    <a:pt x="1486" y="428"/>
                  </a:cubicBezTo>
                  <a:cubicBezTo>
                    <a:pt x="1524" y="473"/>
                    <a:pt x="1524" y="473"/>
                    <a:pt x="1524" y="473"/>
                  </a:cubicBezTo>
                  <a:cubicBezTo>
                    <a:pt x="1539" y="519"/>
                    <a:pt x="1539" y="519"/>
                    <a:pt x="1539" y="519"/>
                  </a:cubicBezTo>
                  <a:cubicBezTo>
                    <a:pt x="1528" y="568"/>
                    <a:pt x="1528" y="568"/>
                    <a:pt x="1528" y="568"/>
                  </a:cubicBezTo>
                  <a:cubicBezTo>
                    <a:pt x="1516" y="619"/>
                    <a:pt x="1516" y="619"/>
                    <a:pt x="1516" y="619"/>
                  </a:cubicBezTo>
                  <a:cubicBezTo>
                    <a:pt x="1502" y="663"/>
                    <a:pt x="1502" y="663"/>
                    <a:pt x="1502" y="663"/>
                  </a:cubicBezTo>
                  <a:cubicBezTo>
                    <a:pt x="1449" y="724"/>
                    <a:pt x="1449" y="724"/>
                    <a:pt x="1449" y="724"/>
                  </a:cubicBezTo>
                  <a:cubicBezTo>
                    <a:pt x="1362" y="807"/>
                    <a:pt x="1362" y="807"/>
                    <a:pt x="1362" y="807"/>
                  </a:cubicBezTo>
                  <a:cubicBezTo>
                    <a:pt x="1292" y="858"/>
                    <a:pt x="1292" y="858"/>
                    <a:pt x="1292" y="858"/>
                  </a:cubicBezTo>
                  <a:cubicBezTo>
                    <a:pt x="1214" y="893"/>
                    <a:pt x="1214" y="893"/>
                    <a:pt x="1214" y="893"/>
                  </a:cubicBezTo>
                  <a:cubicBezTo>
                    <a:pt x="1168" y="925"/>
                    <a:pt x="1168" y="925"/>
                    <a:pt x="1168" y="925"/>
                  </a:cubicBezTo>
                  <a:cubicBezTo>
                    <a:pt x="1116" y="934"/>
                    <a:pt x="1116" y="934"/>
                    <a:pt x="1116" y="934"/>
                  </a:cubicBezTo>
                  <a:cubicBezTo>
                    <a:pt x="1058" y="944"/>
                    <a:pt x="1058" y="944"/>
                    <a:pt x="1058" y="944"/>
                  </a:cubicBezTo>
                  <a:cubicBezTo>
                    <a:pt x="1050" y="958"/>
                    <a:pt x="1050" y="958"/>
                    <a:pt x="1050" y="958"/>
                  </a:cubicBezTo>
                  <a:cubicBezTo>
                    <a:pt x="1050" y="983"/>
                    <a:pt x="1050" y="983"/>
                    <a:pt x="1050" y="983"/>
                  </a:cubicBezTo>
                  <a:cubicBezTo>
                    <a:pt x="1071" y="1019"/>
                    <a:pt x="1071" y="1019"/>
                    <a:pt x="1071" y="1019"/>
                  </a:cubicBezTo>
                  <a:cubicBezTo>
                    <a:pt x="1093" y="1046"/>
                    <a:pt x="1093" y="1046"/>
                    <a:pt x="1093" y="1046"/>
                  </a:cubicBezTo>
                  <a:cubicBezTo>
                    <a:pt x="1107" y="1043"/>
                    <a:pt x="1107" y="1043"/>
                    <a:pt x="1107" y="1043"/>
                  </a:cubicBezTo>
                  <a:cubicBezTo>
                    <a:pt x="1133" y="1006"/>
                    <a:pt x="1133" y="1006"/>
                    <a:pt x="1133" y="1006"/>
                  </a:cubicBezTo>
                  <a:cubicBezTo>
                    <a:pt x="1147" y="973"/>
                    <a:pt x="1147" y="973"/>
                    <a:pt x="1147" y="973"/>
                  </a:cubicBezTo>
                  <a:cubicBezTo>
                    <a:pt x="1167" y="972"/>
                    <a:pt x="1167" y="972"/>
                    <a:pt x="1167" y="972"/>
                  </a:cubicBezTo>
                  <a:cubicBezTo>
                    <a:pt x="1195" y="999"/>
                    <a:pt x="1195" y="999"/>
                    <a:pt x="1195" y="999"/>
                  </a:cubicBezTo>
                  <a:cubicBezTo>
                    <a:pt x="1220" y="999"/>
                    <a:pt x="1220" y="999"/>
                    <a:pt x="1220" y="999"/>
                  </a:cubicBezTo>
                  <a:cubicBezTo>
                    <a:pt x="1244" y="997"/>
                    <a:pt x="1244" y="997"/>
                    <a:pt x="1244" y="997"/>
                  </a:cubicBezTo>
                  <a:cubicBezTo>
                    <a:pt x="1265" y="981"/>
                    <a:pt x="1265" y="981"/>
                    <a:pt x="1265" y="981"/>
                  </a:cubicBezTo>
                  <a:cubicBezTo>
                    <a:pt x="1294" y="947"/>
                    <a:pt x="1294" y="947"/>
                    <a:pt x="1294" y="947"/>
                  </a:cubicBezTo>
                  <a:cubicBezTo>
                    <a:pt x="1311" y="914"/>
                    <a:pt x="1311" y="914"/>
                    <a:pt x="1311" y="914"/>
                  </a:cubicBezTo>
                  <a:cubicBezTo>
                    <a:pt x="1345" y="887"/>
                    <a:pt x="1345" y="887"/>
                    <a:pt x="1345" y="887"/>
                  </a:cubicBezTo>
                  <a:cubicBezTo>
                    <a:pt x="1384" y="853"/>
                    <a:pt x="1384" y="853"/>
                    <a:pt x="1384" y="853"/>
                  </a:cubicBezTo>
                  <a:cubicBezTo>
                    <a:pt x="1495" y="753"/>
                    <a:pt x="1495" y="753"/>
                    <a:pt x="1495" y="753"/>
                  </a:cubicBezTo>
                  <a:cubicBezTo>
                    <a:pt x="1568" y="658"/>
                    <a:pt x="1568" y="658"/>
                    <a:pt x="1568" y="658"/>
                  </a:cubicBezTo>
                  <a:cubicBezTo>
                    <a:pt x="1606" y="735"/>
                    <a:pt x="1606" y="735"/>
                    <a:pt x="1606" y="735"/>
                  </a:cubicBezTo>
                  <a:cubicBezTo>
                    <a:pt x="1611" y="775"/>
                    <a:pt x="1611" y="775"/>
                    <a:pt x="1611" y="775"/>
                  </a:cubicBezTo>
                  <a:cubicBezTo>
                    <a:pt x="1592" y="862"/>
                    <a:pt x="1592" y="862"/>
                    <a:pt x="1592" y="862"/>
                  </a:cubicBezTo>
                  <a:cubicBezTo>
                    <a:pt x="1588" y="911"/>
                    <a:pt x="1588" y="911"/>
                    <a:pt x="1588" y="911"/>
                  </a:cubicBezTo>
                  <a:cubicBezTo>
                    <a:pt x="1574" y="961"/>
                    <a:pt x="1574" y="961"/>
                    <a:pt x="1574" y="961"/>
                  </a:cubicBezTo>
                  <a:cubicBezTo>
                    <a:pt x="1540" y="1019"/>
                    <a:pt x="1540" y="1019"/>
                    <a:pt x="1540" y="1019"/>
                  </a:cubicBezTo>
                  <a:cubicBezTo>
                    <a:pt x="1499" y="1041"/>
                    <a:pt x="1499" y="1041"/>
                    <a:pt x="1499" y="1041"/>
                  </a:cubicBezTo>
                  <a:cubicBezTo>
                    <a:pt x="1443" y="1065"/>
                    <a:pt x="1443" y="1065"/>
                    <a:pt x="1443" y="1065"/>
                  </a:cubicBezTo>
                  <a:cubicBezTo>
                    <a:pt x="1384" y="1087"/>
                    <a:pt x="1384" y="1087"/>
                    <a:pt x="1384" y="1087"/>
                  </a:cubicBezTo>
                  <a:cubicBezTo>
                    <a:pt x="1435" y="1128"/>
                    <a:pt x="1435" y="1128"/>
                    <a:pt x="1435" y="1128"/>
                  </a:cubicBezTo>
                  <a:cubicBezTo>
                    <a:pt x="1480" y="1118"/>
                    <a:pt x="1480" y="1118"/>
                    <a:pt x="1480" y="1118"/>
                  </a:cubicBezTo>
                  <a:cubicBezTo>
                    <a:pt x="1580" y="1084"/>
                    <a:pt x="1580" y="1084"/>
                    <a:pt x="1580" y="1084"/>
                  </a:cubicBezTo>
                  <a:cubicBezTo>
                    <a:pt x="1680" y="1065"/>
                    <a:pt x="1680" y="1065"/>
                    <a:pt x="1680" y="1065"/>
                  </a:cubicBezTo>
                  <a:cubicBezTo>
                    <a:pt x="1735" y="1065"/>
                    <a:pt x="1735" y="1065"/>
                    <a:pt x="1735" y="1065"/>
                  </a:cubicBezTo>
                  <a:cubicBezTo>
                    <a:pt x="1749" y="1079"/>
                    <a:pt x="1749" y="1079"/>
                    <a:pt x="1749" y="1079"/>
                  </a:cubicBezTo>
                  <a:cubicBezTo>
                    <a:pt x="1750" y="1128"/>
                    <a:pt x="1750" y="1128"/>
                    <a:pt x="1750" y="1128"/>
                  </a:cubicBezTo>
                  <a:cubicBezTo>
                    <a:pt x="1736" y="1182"/>
                    <a:pt x="1736" y="1182"/>
                    <a:pt x="1736" y="1182"/>
                  </a:cubicBezTo>
                  <a:cubicBezTo>
                    <a:pt x="1713" y="1240"/>
                    <a:pt x="1713" y="1240"/>
                    <a:pt x="1713" y="1240"/>
                  </a:cubicBezTo>
                  <a:cubicBezTo>
                    <a:pt x="1699" y="1282"/>
                    <a:pt x="1699" y="1282"/>
                    <a:pt x="1699" y="1282"/>
                  </a:cubicBezTo>
                  <a:cubicBezTo>
                    <a:pt x="1699" y="1328"/>
                    <a:pt x="1699" y="1328"/>
                    <a:pt x="1699" y="1328"/>
                  </a:cubicBezTo>
                  <a:cubicBezTo>
                    <a:pt x="1699" y="1338"/>
                    <a:pt x="1699" y="1338"/>
                    <a:pt x="1699" y="1338"/>
                  </a:cubicBezTo>
                  <a:cubicBezTo>
                    <a:pt x="1706" y="1339"/>
                    <a:pt x="1706" y="1339"/>
                    <a:pt x="1706" y="1339"/>
                  </a:cubicBezTo>
                  <a:cubicBezTo>
                    <a:pt x="1727" y="1315"/>
                    <a:pt x="1727" y="1315"/>
                    <a:pt x="1727" y="1315"/>
                  </a:cubicBezTo>
                  <a:cubicBezTo>
                    <a:pt x="1759" y="1275"/>
                    <a:pt x="1759" y="1275"/>
                    <a:pt x="1759" y="1275"/>
                  </a:cubicBezTo>
                  <a:cubicBezTo>
                    <a:pt x="1801" y="1213"/>
                    <a:pt x="1801" y="1213"/>
                    <a:pt x="1801" y="1213"/>
                  </a:cubicBezTo>
                  <a:cubicBezTo>
                    <a:pt x="1851" y="1153"/>
                    <a:pt x="1851" y="1153"/>
                    <a:pt x="1851" y="1153"/>
                  </a:cubicBezTo>
                  <a:cubicBezTo>
                    <a:pt x="1917" y="1159"/>
                    <a:pt x="1917" y="1159"/>
                    <a:pt x="1917" y="1159"/>
                  </a:cubicBezTo>
                  <a:cubicBezTo>
                    <a:pt x="2032" y="1183"/>
                    <a:pt x="2032" y="1183"/>
                    <a:pt x="2032" y="1183"/>
                  </a:cubicBezTo>
                  <a:cubicBezTo>
                    <a:pt x="2129" y="1227"/>
                    <a:pt x="2129" y="1227"/>
                    <a:pt x="2129" y="1227"/>
                  </a:cubicBezTo>
                  <a:cubicBezTo>
                    <a:pt x="2267" y="1290"/>
                    <a:pt x="2267" y="1290"/>
                    <a:pt x="2267" y="1290"/>
                  </a:cubicBezTo>
                  <a:cubicBezTo>
                    <a:pt x="2319" y="1336"/>
                    <a:pt x="2319" y="1336"/>
                    <a:pt x="2319" y="1336"/>
                  </a:cubicBezTo>
                  <a:cubicBezTo>
                    <a:pt x="2321" y="1373"/>
                    <a:pt x="2321" y="1373"/>
                    <a:pt x="2321" y="1373"/>
                  </a:cubicBezTo>
                  <a:cubicBezTo>
                    <a:pt x="2330" y="1396"/>
                    <a:pt x="2330" y="1396"/>
                    <a:pt x="2330" y="1396"/>
                  </a:cubicBezTo>
                  <a:cubicBezTo>
                    <a:pt x="2358" y="1409"/>
                    <a:pt x="2358" y="1409"/>
                    <a:pt x="2358" y="1409"/>
                  </a:cubicBezTo>
                  <a:cubicBezTo>
                    <a:pt x="2402" y="1404"/>
                    <a:pt x="2402" y="1404"/>
                    <a:pt x="2402" y="1404"/>
                  </a:cubicBezTo>
                  <a:cubicBezTo>
                    <a:pt x="2428" y="1391"/>
                    <a:pt x="2428" y="1391"/>
                    <a:pt x="2428" y="1391"/>
                  </a:cubicBezTo>
                  <a:cubicBezTo>
                    <a:pt x="2451" y="1366"/>
                    <a:pt x="2451" y="1366"/>
                    <a:pt x="2451" y="1366"/>
                  </a:cubicBezTo>
                  <a:cubicBezTo>
                    <a:pt x="2528" y="1297"/>
                    <a:pt x="2528" y="1297"/>
                    <a:pt x="2528" y="1297"/>
                  </a:cubicBezTo>
                  <a:cubicBezTo>
                    <a:pt x="2546" y="1267"/>
                    <a:pt x="2546" y="1267"/>
                    <a:pt x="2546" y="1267"/>
                  </a:cubicBezTo>
                  <a:cubicBezTo>
                    <a:pt x="2571" y="1262"/>
                    <a:pt x="2571" y="1262"/>
                    <a:pt x="2571" y="1262"/>
                  </a:cubicBezTo>
                  <a:cubicBezTo>
                    <a:pt x="2591" y="1248"/>
                    <a:pt x="2591" y="1248"/>
                    <a:pt x="2591" y="1248"/>
                  </a:cubicBezTo>
                  <a:cubicBezTo>
                    <a:pt x="2622" y="1248"/>
                    <a:pt x="2622" y="1248"/>
                    <a:pt x="2622" y="1248"/>
                  </a:cubicBezTo>
                  <a:cubicBezTo>
                    <a:pt x="2661" y="1285"/>
                    <a:pt x="2661" y="1285"/>
                    <a:pt x="2661" y="1285"/>
                  </a:cubicBezTo>
                  <a:cubicBezTo>
                    <a:pt x="2719" y="1277"/>
                    <a:pt x="2719" y="1277"/>
                    <a:pt x="2719" y="1277"/>
                  </a:cubicBezTo>
                  <a:cubicBezTo>
                    <a:pt x="2762" y="1262"/>
                    <a:pt x="2762" y="1262"/>
                    <a:pt x="2762" y="1262"/>
                  </a:cubicBezTo>
                  <a:cubicBezTo>
                    <a:pt x="2780" y="1280"/>
                    <a:pt x="2780" y="1280"/>
                    <a:pt x="2780" y="1280"/>
                  </a:cubicBezTo>
                  <a:cubicBezTo>
                    <a:pt x="2774" y="1299"/>
                    <a:pt x="2774" y="1299"/>
                    <a:pt x="2774" y="1299"/>
                  </a:cubicBezTo>
                  <a:cubicBezTo>
                    <a:pt x="2747" y="1313"/>
                    <a:pt x="2747" y="1313"/>
                    <a:pt x="2747" y="1313"/>
                  </a:cubicBezTo>
                  <a:cubicBezTo>
                    <a:pt x="2747" y="1319"/>
                    <a:pt x="2747" y="1319"/>
                    <a:pt x="2747" y="1319"/>
                  </a:cubicBezTo>
                  <a:cubicBezTo>
                    <a:pt x="2747" y="1422"/>
                    <a:pt x="2747" y="1422"/>
                    <a:pt x="2747" y="1422"/>
                  </a:cubicBezTo>
                  <a:cubicBezTo>
                    <a:pt x="2747" y="1544"/>
                    <a:pt x="2747" y="1544"/>
                    <a:pt x="2747" y="1544"/>
                  </a:cubicBezTo>
                  <a:cubicBezTo>
                    <a:pt x="2747" y="1596"/>
                    <a:pt x="2747" y="1596"/>
                    <a:pt x="2747" y="1596"/>
                  </a:cubicBezTo>
                  <a:cubicBezTo>
                    <a:pt x="2718" y="1657"/>
                    <a:pt x="2718" y="1657"/>
                    <a:pt x="2718" y="1657"/>
                  </a:cubicBezTo>
                  <a:cubicBezTo>
                    <a:pt x="2675" y="1675"/>
                    <a:pt x="2675" y="1675"/>
                    <a:pt x="2675" y="1675"/>
                  </a:cubicBezTo>
                  <a:cubicBezTo>
                    <a:pt x="2629" y="1704"/>
                    <a:pt x="2629" y="1704"/>
                    <a:pt x="2629" y="1704"/>
                  </a:cubicBezTo>
                  <a:cubicBezTo>
                    <a:pt x="2576" y="1746"/>
                    <a:pt x="2576" y="1746"/>
                    <a:pt x="2576" y="1746"/>
                  </a:cubicBezTo>
                  <a:cubicBezTo>
                    <a:pt x="2529" y="1778"/>
                    <a:pt x="2529" y="1778"/>
                    <a:pt x="2529" y="1778"/>
                  </a:cubicBezTo>
                  <a:cubicBezTo>
                    <a:pt x="2512" y="1775"/>
                    <a:pt x="2512" y="1775"/>
                    <a:pt x="2512" y="1775"/>
                  </a:cubicBezTo>
                  <a:cubicBezTo>
                    <a:pt x="2495" y="1746"/>
                    <a:pt x="2495" y="1746"/>
                    <a:pt x="2495" y="1746"/>
                  </a:cubicBezTo>
                  <a:cubicBezTo>
                    <a:pt x="2457" y="1753"/>
                    <a:pt x="2457" y="1753"/>
                    <a:pt x="2457" y="1753"/>
                  </a:cubicBezTo>
                  <a:cubicBezTo>
                    <a:pt x="2426" y="1810"/>
                    <a:pt x="2426" y="1810"/>
                    <a:pt x="2426" y="1810"/>
                  </a:cubicBezTo>
                  <a:cubicBezTo>
                    <a:pt x="2399" y="1831"/>
                    <a:pt x="2399" y="1831"/>
                    <a:pt x="2399" y="1831"/>
                  </a:cubicBezTo>
                  <a:cubicBezTo>
                    <a:pt x="2358" y="1869"/>
                    <a:pt x="2358" y="1869"/>
                    <a:pt x="2358" y="1869"/>
                  </a:cubicBezTo>
                  <a:cubicBezTo>
                    <a:pt x="2385" y="1907"/>
                    <a:pt x="2385" y="1907"/>
                    <a:pt x="2385" y="1907"/>
                  </a:cubicBezTo>
                  <a:cubicBezTo>
                    <a:pt x="2414" y="1941"/>
                    <a:pt x="2414" y="1941"/>
                    <a:pt x="2414" y="1941"/>
                  </a:cubicBezTo>
                  <a:cubicBezTo>
                    <a:pt x="2438" y="1973"/>
                    <a:pt x="2438" y="1973"/>
                    <a:pt x="2438" y="1973"/>
                  </a:cubicBezTo>
                  <a:cubicBezTo>
                    <a:pt x="2452" y="2079"/>
                    <a:pt x="2452" y="2079"/>
                    <a:pt x="2452" y="2079"/>
                  </a:cubicBezTo>
                  <a:cubicBezTo>
                    <a:pt x="2446" y="2125"/>
                    <a:pt x="2446" y="2125"/>
                    <a:pt x="2446" y="2125"/>
                  </a:cubicBezTo>
                  <a:cubicBezTo>
                    <a:pt x="2386" y="2125"/>
                    <a:pt x="2386" y="2125"/>
                    <a:pt x="2386" y="2125"/>
                  </a:cubicBezTo>
                  <a:cubicBezTo>
                    <a:pt x="2408" y="2153"/>
                    <a:pt x="2408" y="2153"/>
                    <a:pt x="2408" y="2153"/>
                  </a:cubicBezTo>
                  <a:cubicBezTo>
                    <a:pt x="2439" y="2188"/>
                    <a:pt x="2439" y="2188"/>
                    <a:pt x="2439" y="2188"/>
                  </a:cubicBezTo>
                  <a:cubicBezTo>
                    <a:pt x="2452" y="2188"/>
                    <a:pt x="2452" y="2188"/>
                    <a:pt x="2452" y="2188"/>
                  </a:cubicBezTo>
                  <a:cubicBezTo>
                    <a:pt x="2474" y="2188"/>
                    <a:pt x="2474" y="2188"/>
                    <a:pt x="2474" y="2188"/>
                  </a:cubicBezTo>
                  <a:cubicBezTo>
                    <a:pt x="2489" y="2229"/>
                    <a:pt x="2489" y="2229"/>
                    <a:pt x="2489" y="2229"/>
                  </a:cubicBezTo>
                  <a:cubicBezTo>
                    <a:pt x="2480" y="2245"/>
                    <a:pt x="2480" y="2245"/>
                    <a:pt x="2480" y="2245"/>
                  </a:cubicBezTo>
                  <a:cubicBezTo>
                    <a:pt x="2442" y="2278"/>
                    <a:pt x="2442" y="2278"/>
                    <a:pt x="2442" y="2278"/>
                  </a:cubicBezTo>
                  <a:cubicBezTo>
                    <a:pt x="2416" y="2324"/>
                    <a:pt x="2416" y="2324"/>
                    <a:pt x="2416" y="2324"/>
                  </a:cubicBezTo>
                  <a:cubicBezTo>
                    <a:pt x="2418" y="2387"/>
                    <a:pt x="2418" y="2387"/>
                    <a:pt x="2418" y="2387"/>
                  </a:cubicBezTo>
                  <a:cubicBezTo>
                    <a:pt x="2405" y="2423"/>
                    <a:pt x="2405" y="2423"/>
                    <a:pt x="2405" y="2423"/>
                  </a:cubicBezTo>
                  <a:cubicBezTo>
                    <a:pt x="2390" y="2456"/>
                    <a:pt x="2390" y="2456"/>
                    <a:pt x="2390" y="2456"/>
                  </a:cubicBezTo>
                  <a:cubicBezTo>
                    <a:pt x="2359" y="2500"/>
                    <a:pt x="2359" y="2500"/>
                    <a:pt x="2359" y="2500"/>
                  </a:cubicBezTo>
                  <a:cubicBezTo>
                    <a:pt x="2342" y="2555"/>
                    <a:pt x="2342" y="2555"/>
                    <a:pt x="2342" y="2555"/>
                  </a:cubicBezTo>
                  <a:cubicBezTo>
                    <a:pt x="2347" y="2568"/>
                    <a:pt x="2347" y="2568"/>
                    <a:pt x="2347" y="2568"/>
                  </a:cubicBezTo>
                  <a:cubicBezTo>
                    <a:pt x="2386" y="2586"/>
                    <a:pt x="2386" y="2586"/>
                    <a:pt x="2386" y="2586"/>
                  </a:cubicBezTo>
                  <a:cubicBezTo>
                    <a:pt x="2431" y="2593"/>
                    <a:pt x="2431" y="2593"/>
                    <a:pt x="2431" y="2593"/>
                  </a:cubicBezTo>
                  <a:cubicBezTo>
                    <a:pt x="2479" y="2593"/>
                    <a:pt x="2479" y="2593"/>
                    <a:pt x="2479" y="2593"/>
                  </a:cubicBezTo>
                  <a:cubicBezTo>
                    <a:pt x="2531" y="2586"/>
                    <a:pt x="2531" y="2586"/>
                    <a:pt x="2531" y="2586"/>
                  </a:cubicBezTo>
                  <a:cubicBezTo>
                    <a:pt x="2552" y="2568"/>
                    <a:pt x="2552" y="2568"/>
                    <a:pt x="2552" y="2568"/>
                  </a:cubicBezTo>
                  <a:cubicBezTo>
                    <a:pt x="2573" y="2568"/>
                    <a:pt x="2573" y="2568"/>
                    <a:pt x="2573" y="2568"/>
                  </a:cubicBezTo>
                  <a:cubicBezTo>
                    <a:pt x="2608" y="2568"/>
                    <a:pt x="2608" y="2568"/>
                    <a:pt x="2608" y="2568"/>
                  </a:cubicBezTo>
                  <a:cubicBezTo>
                    <a:pt x="2627" y="2599"/>
                    <a:pt x="2627" y="2599"/>
                    <a:pt x="2627" y="2599"/>
                  </a:cubicBezTo>
                  <a:cubicBezTo>
                    <a:pt x="2637" y="2620"/>
                    <a:pt x="2637" y="2620"/>
                    <a:pt x="2637" y="2620"/>
                  </a:cubicBezTo>
                  <a:cubicBezTo>
                    <a:pt x="2615" y="2635"/>
                    <a:pt x="2615" y="2635"/>
                    <a:pt x="2615" y="2635"/>
                  </a:cubicBezTo>
                  <a:cubicBezTo>
                    <a:pt x="2598" y="2662"/>
                    <a:pt x="2598" y="2662"/>
                    <a:pt x="2598" y="2662"/>
                  </a:cubicBezTo>
                  <a:cubicBezTo>
                    <a:pt x="2579" y="2711"/>
                    <a:pt x="2579" y="2711"/>
                    <a:pt x="2579" y="2711"/>
                  </a:cubicBezTo>
                  <a:cubicBezTo>
                    <a:pt x="2566" y="2748"/>
                    <a:pt x="2566" y="2748"/>
                    <a:pt x="2566" y="2748"/>
                  </a:cubicBezTo>
                  <a:cubicBezTo>
                    <a:pt x="2544" y="2795"/>
                    <a:pt x="2544" y="2795"/>
                    <a:pt x="2544" y="2795"/>
                  </a:cubicBezTo>
                  <a:cubicBezTo>
                    <a:pt x="2522" y="2835"/>
                    <a:pt x="2522" y="2835"/>
                    <a:pt x="2522" y="2835"/>
                  </a:cubicBezTo>
                  <a:cubicBezTo>
                    <a:pt x="2490" y="2854"/>
                    <a:pt x="2490" y="2854"/>
                    <a:pt x="2490" y="2854"/>
                  </a:cubicBezTo>
                  <a:cubicBezTo>
                    <a:pt x="2429" y="2899"/>
                    <a:pt x="2429" y="2899"/>
                    <a:pt x="2429" y="2899"/>
                  </a:cubicBezTo>
                  <a:cubicBezTo>
                    <a:pt x="2335" y="2982"/>
                    <a:pt x="2335" y="2982"/>
                    <a:pt x="2335" y="2982"/>
                  </a:cubicBezTo>
                  <a:cubicBezTo>
                    <a:pt x="2304" y="2997"/>
                    <a:pt x="2304" y="2997"/>
                    <a:pt x="2304" y="2997"/>
                  </a:cubicBezTo>
                  <a:cubicBezTo>
                    <a:pt x="2272" y="3064"/>
                    <a:pt x="2272" y="3064"/>
                    <a:pt x="2272" y="3064"/>
                  </a:cubicBezTo>
                  <a:cubicBezTo>
                    <a:pt x="2260" y="3130"/>
                    <a:pt x="2260" y="3130"/>
                    <a:pt x="2260" y="3130"/>
                  </a:cubicBezTo>
                  <a:cubicBezTo>
                    <a:pt x="2256" y="3148"/>
                    <a:pt x="2256" y="3148"/>
                    <a:pt x="2256" y="3148"/>
                  </a:cubicBezTo>
                  <a:cubicBezTo>
                    <a:pt x="2256" y="3148"/>
                    <a:pt x="2256" y="3148"/>
                    <a:pt x="2256" y="3148"/>
                  </a:cubicBezTo>
                  <a:cubicBezTo>
                    <a:pt x="2180" y="3128"/>
                    <a:pt x="2180" y="3128"/>
                    <a:pt x="2180" y="3128"/>
                  </a:cubicBezTo>
                  <a:cubicBezTo>
                    <a:pt x="2045" y="3080"/>
                    <a:pt x="2045" y="3080"/>
                    <a:pt x="2045" y="3080"/>
                  </a:cubicBezTo>
                  <a:cubicBezTo>
                    <a:pt x="1939" y="3030"/>
                    <a:pt x="1939" y="3030"/>
                    <a:pt x="1939" y="3030"/>
                  </a:cubicBezTo>
                  <a:cubicBezTo>
                    <a:pt x="1881" y="3033"/>
                    <a:pt x="1881" y="3033"/>
                    <a:pt x="1881" y="3033"/>
                  </a:cubicBezTo>
                  <a:cubicBezTo>
                    <a:pt x="1804" y="3047"/>
                    <a:pt x="1804" y="3047"/>
                    <a:pt x="1804" y="3047"/>
                  </a:cubicBezTo>
                  <a:cubicBezTo>
                    <a:pt x="1742" y="3082"/>
                    <a:pt x="1742" y="3082"/>
                    <a:pt x="1742" y="3082"/>
                  </a:cubicBezTo>
                  <a:cubicBezTo>
                    <a:pt x="1690" y="3092"/>
                    <a:pt x="1690" y="3092"/>
                    <a:pt x="1690" y="3092"/>
                  </a:cubicBezTo>
                  <a:cubicBezTo>
                    <a:pt x="1623" y="3089"/>
                    <a:pt x="1623" y="3089"/>
                    <a:pt x="1623" y="3089"/>
                  </a:cubicBezTo>
                  <a:cubicBezTo>
                    <a:pt x="1544" y="3049"/>
                    <a:pt x="1544" y="3049"/>
                    <a:pt x="1544" y="3049"/>
                  </a:cubicBezTo>
                  <a:cubicBezTo>
                    <a:pt x="1439" y="3039"/>
                    <a:pt x="1439" y="3039"/>
                    <a:pt x="1439" y="3039"/>
                  </a:cubicBezTo>
                  <a:cubicBezTo>
                    <a:pt x="1376" y="3002"/>
                    <a:pt x="1376" y="3002"/>
                    <a:pt x="1376" y="3002"/>
                  </a:cubicBezTo>
                  <a:cubicBezTo>
                    <a:pt x="1310" y="3010"/>
                    <a:pt x="1310" y="3010"/>
                    <a:pt x="1310" y="3010"/>
                  </a:cubicBezTo>
                  <a:cubicBezTo>
                    <a:pt x="1258" y="2937"/>
                    <a:pt x="1258" y="2937"/>
                    <a:pt x="1258" y="2937"/>
                  </a:cubicBezTo>
                  <a:cubicBezTo>
                    <a:pt x="1225" y="2879"/>
                    <a:pt x="1225" y="2879"/>
                    <a:pt x="1225" y="2879"/>
                  </a:cubicBezTo>
                  <a:lnTo>
                    <a:pt x="1217" y="2830"/>
                  </a:lnTo>
                  <a:close/>
                  <a:moveTo>
                    <a:pt x="2903" y="1215"/>
                  </a:moveTo>
                  <a:cubicBezTo>
                    <a:pt x="2978" y="1215"/>
                    <a:pt x="2978" y="1215"/>
                    <a:pt x="2978" y="1215"/>
                  </a:cubicBezTo>
                  <a:cubicBezTo>
                    <a:pt x="2993" y="1186"/>
                    <a:pt x="2993" y="1186"/>
                    <a:pt x="2993" y="1186"/>
                  </a:cubicBezTo>
                  <a:cubicBezTo>
                    <a:pt x="2950" y="1116"/>
                    <a:pt x="2950" y="1116"/>
                    <a:pt x="2950" y="1116"/>
                  </a:cubicBezTo>
                  <a:cubicBezTo>
                    <a:pt x="2924" y="1043"/>
                    <a:pt x="2924" y="1043"/>
                    <a:pt x="2924" y="1043"/>
                  </a:cubicBezTo>
                  <a:cubicBezTo>
                    <a:pt x="2890" y="991"/>
                    <a:pt x="2890" y="991"/>
                    <a:pt x="2890" y="991"/>
                  </a:cubicBezTo>
                  <a:cubicBezTo>
                    <a:pt x="2874" y="987"/>
                    <a:pt x="2874" y="987"/>
                    <a:pt x="2874" y="987"/>
                  </a:cubicBezTo>
                  <a:cubicBezTo>
                    <a:pt x="2799" y="987"/>
                    <a:pt x="2799" y="987"/>
                    <a:pt x="2799" y="987"/>
                  </a:cubicBezTo>
                  <a:cubicBezTo>
                    <a:pt x="2744" y="939"/>
                    <a:pt x="2744" y="939"/>
                    <a:pt x="2744" y="939"/>
                  </a:cubicBezTo>
                  <a:cubicBezTo>
                    <a:pt x="2727" y="946"/>
                    <a:pt x="2727" y="946"/>
                    <a:pt x="2727" y="946"/>
                  </a:cubicBezTo>
                  <a:cubicBezTo>
                    <a:pt x="2692" y="968"/>
                    <a:pt x="2692" y="968"/>
                    <a:pt x="2692" y="968"/>
                  </a:cubicBezTo>
                  <a:cubicBezTo>
                    <a:pt x="2669" y="1009"/>
                    <a:pt x="2669" y="1009"/>
                    <a:pt x="2669" y="1009"/>
                  </a:cubicBezTo>
                  <a:cubicBezTo>
                    <a:pt x="2652" y="1054"/>
                    <a:pt x="2652" y="1054"/>
                    <a:pt x="2652" y="1054"/>
                  </a:cubicBezTo>
                  <a:cubicBezTo>
                    <a:pt x="2673" y="1110"/>
                    <a:pt x="2673" y="1110"/>
                    <a:pt x="2673" y="1110"/>
                  </a:cubicBezTo>
                  <a:cubicBezTo>
                    <a:pt x="2709" y="1113"/>
                    <a:pt x="2709" y="1113"/>
                    <a:pt x="2709" y="1113"/>
                  </a:cubicBezTo>
                  <a:cubicBezTo>
                    <a:pt x="2734" y="1098"/>
                    <a:pt x="2734" y="1098"/>
                    <a:pt x="2734" y="1098"/>
                  </a:cubicBezTo>
                  <a:cubicBezTo>
                    <a:pt x="2767" y="1114"/>
                    <a:pt x="2767" y="1114"/>
                    <a:pt x="2767" y="1114"/>
                  </a:cubicBezTo>
                  <a:cubicBezTo>
                    <a:pt x="2757" y="1174"/>
                    <a:pt x="2757" y="1174"/>
                    <a:pt x="2757" y="1174"/>
                  </a:cubicBezTo>
                  <a:cubicBezTo>
                    <a:pt x="2832" y="1197"/>
                    <a:pt x="2832" y="1197"/>
                    <a:pt x="2832" y="1197"/>
                  </a:cubicBezTo>
                  <a:cubicBezTo>
                    <a:pt x="2842" y="1167"/>
                    <a:pt x="2842" y="1167"/>
                    <a:pt x="2842" y="1167"/>
                  </a:cubicBezTo>
                  <a:cubicBezTo>
                    <a:pt x="2883" y="1167"/>
                    <a:pt x="2883" y="1167"/>
                    <a:pt x="2883" y="1167"/>
                  </a:cubicBezTo>
                  <a:cubicBezTo>
                    <a:pt x="2883" y="1201"/>
                    <a:pt x="2883" y="1201"/>
                    <a:pt x="2883" y="1201"/>
                  </a:cubicBezTo>
                  <a:lnTo>
                    <a:pt x="2903" y="1215"/>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59" name="Google Shape;2359;p70"/>
            <p:cNvSpPr/>
            <p:nvPr/>
          </p:nvSpPr>
          <p:spPr>
            <a:xfrm>
              <a:off x="5559425" y="3298826"/>
              <a:ext cx="346075" cy="282575"/>
            </a:xfrm>
            <a:custGeom>
              <a:pathLst>
                <a:path extrusionOk="0" h="178" w="218">
                  <a:moveTo>
                    <a:pt x="198" y="140"/>
                  </a:moveTo>
                  <a:lnTo>
                    <a:pt x="196" y="124"/>
                  </a:lnTo>
                  <a:lnTo>
                    <a:pt x="212" y="110"/>
                  </a:lnTo>
                  <a:lnTo>
                    <a:pt x="218" y="88"/>
                  </a:lnTo>
                  <a:lnTo>
                    <a:pt x="214" y="86"/>
                  </a:lnTo>
                  <a:lnTo>
                    <a:pt x="210" y="83"/>
                  </a:lnTo>
                  <a:lnTo>
                    <a:pt x="207" y="83"/>
                  </a:lnTo>
                  <a:lnTo>
                    <a:pt x="203" y="83"/>
                  </a:lnTo>
                  <a:lnTo>
                    <a:pt x="200" y="78"/>
                  </a:lnTo>
                  <a:lnTo>
                    <a:pt x="195" y="74"/>
                  </a:lnTo>
                  <a:lnTo>
                    <a:pt x="192" y="70"/>
                  </a:lnTo>
                  <a:lnTo>
                    <a:pt x="188" y="65"/>
                  </a:lnTo>
                  <a:lnTo>
                    <a:pt x="186" y="62"/>
                  </a:lnTo>
                  <a:lnTo>
                    <a:pt x="189" y="62"/>
                  </a:lnTo>
                  <a:lnTo>
                    <a:pt x="192" y="62"/>
                  </a:lnTo>
                  <a:lnTo>
                    <a:pt x="197" y="56"/>
                  </a:lnTo>
                  <a:lnTo>
                    <a:pt x="200" y="54"/>
                  </a:lnTo>
                  <a:lnTo>
                    <a:pt x="193" y="49"/>
                  </a:lnTo>
                  <a:lnTo>
                    <a:pt x="195" y="46"/>
                  </a:lnTo>
                  <a:lnTo>
                    <a:pt x="200" y="41"/>
                  </a:lnTo>
                  <a:lnTo>
                    <a:pt x="200" y="33"/>
                  </a:lnTo>
                  <a:lnTo>
                    <a:pt x="195" y="25"/>
                  </a:lnTo>
                  <a:lnTo>
                    <a:pt x="193" y="21"/>
                  </a:lnTo>
                  <a:lnTo>
                    <a:pt x="182" y="21"/>
                  </a:lnTo>
                  <a:lnTo>
                    <a:pt x="174" y="12"/>
                  </a:lnTo>
                  <a:lnTo>
                    <a:pt x="161" y="12"/>
                  </a:lnTo>
                  <a:lnTo>
                    <a:pt x="148" y="0"/>
                  </a:lnTo>
                  <a:lnTo>
                    <a:pt x="129" y="0"/>
                  </a:lnTo>
                  <a:lnTo>
                    <a:pt x="124" y="6"/>
                  </a:lnTo>
                  <a:lnTo>
                    <a:pt x="112" y="6"/>
                  </a:lnTo>
                  <a:lnTo>
                    <a:pt x="107" y="11"/>
                  </a:lnTo>
                  <a:lnTo>
                    <a:pt x="99" y="12"/>
                  </a:lnTo>
                  <a:lnTo>
                    <a:pt x="83" y="21"/>
                  </a:lnTo>
                  <a:lnTo>
                    <a:pt x="75" y="24"/>
                  </a:lnTo>
                  <a:lnTo>
                    <a:pt x="73" y="27"/>
                  </a:lnTo>
                  <a:lnTo>
                    <a:pt x="66" y="24"/>
                  </a:lnTo>
                  <a:lnTo>
                    <a:pt x="58" y="27"/>
                  </a:lnTo>
                  <a:lnTo>
                    <a:pt x="50" y="29"/>
                  </a:lnTo>
                  <a:lnTo>
                    <a:pt x="38" y="27"/>
                  </a:lnTo>
                  <a:lnTo>
                    <a:pt x="28" y="24"/>
                  </a:lnTo>
                  <a:lnTo>
                    <a:pt x="25" y="22"/>
                  </a:lnTo>
                  <a:lnTo>
                    <a:pt x="19" y="22"/>
                  </a:lnTo>
                  <a:lnTo>
                    <a:pt x="11" y="24"/>
                  </a:lnTo>
                  <a:lnTo>
                    <a:pt x="0" y="31"/>
                  </a:lnTo>
                  <a:lnTo>
                    <a:pt x="3" y="38"/>
                  </a:lnTo>
                  <a:lnTo>
                    <a:pt x="13" y="43"/>
                  </a:lnTo>
                  <a:lnTo>
                    <a:pt x="19" y="47"/>
                  </a:lnTo>
                  <a:lnTo>
                    <a:pt x="38" y="64"/>
                  </a:lnTo>
                  <a:lnTo>
                    <a:pt x="44" y="82"/>
                  </a:lnTo>
                  <a:lnTo>
                    <a:pt x="35" y="95"/>
                  </a:lnTo>
                  <a:lnTo>
                    <a:pt x="65" y="132"/>
                  </a:lnTo>
                  <a:lnTo>
                    <a:pt x="65" y="136"/>
                  </a:lnTo>
                  <a:lnTo>
                    <a:pt x="67" y="142"/>
                  </a:lnTo>
                  <a:lnTo>
                    <a:pt x="67" y="146"/>
                  </a:lnTo>
                  <a:lnTo>
                    <a:pt x="72" y="151"/>
                  </a:lnTo>
                  <a:lnTo>
                    <a:pt x="79" y="152"/>
                  </a:lnTo>
                  <a:lnTo>
                    <a:pt x="88" y="155"/>
                  </a:lnTo>
                  <a:lnTo>
                    <a:pt x="98" y="153"/>
                  </a:lnTo>
                  <a:lnTo>
                    <a:pt x="101" y="149"/>
                  </a:lnTo>
                  <a:lnTo>
                    <a:pt x="105" y="144"/>
                  </a:lnTo>
                  <a:lnTo>
                    <a:pt x="105" y="137"/>
                  </a:lnTo>
                  <a:lnTo>
                    <a:pt x="108" y="136"/>
                  </a:lnTo>
                  <a:lnTo>
                    <a:pt x="114" y="140"/>
                  </a:lnTo>
                  <a:lnTo>
                    <a:pt x="117" y="143"/>
                  </a:lnTo>
                  <a:lnTo>
                    <a:pt x="123" y="150"/>
                  </a:lnTo>
                  <a:lnTo>
                    <a:pt x="131" y="150"/>
                  </a:lnTo>
                  <a:lnTo>
                    <a:pt x="133" y="158"/>
                  </a:lnTo>
                  <a:lnTo>
                    <a:pt x="140" y="171"/>
                  </a:lnTo>
                  <a:lnTo>
                    <a:pt x="152" y="167"/>
                  </a:lnTo>
                  <a:lnTo>
                    <a:pt x="156" y="167"/>
                  </a:lnTo>
                  <a:lnTo>
                    <a:pt x="168" y="174"/>
                  </a:lnTo>
                  <a:lnTo>
                    <a:pt x="178" y="173"/>
                  </a:lnTo>
                  <a:lnTo>
                    <a:pt x="182" y="178"/>
                  </a:lnTo>
                  <a:lnTo>
                    <a:pt x="190" y="164"/>
                  </a:lnTo>
                  <a:lnTo>
                    <a:pt x="198" y="14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0" name="Google Shape;2360;p70"/>
            <p:cNvSpPr/>
            <p:nvPr/>
          </p:nvSpPr>
          <p:spPr>
            <a:xfrm>
              <a:off x="5511800" y="2676526"/>
              <a:ext cx="768350" cy="992188"/>
            </a:xfrm>
            <a:custGeom>
              <a:pathLst>
                <a:path extrusionOk="0" h="625" w="484">
                  <a:moveTo>
                    <a:pt x="470" y="392"/>
                  </a:moveTo>
                  <a:lnTo>
                    <a:pt x="477" y="390"/>
                  </a:lnTo>
                  <a:lnTo>
                    <a:pt x="484" y="383"/>
                  </a:lnTo>
                  <a:lnTo>
                    <a:pt x="484" y="379"/>
                  </a:lnTo>
                  <a:lnTo>
                    <a:pt x="482" y="374"/>
                  </a:lnTo>
                  <a:lnTo>
                    <a:pt x="474" y="374"/>
                  </a:lnTo>
                  <a:lnTo>
                    <a:pt x="467" y="369"/>
                  </a:lnTo>
                  <a:lnTo>
                    <a:pt x="465" y="351"/>
                  </a:lnTo>
                  <a:lnTo>
                    <a:pt x="461" y="326"/>
                  </a:lnTo>
                  <a:lnTo>
                    <a:pt x="451" y="304"/>
                  </a:lnTo>
                  <a:lnTo>
                    <a:pt x="441" y="287"/>
                  </a:lnTo>
                  <a:lnTo>
                    <a:pt x="433" y="282"/>
                  </a:lnTo>
                  <a:lnTo>
                    <a:pt x="420" y="279"/>
                  </a:lnTo>
                  <a:lnTo>
                    <a:pt x="414" y="280"/>
                  </a:lnTo>
                  <a:lnTo>
                    <a:pt x="400" y="286"/>
                  </a:lnTo>
                  <a:lnTo>
                    <a:pt x="367" y="295"/>
                  </a:lnTo>
                  <a:lnTo>
                    <a:pt x="348" y="271"/>
                  </a:lnTo>
                  <a:lnTo>
                    <a:pt x="352" y="258"/>
                  </a:lnTo>
                  <a:lnTo>
                    <a:pt x="355" y="256"/>
                  </a:lnTo>
                  <a:lnTo>
                    <a:pt x="361" y="261"/>
                  </a:lnTo>
                  <a:lnTo>
                    <a:pt x="371" y="261"/>
                  </a:lnTo>
                  <a:lnTo>
                    <a:pt x="374" y="253"/>
                  </a:lnTo>
                  <a:lnTo>
                    <a:pt x="371" y="249"/>
                  </a:lnTo>
                  <a:lnTo>
                    <a:pt x="364" y="247"/>
                  </a:lnTo>
                  <a:lnTo>
                    <a:pt x="361" y="239"/>
                  </a:lnTo>
                  <a:lnTo>
                    <a:pt x="388" y="221"/>
                  </a:lnTo>
                  <a:lnTo>
                    <a:pt x="393" y="225"/>
                  </a:lnTo>
                  <a:lnTo>
                    <a:pt x="400" y="223"/>
                  </a:lnTo>
                  <a:lnTo>
                    <a:pt x="401" y="211"/>
                  </a:lnTo>
                  <a:lnTo>
                    <a:pt x="415" y="209"/>
                  </a:lnTo>
                  <a:lnTo>
                    <a:pt x="408" y="196"/>
                  </a:lnTo>
                  <a:lnTo>
                    <a:pt x="408" y="188"/>
                  </a:lnTo>
                  <a:lnTo>
                    <a:pt x="398" y="170"/>
                  </a:lnTo>
                  <a:lnTo>
                    <a:pt x="390" y="170"/>
                  </a:lnTo>
                  <a:lnTo>
                    <a:pt x="387" y="170"/>
                  </a:lnTo>
                  <a:lnTo>
                    <a:pt x="384" y="159"/>
                  </a:lnTo>
                  <a:lnTo>
                    <a:pt x="389" y="153"/>
                  </a:lnTo>
                  <a:lnTo>
                    <a:pt x="393" y="147"/>
                  </a:lnTo>
                  <a:lnTo>
                    <a:pt x="389" y="133"/>
                  </a:lnTo>
                  <a:lnTo>
                    <a:pt x="398" y="121"/>
                  </a:lnTo>
                  <a:lnTo>
                    <a:pt x="416" y="121"/>
                  </a:lnTo>
                  <a:lnTo>
                    <a:pt x="425" y="103"/>
                  </a:lnTo>
                  <a:lnTo>
                    <a:pt x="419" y="97"/>
                  </a:lnTo>
                  <a:lnTo>
                    <a:pt x="419" y="85"/>
                  </a:lnTo>
                  <a:lnTo>
                    <a:pt x="413" y="71"/>
                  </a:lnTo>
                  <a:lnTo>
                    <a:pt x="400" y="61"/>
                  </a:lnTo>
                  <a:lnTo>
                    <a:pt x="399" y="60"/>
                  </a:lnTo>
                  <a:lnTo>
                    <a:pt x="400" y="57"/>
                  </a:lnTo>
                  <a:lnTo>
                    <a:pt x="399" y="44"/>
                  </a:lnTo>
                  <a:lnTo>
                    <a:pt x="392" y="33"/>
                  </a:lnTo>
                  <a:lnTo>
                    <a:pt x="386" y="24"/>
                  </a:lnTo>
                  <a:lnTo>
                    <a:pt x="377" y="15"/>
                  </a:lnTo>
                  <a:lnTo>
                    <a:pt x="367" y="7"/>
                  </a:lnTo>
                  <a:lnTo>
                    <a:pt x="361" y="3"/>
                  </a:lnTo>
                  <a:lnTo>
                    <a:pt x="358" y="0"/>
                  </a:lnTo>
                  <a:lnTo>
                    <a:pt x="347" y="3"/>
                  </a:lnTo>
                  <a:lnTo>
                    <a:pt x="343" y="7"/>
                  </a:lnTo>
                  <a:lnTo>
                    <a:pt x="339" y="17"/>
                  </a:lnTo>
                  <a:lnTo>
                    <a:pt x="336" y="26"/>
                  </a:lnTo>
                  <a:lnTo>
                    <a:pt x="320" y="36"/>
                  </a:lnTo>
                  <a:lnTo>
                    <a:pt x="313" y="42"/>
                  </a:lnTo>
                  <a:lnTo>
                    <a:pt x="281" y="52"/>
                  </a:lnTo>
                  <a:lnTo>
                    <a:pt x="264" y="70"/>
                  </a:lnTo>
                  <a:lnTo>
                    <a:pt x="240" y="84"/>
                  </a:lnTo>
                  <a:lnTo>
                    <a:pt x="214" y="85"/>
                  </a:lnTo>
                  <a:lnTo>
                    <a:pt x="198" y="95"/>
                  </a:lnTo>
                  <a:lnTo>
                    <a:pt x="183" y="105"/>
                  </a:lnTo>
                  <a:lnTo>
                    <a:pt x="164" y="118"/>
                  </a:lnTo>
                  <a:lnTo>
                    <a:pt x="150" y="123"/>
                  </a:lnTo>
                  <a:lnTo>
                    <a:pt x="142" y="127"/>
                  </a:lnTo>
                  <a:lnTo>
                    <a:pt x="131" y="132"/>
                  </a:lnTo>
                  <a:lnTo>
                    <a:pt x="122" y="140"/>
                  </a:lnTo>
                  <a:lnTo>
                    <a:pt x="113" y="148"/>
                  </a:lnTo>
                  <a:lnTo>
                    <a:pt x="109" y="154"/>
                  </a:lnTo>
                  <a:lnTo>
                    <a:pt x="101" y="165"/>
                  </a:lnTo>
                  <a:lnTo>
                    <a:pt x="93" y="170"/>
                  </a:lnTo>
                  <a:lnTo>
                    <a:pt x="83" y="170"/>
                  </a:lnTo>
                  <a:lnTo>
                    <a:pt x="79" y="169"/>
                  </a:lnTo>
                  <a:lnTo>
                    <a:pt x="74" y="165"/>
                  </a:lnTo>
                  <a:lnTo>
                    <a:pt x="69" y="163"/>
                  </a:lnTo>
                  <a:lnTo>
                    <a:pt x="64" y="160"/>
                  </a:lnTo>
                  <a:lnTo>
                    <a:pt x="59" y="160"/>
                  </a:lnTo>
                  <a:lnTo>
                    <a:pt x="42" y="157"/>
                  </a:lnTo>
                  <a:lnTo>
                    <a:pt x="32" y="167"/>
                  </a:lnTo>
                  <a:lnTo>
                    <a:pt x="14" y="165"/>
                  </a:lnTo>
                  <a:lnTo>
                    <a:pt x="2" y="180"/>
                  </a:lnTo>
                  <a:lnTo>
                    <a:pt x="0" y="203"/>
                  </a:lnTo>
                  <a:lnTo>
                    <a:pt x="5" y="213"/>
                  </a:lnTo>
                  <a:lnTo>
                    <a:pt x="4" y="233"/>
                  </a:lnTo>
                  <a:lnTo>
                    <a:pt x="4" y="249"/>
                  </a:lnTo>
                  <a:lnTo>
                    <a:pt x="0" y="269"/>
                  </a:lnTo>
                  <a:lnTo>
                    <a:pt x="4" y="282"/>
                  </a:lnTo>
                  <a:lnTo>
                    <a:pt x="15" y="302"/>
                  </a:lnTo>
                  <a:lnTo>
                    <a:pt x="17" y="307"/>
                  </a:lnTo>
                  <a:lnTo>
                    <a:pt x="38" y="322"/>
                  </a:lnTo>
                  <a:lnTo>
                    <a:pt x="60" y="338"/>
                  </a:lnTo>
                  <a:lnTo>
                    <a:pt x="64" y="351"/>
                  </a:lnTo>
                  <a:lnTo>
                    <a:pt x="59" y="360"/>
                  </a:lnTo>
                  <a:lnTo>
                    <a:pt x="41" y="388"/>
                  </a:lnTo>
                  <a:lnTo>
                    <a:pt x="27" y="415"/>
                  </a:lnTo>
                  <a:lnTo>
                    <a:pt x="30" y="423"/>
                  </a:lnTo>
                  <a:lnTo>
                    <a:pt x="41" y="416"/>
                  </a:lnTo>
                  <a:lnTo>
                    <a:pt x="49" y="414"/>
                  </a:lnTo>
                  <a:lnTo>
                    <a:pt x="55" y="414"/>
                  </a:lnTo>
                  <a:lnTo>
                    <a:pt x="58" y="416"/>
                  </a:lnTo>
                  <a:lnTo>
                    <a:pt x="68" y="419"/>
                  </a:lnTo>
                  <a:lnTo>
                    <a:pt x="80" y="421"/>
                  </a:lnTo>
                  <a:lnTo>
                    <a:pt x="88" y="419"/>
                  </a:lnTo>
                  <a:lnTo>
                    <a:pt x="96" y="416"/>
                  </a:lnTo>
                  <a:lnTo>
                    <a:pt x="103" y="419"/>
                  </a:lnTo>
                  <a:lnTo>
                    <a:pt x="105" y="416"/>
                  </a:lnTo>
                  <a:lnTo>
                    <a:pt x="113" y="413"/>
                  </a:lnTo>
                  <a:lnTo>
                    <a:pt x="129" y="404"/>
                  </a:lnTo>
                  <a:lnTo>
                    <a:pt x="137" y="403"/>
                  </a:lnTo>
                  <a:lnTo>
                    <a:pt x="142" y="398"/>
                  </a:lnTo>
                  <a:lnTo>
                    <a:pt x="154" y="398"/>
                  </a:lnTo>
                  <a:lnTo>
                    <a:pt x="159" y="392"/>
                  </a:lnTo>
                  <a:lnTo>
                    <a:pt x="178" y="392"/>
                  </a:lnTo>
                  <a:lnTo>
                    <a:pt x="191" y="404"/>
                  </a:lnTo>
                  <a:lnTo>
                    <a:pt x="204" y="404"/>
                  </a:lnTo>
                  <a:lnTo>
                    <a:pt x="212" y="413"/>
                  </a:lnTo>
                  <a:lnTo>
                    <a:pt x="223" y="413"/>
                  </a:lnTo>
                  <a:lnTo>
                    <a:pt x="225" y="417"/>
                  </a:lnTo>
                  <a:lnTo>
                    <a:pt x="230" y="425"/>
                  </a:lnTo>
                  <a:lnTo>
                    <a:pt x="230" y="433"/>
                  </a:lnTo>
                  <a:lnTo>
                    <a:pt x="225" y="438"/>
                  </a:lnTo>
                  <a:lnTo>
                    <a:pt x="223" y="441"/>
                  </a:lnTo>
                  <a:lnTo>
                    <a:pt x="230" y="446"/>
                  </a:lnTo>
                  <a:lnTo>
                    <a:pt x="227" y="448"/>
                  </a:lnTo>
                  <a:lnTo>
                    <a:pt x="222" y="454"/>
                  </a:lnTo>
                  <a:lnTo>
                    <a:pt x="219" y="454"/>
                  </a:lnTo>
                  <a:lnTo>
                    <a:pt x="216" y="454"/>
                  </a:lnTo>
                  <a:lnTo>
                    <a:pt x="218" y="457"/>
                  </a:lnTo>
                  <a:lnTo>
                    <a:pt x="222" y="462"/>
                  </a:lnTo>
                  <a:lnTo>
                    <a:pt x="225" y="466"/>
                  </a:lnTo>
                  <a:lnTo>
                    <a:pt x="230" y="470"/>
                  </a:lnTo>
                  <a:lnTo>
                    <a:pt x="233" y="475"/>
                  </a:lnTo>
                  <a:lnTo>
                    <a:pt x="237" y="475"/>
                  </a:lnTo>
                  <a:lnTo>
                    <a:pt x="240" y="475"/>
                  </a:lnTo>
                  <a:lnTo>
                    <a:pt x="244" y="478"/>
                  </a:lnTo>
                  <a:lnTo>
                    <a:pt x="248" y="480"/>
                  </a:lnTo>
                  <a:lnTo>
                    <a:pt x="242" y="502"/>
                  </a:lnTo>
                  <a:lnTo>
                    <a:pt x="226" y="516"/>
                  </a:lnTo>
                  <a:lnTo>
                    <a:pt x="228" y="532"/>
                  </a:lnTo>
                  <a:lnTo>
                    <a:pt x="220" y="556"/>
                  </a:lnTo>
                  <a:lnTo>
                    <a:pt x="212" y="570"/>
                  </a:lnTo>
                  <a:lnTo>
                    <a:pt x="226" y="563"/>
                  </a:lnTo>
                  <a:lnTo>
                    <a:pt x="236" y="555"/>
                  </a:lnTo>
                  <a:lnTo>
                    <a:pt x="242" y="551"/>
                  </a:lnTo>
                  <a:lnTo>
                    <a:pt x="253" y="551"/>
                  </a:lnTo>
                  <a:lnTo>
                    <a:pt x="258" y="559"/>
                  </a:lnTo>
                  <a:lnTo>
                    <a:pt x="264" y="571"/>
                  </a:lnTo>
                  <a:lnTo>
                    <a:pt x="293" y="588"/>
                  </a:lnTo>
                  <a:lnTo>
                    <a:pt x="312" y="593"/>
                  </a:lnTo>
                  <a:lnTo>
                    <a:pt x="369" y="608"/>
                  </a:lnTo>
                  <a:lnTo>
                    <a:pt x="376" y="613"/>
                  </a:lnTo>
                  <a:lnTo>
                    <a:pt x="397" y="618"/>
                  </a:lnTo>
                  <a:lnTo>
                    <a:pt x="410" y="625"/>
                  </a:lnTo>
                  <a:lnTo>
                    <a:pt x="422" y="623"/>
                  </a:lnTo>
                  <a:lnTo>
                    <a:pt x="431" y="609"/>
                  </a:lnTo>
                  <a:lnTo>
                    <a:pt x="444" y="576"/>
                  </a:lnTo>
                  <a:lnTo>
                    <a:pt x="454" y="550"/>
                  </a:lnTo>
                  <a:lnTo>
                    <a:pt x="459" y="543"/>
                  </a:lnTo>
                  <a:lnTo>
                    <a:pt x="465" y="533"/>
                  </a:lnTo>
                  <a:lnTo>
                    <a:pt x="469" y="523"/>
                  </a:lnTo>
                  <a:lnTo>
                    <a:pt x="471" y="514"/>
                  </a:lnTo>
                  <a:lnTo>
                    <a:pt x="475" y="503"/>
                  </a:lnTo>
                  <a:lnTo>
                    <a:pt x="477" y="491"/>
                  </a:lnTo>
                  <a:lnTo>
                    <a:pt x="480" y="483"/>
                  </a:lnTo>
                  <a:lnTo>
                    <a:pt x="480" y="478"/>
                  </a:lnTo>
                  <a:lnTo>
                    <a:pt x="474" y="466"/>
                  </a:lnTo>
                  <a:lnTo>
                    <a:pt x="469" y="454"/>
                  </a:lnTo>
                  <a:lnTo>
                    <a:pt x="469" y="437"/>
                  </a:lnTo>
                  <a:lnTo>
                    <a:pt x="468" y="428"/>
                  </a:lnTo>
                  <a:lnTo>
                    <a:pt x="461" y="416"/>
                  </a:lnTo>
                  <a:lnTo>
                    <a:pt x="460" y="405"/>
                  </a:lnTo>
                  <a:lnTo>
                    <a:pt x="464" y="397"/>
                  </a:lnTo>
                  <a:lnTo>
                    <a:pt x="470" y="392"/>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1" name="Google Shape;2361;p70"/>
            <p:cNvSpPr/>
            <p:nvPr/>
          </p:nvSpPr>
          <p:spPr>
            <a:xfrm>
              <a:off x="5880100" y="3268663"/>
              <a:ext cx="1022350" cy="1128713"/>
            </a:xfrm>
            <a:custGeom>
              <a:pathLst>
                <a:path extrusionOk="0" h="711" w="644">
                  <a:moveTo>
                    <a:pt x="638" y="345"/>
                  </a:moveTo>
                  <a:lnTo>
                    <a:pt x="633" y="340"/>
                  </a:lnTo>
                  <a:lnTo>
                    <a:pt x="638" y="323"/>
                  </a:lnTo>
                  <a:lnTo>
                    <a:pt x="638" y="306"/>
                  </a:lnTo>
                  <a:lnTo>
                    <a:pt x="636" y="290"/>
                  </a:lnTo>
                  <a:lnTo>
                    <a:pt x="636" y="281"/>
                  </a:lnTo>
                  <a:lnTo>
                    <a:pt x="630" y="273"/>
                  </a:lnTo>
                  <a:lnTo>
                    <a:pt x="621" y="264"/>
                  </a:lnTo>
                  <a:lnTo>
                    <a:pt x="611" y="255"/>
                  </a:lnTo>
                  <a:lnTo>
                    <a:pt x="604" y="253"/>
                  </a:lnTo>
                  <a:lnTo>
                    <a:pt x="597" y="250"/>
                  </a:lnTo>
                  <a:lnTo>
                    <a:pt x="588" y="237"/>
                  </a:lnTo>
                  <a:lnTo>
                    <a:pt x="592" y="233"/>
                  </a:lnTo>
                  <a:lnTo>
                    <a:pt x="597" y="229"/>
                  </a:lnTo>
                  <a:lnTo>
                    <a:pt x="597" y="227"/>
                  </a:lnTo>
                  <a:lnTo>
                    <a:pt x="595" y="224"/>
                  </a:lnTo>
                  <a:lnTo>
                    <a:pt x="592" y="220"/>
                  </a:lnTo>
                  <a:lnTo>
                    <a:pt x="576" y="199"/>
                  </a:lnTo>
                  <a:lnTo>
                    <a:pt x="571" y="179"/>
                  </a:lnTo>
                  <a:lnTo>
                    <a:pt x="575" y="175"/>
                  </a:lnTo>
                  <a:lnTo>
                    <a:pt x="579" y="171"/>
                  </a:lnTo>
                  <a:lnTo>
                    <a:pt x="583" y="168"/>
                  </a:lnTo>
                  <a:lnTo>
                    <a:pt x="578" y="163"/>
                  </a:lnTo>
                  <a:lnTo>
                    <a:pt x="573" y="155"/>
                  </a:lnTo>
                  <a:lnTo>
                    <a:pt x="573" y="150"/>
                  </a:lnTo>
                  <a:lnTo>
                    <a:pt x="575" y="146"/>
                  </a:lnTo>
                  <a:lnTo>
                    <a:pt x="584" y="135"/>
                  </a:lnTo>
                  <a:lnTo>
                    <a:pt x="584" y="124"/>
                  </a:lnTo>
                  <a:lnTo>
                    <a:pt x="580" y="116"/>
                  </a:lnTo>
                  <a:lnTo>
                    <a:pt x="572" y="107"/>
                  </a:lnTo>
                  <a:lnTo>
                    <a:pt x="572" y="98"/>
                  </a:lnTo>
                  <a:lnTo>
                    <a:pt x="570" y="96"/>
                  </a:lnTo>
                  <a:lnTo>
                    <a:pt x="568" y="95"/>
                  </a:lnTo>
                  <a:lnTo>
                    <a:pt x="562" y="99"/>
                  </a:lnTo>
                  <a:lnTo>
                    <a:pt x="556" y="103"/>
                  </a:lnTo>
                  <a:lnTo>
                    <a:pt x="556" y="106"/>
                  </a:lnTo>
                  <a:lnTo>
                    <a:pt x="556" y="110"/>
                  </a:lnTo>
                  <a:lnTo>
                    <a:pt x="552" y="110"/>
                  </a:lnTo>
                  <a:lnTo>
                    <a:pt x="540" y="108"/>
                  </a:lnTo>
                  <a:lnTo>
                    <a:pt x="535" y="106"/>
                  </a:lnTo>
                  <a:lnTo>
                    <a:pt x="530" y="102"/>
                  </a:lnTo>
                  <a:lnTo>
                    <a:pt x="530" y="95"/>
                  </a:lnTo>
                  <a:lnTo>
                    <a:pt x="527" y="81"/>
                  </a:lnTo>
                  <a:lnTo>
                    <a:pt x="522" y="65"/>
                  </a:lnTo>
                  <a:lnTo>
                    <a:pt x="526" y="67"/>
                  </a:lnTo>
                  <a:lnTo>
                    <a:pt x="527" y="58"/>
                  </a:lnTo>
                  <a:lnTo>
                    <a:pt x="521" y="58"/>
                  </a:lnTo>
                  <a:lnTo>
                    <a:pt x="515" y="40"/>
                  </a:lnTo>
                  <a:lnTo>
                    <a:pt x="515" y="27"/>
                  </a:lnTo>
                  <a:lnTo>
                    <a:pt x="511" y="25"/>
                  </a:lnTo>
                  <a:lnTo>
                    <a:pt x="503" y="29"/>
                  </a:lnTo>
                  <a:lnTo>
                    <a:pt x="499" y="30"/>
                  </a:lnTo>
                  <a:lnTo>
                    <a:pt x="494" y="32"/>
                  </a:lnTo>
                  <a:lnTo>
                    <a:pt x="485" y="36"/>
                  </a:lnTo>
                  <a:lnTo>
                    <a:pt x="482" y="30"/>
                  </a:lnTo>
                  <a:lnTo>
                    <a:pt x="482" y="23"/>
                  </a:lnTo>
                  <a:lnTo>
                    <a:pt x="482" y="16"/>
                  </a:lnTo>
                  <a:lnTo>
                    <a:pt x="482" y="14"/>
                  </a:lnTo>
                  <a:lnTo>
                    <a:pt x="479" y="14"/>
                  </a:lnTo>
                  <a:lnTo>
                    <a:pt x="475" y="16"/>
                  </a:lnTo>
                  <a:lnTo>
                    <a:pt x="474" y="19"/>
                  </a:lnTo>
                  <a:lnTo>
                    <a:pt x="466" y="20"/>
                  </a:lnTo>
                  <a:lnTo>
                    <a:pt x="454" y="4"/>
                  </a:lnTo>
                  <a:lnTo>
                    <a:pt x="446" y="5"/>
                  </a:lnTo>
                  <a:lnTo>
                    <a:pt x="441" y="0"/>
                  </a:lnTo>
                  <a:lnTo>
                    <a:pt x="431" y="7"/>
                  </a:lnTo>
                  <a:lnTo>
                    <a:pt x="422" y="6"/>
                  </a:lnTo>
                  <a:lnTo>
                    <a:pt x="414" y="16"/>
                  </a:lnTo>
                  <a:lnTo>
                    <a:pt x="417" y="20"/>
                  </a:lnTo>
                  <a:lnTo>
                    <a:pt x="418" y="21"/>
                  </a:lnTo>
                  <a:lnTo>
                    <a:pt x="415" y="24"/>
                  </a:lnTo>
                  <a:lnTo>
                    <a:pt x="417" y="27"/>
                  </a:lnTo>
                  <a:lnTo>
                    <a:pt x="421" y="29"/>
                  </a:lnTo>
                  <a:lnTo>
                    <a:pt x="422" y="27"/>
                  </a:lnTo>
                  <a:lnTo>
                    <a:pt x="424" y="24"/>
                  </a:lnTo>
                  <a:lnTo>
                    <a:pt x="429" y="24"/>
                  </a:lnTo>
                  <a:lnTo>
                    <a:pt x="431" y="24"/>
                  </a:lnTo>
                  <a:lnTo>
                    <a:pt x="433" y="31"/>
                  </a:lnTo>
                  <a:lnTo>
                    <a:pt x="433" y="32"/>
                  </a:lnTo>
                  <a:lnTo>
                    <a:pt x="433" y="35"/>
                  </a:lnTo>
                  <a:lnTo>
                    <a:pt x="435" y="40"/>
                  </a:lnTo>
                  <a:lnTo>
                    <a:pt x="407" y="60"/>
                  </a:lnTo>
                  <a:lnTo>
                    <a:pt x="398" y="63"/>
                  </a:lnTo>
                  <a:lnTo>
                    <a:pt x="385" y="64"/>
                  </a:lnTo>
                  <a:lnTo>
                    <a:pt x="373" y="66"/>
                  </a:lnTo>
                  <a:lnTo>
                    <a:pt x="368" y="74"/>
                  </a:lnTo>
                  <a:lnTo>
                    <a:pt x="358" y="82"/>
                  </a:lnTo>
                  <a:lnTo>
                    <a:pt x="345" y="88"/>
                  </a:lnTo>
                  <a:lnTo>
                    <a:pt x="332" y="107"/>
                  </a:lnTo>
                  <a:lnTo>
                    <a:pt x="327" y="112"/>
                  </a:lnTo>
                  <a:lnTo>
                    <a:pt x="318" y="125"/>
                  </a:lnTo>
                  <a:lnTo>
                    <a:pt x="309" y="125"/>
                  </a:lnTo>
                  <a:lnTo>
                    <a:pt x="303" y="116"/>
                  </a:lnTo>
                  <a:lnTo>
                    <a:pt x="311" y="107"/>
                  </a:lnTo>
                  <a:lnTo>
                    <a:pt x="315" y="95"/>
                  </a:lnTo>
                  <a:lnTo>
                    <a:pt x="316" y="95"/>
                  </a:lnTo>
                  <a:lnTo>
                    <a:pt x="320" y="95"/>
                  </a:lnTo>
                  <a:lnTo>
                    <a:pt x="322" y="88"/>
                  </a:lnTo>
                  <a:lnTo>
                    <a:pt x="319" y="84"/>
                  </a:lnTo>
                  <a:lnTo>
                    <a:pt x="312" y="79"/>
                  </a:lnTo>
                  <a:lnTo>
                    <a:pt x="306" y="76"/>
                  </a:lnTo>
                  <a:lnTo>
                    <a:pt x="293" y="74"/>
                  </a:lnTo>
                  <a:lnTo>
                    <a:pt x="286" y="62"/>
                  </a:lnTo>
                  <a:lnTo>
                    <a:pt x="282" y="52"/>
                  </a:lnTo>
                  <a:lnTo>
                    <a:pt x="269" y="52"/>
                  </a:lnTo>
                  <a:lnTo>
                    <a:pt x="269" y="62"/>
                  </a:lnTo>
                  <a:lnTo>
                    <a:pt x="264" y="71"/>
                  </a:lnTo>
                  <a:lnTo>
                    <a:pt x="254" y="71"/>
                  </a:lnTo>
                  <a:lnTo>
                    <a:pt x="250" y="61"/>
                  </a:lnTo>
                  <a:lnTo>
                    <a:pt x="236" y="56"/>
                  </a:lnTo>
                  <a:lnTo>
                    <a:pt x="236" y="56"/>
                  </a:lnTo>
                  <a:lnTo>
                    <a:pt x="237" y="64"/>
                  </a:lnTo>
                  <a:lnTo>
                    <a:pt x="237" y="81"/>
                  </a:lnTo>
                  <a:lnTo>
                    <a:pt x="242" y="93"/>
                  </a:lnTo>
                  <a:lnTo>
                    <a:pt x="248" y="105"/>
                  </a:lnTo>
                  <a:lnTo>
                    <a:pt x="248" y="110"/>
                  </a:lnTo>
                  <a:lnTo>
                    <a:pt x="245" y="118"/>
                  </a:lnTo>
                  <a:lnTo>
                    <a:pt x="243" y="130"/>
                  </a:lnTo>
                  <a:lnTo>
                    <a:pt x="239" y="141"/>
                  </a:lnTo>
                  <a:lnTo>
                    <a:pt x="237" y="150"/>
                  </a:lnTo>
                  <a:lnTo>
                    <a:pt x="233" y="160"/>
                  </a:lnTo>
                  <a:lnTo>
                    <a:pt x="227" y="170"/>
                  </a:lnTo>
                  <a:lnTo>
                    <a:pt x="222" y="177"/>
                  </a:lnTo>
                  <a:lnTo>
                    <a:pt x="212" y="203"/>
                  </a:lnTo>
                  <a:lnTo>
                    <a:pt x="199" y="236"/>
                  </a:lnTo>
                  <a:lnTo>
                    <a:pt x="190" y="250"/>
                  </a:lnTo>
                  <a:lnTo>
                    <a:pt x="178" y="252"/>
                  </a:lnTo>
                  <a:lnTo>
                    <a:pt x="176" y="258"/>
                  </a:lnTo>
                  <a:lnTo>
                    <a:pt x="158" y="277"/>
                  </a:lnTo>
                  <a:lnTo>
                    <a:pt x="143" y="305"/>
                  </a:lnTo>
                  <a:lnTo>
                    <a:pt x="127" y="318"/>
                  </a:lnTo>
                  <a:lnTo>
                    <a:pt x="114" y="336"/>
                  </a:lnTo>
                  <a:lnTo>
                    <a:pt x="99" y="359"/>
                  </a:lnTo>
                  <a:lnTo>
                    <a:pt x="81" y="376"/>
                  </a:lnTo>
                  <a:lnTo>
                    <a:pt x="74" y="404"/>
                  </a:lnTo>
                  <a:lnTo>
                    <a:pt x="66" y="420"/>
                  </a:lnTo>
                  <a:lnTo>
                    <a:pt x="63" y="440"/>
                  </a:lnTo>
                  <a:lnTo>
                    <a:pt x="41" y="495"/>
                  </a:lnTo>
                  <a:lnTo>
                    <a:pt x="22" y="540"/>
                  </a:lnTo>
                  <a:lnTo>
                    <a:pt x="26" y="569"/>
                  </a:lnTo>
                  <a:lnTo>
                    <a:pt x="16" y="585"/>
                  </a:lnTo>
                  <a:lnTo>
                    <a:pt x="9" y="618"/>
                  </a:lnTo>
                  <a:lnTo>
                    <a:pt x="0" y="658"/>
                  </a:lnTo>
                  <a:lnTo>
                    <a:pt x="8" y="676"/>
                  </a:lnTo>
                  <a:lnTo>
                    <a:pt x="17" y="687"/>
                  </a:lnTo>
                  <a:lnTo>
                    <a:pt x="21" y="688"/>
                  </a:lnTo>
                  <a:lnTo>
                    <a:pt x="29" y="684"/>
                  </a:lnTo>
                  <a:lnTo>
                    <a:pt x="29" y="693"/>
                  </a:lnTo>
                  <a:lnTo>
                    <a:pt x="29" y="698"/>
                  </a:lnTo>
                  <a:lnTo>
                    <a:pt x="33" y="702"/>
                  </a:lnTo>
                  <a:lnTo>
                    <a:pt x="42" y="704"/>
                  </a:lnTo>
                  <a:lnTo>
                    <a:pt x="52" y="700"/>
                  </a:lnTo>
                  <a:lnTo>
                    <a:pt x="62" y="691"/>
                  </a:lnTo>
                  <a:lnTo>
                    <a:pt x="72" y="689"/>
                  </a:lnTo>
                  <a:lnTo>
                    <a:pt x="88" y="702"/>
                  </a:lnTo>
                  <a:lnTo>
                    <a:pt x="115" y="704"/>
                  </a:lnTo>
                  <a:lnTo>
                    <a:pt x="125" y="702"/>
                  </a:lnTo>
                  <a:lnTo>
                    <a:pt x="134" y="696"/>
                  </a:lnTo>
                  <a:lnTo>
                    <a:pt x="148" y="689"/>
                  </a:lnTo>
                  <a:lnTo>
                    <a:pt x="158" y="689"/>
                  </a:lnTo>
                  <a:lnTo>
                    <a:pt x="171" y="697"/>
                  </a:lnTo>
                  <a:lnTo>
                    <a:pt x="180" y="701"/>
                  </a:lnTo>
                  <a:lnTo>
                    <a:pt x="204" y="701"/>
                  </a:lnTo>
                  <a:lnTo>
                    <a:pt x="204" y="693"/>
                  </a:lnTo>
                  <a:lnTo>
                    <a:pt x="227" y="690"/>
                  </a:lnTo>
                  <a:lnTo>
                    <a:pt x="232" y="683"/>
                  </a:lnTo>
                  <a:lnTo>
                    <a:pt x="233" y="674"/>
                  </a:lnTo>
                  <a:lnTo>
                    <a:pt x="231" y="663"/>
                  </a:lnTo>
                  <a:lnTo>
                    <a:pt x="221" y="658"/>
                  </a:lnTo>
                  <a:lnTo>
                    <a:pt x="216" y="662"/>
                  </a:lnTo>
                  <a:lnTo>
                    <a:pt x="208" y="668"/>
                  </a:lnTo>
                  <a:lnTo>
                    <a:pt x="198" y="666"/>
                  </a:lnTo>
                  <a:lnTo>
                    <a:pt x="198" y="657"/>
                  </a:lnTo>
                  <a:lnTo>
                    <a:pt x="203" y="655"/>
                  </a:lnTo>
                  <a:lnTo>
                    <a:pt x="206" y="642"/>
                  </a:lnTo>
                  <a:lnTo>
                    <a:pt x="217" y="641"/>
                  </a:lnTo>
                  <a:lnTo>
                    <a:pt x="226" y="639"/>
                  </a:lnTo>
                  <a:lnTo>
                    <a:pt x="231" y="642"/>
                  </a:lnTo>
                  <a:lnTo>
                    <a:pt x="236" y="642"/>
                  </a:lnTo>
                  <a:lnTo>
                    <a:pt x="250" y="641"/>
                  </a:lnTo>
                  <a:lnTo>
                    <a:pt x="255" y="647"/>
                  </a:lnTo>
                  <a:lnTo>
                    <a:pt x="255" y="659"/>
                  </a:lnTo>
                  <a:lnTo>
                    <a:pt x="255" y="664"/>
                  </a:lnTo>
                  <a:lnTo>
                    <a:pt x="280" y="668"/>
                  </a:lnTo>
                  <a:lnTo>
                    <a:pt x="277" y="647"/>
                  </a:lnTo>
                  <a:lnTo>
                    <a:pt x="287" y="659"/>
                  </a:lnTo>
                  <a:lnTo>
                    <a:pt x="290" y="668"/>
                  </a:lnTo>
                  <a:lnTo>
                    <a:pt x="293" y="675"/>
                  </a:lnTo>
                  <a:lnTo>
                    <a:pt x="300" y="687"/>
                  </a:lnTo>
                  <a:lnTo>
                    <a:pt x="322" y="684"/>
                  </a:lnTo>
                  <a:lnTo>
                    <a:pt x="346" y="683"/>
                  </a:lnTo>
                  <a:lnTo>
                    <a:pt x="347" y="698"/>
                  </a:lnTo>
                  <a:lnTo>
                    <a:pt x="351" y="702"/>
                  </a:lnTo>
                  <a:lnTo>
                    <a:pt x="371" y="701"/>
                  </a:lnTo>
                  <a:lnTo>
                    <a:pt x="398" y="708"/>
                  </a:lnTo>
                  <a:lnTo>
                    <a:pt x="452" y="711"/>
                  </a:lnTo>
                  <a:lnTo>
                    <a:pt x="457" y="708"/>
                  </a:lnTo>
                  <a:lnTo>
                    <a:pt x="464" y="704"/>
                  </a:lnTo>
                  <a:lnTo>
                    <a:pt x="471" y="700"/>
                  </a:lnTo>
                  <a:lnTo>
                    <a:pt x="479" y="697"/>
                  </a:lnTo>
                  <a:lnTo>
                    <a:pt x="486" y="691"/>
                  </a:lnTo>
                  <a:lnTo>
                    <a:pt x="494" y="684"/>
                  </a:lnTo>
                  <a:lnTo>
                    <a:pt x="512" y="682"/>
                  </a:lnTo>
                  <a:lnTo>
                    <a:pt x="518" y="691"/>
                  </a:lnTo>
                  <a:lnTo>
                    <a:pt x="535" y="676"/>
                  </a:lnTo>
                  <a:lnTo>
                    <a:pt x="541" y="679"/>
                  </a:lnTo>
                  <a:lnTo>
                    <a:pt x="547" y="695"/>
                  </a:lnTo>
                  <a:lnTo>
                    <a:pt x="560" y="686"/>
                  </a:lnTo>
                  <a:lnTo>
                    <a:pt x="566" y="668"/>
                  </a:lnTo>
                  <a:lnTo>
                    <a:pt x="558" y="655"/>
                  </a:lnTo>
                  <a:lnTo>
                    <a:pt x="567" y="640"/>
                  </a:lnTo>
                  <a:lnTo>
                    <a:pt x="567" y="634"/>
                  </a:lnTo>
                  <a:lnTo>
                    <a:pt x="565" y="619"/>
                  </a:lnTo>
                  <a:lnTo>
                    <a:pt x="569" y="612"/>
                  </a:lnTo>
                  <a:lnTo>
                    <a:pt x="564" y="594"/>
                  </a:lnTo>
                  <a:lnTo>
                    <a:pt x="570" y="571"/>
                  </a:lnTo>
                  <a:lnTo>
                    <a:pt x="572" y="555"/>
                  </a:lnTo>
                  <a:lnTo>
                    <a:pt x="556" y="518"/>
                  </a:lnTo>
                  <a:lnTo>
                    <a:pt x="549" y="482"/>
                  </a:lnTo>
                  <a:lnTo>
                    <a:pt x="548" y="443"/>
                  </a:lnTo>
                  <a:lnTo>
                    <a:pt x="560" y="432"/>
                  </a:lnTo>
                  <a:lnTo>
                    <a:pt x="568" y="437"/>
                  </a:lnTo>
                  <a:lnTo>
                    <a:pt x="593" y="415"/>
                  </a:lnTo>
                  <a:lnTo>
                    <a:pt x="607" y="419"/>
                  </a:lnTo>
                  <a:lnTo>
                    <a:pt x="611" y="394"/>
                  </a:lnTo>
                  <a:lnTo>
                    <a:pt x="597" y="383"/>
                  </a:lnTo>
                  <a:lnTo>
                    <a:pt x="593" y="376"/>
                  </a:lnTo>
                  <a:lnTo>
                    <a:pt x="596" y="366"/>
                  </a:lnTo>
                  <a:lnTo>
                    <a:pt x="596" y="362"/>
                  </a:lnTo>
                  <a:lnTo>
                    <a:pt x="598" y="360"/>
                  </a:lnTo>
                  <a:lnTo>
                    <a:pt x="602" y="361"/>
                  </a:lnTo>
                  <a:lnTo>
                    <a:pt x="605" y="366"/>
                  </a:lnTo>
                  <a:lnTo>
                    <a:pt x="610" y="373"/>
                  </a:lnTo>
                  <a:lnTo>
                    <a:pt x="615" y="375"/>
                  </a:lnTo>
                  <a:lnTo>
                    <a:pt x="620" y="374"/>
                  </a:lnTo>
                  <a:lnTo>
                    <a:pt x="626" y="368"/>
                  </a:lnTo>
                  <a:lnTo>
                    <a:pt x="629" y="365"/>
                  </a:lnTo>
                  <a:lnTo>
                    <a:pt x="631" y="366"/>
                  </a:lnTo>
                  <a:lnTo>
                    <a:pt x="633" y="373"/>
                  </a:lnTo>
                  <a:lnTo>
                    <a:pt x="634" y="374"/>
                  </a:lnTo>
                  <a:lnTo>
                    <a:pt x="638" y="376"/>
                  </a:lnTo>
                  <a:lnTo>
                    <a:pt x="641" y="376"/>
                  </a:lnTo>
                  <a:lnTo>
                    <a:pt x="644" y="374"/>
                  </a:lnTo>
                  <a:lnTo>
                    <a:pt x="644" y="361"/>
                  </a:lnTo>
                  <a:lnTo>
                    <a:pt x="644" y="352"/>
                  </a:lnTo>
                  <a:lnTo>
                    <a:pt x="638" y="345"/>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2" name="Google Shape;2362;p70"/>
            <p:cNvSpPr/>
            <p:nvPr/>
          </p:nvSpPr>
          <p:spPr>
            <a:xfrm>
              <a:off x="7386638" y="2300288"/>
              <a:ext cx="1065213" cy="804863"/>
            </a:xfrm>
            <a:custGeom>
              <a:pathLst>
                <a:path extrusionOk="0" h="3023" w="3994">
                  <a:moveTo>
                    <a:pt x="257" y="2694"/>
                  </a:moveTo>
                  <a:cubicBezTo>
                    <a:pt x="163" y="2605"/>
                    <a:pt x="163" y="2605"/>
                    <a:pt x="163" y="2605"/>
                  </a:cubicBezTo>
                  <a:cubicBezTo>
                    <a:pt x="139" y="2576"/>
                    <a:pt x="139" y="2576"/>
                    <a:pt x="139" y="2576"/>
                  </a:cubicBezTo>
                  <a:cubicBezTo>
                    <a:pt x="139" y="2511"/>
                    <a:pt x="139" y="2511"/>
                    <a:pt x="139" y="2511"/>
                  </a:cubicBezTo>
                  <a:cubicBezTo>
                    <a:pt x="82" y="2511"/>
                    <a:pt x="82" y="2511"/>
                    <a:pt x="82" y="2511"/>
                  </a:cubicBezTo>
                  <a:cubicBezTo>
                    <a:pt x="53" y="2458"/>
                    <a:pt x="53" y="2458"/>
                    <a:pt x="53" y="2458"/>
                  </a:cubicBezTo>
                  <a:cubicBezTo>
                    <a:pt x="94" y="2421"/>
                    <a:pt x="94" y="2421"/>
                    <a:pt x="94" y="2421"/>
                  </a:cubicBezTo>
                  <a:cubicBezTo>
                    <a:pt x="114" y="2380"/>
                    <a:pt x="114" y="2380"/>
                    <a:pt x="114" y="2380"/>
                  </a:cubicBezTo>
                  <a:cubicBezTo>
                    <a:pt x="98" y="2348"/>
                    <a:pt x="98" y="2348"/>
                    <a:pt x="98" y="2348"/>
                  </a:cubicBezTo>
                  <a:cubicBezTo>
                    <a:pt x="102" y="2307"/>
                    <a:pt x="102" y="2307"/>
                    <a:pt x="102" y="2307"/>
                  </a:cubicBezTo>
                  <a:cubicBezTo>
                    <a:pt x="102" y="2279"/>
                    <a:pt x="102" y="2279"/>
                    <a:pt x="102" y="2279"/>
                  </a:cubicBezTo>
                  <a:cubicBezTo>
                    <a:pt x="53" y="2230"/>
                    <a:pt x="53" y="2230"/>
                    <a:pt x="53" y="2230"/>
                  </a:cubicBezTo>
                  <a:cubicBezTo>
                    <a:pt x="21" y="2197"/>
                    <a:pt x="21" y="2197"/>
                    <a:pt x="21" y="2197"/>
                  </a:cubicBezTo>
                  <a:cubicBezTo>
                    <a:pt x="0" y="2177"/>
                    <a:pt x="0" y="2177"/>
                    <a:pt x="0" y="2177"/>
                  </a:cubicBezTo>
                  <a:cubicBezTo>
                    <a:pt x="0" y="2136"/>
                    <a:pt x="0" y="2136"/>
                    <a:pt x="0" y="2136"/>
                  </a:cubicBezTo>
                  <a:cubicBezTo>
                    <a:pt x="61" y="2071"/>
                    <a:pt x="61" y="2071"/>
                    <a:pt x="61" y="2071"/>
                  </a:cubicBezTo>
                  <a:cubicBezTo>
                    <a:pt x="102" y="2091"/>
                    <a:pt x="102" y="2091"/>
                    <a:pt x="102" y="2091"/>
                  </a:cubicBezTo>
                  <a:cubicBezTo>
                    <a:pt x="167" y="2022"/>
                    <a:pt x="167" y="2022"/>
                    <a:pt x="167" y="2022"/>
                  </a:cubicBezTo>
                  <a:cubicBezTo>
                    <a:pt x="171" y="2054"/>
                    <a:pt x="171" y="2054"/>
                    <a:pt x="171" y="2054"/>
                  </a:cubicBezTo>
                  <a:cubicBezTo>
                    <a:pt x="188" y="2091"/>
                    <a:pt x="188" y="2091"/>
                    <a:pt x="188" y="2091"/>
                  </a:cubicBezTo>
                  <a:cubicBezTo>
                    <a:pt x="171" y="2132"/>
                    <a:pt x="171" y="2132"/>
                    <a:pt x="171" y="2132"/>
                  </a:cubicBezTo>
                  <a:cubicBezTo>
                    <a:pt x="159" y="2173"/>
                    <a:pt x="159" y="2173"/>
                    <a:pt x="159" y="2173"/>
                  </a:cubicBezTo>
                  <a:cubicBezTo>
                    <a:pt x="216" y="2173"/>
                    <a:pt x="216" y="2173"/>
                    <a:pt x="216" y="2173"/>
                  </a:cubicBezTo>
                  <a:cubicBezTo>
                    <a:pt x="298" y="2132"/>
                    <a:pt x="298" y="2132"/>
                    <a:pt x="298" y="2132"/>
                  </a:cubicBezTo>
                  <a:cubicBezTo>
                    <a:pt x="326" y="2156"/>
                    <a:pt x="326" y="2156"/>
                    <a:pt x="326" y="2156"/>
                  </a:cubicBezTo>
                  <a:cubicBezTo>
                    <a:pt x="326" y="2022"/>
                    <a:pt x="326" y="2022"/>
                    <a:pt x="326" y="2022"/>
                  </a:cubicBezTo>
                  <a:cubicBezTo>
                    <a:pt x="396" y="2050"/>
                    <a:pt x="396" y="2050"/>
                    <a:pt x="396" y="2050"/>
                  </a:cubicBezTo>
                  <a:cubicBezTo>
                    <a:pt x="440" y="1997"/>
                    <a:pt x="440" y="1997"/>
                    <a:pt x="440" y="1997"/>
                  </a:cubicBezTo>
                  <a:cubicBezTo>
                    <a:pt x="469" y="1997"/>
                    <a:pt x="469" y="1997"/>
                    <a:pt x="469" y="1997"/>
                  </a:cubicBezTo>
                  <a:cubicBezTo>
                    <a:pt x="506" y="1948"/>
                    <a:pt x="506" y="1948"/>
                    <a:pt x="506" y="1948"/>
                  </a:cubicBezTo>
                  <a:cubicBezTo>
                    <a:pt x="506" y="1912"/>
                    <a:pt x="506" y="1912"/>
                    <a:pt x="506" y="1912"/>
                  </a:cubicBezTo>
                  <a:cubicBezTo>
                    <a:pt x="453" y="1879"/>
                    <a:pt x="453" y="1879"/>
                    <a:pt x="453" y="1879"/>
                  </a:cubicBezTo>
                  <a:cubicBezTo>
                    <a:pt x="440" y="1802"/>
                    <a:pt x="440" y="1802"/>
                    <a:pt x="440" y="1802"/>
                  </a:cubicBezTo>
                  <a:cubicBezTo>
                    <a:pt x="408" y="1826"/>
                    <a:pt x="408" y="1826"/>
                    <a:pt x="408" y="1826"/>
                  </a:cubicBezTo>
                  <a:cubicBezTo>
                    <a:pt x="412" y="1777"/>
                    <a:pt x="412" y="1777"/>
                    <a:pt x="412" y="1777"/>
                  </a:cubicBezTo>
                  <a:cubicBezTo>
                    <a:pt x="477" y="1744"/>
                    <a:pt x="477" y="1744"/>
                    <a:pt x="477" y="1744"/>
                  </a:cubicBezTo>
                  <a:cubicBezTo>
                    <a:pt x="477" y="1712"/>
                    <a:pt x="477" y="1712"/>
                    <a:pt x="477" y="1712"/>
                  </a:cubicBezTo>
                  <a:cubicBezTo>
                    <a:pt x="428" y="1712"/>
                    <a:pt x="428" y="1712"/>
                    <a:pt x="428" y="1712"/>
                  </a:cubicBezTo>
                  <a:cubicBezTo>
                    <a:pt x="420" y="1675"/>
                    <a:pt x="420" y="1675"/>
                    <a:pt x="420" y="1675"/>
                  </a:cubicBezTo>
                  <a:cubicBezTo>
                    <a:pt x="506" y="1675"/>
                    <a:pt x="506" y="1675"/>
                    <a:pt x="506" y="1675"/>
                  </a:cubicBezTo>
                  <a:cubicBezTo>
                    <a:pt x="534" y="1675"/>
                    <a:pt x="534" y="1675"/>
                    <a:pt x="534" y="1675"/>
                  </a:cubicBezTo>
                  <a:cubicBezTo>
                    <a:pt x="534" y="1651"/>
                    <a:pt x="534" y="1651"/>
                    <a:pt x="534" y="1651"/>
                  </a:cubicBezTo>
                  <a:cubicBezTo>
                    <a:pt x="555" y="1630"/>
                    <a:pt x="555" y="1630"/>
                    <a:pt x="555" y="1630"/>
                  </a:cubicBezTo>
                  <a:cubicBezTo>
                    <a:pt x="555" y="1594"/>
                    <a:pt x="555" y="1594"/>
                    <a:pt x="555" y="1594"/>
                  </a:cubicBezTo>
                  <a:cubicBezTo>
                    <a:pt x="555" y="1557"/>
                    <a:pt x="555" y="1557"/>
                    <a:pt x="555" y="1557"/>
                  </a:cubicBezTo>
                  <a:cubicBezTo>
                    <a:pt x="608" y="1557"/>
                    <a:pt x="608" y="1557"/>
                    <a:pt x="608" y="1557"/>
                  </a:cubicBezTo>
                  <a:cubicBezTo>
                    <a:pt x="636" y="1557"/>
                    <a:pt x="636" y="1557"/>
                    <a:pt x="636" y="1557"/>
                  </a:cubicBezTo>
                  <a:cubicBezTo>
                    <a:pt x="636" y="1614"/>
                    <a:pt x="636" y="1614"/>
                    <a:pt x="636" y="1614"/>
                  </a:cubicBezTo>
                  <a:cubicBezTo>
                    <a:pt x="669" y="1622"/>
                    <a:pt x="669" y="1622"/>
                    <a:pt x="669" y="1622"/>
                  </a:cubicBezTo>
                  <a:cubicBezTo>
                    <a:pt x="689" y="1594"/>
                    <a:pt x="689" y="1594"/>
                    <a:pt x="689" y="1594"/>
                  </a:cubicBezTo>
                  <a:cubicBezTo>
                    <a:pt x="744" y="1484"/>
                    <a:pt x="744" y="1484"/>
                    <a:pt x="744" y="1484"/>
                  </a:cubicBezTo>
                  <a:cubicBezTo>
                    <a:pt x="848" y="1484"/>
                    <a:pt x="848" y="1484"/>
                    <a:pt x="848" y="1484"/>
                  </a:cubicBezTo>
                  <a:cubicBezTo>
                    <a:pt x="887" y="1501"/>
                    <a:pt x="887" y="1501"/>
                    <a:pt x="887" y="1501"/>
                  </a:cubicBezTo>
                  <a:cubicBezTo>
                    <a:pt x="897" y="1484"/>
                    <a:pt x="897" y="1484"/>
                    <a:pt x="897" y="1484"/>
                  </a:cubicBezTo>
                  <a:cubicBezTo>
                    <a:pt x="897" y="1467"/>
                    <a:pt x="897" y="1467"/>
                    <a:pt x="897" y="1467"/>
                  </a:cubicBezTo>
                  <a:cubicBezTo>
                    <a:pt x="881" y="1440"/>
                    <a:pt x="881" y="1440"/>
                    <a:pt x="881" y="1440"/>
                  </a:cubicBezTo>
                  <a:cubicBezTo>
                    <a:pt x="871" y="1427"/>
                    <a:pt x="871" y="1427"/>
                    <a:pt x="871" y="1427"/>
                  </a:cubicBezTo>
                  <a:cubicBezTo>
                    <a:pt x="864" y="1300"/>
                    <a:pt x="864" y="1300"/>
                    <a:pt x="864" y="1300"/>
                  </a:cubicBezTo>
                  <a:cubicBezTo>
                    <a:pt x="802" y="1315"/>
                    <a:pt x="802" y="1315"/>
                    <a:pt x="802" y="1315"/>
                  </a:cubicBezTo>
                  <a:cubicBezTo>
                    <a:pt x="787" y="1300"/>
                    <a:pt x="787" y="1300"/>
                    <a:pt x="787" y="1300"/>
                  </a:cubicBezTo>
                  <a:cubicBezTo>
                    <a:pt x="778" y="1271"/>
                    <a:pt x="778" y="1271"/>
                    <a:pt x="778" y="1271"/>
                  </a:cubicBezTo>
                  <a:cubicBezTo>
                    <a:pt x="758" y="1239"/>
                    <a:pt x="758" y="1239"/>
                    <a:pt x="758" y="1239"/>
                  </a:cubicBezTo>
                  <a:cubicBezTo>
                    <a:pt x="710" y="1239"/>
                    <a:pt x="710" y="1239"/>
                    <a:pt x="710" y="1239"/>
                  </a:cubicBezTo>
                  <a:cubicBezTo>
                    <a:pt x="712" y="1216"/>
                    <a:pt x="712" y="1216"/>
                    <a:pt x="712" y="1216"/>
                  </a:cubicBezTo>
                  <a:cubicBezTo>
                    <a:pt x="716" y="1188"/>
                    <a:pt x="716" y="1188"/>
                    <a:pt x="716" y="1188"/>
                  </a:cubicBezTo>
                  <a:cubicBezTo>
                    <a:pt x="718" y="1170"/>
                    <a:pt x="718" y="1170"/>
                    <a:pt x="718" y="1170"/>
                  </a:cubicBezTo>
                  <a:cubicBezTo>
                    <a:pt x="675" y="1170"/>
                    <a:pt x="675" y="1170"/>
                    <a:pt x="675" y="1170"/>
                  </a:cubicBezTo>
                  <a:cubicBezTo>
                    <a:pt x="664" y="1128"/>
                    <a:pt x="664" y="1128"/>
                    <a:pt x="664" y="1128"/>
                  </a:cubicBezTo>
                  <a:cubicBezTo>
                    <a:pt x="609" y="1128"/>
                    <a:pt x="609" y="1128"/>
                    <a:pt x="609" y="1128"/>
                  </a:cubicBezTo>
                  <a:cubicBezTo>
                    <a:pt x="598" y="1150"/>
                    <a:pt x="598" y="1150"/>
                    <a:pt x="598" y="1150"/>
                  </a:cubicBezTo>
                  <a:cubicBezTo>
                    <a:pt x="552" y="1154"/>
                    <a:pt x="552" y="1154"/>
                    <a:pt x="552" y="1154"/>
                  </a:cubicBezTo>
                  <a:cubicBezTo>
                    <a:pt x="526" y="1108"/>
                    <a:pt x="526" y="1108"/>
                    <a:pt x="526" y="1108"/>
                  </a:cubicBezTo>
                  <a:cubicBezTo>
                    <a:pt x="493" y="1108"/>
                    <a:pt x="493" y="1108"/>
                    <a:pt x="493" y="1108"/>
                  </a:cubicBezTo>
                  <a:cubicBezTo>
                    <a:pt x="449" y="1142"/>
                    <a:pt x="449" y="1142"/>
                    <a:pt x="449" y="1142"/>
                  </a:cubicBezTo>
                  <a:cubicBezTo>
                    <a:pt x="419" y="1174"/>
                    <a:pt x="419" y="1174"/>
                    <a:pt x="419" y="1174"/>
                  </a:cubicBezTo>
                  <a:cubicBezTo>
                    <a:pt x="358" y="1135"/>
                    <a:pt x="358" y="1135"/>
                    <a:pt x="358" y="1135"/>
                  </a:cubicBezTo>
                  <a:cubicBezTo>
                    <a:pt x="349" y="1035"/>
                    <a:pt x="349" y="1035"/>
                    <a:pt x="349" y="1035"/>
                  </a:cubicBezTo>
                  <a:cubicBezTo>
                    <a:pt x="323" y="981"/>
                    <a:pt x="323" y="981"/>
                    <a:pt x="323" y="981"/>
                  </a:cubicBezTo>
                  <a:cubicBezTo>
                    <a:pt x="301" y="813"/>
                    <a:pt x="301" y="813"/>
                    <a:pt x="301" y="813"/>
                  </a:cubicBezTo>
                  <a:cubicBezTo>
                    <a:pt x="286" y="787"/>
                    <a:pt x="286" y="787"/>
                    <a:pt x="286" y="787"/>
                  </a:cubicBezTo>
                  <a:cubicBezTo>
                    <a:pt x="272" y="767"/>
                    <a:pt x="272" y="767"/>
                    <a:pt x="272" y="767"/>
                  </a:cubicBezTo>
                  <a:cubicBezTo>
                    <a:pt x="274" y="753"/>
                    <a:pt x="274" y="753"/>
                    <a:pt x="274" y="753"/>
                  </a:cubicBezTo>
                  <a:cubicBezTo>
                    <a:pt x="287" y="745"/>
                    <a:pt x="287" y="745"/>
                    <a:pt x="287" y="745"/>
                  </a:cubicBezTo>
                  <a:cubicBezTo>
                    <a:pt x="301" y="727"/>
                    <a:pt x="301" y="727"/>
                    <a:pt x="301" y="727"/>
                  </a:cubicBezTo>
                  <a:cubicBezTo>
                    <a:pt x="318" y="710"/>
                    <a:pt x="318" y="710"/>
                    <a:pt x="318" y="710"/>
                  </a:cubicBezTo>
                  <a:cubicBezTo>
                    <a:pt x="327" y="658"/>
                    <a:pt x="327" y="658"/>
                    <a:pt x="327" y="658"/>
                  </a:cubicBezTo>
                  <a:cubicBezTo>
                    <a:pt x="327" y="626"/>
                    <a:pt x="327" y="626"/>
                    <a:pt x="327" y="626"/>
                  </a:cubicBezTo>
                  <a:cubicBezTo>
                    <a:pt x="303" y="544"/>
                    <a:pt x="303" y="544"/>
                    <a:pt x="303" y="544"/>
                  </a:cubicBezTo>
                  <a:cubicBezTo>
                    <a:pt x="270" y="485"/>
                    <a:pt x="270" y="485"/>
                    <a:pt x="270" y="485"/>
                  </a:cubicBezTo>
                  <a:cubicBezTo>
                    <a:pt x="313" y="440"/>
                    <a:pt x="313" y="440"/>
                    <a:pt x="313" y="440"/>
                  </a:cubicBezTo>
                  <a:cubicBezTo>
                    <a:pt x="329" y="419"/>
                    <a:pt x="329" y="419"/>
                    <a:pt x="329" y="419"/>
                  </a:cubicBezTo>
                  <a:cubicBezTo>
                    <a:pt x="336" y="318"/>
                    <a:pt x="336" y="318"/>
                    <a:pt x="336" y="318"/>
                  </a:cubicBezTo>
                  <a:cubicBezTo>
                    <a:pt x="347" y="282"/>
                    <a:pt x="347" y="282"/>
                    <a:pt x="347" y="282"/>
                  </a:cubicBezTo>
                  <a:cubicBezTo>
                    <a:pt x="382" y="261"/>
                    <a:pt x="382" y="261"/>
                    <a:pt x="382" y="261"/>
                  </a:cubicBezTo>
                  <a:cubicBezTo>
                    <a:pt x="419" y="252"/>
                    <a:pt x="419" y="252"/>
                    <a:pt x="419" y="252"/>
                  </a:cubicBezTo>
                  <a:cubicBezTo>
                    <a:pt x="449" y="244"/>
                    <a:pt x="449" y="244"/>
                    <a:pt x="449" y="244"/>
                  </a:cubicBezTo>
                  <a:cubicBezTo>
                    <a:pt x="474" y="244"/>
                    <a:pt x="474" y="244"/>
                    <a:pt x="474" y="244"/>
                  </a:cubicBezTo>
                  <a:cubicBezTo>
                    <a:pt x="494" y="201"/>
                    <a:pt x="494" y="201"/>
                    <a:pt x="494" y="201"/>
                  </a:cubicBezTo>
                  <a:cubicBezTo>
                    <a:pt x="560" y="201"/>
                    <a:pt x="560" y="201"/>
                    <a:pt x="560" y="201"/>
                  </a:cubicBezTo>
                  <a:cubicBezTo>
                    <a:pt x="588" y="223"/>
                    <a:pt x="588" y="223"/>
                    <a:pt x="588" y="223"/>
                  </a:cubicBezTo>
                  <a:cubicBezTo>
                    <a:pt x="611" y="210"/>
                    <a:pt x="611" y="210"/>
                    <a:pt x="611" y="210"/>
                  </a:cubicBezTo>
                  <a:cubicBezTo>
                    <a:pt x="621" y="201"/>
                    <a:pt x="621" y="201"/>
                    <a:pt x="621" y="201"/>
                  </a:cubicBezTo>
                  <a:cubicBezTo>
                    <a:pt x="663" y="173"/>
                    <a:pt x="663" y="173"/>
                    <a:pt x="663" y="173"/>
                  </a:cubicBezTo>
                  <a:cubicBezTo>
                    <a:pt x="704" y="173"/>
                    <a:pt x="704" y="173"/>
                    <a:pt x="704" y="173"/>
                  </a:cubicBezTo>
                  <a:cubicBezTo>
                    <a:pt x="726" y="167"/>
                    <a:pt x="726" y="167"/>
                    <a:pt x="726" y="167"/>
                  </a:cubicBezTo>
                  <a:cubicBezTo>
                    <a:pt x="736" y="167"/>
                    <a:pt x="736" y="167"/>
                    <a:pt x="736" y="167"/>
                  </a:cubicBezTo>
                  <a:cubicBezTo>
                    <a:pt x="769" y="121"/>
                    <a:pt x="769" y="121"/>
                    <a:pt x="769" y="121"/>
                  </a:cubicBezTo>
                  <a:cubicBezTo>
                    <a:pt x="822" y="121"/>
                    <a:pt x="822" y="121"/>
                    <a:pt x="822" y="121"/>
                  </a:cubicBezTo>
                  <a:cubicBezTo>
                    <a:pt x="833" y="134"/>
                    <a:pt x="833" y="134"/>
                    <a:pt x="833" y="134"/>
                  </a:cubicBezTo>
                  <a:cubicBezTo>
                    <a:pt x="879" y="137"/>
                    <a:pt x="879" y="137"/>
                    <a:pt x="879" y="137"/>
                  </a:cubicBezTo>
                  <a:cubicBezTo>
                    <a:pt x="897" y="121"/>
                    <a:pt x="897" y="121"/>
                    <a:pt x="897" y="121"/>
                  </a:cubicBezTo>
                  <a:cubicBezTo>
                    <a:pt x="913" y="95"/>
                    <a:pt x="913" y="95"/>
                    <a:pt x="913" y="95"/>
                  </a:cubicBezTo>
                  <a:cubicBezTo>
                    <a:pt x="913" y="68"/>
                    <a:pt x="913" y="68"/>
                    <a:pt x="913" y="68"/>
                  </a:cubicBezTo>
                  <a:cubicBezTo>
                    <a:pt x="942" y="45"/>
                    <a:pt x="942" y="45"/>
                    <a:pt x="942" y="45"/>
                  </a:cubicBezTo>
                  <a:cubicBezTo>
                    <a:pt x="956" y="45"/>
                    <a:pt x="956" y="45"/>
                    <a:pt x="956" y="45"/>
                  </a:cubicBezTo>
                  <a:cubicBezTo>
                    <a:pt x="983" y="63"/>
                    <a:pt x="983" y="63"/>
                    <a:pt x="983" y="63"/>
                  </a:cubicBezTo>
                  <a:cubicBezTo>
                    <a:pt x="1000" y="80"/>
                    <a:pt x="1000" y="80"/>
                    <a:pt x="1000" y="80"/>
                  </a:cubicBezTo>
                  <a:cubicBezTo>
                    <a:pt x="1049" y="72"/>
                    <a:pt x="1049" y="72"/>
                    <a:pt x="1049" y="72"/>
                  </a:cubicBezTo>
                  <a:cubicBezTo>
                    <a:pt x="1083" y="45"/>
                    <a:pt x="1083" y="45"/>
                    <a:pt x="1083" y="45"/>
                  </a:cubicBezTo>
                  <a:cubicBezTo>
                    <a:pt x="1112" y="8"/>
                    <a:pt x="1112" y="8"/>
                    <a:pt x="1112" y="8"/>
                  </a:cubicBezTo>
                  <a:cubicBezTo>
                    <a:pt x="1126" y="0"/>
                    <a:pt x="1126" y="0"/>
                    <a:pt x="1126" y="0"/>
                  </a:cubicBezTo>
                  <a:cubicBezTo>
                    <a:pt x="1209" y="52"/>
                    <a:pt x="1209" y="52"/>
                    <a:pt x="1209" y="52"/>
                  </a:cubicBezTo>
                  <a:cubicBezTo>
                    <a:pt x="1232" y="62"/>
                    <a:pt x="1232" y="62"/>
                    <a:pt x="1232" y="62"/>
                  </a:cubicBezTo>
                  <a:cubicBezTo>
                    <a:pt x="1265" y="54"/>
                    <a:pt x="1265" y="54"/>
                    <a:pt x="1265" y="54"/>
                  </a:cubicBezTo>
                  <a:cubicBezTo>
                    <a:pt x="1304" y="28"/>
                    <a:pt x="1304" y="28"/>
                    <a:pt x="1304" y="28"/>
                  </a:cubicBezTo>
                  <a:cubicBezTo>
                    <a:pt x="1317" y="25"/>
                    <a:pt x="1317" y="25"/>
                    <a:pt x="1317" y="25"/>
                  </a:cubicBezTo>
                  <a:cubicBezTo>
                    <a:pt x="1445" y="117"/>
                    <a:pt x="1445" y="117"/>
                    <a:pt x="1445" y="117"/>
                  </a:cubicBezTo>
                  <a:cubicBezTo>
                    <a:pt x="1497" y="140"/>
                    <a:pt x="1497" y="140"/>
                    <a:pt x="1497" y="140"/>
                  </a:cubicBezTo>
                  <a:cubicBezTo>
                    <a:pt x="1504" y="218"/>
                    <a:pt x="1504" y="218"/>
                    <a:pt x="1504" y="218"/>
                  </a:cubicBezTo>
                  <a:cubicBezTo>
                    <a:pt x="1573" y="275"/>
                    <a:pt x="1573" y="275"/>
                    <a:pt x="1573" y="275"/>
                  </a:cubicBezTo>
                  <a:cubicBezTo>
                    <a:pt x="1642" y="563"/>
                    <a:pt x="1642" y="563"/>
                    <a:pt x="1642" y="563"/>
                  </a:cubicBezTo>
                  <a:cubicBezTo>
                    <a:pt x="1668" y="502"/>
                    <a:pt x="1668" y="502"/>
                    <a:pt x="1668" y="502"/>
                  </a:cubicBezTo>
                  <a:cubicBezTo>
                    <a:pt x="1694" y="468"/>
                    <a:pt x="1694" y="468"/>
                    <a:pt x="1694" y="468"/>
                  </a:cubicBezTo>
                  <a:cubicBezTo>
                    <a:pt x="1740" y="437"/>
                    <a:pt x="1740" y="437"/>
                    <a:pt x="1740" y="437"/>
                  </a:cubicBezTo>
                  <a:cubicBezTo>
                    <a:pt x="1799" y="429"/>
                    <a:pt x="1799" y="429"/>
                    <a:pt x="1799" y="429"/>
                  </a:cubicBezTo>
                  <a:cubicBezTo>
                    <a:pt x="1834" y="428"/>
                    <a:pt x="1834" y="428"/>
                    <a:pt x="1834" y="428"/>
                  </a:cubicBezTo>
                  <a:cubicBezTo>
                    <a:pt x="1869" y="423"/>
                    <a:pt x="1869" y="423"/>
                    <a:pt x="1869" y="423"/>
                  </a:cubicBezTo>
                  <a:cubicBezTo>
                    <a:pt x="1924" y="560"/>
                    <a:pt x="1924" y="560"/>
                    <a:pt x="1924" y="560"/>
                  </a:cubicBezTo>
                  <a:cubicBezTo>
                    <a:pt x="1957" y="531"/>
                    <a:pt x="1957" y="531"/>
                    <a:pt x="1957" y="531"/>
                  </a:cubicBezTo>
                  <a:cubicBezTo>
                    <a:pt x="1981" y="529"/>
                    <a:pt x="1981" y="529"/>
                    <a:pt x="1981" y="529"/>
                  </a:cubicBezTo>
                  <a:cubicBezTo>
                    <a:pt x="2003" y="549"/>
                    <a:pt x="2003" y="549"/>
                    <a:pt x="2003" y="549"/>
                  </a:cubicBezTo>
                  <a:cubicBezTo>
                    <a:pt x="2111" y="570"/>
                    <a:pt x="2111" y="570"/>
                    <a:pt x="2111" y="570"/>
                  </a:cubicBezTo>
                  <a:cubicBezTo>
                    <a:pt x="2168" y="566"/>
                    <a:pt x="2168" y="566"/>
                    <a:pt x="2168" y="566"/>
                  </a:cubicBezTo>
                  <a:cubicBezTo>
                    <a:pt x="2226" y="554"/>
                    <a:pt x="2226" y="554"/>
                    <a:pt x="2226" y="554"/>
                  </a:cubicBezTo>
                  <a:cubicBezTo>
                    <a:pt x="2272" y="543"/>
                    <a:pt x="2272" y="543"/>
                    <a:pt x="2272" y="543"/>
                  </a:cubicBezTo>
                  <a:cubicBezTo>
                    <a:pt x="2321" y="581"/>
                    <a:pt x="2321" y="581"/>
                    <a:pt x="2321" y="581"/>
                  </a:cubicBezTo>
                  <a:cubicBezTo>
                    <a:pt x="2366" y="567"/>
                    <a:pt x="2366" y="567"/>
                    <a:pt x="2366" y="567"/>
                  </a:cubicBezTo>
                  <a:cubicBezTo>
                    <a:pt x="2389" y="529"/>
                    <a:pt x="2389" y="529"/>
                    <a:pt x="2389" y="529"/>
                  </a:cubicBezTo>
                  <a:cubicBezTo>
                    <a:pt x="2449" y="477"/>
                    <a:pt x="2449" y="477"/>
                    <a:pt x="2449" y="477"/>
                  </a:cubicBezTo>
                  <a:cubicBezTo>
                    <a:pt x="2493" y="440"/>
                    <a:pt x="2493" y="440"/>
                    <a:pt x="2493" y="440"/>
                  </a:cubicBezTo>
                  <a:cubicBezTo>
                    <a:pt x="2531" y="428"/>
                    <a:pt x="2531" y="428"/>
                    <a:pt x="2531" y="428"/>
                  </a:cubicBezTo>
                  <a:cubicBezTo>
                    <a:pt x="2544" y="390"/>
                    <a:pt x="2544" y="390"/>
                    <a:pt x="2544" y="390"/>
                  </a:cubicBezTo>
                  <a:cubicBezTo>
                    <a:pt x="2535" y="328"/>
                    <a:pt x="2535" y="328"/>
                    <a:pt x="2535" y="328"/>
                  </a:cubicBezTo>
                  <a:cubicBezTo>
                    <a:pt x="2527" y="276"/>
                    <a:pt x="2527" y="276"/>
                    <a:pt x="2527" y="276"/>
                  </a:cubicBezTo>
                  <a:cubicBezTo>
                    <a:pt x="2556" y="239"/>
                    <a:pt x="2556" y="239"/>
                    <a:pt x="2556" y="239"/>
                  </a:cubicBezTo>
                  <a:cubicBezTo>
                    <a:pt x="2610" y="201"/>
                    <a:pt x="2610" y="201"/>
                    <a:pt x="2610" y="201"/>
                  </a:cubicBezTo>
                  <a:cubicBezTo>
                    <a:pt x="2643" y="190"/>
                    <a:pt x="2643" y="190"/>
                    <a:pt x="2643" y="190"/>
                  </a:cubicBezTo>
                  <a:cubicBezTo>
                    <a:pt x="2686" y="192"/>
                    <a:pt x="2686" y="192"/>
                    <a:pt x="2686" y="192"/>
                  </a:cubicBezTo>
                  <a:cubicBezTo>
                    <a:pt x="2715" y="223"/>
                    <a:pt x="2715" y="223"/>
                    <a:pt x="2715" y="223"/>
                  </a:cubicBezTo>
                  <a:cubicBezTo>
                    <a:pt x="2787" y="233"/>
                    <a:pt x="2787" y="233"/>
                    <a:pt x="2787" y="233"/>
                  </a:cubicBezTo>
                  <a:cubicBezTo>
                    <a:pt x="2899" y="226"/>
                    <a:pt x="2899" y="226"/>
                    <a:pt x="2899" y="226"/>
                  </a:cubicBezTo>
                  <a:cubicBezTo>
                    <a:pt x="2996" y="160"/>
                    <a:pt x="2996" y="160"/>
                    <a:pt x="2996" y="160"/>
                  </a:cubicBezTo>
                  <a:cubicBezTo>
                    <a:pt x="3071" y="123"/>
                    <a:pt x="3071" y="123"/>
                    <a:pt x="3071" y="123"/>
                  </a:cubicBezTo>
                  <a:cubicBezTo>
                    <a:pt x="3123" y="114"/>
                    <a:pt x="3123" y="114"/>
                    <a:pt x="3123" y="114"/>
                  </a:cubicBezTo>
                  <a:cubicBezTo>
                    <a:pt x="3391" y="86"/>
                    <a:pt x="3391" y="86"/>
                    <a:pt x="3391" y="86"/>
                  </a:cubicBezTo>
                  <a:cubicBezTo>
                    <a:pt x="3522" y="75"/>
                    <a:pt x="3522" y="75"/>
                    <a:pt x="3522" y="75"/>
                  </a:cubicBezTo>
                  <a:cubicBezTo>
                    <a:pt x="3577" y="163"/>
                    <a:pt x="3577" y="163"/>
                    <a:pt x="3577" y="163"/>
                  </a:cubicBezTo>
                  <a:cubicBezTo>
                    <a:pt x="3577" y="193"/>
                    <a:pt x="3577" y="193"/>
                    <a:pt x="3577" y="193"/>
                  </a:cubicBezTo>
                  <a:cubicBezTo>
                    <a:pt x="3600" y="223"/>
                    <a:pt x="3600" y="223"/>
                    <a:pt x="3600" y="223"/>
                  </a:cubicBezTo>
                  <a:cubicBezTo>
                    <a:pt x="3623" y="262"/>
                    <a:pt x="3623" y="262"/>
                    <a:pt x="3623" y="262"/>
                  </a:cubicBezTo>
                  <a:cubicBezTo>
                    <a:pt x="3631" y="288"/>
                    <a:pt x="3631" y="288"/>
                    <a:pt x="3631" y="288"/>
                  </a:cubicBezTo>
                  <a:cubicBezTo>
                    <a:pt x="3597" y="360"/>
                    <a:pt x="3597" y="360"/>
                    <a:pt x="3597" y="360"/>
                  </a:cubicBezTo>
                  <a:cubicBezTo>
                    <a:pt x="3566" y="370"/>
                    <a:pt x="3566" y="370"/>
                    <a:pt x="3566" y="370"/>
                  </a:cubicBezTo>
                  <a:cubicBezTo>
                    <a:pt x="3577" y="414"/>
                    <a:pt x="3577" y="414"/>
                    <a:pt x="3577" y="414"/>
                  </a:cubicBezTo>
                  <a:cubicBezTo>
                    <a:pt x="3609" y="445"/>
                    <a:pt x="3609" y="445"/>
                    <a:pt x="3609" y="445"/>
                  </a:cubicBezTo>
                  <a:cubicBezTo>
                    <a:pt x="3664" y="452"/>
                    <a:pt x="3664" y="452"/>
                    <a:pt x="3664" y="452"/>
                  </a:cubicBezTo>
                  <a:cubicBezTo>
                    <a:pt x="3752" y="482"/>
                    <a:pt x="3752" y="482"/>
                    <a:pt x="3752" y="482"/>
                  </a:cubicBezTo>
                  <a:cubicBezTo>
                    <a:pt x="3795" y="505"/>
                    <a:pt x="3795" y="505"/>
                    <a:pt x="3795" y="505"/>
                  </a:cubicBezTo>
                  <a:cubicBezTo>
                    <a:pt x="3841" y="520"/>
                    <a:pt x="3841" y="520"/>
                    <a:pt x="3841" y="520"/>
                  </a:cubicBezTo>
                  <a:cubicBezTo>
                    <a:pt x="3877" y="569"/>
                    <a:pt x="3877" y="569"/>
                    <a:pt x="3877" y="569"/>
                  </a:cubicBezTo>
                  <a:cubicBezTo>
                    <a:pt x="3886" y="627"/>
                    <a:pt x="3886" y="627"/>
                    <a:pt x="3886" y="627"/>
                  </a:cubicBezTo>
                  <a:cubicBezTo>
                    <a:pt x="3902" y="701"/>
                    <a:pt x="3902" y="701"/>
                    <a:pt x="3902" y="701"/>
                  </a:cubicBezTo>
                  <a:cubicBezTo>
                    <a:pt x="3902" y="757"/>
                    <a:pt x="3902" y="757"/>
                    <a:pt x="3902" y="757"/>
                  </a:cubicBezTo>
                  <a:cubicBezTo>
                    <a:pt x="3911" y="814"/>
                    <a:pt x="3911" y="814"/>
                    <a:pt x="3911" y="814"/>
                  </a:cubicBezTo>
                  <a:cubicBezTo>
                    <a:pt x="3959" y="862"/>
                    <a:pt x="3959" y="862"/>
                    <a:pt x="3959" y="862"/>
                  </a:cubicBezTo>
                  <a:cubicBezTo>
                    <a:pt x="3994" y="895"/>
                    <a:pt x="3994" y="895"/>
                    <a:pt x="3994" y="895"/>
                  </a:cubicBezTo>
                  <a:cubicBezTo>
                    <a:pt x="3977" y="967"/>
                    <a:pt x="3977" y="967"/>
                    <a:pt x="3977" y="967"/>
                  </a:cubicBezTo>
                  <a:cubicBezTo>
                    <a:pt x="3971" y="1056"/>
                    <a:pt x="3971" y="1056"/>
                    <a:pt x="3971" y="1056"/>
                  </a:cubicBezTo>
                  <a:cubicBezTo>
                    <a:pt x="3954" y="1165"/>
                    <a:pt x="3954" y="1165"/>
                    <a:pt x="3954" y="1165"/>
                  </a:cubicBezTo>
                  <a:cubicBezTo>
                    <a:pt x="3951" y="1326"/>
                    <a:pt x="3951" y="1326"/>
                    <a:pt x="3951" y="1326"/>
                  </a:cubicBezTo>
                  <a:cubicBezTo>
                    <a:pt x="3932" y="1347"/>
                    <a:pt x="3932" y="1347"/>
                    <a:pt x="3932" y="1347"/>
                  </a:cubicBezTo>
                  <a:cubicBezTo>
                    <a:pt x="3940" y="1404"/>
                    <a:pt x="3940" y="1404"/>
                    <a:pt x="3940" y="1404"/>
                  </a:cubicBezTo>
                  <a:cubicBezTo>
                    <a:pt x="3842" y="1576"/>
                    <a:pt x="3842" y="1576"/>
                    <a:pt x="3842" y="1576"/>
                  </a:cubicBezTo>
                  <a:cubicBezTo>
                    <a:pt x="3808" y="1608"/>
                    <a:pt x="3808" y="1608"/>
                    <a:pt x="3808" y="1608"/>
                  </a:cubicBezTo>
                  <a:cubicBezTo>
                    <a:pt x="3629" y="1616"/>
                    <a:pt x="3629" y="1616"/>
                    <a:pt x="3629" y="1616"/>
                  </a:cubicBezTo>
                  <a:cubicBezTo>
                    <a:pt x="3600" y="1640"/>
                    <a:pt x="3600" y="1640"/>
                    <a:pt x="3600" y="1640"/>
                  </a:cubicBezTo>
                  <a:cubicBezTo>
                    <a:pt x="3577" y="1686"/>
                    <a:pt x="3577" y="1686"/>
                    <a:pt x="3577" y="1686"/>
                  </a:cubicBezTo>
                  <a:cubicBezTo>
                    <a:pt x="3506" y="1691"/>
                    <a:pt x="3506" y="1691"/>
                    <a:pt x="3506" y="1691"/>
                  </a:cubicBezTo>
                  <a:cubicBezTo>
                    <a:pt x="3445" y="1691"/>
                    <a:pt x="3445" y="1691"/>
                    <a:pt x="3445" y="1691"/>
                  </a:cubicBezTo>
                  <a:cubicBezTo>
                    <a:pt x="3424" y="1645"/>
                    <a:pt x="3424" y="1645"/>
                    <a:pt x="3424" y="1645"/>
                  </a:cubicBezTo>
                  <a:cubicBezTo>
                    <a:pt x="3396" y="1639"/>
                    <a:pt x="3396" y="1639"/>
                    <a:pt x="3396" y="1639"/>
                  </a:cubicBezTo>
                  <a:cubicBezTo>
                    <a:pt x="3368" y="1622"/>
                    <a:pt x="3368" y="1622"/>
                    <a:pt x="3368" y="1622"/>
                  </a:cubicBezTo>
                  <a:cubicBezTo>
                    <a:pt x="3347" y="1578"/>
                    <a:pt x="3347" y="1578"/>
                    <a:pt x="3347" y="1578"/>
                  </a:cubicBezTo>
                  <a:cubicBezTo>
                    <a:pt x="3356" y="1538"/>
                    <a:pt x="3356" y="1538"/>
                    <a:pt x="3356" y="1538"/>
                  </a:cubicBezTo>
                  <a:cubicBezTo>
                    <a:pt x="3230" y="1518"/>
                    <a:pt x="3230" y="1518"/>
                    <a:pt x="3230" y="1518"/>
                  </a:cubicBezTo>
                  <a:cubicBezTo>
                    <a:pt x="3264" y="1469"/>
                    <a:pt x="3264" y="1469"/>
                    <a:pt x="3264" y="1469"/>
                  </a:cubicBezTo>
                  <a:cubicBezTo>
                    <a:pt x="3273" y="1427"/>
                    <a:pt x="3273" y="1427"/>
                    <a:pt x="3273" y="1427"/>
                  </a:cubicBezTo>
                  <a:cubicBezTo>
                    <a:pt x="3261" y="1392"/>
                    <a:pt x="3261" y="1392"/>
                    <a:pt x="3261" y="1392"/>
                  </a:cubicBezTo>
                  <a:cubicBezTo>
                    <a:pt x="3188" y="1360"/>
                    <a:pt x="3188" y="1360"/>
                    <a:pt x="3188" y="1360"/>
                  </a:cubicBezTo>
                  <a:cubicBezTo>
                    <a:pt x="3143" y="1335"/>
                    <a:pt x="3143" y="1335"/>
                    <a:pt x="3143" y="1335"/>
                  </a:cubicBezTo>
                  <a:cubicBezTo>
                    <a:pt x="3065" y="1323"/>
                    <a:pt x="3065" y="1323"/>
                    <a:pt x="3065" y="1323"/>
                  </a:cubicBezTo>
                  <a:cubicBezTo>
                    <a:pt x="3016" y="1295"/>
                    <a:pt x="3016" y="1295"/>
                    <a:pt x="3016" y="1295"/>
                  </a:cubicBezTo>
                  <a:cubicBezTo>
                    <a:pt x="2968" y="1273"/>
                    <a:pt x="2968" y="1273"/>
                    <a:pt x="2968" y="1273"/>
                  </a:cubicBezTo>
                  <a:cubicBezTo>
                    <a:pt x="2944" y="1274"/>
                    <a:pt x="2944" y="1274"/>
                    <a:pt x="2944" y="1274"/>
                  </a:cubicBezTo>
                  <a:cubicBezTo>
                    <a:pt x="2927" y="1323"/>
                    <a:pt x="2927" y="1323"/>
                    <a:pt x="2927" y="1323"/>
                  </a:cubicBezTo>
                  <a:cubicBezTo>
                    <a:pt x="2967" y="1357"/>
                    <a:pt x="2967" y="1357"/>
                    <a:pt x="2967" y="1357"/>
                  </a:cubicBezTo>
                  <a:cubicBezTo>
                    <a:pt x="2982" y="1400"/>
                    <a:pt x="2982" y="1400"/>
                    <a:pt x="2982" y="1400"/>
                  </a:cubicBezTo>
                  <a:cubicBezTo>
                    <a:pt x="3020" y="1418"/>
                    <a:pt x="3020" y="1418"/>
                    <a:pt x="3020" y="1418"/>
                  </a:cubicBezTo>
                  <a:cubicBezTo>
                    <a:pt x="3074" y="1417"/>
                    <a:pt x="3074" y="1417"/>
                    <a:pt x="3074" y="1417"/>
                  </a:cubicBezTo>
                  <a:cubicBezTo>
                    <a:pt x="3125" y="1478"/>
                    <a:pt x="3125" y="1478"/>
                    <a:pt x="3125" y="1478"/>
                  </a:cubicBezTo>
                  <a:cubicBezTo>
                    <a:pt x="3062" y="1548"/>
                    <a:pt x="3062" y="1548"/>
                    <a:pt x="3062" y="1548"/>
                  </a:cubicBezTo>
                  <a:cubicBezTo>
                    <a:pt x="2997" y="1579"/>
                    <a:pt x="2997" y="1579"/>
                    <a:pt x="2997" y="1579"/>
                  </a:cubicBezTo>
                  <a:cubicBezTo>
                    <a:pt x="2953" y="1567"/>
                    <a:pt x="2953" y="1567"/>
                    <a:pt x="2953" y="1567"/>
                  </a:cubicBezTo>
                  <a:cubicBezTo>
                    <a:pt x="2932" y="1585"/>
                    <a:pt x="2932" y="1585"/>
                    <a:pt x="2932" y="1585"/>
                  </a:cubicBezTo>
                  <a:cubicBezTo>
                    <a:pt x="2852" y="1640"/>
                    <a:pt x="2852" y="1640"/>
                    <a:pt x="2852" y="1640"/>
                  </a:cubicBezTo>
                  <a:cubicBezTo>
                    <a:pt x="2711" y="1673"/>
                    <a:pt x="2711" y="1673"/>
                    <a:pt x="2711" y="1673"/>
                  </a:cubicBezTo>
                  <a:cubicBezTo>
                    <a:pt x="2576" y="1725"/>
                    <a:pt x="2576" y="1725"/>
                    <a:pt x="2576" y="1725"/>
                  </a:cubicBezTo>
                  <a:cubicBezTo>
                    <a:pt x="2513" y="1746"/>
                    <a:pt x="2513" y="1746"/>
                    <a:pt x="2513" y="1746"/>
                  </a:cubicBezTo>
                  <a:cubicBezTo>
                    <a:pt x="2498" y="1762"/>
                    <a:pt x="2498" y="1762"/>
                    <a:pt x="2498" y="1762"/>
                  </a:cubicBezTo>
                  <a:cubicBezTo>
                    <a:pt x="2492" y="1866"/>
                    <a:pt x="2492" y="1866"/>
                    <a:pt x="2492" y="1866"/>
                  </a:cubicBezTo>
                  <a:cubicBezTo>
                    <a:pt x="2398" y="1860"/>
                    <a:pt x="2398" y="1860"/>
                    <a:pt x="2398" y="1860"/>
                  </a:cubicBezTo>
                  <a:cubicBezTo>
                    <a:pt x="2318" y="1878"/>
                    <a:pt x="2318" y="1878"/>
                    <a:pt x="2318" y="1878"/>
                  </a:cubicBezTo>
                  <a:cubicBezTo>
                    <a:pt x="2237" y="1887"/>
                    <a:pt x="2237" y="1887"/>
                    <a:pt x="2237" y="1887"/>
                  </a:cubicBezTo>
                  <a:cubicBezTo>
                    <a:pt x="2156" y="1912"/>
                    <a:pt x="2156" y="1912"/>
                    <a:pt x="2156" y="1912"/>
                  </a:cubicBezTo>
                  <a:cubicBezTo>
                    <a:pt x="2099" y="1926"/>
                    <a:pt x="2099" y="1926"/>
                    <a:pt x="2099" y="1926"/>
                  </a:cubicBezTo>
                  <a:cubicBezTo>
                    <a:pt x="2088" y="1995"/>
                    <a:pt x="2088" y="1995"/>
                    <a:pt x="2088" y="1995"/>
                  </a:cubicBezTo>
                  <a:cubicBezTo>
                    <a:pt x="2050" y="2060"/>
                    <a:pt x="2050" y="2060"/>
                    <a:pt x="2050" y="2060"/>
                  </a:cubicBezTo>
                  <a:cubicBezTo>
                    <a:pt x="1990" y="2080"/>
                    <a:pt x="1990" y="2080"/>
                    <a:pt x="1990" y="2080"/>
                  </a:cubicBezTo>
                  <a:cubicBezTo>
                    <a:pt x="1954" y="2076"/>
                    <a:pt x="1954" y="2076"/>
                    <a:pt x="1954" y="2076"/>
                  </a:cubicBezTo>
                  <a:cubicBezTo>
                    <a:pt x="1908" y="2045"/>
                    <a:pt x="1908" y="2045"/>
                    <a:pt x="1908" y="2045"/>
                  </a:cubicBezTo>
                  <a:cubicBezTo>
                    <a:pt x="1875" y="2042"/>
                    <a:pt x="1875" y="2042"/>
                    <a:pt x="1875" y="2042"/>
                  </a:cubicBezTo>
                  <a:cubicBezTo>
                    <a:pt x="1875" y="2071"/>
                    <a:pt x="1875" y="2071"/>
                    <a:pt x="1875" y="2071"/>
                  </a:cubicBezTo>
                  <a:cubicBezTo>
                    <a:pt x="1904" y="2093"/>
                    <a:pt x="1904" y="2093"/>
                    <a:pt x="1904" y="2093"/>
                  </a:cubicBezTo>
                  <a:cubicBezTo>
                    <a:pt x="1915" y="2103"/>
                    <a:pt x="1915" y="2103"/>
                    <a:pt x="1915" y="2103"/>
                  </a:cubicBezTo>
                  <a:cubicBezTo>
                    <a:pt x="1854" y="2165"/>
                    <a:pt x="1854" y="2165"/>
                    <a:pt x="1854" y="2165"/>
                  </a:cubicBezTo>
                  <a:cubicBezTo>
                    <a:pt x="1783" y="2247"/>
                    <a:pt x="1783" y="2247"/>
                    <a:pt x="1783" y="2247"/>
                  </a:cubicBezTo>
                  <a:cubicBezTo>
                    <a:pt x="1725" y="2234"/>
                    <a:pt x="1725" y="2234"/>
                    <a:pt x="1725" y="2234"/>
                  </a:cubicBezTo>
                  <a:cubicBezTo>
                    <a:pt x="1719" y="2205"/>
                    <a:pt x="1719" y="2205"/>
                    <a:pt x="1719" y="2205"/>
                  </a:cubicBezTo>
                  <a:cubicBezTo>
                    <a:pt x="1717" y="2166"/>
                    <a:pt x="1717" y="2166"/>
                    <a:pt x="1717" y="2166"/>
                  </a:cubicBezTo>
                  <a:cubicBezTo>
                    <a:pt x="1678" y="2203"/>
                    <a:pt x="1678" y="2203"/>
                    <a:pt x="1678" y="2203"/>
                  </a:cubicBezTo>
                  <a:cubicBezTo>
                    <a:pt x="1644" y="2244"/>
                    <a:pt x="1644" y="2244"/>
                    <a:pt x="1644" y="2244"/>
                  </a:cubicBezTo>
                  <a:cubicBezTo>
                    <a:pt x="1618" y="2284"/>
                    <a:pt x="1618" y="2284"/>
                    <a:pt x="1618" y="2284"/>
                  </a:cubicBezTo>
                  <a:cubicBezTo>
                    <a:pt x="1573" y="2327"/>
                    <a:pt x="1573" y="2327"/>
                    <a:pt x="1573" y="2327"/>
                  </a:cubicBezTo>
                  <a:cubicBezTo>
                    <a:pt x="1489" y="2332"/>
                    <a:pt x="1489" y="2332"/>
                    <a:pt x="1489" y="2332"/>
                  </a:cubicBezTo>
                  <a:cubicBezTo>
                    <a:pt x="1461" y="2336"/>
                    <a:pt x="1461" y="2336"/>
                    <a:pt x="1461" y="2336"/>
                  </a:cubicBezTo>
                  <a:cubicBezTo>
                    <a:pt x="1423" y="2352"/>
                    <a:pt x="1423" y="2352"/>
                    <a:pt x="1423" y="2352"/>
                  </a:cubicBezTo>
                  <a:cubicBezTo>
                    <a:pt x="1414" y="2405"/>
                    <a:pt x="1414" y="2405"/>
                    <a:pt x="1414" y="2405"/>
                  </a:cubicBezTo>
                  <a:cubicBezTo>
                    <a:pt x="1400" y="2499"/>
                    <a:pt x="1400" y="2499"/>
                    <a:pt x="1400" y="2499"/>
                  </a:cubicBezTo>
                  <a:cubicBezTo>
                    <a:pt x="1346" y="2546"/>
                    <a:pt x="1346" y="2546"/>
                    <a:pt x="1346" y="2546"/>
                  </a:cubicBezTo>
                  <a:cubicBezTo>
                    <a:pt x="1301" y="2562"/>
                    <a:pt x="1301" y="2562"/>
                    <a:pt x="1301" y="2562"/>
                  </a:cubicBezTo>
                  <a:cubicBezTo>
                    <a:pt x="1262" y="2523"/>
                    <a:pt x="1262" y="2523"/>
                    <a:pt x="1262" y="2523"/>
                  </a:cubicBezTo>
                  <a:cubicBezTo>
                    <a:pt x="1212" y="2462"/>
                    <a:pt x="1212" y="2462"/>
                    <a:pt x="1212" y="2462"/>
                  </a:cubicBezTo>
                  <a:cubicBezTo>
                    <a:pt x="1129" y="2499"/>
                    <a:pt x="1129" y="2499"/>
                    <a:pt x="1129" y="2499"/>
                  </a:cubicBezTo>
                  <a:cubicBezTo>
                    <a:pt x="1080" y="2525"/>
                    <a:pt x="1080" y="2525"/>
                    <a:pt x="1080" y="2525"/>
                  </a:cubicBezTo>
                  <a:cubicBezTo>
                    <a:pt x="1040" y="2563"/>
                    <a:pt x="1040" y="2563"/>
                    <a:pt x="1040" y="2563"/>
                  </a:cubicBezTo>
                  <a:cubicBezTo>
                    <a:pt x="977" y="2572"/>
                    <a:pt x="977" y="2572"/>
                    <a:pt x="977" y="2572"/>
                  </a:cubicBezTo>
                  <a:cubicBezTo>
                    <a:pt x="948" y="2549"/>
                    <a:pt x="948" y="2549"/>
                    <a:pt x="948" y="2549"/>
                  </a:cubicBezTo>
                  <a:cubicBezTo>
                    <a:pt x="879" y="2546"/>
                    <a:pt x="879" y="2546"/>
                    <a:pt x="879" y="2546"/>
                  </a:cubicBezTo>
                  <a:cubicBezTo>
                    <a:pt x="847" y="2548"/>
                    <a:pt x="847" y="2548"/>
                    <a:pt x="847" y="2548"/>
                  </a:cubicBezTo>
                  <a:cubicBezTo>
                    <a:pt x="822" y="2553"/>
                    <a:pt x="822" y="2553"/>
                    <a:pt x="822" y="2553"/>
                  </a:cubicBezTo>
                  <a:cubicBezTo>
                    <a:pt x="767" y="2592"/>
                    <a:pt x="767" y="2592"/>
                    <a:pt x="767" y="2592"/>
                  </a:cubicBezTo>
                  <a:cubicBezTo>
                    <a:pt x="727" y="2638"/>
                    <a:pt x="727" y="2638"/>
                    <a:pt x="727" y="2638"/>
                  </a:cubicBezTo>
                  <a:cubicBezTo>
                    <a:pt x="713" y="2660"/>
                    <a:pt x="713" y="2660"/>
                    <a:pt x="713" y="2660"/>
                  </a:cubicBezTo>
                  <a:cubicBezTo>
                    <a:pt x="697" y="2740"/>
                    <a:pt x="697" y="2740"/>
                    <a:pt x="697" y="2740"/>
                  </a:cubicBezTo>
                  <a:cubicBezTo>
                    <a:pt x="658" y="2822"/>
                    <a:pt x="658" y="2822"/>
                    <a:pt x="658" y="2822"/>
                  </a:cubicBezTo>
                  <a:cubicBezTo>
                    <a:pt x="638" y="2942"/>
                    <a:pt x="638" y="2942"/>
                    <a:pt x="638" y="2942"/>
                  </a:cubicBezTo>
                  <a:cubicBezTo>
                    <a:pt x="634" y="3014"/>
                    <a:pt x="634" y="3014"/>
                    <a:pt x="634" y="3014"/>
                  </a:cubicBezTo>
                  <a:cubicBezTo>
                    <a:pt x="568" y="3023"/>
                    <a:pt x="568" y="3023"/>
                    <a:pt x="568" y="3023"/>
                  </a:cubicBezTo>
                  <a:cubicBezTo>
                    <a:pt x="543" y="2983"/>
                    <a:pt x="543" y="2983"/>
                    <a:pt x="543" y="2983"/>
                  </a:cubicBezTo>
                  <a:cubicBezTo>
                    <a:pt x="485" y="2890"/>
                    <a:pt x="485" y="2890"/>
                    <a:pt x="485" y="2890"/>
                  </a:cubicBezTo>
                  <a:cubicBezTo>
                    <a:pt x="448" y="2812"/>
                    <a:pt x="448" y="2812"/>
                    <a:pt x="448" y="2812"/>
                  </a:cubicBezTo>
                  <a:cubicBezTo>
                    <a:pt x="450" y="2790"/>
                    <a:pt x="450" y="2790"/>
                    <a:pt x="450" y="2790"/>
                  </a:cubicBezTo>
                  <a:cubicBezTo>
                    <a:pt x="421" y="2753"/>
                    <a:pt x="421" y="2753"/>
                    <a:pt x="421" y="2753"/>
                  </a:cubicBezTo>
                  <a:cubicBezTo>
                    <a:pt x="375" y="2701"/>
                    <a:pt x="375" y="2701"/>
                    <a:pt x="375" y="2701"/>
                  </a:cubicBezTo>
                  <a:cubicBezTo>
                    <a:pt x="363" y="2701"/>
                    <a:pt x="363" y="2701"/>
                    <a:pt x="363" y="2701"/>
                  </a:cubicBezTo>
                  <a:cubicBezTo>
                    <a:pt x="339" y="2710"/>
                    <a:pt x="339" y="2710"/>
                    <a:pt x="339" y="2710"/>
                  </a:cubicBezTo>
                  <a:cubicBezTo>
                    <a:pt x="339" y="2710"/>
                    <a:pt x="322" y="2717"/>
                    <a:pt x="318" y="2722"/>
                  </a:cubicBezTo>
                  <a:cubicBezTo>
                    <a:pt x="315" y="2728"/>
                    <a:pt x="299" y="2724"/>
                    <a:pt x="299" y="2724"/>
                  </a:cubicBezTo>
                  <a:lnTo>
                    <a:pt x="257" y="2694"/>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3" name="Google Shape;2363;p70"/>
            <p:cNvSpPr/>
            <p:nvPr/>
          </p:nvSpPr>
          <p:spPr>
            <a:xfrm>
              <a:off x="6761163" y="2312988"/>
              <a:ext cx="863600" cy="754063"/>
            </a:xfrm>
            <a:custGeom>
              <a:pathLst>
                <a:path extrusionOk="0" h="2829" w="3244">
                  <a:moveTo>
                    <a:pt x="2761" y="1170"/>
                  </a:moveTo>
                  <a:cubicBezTo>
                    <a:pt x="2781" y="1190"/>
                    <a:pt x="2781" y="1190"/>
                    <a:pt x="2781" y="1190"/>
                  </a:cubicBezTo>
                  <a:cubicBezTo>
                    <a:pt x="2795" y="1205"/>
                    <a:pt x="2795" y="1205"/>
                    <a:pt x="2795" y="1205"/>
                  </a:cubicBezTo>
                  <a:cubicBezTo>
                    <a:pt x="2810" y="1232"/>
                    <a:pt x="2810" y="1232"/>
                    <a:pt x="2810" y="1232"/>
                  </a:cubicBezTo>
                  <a:cubicBezTo>
                    <a:pt x="2782" y="1252"/>
                    <a:pt x="2782" y="1252"/>
                    <a:pt x="2782" y="1252"/>
                  </a:cubicBezTo>
                  <a:cubicBezTo>
                    <a:pt x="2770" y="1275"/>
                    <a:pt x="2770" y="1275"/>
                    <a:pt x="2770" y="1275"/>
                  </a:cubicBezTo>
                  <a:cubicBezTo>
                    <a:pt x="2755" y="1311"/>
                    <a:pt x="2755" y="1311"/>
                    <a:pt x="2755" y="1311"/>
                  </a:cubicBezTo>
                  <a:cubicBezTo>
                    <a:pt x="2755" y="1367"/>
                    <a:pt x="2755" y="1367"/>
                    <a:pt x="2755" y="1367"/>
                  </a:cubicBezTo>
                  <a:cubicBezTo>
                    <a:pt x="2717" y="1364"/>
                    <a:pt x="2717" y="1364"/>
                    <a:pt x="2717" y="1364"/>
                  </a:cubicBezTo>
                  <a:cubicBezTo>
                    <a:pt x="2696" y="1328"/>
                    <a:pt x="2696" y="1328"/>
                    <a:pt x="2696" y="1328"/>
                  </a:cubicBezTo>
                  <a:cubicBezTo>
                    <a:pt x="2659" y="1342"/>
                    <a:pt x="2659" y="1342"/>
                    <a:pt x="2659" y="1342"/>
                  </a:cubicBezTo>
                  <a:cubicBezTo>
                    <a:pt x="2589" y="1335"/>
                    <a:pt x="2589" y="1335"/>
                    <a:pt x="2589" y="1335"/>
                  </a:cubicBezTo>
                  <a:cubicBezTo>
                    <a:pt x="2562" y="1320"/>
                    <a:pt x="2562" y="1320"/>
                    <a:pt x="2562" y="1320"/>
                  </a:cubicBezTo>
                  <a:cubicBezTo>
                    <a:pt x="2531" y="1311"/>
                    <a:pt x="2531" y="1311"/>
                    <a:pt x="2531" y="1311"/>
                  </a:cubicBezTo>
                  <a:cubicBezTo>
                    <a:pt x="2504" y="1293"/>
                    <a:pt x="2504" y="1293"/>
                    <a:pt x="2504" y="1293"/>
                  </a:cubicBezTo>
                  <a:cubicBezTo>
                    <a:pt x="2480" y="1244"/>
                    <a:pt x="2480" y="1244"/>
                    <a:pt x="2480" y="1244"/>
                  </a:cubicBezTo>
                  <a:cubicBezTo>
                    <a:pt x="2445" y="1246"/>
                    <a:pt x="2445" y="1246"/>
                    <a:pt x="2445" y="1246"/>
                  </a:cubicBezTo>
                  <a:cubicBezTo>
                    <a:pt x="2411" y="1226"/>
                    <a:pt x="2411" y="1226"/>
                    <a:pt x="2411" y="1226"/>
                  </a:cubicBezTo>
                  <a:cubicBezTo>
                    <a:pt x="2402" y="1181"/>
                    <a:pt x="2402" y="1181"/>
                    <a:pt x="2402" y="1181"/>
                  </a:cubicBezTo>
                  <a:cubicBezTo>
                    <a:pt x="2366" y="1168"/>
                    <a:pt x="2366" y="1168"/>
                    <a:pt x="2366" y="1168"/>
                  </a:cubicBezTo>
                  <a:cubicBezTo>
                    <a:pt x="2317" y="1138"/>
                    <a:pt x="2317" y="1138"/>
                    <a:pt x="2317" y="1138"/>
                  </a:cubicBezTo>
                  <a:cubicBezTo>
                    <a:pt x="2299" y="1136"/>
                    <a:pt x="2299" y="1136"/>
                    <a:pt x="2299" y="1136"/>
                  </a:cubicBezTo>
                  <a:cubicBezTo>
                    <a:pt x="2183" y="1159"/>
                    <a:pt x="2183" y="1159"/>
                    <a:pt x="2183" y="1159"/>
                  </a:cubicBezTo>
                  <a:cubicBezTo>
                    <a:pt x="2145" y="1109"/>
                    <a:pt x="2145" y="1109"/>
                    <a:pt x="2145" y="1109"/>
                  </a:cubicBezTo>
                  <a:cubicBezTo>
                    <a:pt x="2113" y="1112"/>
                    <a:pt x="2113" y="1112"/>
                    <a:pt x="2113" y="1112"/>
                  </a:cubicBezTo>
                  <a:cubicBezTo>
                    <a:pt x="2107" y="1052"/>
                    <a:pt x="2107" y="1052"/>
                    <a:pt x="2107" y="1052"/>
                  </a:cubicBezTo>
                  <a:cubicBezTo>
                    <a:pt x="2096" y="1051"/>
                    <a:pt x="2096" y="1051"/>
                    <a:pt x="2096" y="1051"/>
                  </a:cubicBezTo>
                  <a:cubicBezTo>
                    <a:pt x="2096" y="1051"/>
                    <a:pt x="2055" y="1060"/>
                    <a:pt x="2049" y="1061"/>
                  </a:cubicBezTo>
                  <a:cubicBezTo>
                    <a:pt x="2044" y="1063"/>
                    <a:pt x="2029" y="1060"/>
                    <a:pt x="2029" y="1060"/>
                  </a:cubicBezTo>
                  <a:cubicBezTo>
                    <a:pt x="1999" y="1042"/>
                    <a:pt x="1999" y="1042"/>
                    <a:pt x="1999" y="1042"/>
                  </a:cubicBezTo>
                  <a:cubicBezTo>
                    <a:pt x="1957" y="1052"/>
                    <a:pt x="1957" y="1052"/>
                    <a:pt x="1957" y="1052"/>
                  </a:cubicBezTo>
                  <a:cubicBezTo>
                    <a:pt x="1888" y="1047"/>
                    <a:pt x="1888" y="1047"/>
                    <a:pt x="1888" y="1047"/>
                  </a:cubicBezTo>
                  <a:cubicBezTo>
                    <a:pt x="1823" y="1025"/>
                    <a:pt x="1823" y="1025"/>
                    <a:pt x="1823" y="1025"/>
                  </a:cubicBezTo>
                  <a:cubicBezTo>
                    <a:pt x="1837" y="929"/>
                    <a:pt x="1837" y="929"/>
                    <a:pt x="1837" y="929"/>
                  </a:cubicBezTo>
                  <a:cubicBezTo>
                    <a:pt x="1834" y="911"/>
                    <a:pt x="1834" y="911"/>
                    <a:pt x="1834" y="911"/>
                  </a:cubicBezTo>
                  <a:cubicBezTo>
                    <a:pt x="1798" y="891"/>
                    <a:pt x="1798" y="891"/>
                    <a:pt x="1798" y="891"/>
                  </a:cubicBezTo>
                  <a:cubicBezTo>
                    <a:pt x="1754" y="873"/>
                    <a:pt x="1754" y="873"/>
                    <a:pt x="1754" y="873"/>
                  </a:cubicBezTo>
                  <a:cubicBezTo>
                    <a:pt x="1709" y="813"/>
                    <a:pt x="1709" y="813"/>
                    <a:pt x="1709" y="813"/>
                  </a:cubicBezTo>
                  <a:cubicBezTo>
                    <a:pt x="1727" y="765"/>
                    <a:pt x="1727" y="765"/>
                    <a:pt x="1727" y="765"/>
                  </a:cubicBezTo>
                  <a:cubicBezTo>
                    <a:pt x="1772" y="730"/>
                    <a:pt x="1772" y="730"/>
                    <a:pt x="1772" y="730"/>
                  </a:cubicBezTo>
                  <a:cubicBezTo>
                    <a:pt x="1832" y="688"/>
                    <a:pt x="1832" y="688"/>
                    <a:pt x="1832" y="688"/>
                  </a:cubicBezTo>
                  <a:cubicBezTo>
                    <a:pt x="1843" y="660"/>
                    <a:pt x="1843" y="660"/>
                    <a:pt x="1843" y="660"/>
                  </a:cubicBezTo>
                  <a:cubicBezTo>
                    <a:pt x="1825" y="623"/>
                    <a:pt x="1825" y="623"/>
                    <a:pt x="1825" y="623"/>
                  </a:cubicBezTo>
                  <a:cubicBezTo>
                    <a:pt x="1738" y="535"/>
                    <a:pt x="1738" y="535"/>
                    <a:pt x="1738" y="535"/>
                  </a:cubicBezTo>
                  <a:cubicBezTo>
                    <a:pt x="1662" y="484"/>
                    <a:pt x="1662" y="484"/>
                    <a:pt x="1662" y="484"/>
                  </a:cubicBezTo>
                  <a:cubicBezTo>
                    <a:pt x="1425" y="457"/>
                    <a:pt x="1425" y="457"/>
                    <a:pt x="1425" y="457"/>
                  </a:cubicBezTo>
                  <a:cubicBezTo>
                    <a:pt x="1233" y="424"/>
                    <a:pt x="1233" y="424"/>
                    <a:pt x="1233" y="424"/>
                  </a:cubicBezTo>
                  <a:cubicBezTo>
                    <a:pt x="1234" y="308"/>
                    <a:pt x="1234" y="308"/>
                    <a:pt x="1234" y="308"/>
                  </a:cubicBezTo>
                  <a:cubicBezTo>
                    <a:pt x="1223" y="236"/>
                    <a:pt x="1223" y="236"/>
                    <a:pt x="1223" y="236"/>
                  </a:cubicBezTo>
                  <a:cubicBezTo>
                    <a:pt x="1158" y="200"/>
                    <a:pt x="1158" y="200"/>
                    <a:pt x="1158" y="200"/>
                  </a:cubicBezTo>
                  <a:cubicBezTo>
                    <a:pt x="1180" y="116"/>
                    <a:pt x="1180" y="116"/>
                    <a:pt x="1180" y="116"/>
                  </a:cubicBezTo>
                  <a:cubicBezTo>
                    <a:pt x="1180" y="62"/>
                    <a:pt x="1180" y="62"/>
                    <a:pt x="1180" y="62"/>
                  </a:cubicBezTo>
                  <a:cubicBezTo>
                    <a:pt x="1111" y="67"/>
                    <a:pt x="1111" y="67"/>
                    <a:pt x="1111" y="67"/>
                  </a:cubicBezTo>
                  <a:cubicBezTo>
                    <a:pt x="1102" y="44"/>
                    <a:pt x="1102" y="44"/>
                    <a:pt x="1102" y="44"/>
                  </a:cubicBezTo>
                  <a:cubicBezTo>
                    <a:pt x="1012" y="0"/>
                    <a:pt x="1012" y="0"/>
                    <a:pt x="1012" y="0"/>
                  </a:cubicBezTo>
                  <a:cubicBezTo>
                    <a:pt x="971" y="2"/>
                    <a:pt x="971" y="2"/>
                    <a:pt x="971" y="2"/>
                  </a:cubicBezTo>
                  <a:cubicBezTo>
                    <a:pt x="969" y="9"/>
                    <a:pt x="969" y="9"/>
                    <a:pt x="969" y="9"/>
                  </a:cubicBezTo>
                  <a:cubicBezTo>
                    <a:pt x="926" y="9"/>
                    <a:pt x="926" y="9"/>
                    <a:pt x="926" y="9"/>
                  </a:cubicBezTo>
                  <a:cubicBezTo>
                    <a:pt x="915" y="35"/>
                    <a:pt x="915" y="35"/>
                    <a:pt x="915" y="35"/>
                  </a:cubicBezTo>
                  <a:cubicBezTo>
                    <a:pt x="902" y="87"/>
                    <a:pt x="902" y="87"/>
                    <a:pt x="902" y="87"/>
                  </a:cubicBezTo>
                  <a:cubicBezTo>
                    <a:pt x="909" y="142"/>
                    <a:pt x="909" y="142"/>
                    <a:pt x="909" y="142"/>
                  </a:cubicBezTo>
                  <a:cubicBezTo>
                    <a:pt x="906" y="180"/>
                    <a:pt x="906" y="180"/>
                    <a:pt x="906" y="180"/>
                  </a:cubicBezTo>
                  <a:cubicBezTo>
                    <a:pt x="878" y="180"/>
                    <a:pt x="878" y="180"/>
                    <a:pt x="878" y="180"/>
                  </a:cubicBezTo>
                  <a:cubicBezTo>
                    <a:pt x="808" y="167"/>
                    <a:pt x="808" y="167"/>
                    <a:pt x="808" y="167"/>
                  </a:cubicBezTo>
                  <a:cubicBezTo>
                    <a:pt x="728" y="149"/>
                    <a:pt x="728" y="149"/>
                    <a:pt x="728" y="149"/>
                  </a:cubicBezTo>
                  <a:cubicBezTo>
                    <a:pt x="626" y="100"/>
                    <a:pt x="626" y="100"/>
                    <a:pt x="626" y="100"/>
                  </a:cubicBezTo>
                  <a:cubicBezTo>
                    <a:pt x="552" y="100"/>
                    <a:pt x="552" y="100"/>
                    <a:pt x="552" y="100"/>
                  </a:cubicBezTo>
                  <a:cubicBezTo>
                    <a:pt x="548" y="147"/>
                    <a:pt x="548" y="147"/>
                    <a:pt x="548" y="147"/>
                  </a:cubicBezTo>
                  <a:cubicBezTo>
                    <a:pt x="534" y="180"/>
                    <a:pt x="534" y="180"/>
                    <a:pt x="534" y="180"/>
                  </a:cubicBezTo>
                  <a:cubicBezTo>
                    <a:pt x="539" y="213"/>
                    <a:pt x="539" y="213"/>
                    <a:pt x="539" y="213"/>
                  </a:cubicBezTo>
                  <a:cubicBezTo>
                    <a:pt x="465" y="281"/>
                    <a:pt x="465" y="281"/>
                    <a:pt x="465" y="281"/>
                  </a:cubicBezTo>
                  <a:cubicBezTo>
                    <a:pt x="397" y="316"/>
                    <a:pt x="397" y="316"/>
                    <a:pt x="397" y="316"/>
                  </a:cubicBezTo>
                  <a:cubicBezTo>
                    <a:pt x="339" y="334"/>
                    <a:pt x="339" y="334"/>
                    <a:pt x="339" y="334"/>
                  </a:cubicBezTo>
                  <a:cubicBezTo>
                    <a:pt x="323" y="372"/>
                    <a:pt x="323" y="372"/>
                    <a:pt x="323" y="372"/>
                  </a:cubicBezTo>
                  <a:cubicBezTo>
                    <a:pt x="316" y="399"/>
                    <a:pt x="316" y="399"/>
                    <a:pt x="316" y="399"/>
                  </a:cubicBezTo>
                  <a:cubicBezTo>
                    <a:pt x="243" y="434"/>
                    <a:pt x="243" y="434"/>
                    <a:pt x="243" y="434"/>
                  </a:cubicBezTo>
                  <a:cubicBezTo>
                    <a:pt x="163" y="423"/>
                    <a:pt x="163" y="423"/>
                    <a:pt x="163" y="423"/>
                  </a:cubicBezTo>
                  <a:cubicBezTo>
                    <a:pt x="132" y="421"/>
                    <a:pt x="132" y="421"/>
                    <a:pt x="132" y="421"/>
                  </a:cubicBezTo>
                  <a:cubicBezTo>
                    <a:pt x="102" y="486"/>
                    <a:pt x="102" y="486"/>
                    <a:pt x="102" y="486"/>
                  </a:cubicBezTo>
                  <a:cubicBezTo>
                    <a:pt x="51" y="514"/>
                    <a:pt x="51" y="514"/>
                    <a:pt x="51" y="514"/>
                  </a:cubicBezTo>
                  <a:cubicBezTo>
                    <a:pt x="24" y="514"/>
                    <a:pt x="24" y="514"/>
                    <a:pt x="24" y="514"/>
                  </a:cubicBezTo>
                  <a:cubicBezTo>
                    <a:pt x="32" y="564"/>
                    <a:pt x="32" y="564"/>
                    <a:pt x="32" y="564"/>
                  </a:cubicBezTo>
                  <a:cubicBezTo>
                    <a:pt x="60" y="610"/>
                    <a:pt x="60" y="610"/>
                    <a:pt x="60" y="610"/>
                  </a:cubicBezTo>
                  <a:cubicBezTo>
                    <a:pt x="79" y="683"/>
                    <a:pt x="79" y="683"/>
                    <a:pt x="79" y="683"/>
                  </a:cubicBezTo>
                  <a:cubicBezTo>
                    <a:pt x="171" y="709"/>
                    <a:pt x="171" y="709"/>
                    <a:pt x="171" y="709"/>
                  </a:cubicBezTo>
                  <a:cubicBezTo>
                    <a:pt x="179" y="803"/>
                    <a:pt x="179" y="803"/>
                    <a:pt x="179" y="803"/>
                  </a:cubicBezTo>
                  <a:cubicBezTo>
                    <a:pt x="227" y="835"/>
                    <a:pt x="227" y="835"/>
                    <a:pt x="227" y="835"/>
                  </a:cubicBezTo>
                  <a:cubicBezTo>
                    <a:pt x="362" y="865"/>
                    <a:pt x="362" y="865"/>
                    <a:pt x="362" y="865"/>
                  </a:cubicBezTo>
                  <a:cubicBezTo>
                    <a:pt x="377" y="1011"/>
                    <a:pt x="377" y="1011"/>
                    <a:pt x="377" y="1011"/>
                  </a:cubicBezTo>
                  <a:cubicBezTo>
                    <a:pt x="326" y="970"/>
                    <a:pt x="326" y="970"/>
                    <a:pt x="326" y="970"/>
                  </a:cubicBezTo>
                  <a:cubicBezTo>
                    <a:pt x="266" y="981"/>
                    <a:pt x="266" y="981"/>
                    <a:pt x="266" y="981"/>
                  </a:cubicBezTo>
                  <a:cubicBezTo>
                    <a:pt x="333" y="1064"/>
                    <a:pt x="333" y="1064"/>
                    <a:pt x="333" y="1064"/>
                  </a:cubicBezTo>
                  <a:cubicBezTo>
                    <a:pt x="306" y="1169"/>
                    <a:pt x="306" y="1169"/>
                    <a:pt x="306" y="1169"/>
                  </a:cubicBezTo>
                  <a:cubicBezTo>
                    <a:pt x="352" y="1169"/>
                    <a:pt x="352" y="1169"/>
                    <a:pt x="352" y="1169"/>
                  </a:cubicBezTo>
                  <a:cubicBezTo>
                    <a:pt x="354" y="1249"/>
                    <a:pt x="354" y="1249"/>
                    <a:pt x="354" y="1249"/>
                  </a:cubicBezTo>
                  <a:cubicBezTo>
                    <a:pt x="169" y="1249"/>
                    <a:pt x="169" y="1249"/>
                    <a:pt x="169" y="1249"/>
                  </a:cubicBezTo>
                  <a:cubicBezTo>
                    <a:pt x="157" y="1300"/>
                    <a:pt x="157" y="1300"/>
                    <a:pt x="157" y="1300"/>
                  </a:cubicBezTo>
                  <a:cubicBezTo>
                    <a:pt x="164" y="1365"/>
                    <a:pt x="164" y="1365"/>
                    <a:pt x="164" y="1365"/>
                  </a:cubicBezTo>
                  <a:cubicBezTo>
                    <a:pt x="72" y="1379"/>
                    <a:pt x="72" y="1379"/>
                    <a:pt x="72" y="1379"/>
                  </a:cubicBezTo>
                  <a:cubicBezTo>
                    <a:pt x="75" y="1413"/>
                    <a:pt x="75" y="1413"/>
                    <a:pt x="75" y="1413"/>
                  </a:cubicBezTo>
                  <a:cubicBezTo>
                    <a:pt x="125" y="1425"/>
                    <a:pt x="125" y="1425"/>
                    <a:pt x="125" y="1425"/>
                  </a:cubicBezTo>
                  <a:cubicBezTo>
                    <a:pt x="138" y="1437"/>
                    <a:pt x="138" y="1437"/>
                    <a:pt x="138" y="1437"/>
                  </a:cubicBezTo>
                  <a:cubicBezTo>
                    <a:pt x="157" y="1457"/>
                    <a:pt x="157" y="1457"/>
                    <a:pt x="157" y="1457"/>
                  </a:cubicBezTo>
                  <a:cubicBezTo>
                    <a:pt x="166" y="1474"/>
                    <a:pt x="166" y="1474"/>
                    <a:pt x="166" y="1474"/>
                  </a:cubicBezTo>
                  <a:cubicBezTo>
                    <a:pt x="157" y="1519"/>
                    <a:pt x="157" y="1519"/>
                    <a:pt x="157" y="1519"/>
                  </a:cubicBezTo>
                  <a:cubicBezTo>
                    <a:pt x="150" y="1570"/>
                    <a:pt x="150" y="1570"/>
                    <a:pt x="150" y="1570"/>
                  </a:cubicBezTo>
                  <a:cubicBezTo>
                    <a:pt x="178" y="1592"/>
                    <a:pt x="178" y="1592"/>
                    <a:pt x="178" y="1592"/>
                  </a:cubicBezTo>
                  <a:cubicBezTo>
                    <a:pt x="154" y="1611"/>
                    <a:pt x="154" y="1611"/>
                    <a:pt x="154" y="1611"/>
                  </a:cubicBezTo>
                  <a:cubicBezTo>
                    <a:pt x="103" y="1611"/>
                    <a:pt x="103" y="1611"/>
                    <a:pt x="103" y="1611"/>
                  </a:cubicBezTo>
                  <a:cubicBezTo>
                    <a:pt x="92" y="1628"/>
                    <a:pt x="92" y="1628"/>
                    <a:pt x="92" y="1628"/>
                  </a:cubicBezTo>
                  <a:cubicBezTo>
                    <a:pt x="67" y="1730"/>
                    <a:pt x="67" y="1730"/>
                    <a:pt x="67" y="1730"/>
                  </a:cubicBezTo>
                  <a:cubicBezTo>
                    <a:pt x="36" y="1858"/>
                    <a:pt x="36" y="1858"/>
                    <a:pt x="36" y="1858"/>
                  </a:cubicBezTo>
                  <a:cubicBezTo>
                    <a:pt x="0" y="1923"/>
                    <a:pt x="0" y="1923"/>
                    <a:pt x="0" y="1923"/>
                  </a:cubicBezTo>
                  <a:cubicBezTo>
                    <a:pt x="0" y="1968"/>
                    <a:pt x="0" y="1968"/>
                    <a:pt x="0" y="1968"/>
                  </a:cubicBezTo>
                  <a:cubicBezTo>
                    <a:pt x="27" y="1980"/>
                    <a:pt x="27" y="1980"/>
                    <a:pt x="27" y="1980"/>
                  </a:cubicBezTo>
                  <a:cubicBezTo>
                    <a:pt x="55" y="1983"/>
                    <a:pt x="55" y="1983"/>
                    <a:pt x="55" y="1983"/>
                  </a:cubicBezTo>
                  <a:cubicBezTo>
                    <a:pt x="85" y="1978"/>
                    <a:pt x="85" y="1978"/>
                    <a:pt x="85" y="1978"/>
                  </a:cubicBezTo>
                  <a:cubicBezTo>
                    <a:pt x="72" y="1932"/>
                    <a:pt x="72" y="1932"/>
                    <a:pt x="72" y="1932"/>
                  </a:cubicBezTo>
                  <a:cubicBezTo>
                    <a:pt x="87" y="1908"/>
                    <a:pt x="87" y="1908"/>
                    <a:pt x="87" y="1908"/>
                  </a:cubicBezTo>
                  <a:cubicBezTo>
                    <a:pt x="162" y="1896"/>
                    <a:pt x="162" y="1896"/>
                    <a:pt x="162" y="1896"/>
                  </a:cubicBezTo>
                  <a:cubicBezTo>
                    <a:pt x="205" y="1913"/>
                    <a:pt x="205" y="1913"/>
                    <a:pt x="205" y="1913"/>
                  </a:cubicBezTo>
                  <a:cubicBezTo>
                    <a:pt x="241" y="1992"/>
                    <a:pt x="241" y="1992"/>
                    <a:pt x="241" y="1992"/>
                  </a:cubicBezTo>
                  <a:cubicBezTo>
                    <a:pt x="200" y="2015"/>
                    <a:pt x="200" y="2015"/>
                    <a:pt x="200" y="2015"/>
                  </a:cubicBezTo>
                  <a:cubicBezTo>
                    <a:pt x="191" y="2051"/>
                    <a:pt x="191" y="2051"/>
                    <a:pt x="191" y="2051"/>
                  </a:cubicBezTo>
                  <a:cubicBezTo>
                    <a:pt x="191" y="2085"/>
                    <a:pt x="191" y="2085"/>
                    <a:pt x="191" y="2085"/>
                  </a:cubicBezTo>
                  <a:cubicBezTo>
                    <a:pt x="191" y="2149"/>
                    <a:pt x="191" y="2149"/>
                    <a:pt x="191" y="2149"/>
                  </a:cubicBezTo>
                  <a:cubicBezTo>
                    <a:pt x="191" y="2202"/>
                    <a:pt x="191" y="2202"/>
                    <a:pt x="191" y="2202"/>
                  </a:cubicBezTo>
                  <a:cubicBezTo>
                    <a:pt x="251" y="2149"/>
                    <a:pt x="251" y="2149"/>
                    <a:pt x="251" y="2149"/>
                  </a:cubicBezTo>
                  <a:cubicBezTo>
                    <a:pt x="313" y="2149"/>
                    <a:pt x="313" y="2149"/>
                    <a:pt x="313" y="2149"/>
                  </a:cubicBezTo>
                  <a:cubicBezTo>
                    <a:pt x="332" y="2149"/>
                    <a:pt x="332" y="2149"/>
                    <a:pt x="332" y="2149"/>
                  </a:cubicBezTo>
                  <a:cubicBezTo>
                    <a:pt x="378" y="2166"/>
                    <a:pt x="378" y="2166"/>
                    <a:pt x="378" y="2166"/>
                  </a:cubicBezTo>
                  <a:cubicBezTo>
                    <a:pt x="413" y="2182"/>
                    <a:pt x="413" y="2182"/>
                    <a:pt x="413" y="2182"/>
                  </a:cubicBezTo>
                  <a:cubicBezTo>
                    <a:pt x="454" y="2205"/>
                    <a:pt x="454" y="2205"/>
                    <a:pt x="454" y="2205"/>
                  </a:cubicBezTo>
                  <a:cubicBezTo>
                    <a:pt x="519" y="2233"/>
                    <a:pt x="519" y="2233"/>
                    <a:pt x="519" y="2233"/>
                  </a:cubicBezTo>
                  <a:cubicBezTo>
                    <a:pt x="519" y="2233"/>
                    <a:pt x="519" y="2233"/>
                    <a:pt x="515" y="2236"/>
                  </a:cubicBezTo>
                  <a:cubicBezTo>
                    <a:pt x="511" y="2238"/>
                    <a:pt x="480" y="2245"/>
                    <a:pt x="480" y="2245"/>
                  </a:cubicBezTo>
                  <a:cubicBezTo>
                    <a:pt x="437" y="2264"/>
                    <a:pt x="437" y="2264"/>
                    <a:pt x="437" y="2264"/>
                  </a:cubicBezTo>
                  <a:cubicBezTo>
                    <a:pt x="442" y="2277"/>
                    <a:pt x="442" y="2277"/>
                    <a:pt x="442" y="2277"/>
                  </a:cubicBezTo>
                  <a:cubicBezTo>
                    <a:pt x="459" y="2287"/>
                    <a:pt x="459" y="2287"/>
                    <a:pt x="459" y="2287"/>
                  </a:cubicBezTo>
                  <a:cubicBezTo>
                    <a:pt x="459" y="2287"/>
                    <a:pt x="486" y="2292"/>
                    <a:pt x="493" y="2292"/>
                  </a:cubicBezTo>
                  <a:cubicBezTo>
                    <a:pt x="500" y="2292"/>
                    <a:pt x="503" y="2310"/>
                    <a:pt x="503" y="2310"/>
                  </a:cubicBezTo>
                  <a:cubicBezTo>
                    <a:pt x="515" y="2358"/>
                    <a:pt x="515" y="2358"/>
                    <a:pt x="515" y="2358"/>
                  </a:cubicBezTo>
                  <a:cubicBezTo>
                    <a:pt x="536" y="2376"/>
                    <a:pt x="536" y="2376"/>
                    <a:pt x="536" y="2376"/>
                  </a:cubicBezTo>
                  <a:cubicBezTo>
                    <a:pt x="583" y="2408"/>
                    <a:pt x="583" y="2408"/>
                    <a:pt x="583" y="2408"/>
                  </a:cubicBezTo>
                  <a:cubicBezTo>
                    <a:pt x="582" y="2422"/>
                    <a:pt x="582" y="2422"/>
                    <a:pt x="582" y="2422"/>
                  </a:cubicBezTo>
                  <a:cubicBezTo>
                    <a:pt x="573" y="2445"/>
                    <a:pt x="573" y="2445"/>
                    <a:pt x="573" y="2445"/>
                  </a:cubicBezTo>
                  <a:cubicBezTo>
                    <a:pt x="573" y="2452"/>
                    <a:pt x="573" y="2452"/>
                    <a:pt x="573" y="2452"/>
                  </a:cubicBezTo>
                  <a:cubicBezTo>
                    <a:pt x="585" y="2459"/>
                    <a:pt x="585" y="2459"/>
                    <a:pt x="585" y="2459"/>
                  </a:cubicBezTo>
                  <a:cubicBezTo>
                    <a:pt x="585" y="2459"/>
                    <a:pt x="596" y="2462"/>
                    <a:pt x="603" y="2464"/>
                  </a:cubicBezTo>
                  <a:cubicBezTo>
                    <a:pt x="608" y="2465"/>
                    <a:pt x="609" y="2465"/>
                    <a:pt x="609" y="2465"/>
                  </a:cubicBezTo>
                  <a:cubicBezTo>
                    <a:pt x="609" y="2465"/>
                    <a:pt x="613" y="2465"/>
                    <a:pt x="617" y="2464"/>
                  </a:cubicBezTo>
                  <a:cubicBezTo>
                    <a:pt x="621" y="2463"/>
                    <a:pt x="625" y="2453"/>
                    <a:pt x="628" y="2453"/>
                  </a:cubicBezTo>
                  <a:cubicBezTo>
                    <a:pt x="630" y="2453"/>
                    <a:pt x="643" y="2455"/>
                    <a:pt x="643" y="2455"/>
                  </a:cubicBezTo>
                  <a:cubicBezTo>
                    <a:pt x="643" y="2494"/>
                    <a:pt x="643" y="2494"/>
                    <a:pt x="643" y="2494"/>
                  </a:cubicBezTo>
                  <a:cubicBezTo>
                    <a:pt x="673" y="2496"/>
                    <a:pt x="673" y="2496"/>
                    <a:pt x="673" y="2496"/>
                  </a:cubicBezTo>
                  <a:cubicBezTo>
                    <a:pt x="694" y="2510"/>
                    <a:pt x="694" y="2510"/>
                    <a:pt x="694" y="2510"/>
                  </a:cubicBezTo>
                  <a:cubicBezTo>
                    <a:pt x="705" y="2532"/>
                    <a:pt x="705" y="2532"/>
                    <a:pt x="705" y="2532"/>
                  </a:cubicBezTo>
                  <a:cubicBezTo>
                    <a:pt x="723" y="2565"/>
                    <a:pt x="723" y="2565"/>
                    <a:pt x="723" y="2565"/>
                  </a:cubicBezTo>
                  <a:cubicBezTo>
                    <a:pt x="757" y="2555"/>
                    <a:pt x="757" y="2555"/>
                    <a:pt x="757" y="2555"/>
                  </a:cubicBezTo>
                  <a:cubicBezTo>
                    <a:pt x="785" y="2535"/>
                    <a:pt x="785" y="2535"/>
                    <a:pt x="785" y="2535"/>
                  </a:cubicBezTo>
                  <a:cubicBezTo>
                    <a:pt x="836" y="2563"/>
                    <a:pt x="836" y="2563"/>
                    <a:pt x="836" y="2563"/>
                  </a:cubicBezTo>
                  <a:cubicBezTo>
                    <a:pt x="838" y="2636"/>
                    <a:pt x="838" y="2636"/>
                    <a:pt x="838" y="2636"/>
                  </a:cubicBezTo>
                  <a:cubicBezTo>
                    <a:pt x="826" y="2719"/>
                    <a:pt x="826" y="2719"/>
                    <a:pt x="826" y="2719"/>
                  </a:cubicBezTo>
                  <a:cubicBezTo>
                    <a:pt x="848" y="2771"/>
                    <a:pt x="848" y="2771"/>
                    <a:pt x="848" y="2771"/>
                  </a:cubicBezTo>
                  <a:cubicBezTo>
                    <a:pt x="878" y="2800"/>
                    <a:pt x="878" y="2800"/>
                    <a:pt x="878" y="2800"/>
                  </a:cubicBezTo>
                  <a:cubicBezTo>
                    <a:pt x="959" y="2829"/>
                    <a:pt x="959" y="2829"/>
                    <a:pt x="959" y="2829"/>
                  </a:cubicBezTo>
                  <a:cubicBezTo>
                    <a:pt x="956" y="2775"/>
                    <a:pt x="956" y="2775"/>
                    <a:pt x="956" y="2775"/>
                  </a:cubicBezTo>
                  <a:cubicBezTo>
                    <a:pt x="971" y="2744"/>
                    <a:pt x="971" y="2744"/>
                    <a:pt x="971" y="2744"/>
                  </a:cubicBezTo>
                  <a:cubicBezTo>
                    <a:pt x="1028" y="2742"/>
                    <a:pt x="1028" y="2742"/>
                    <a:pt x="1028" y="2742"/>
                  </a:cubicBezTo>
                  <a:cubicBezTo>
                    <a:pt x="1065" y="2759"/>
                    <a:pt x="1065" y="2759"/>
                    <a:pt x="1065" y="2759"/>
                  </a:cubicBezTo>
                  <a:cubicBezTo>
                    <a:pt x="1105" y="2779"/>
                    <a:pt x="1105" y="2779"/>
                    <a:pt x="1105" y="2779"/>
                  </a:cubicBezTo>
                  <a:cubicBezTo>
                    <a:pt x="1127" y="2749"/>
                    <a:pt x="1127" y="2749"/>
                    <a:pt x="1127" y="2749"/>
                  </a:cubicBezTo>
                  <a:cubicBezTo>
                    <a:pt x="1127" y="2749"/>
                    <a:pt x="1113" y="2712"/>
                    <a:pt x="1113" y="2702"/>
                  </a:cubicBezTo>
                  <a:cubicBezTo>
                    <a:pt x="1113" y="2692"/>
                    <a:pt x="1112" y="2697"/>
                    <a:pt x="1105" y="2690"/>
                  </a:cubicBezTo>
                  <a:cubicBezTo>
                    <a:pt x="1099" y="2683"/>
                    <a:pt x="1081" y="2677"/>
                    <a:pt x="1062" y="2664"/>
                  </a:cubicBezTo>
                  <a:cubicBezTo>
                    <a:pt x="1044" y="2651"/>
                    <a:pt x="1051" y="2658"/>
                    <a:pt x="1031" y="2643"/>
                  </a:cubicBezTo>
                  <a:cubicBezTo>
                    <a:pt x="1011" y="2629"/>
                    <a:pt x="1013" y="2634"/>
                    <a:pt x="1006" y="2631"/>
                  </a:cubicBezTo>
                  <a:cubicBezTo>
                    <a:pt x="998" y="2628"/>
                    <a:pt x="983" y="2614"/>
                    <a:pt x="979" y="2612"/>
                  </a:cubicBezTo>
                  <a:cubicBezTo>
                    <a:pt x="976" y="2610"/>
                    <a:pt x="976" y="2610"/>
                    <a:pt x="973" y="2606"/>
                  </a:cubicBezTo>
                  <a:cubicBezTo>
                    <a:pt x="970" y="2603"/>
                    <a:pt x="959" y="2594"/>
                    <a:pt x="958" y="2591"/>
                  </a:cubicBezTo>
                  <a:cubicBezTo>
                    <a:pt x="956" y="2589"/>
                    <a:pt x="957" y="2585"/>
                    <a:pt x="957" y="2585"/>
                  </a:cubicBezTo>
                  <a:cubicBezTo>
                    <a:pt x="957" y="2585"/>
                    <a:pt x="951" y="2575"/>
                    <a:pt x="950" y="2572"/>
                  </a:cubicBezTo>
                  <a:cubicBezTo>
                    <a:pt x="949" y="2569"/>
                    <a:pt x="942" y="2559"/>
                    <a:pt x="941" y="2556"/>
                  </a:cubicBezTo>
                  <a:cubicBezTo>
                    <a:pt x="940" y="2553"/>
                    <a:pt x="948" y="2544"/>
                    <a:pt x="948" y="2544"/>
                  </a:cubicBezTo>
                  <a:cubicBezTo>
                    <a:pt x="970" y="2525"/>
                    <a:pt x="970" y="2525"/>
                    <a:pt x="970" y="2525"/>
                  </a:cubicBezTo>
                  <a:cubicBezTo>
                    <a:pt x="1018" y="2506"/>
                    <a:pt x="1018" y="2506"/>
                    <a:pt x="1018" y="2506"/>
                  </a:cubicBezTo>
                  <a:cubicBezTo>
                    <a:pt x="1032" y="2524"/>
                    <a:pt x="1032" y="2524"/>
                    <a:pt x="1032" y="2524"/>
                  </a:cubicBezTo>
                  <a:cubicBezTo>
                    <a:pt x="1032" y="2524"/>
                    <a:pt x="1036" y="2523"/>
                    <a:pt x="1040" y="2520"/>
                  </a:cubicBezTo>
                  <a:cubicBezTo>
                    <a:pt x="1044" y="2516"/>
                    <a:pt x="1054" y="2511"/>
                    <a:pt x="1058" y="2508"/>
                  </a:cubicBezTo>
                  <a:cubicBezTo>
                    <a:pt x="1062" y="2506"/>
                    <a:pt x="1075" y="2498"/>
                    <a:pt x="1075" y="2498"/>
                  </a:cubicBezTo>
                  <a:cubicBezTo>
                    <a:pt x="1095" y="2506"/>
                    <a:pt x="1095" y="2506"/>
                    <a:pt x="1095" y="2506"/>
                  </a:cubicBezTo>
                  <a:cubicBezTo>
                    <a:pt x="1111" y="2503"/>
                    <a:pt x="1111" y="2503"/>
                    <a:pt x="1111" y="2503"/>
                  </a:cubicBezTo>
                  <a:cubicBezTo>
                    <a:pt x="1111" y="2503"/>
                    <a:pt x="1127" y="2489"/>
                    <a:pt x="1129" y="2486"/>
                  </a:cubicBezTo>
                  <a:cubicBezTo>
                    <a:pt x="1132" y="2484"/>
                    <a:pt x="1148" y="2528"/>
                    <a:pt x="1148" y="2528"/>
                  </a:cubicBezTo>
                  <a:cubicBezTo>
                    <a:pt x="1165" y="2508"/>
                    <a:pt x="1165" y="2508"/>
                    <a:pt x="1165" y="2508"/>
                  </a:cubicBezTo>
                  <a:cubicBezTo>
                    <a:pt x="1199" y="2504"/>
                    <a:pt x="1199" y="2504"/>
                    <a:pt x="1199" y="2504"/>
                  </a:cubicBezTo>
                  <a:cubicBezTo>
                    <a:pt x="1220" y="2525"/>
                    <a:pt x="1220" y="2525"/>
                    <a:pt x="1220" y="2525"/>
                  </a:cubicBezTo>
                  <a:cubicBezTo>
                    <a:pt x="1253" y="2551"/>
                    <a:pt x="1253" y="2551"/>
                    <a:pt x="1253" y="2551"/>
                  </a:cubicBezTo>
                  <a:cubicBezTo>
                    <a:pt x="1253" y="2561"/>
                    <a:pt x="1253" y="2561"/>
                    <a:pt x="1253" y="2561"/>
                  </a:cubicBezTo>
                  <a:cubicBezTo>
                    <a:pt x="1272" y="2577"/>
                    <a:pt x="1272" y="2577"/>
                    <a:pt x="1272" y="2577"/>
                  </a:cubicBezTo>
                  <a:cubicBezTo>
                    <a:pt x="1296" y="2582"/>
                    <a:pt x="1296" y="2582"/>
                    <a:pt x="1296" y="2582"/>
                  </a:cubicBezTo>
                  <a:cubicBezTo>
                    <a:pt x="1337" y="2561"/>
                    <a:pt x="1337" y="2561"/>
                    <a:pt x="1337" y="2561"/>
                  </a:cubicBezTo>
                  <a:cubicBezTo>
                    <a:pt x="1337" y="2570"/>
                    <a:pt x="1337" y="2570"/>
                    <a:pt x="1337" y="2570"/>
                  </a:cubicBezTo>
                  <a:cubicBezTo>
                    <a:pt x="1363" y="2568"/>
                    <a:pt x="1363" y="2568"/>
                    <a:pt x="1363" y="2568"/>
                  </a:cubicBezTo>
                  <a:cubicBezTo>
                    <a:pt x="1387" y="2549"/>
                    <a:pt x="1387" y="2549"/>
                    <a:pt x="1387" y="2549"/>
                  </a:cubicBezTo>
                  <a:cubicBezTo>
                    <a:pt x="1387" y="2527"/>
                    <a:pt x="1387" y="2527"/>
                    <a:pt x="1387" y="2527"/>
                  </a:cubicBezTo>
                  <a:cubicBezTo>
                    <a:pt x="1423" y="2537"/>
                    <a:pt x="1423" y="2537"/>
                    <a:pt x="1423" y="2537"/>
                  </a:cubicBezTo>
                  <a:cubicBezTo>
                    <a:pt x="1423" y="2551"/>
                    <a:pt x="1423" y="2551"/>
                    <a:pt x="1423" y="2551"/>
                  </a:cubicBezTo>
                  <a:cubicBezTo>
                    <a:pt x="1423" y="2551"/>
                    <a:pt x="1439" y="2561"/>
                    <a:pt x="1451" y="2566"/>
                  </a:cubicBezTo>
                  <a:cubicBezTo>
                    <a:pt x="1463" y="2582"/>
                    <a:pt x="1463" y="2582"/>
                    <a:pt x="1463" y="2582"/>
                  </a:cubicBezTo>
                  <a:cubicBezTo>
                    <a:pt x="1470" y="2599"/>
                    <a:pt x="1470" y="2599"/>
                    <a:pt x="1470" y="2599"/>
                  </a:cubicBezTo>
                  <a:cubicBezTo>
                    <a:pt x="1454" y="2628"/>
                    <a:pt x="1454" y="2628"/>
                    <a:pt x="1454" y="2628"/>
                  </a:cubicBezTo>
                  <a:cubicBezTo>
                    <a:pt x="1435" y="2649"/>
                    <a:pt x="1435" y="2649"/>
                    <a:pt x="1435" y="2649"/>
                  </a:cubicBezTo>
                  <a:cubicBezTo>
                    <a:pt x="1435" y="2694"/>
                    <a:pt x="1435" y="2694"/>
                    <a:pt x="1435" y="2694"/>
                  </a:cubicBezTo>
                  <a:cubicBezTo>
                    <a:pt x="1492" y="2706"/>
                    <a:pt x="1492" y="2706"/>
                    <a:pt x="1492" y="2706"/>
                  </a:cubicBezTo>
                  <a:cubicBezTo>
                    <a:pt x="1506" y="2725"/>
                    <a:pt x="1506" y="2725"/>
                    <a:pt x="1506" y="2725"/>
                  </a:cubicBezTo>
                  <a:cubicBezTo>
                    <a:pt x="1516" y="2725"/>
                    <a:pt x="1516" y="2725"/>
                    <a:pt x="1516" y="2725"/>
                  </a:cubicBezTo>
                  <a:cubicBezTo>
                    <a:pt x="1537" y="2663"/>
                    <a:pt x="1537" y="2663"/>
                    <a:pt x="1537" y="2663"/>
                  </a:cubicBezTo>
                  <a:cubicBezTo>
                    <a:pt x="1604" y="2616"/>
                    <a:pt x="1604" y="2616"/>
                    <a:pt x="1604" y="2616"/>
                  </a:cubicBezTo>
                  <a:cubicBezTo>
                    <a:pt x="1626" y="2558"/>
                    <a:pt x="1626" y="2558"/>
                    <a:pt x="1626" y="2558"/>
                  </a:cubicBezTo>
                  <a:cubicBezTo>
                    <a:pt x="1623" y="2463"/>
                    <a:pt x="1623" y="2463"/>
                    <a:pt x="1623" y="2463"/>
                  </a:cubicBezTo>
                  <a:cubicBezTo>
                    <a:pt x="1604" y="2363"/>
                    <a:pt x="1604" y="2363"/>
                    <a:pt x="1604" y="2363"/>
                  </a:cubicBezTo>
                  <a:cubicBezTo>
                    <a:pt x="1604" y="2296"/>
                    <a:pt x="1604" y="2296"/>
                    <a:pt x="1604" y="2296"/>
                  </a:cubicBezTo>
                  <a:cubicBezTo>
                    <a:pt x="1654" y="2270"/>
                    <a:pt x="1654" y="2270"/>
                    <a:pt x="1654" y="2270"/>
                  </a:cubicBezTo>
                  <a:cubicBezTo>
                    <a:pt x="1702" y="2200"/>
                    <a:pt x="1702" y="2200"/>
                    <a:pt x="1702" y="2200"/>
                  </a:cubicBezTo>
                  <a:cubicBezTo>
                    <a:pt x="1757" y="2200"/>
                    <a:pt x="1757" y="2200"/>
                    <a:pt x="1757" y="2200"/>
                  </a:cubicBezTo>
                  <a:cubicBezTo>
                    <a:pt x="1793" y="2217"/>
                    <a:pt x="1793" y="2217"/>
                    <a:pt x="1793" y="2217"/>
                  </a:cubicBezTo>
                  <a:cubicBezTo>
                    <a:pt x="1835" y="2267"/>
                    <a:pt x="1835" y="2267"/>
                    <a:pt x="1835" y="2267"/>
                  </a:cubicBezTo>
                  <a:cubicBezTo>
                    <a:pt x="1809" y="2300"/>
                    <a:pt x="1809" y="2300"/>
                    <a:pt x="1809" y="2300"/>
                  </a:cubicBezTo>
                  <a:cubicBezTo>
                    <a:pt x="1793" y="2341"/>
                    <a:pt x="1793" y="2341"/>
                    <a:pt x="1793" y="2341"/>
                  </a:cubicBezTo>
                  <a:cubicBezTo>
                    <a:pt x="1793" y="2363"/>
                    <a:pt x="1793" y="2363"/>
                    <a:pt x="1793" y="2363"/>
                  </a:cubicBezTo>
                  <a:cubicBezTo>
                    <a:pt x="1828" y="2381"/>
                    <a:pt x="1828" y="2381"/>
                    <a:pt x="1828" y="2381"/>
                  </a:cubicBezTo>
                  <a:cubicBezTo>
                    <a:pt x="1878" y="2394"/>
                    <a:pt x="1878" y="2394"/>
                    <a:pt x="1878" y="2394"/>
                  </a:cubicBezTo>
                  <a:cubicBezTo>
                    <a:pt x="1878" y="2413"/>
                    <a:pt x="1878" y="2413"/>
                    <a:pt x="1878" y="2413"/>
                  </a:cubicBezTo>
                  <a:cubicBezTo>
                    <a:pt x="1893" y="2413"/>
                    <a:pt x="1893" y="2413"/>
                    <a:pt x="1893" y="2413"/>
                  </a:cubicBezTo>
                  <a:cubicBezTo>
                    <a:pt x="1905" y="2437"/>
                    <a:pt x="1905" y="2437"/>
                    <a:pt x="1905" y="2437"/>
                  </a:cubicBezTo>
                  <a:cubicBezTo>
                    <a:pt x="1921" y="2453"/>
                    <a:pt x="1921" y="2453"/>
                    <a:pt x="1921" y="2453"/>
                  </a:cubicBezTo>
                  <a:cubicBezTo>
                    <a:pt x="1943" y="2463"/>
                    <a:pt x="1943" y="2463"/>
                    <a:pt x="1943" y="2463"/>
                  </a:cubicBezTo>
                  <a:cubicBezTo>
                    <a:pt x="1943" y="2463"/>
                    <a:pt x="1976" y="2451"/>
                    <a:pt x="1983" y="2444"/>
                  </a:cubicBezTo>
                  <a:cubicBezTo>
                    <a:pt x="1991" y="2437"/>
                    <a:pt x="2017" y="2444"/>
                    <a:pt x="2017" y="2444"/>
                  </a:cubicBezTo>
                  <a:cubicBezTo>
                    <a:pt x="2074" y="2444"/>
                    <a:pt x="2074" y="2444"/>
                    <a:pt x="2074" y="2444"/>
                  </a:cubicBezTo>
                  <a:cubicBezTo>
                    <a:pt x="2091" y="2444"/>
                    <a:pt x="2091" y="2444"/>
                    <a:pt x="2091" y="2444"/>
                  </a:cubicBezTo>
                  <a:cubicBezTo>
                    <a:pt x="2124" y="2406"/>
                    <a:pt x="2124" y="2406"/>
                    <a:pt x="2124" y="2406"/>
                  </a:cubicBezTo>
                  <a:cubicBezTo>
                    <a:pt x="2172" y="2401"/>
                    <a:pt x="2172" y="2401"/>
                    <a:pt x="2172" y="2401"/>
                  </a:cubicBezTo>
                  <a:cubicBezTo>
                    <a:pt x="2236" y="2396"/>
                    <a:pt x="2236" y="2396"/>
                    <a:pt x="2236" y="2396"/>
                  </a:cubicBezTo>
                  <a:cubicBezTo>
                    <a:pt x="2329" y="2444"/>
                    <a:pt x="2329" y="2444"/>
                    <a:pt x="2329" y="2444"/>
                  </a:cubicBezTo>
                  <a:cubicBezTo>
                    <a:pt x="2372" y="2384"/>
                    <a:pt x="2372" y="2384"/>
                    <a:pt x="2372" y="2384"/>
                  </a:cubicBezTo>
                  <a:cubicBezTo>
                    <a:pt x="2387" y="2334"/>
                    <a:pt x="2387" y="2334"/>
                    <a:pt x="2387" y="2334"/>
                  </a:cubicBezTo>
                  <a:cubicBezTo>
                    <a:pt x="2445" y="2300"/>
                    <a:pt x="2445" y="2300"/>
                    <a:pt x="2445" y="2300"/>
                  </a:cubicBezTo>
                  <a:cubicBezTo>
                    <a:pt x="2449" y="2259"/>
                    <a:pt x="2449" y="2259"/>
                    <a:pt x="2449" y="2259"/>
                  </a:cubicBezTo>
                  <a:cubicBezTo>
                    <a:pt x="2449" y="2231"/>
                    <a:pt x="2449" y="2231"/>
                    <a:pt x="2449" y="2231"/>
                  </a:cubicBezTo>
                  <a:cubicBezTo>
                    <a:pt x="2400" y="2182"/>
                    <a:pt x="2400" y="2182"/>
                    <a:pt x="2400" y="2182"/>
                  </a:cubicBezTo>
                  <a:cubicBezTo>
                    <a:pt x="2368" y="2149"/>
                    <a:pt x="2368" y="2149"/>
                    <a:pt x="2368" y="2149"/>
                  </a:cubicBezTo>
                  <a:cubicBezTo>
                    <a:pt x="2347" y="2129"/>
                    <a:pt x="2347" y="2129"/>
                    <a:pt x="2347" y="2129"/>
                  </a:cubicBezTo>
                  <a:cubicBezTo>
                    <a:pt x="2347" y="2088"/>
                    <a:pt x="2347" y="2088"/>
                    <a:pt x="2347" y="2088"/>
                  </a:cubicBezTo>
                  <a:cubicBezTo>
                    <a:pt x="2408" y="2023"/>
                    <a:pt x="2408" y="2023"/>
                    <a:pt x="2408" y="2023"/>
                  </a:cubicBezTo>
                  <a:cubicBezTo>
                    <a:pt x="2449" y="2043"/>
                    <a:pt x="2449" y="2043"/>
                    <a:pt x="2449" y="2043"/>
                  </a:cubicBezTo>
                  <a:cubicBezTo>
                    <a:pt x="2514" y="1974"/>
                    <a:pt x="2514" y="1974"/>
                    <a:pt x="2514" y="1974"/>
                  </a:cubicBezTo>
                  <a:cubicBezTo>
                    <a:pt x="2518" y="2006"/>
                    <a:pt x="2518" y="2006"/>
                    <a:pt x="2518" y="2006"/>
                  </a:cubicBezTo>
                  <a:cubicBezTo>
                    <a:pt x="2535" y="2043"/>
                    <a:pt x="2535" y="2043"/>
                    <a:pt x="2535" y="2043"/>
                  </a:cubicBezTo>
                  <a:cubicBezTo>
                    <a:pt x="2518" y="2084"/>
                    <a:pt x="2518" y="2084"/>
                    <a:pt x="2518" y="2084"/>
                  </a:cubicBezTo>
                  <a:cubicBezTo>
                    <a:pt x="2506" y="2125"/>
                    <a:pt x="2506" y="2125"/>
                    <a:pt x="2506" y="2125"/>
                  </a:cubicBezTo>
                  <a:cubicBezTo>
                    <a:pt x="2563" y="2125"/>
                    <a:pt x="2563" y="2125"/>
                    <a:pt x="2563" y="2125"/>
                  </a:cubicBezTo>
                  <a:cubicBezTo>
                    <a:pt x="2645" y="2084"/>
                    <a:pt x="2645" y="2084"/>
                    <a:pt x="2645" y="2084"/>
                  </a:cubicBezTo>
                  <a:cubicBezTo>
                    <a:pt x="2673" y="2108"/>
                    <a:pt x="2673" y="2108"/>
                    <a:pt x="2673" y="2108"/>
                  </a:cubicBezTo>
                  <a:cubicBezTo>
                    <a:pt x="2673" y="1974"/>
                    <a:pt x="2673" y="1974"/>
                    <a:pt x="2673" y="1974"/>
                  </a:cubicBezTo>
                  <a:cubicBezTo>
                    <a:pt x="2743" y="2002"/>
                    <a:pt x="2743" y="2002"/>
                    <a:pt x="2743" y="2002"/>
                  </a:cubicBezTo>
                  <a:cubicBezTo>
                    <a:pt x="2787" y="1949"/>
                    <a:pt x="2787" y="1949"/>
                    <a:pt x="2787" y="1949"/>
                  </a:cubicBezTo>
                  <a:cubicBezTo>
                    <a:pt x="2816" y="1949"/>
                    <a:pt x="2816" y="1949"/>
                    <a:pt x="2816" y="1949"/>
                  </a:cubicBezTo>
                  <a:cubicBezTo>
                    <a:pt x="2853" y="1900"/>
                    <a:pt x="2853" y="1900"/>
                    <a:pt x="2853" y="1900"/>
                  </a:cubicBezTo>
                  <a:cubicBezTo>
                    <a:pt x="2853" y="1864"/>
                    <a:pt x="2853" y="1864"/>
                    <a:pt x="2853" y="1864"/>
                  </a:cubicBezTo>
                  <a:cubicBezTo>
                    <a:pt x="2800" y="1831"/>
                    <a:pt x="2800" y="1831"/>
                    <a:pt x="2800" y="1831"/>
                  </a:cubicBezTo>
                  <a:cubicBezTo>
                    <a:pt x="2787" y="1754"/>
                    <a:pt x="2787" y="1754"/>
                    <a:pt x="2787" y="1754"/>
                  </a:cubicBezTo>
                  <a:cubicBezTo>
                    <a:pt x="2755" y="1778"/>
                    <a:pt x="2755" y="1778"/>
                    <a:pt x="2755" y="1778"/>
                  </a:cubicBezTo>
                  <a:cubicBezTo>
                    <a:pt x="2759" y="1729"/>
                    <a:pt x="2759" y="1729"/>
                    <a:pt x="2759" y="1729"/>
                  </a:cubicBezTo>
                  <a:cubicBezTo>
                    <a:pt x="2824" y="1696"/>
                    <a:pt x="2824" y="1696"/>
                    <a:pt x="2824" y="1696"/>
                  </a:cubicBezTo>
                  <a:cubicBezTo>
                    <a:pt x="2824" y="1664"/>
                    <a:pt x="2824" y="1664"/>
                    <a:pt x="2824" y="1664"/>
                  </a:cubicBezTo>
                  <a:cubicBezTo>
                    <a:pt x="2775" y="1664"/>
                    <a:pt x="2775" y="1664"/>
                    <a:pt x="2775" y="1664"/>
                  </a:cubicBezTo>
                  <a:cubicBezTo>
                    <a:pt x="2767" y="1627"/>
                    <a:pt x="2767" y="1627"/>
                    <a:pt x="2767" y="1627"/>
                  </a:cubicBezTo>
                  <a:cubicBezTo>
                    <a:pt x="2853" y="1627"/>
                    <a:pt x="2853" y="1627"/>
                    <a:pt x="2853" y="1627"/>
                  </a:cubicBezTo>
                  <a:cubicBezTo>
                    <a:pt x="2881" y="1627"/>
                    <a:pt x="2881" y="1627"/>
                    <a:pt x="2881" y="1627"/>
                  </a:cubicBezTo>
                  <a:cubicBezTo>
                    <a:pt x="2881" y="1603"/>
                    <a:pt x="2881" y="1603"/>
                    <a:pt x="2881" y="1603"/>
                  </a:cubicBezTo>
                  <a:cubicBezTo>
                    <a:pt x="2902" y="1582"/>
                    <a:pt x="2902" y="1582"/>
                    <a:pt x="2902" y="1582"/>
                  </a:cubicBezTo>
                  <a:cubicBezTo>
                    <a:pt x="2902" y="1546"/>
                    <a:pt x="2902" y="1546"/>
                    <a:pt x="2902" y="1546"/>
                  </a:cubicBezTo>
                  <a:cubicBezTo>
                    <a:pt x="2902" y="1509"/>
                    <a:pt x="2902" y="1509"/>
                    <a:pt x="2902" y="1509"/>
                  </a:cubicBezTo>
                  <a:cubicBezTo>
                    <a:pt x="2955" y="1509"/>
                    <a:pt x="2955" y="1509"/>
                    <a:pt x="2955" y="1509"/>
                  </a:cubicBezTo>
                  <a:cubicBezTo>
                    <a:pt x="2983" y="1509"/>
                    <a:pt x="2983" y="1509"/>
                    <a:pt x="2983" y="1509"/>
                  </a:cubicBezTo>
                  <a:cubicBezTo>
                    <a:pt x="2983" y="1566"/>
                    <a:pt x="2983" y="1566"/>
                    <a:pt x="2983" y="1566"/>
                  </a:cubicBezTo>
                  <a:cubicBezTo>
                    <a:pt x="3016" y="1574"/>
                    <a:pt x="3016" y="1574"/>
                    <a:pt x="3016" y="1574"/>
                  </a:cubicBezTo>
                  <a:cubicBezTo>
                    <a:pt x="3036" y="1546"/>
                    <a:pt x="3036" y="1546"/>
                    <a:pt x="3036" y="1546"/>
                  </a:cubicBezTo>
                  <a:cubicBezTo>
                    <a:pt x="3091" y="1436"/>
                    <a:pt x="3091" y="1436"/>
                    <a:pt x="3091" y="1436"/>
                  </a:cubicBezTo>
                  <a:cubicBezTo>
                    <a:pt x="3195" y="1436"/>
                    <a:pt x="3195" y="1436"/>
                    <a:pt x="3195" y="1436"/>
                  </a:cubicBezTo>
                  <a:cubicBezTo>
                    <a:pt x="3234" y="1453"/>
                    <a:pt x="3234" y="1453"/>
                    <a:pt x="3234" y="1453"/>
                  </a:cubicBezTo>
                  <a:cubicBezTo>
                    <a:pt x="3244" y="1436"/>
                    <a:pt x="3244" y="1436"/>
                    <a:pt x="3244" y="1436"/>
                  </a:cubicBezTo>
                  <a:cubicBezTo>
                    <a:pt x="3244" y="1419"/>
                    <a:pt x="3244" y="1419"/>
                    <a:pt x="3244" y="1419"/>
                  </a:cubicBezTo>
                  <a:cubicBezTo>
                    <a:pt x="3228" y="1392"/>
                    <a:pt x="3228" y="1392"/>
                    <a:pt x="3228" y="1392"/>
                  </a:cubicBezTo>
                  <a:cubicBezTo>
                    <a:pt x="3218" y="1379"/>
                    <a:pt x="3218" y="1379"/>
                    <a:pt x="3218" y="1379"/>
                  </a:cubicBezTo>
                  <a:cubicBezTo>
                    <a:pt x="3211" y="1252"/>
                    <a:pt x="3211" y="1252"/>
                    <a:pt x="3211" y="1252"/>
                  </a:cubicBezTo>
                  <a:cubicBezTo>
                    <a:pt x="3149" y="1267"/>
                    <a:pt x="3149" y="1267"/>
                    <a:pt x="3149" y="1267"/>
                  </a:cubicBezTo>
                  <a:cubicBezTo>
                    <a:pt x="3134" y="1252"/>
                    <a:pt x="3134" y="1252"/>
                    <a:pt x="3134" y="1252"/>
                  </a:cubicBezTo>
                  <a:cubicBezTo>
                    <a:pt x="3125" y="1223"/>
                    <a:pt x="3125" y="1223"/>
                    <a:pt x="3125" y="1223"/>
                  </a:cubicBezTo>
                  <a:cubicBezTo>
                    <a:pt x="3105" y="1191"/>
                    <a:pt x="3105" y="1191"/>
                    <a:pt x="3105" y="1191"/>
                  </a:cubicBezTo>
                  <a:cubicBezTo>
                    <a:pt x="3057" y="1191"/>
                    <a:pt x="3057" y="1191"/>
                    <a:pt x="3057" y="1191"/>
                  </a:cubicBezTo>
                  <a:cubicBezTo>
                    <a:pt x="3059" y="1168"/>
                    <a:pt x="3059" y="1168"/>
                    <a:pt x="3059" y="1168"/>
                  </a:cubicBezTo>
                  <a:cubicBezTo>
                    <a:pt x="3063" y="1140"/>
                    <a:pt x="3063" y="1140"/>
                    <a:pt x="3063" y="1140"/>
                  </a:cubicBezTo>
                  <a:cubicBezTo>
                    <a:pt x="3065" y="1122"/>
                    <a:pt x="3065" y="1122"/>
                    <a:pt x="3065" y="1122"/>
                  </a:cubicBezTo>
                  <a:cubicBezTo>
                    <a:pt x="3022" y="1122"/>
                    <a:pt x="3022" y="1122"/>
                    <a:pt x="3022" y="1122"/>
                  </a:cubicBezTo>
                  <a:cubicBezTo>
                    <a:pt x="3011" y="1080"/>
                    <a:pt x="3011" y="1080"/>
                    <a:pt x="3011" y="1080"/>
                  </a:cubicBezTo>
                  <a:cubicBezTo>
                    <a:pt x="2956" y="1080"/>
                    <a:pt x="2956" y="1080"/>
                    <a:pt x="2956" y="1080"/>
                  </a:cubicBezTo>
                  <a:cubicBezTo>
                    <a:pt x="2945" y="1102"/>
                    <a:pt x="2945" y="1102"/>
                    <a:pt x="2945" y="1102"/>
                  </a:cubicBezTo>
                  <a:cubicBezTo>
                    <a:pt x="2899" y="1106"/>
                    <a:pt x="2899" y="1106"/>
                    <a:pt x="2899" y="1106"/>
                  </a:cubicBezTo>
                  <a:cubicBezTo>
                    <a:pt x="2873" y="1060"/>
                    <a:pt x="2873" y="1060"/>
                    <a:pt x="2873" y="1060"/>
                  </a:cubicBezTo>
                  <a:cubicBezTo>
                    <a:pt x="2840" y="1060"/>
                    <a:pt x="2840" y="1060"/>
                    <a:pt x="2840" y="1060"/>
                  </a:cubicBezTo>
                  <a:cubicBezTo>
                    <a:pt x="2796" y="1094"/>
                    <a:pt x="2796" y="1094"/>
                    <a:pt x="2796" y="1094"/>
                  </a:cubicBezTo>
                  <a:cubicBezTo>
                    <a:pt x="2766" y="1126"/>
                    <a:pt x="2766" y="1126"/>
                    <a:pt x="2766" y="1126"/>
                  </a:cubicBezTo>
                  <a:cubicBezTo>
                    <a:pt x="2744" y="1150"/>
                    <a:pt x="2744" y="1150"/>
                    <a:pt x="2744" y="1150"/>
                  </a:cubicBezTo>
                  <a:lnTo>
                    <a:pt x="2761" y="117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4" name="Google Shape;2364;p70"/>
            <p:cNvSpPr/>
            <p:nvPr/>
          </p:nvSpPr>
          <p:spPr>
            <a:xfrm>
              <a:off x="6064250" y="2325688"/>
              <a:ext cx="796925" cy="1141413"/>
            </a:xfrm>
            <a:custGeom>
              <a:pathLst>
                <a:path extrusionOk="0" h="719" w="502">
                  <a:moveTo>
                    <a:pt x="471" y="342"/>
                  </a:moveTo>
                  <a:lnTo>
                    <a:pt x="471" y="336"/>
                  </a:lnTo>
                  <a:lnTo>
                    <a:pt x="472" y="330"/>
                  </a:lnTo>
                  <a:lnTo>
                    <a:pt x="479" y="326"/>
                  </a:lnTo>
                  <a:lnTo>
                    <a:pt x="473" y="313"/>
                  </a:lnTo>
                  <a:lnTo>
                    <a:pt x="466" y="310"/>
                  </a:lnTo>
                  <a:lnTo>
                    <a:pt x="453" y="312"/>
                  </a:lnTo>
                  <a:lnTo>
                    <a:pt x="451" y="316"/>
                  </a:lnTo>
                  <a:lnTo>
                    <a:pt x="453" y="324"/>
                  </a:lnTo>
                  <a:lnTo>
                    <a:pt x="448" y="325"/>
                  </a:lnTo>
                  <a:lnTo>
                    <a:pt x="443" y="324"/>
                  </a:lnTo>
                  <a:lnTo>
                    <a:pt x="439" y="322"/>
                  </a:lnTo>
                  <a:lnTo>
                    <a:pt x="439" y="315"/>
                  </a:lnTo>
                  <a:lnTo>
                    <a:pt x="445" y="304"/>
                  </a:lnTo>
                  <a:lnTo>
                    <a:pt x="450" y="282"/>
                  </a:lnTo>
                  <a:lnTo>
                    <a:pt x="454" y="265"/>
                  </a:lnTo>
                  <a:lnTo>
                    <a:pt x="456" y="262"/>
                  </a:lnTo>
                  <a:lnTo>
                    <a:pt x="465" y="262"/>
                  </a:lnTo>
                  <a:lnTo>
                    <a:pt x="469" y="259"/>
                  </a:lnTo>
                  <a:lnTo>
                    <a:pt x="464" y="255"/>
                  </a:lnTo>
                  <a:lnTo>
                    <a:pt x="465" y="247"/>
                  </a:lnTo>
                  <a:lnTo>
                    <a:pt x="467" y="239"/>
                  </a:lnTo>
                  <a:lnTo>
                    <a:pt x="465" y="236"/>
                  </a:lnTo>
                  <a:lnTo>
                    <a:pt x="462" y="233"/>
                  </a:lnTo>
                  <a:lnTo>
                    <a:pt x="460" y="231"/>
                  </a:lnTo>
                  <a:lnTo>
                    <a:pt x="451" y="229"/>
                  </a:lnTo>
                  <a:lnTo>
                    <a:pt x="451" y="223"/>
                  </a:lnTo>
                  <a:lnTo>
                    <a:pt x="466" y="221"/>
                  </a:lnTo>
                  <a:lnTo>
                    <a:pt x="465" y="210"/>
                  </a:lnTo>
                  <a:lnTo>
                    <a:pt x="467" y="202"/>
                  </a:lnTo>
                  <a:lnTo>
                    <a:pt x="498" y="202"/>
                  </a:lnTo>
                  <a:lnTo>
                    <a:pt x="498" y="188"/>
                  </a:lnTo>
                  <a:lnTo>
                    <a:pt x="490" y="188"/>
                  </a:lnTo>
                  <a:lnTo>
                    <a:pt x="495" y="170"/>
                  </a:lnTo>
                  <a:lnTo>
                    <a:pt x="483" y="157"/>
                  </a:lnTo>
                  <a:lnTo>
                    <a:pt x="493" y="155"/>
                  </a:lnTo>
                  <a:lnTo>
                    <a:pt x="502" y="162"/>
                  </a:lnTo>
                  <a:lnTo>
                    <a:pt x="499" y="137"/>
                  </a:lnTo>
                  <a:lnTo>
                    <a:pt x="477" y="132"/>
                  </a:lnTo>
                  <a:lnTo>
                    <a:pt x="469" y="127"/>
                  </a:lnTo>
                  <a:lnTo>
                    <a:pt x="467" y="111"/>
                  </a:lnTo>
                  <a:lnTo>
                    <a:pt x="452" y="106"/>
                  </a:lnTo>
                  <a:lnTo>
                    <a:pt x="449" y="94"/>
                  </a:lnTo>
                  <a:lnTo>
                    <a:pt x="444" y="86"/>
                  </a:lnTo>
                  <a:lnTo>
                    <a:pt x="443" y="78"/>
                  </a:lnTo>
                  <a:lnTo>
                    <a:pt x="440" y="78"/>
                  </a:lnTo>
                  <a:lnTo>
                    <a:pt x="424" y="78"/>
                  </a:lnTo>
                  <a:lnTo>
                    <a:pt x="421" y="75"/>
                  </a:lnTo>
                  <a:lnTo>
                    <a:pt x="410" y="89"/>
                  </a:lnTo>
                  <a:lnTo>
                    <a:pt x="403" y="94"/>
                  </a:lnTo>
                  <a:lnTo>
                    <a:pt x="405" y="98"/>
                  </a:lnTo>
                  <a:lnTo>
                    <a:pt x="410" y="98"/>
                  </a:lnTo>
                  <a:lnTo>
                    <a:pt x="413" y="98"/>
                  </a:lnTo>
                  <a:lnTo>
                    <a:pt x="417" y="102"/>
                  </a:lnTo>
                  <a:lnTo>
                    <a:pt x="416" y="107"/>
                  </a:lnTo>
                  <a:lnTo>
                    <a:pt x="413" y="113"/>
                  </a:lnTo>
                  <a:lnTo>
                    <a:pt x="407" y="116"/>
                  </a:lnTo>
                  <a:lnTo>
                    <a:pt x="399" y="116"/>
                  </a:lnTo>
                  <a:lnTo>
                    <a:pt x="379" y="106"/>
                  </a:lnTo>
                  <a:lnTo>
                    <a:pt x="380" y="99"/>
                  </a:lnTo>
                  <a:lnTo>
                    <a:pt x="381" y="93"/>
                  </a:lnTo>
                  <a:lnTo>
                    <a:pt x="386" y="85"/>
                  </a:lnTo>
                  <a:lnTo>
                    <a:pt x="391" y="77"/>
                  </a:lnTo>
                  <a:lnTo>
                    <a:pt x="397" y="71"/>
                  </a:lnTo>
                  <a:lnTo>
                    <a:pt x="393" y="61"/>
                  </a:lnTo>
                  <a:lnTo>
                    <a:pt x="388" y="56"/>
                  </a:lnTo>
                  <a:lnTo>
                    <a:pt x="388" y="51"/>
                  </a:lnTo>
                  <a:lnTo>
                    <a:pt x="387" y="49"/>
                  </a:lnTo>
                  <a:lnTo>
                    <a:pt x="390" y="45"/>
                  </a:lnTo>
                  <a:lnTo>
                    <a:pt x="391" y="40"/>
                  </a:lnTo>
                  <a:lnTo>
                    <a:pt x="400" y="33"/>
                  </a:lnTo>
                  <a:lnTo>
                    <a:pt x="405" y="31"/>
                  </a:lnTo>
                  <a:lnTo>
                    <a:pt x="403" y="20"/>
                  </a:lnTo>
                  <a:lnTo>
                    <a:pt x="403" y="14"/>
                  </a:lnTo>
                  <a:lnTo>
                    <a:pt x="395" y="6"/>
                  </a:lnTo>
                  <a:lnTo>
                    <a:pt x="384" y="0"/>
                  </a:lnTo>
                  <a:lnTo>
                    <a:pt x="369" y="0"/>
                  </a:lnTo>
                  <a:lnTo>
                    <a:pt x="357" y="2"/>
                  </a:lnTo>
                  <a:lnTo>
                    <a:pt x="349" y="6"/>
                  </a:lnTo>
                  <a:lnTo>
                    <a:pt x="342" y="10"/>
                  </a:lnTo>
                  <a:lnTo>
                    <a:pt x="338" y="13"/>
                  </a:lnTo>
                  <a:lnTo>
                    <a:pt x="335" y="16"/>
                  </a:lnTo>
                  <a:lnTo>
                    <a:pt x="333" y="32"/>
                  </a:lnTo>
                  <a:lnTo>
                    <a:pt x="330" y="37"/>
                  </a:lnTo>
                  <a:lnTo>
                    <a:pt x="321" y="45"/>
                  </a:lnTo>
                  <a:lnTo>
                    <a:pt x="319" y="48"/>
                  </a:lnTo>
                  <a:lnTo>
                    <a:pt x="319" y="51"/>
                  </a:lnTo>
                  <a:lnTo>
                    <a:pt x="312" y="59"/>
                  </a:lnTo>
                  <a:lnTo>
                    <a:pt x="305" y="64"/>
                  </a:lnTo>
                  <a:lnTo>
                    <a:pt x="292" y="66"/>
                  </a:lnTo>
                  <a:lnTo>
                    <a:pt x="287" y="73"/>
                  </a:lnTo>
                  <a:lnTo>
                    <a:pt x="285" y="68"/>
                  </a:lnTo>
                  <a:lnTo>
                    <a:pt x="284" y="58"/>
                  </a:lnTo>
                  <a:lnTo>
                    <a:pt x="276" y="45"/>
                  </a:lnTo>
                  <a:lnTo>
                    <a:pt x="264" y="44"/>
                  </a:lnTo>
                  <a:lnTo>
                    <a:pt x="259" y="48"/>
                  </a:lnTo>
                  <a:lnTo>
                    <a:pt x="252" y="50"/>
                  </a:lnTo>
                  <a:lnTo>
                    <a:pt x="245" y="55"/>
                  </a:lnTo>
                  <a:lnTo>
                    <a:pt x="245" y="75"/>
                  </a:lnTo>
                  <a:lnTo>
                    <a:pt x="224" y="82"/>
                  </a:lnTo>
                  <a:lnTo>
                    <a:pt x="200" y="90"/>
                  </a:lnTo>
                  <a:lnTo>
                    <a:pt x="188" y="96"/>
                  </a:lnTo>
                  <a:lnTo>
                    <a:pt x="184" y="106"/>
                  </a:lnTo>
                  <a:lnTo>
                    <a:pt x="195" y="116"/>
                  </a:lnTo>
                  <a:lnTo>
                    <a:pt x="202" y="111"/>
                  </a:lnTo>
                  <a:lnTo>
                    <a:pt x="207" y="113"/>
                  </a:lnTo>
                  <a:lnTo>
                    <a:pt x="209" y="116"/>
                  </a:lnTo>
                  <a:lnTo>
                    <a:pt x="211" y="125"/>
                  </a:lnTo>
                  <a:lnTo>
                    <a:pt x="209" y="131"/>
                  </a:lnTo>
                  <a:lnTo>
                    <a:pt x="204" y="146"/>
                  </a:lnTo>
                  <a:lnTo>
                    <a:pt x="201" y="149"/>
                  </a:lnTo>
                  <a:lnTo>
                    <a:pt x="197" y="162"/>
                  </a:lnTo>
                  <a:lnTo>
                    <a:pt x="191" y="163"/>
                  </a:lnTo>
                  <a:lnTo>
                    <a:pt x="183" y="161"/>
                  </a:lnTo>
                  <a:lnTo>
                    <a:pt x="179" y="161"/>
                  </a:lnTo>
                  <a:lnTo>
                    <a:pt x="175" y="162"/>
                  </a:lnTo>
                  <a:lnTo>
                    <a:pt x="170" y="163"/>
                  </a:lnTo>
                  <a:lnTo>
                    <a:pt x="166" y="174"/>
                  </a:lnTo>
                  <a:lnTo>
                    <a:pt x="167" y="187"/>
                  </a:lnTo>
                  <a:lnTo>
                    <a:pt x="161" y="194"/>
                  </a:lnTo>
                  <a:lnTo>
                    <a:pt x="150" y="210"/>
                  </a:lnTo>
                  <a:lnTo>
                    <a:pt x="136" y="231"/>
                  </a:lnTo>
                  <a:lnTo>
                    <a:pt x="125" y="239"/>
                  </a:lnTo>
                  <a:lnTo>
                    <a:pt x="117" y="232"/>
                  </a:lnTo>
                  <a:lnTo>
                    <a:pt x="112" y="232"/>
                  </a:lnTo>
                  <a:lnTo>
                    <a:pt x="108" y="236"/>
                  </a:lnTo>
                  <a:lnTo>
                    <a:pt x="102" y="244"/>
                  </a:lnTo>
                  <a:lnTo>
                    <a:pt x="93" y="249"/>
                  </a:lnTo>
                  <a:lnTo>
                    <a:pt x="90" y="249"/>
                  </a:lnTo>
                  <a:lnTo>
                    <a:pt x="80" y="251"/>
                  </a:lnTo>
                  <a:lnTo>
                    <a:pt x="78" y="255"/>
                  </a:lnTo>
                  <a:lnTo>
                    <a:pt x="78" y="257"/>
                  </a:lnTo>
                  <a:lnTo>
                    <a:pt x="79" y="261"/>
                  </a:lnTo>
                  <a:lnTo>
                    <a:pt x="83" y="266"/>
                  </a:lnTo>
                  <a:lnTo>
                    <a:pt x="90" y="272"/>
                  </a:lnTo>
                  <a:lnTo>
                    <a:pt x="87" y="275"/>
                  </a:lnTo>
                  <a:lnTo>
                    <a:pt x="82" y="281"/>
                  </a:lnTo>
                  <a:lnTo>
                    <a:pt x="75" y="284"/>
                  </a:lnTo>
                  <a:lnTo>
                    <a:pt x="72" y="284"/>
                  </a:lnTo>
                  <a:lnTo>
                    <a:pt x="68" y="281"/>
                  </a:lnTo>
                  <a:lnTo>
                    <a:pt x="61" y="282"/>
                  </a:lnTo>
                  <a:lnTo>
                    <a:pt x="52" y="282"/>
                  </a:lnTo>
                  <a:lnTo>
                    <a:pt x="65" y="292"/>
                  </a:lnTo>
                  <a:lnTo>
                    <a:pt x="71" y="306"/>
                  </a:lnTo>
                  <a:lnTo>
                    <a:pt x="71" y="318"/>
                  </a:lnTo>
                  <a:lnTo>
                    <a:pt x="77" y="324"/>
                  </a:lnTo>
                  <a:lnTo>
                    <a:pt x="68" y="342"/>
                  </a:lnTo>
                  <a:lnTo>
                    <a:pt x="50" y="342"/>
                  </a:lnTo>
                  <a:lnTo>
                    <a:pt x="41" y="354"/>
                  </a:lnTo>
                  <a:lnTo>
                    <a:pt x="45" y="368"/>
                  </a:lnTo>
                  <a:lnTo>
                    <a:pt x="41" y="374"/>
                  </a:lnTo>
                  <a:lnTo>
                    <a:pt x="36" y="380"/>
                  </a:lnTo>
                  <a:lnTo>
                    <a:pt x="39" y="391"/>
                  </a:lnTo>
                  <a:lnTo>
                    <a:pt x="42" y="391"/>
                  </a:lnTo>
                  <a:lnTo>
                    <a:pt x="50" y="391"/>
                  </a:lnTo>
                  <a:lnTo>
                    <a:pt x="60" y="409"/>
                  </a:lnTo>
                  <a:lnTo>
                    <a:pt x="60" y="417"/>
                  </a:lnTo>
                  <a:lnTo>
                    <a:pt x="67" y="430"/>
                  </a:lnTo>
                  <a:lnTo>
                    <a:pt x="53" y="432"/>
                  </a:lnTo>
                  <a:lnTo>
                    <a:pt x="52" y="444"/>
                  </a:lnTo>
                  <a:lnTo>
                    <a:pt x="45" y="446"/>
                  </a:lnTo>
                  <a:lnTo>
                    <a:pt x="40" y="442"/>
                  </a:lnTo>
                  <a:lnTo>
                    <a:pt x="13" y="460"/>
                  </a:lnTo>
                  <a:lnTo>
                    <a:pt x="16" y="468"/>
                  </a:lnTo>
                  <a:lnTo>
                    <a:pt x="23" y="470"/>
                  </a:lnTo>
                  <a:lnTo>
                    <a:pt x="26" y="474"/>
                  </a:lnTo>
                  <a:lnTo>
                    <a:pt x="23" y="482"/>
                  </a:lnTo>
                  <a:lnTo>
                    <a:pt x="13" y="482"/>
                  </a:lnTo>
                  <a:lnTo>
                    <a:pt x="7" y="477"/>
                  </a:lnTo>
                  <a:lnTo>
                    <a:pt x="4" y="479"/>
                  </a:lnTo>
                  <a:lnTo>
                    <a:pt x="0" y="492"/>
                  </a:lnTo>
                  <a:lnTo>
                    <a:pt x="19" y="516"/>
                  </a:lnTo>
                  <a:lnTo>
                    <a:pt x="52" y="507"/>
                  </a:lnTo>
                  <a:lnTo>
                    <a:pt x="66" y="501"/>
                  </a:lnTo>
                  <a:lnTo>
                    <a:pt x="72" y="500"/>
                  </a:lnTo>
                  <a:lnTo>
                    <a:pt x="85" y="503"/>
                  </a:lnTo>
                  <a:lnTo>
                    <a:pt x="93" y="508"/>
                  </a:lnTo>
                  <a:lnTo>
                    <a:pt x="103" y="525"/>
                  </a:lnTo>
                  <a:lnTo>
                    <a:pt x="113" y="547"/>
                  </a:lnTo>
                  <a:lnTo>
                    <a:pt x="117" y="572"/>
                  </a:lnTo>
                  <a:lnTo>
                    <a:pt x="119" y="590"/>
                  </a:lnTo>
                  <a:lnTo>
                    <a:pt x="126" y="595"/>
                  </a:lnTo>
                  <a:lnTo>
                    <a:pt x="134" y="595"/>
                  </a:lnTo>
                  <a:lnTo>
                    <a:pt x="136" y="600"/>
                  </a:lnTo>
                  <a:lnTo>
                    <a:pt x="136" y="604"/>
                  </a:lnTo>
                  <a:lnTo>
                    <a:pt x="129" y="611"/>
                  </a:lnTo>
                  <a:lnTo>
                    <a:pt x="122" y="613"/>
                  </a:lnTo>
                  <a:lnTo>
                    <a:pt x="116" y="618"/>
                  </a:lnTo>
                  <a:lnTo>
                    <a:pt x="112" y="626"/>
                  </a:lnTo>
                  <a:lnTo>
                    <a:pt x="113" y="637"/>
                  </a:lnTo>
                  <a:lnTo>
                    <a:pt x="120" y="649"/>
                  </a:lnTo>
                  <a:lnTo>
                    <a:pt x="121" y="658"/>
                  </a:lnTo>
                  <a:lnTo>
                    <a:pt x="120" y="650"/>
                  </a:lnTo>
                  <a:lnTo>
                    <a:pt x="134" y="655"/>
                  </a:lnTo>
                  <a:lnTo>
                    <a:pt x="138" y="665"/>
                  </a:lnTo>
                  <a:lnTo>
                    <a:pt x="148" y="665"/>
                  </a:lnTo>
                  <a:lnTo>
                    <a:pt x="153" y="656"/>
                  </a:lnTo>
                  <a:lnTo>
                    <a:pt x="153" y="646"/>
                  </a:lnTo>
                  <a:lnTo>
                    <a:pt x="166" y="646"/>
                  </a:lnTo>
                  <a:lnTo>
                    <a:pt x="170" y="656"/>
                  </a:lnTo>
                  <a:lnTo>
                    <a:pt x="177" y="668"/>
                  </a:lnTo>
                  <a:lnTo>
                    <a:pt x="190" y="670"/>
                  </a:lnTo>
                  <a:lnTo>
                    <a:pt x="196" y="673"/>
                  </a:lnTo>
                  <a:lnTo>
                    <a:pt x="203" y="678"/>
                  </a:lnTo>
                  <a:lnTo>
                    <a:pt x="206" y="682"/>
                  </a:lnTo>
                  <a:lnTo>
                    <a:pt x="204" y="689"/>
                  </a:lnTo>
                  <a:lnTo>
                    <a:pt x="200" y="689"/>
                  </a:lnTo>
                  <a:lnTo>
                    <a:pt x="199" y="689"/>
                  </a:lnTo>
                  <a:lnTo>
                    <a:pt x="195" y="701"/>
                  </a:lnTo>
                  <a:lnTo>
                    <a:pt x="187" y="710"/>
                  </a:lnTo>
                  <a:lnTo>
                    <a:pt x="193" y="719"/>
                  </a:lnTo>
                  <a:lnTo>
                    <a:pt x="202" y="719"/>
                  </a:lnTo>
                  <a:lnTo>
                    <a:pt x="211" y="706"/>
                  </a:lnTo>
                  <a:lnTo>
                    <a:pt x="216" y="701"/>
                  </a:lnTo>
                  <a:lnTo>
                    <a:pt x="229" y="682"/>
                  </a:lnTo>
                  <a:lnTo>
                    <a:pt x="242" y="676"/>
                  </a:lnTo>
                  <a:lnTo>
                    <a:pt x="252" y="668"/>
                  </a:lnTo>
                  <a:lnTo>
                    <a:pt x="257" y="660"/>
                  </a:lnTo>
                  <a:lnTo>
                    <a:pt x="252" y="655"/>
                  </a:lnTo>
                  <a:lnTo>
                    <a:pt x="248" y="650"/>
                  </a:lnTo>
                  <a:lnTo>
                    <a:pt x="244" y="639"/>
                  </a:lnTo>
                  <a:lnTo>
                    <a:pt x="251" y="631"/>
                  </a:lnTo>
                  <a:lnTo>
                    <a:pt x="257" y="627"/>
                  </a:lnTo>
                  <a:lnTo>
                    <a:pt x="257" y="607"/>
                  </a:lnTo>
                  <a:lnTo>
                    <a:pt x="257" y="602"/>
                  </a:lnTo>
                  <a:lnTo>
                    <a:pt x="251" y="591"/>
                  </a:lnTo>
                  <a:lnTo>
                    <a:pt x="249" y="569"/>
                  </a:lnTo>
                  <a:lnTo>
                    <a:pt x="246" y="534"/>
                  </a:lnTo>
                  <a:lnTo>
                    <a:pt x="248" y="529"/>
                  </a:lnTo>
                  <a:lnTo>
                    <a:pt x="253" y="519"/>
                  </a:lnTo>
                  <a:lnTo>
                    <a:pt x="248" y="513"/>
                  </a:lnTo>
                  <a:lnTo>
                    <a:pt x="244" y="506"/>
                  </a:lnTo>
                  <a:lnTo>
                    <a:pt x="240" y="503"/>
                  </a:lnTo>
                  <a:lnTo>
                    <a:pt x="237" y="498"/>
                  </a:lnTo>
                  <a:lnTo>
                    <a:pt x="240" y="494"/>
                  </a:lnTo>
                  <a:lnTo>
                    <a:pt x="254" y="487"/>
                  </a:lnTo>
                  <a:lnTo>
                    <a:pt x="262" y="487"/>
                  </a:lnTo>
                  <a:lnTo>
                    <a:pt x="277" y="487"/>
                  </a:lnTo>
                  <a:lnTo>
                    <a:pt x="285" y="487"/>
                  </a:lnTo>
                  <a:lnTo>
                    <a:pt x="296" y="485"/>
                  </a:lnTo>
                  <a:lnTo>
                    <a:pt x="315" y="485"/>
                  </a:lnTo>
                  <a:lnTo>
                    <a:pt x="324" y="485"/>
                  </a:lnTo>
                  <a:lnTo>
                    <a:pt x="329" y="495"/>
                  </a:lnTo>
                  <a:lnTo>
                    <a:pt x="338" y="498"/>
                  </a:lnTo>
                  <a:lnTo>
                    <a:pt x="348" y="499"/>
                  </a:lnTo>
                  <a:lnTo>
                    <a:pt x="353" y="500"/>
                  </a:lnTo>
                  <a:lnTo>
                    <a:pt x="360" y="482"/>
                  </a:lnTo>
                  <a:lnTo>
                    <a:pt x="388" y="463"/>
                  </a:lnTo>
                  <a:lnTo>
                    <a:pt x="391" y="454"/>
                  </a:lnTo>
                  <a:lnTo>
                    <a:pt x="404" y="439"/>
                  </a:lnTo>
                  <a:lnTo>
                    <a:pt x="411" y="401"/>
                  </a:lnTo>
                  <a:lnTo>
                    <a:pt x="419" y="405"/>
                  </a:lnTo>
                  <a:lnTo>
                    <a:pt x="432" y="406"/>
                  </a:lnTo>
                  <a:lnTo>
                    <a:pt x="442" y="404"/>
                  </a:lnTo>
                  <a:lnTo>
                    <a:pt x="451" y="401"/>
                  </a:lnTo>
                  <a:lnTo>
                    <a:pt x="459" y="393"/>
                  </a:lnTo>
                  <a:lnTo>
                    <a:pt x="468" y="373"/>
                  </a:lnTo>
                  <a:lnTo>
                    <a:pt x="471" y="362"/>
                  </a:lnTo>
                  <a:lnTo>
                    <a:pt x="471" y="353"/>
                  </a:lnTo>
                  <a:lnTo>
                    <a:pt x="471" y="342"/>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5" name="Google Shape;2365;p70"/>
            <p:cNvSpPr/>
            <p:nvPr/>
          </p:nvSpPr>
          <p:spPr>
            <a:xfrm>
              <a:off x="6440488" y="2886076"/>
              <a:ext cx="1598613" cy="1677988"/>
            </a:xfrm>
            <a:custGeom>
              <a:pathLst>
                <a:path extrusionOk="0" h="6296" w="5997">
                  <a:moveTo>
                    <a:pt x="3867" y="525"/>
                  </a:moveTo>
                  <a:cubicBezTo>
                    <a:pt x="3864" y="531"/>
                    <a:pt x="3848" y="527"/>
                    <a:pt x="3848" y="527"/>
                  </a:cubicBezTo>
                  <a:cubicBezTo>
                    <a:pt x="3806" y="497"/>
                    <a:pt x="3806" y="497"/>
                    <a:pt x="3806" y="497"/>
                  </a:cubicBezTo>
                  <a:cubicBezTo>
                    <a:pt x="3712" y="408"/>
                    <a:pt x="3712" y="408"/>
                    <a:pt x="3712" y="408"/>
                  </a:cubicBezTo>
                  <a:cubicBezTo>
                    <a:pt x="3688" y="379"/>
                    <a:pt x="3688" y="379"/>
                    <a:pt x="3688" y="379"/>
                  </a:cubicBezTo>
                  <a:cubicBezTo>
                    <a:pt x="3688" y="314"/>
                    <a:pt x="3688" y="314"/>
                    <a:pt x="3688" y="314"/>
                  </a:cubicBezTo>
                  <a:cubicBezTo>
                    <a:pt x="3631" y="314"/>
                    <a:pt x="3631" y="314"/>
                    <a:pt x="3631" y="314"/>
                  </a:cubicBezTo>
                  <a:cubicBezTo>
                    <a:pt x="3602" y="261"/>
                    <a:pt x="3602" y="261"/>
                    <a:pt x="3602" y="261"/>
                  </a:cubicBezTo>
                  <a:cubicBezTo>
                    <a:pt x="3643" y="224"/>
                    <a:pt x="3643" y="224"/>
                    <a:pt x="3643" y="224"/>
                  </a:cubicBezTo>
                  <a:cubicBezTo>
                    <a:pt x="3663" y="183"/>
                    <a:pt x="3663" y="183"/>
                    <a:pt x="3663" y="183"/>
                  </a:cubicBezTo>
                  <a:cubicBezTo>
                    <a:pt x="3647" y="151"/>
                    <a:pt x="3647" y="151"/>
                    <a:pt x="3647" y="151"/>
                  </a:cubicBezTo>
                  <a:cubicBezTo>
                    <a:pt x="3589" y="185"/>
                    <a:pt x="3589" y="185"/>
                    <a:pt x="3589" y="185"/>
                  </a:cubicBezTo>
                  <a:cubicBezTo>
                    <a:pt x="3574" y="235"/>
                    <a:pt x="3574" y="235"/>
                    <a:pt x="3574" y="235"/>
                  </a:cubicBezTo>
                  <a:cubicBezTo>
                    <a:pt x="3531" y="295"/>
                    <a:pt x="3531" y="295"/>
                    <a:pt x="3531" y="295"/>
                  </a:cubicBezTo>
                  <a:cubicBezTo>
                    <a:pt x="3438" y="247"/>
                    <a:pt x="3438" y="247"/>
                    <a:pt x="3438" y="247"/>
                  </a:cubicBezTo>
                  <a:cubicBezTo>
                    <a:pt x="3374" y="252"/>
                    <a:pt x="3374" y="252"/>
                    <a:pt x="3374" y="252"/>
                  </a:cubicBezTo>
                  <a:cubicBezTo>
                    <a:pt x="3326" y="257"/>
                    <a:pt x="3326" y="257"/>
                    <a:pt x="3326" y="257"/>
                  </a:cubicBezTo>
                  <a:cubicBezTo>
                    <a:pt x="3293" y="295"/>
                    <a:pt x="3293" y="295"/>
                    <a:pt x="3293" y="295"/>
                  </a:cubicBezTo>
                  <a:cubicBezTo>
                    <a:pt x="3276" y="295"/>
                    <a:pt x="3276" y="295"/>
                    <a:pt x="3276" y="295"/>
                  </a:cubicBezTo>
                  <a:cubicBezTo>
                    <a:pt x="3219" y="295"/>
                    <a:pt x="3219" y="295"/>
                    <a:pt x="3219" y="295"/>
                  </a:cubicBezTo>
                  <a:cubicBezTo>
                    <a:pt x="3219" y="295"/>
                    <a:pt x="3193" y="288"/>
                    <a:pt x="3185" y="295"/>
                  </a:cubicBezTo>
                  <a:cubicBezTo>
                    <a:pt x="3178" y="302"/>
                    <a:pt x="3145" y="314"/>
                    <a:pt x="3145" y="314"/>
                  </a:cubicBezTo>
                  <a:cubicBezTo>
                    <a:pt x="3123" y="304"/>
                    <a:pt x="3123" y="304"/>
                    <a:pt x="3123" y="304"/>
                  </a:cubicBezTo>
                  <a:cubicBezTo>
                    <a:pt x="3107" y="288"/>
                    <a:pt x="3107" y="288"/>
                    <a:pt x="3107" y="288"/>
                  </a:cubicBezTo>
                  <a:cubicBezTo>
                    <a:pt x="3095" y="264"/>
                    <a:pt x="3095" y="264"/>
                    <a:pt x="3095" y="264"/>
                  </a:cubicBezTo>
                  <a:cubicBezTo>
                    <a:pt x="3080" y="264"/>
                    <a:pt x="3080" y="264"/>
                    <a:pt x="3080" y="264"/>
                  </a:cubicBezTo>
                  <a:cubicBezTo>
                    <a:pt x="3080" y="245"/>
                    <a:pt x="3080" y="245"/>
                    <a:pt x="3080" y="245"/>
                  </a:cubicBezTo>
                  <a:cubicBezTo>
                    <a:pt x="3030" y="232"/>
                    <a:pt x="3030" y="232"/>
                    <a:pt x="3030" y="232"/>
                  </a:cubicBezTo>
                  <a:cubicBezTo>
                    <a:pt x="2995" y="214"/>
                    <a:pt x="2995" y="214"/>
                    <a:pt x="2995" y="214"/>
                  </a:cubicBezTo>
                  <a:cubicBezTo>
                    <a:pt x="2995" y="192"/>
                    <a:pt x="2995" y="192"/>
                    <a:pt x="2995" y="192"/>
                  </a:cubicBezTo>
                  <a:cubicBezTo>
                    <a:pt x="3011" y="151"/>
                    <a:pt x="3011" y="151"/>
                    <a:pt x="3011" y="151"/>
                  </a:cubicBezTo>
                  <a:cubicBezTo>
                    <a:pt x="3037" y="118"/>
                    <a:pt x="3037" y="118"/>
                    <a:pt x="3037" y="118"/>
                  </a:cubicBezTo>
                  <a:cubicBezTo>
                    <a:pt x="2995" y="68"/>
                    <a:pt x="2995" y="68"/>
                    <a:pt x="2995" y="68"/>
                  </a:cubicBezTo>
                  <a:cubicBezTo>
                    <a:pt x="2959" y="51"/>
                    <a:pt x="2959" y="51"/>
                    <a:pt x="2959" y="51"/>
                  </a:cubicBezTo>
                  <a:cubicBezTo>
                    <a:pt x="2904" y="51"/>
                    <a:pt x="2904" y="51"/>
                    <a:pt x="2904" y="51"/>
                  </a:cubicBezTo>
                  <a:cubicBezTo>
                    <a:pt x="2856" y="121"/>
                    <a:pt x="2856" y="121"/>
                    <a:pt x="2856" y="121"/>
                  </a:cubicBezTo>
                  <a:cubicBezTo>
                    <a:pt x="2806" y="147"/>
                    <a:pt x="2806" y="147"/>
                    <a:pt x="2806" y="147"/>
                  </a:cubicBezTo>
                  <a:cubicBezTo>
                    <a:pt x="2806" y="214"/>
                    <a:pt x="2806" y="214"/>
                    <a:pt x="2806" y="214"/>
                  </a:cubicBezTo>
                  <a:cubicBezTo>
                    <a:pt x="2825" y="314"/>
                    <a:pt x="2825" y="314"/>
                    <a:pt x="2825" y="314"/>
                  </a:cubicBezTo>
                  <a:cubicBezTo>
                    <a:pt x="2828" y="409"/>
                    <a:pt x="2828" y="409"/>
                    <a:pt x="2828" y="409"/>
                  </a:cubicBezTo>
                  <a:cubicBezTo>
                    <a:pt x="2806" y="467"/>
                    <a:pt x="2806" y="467"/>
                    <a:pt x="2806" y="467"/>
                  </a:cubicBezTo>
                  <a:cubicBezTo>
                    <a:pt x="2739" y="514"/>
                    <a:pt x="2739" y="514"/>
                    <a:pt x="2739" y="514"/>
                  </a:cubicBezTo>
                  <a:cubicBezTo>
                    <a:pt x="2718" y="576"/>
                    <a:pt x="2718" y="576"/>
                    <a:pt x="2718" y="576"/>
                  </a:cubicBezTo>
                  <a:cubicBezTo>
                    <a:pt x="2708" y="576"/>
                    <a:pt x="2708" y="576"/>
                    <a:pt x="2708" y="576"/>
                  </a:cubicBezTo>
                  <a:cubicBezTo>
                    <a:pt x="2694" y="557"/>
                    <a:pt x="2694" y="557"/>
                    <a:pt x="2694" y="557"/>
                  </a:cubicBezTo>
                  <a:cubicBezTo>
                    <a:pt x="2637" y="545"/>
                    <a:pt x="2637" y="545"/>
                    <a:pt x="2637" y="545"/>
                  </a:cubicBezTo>
                  <a:cubicBezTo>
                    <a:pt x="2637" y="500"/>
                    <a:pt x="2637" y="500"/>
                    <a:pt x="2637" y="500"/>
                  </a:cubicBezTo>
                  <a:cubicBezTo>
                    <a:pt x="2656" y="479"/>
                    <a:pt x="2656" y="479"/>
                    <a:pt x="2656" y="479"/>
                  </a:cubicBezTo>
                  <a:cubicBezTo>
                    <a:pt x="2672" y="450"/>
                    <a:pt x="2672" y="450"/>
                    <a:pt x="2672" y="450"/>
                  </a:cubicBezTo>
                  <a:cubicBezTo>
                    <a:pt x="2665" y="433"/>
                    <a:pt x="2665" y="433"/>
                    <a:pt x="2665" y="433"/>
                  </a:cubicBezTo>
                  <a:cubicBezTo>
                    <a:pt x="2653" y="417"/>
                    <a:pt x="2653" y="417"/>
                    <a:pt x="2653" y="417"/>
                  </a:cubicBezTo>
                  <a:cubicBezTo>
                    <a:pt x="2641" y="412"/>
                    <a:pt x="2625" y="402"/>
                    <a:pt x="2625" y="402"/>
                  </a:cubicBezTo>
                  <a:cubicBezTo>
                    <a:pt x="2625" y="388"/>
                    <a:pt x="2625" y="388"/>
                    <a:pt x="2625" y="388"/>
                  </a:cubicBezTo>
                  <a:cubicBezTo>
                    <a:pt x="2589" y="378"/>
                    <a:pt x="2589" y="378"/>
                    <a:pt x="2589" y="378"/>
                  </a:cubicBezTo>
                  <a:cubicBezTo>
                    <a:pt x="2589" y="400"/>
                    <a:pt x="2589" y="400"/>
                    <a:pt x="2589" y="400"/>
                  </a:cubicBezTo>
                  <a:cubicBezTo>
                    <a:pt x="2565" y="419"/>
                    <a:pt x="2565" y="419"/>
                    <a:pt x="2565" y="419"/>
                  </a:cubicBezTo>
                  <a:cubicBezTo>
                    <a:pt x="2539" y="421"/>
                    <a:pt x="2539" y="421"/>
                    <a:pt x="2539" y="421"/>
                  </a:cubicBezTo>
                  <a:cubicBezTo>
                    <a:pt x="2539" y="412"/>
                    <a:pt x="2539" y="412"/>
                    <a:pt x="2539" y="412"/>
                  </a:cubicBezTo>
                  <a:cubicBezTo>
                    <a:pt x="2498" y="433"/>
                    <a:pt x="2498" y="433"/>
                    <a:pt x="2498" y="433"/>
                  </a:cubicBezTo>
                  <a:cubicBezTo>
                    <a:pt x="2474" y="428"/>
                    <a:pt x="2474" y="428"/>
                    <a:pt x="2474" y="428"/>
                  </a:cubicBezTo>
                  <a:cubicBezTo>
                    <a:pt x="2455" y="412"/>
                    <a:pt x="2455" y="412"/>
                    <a:pt x="2455" y="412"/>
                  </a:cubicBezTo>
                  <a:cubicBezTo>
                    <a:pt x="2455" y="402"/>
                    <a:pt x="2455" y="402"/>
                    <a:pt x="2455" y="402"/>
                  </a:cubicBezTo>
                  <a:cubicBezTo>
                    <a:pt x="2422" y="376"/>
                    <a:pt x="2422" y="376"/>
                    <a:pt x="2422" y="376"/>
                  </a:cubicBezTo>
                  <a:cubicBezTo>
                    <a:pt x="2401" y="355"/>
                    <a:pt x="2401" y="355"/>
                    <a:pt x="2401" y="355"/>
                  </a:cubicBezTo>
                  <a:cubicBezTo>
                    <a:pt x="2367" y="359"/>
                    <a:pt x="2367" y="359"/>
                    <a:pt x="2367" y="359"/>
                  </a:cubicBezTo>
                  <a:cubicBezTo>
                    <a:pt x="2350" y="379"/>
                    <a:pt x="2350" y="379"/>
                    <a:pt x="2350" y="379"/>
                  </a:cubicBezTo>
                  <a:cubicBezTo>
                    <a:pt x="2350" y="379"/>
                    <a:pt x="2334" y="335"/>
                    <a:pt x="2331" y="337"/>
                  </a:cubicBezTo>
                  <a:cubicBezTo>
                    <a:pt x="2329" y="340"/>
                    <a:pt x="2313" y="354"/>
                    <a:pt x="2313" y="354"/>
                  </a:cubicBezTo>
                  <a:cubicBezTo>
                    <a:pt x="2297" y="357"/>
                    <a:pt x="2297" y="357"/>
                    <a:pt x="2297" y="357"/>
                  </a:cubicBezTo>
                  <a:cubicBezTo>
                    <a:pt x="2277" y="349"/>
                    <a:pt x="2277" y="349"/>
                    <a:pt x="2277" y="349"/>
                  </a:cubicBezTo>
                  <a:cubicBezTo>
                    <a:pt x="2277" y="349"/>
                    <a:pt x="2264" y="357"/>
                    <a:pt x="2260" y="359"/>
                  </a:cubicBezTo>
                  <a:cubicBezTo>
                    <a:pt x="2256" y="362"/>
                    <a:pt x="2246" y="367"/>
                    <a:pt x="2242" y="371"/>
                  </a:cubicBezTo>
                  <a:cubicBezTo>
                    <a:pt x="2238" y="374"/>
                    <a:pt x="2234" y="375"/>
                    <a:pt x="2234" y="375"/>
                  </a:cubicBezTo>
                  <a:cubicBezTo>
                    <a:pt x="2220" y="357"/>
                    <a:pt x="2220" y="357"/>
                    <a:pt x="2220" y="357"/>
                  </a:cubicBezTo>
                  <a:cubicBezTo>
                    <a:pt x="2172" y="376"/>
                    <a:pt x="2172" y="376"/>
                    <a:pt x="2172" y="376"/>
                  </a:cubicBezTo>
                  <a:cubicBezTo>
                    <a:pt x="2150" y="395"/>
                    <a:pt x="2150" y="395"/>
                    <a:pt x="2150" y="395"/>
                  </a:cubicBezTo>
                  <a:cubicBezTo>
                    <a:pt x="2150" y="395"/>
                    <a:pt x="2142" y="404"/>
                    <a:pt x="2143" y="407"/>
                  </a:cubicBezTo>
                  <a:cubicBezTo>
                    <a:pt x="2144" y="410"/>
                    <a:pt x="2151" y="420"/>
                    <a:pt x="2152" y="423"/>
                  </a:cubicBezTo>
                  <a:cubicBezTo>
                    <a:pt x="2153" y="426"/>
                    <a:pt x="2159" y="436"/>
                    <a:pt x="2159" y="436"/>
                  </a:cubicBezTo>
                  <a:cubicBezTo>
                    <a:pt x="2159" y="436"/>
                    <a:pt x="2158" y="440"/>
                    <a:pt x="2160" y="442"/>
                  </a:cubicBezTo>
                  <a:cubicBezTo>
                    <a:pt x="2161" y="445"/>
                    <a:pt x="2172" y="454"/>
                    <a:pt x="2175" y="457"/>
                  </a:cubicBezTo>
                  <a:cubicBezTo>
                    <a:pt x="2178" y="461"/>
                    <a:pt x="2178" y="461"/>
                    <a:pt x="2181" y="463"/>
                  </a:cubicBezTo>
                  <a:cubicBezTo>
                    <a:pt x="2185" y="465"/>
                    <a:pt x="2200" y="479"/>
                    <a:pt x="2208" y="482"/>
                  </a:cubicBezTo>
                  <a:cubicBezTo>
                    <a:pt x="2215" y="485"/>
                    <a:pt x="2213" y="480"/>
                    <a:pt x="2233" y="494"/>
                  </a:cubicBezTo>
                  <a:cubicBezTo>
                    <a:pt x="2253" y="509"/>
                    <a:pt x="2246" y="502"/>
                    <a:pt x="2264" y="515"/>
                  </a:cubicBezTo>
                  <a:cubicBezTo>
                    <a:pt x="2283" y="528"/>
                    <a:pt x="2301" y="534"/>
                    <a:pt x="2307" y="541"/>
                  </a:cubicBezTo>
                  <a:cubicBezTo>
                    <a:pt x="2314" y="548"/>
                    <a:pt x="2315" y="543"/>
                    <a:pt x="2315" y="553"/>
                  </a:cubicBezTo>
                  <a:cubicBezTo>
                    <a:pt x="2315" y="563"/>
                    <a:pt x="2329" y="600"/>
                    <a:pt x="2329" y="600"/>
                  </a:cubicBezTo>
                  <a:cubicBezTo>
                    <a:pt x="2307" y="630"/>
                    <a:pt x="2307" y="630"/>
                    <a:pt x="2307" y="630"/>
                  </a:cubicBezTo>
                  <a:cubicBezTo>
                    <a:pt x="2267" y="610"/>
                    <a:pt x="2267" y="610"/>
                    <a:pt x="2267" y="610"/>
                  </a:cubicBezTo>
                  <a:cubicBezTo>
                    <a:pt x="2230" y="593"/>
                    <a:pt x="2230" y="593"/>
                    <a:pt x="2230" y="593"/>
                  </a:cubicBezTo>
                  <a:cubicBezTo>
                    <a:pt x="2173" y="595"/>
                    <a:pt x="2173" y="595"/>
                    <a:pt x="2173" y="595"/>
                  </a:cubicBezTo>
                  <a:cubicBezTo>
                    <a:pt x="2158" y="626"/>
                    <a:pt x="2158" y="626"/>
                    <a:pt x="2158" y="626"/>
                  </a:cubicBezTo>
                  <a:cubicBezTo>
                    <a:pt x="2161" y="680"/>
                    <a:pt x="2161" y="680"/>
                    <a:pt x="2161" y="680"/>
                  </a:cubicBezTo>
                  <a:cubicBezTo>
                    <a:pt x="2080" y="651"/>
                    <a:pt x="2080" y="651"/>
                    <a:pt x="2080" y="651"/>
                  </a:cubicBezTo>
                  <a:cubicBezTo>
                    <a:pt x="2050" y="622"/>
                    <a:pt x="2050" y="622"/>
                    <a:pt x="2050" y="622"/>
                  </a:cubicBezTo>
                  <a:cubicBezTo>
                    <a:pt x="2028" y="570"/>
                    <a:pt x="2028" y="570"/>
                    <a:pt x="2028" y="570"/>
                  </a:cubicBezTo>
                  <a:cubicBezTo>
                    <a:pt x="2040" y="487"/>
                    <a:pt x="2040" y="487"/>
                    <a:pt x="2040" y="487"/>
                  </a:cubicBezTo>
                  <a:cubicBezTo>
                    <a:pt x="2038" y="414"/>
                    <a:pt x="2038" y="414"/>
                    <a:pt x="2038" y="414"/>
                  </a:cubicBezTo>
                  <a:cubicBezTo>
                    <a:pt x="1987" y="386"/>
                    <a:pt x="1987" y="386"/>
                    <a:pt x="1987" y="386"/>
                  </a:cubicBezTo>
                  <a:cubicBezTo>
                    <a:pt x="1959" y="406"/>
                    <a:pt x="1959" y="406"/>
                    <a:pt x="1959" y="406"/>
                  </a:cubicBezTo>
                  <a:cubicBezTo>
                    <a:pt x="1925" y="416"/>
                    <a:pt x="1925" y="416"/>
                    <a:pt x="1925" y="416"/>
                  </a:cubicBezTo>
                  <a:cubicBezTo>
                    <a:pt x="1907" y="383"/>
                    <a:pt x="1907" y="383"/>
                    <a:pt x="1907" y="383"/>
                  </a:cubicBezTo>
                  <a:cubicBezTo>
                    <a:pt x="1896" y="361"/>
                    <a:pt x="1896" y="361"/>
                    <a:pt x="1896" y="361"/>
                  </a:cubicBezTo>
                  <a:cubicBezTo>
                    <a:pt x="1875" y="347"/>
                    <a:pt x="1875" y="347"/>
                    <a:pt x="1875" y="347"/>
                  </a:cubicBezTo>
                  <a:cubicBezTo>
                    <a:pt x="1845" y="345"/>
                    <a:pt x="1845" y="345"/>
                    <a:pt x="1845" y="345"/>
                  </a:cubicBezTo>
                  <a:cubicBezTo>
                    <a:pt x="1845" y="306"/>
                    <a:pt x="1845" y="306"/>
                    <a:pt x="1845" y="306"/>
                  </a:cubicBezTo>
                  <a:cubicBezTo>
                    <a:pt x="1845" y="306"/>
                    <a:pt x="1832" y="304"/>
                    <a:pt x="1830" y="304"/>
                  </a:cubicBezTo>
                  <a:cubicBezTo>
                    <a:pt x="1827" y="304"/>
                    <a:pt x="1823" y="314"/>
                    <a:pt x="1819" y="315"/>
                  </a:cubicBezTo>
                  <a:cubicBezTo>
                    <a:pt x="1815" y="316"/>
                    <a:pt x="1811" y="316"/>
                    <a:pt x="1811" y="316"/>
                  </a:cubicBezTo>
                  <a:cubicBezTo>
                    <a:pt x="1811" y="316"/>
                    <a:pt x="1810" y="316"/>
                    <a:pt x="1805" y="315"/>
                  </a:cubicBezTo>
                  <a:cubicBezTo>
                    <a:pt x="1798" y="313"/>
                    <a:pt x="1787" y="310"/>
                    <a:pt x="1787" y="310"/>
                  </a:cubicBezTo>
                  <a:cubicBezTo>
                    <a:pt x="1775" y="303"/>
                    <a:pt x="1775" y="303"/>
                    <a:pt x="1775" y="303"/>
                  </a:cubicBezTo>
                  <a:cubicBezTo>
                    <a:pt x="1775" y="296"/>
                    <a:pt x="1775" y="296"/>
                    <a:pt x="1775" y="296"/>
                  </a:cubicBezTo>
                  <a:cubicBezTo>
                    <a:pt x="1784" y="273"/>
                    <a:pt x="1784" y="273"/>
                    <a:pt x="1784" y="273"/>
                  </a:cubicBezTo>
                  <a:cubicBezTo>
                    <a:pt x="1785" y="259"/>
                    <a:pt x="1785" y="259"/>
                    <a:pt x="1785" y="259"/>
                  </a:cubicBezTo>
                  <a:cubicBezTo>
                    <a:pt x="1738" y="227"/>
                    <a:pt x="1738" y="227"/>
                    <a:pt x="1738" y="227"/>
                  </a:cubicBezTo>
                  <a:cubicBezTo>
                    <a:pt x="1717" y="209"/>
                    <a:pt x="1717" y="209"/>
                    <a:pt x="1717" y="209"/>
                  </a:cubicBezTo>
                  <a:cubicBezTo>
                    <a:pt x="1705" y="161"/>
                    <a:pt x="1705" y="161"/>
                    <a:pt x="1705" y="161"/>
                  </a:cubicBezTo>
                  <a:cubicBezTo>
                    <a:pt x="1705" y="161"/>
                    <a:pt x="1702" y="143"/>
                    <a:pt x="1695" y="143"/>
                  </a:cubicBezTo>
                  <a:cubicBezTo>
                    <a:pt x="1688" y="143"/>
                    <a:pt x="1661" y="138"/>
                    <a:pt x="1661" y="138"/>
                  </a:cubicBezTo>
                  <a:cubicBezTo>
                    <a:pt x="1644" y="128"/>
                    <a:pt x="1644" y="128"/>
                    <a:pt x="1644" y="128"/>
                  </a:cubicBezTo>
                  <a:cubicBezTo>
                    <a:pt x="1639" y="115"/>
                    <a:pt x="1639" y="115"/>
                    <a:pt x="1639" y="115"/>
                  </a:cubicBezTo>
                  <a:cubicBezTo>
                    <a:pt x="1682" y="96"/>
                    <a:pt x="1682" y="96"/>
                    <a:pt x="1682" y="96"/>
                  </a:cubicBezTo>
                  <a:cubicBezTo>
                    <a:pt x="1682" y="96"/>
                    <a:pt x="1713" y="89"/>
                    <a:pt x="1717" y="87"/>
                  </a:cubicBezTo>
                  <a:cubicBezTo>
                    <a:pt x="1721" y="84"/>
                    <a:pt x="1721" y="84"/>
                    <a:pt x="1721" y="84"/>
                  </a:cubicBezTo>
                  <a:cubicBezTo>
                    <a:pt x="1656" y="56"/>
                    <a:pt x="1656" y="56"/>
                    <a:pt x="1656" y="56"/>
                  </a:cubicBezTo>
                  <a:cubicBezTo>
                    <a:pt x="1615" y="33"/>
                    <a:pt x="1615" y="33"/>
                    <a:pt x="1615" y="33"/>
                  </a:cubicBezTo>
                  <a:cubicBezTo>
                    <a:pt x="1580" y="17"/>
                    <a:pt x="1580" y="17"/>
                    <a:pt x="1580" y="17"/>
                  </a:cubicBezTo>
                  <a:cubicBezTo>
                    <a:pt x="1534" y="0"/>
                    <a:pt x="1534" y="0"/>
                    <a:pt x="1534" y="0"/>
                  </a:cubicBezTo>
                  <a:cubicBezTo>
                    <a:pt x="1515" y="0"/>
                    <a:pt x="1515" y="0"/>
                    <a:pt x="1515" y="0"/>
                  </a:cubicBezTo>
                  <a:cubicBezTo>
                    <a:pt x="1453" y="0"/>
                    <a:pt x="1453" y="0"/>
                    <a:pt x="1453" y="0"/>
                  </a:cubicBezTo>
                  <a:cubicBezTo>
                    <a:pt x="1393" y="53"/>
                    <a:pt x="1393" y="53"/>
                    <a:pt x="1393" y="53"/>
                  </a:cubicBezTo>
                  <a:cubicBezTo>
                    <a:pt x="1376" y="120"/>
                    <a:pt x="1376" y="120"/>
                    <a:pt x="1376" y="120"/>
                  </a:cubicBezTo>
                  <a:cubicBezTo>
                    <a:pt x="1322" y="241"/>
                    <a:pt x="1322" y="241"/>
                    <a:pt x="1322" y="241"/>
                  </a:cubicBezTo>
                  <a:cubicBezTo>
                    <a:pt x="1273" y="287"/>
                    <a:pt x="1273" y="287"/>
                    <a:pt x="1273" y="287"/>
                  </a:cubicBezTo>
                  <a:cubicBezTo>
                    <a:pt x="1221" y="305"/>
                    <a:pt x="1221" y="305"/>
                    <a:pt x="1221" y="305"/>
                  </a:cubicBezTo>
                  <a:cubicBezTo>
                    <a:pt x="1165" y="318"/>
                    <a:pt x="1165" y="318"/>
                    <a:pt x="1165" y="318"/>
                  </a:cubicBezTo>
                  <a:cubicBezTo>
                    <a:pt x="1085" y="313"/>
                    <a:pt x="1085" y="313"/>
                    <a:pt x="1085" y="313"/>
                  </a:cubicBezTo>
                  <a:cubicBezTo>
                    <a:pt x="1036" y="287"/>
                    <a:pt x="1036" y="287"/>
                    <a:pt x="1036" y="287"/>
                  </a:cubicBezTo>
                  <a:cubicBezTo>
                    <a:pt x="998" y="513"/>
                    <a:pt x="998" y="513"/>
                    <a:pt x="998" y="513"/>
                  </a:cubicBezTo>
                  <a:cubicBezTo>
                    <a:pt x="918" y="601"/>
                    <a:pt x="918" y="601"/>
                    <a:pt x="918" y="601"/>
                  </a:cubicBezTo>
                  <a:cubicBezTo>
                    <a:pt x="903" y="657"/>
                    <a:pt x="903" y="657"/>
                    <a:pt x="903" y="657"/>
                  </a:cubicBezTo>
                  <a:cubicBezTo>
                    <a:pt x="735" y="768"/>
                    <a:pt x="735" y="768"/>
                    <a:pt x="735" y="768"/>
                  </a:cubicBezTo>
                  <a:cubicBezTo>
                    <a:pt x="694" y="876"/>
                    <a:pt x="694" y="876"/>
                    <a:pt x="694" y="876"/>
                  </a:cubicBezTo>
                  <a:cubicBezTo>
                    <a:pt x="661" y="871"/>
                    <a:pt x="661" y="871"/>
                    <a:pt x="661" y="871"/>
                  </a:cubicBezTo>
                  <a:cubicBezTo>
                    <a:pt x="602" y="863"/>
                    <a:pt x="602" y="863"/>
                    <a:pt x="602" y="863"/>
                  </a:cubicBezTo>
                  <a:cubicBezTo>
                    <a:pt x="550" y="850"/>
                    <a:pt x="550" y="850"/>
                    <a:pt x="550" y="850"/>
                  </a:cubicBezTo>
                  <a:cubicBezTo>
                    <a:pt x="519" y="786"/>
                    <a:pt x="519" y="786"/>
                    <a:pt x="519" y="786"/>
                  </a:cubicBezTo>
                  <a:cubicBezTo>
                    <a:pt x="463" y="786"/>
                    <a:pt x="463" y="786"/>
                    <a:pt x="463" y="786"/>
                  </a:cubicBezTo>
                  <a:cubicBezTo>
                    <a:pt x="352" y="786"/>
                    <a:pt x="352" y="786"/>
                    <a:pt x="352" y="786"/>
                  </a:cubicBezTo>
                  <a:cubicBezTo>
                    <a:pt x="288" y="801"/>
                    <a:pt x="288" y="801"/>
                    <a:pt x="288" y="801"/>
                  </a:cubicBezTo>
                  <a:cubicBezTo>
                    <a:pt x="239" y="801"/>
                    <a:pt x="239" y="801"/>
                    <a:pt x="239" y="801"/>
                  </a:cubicBezTo>
                  <a:cubicBezTo>
                    <a:pt x="149" y="801"/>
                    <a:pt x="149" y="801"/>
                    <a:pt x="149" y="801"/>
                  </a:cubicBezTo>
                  <a:cubicBezTo>
                    <a:pt x="103" y="801"/>
                    <a:pt x="103" y="801"/>
                    <a:pt x="103" y="801"/>
                  </a:cubicBezTo>
                  <a:cubicBezTo>
                    <a:pt x="21" y="843"/>
                    <a:pt x="21" y="843"/>
                    <a:pt x="21" y="843"/>
                  </a:cubicBezTo>
                  <a:cubicBezTo>
                    <a:pt x="0" y="868"/>
                    <a:pt x="0" y="868"/>
                    <a:pt x="0" y="868"/>
                  </a:cubicBezTo>
                  <a:cubicBezTo>
                    <a:pt x="21" y="894"/>
                    <a:pt x="21" y="894"/>
                    <a:pt x="21" y="894"/>
                  </a:cubicBezTo>
                  <a:cubicBezTo>
                    <a:pt x="44" y="915"/>
                    <a:pt x="44" y="915"/>
                    <a:pt x="44" y="915"/>
                  </a:cubicBezTo>
                  <a:cubicBezTo>
                    <a:pt x="69" y="958"/>
                    <a:pt x="69" y="958"/>
                    <a:pt x="69" y="958"/>
                  </a:cubicBezTo>
                  <a:cubicBezTo>
                    <a:pt x="98" y="992"/>
                    <a:pt x="98" y="992"/>
                    <a:pt x="98" y="992"/>
                  </a:cubicBezTo>
                  <a:cubicBezTo>
                    <a:pt x="67" y="1051"/>
                    <a:pt x="67" y="1051"/>
                    <a:pt x="67" y="1051"/>
                  </a:cubicBezTo>
                  <a:cubicBezTo>
                    <a:pt x="54" y="1079"/>
                    <a:pt x="54" y="1079"/>
                    <a:pt x="54" y="1079"/>
                  </a:cubicBezTo>
                  <a:cubicBezTo>
                    <a:pt x="72" y="1287"/>
                    <a:pt x="72" y="1287"/>
                    <a:pt x="72" y="1287"/>
                  </a:cubicBezTo>
                  <a:cubicBezTo>
                    <a:pt x="82" y="1419"/>
                    <a:pt x="82" y="1419"/>
                    <a:pt x="82" y="1419"/>
                  </a:cubicBezTo>
                  <a:cubicBezTo>
                    <a:pt x="121" y="1483"/>
                    <a:pt x="121" y="1483"/>
                    <a:pt x="121" y="1483"/>
                  </a:cubicBezTo>
                  <a:cubicBezTo>
                    <a:pt x="121" y="1516"/>
                    <a:pt x="121" y="1516"/>
                    <a:pt x="121" y="1516"/>
                  </a:cubicBezTo>
                  <a:cubicBezTo>
                    <a:pt x="121" y="1632"/>
                    <a:pt x="121" y="1632"/>
                    <a:pt x="121" y="1632"/>
                  </a:cubicBezTo>
                  <a:cubicBezTo>
                    <a:pt x="82" y="1655"/>
                    <a:pt x="82" y="1655"/>
                    <a:pt x="82" y="1655"/>
                  </a:cubicBezTo>
                  <a:cubicBezTo>
                    <a:pt x="44" y="1707"/>
                    <a:pt x="44" y="1707"/>
                    <a:pt x="44" y="1707"/>
                  </a:cubicBezTo>
                  <a:cubicBezTo>
                    <a:pt x="67" y="1768"/>
                    <a:pt x="67" y="1768"/>
                    <a:pt x="67" y="1768"/>
                  </a:cubicBezTo>
                  <a:cubicBezTo>
                    <a:pt x="90" y="1799"/>
                    <a:pt x="90" y="1799"/>
                    <a:pt x="90" y="1799"/>
                  </a:cubicBezTo>
                  <a:cubicBezTo>
                    <a:pt x="121" y="1829"/>
                    <a:pt x="121" y="1829"/>
                    <a:pt x="121" y="1829"/>
                  </a:cubicBezTo>
                  <a:cubicBezTo>
                    <a:pt x="191" y="1819"/>
                    <a:pt x="191" y="1819"/>
                    <a:pt x="191" y="1819"/>
                  </a:cubicBezTo>
                  <a:cubicBezTo>
                    <a:pt x="267" y="1814"/>
                    <a:pt x="267" y="1814"/>
                    <a:pt x="267" y="1814"/>
                  </a:cubicBezTo>
                  <a:cubicBezTo>
                    <a:pt x="324" y="1796"/>
                    <a:pt x="324" y="1796"/>
                    <a:pt x="324" y="1796"/>
                  </a:cubicBezTo>
                  <a:cubicBezTo>
                    <a:pt x="490" y="1677"/>
                    <a:pt x="490" y="1677"/>
                    <a:pt x="490" y="1677"/>
                  </a:cubicBezTo>
                  <a:cubicBezTo>
                    <a:pt x="477" y="1647"/>
                    <a:pt x="477" y="1647"/>
                    <a:pt x="477" y="1647"/>
                  </a:cubicBezTo>
                  <a:cubicBezTo>
                    <a:pt x="477" y="1630"/>
                    <a:pt x="477" y="1630"/>
                    <a:pt x="477" y="1630"/>
                  </a:cubicBezTo>
                  <a:cubicBezTo>
                    <a:pt x="477" y="1621"/>
                    <a:pt x="477" y="1621"/>
                    <a:pt x="477" y="1621"/>
                  </a:cubicBezTo>
                  <a:cubicBezTo>
                    <a:pt x="466" y="1583"/>
                    <a:pt x="466" y="1583"/>
                    <a:pt x="466" y="1583"/>
                  </a:cubicBezTo>
                  <a:cubicBezTo>
                    <a:pt x="453" y="1583"/>
                    <a:pt x="453" y="1583"/>
                    <a:pt x="453" y="1583"/>
                  </a:cubicBezTo>
                  <a:cubicBezTo>
                    <a:pt x="425" y="1583"/>
                    <a:pt x="425" y="1583"/>
                    <a:pt x="425" y="1583"/>
                  </a:cubicBezTo>
                  <a:cubicBezTo>
                    <a:pt x="414" y="1599"/>
                    <a:pt x="414" y="1599"/>
                    <a:pt x="414" y="1599"/>
                  </a:cubicBezTo>
                  <a:cubicBezTo>
                    <a:pt x="404" y="1608"/>
                    <a:pt x="404" y="1608"/>
                    <a:pt x="404" y="1608"/>
                  </a:cubicBezTo>
                  <a:cubicBezTo>
                    <a:pt x="384" y="1598"/>
                    <a:pt x="384" y="1598"/>
                    <a:pt x="384" y="1598"/>
                  </a:cubicBezTo>
                  <a:cubicBezTo>
                    <a:pt x="373" y="1583"/>
                    <a:pt x="373" y="1583"/>
                    <a:pt x="373" y="1583"/>
                  </a:cubicBezTo>
                  <a:cubicBezTo>
                    <a:pt x="388" y="1564"/>
                    <a:pt x="388" y="1564"/>
                    <a:pt x="388" y="1564"/>
                  </a:cubicBezTo>
                  <a:cubicBezTo>
                    <a:pt x="384" y="1554"/>
                    <a:pt x="384" y="1554"/>
                    <a:pt x="384" y="1554"/>
                  </a:cubicBezTo>
                  <a:cubicBezTo>
                    <a:pt x="365" y="1530"/>
                    <a:pt x="365" y="1530"/>
                    <a:pt x="365" y="1530"/>
                  </a:cubicBezTo>
                  <a:cubicBezTo>
                    <a:pt x="414" y="1473"/>
                    <a:pt x="414" y="1473"/>
                    <a:pt x="414" y="1473"/>
                  </a:cubicBezTo>
                  <a:cubicBezTo>
                    <a:pt x="464" y="1481"/>
                    <a:pt x="464" y="1481"/>
                    <a:pt x="464" y="1481"/>
                  </a:cubicBezTo>
                  <a:cubicBezTo>
                    <a:pt x="524" y="1437"/>
                    <a:pt x="524" y="1437"/>
                    <a:pt x="524" y="1437"/>
                  </a:cubicBezTo>
                  <a:cubicBezTo>
                    <a:pt x="557" y="1469"/>
                    <a:pt x="557" y="1469"/>
                    <a:pt x="557" y="1469"/>
                  </a:cubicBezTo>
                  <a:cubicBezTo>
                    <a:pt x="604" y="1460"/>
                    <a:pt x="604" y="1460"/>
                    <a:pt x="604" y="1460"/>
                  </a:cubicBezTo>
                  <a:cubicBezTo>
                    <a:pt x="672" y="1556"/>
                    <a:pt x="672" y="1556"/>
                    <a:pt x="672" y="1556"/>
                  </a:cubicBezTo>
                  <a:cubicBezTo>
                    <a:pt x="719" y="1551"/>
                    <a:pt x="719" y="1551"/>
                    <a:pt x="719" y="1551"/>
                  </a:cubicBezTo>
                  <a:cubicBezTo>
                    <a:pt x="729" y="1533"/>
                    <a:pt x="729" y="1533"/>
                    <a:pt x="729" y="1533"/>
                  </a:cubicBezTo>
                  <a:cubicBezTo>
                    <a:pt x="752" y="1520"/>
                    <a:pt x="752" y="1520"/>
                    <a:pt x="752" y="1520"/>
                  </a:cubicBezTo>
                  <a:cubicBezTo>
                    <a:pt x="768" y="1518"/>
                    <a:pt x="768" y="1518"/>
                    <a:pt x="768" y="1518"/>
                  </a:cubicBezTo>
                  <a:cubicBezTo>
                    <a:pt x="768" y="1531"/>
                    <a:pt x="768" y="1531"/>
                    <a:pt x="768" y="1531"/>
                  </a:cubicBezTo>
                  <a:cubicBezTo>
                    <a:pt x="768" y="1577"/>
                    <a:pt x="768" y="1577"/>
                    <a:pt x="768" y="1577"/>
                  </a:cubicBezTo>
                  <a:cubicBezTo>
                    <a:pt x="768" y="1619"/>
                    <a:pt x="768" y="1619"/>
                    <a:pt x="768" y="1619"/>
                  </a:cubicBezTo>
                  <a:cubicBezTo>
                    <a:pt x="789" y="1653"/>
                    <a:pt x="789" y="1653"/>
                    <a:pt x="789" y="1653"/>
                  </a:cubicBezTo>
                  <a:cubicBezTo>
                    <a:pt x="841" y="1627"/>
                    <a:pt x="841" y="1627"/>
                    <a:pt x="841" y="1627"/>
                  </a:cubicBezTo>
                  <a:cubicBezTo>
                    <a:pt x="872" y="1614"/>
                    <a:pt x="872" y="1614"/>
                    <a:pt x="872" y="1614"/>
                  </a:cubicBezTo>
                  <a:cubicBezTo>
                    <a:pt x="892" y="1609"/>
                    <a:pt x="892" y="1609"/>
                    <a:pt x="892" y="1609"/>
                  </a:cubicBezTo>
                  <a:cubicBezTo>
                    <a:pt x="940" y="1588"/>
                    <a:pt x="940" y="1588"/>
                    <a:pt x="940" y="1588"/>
                  </a:cubicBezTo>
                  <a:cubicBezTo>
                    <a:pt x="968" y="1599"/>
                    <a:pt x="968" y="1599"/>
                    <a:pt x="968" y="1599"/>
                  </a:cubicBezTo>
                  <a:cubicBezTo>
                    <a:pt x="968" y="1674"/>
                    <a:pt x="968" y="1674"/>
                    <a:pt x="968" y="1674"/>
                  </a:cubicBezTo>
                  <a:cubicBezTo>
                    <a:pt x="1002" y="1785"/>
                    <a:pt x="1002" y="1785"/>
                    <a:pt x="1002" y="1785"/>
                  </a:cubicBezTo>
                  <a:cubicBezTo>
                    <a:pt x="1039" y="1783"/>
                    <a:pt x="1039" y="1783"/>
                    <a:pt x="1039" y="1783"/>
                  </a:cubicBezTo>
                  <a:cubicBezTo>
                    <a:pt x="1033" y="1838"/>
                    <a:pt x="1033" y="1838"/>
                    <a:pt x="1033" y="1838"/>
                  </a:cubicBezTo>
                  <a:cubicBezTo>
                    <a:pt x="1009" y="1822"/>
                    <a:pt x="1009" y="1822"/>
                    <a:pt x="1009" y="1822"/>
                  </a:cubicBezTo>
                  <a:cubicBezTo>
                    <a:pt x="1039" y="1918"/>
                    <a:pt x="1039" y="1918"/>
                    <a:pt x="1039" y="1918"/>
                  </a:cubicBezTo>
                  <a:cubicBezTo>
                    <a:pt x="1056" y="2001"/>
                    <a:pt x="1056" y="2001"/>
                    <a:pt x="1056" y="2001"/>
                  </a:cubicBezTo>
                  <a:cubicBezTo>
                    <a:pt x="1056" y="2045"/>
                    <a:pt x="1056" y="2045"/>
                    <a:pt x="1056" y="2045"/>
                  </a:cubicBezTo>
                  <a:cubicBezTo>
                    <a:pt x="1083" y="2069"/>
                    <a:pt x="1083" y="2069"/>
                    <a:pt x="1083" y="2069"/>
                  </a:cubicBezTo>
                  <a:cubicBezTo>
                    <a:pt x="1117" y="2082"/>
                    <a:pt x="1117" y="2082"/>
                    <a:pt x="1117" y="2082"/>
                  </a:cubicBezTo>
                  <a:cubicBezTo>
                    <a:pt x="1184" y="2094"/>
                    <a:pt x="1184" y="2094"/>
                    <a:pt x="1184" y="2094"/>
                  </a:cubicBezTo>
                  <a:cubicBezTo>
                    <a:pt x="1212" y="2094"/>
                    <a:pt x="1212" y="2094"/>
                    <a:pt x="1212" y="2094"/>
                  </a:cubicBezTo>
                  <a:cubicBezTo>
                    <a:pt x="1212" y="2066"/>
                    <a:pt x="1212" y="2066"/>
                    <a:pt x="1212" y="2066"/>
                  </a:cubicBezTo>
                  <a:cubicBezTo>
                    <a:pt x="1212" y="2050"/>
                    <a:pt x="1212" y="2050"/>
                    <a:pt x="1212" y="2050"/>
                  </a:cubicBezTo>
                  <a:cubicBezTo>
                    <a:pt x="1246" y="2025"/>
                    <a:pt x="1246" y="2025"/>
                    <a:pt x="1246" y="2025"/>
                  </a:cubicBezTo>
                  <a:cubicBezTo>
                    <a:pt x="1282" y="2004"/>
                    <a:pt x="1282" y="2004"/>
                    <a:pt x="1282" y="2004"/>
                  </a:cubicBezTo>
                  <a:cubicBezTo>
                    <a:pt x="1295" y="2007"/>
                    <a:pt x="1295" y="2007"/>
                    <a:pt x="1295" y="2007"/>
                  </a:cubicBezTo>
                  <a:cubicBezTo>
                    <a:pt x="1306" y="2019"/>
                    <a:pt x="1306" y="2019"/>
                    <a:pt x="1306" y="2019"/>
                  </a:cubicBezTo>
                  <a:cubicBezTo>
                    <a:pt x="1306" y="2074"/>
                    <a:pt x="1306" y="2074"/>
                    <a:pt x="1306" y="2074"/>
                  </a:cubicBezTo>
                  <a:cubicBezTo>
                    <a:pt x="1353" y="2131"/>
                    <a:pt x="1353" y="2131"/>
                    <a:pt x="1353" y="2131"/>
                  </a:cubicBezTo>
                  <a:cubicBezTo>
                    <a:pt x="1379" y="2176"/>
                    <a:pt x="1379" y="2176"/>
                    <a:pt x="1379" y="2176"/>
                  </a:cubicBezTo>
                  <a:cubicBezTo>
                    <a:pt x="1379" y="2243"/>
                    <a:pt x="1379" y="2243"/>
                    <a:pt x="1379" y="2243"/>
                  </a:cubicBezTo>
                  <a:cubicBezTo>
                    <a:pt x="1322" y="2306"/>
                    <a:pt x="1322" y="2306"/>
                    <a:pt x="1322" y="2306"/>
                  </a:cubicBezTo>
                  <a:cubicBezTo>
                    <a:pt x="1309" y="2332"/>
                    <a:pt x="1309" y="2332"/>
                    <a:pt x="1309" y="2332"/>
                  </a:cubicBezTo>
                  <a:cubicBezTo>
                    <a:pt x="1312" y="2363"/>
                    <a:pt x="1312" y="2363"/>
                    <a:pt x="1312" y="2363"/>
                  </a:cubicBezTo>
                  <a:cubicBezTo>
                    <a:pt x="1343" y="2407"/>
                    <a:pt x="1343" y="2407"/>
                    <a:pt x="1343" y="2407"/>
                  </a:cubicBezTo>
                  <a:cubicBezTo>
                    <a:pt x="1368" y="2438"/>
                    <a:pt x="1368" y="2438"/>
                    <a:pt x="1368" y="2438"/>
                  </a:cubicBezTo>
                  <a:cubicBezTo>
                    <a:pt x="1348" y="2458"/>
                    <a:pt x="1348" y="2458"/>
                    <a:pt x="1348" y="2458"/>
                  </a:cubicBezTo>
                  <a:cubicBezTo>
                    <a:pt x="1322" y="2479"/>
                    <a:pt x="1322" y="2479"/>
                    <a:pt x="1322" y="2479"/>
                  </a:cubicBezTo>
                  <a:cubicBezTo>
                    <a:pt x="1298" y="2501"/>
                    <a:pt x="1298" y="2501"/>
                    <a:pt x="1298" y="2501"/>
                  </a:cubicBezTo>
                  <a:cubicBezTo>
                    <a:pt x="1329" y="2622"/>
                    <a:pt x="1329" y="2622"/>
                    <a:pt x="1329" y="2622"/>
                  </a:cubicBezTo>
                  <a:cubicBezTo>
                    <a:pt x="1426" y="2748"/>
                    <a:pt x="1426" y="2748"/>
                    <a:pt x="1426" y="2748"/>
                  </a:cubicBezTo>
                  <a:cubicBezTo>
                    <a:pt x="1441" y="2770"/>
                    <a:pt x="1441" y="2770"/>
                    <a:pt x="1441" y="2770"/>
                  </a:cubicBezTo>
                  <a:cubicBezTo>
                    <a:pt x="1451" y="2787"/>
                    <a:pt x="1451" y="2787"/>
                    <a:pt x="1451" y="2787"/>
                  </a:cubicBezTo>
                  <a:cubicBezTo>
                    <a:pt x="1451" y="2800"/>
                    <a:pt x="1451" y="2800"/>
                    <a:pt x="1451" y="2800"/>
                  </a:cubicBezTo>
                  <a:cubicBezTo>
                    <a:pt x="1423" y="2823"/>
                    <a:pt x="1423" y="2823"/>
                    <a:pt x="1423" y="2823"/>
                  </a:cubicBezTo>
                  <a:cubicBezTo>
                    <a:pt x="1400" y="2848"/>
                    <a:pt x="1400" y="2848"/>
                    <a:pt x="1400" y="2848"/>
                  </a:cubicBezTo>
                  <a:cubicBezTo>
                    <a:pt x="1451" y="2924"/>
                    <a:pt x="1451" y="2924"/>
                    <a:pt x="1451" y="2924"/>
                  </a:cubicBezTo>
                  <a:cubicBezTo>
                    <a:pt x="1495" y="2942"/>
                    <a:pt x="1495" y="2942"/>
                    <a:pt x="1495" y="2942"/>
                  </a:cubicBezTo>
                  <a:cubicBezTo>
                    <a:pt x="1537" y="2958"/>
                    <a:pt x="1537" y="2958"/>
                    <a:pt x="1537" y="2958"/>
                  </a:cubicBezTo>
                  <a:cubicBezTo>
                    <a:pt x="1599" y="3007"/>
                    <a:pt x="1599" y="3007"/>
                    <a:pt x="1599" y="3007"/>
                  </a:cubicBezTo>
                  <a:cubicBezTo>
                    <a:pt x="1652" y="3062"/>
                    <a:pt x="1652" y="3062"/>
                    <a:pt x="1652" y="3062"/>
                  </a:cubicBezTo>
                  <a:cubicBezTo>
                    <a:pt x="1685" y="3109"/>
                    <a:pt x="1685" y="3109"/>
                    <a:pt x="1685" y="3109"/>
                  </a:cubicBezTo>
                  <a:cubicBezTo>
                    <a:pt x="1685" y="3166"/>
                    <a:pt x="1685" y="3166"/>
                    <a:pt x="1685" y="3166"/>
                  </a:cubicBezTo>
                  <a:cubicBezTo>
                    <a:pt x="1699" y="3259"/>
                    <a:pt x="1699" y="3259"/>
                    <a:pt x="1699" y="3259"/>
                  </a:cubicBezTo>
                  <a:cubicBezTo>
                    <a:pt x="1699" y="3361"/>
                    <a:pt x="1699" y="3361"/>
                    <a:pt x="1699" y="3361"/>
                  </a:cubicBezTo>
                  <a:cubicBezTo>
                    <a:pt x="1670" y="3460"/>
                    <a:pt x="1670" y="3460"/>
                    <a:pt x="1670" y="3460"/>
                  </a:cubicBezTo>
                  <a:cubicBezTo>
                    <a:pt x="1699" y="3491"/>
                    <a:pt x="1699" y="3491"/>
                    <a:pt x="1699" y="3491"/>
                  </a:cubicBezTo>
                  <a:cubicBezTo>
                    <a:pt x="1732" y="3532"/>
                    <a:pt x="1732" y="3532"/>
                    <a:pt x="1732" y="3532"/>
                  </a:cubicBezTo>
                  <a:cubicBezTo>
                    <a:pt x="1732" y="3585"/>
                    <a:pt x="1732" y="3585"/>
                    <a:pt x="1732" y="3585"/>
                  </a:cubicBezTo>
                  <a:cubicBezTo>
                    <a:pt x="1732" y="3662"/>
                    <a:pt x="1732" y="3662"/>
                    <a:pt x="1732" y="3662"/>
                  </a:cubicBezTo>
                  <a:cubicBezTo>
                    <a:pt x="1714" y="3675"/>
                    <a:pt x="1714" y="3675"/>
                    <a:pt x="1714" y="3675"/>
                  </a:cubicBezTo>
                  <a:cubicBezTo>
                    <a:pt x="1699" y="3675"/>
                    <a:pt x="1699" y="3675"/>
                    <a:pt x="1699" y="3675"/>
                  </a:cubicBezTo>
                  <a:cubicBezTo>
                    <a:pt x="1673" y="3667"/>
                    <a:pt x="1673" y="3667"/>
                    <a:pt x="1673" y="3667"/>
                  </a:cubicBezTo>
                  <a:cubicBezTo>
                    <a:pt x="1667" y="3660"/>
                    <a:pt x="1667" y="3660"/>
                    <a:pt x="1667" y="3660"/>
                  </a:cubicBezTo>
                  <a:cubicBezTo>
                    <a:pt x="1659" y="3618"/>
                    <a:pt x="1659" y="3618"/>
                    <a:pt x="1659" y="3618"/>
                  </a:cubicBezTo>
                  <a:cubicBezTo>
                    <a:pt x="1644" y="3611"/>
                    <a:pt x="1644" y="3611"/>
                    <a:pt x="1644" y="3611"/>
                  </a:cubicBezTo>
                  <a:cubicBezTo>
                    <a:pt x="1626" y="3632"/>
                    <a:pt x="1626" y="3632"/>
                    <a:pt x="1626" y="3632"/>
                  </a:cubicBezTo>
                  <a:cubicBezTo>
                    <a:pt x="1590" y="3665"/>
                    <a:pt x="1590" y="3665"/>
                    <a:pt x="1590" y="3665"/>
                  </a:cubicBezTo>
                  <a:cubicBezTo>
                    <a:pt x="1563" y="3668"/>
                    <a:pt x="1563" y="3668"/>
                    <a:pt x="1563" y="3668"/>
                  </a:cubicBezTo>
                  <a:cubicBezTo>
                    <a:pt x="1532" y="3657"/>
                    <a:pt x="1532" y="3657"/>
                    <a:pt x="1532" y="3657"/>
                  </a:cubicBezTo>
                  <a:cubicBezTo>
                    <a:pt x="1504" y="3619"/>
                    <a:pt x="1504" y="3619"/>
                    <a:pt x="1504" y="3619"/>
                  </a:cubicBezTo>
                  <a:cubicBezTo>
                    <a:pt x="1483" y="3589"/>
                    <a:pt x="1483" y="3589"/>
                    <a:pt x="1483" y="3589"/>
                  </a:cubicBezTo>
                  <a:cubicBezTo>
                    <a:pt x="1459" y="3580"/>
                    <a:pt x="1459" y="3580"/>
                    <a:pt x="1459" y="3580"/>
                  </a:cubicBezTo>
                  <a:cubicBezTo>
                    <a:pt x="1446" y="3593"/>
                    <a:pt x="1446" y="3593"/>
                    <a:pt x="1446" y="3593"/>
                  </a:cubicBezTo>
                  <a:cubicBezTo>
                    <a:pt x="1446" y="3616"/>
                    <a:pt x="1446" y="3616"/>
                    <a:pt x="1446" y="3616"/>
                  </a:cubicBezTo>
                  <a:cubicBezTo>
                    <a:pt x="1431" y="3675"/>
                    <a:pt x="1431" y="3675"/>
                    <a:pt x="1431" y="3675"/>
                  </a:cubicBezTo>
                  <a:cubicBezTo>
                    <a:pt x="1454" y="3717"/>
                    <a:pt x="1454" y="3717"/>
                    <a:pt x="1454" y="3717"/>
                  </a:cubicBezTo>
                  <a:cubicBezTo>
                    <a:pt x="1535" y="3785"/>
                    <a:pt x="1535" y="3785"/>
                    <a:pt x="1535" y="3785"/>
                  </a:cubicBezTo>
                  <a:cubicBezTo>
                    <a:pt x="1512" y="3932"/>
                    <a:pt x="1512" y="3932"/>
                    <a:pt x="1512" y="3932"/>
                  </a:cubicBezTo>
                  <a:cubicBezTo>
                    <a:pt x="1433" y="3906"/>
                    <a:pt x="1433" y="3906"/>
                    <a:pt x="1433" y="3906"/>
                  </a:cubicBezTo>
                  <a:cubicBezTo>
                    <a:pt x="1283" y="4039"/>
                    <a:pt x="1283" y="4039"/>
                    <a:pt x="1283" y="4039"/>
                  </a:cubicBezTo>
                  <a:cubicBezTo>
                    <a:pt x="1233" y="4011"/>
                    <a:pt x="1233" y="4011"/>
                    <a:pt x="1233" y="4011"/>
                  </a:cubicBezTo>
                  <a:cubicBezTo>
                    <a:pt x="1161" y="4075"/>
                    <a:pt x="1161" y="4075"/>
                    <a:pt x="1161" y="4075"/>
                  </a:cubicBezTo>
                  <a:cubicBezTo>
                    <a:pt x="1171" y="4309"/>
                    <a:pt x="1171" y="4309"/>
                    <a:pt x="1171" y="4309"/>
                  </a:cubicBezTo>
                  <a:cubicBezTo>
                    <a:pt x="1208" y="4520"/>
                    <a:pt x="1208" y="4520"/>
                    <a:pt x="1208" y="4520"/>
                  </a:cubicBezTo>
                  <a:cubicBezTo>
                    <a:pt x="1304" y="4741"/>
                    <a:pt x="1304" y="4741"/>
                    <a:pt x="1304" y="4741"/>
                  </a:cubicBezTo>
                  <a:cubicBezTo>
                    <a:pt x="1291" y="4840"/>
                    <a:pt x="1291" y="4840"/>
                    <a:pt x="1291" y="4840"/>
                  </a:cubicBezTo>
                  <a:cubicBezTo>
                    <a:pt x="1260" y="4976"/>
                    <a:pt x="1260" y="4976"/>
                    <a:pt x="1260" y="4976"/>
                  </a:cubicBezTo>
                  <a:cubicBezTo>
                    <a:pt x="1290" y="5080"/>
                    <a:pt x="1290" y="5080"/>
                    <a:pt x="1290" y="5080"/>
                  </a:cubicBezTo>
                  <a:cubicBezTo>
                    <a:pt x="1262" y="5126"/>
                    <a:pt x="1262" y="5126"/>
                    <a:pt x="1262" y="5126"/>
                  </a:cubicBezTo>
                  <a:cubicBezTo>
                    <a:pt x="1277" y="5212"/>
                    <a:pt x="1277" y="5212"/>
                    <a:pt x="1277" y="5212"/>
                  </a:cubicBezTo>
                  <a:cubicBezTo>
                    <a:pt x="1273" y="5249"/>
                    <a:pt x="1273" y="5249"/>
                    <a:pt x="1273" y="5249"/>
                  </a:cubicBezTo>
                  <a:cubicBezTo>
                    <a:pt x="1223" y="5336"/>
                    <a:pt x="1223" y="5336"/>
                    <a:pt x="1223" y="5336"/>
                  </a:cubicBezTo>
                  <a:cubicBezTo>
                    <a:pt x="1270" y="5414"/>
                    <a:pt x="1270" y="5414"/>
                    <a:pt x="1270" y="5414"/>
                  </a:cubicBezTo>
                  <a:cubicBezTo>
                    <a:pt x="1236" y="5522"/>
                    <a:pt x="1236" y="5522"/>
                    <a:pt x="1236" y="5522"/>
                  </a:cubicBezTo>
                  <a:cubicBezTo>
                    <a:pt x="1156" y="5578"/>
                    <a:pt x="1156" y="5578"/>
                    <a:pt x="1156" y="5578"/>
                  </a:cubicBezTo>
                  <a:cubicBezTo>
                    <a:pt x="1122" y="5479"/>
                    <a:pt x="1122" y="5479"/>
                    <a:pt x="1122" y="5479"/>
                  </a:cubicBezTo>
                  <a:cubicBezTo>
                    <a:pt x="1085" y="5461"/>
                    <a:pt x="1085" y="5461"/>
                    <a:pt x="1085" y="5461"/>
                  </a:cubicBezTo>
                  <a:cubicBezTo>
                    <a:pt x="981" y="5550"/>
                    <a:pt x="981" y="5550"/>
                    <a:pt x="981" y="5550"/>
                  </a:cubicBezTo>
                  <a:cubicBezTo>
                    <a:pt x="945" y="5500"/>
                    <a:pt x="945" y="5500"/>
                    <a:pt x="945" y="5500"/>
                  </a:cubicBezTo>
                  <a:cubicBezTo>
                    <a:pt x="841" y="5511"/>
                    <a:pt x="841" y="5511"/>
                    <a:pt x="841" y="5511"/>
                  </a:cubicBezTo>
                  <a:cubicBezTo>
                    <a:pt x="792" y="5555"/>
                    <a:pt x="792" y="5555"/>
                    <a:pt x="792" y="5555"/>
                  </a:cubicBezTo>
                  <a:cubicBezTo>
                    <a:pt x="749" y="5586"/>
                    <a:pt x="749" y="5586"/>
                    <a:pt x="749" y="5586"/>
                  </a:cubicBezTo>
                  <a:cubicBezTo>
                    <a:pt x="706" y="5609"/>
                    <a:pt x="706" y="5609"/>
                    <a:pt x="706" y="5609"/>
                  </a:cubicBezTo>
                  <a:cubicBezTo>
                    <a:pt x="659" y="5630"/>
                    <a:pt x="659" y="5630"/>
                    <a:pt x="659" y="5630"/>
                  </a:cubicBezTo>
                  <a:cubicBezTo>
                    <a:pt x="620" y="5651"/>
                    <a:pt x="620" y="5651"/>
                    <a:pt x="620" y="5651"/>
                  </a:cubicBezTo>
                  <a:cubicBezTo>
                    <a:pt x="591" y="5671"/>
                    <a:pt x="591" y="5671"/>
                    <a:pt x="591" y="5671"/>
                  </a:cubicBezTo>
                  <a:cubicBezTo>
                    <a:pt x="267" y="5651"/>
                    <a:pt x="267" y="5651"/>
                    <a:pt x="267" y="5651"/>
                  </a:cubicBezTo>
                  <a:cubicBezTo>
                    <a:pt x="173" y="5628"/>
                    <a:pt x="173" y="5628"/>
                    <a:pt x="173" y="5628"/>
                  </a:cubicBezTo>
                  <a:cubicBezTo>
                    <a:pt x="344" y="5750"/>
                    <a:pt x="344" y="5750"/>
                    <a:pt x="344" y="5750"/>
                  </a:cubicBezTo>
                  <a:cubicBezTo>
                    <a:pt x="486" y="5787"/>
                    <a:pt x="486" y="5787"/>
                    <a:pt x="486" y="5787"/>
                  </a:cubicBezTo>
                  <a:cubicBezTo>
                    <a:pt x="628" y="5831"/>
                    <a:pt x="628" y="5831"/>
                    <a:pt x="628" y="5831"/>
                  </a:cubicBezTo>
                  <a:cubicBezTo>
                    <a:pt x="757" y="5849"/>
                    <a:pt x="757" y="5849"/>
                    <a:pt x="757" y="5849"/>
                  </a:cubicBezTo>
                  <a:cubicBezTo>
                    <a:pt x="807" y="5843"/>
                    <a:pt x="807" y="5843"/>
                    <a:pt x="807" y="5843"/>
                  </a:cubicBezTo>
                  <a:cubicBezTo>
                    <a:pt x="776" y="5760"/>
                    <a:pt x="776" y="5760"/>
                    <a:pt x="776" y="5760"/>
                  </a:cubicBezTo>
                  <a:cubicBezTo>
                    <a:pt x="856" y="5732"/>
                    <a:pt x="856" y="5732"/>
                    <a:pt x="856" y="5732"/>
                  </a:cubicBezTo>
                  <a:cubicBezTo>
                    <a:pt x="1001" y="5809"/>
                    <a:pt x="1001" y="5809"/>
                    <a:pt x="1001" y="5809"/>
                  </a:cubicBezTo>
                  <a:cubicBezTo>
                    <a:pt x="976" y="5902"/>
                    <a:pt x="976" y="5902"/>
                    <a:pt x="976" y="5902"/>
                  </a:cubicBezTo>
                  <a:cubicBezTo>
                    <a:pt x="1137" y="5908"/>
                    <a:pt x="1137" y="5908"/>
                    <a:pt x="1137" y="5908"/>
                  </a:cubicBezTo>
                  <a:cubicBezTo>
                    <a:pt x="1155" y="5972"/>
                    <a:pt x="1155" y="5972"/>
                    <a:pt x="1155" y="5972"/>
                  </a:cubicBezTo>
                  <a:cubicBezTo>
                    <a:pt x="1137" y="6071"/>
                    <a:pt x="1137" y="6071"/>
                    <a:pt x="1137" y="6071"/>
                  </a:cubicBezTo>
                  <a:cubicBezTo>
                    <a:pt x="1217" y="6130"/>
                    <a:pt x="1217" y="6130"/>
                    <a:pt x="1217" y="6130"/>
                  </a:cubicBezTo>
                  <a:cubicBezTo>
                    <a:pt x="1303" y="6158"/>
                    <a:pt x="1303" y="6158"/>
                    <a:pt x="1303" y="6158"/>
                  </a:cubicBezTo>
                  <a:cubicBezTo>
                    <a:pt x="1257" y="6228"/>
                    <a:pt x="1257" y="6228"/>
                    <a:pt x="1257" y="6228"/>
                  </a:cubicBezTo>
                  <a:cubicBezTo>
                    <a:pt x="1285" y="6296"/>
                    <a:pt x="1285" y="6296"/>
                    <a:pt x="1285" y="6296"/>
                  </a:cubicBezTo>
                  <a:cubicBezTo>
                    <a:pt x="1417" y="6296"/>
                    <a:pt x="1417" y="6296"/>
                    <a:pt x="1417" y="6296"/>
                  </a:cubicBezTo>
                  <a:cubicBezTo>
                    <a:pt x="1497" y="6247"/>
                    <a:pt x="1497" y="6247"/>
                    <a:pt x="1497" y="6247"/>
                  </a:cubicBezTo>
                  <a:cubicBezTo>
                    <a:pt x="1559" y="6170"/>
                    <a:pt x="1559" y="6170"/>
                    <a:pt x="1559" y="6170"/>
                  </a:cubicBezTo>
                  <a:cubicBezTo>
                    <a:pt x="1630" y="6099"/>
                    <a:pt x="1630" y="6099"/>
                    <a:pt x="1630" y="6099"/>
                  </a:cubicBezTo>
                  <a:cubicBezTo>
                    <a:pt x="1713" y="5972"/>
                    <a:pt x="1713" y="5972"/>
                    <a:pt x="1713" y="5972"/>
                  </a:cubicBezTo>
                  <a:cubicBezTo>
                    <a:pt x="1689" y="5892"/>
                    <a:pt x="1689" y="5892"/>
                    <a:pt x="1689" y="5892"/>
                  </a:cubicBezTo>
                  <a:cubicBezTo>
                    <a:pt x="1689" y="5772"/>
                    <a:pt x="1689" y="5772"/>
                    <a:pt x="1689" y="5772"/>
                  </a:cubicBezTo>
                  <a:cubicBezTo>
                    <a:pt x="1750" y="5837"/>
                    <a:pt x="1750" y="5837"/>
                    <a:pt x="1750" y="5837"/>
                  </a:cubicBezTo>
                  <a:cubicBezTo>
                    <a:pt x="1824" y="5837"/>
                    <a:pt x="1824" y="5837"/>
                    <a:pt x="1824" y="5837"/>
                  </a:cubicBezTo>
                  <a:cubicBezTo>
                    <a:pt x="1855" y="5809"/>
                    <a:pt x="1855" y="5809"/>
                    <a:pt x="1855" y="5809"/>
                  </a:cubicBezTo>
                  <a:cubicBezTo>
                    <a:pt x="1932" y="5806"/>
                    <a:pt x="1932" y="5806"/>
                    <a:pt x="1932" y="5806"/>
                  </a:cubicBezTo>
                  <a:cubicBezTo>
                    <a:pt x="2019" y="5895"/>
                    <a:pt x="2019" y="5895"/>
                    <a:pt x="2019" y="5895"/>
                  </a:cubicBezTo>
                  <a:cubicBezTo>
                    <a:pt x="2133" y="5895"/>
                    <a:pt x="2133" y="5895"/>
                    <a:pt x="2133" y="5895"/>
                  </a:cubicBezTo>
                  <a:cubicBezTo>
                    <a:pt x="2210" y="5858"/>
                    <a:pt x="2210" y="5858"/>
                    <a:pt x="2210" y="5858"/>
                  </a:cubicBezTo>
                  <a:cubicBezTo>
                    <a:pt x="2197" y="5905"/>
                    <a:pt x="2197" y="5905"/>
                    <a:pt x="2197" y="5905"/>
                  </a:cubicBezTo>
                  <a:cubicBezTo>
                    <a:pt x="2244" y="5951"/>
                    <a:pt x="2244" y="5951"/>
                    <a:pt x="2244" y="5951"/>
                  </a:cubicBezTo>
                  <a:cubicBezTo>
                    <a:pt x="2244" y="5976"/>
                    <a:pt x="2244" y="5976"/>
                    <a:pt x="2244" y="5976"/>
                  </a:cubicBezTo>
                  <a:cubicBezTo>
                    <a:pt x="2265" y="6006"/>
                    <a:pt x="2265" y="6006"/>
                    <a:pt x="2265" y="6006"/>
                  </a:cubicBezTo>
                  <a:cubicBezTo>
                    <a:pt x="2296" y="6037"/>
                    <a:pt x="2296" y="6037"/>
                    <a:pt x="2296" y="6037"/>
                  </a:cubicBezTo>
                  <a:cubicBezTo>
                    <a:pt x="2352" y="6071"/>
                    <a:pt x="2352" y="6071"/>
                    <a:pt x="2352" y="6071"/>
                  </a:cubicBezTo>
                  <a:cubicBezTo>
                    <a:pt x="2466" y="6099"/>
                    <a:pt x="2466" y="6099"/>
                    <a:pt x="2466" y="6099"/>
                  </a:cubicBezTo>
                  <a:cubicBezTo>
                    <a:pt x="2580" y="6077"/>
                    <a:pt x="2580" y="6077"/>
                    <a:pt x="2580" y="6077"/>
                  </a:cubicBezTo>
                  <a:cubicBezTo>
                    <a:pt x="2666" y="6059"/>
                    <a:pt x="2666" y="6059"/>
                    <a:pt x="2666" y="6059"/>
                  </a:cubicBezTo>
                  <a:cubicBezTo>
                    <a:pt x="2712" y="6099"/>
                    <a:pt x="2712" y="6099"/>
                    <a:pt x="2712" y="6099"/>
                  </a:cubicBezTo>
                  <a:cubicBezTo>
                    <a:pt x="2777" y="6080"/>
                    <a:pt x="2777" y="6080"/>
                    <a:pt x="2777" y="6080"/>
                  </a:cubicBezTo>
                  <a:cubicBezTo>
                    <a:pt x="2833" y="6062"/>
                    <a:pt x="2833" y="6062"/>
                    <a:pt x="2833" y="6062"/>
                  </a:cubicBezTo>
                  <a:cubicBezTo>
                    <a:pt x="2972" y="6099"/>
                    <a:pt x="2972" y="6099"/>
                    <a:pt x="2972" y="6099"/>
                  </a:cubicBezTo>
                  <a:cubicBezTo>
                    <a:pt x="2925" y="5960"/>
                    <a:pt x="2925" y="5960"/>
                    <a:pt x="2925" y="5960"/>
                  </a:cubicBezTo>
                  <a:cubicBezTo>
                    <a:pt x="2953" y="5902"/>
                    <a:pt x="2953" y="5902"/>
                    <a:pt x="2953" y="5902"/>
                  </a:cubicBezTo>
                  <a:cubicBezTo>
                    <a:pt x="3120" y="5892"/>
                    <a:pt x="3120" y="5892"/>
                    <a:pt x="3120" y="5892"/>
                  </a:cubicBezTo>
                  <a:cubicBezTo>
                    <a:pt x="3147" y="5763"/>
                    <a:pt x="3147" y="5763"/>
                    <a:pt x="3147" y="5763"/>
                  </a:cubicBezTo>
                  <a:cubicBezTo>
                    <a:pt x="3169" y="5747"/>
                    <a:pt x="3169" y="5747"/>
                    <a:pt x="3169" y="5747"/>
                  </a:cubicBezTo>
                  <a:cubicBezTo>
                    <a:pt x="3339" y="5732"/>
                    <a:pt x="3339" y="5732"/>
                    <a:pt x="3339" y="5732"/>
                  </a:cubicBezTo>
                  <a:cubicBezTo>
                    <a:pt x="3505" y="5729"/>
                    <a:pt x="3505" y="5729"/>
                    <a:pt x="3505" y="5729"/>
                  </a:cubicBezTo>
                  <a:cubicBezTo>
                    <a:pt x="3573" y="5713"/>
                    <a:pt x="3573" y="5713"/>
                    <a:pt x="3573" y="5713"/>
                  </a:cubicBezTo>
                  <a:cubicBezTo>
                    <a:pt x="3702" y="5717"/>
                    <a:pt x="3702" y="5717"/>
                    <a:pt x="3702" y="5717"/>
                  </a:cubicBezTo>
                  <a:cubicBezTo>
                    <a:pt x="3835" y="5735"/>
                    <a:pt x="3835" y="5735"/>
                    <a:pt x="3835" y="5735"/>
                  </a:cubicBezTo>
                  <a:cubicBezTo>
                    <a:pt x="3962" y="5713"/>
                    <a:pt x="3962" y="5713"/>
                    <a:pt x="3962" y="5713"/>
                  </a:cubicBezTo>
                  <a:cubicBezTo>
                    <a:pt x="3943" y="5531"/>
                    <a:pt x="3943" y="5531"/>
                    <a:pt x="3943" y="5531"/>
                  </a:cubicBezTo>
                  <a:cubicBezTo>
                    <a:pt x="3965" y="5510"/>
                    <a:pt x="3965" y="5510"/>
                    <a:pt x="3965" y="5510"/>
                  </a:cubicBezTo>
                  <a:cubicBezTo>
                    <a:pt x="4005" y="5578"/>
                    <a:pt x="4005" y="5578"/>
                    <a:pt x="4005" y="5578"/>
                  </a:cubicBezTo>
                  <a:cubicBezTo>
                    <a:pt x="4156" y="5575"/>
                    <a:pt x="4156" y="5575"/>
                    <a:pt x="4156" y="5575"/>
                  </a:cubicBezTo>
                  <a:cubicBezTo>
                    <a:pt x="4214" y="5575"/>
                    <a:pt x="4214" y="5575"/>
                    <a:pt x="4214" y="5575"/>
                  </a:cubicBezTo>
                  <a:cubicBezTo>
                    <a:pt x="4230" y="5618"/>
                    <a:pt x="4230" y="5618"/>
                    <a:pt x="4230" y="5618"/>
                  </a:cubicBezTo>
                  <a:cubicBezTo>
                    <a:pt x="4322" y="5673"/>
                    <a:pt x="4322" y="5673"/>
                    <a:pt x="4322" y="5673"/>
                  </a:cubicBezTo>
                  <a:cubicBezTo>
                    <a:pt x="4396" y="5661"/>
                    <a:pt x="4396" y="5661"/>
                    <a:pt x="4396" y="5661"/>
                  </a:cubicBezTo>
                  <a:cubicBezTo>
                    <a:pt x="4449" y="5587"/>
                    <a:pt x="4449" y="5587"/>
                    <a:pt x="4449" y="5587"/>
                  </a:cubicBezTo>
                  <a:cubicBezTo>
                    <a:pt x="4507" y="5578"/>
                    <a:pt x="4507" y="5578"/>
                    <a:pt x="4507" y="5578"/>
                  </a:cubicBezTo>
                  <a:cubicBezTo>
                    <a:pt x="4612" y="5593"/>
                    <a:pt x="4612" y="5593"/>
                    <a:pt x="4612" y="5593"/>
                  </a:cubicBezTo>
                  <a:cubicBezTo>
                    <a:pt x="4683" y="5646"/>
                    <a:pt x="4683" y="5646"/>
                    <a:pt x="4683" y="5646"/>
                  </a:cubicBezTo>
                  <a:cubicBezTo>
                    <a:pt x="4677" y="5686"/>
                    <a:pt x="4677" y="5686"/>
                    <a:pt x="4677" y="5686"/>
                  </a:cubicBezTo>
                  <a:cubicBezTo>
                    <a:pt x="4640" y="5803"/>
                    <a:pt x="4640" y="5803"/>
                    <a:pt x="4640" y="5803"/>
                  </a:cubicBezTo>
                  <a:cubicBezTo>
                    <a:pt x="4696" y="5855"/>
                    <a:pt x="4696" y="5855"/>
                    <a:pt x="4696" y="5855"/>
                  </a:cubicBezTo>
                  <a:cubicBezTo>
                    <a:pt x="4776" y="5911"/>
                    <a:pt x="4776" y="5911"/>
                    <a:pt x="4776" y="5911"/>
                  </a:cubicBezTo>
                  <a:cubicBezTo>
                    <a:pt x="4862" y="5948"/>
                    <a:pt x="4862" y="5948"/>
                    <a:pt x="4862" y="5948"/>
                  </a:cubicBezTo>
                  <a:cubicBezTo>
                    <a:pt x="4921" y="5979"/>
                    <a:pt x="4921" y="5979"/>
                    <a:pt x="4921" y="5979"/>
                  </a:cubicBezTo>
                  <a:cubicBezTo>
                    <a:pt x="5016" y="5997"/>
                    <a:pt x="5016" y="5997"/>
                    <a:pt x="5016" y="5997"/>
                  </a:cubicBezTo>
                  <a:cubicBezTo>
                    <a:pt x="5053" y="5997"/>
                    <a:pt x="5053" y="5997"/>
                    <a:pt x="5053" y="5997"/>
                  </a:cubicBezTo>
                  <a:cubicBezTo>
                    <a:pt x="5053" y="5741"/>
                    <a:pt x="5053" y="5741"/>
                    <a:pt x="5053" y="5741"/>
                  </a:cubicBezTo>
                  <a:cubicBezTo>
                    <a:pt x="5078" y="5633"/>
                    <a:pt x="5078" y="5633"/>
                    <a:pt x="5078" y="5633"/>
                  </a:cubicBezTo>
                  <a:cubicBezTo>
                    <a:pt x="5075" y="5565"/>
                    <a:pt x="5075" y="5565"/>
                    <a:pt x="5075" y="5565"/>
                  </a:cubicBezTo>
                  <a:cubicBezTo>
                    <a:pt x="5038" y="5525"/>
                    <a:pt x="5038" y="5525"/>
                    <a:pt x="5038" y="5525"/>
                  </a:cubicBezTo>
                  <a:cubicBezTo>
                    <a:pt x="5050" y="5467"/>
                    <a:pt x="5050" y="5467"/>
                    <a:pt x="5050" y="5467"/>
                  </a:cubicBezTo>
                  <a:cubicBezTo>
                    <a:pt x="5016" y="5439"/>
                    <a:pt x="5016" y="5439"/>
                    <a:pt x="5016" y="5439"/>
                  </a:cubicBezTo>
                  <a:cubicBezTo>
                    <a:pt x="4979" y="5439"/>
                    <a:pt x="4979" y="5439"/>
                    <a:pt x="4979" y="5439"/>
                  </a:cubicBezTo>
                  <a:cubicBezTo>
                    <a:pt x="4943" y="5467"/>
                    <a:pt x="4943" y="5467"/>
                    <a:pt x="4943" y="5467"/>
                  </a:cubicBezTo>
                  <a:cubicBezTo>
                    <a:pt x="4905" y="5467"/>
                    <a:pt x="4905" y="5467"/>
                    <a:pt x="4905" y="5467"/>
                  </a:cubicBezTo>
                  <a:cubicBezTo>
                    <a:pt x="4878" y="5467"/>
                    <a:pt x="4878" y="5467"/>
                    <a:pt x="4878" y="5467"/>
                  </a:cubicBezTo>
                  <a:cubicBezTo>
                    <a:pt x="4908" y="5396"/>
                    <a:pt x="4908" y="5396"/>
                    <a:pt x="4908" y="5396"/>
                  </a:cubicBezTo>
                  <a:cubicBezTo>
                    <a:pt x="4985" y="5275"/>
                    <a:pt x="4985" y="5275"/>
                    <a:pt x="4985" y="5275"/>
                  </a:cubicBezTo>
                  <a:cubicBezTo>
                    <a:pt x="4967" y="5146"/>
                    <a:pt x="4967" y="5146"/>
                    <a:pt x="4967" y="5146"/>
                  </a:cubicBezTo>
                  <a:cubicBezTo>
                    <a:pt x="4915" y="5121"/>
                    <a:pt x="4915" y="5121"/>
                    <a:pt x="4915" y="5121"/>
                  </a:cubicBezTo>
                  <a:cubicBezTo>
                    <a:pt x="4859" y="4989"/>
                    <a:pt x="4859" y="4989"/>
                    <a:pt x="4859" y="4989"/>
                  </a:cubicBezTo>
                  <a:cubicBezTo>
                    <a:pt x="4794" y="4930"/>
                    <a:pt x="4794" y="4930"/>
                    <a:pt x="4794" y="4930"/>
                  </a:cubicBezTo>
                  <a:cubicBezTo>
                    <a:pt x="4751" y="4902"/>
                    <a:pt x="4751" y="4902"/>
                    <a:pt x="4751" y="4902"/>
                  </a:cubicBezTo>
                  <a:cubicBezTo>
                    <a:pt x="4659" y="4822"/>
                    <a:pt x="4659" y="4822"/>
                    <a:pt x="4659" y="4822"/>
                  </a:cubicBezTo>
                  <a:cubicBezTo>
                    <a:pt x="4689" y="4754"/>
                    <a:pt x="4689" y="4754"/>
                    <a:pt x="4689" y="4754"/>
                  </a:cubicBezTo>
                  <a:cubicBezTo>
                    <a:pt x="4785" y="4677"/>
                    <a:pt x="4785" y="4677"/>
                    <a:pt x="4785" y="4677"/>
                  </a:cubicBezTo>
                  <a:cubicBezTo>
                    <a:pt x="4844" y="4597"/>
                    <a:pt x="4844" y="4597"/>
                    <a:pt x="4844" y="4597"/>
                  </a:cubicBezTo>
                  <a:cubicBezTo>
                    <a:pt x="4979" y="4560"/>
                    <a:pt x="4979" y="4560"/>
                    <a:pt x="4979" y="4560"/>
                  </a:cubicBezTo>
                  <a:cubicBezTo>
                    <a:pt x="5226" y="4381"/>
                    <a:pt x="5226" y="4381"/>
                    <a:pt x="5226" y="4381"/>
                  </a:cubicBezTo>
                  <a:cubicBezTo>
                    <a:pt x="5405" y="4381"/>
                    <a:pt x="5405" y="4381"/>
                    <a:pt x="5405" y="4381"/>
                  </a:cubicBezTo>
                  <a:cubicBezTo>
                    <a:pt x="5467" y="4245"/>
                    <a:pt x="5467" y="4245"/>
                    <a:pt x="5467" y="4245"/>
                  </a:cubicBezTo>
                  <a:cubicBezTo>
                    <a:pt x="5537" y="4107"/>
                    <a:pt x="5537" y="4107"/>
                    <a:pt x="5537" y="4107"/>
                  </a:cubicBezTo>
                  <a:cubicBezTo>
                    <a:pt x="5553" y="4005"/>
                    <a:pt x="5553" y="4005"/>
                    <a:pt x="5553" y="4005"/>
                  </a:cubicBezTo>
                  <a:cubicBezTo>
                    <a:pt x="5574" y="3946"/>
                    <a:pt x="5574" y="3946"/>
                    <a:pt x="5574" y="3946"/>
                  </a:cubicBezTo>
                  <a:cubicBezTo>
                    <a:pt x="5605" y="3897"/>
                    <a:pt x="5605" y="3897"/>
                    <a:pt x="5605" y="3897"/>
                  </a:cubicBezTo>
                  <a:cubicBezTo>
                    <a:pt x="5689" y="3922"/>
                    <a:pt x="5689" y="3922"/>
                    <a:pt x="5689" y="3922"/>
                  </a:cubicBezTo>
                  <a:cubicBezTo>
                    <a:pt x="5895" y="4045"/>
                    <a:pt x="5895" y="4045"/>
                    <a:pt x="5895" y="4045"/>
                  </a:cubicBezTo>
                  <a:cubicBezTo>
                    <a:pt x="5901" y="3937"/>
                    <a:pt x="5901" y="3937"/>
                    <a:pt x="5901" y="3937"/>
                  </a:cubicBezTo>
                  <a:cubicBezTo>
                    <a:pt x="5969" y="3826"/>
                    <a:pt x="5969" y="3826"/>
                    <a:pt x="5969" y="3826"/>
                  </a:cubicBezTo>
                  <a:cubicBezTo>
                    <a:pt x="5997" y="3690"/>
                    <a:pt x="5997" y="3690"/>
                    <a:pt x="5997" y="3690"/>
                  </a:cubicBezTo>
                  <a:cubicBezTo>
                    <a:pt x="5997" y="3555"/>
                    <a:pt x="5997" y="3555"/>
                    <a:pt x="5997" y="3555"/>
                  </a:cubicBezTo>
                  <a:cubicBezTo>
                    <a:pt x="5997" y="3453"/>
                    <a:pt x="5997" y="3453"/>
                    <a:pt x="5997" y="3453"/>
                  </a:cubicBezTo>
                  <a:cubicBezTo>
                    <a:pt x="5960" y="3366"/>
                    <a:pt x="5960" y="3366"/>
                    <a:pt x="5960" y="3366"/>
                  </a:cubicBezTo>
                  <a:cubicBezTo>
                    <a:pt x="5920" y="3283"/>
                    <a:pt x="5920" y="3283"/>
                    <a:pt x="5920" y="3283"/>
                  </a:cubicBezTo>
                  <a:cubicBezTo>
                    <a:pt x="5880" y="3194"/>
                    <a:pt x="5880" y="3194"/>
                    <a:pt x="5880" y="3194"/>
                  </a:cubicBezTo>
                  <a:cubicBezTo>
                    <a:pt x="5837" y="3194"/>
                    <a:pt x="5837" y="3194"/>
                    <a:pt x="5837" y="3194"/>
                  </a:cubicBezTo>
                  <a:cubicBezTo>
                    <a:pt x="5797" y="3194"/>
                    <a:pt x="5797" y="3194"/>
                    <a:pt x="5797" y="3194"/>
                  </a:cubicBezTo>
                  <a:cubicBezTo>
                    <a:pt x="5726" y="3135"/>
                    <a:pt x="5726" y="3135"/>
                    <a:pt x="5726" y="3135"/>
                  </a:cubicBezTo>
                  <a:cubicBezTo>
                    <a:pt x="5627" y="3003"/>
                    <a:pt x="5627" y="3003"/>
                    <a:pt x="5627" y="3003"/>
                  </a:cubicBezTo>
                  <a:cubicBezTo>
                    <a:pt x="5553" y="3033"/>
                    <a:pt x="5553" y="3033"/>
                    <a:pt x="5553" y="3033"/>
                  </a:cubicBezTo>
                  <a:cubicBezTo>
                    <a:pt x="5531" y="3064"/>
                    <a:pt x="5531" y="3064"/>
                    <a:pt x="5531" y="3064"/>
                  </a:cubicBezTo>
                  <a:cubicBezTo>
                    <a:pt x="5436" y="3064"/>
                    <a:pt x="5436" y="3064"/>
                    <a:pt x="5436" y="3064"/>
                  </a:cubicBezTo>
                  <a:cubicBezTo>
                    <a:pt x="5436" y="3006"/>
                    <a:pt x="5436" y="3006"/>
                    <a:pt x="5436" y="3006"/>
                  </a:cubicBezTo>
                  <a:cubicBezTo>
                    <a:pt x="5436" y="2969"/>
                    <a:pt x="5436" y="2969"/>
                    <a:pt x="5436" y="2969"/>
                  </a:cubicBezTo>
                  <a:cubicBezTo>
                    <a:pt x="5436" y="2916"/>
                    <a:pt x="5436" y="2916"/>
                    <a:pt x="5436" y="2916"/>
                  </a:cubicBezTo>
                  <a:cubicBezTo>
                    <a:pt x="5365" y="2842"/>
                    <a:pt x="5365" y="2842"/>
                    <a:pt x="5365" y="2842"/>
                  </a:cubicBezTo>
                  <a:cubicBezTo>
                    <a:pt x="5282" y="2790"/>
                    <a:pt x="5282" y="2790"/>
                    <a:pt x="5282" y="2790"/>
                  </a:cubicBezTo>
                  <a:cubicBezTo>
                    <a:pt x="5152" y="2713"/>
                    <a:pt x="5152" y="2713"/>
                    <a:pt x="5152" y="2713"/>
                  </a:cubicBezTo>
                  <a:cubicBezTo>
                    <a:pt x="5152" y="2636"/>
                    <a:pt x="5152" y="2636"/>
                    <a:pt x="5152" y="2636"/>
                  </a:cubicBezTo>
                  <a:cubicBezTo>
                    <a:pt x="5118" y="2608"/>
                    <a:pt x="5118" y="2608"/>
                    <a:pt x="5118" y="2608"/>
                  </a:cubicBezTo>
                  <a:cubicBezTo>
                    <a:pt x="5029" y="2525"/>
                    <a:pt x="5029" y="2525"/>
                    <a:pt x="5029" y="2525"/>
                  </a:cubicBezTo>
                  <a:cubicBezTo>
                    <a:pt x="4970" y="2441"/>
                    <a:pt x="4970" y="2441"/>
                    <a:pt x="4970" y="2441"/>
                  </a:cubicBezTo>
                  <a:cubicBezTo>
                    <a:pt x="4970" y="2404"/>
                    <a:pt x="4970" y="2404"/>
                    <a:pt x="4970" y="2404"/>
                  </a:cubicBezTo>
                  <a:cubicBezTo>
                    <a:pt x="4930" y="2376"/>
                    <a:pt x="4930" y="2376"/>
                    <a:pt x="4930" y="2376"/>
                  </a:cubicBezTo>
                  <a:cubicBezTo>
                    <a:pt x="4834" y="2330"/>
                    <a:pt x="4834" y="2330"/>
                    <a:pt x="4834" y="2330"/>
                  </a:cubicBezTo>
                  <a:cubicBezTo>
                    <a:pt x="4831" y="2367"/>
                    <a:pt x="4831" y="2367"/>
                    <a:pt x="4831" y="2367"/>
                  </a:cubicBezTo>
                  <a:cubicBezTo>
                    <a:pt x="4721" y="2378"/>
                    <a:pt x="4721" y="2378"/>
                    <a:pt x="4721" y="2378"/>
                  </a:cubicBezTo>
                  <a:cubicBezTo>
                    <a:pt x="4701" y="2362"/>
                    <a:pt x="4701" y="2362"/>
                    <a:pt x="4701" y="2362"/>
                  </a:cubicBezTo>
                  <a:cubicBezTo>
                    <a:pt x="4683" y="2339"/>
                    <a:pt x="4683" y="2339"/>
                    <a:pt x="4683" y="2339"/>
                  </a:cubicBezTo>
                  <a:cubicBezTo>
                    <a:pt x="4665" y="2262"/>
                    <a:pt x="4665" y="2262"/>
                    <a:pt x="4665" y="2262"/>
                  </a:cubicBezTo>
                  <a:cubicBezTo>
                    <a:pt x="4603" y="2201"/>
                    <a:pt x="4603" y="2201"/>
                    <a:pt x="4603" y="2201"/>
                  </a:cubicBezTo>
                  <a:cubicBezTo>
                    <a:pt x="4541" y="2136"/>
                    <a:pt x="4541" y="2136"/>
                    <a:pt x="4541" y="2136"/>
                  </a:cubicBezTo>
                  <a:cubicBezTo>
                    <a:pt x="4541" y="1976"/>
                    <a:pt x="4541" y="1976"/>
                    <a:pt x="4541" y="1976"/>
                  </a:cubicBezTo>
                  <a:cubicBezTo>
                    <a:pt x="4517" y="1932"/>
                    <a:pt x="4517" y="1932"/>
                    <a:pt x="4517" y="1932"/>
                  </a:cubicBezTo>
                  <a:cubicBezTo>
                    <a:pt x="4480" y="1954"/>
                    <a:pt x="4480" y="1954"/>
                    <a:pt x="4480" y="1954"/>
                  </a:cubicBezTo>
                  <a:cubicBezTo>
                    <a:pt x="4464" y="1926"/>
                    <a:pt x="4464" y="1926"/>
                    <a:pt x="4464" y="1926"/>
                  </a:cubicBezTo>
                  <a:cubicBezTo>
                    <a:pt x="4415" y="1914"/>
                    <a:pt x="4415" y="1914"/>
                    <a:pt x="4415" y="1914"/>
                  </a:cubicBezTo>
                  <a:cubicBezTo>
                    <a:pt x="4378" y="1815"/>
                    <a:pt x="4378" y="1815"/>
                    <a:pt x="4378" y="1815"/>
                  </a:cubicBezTo>
                  <a:cubicBezTo>
                    <a:pt x="4319" y="1695"/>
                    <a:pt x="4319" y="1695"/>
                    <a:pt x="4319" y="1695"/>
                  </a:cubicBezTo>
                  <a:cubicBezTo>
                    <a:pt x="4292" y="1695"/>
                    <a:pt x="4292" y="1695"/>
                    <a:pt x="4292" y="1695"/>
                  </a:cubicBezTo>
                  <a:cubicBezTo>
                    <a:pt x="4276" y="1615"/>
                    <a:pt x="4276" y="1615"/>
                    <a:pt x="4276" y="1615"/>
                  </a:cubicBezTo>
                  <a:cubicBezTo>
                    <a:pt x="4307" y="1522"/>
                    <a:pt x="4307" y="1522"/>
                    <a:pt x="4307" y="1522"/>
                  </a:cubicBezTo>
                  <a:cubicBezTo>
                    <a:pt x="4378" y="1386"/>
                    <a:pt x="4378" y="1386"/>
                    <a:pt x="4378" y="1386"/>
                  </a:cubicBezTo>
                  <a:cubicBezTo>
                    <a:pt x="4403" y="1248"/>
                    <a:pt x="4403" y="1248"/>
                    <a:pt x="4403" y="1248"/>
                  </a:cubicBezTo>
                  <a:cubicBezTo>
                    <a:pt x="4171" y="1066"/>
                    <a:pt x="4171" y="1066"/>
                    <a:pt x="4171" y="1066"/>
                  </a:cubicBezTo>
                  <a:cubicBezTo>
                    <a:pt x="4048" y="964"/>
                    <a:pt x="4048" y="964"/>
                    <a:pt x="4048" y="964"/>
                  </a:cubicBezTo>
                  <a:cubicBezTo>
                    <a:pt x="3995" y="936"/>
                    <a:pt x="3995" y="936"/>
                    <a:pt x="3995" y="936"/>
                  </a:cubicBezTo>
                  <a:cubicBezTo>
                    <a:pt x="3958" y="847"/>
                    <a:pt x="3958" y="847"/>
                    <a:pt x="3958" y="847"/>
                  </a:cubicBezTo>
                  <a:cubicBezTo>
                    <a:pt x="3946" y="763"/>
                    <a:pt x="3946" y="763"/>
                    <a:pt x="3946" y="763"/>
                  </a:cubicBezTo>
                  <a:cubicBezTo>
                    <a:pt x="3888" y="649"/>
                    <a:pt x="3888" y="649"/>
                    <a:pt x="3888" y="649"/>
                  </a:cubicBezTo>
                  <a:cubicBezTo>
                    <a:pt x="3888" y="513"/>
                    <a:pt x="3888" y="513"/>
                    <a:pt x="3888" y="513"/>
                  </a:cubicBezTo>
                  <a:cubicBezTo>
                    <a:pt x="3888" y="513"/>
                    <a:pt x="3871" y="520"/>
                    <a:pt x="3867" y="525"/>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6" name="Google Shape;2366;p70"/>
            <p:cNvSpPr/>
            <p:nvPr/>
          </p:nvSpPr>
          <p:spPr>
            <a:xfrm>
              <a:off x="6981825" y="1573213"/>
              <a:ext cx="820738" cy="1103313"/>
            </a:xfrm>
            <a:custGeom>
              <a:pathLst>
                <a:path extrusionOk="0" h="4141" w="3078">
                  <a:moveTo>
                    <a:pt x="2841" y="2755"/>
                  </a:moveTo>
                  <a:cubicBezTo>
                    <a:pt x="2976" y="2759"/>
                    <a:pt x="2976" y="2759"/>
                    <a:pt x="2976" y="2759"/>
                  </a:cubicBezTo>
                  <a:cubicBezTo>
                    <a:pt x="2995" y="2747"/>
                    <a:pt x="2995" y="2747"/>
                    <a:pt x="2995" y="2747"/>
                  </a:cubicBezTo>
                  <a:cubicBezTo>
                    <a:pt x="3006" y="2715"/>
                    <a:pt x="3006" y="2715"/>
                    <a:pt x="3006" y="2715"/>
                  </a:cubicBezTo>
                  <a:cubicBezTo>
                    <a:pt x="3002" y="2681"/>
                    <a:pt x="3002" y="2681"/>
                    <a:pt x="3002" y="2681"/>
                  </a:cubicBezTo>
                  <a:cubicBezTo>
                    <a:pt x="3048" y="2638"/>
                    <a:pt x="3048" y="2638"/>
                    <a:pt x="3048" y="2638"/>
                  </a:cubicBezTo>
                  <a:cubicBezTo>
                    <a:pt x="3076" y="2600"/>
                    <a:pt x="3076" y="2600"/>
                    <a:pt x="3076" y="2600"/>
                  </a:cubicBezTo>
                  <a:cubicBezTo>
                    <a:pt x="3078" y="2547"/>
                    <a:pt x="3078" y="2547"/>
                    <a:pt x="3078" y="2547"/>
                  </a:cubicBezTo>
                  <a:cubicBezTo>
                    <a:pt x="2965" y="2327"/>
                    <a:pt x="2965" y="2327"/>
                    <a:pt x="2965" y="2327"/>
                  </a:cubicBezTo>
                  <a:cubicBezTo>
                    <a:pt x="2878" y="2355"/>
                    <a:pt x="2878" y="2355"/>
                    <a:pt x="2878" y="2355"/>
                  </a:cubicBezTo>
                  <a:cubicBezTo>
                    <a:pt x="2863" y="2287"/>
                    <a:pt x="2863" y="2287"/>
                    <a:pt x="2863" y="2287"/>
                  </a:cubicBezTo>
                  <a:cubicBezTo>
                    <a:pt x="2784" y="2287"/>
                    <a:pt x="2784" y="2287"/>
                    <a:pt x="2784" y="2287"/>
                  </a:cubicBezTo>
                  <a:cubicBezTo>
                    <a:pt x="2758" y="2220"/>
                    <a:pt x="2758" y="2220"/>
                    <a:pt x="2758" y="2220"/>
                  </a:cubicBezTo>
                  <a:cubicBezTo>
                    <a:pt x="2637" y="2240"/>
                    <a:pt x="2637" y="2240"/>
                    <a:pt x="2637" y="2240"/>
                  </a:cubicBezTo>
                  <a:cubicBezTo>
                    <a:pt x="2614" y="2173"/>
                    <a:pt x="2614" y="2173"/>
                    <a:pt x="2614" y="2173"/>
                  </a:cubicBezTo>
                  <a:cubicBezTo>
                    <a:pt x="2500" y="2173"/>
                    <a:pt x="2500" y="2173"/>
                    <a:pt x="2500" y="2173"/>
                  </a:cubicBezTo>
                  <a:cubicBezTo>
                    <a:pt x="2459" y="2227"/>
                    <a:pt x="2459" y="2227"/>
                    <a:pt x="2459" y="2227"/>
                  </a:cubicBezTo>
                  <a:cubicBezTo>
                    <a:pt x="2368" y="2193"/>
                    <a:pt x="2368" y="2193"/>
                    <a:pt x="2368" y="2193"/>
                  </a:cubicBezTo>
                  <a:cubicBezTo>
                    <a:pt x="2329" y="2105"/>
                    <a:pt x="2329" y="2105"/>
                    <a:pt x="2329" y="2105"/>
                  </a:cubicBezTo>
                  <a:cubicBezTo>
                    <a:pt x="2295" y="2125"/>
                    <a:pt x="2295" y="2125"/>
                    <a:pt x="2295" y="2125"/>
                  </a:cubicBezTo>
                  <a:cubicBezTo>
                    <a:pt x="2272" y="2136"/>
                    <a:pt x="2272" y="2136"/>
                    <a:pt x="2272" y="2136"/>
                  </a:cubicBezTo>
                  <a:cubicBezTo>
                    <a:pt x="2240" y="2131"/>
                    <a:pt x="2240" y="2131"/>
                    <a:pt x="2240" y="2131"/>
                  </a:cubicBezTo>
                  <a:cubicBezTo>
                    <a:pt x="2194" y="2121"/>
                    <a:pt x="2194" y="2121"/>
                    <a:pt x="2194" y="2121"/>
                  </a:cubicBezTo>
                  <a:cubicBezTo>
                    <a:pt x="2169" y="2109"/>
                    <a:pt x="2169" y="2109"/>
                    <a:pt x="2169" y="2109"/>
                  </a:cubicBezTo>
                  <a:cubicBezTo>
                    <a:pt x="2096" y="2002"/>
                    <a:pt x="2096" y="2002"/>
                    <a:pt x="2096" y="2002"/>
                  </a:cubicBezTo>
                  <a:cubicBezTo>
                    <a:pt x="1963" y="1899"/>
                    <a:pt x="1963" y="1899"/>
                    <a:pt x="1963" y="1899"/>
                  </a:cubicBezTo>
                  <a:cubicBezTo>
                    <a:pt x="1945" y="1789"/>
                    <a:pt x="1945" y="1789"/>
                    <a:pt x="1945" y="1789"/>
                  </a:cubicBezTo>
                  <a:cubicBezTo>
                    <a:pt x="1939" y="1692"/>
                    <a:pt x="1939" y="1692"/>
                    <a:pt x="1939" y="1692"/>
                  </a:cubicBezTo>
                  <a:cubicBezTo>
                    <a:pt x="1946" y="1525"/>
                    <a:pt x="1946" y="1525"/>
                    <a:pt x="1946" y="1525"/>
                  </a:cubicBezTo>
                  <a:cubicBezTo>
                    <a:pt x="1999" y="1417"/>
                    <a:pt x="1999" y="1417"/>
                    <a:pt x="1999" y="1417"/>
                  </a:cubicBezTo>
                  <a:cubicBezTo>
                    <a:pt x="1989" y="1215"/>
                    <a:pt x="1989" y="1215"/>
                    <a:pt x="1989" y="1215"/>
                  </a:cubicBezTo>
                  <a:cubicBezTo>
                    <a:pt x="2002" y="1167"/>
                    <a:pt x="2002" y="1167"/>
                    <a:pt x="2002" y="1167"/>
                  </a:cubicBezTo>
                  <a:cubicBezTo>
                    <a:pt x="2009" y="1140"/>
                    <a:pt x="2009" y="1140"/>
                    <a:pt x="2009" y="1140"/>
                  </a:cubicBezTo>
                  <a:cubicBezTo>
                    <a:pt x="1809" y="1060"/>
                    <a:pt x="1809" y="1060"/>
                    <a:pt x="1809" y="1060"/>
                  </a:cubicBezTo>
                  <a:cubicBezTo>
                    <a:pt x="1831" y="998"/>
                    <a:pt x="1831" y="998"/>
                    <a:pt x="1831" y="998"/>
                  </a:cubicBezTo>
                  <a:cubicBezTo>
                    <a:pt x="1839" y="906"/>
                    <a:pt x="1839" y="906"/>
                    <a:pt x="1839" y="906"/>
                  </a:cubicBezTo>
                  <a:cubicBezTo>
                    <a:pt x="1893" y="856"/>
                    <a:pt x="1893" y="856"/>
                    <a:pt x="1893" y="856"/>
                  </a:cubicBezTo>
                  <a:cubicBezTo>
                    <a:pt x="1907" y="770"/>
                    <a:pt x="1907" y="770"/>
                    <a:pt x="1907" y="770"/>
                  </a:cubicBezTo>
                  <a:cubicBezTo>
                    <a:pt x="1888" y="702"/>
                    <a:pt x="1888" y="702"/>
                    <a:pt x="1888" y="702"/>
                  </a:cubicBezTo>
                  <a:cubicBezTo>
                    <a:pt x="1910" y="545"/>
                    <a:pt x="1910" y="545"/>
                    <a:pt x="1910" y="545"/>
                  </a:cubicBezTo>
                  <a:cubicBezTo>
                    <a:pt x="1912" y="459"/>
                    <a:pt x="1912" y="459"/>
                    <a:pt x="1912" y="459"/>
                  </a:cubicBezTo>
                  <a:cubicBezTo>
                    <a:pt x="1859" y="397"/>
                    <a:pt x="1859" y="397"/>
                    <a:pt x="1859" y="397"/>
                  </a:cubicBezTo>
                  <a:cubicBezTo>
                    <a:pt x="1729" y="409"/>
                    <a:pt x="1729" y="409"/>
                    <a:pt x="1729" y="409"/>
                  </a:cubicBezTo>
                  <a:cubicBezTo>
                    <a:pt x="1684" y="367"/>
                    <a:pt x="1684" y="367"/>
                    <a:pt x="1684" y="367"/>
                  </a:cubicBezTo>
                  <a:cubicBezTo>
                    <a:pt x="1603" y="364"/>
                    <a:pt x="1603" y="364"/>
                    <a:pt x="1603" y="364"/>
                  </a:cubicBezTo>
                  <a:cubicBezTo>
                    <a:pt x="1537" y="306"/>
                    <a:pt x="1537" y="306"/>
                    <a:pt x="1537" y="306"/>
                  </a:cubicBezTo>
                  <a:cubicBezTo>
                    <a:pt x="1435" y="312"/>
                    <a:pt x="1435" y="312"/>
                    <a:pt x="1435" y="312"/>
                  </a:cubicBezTo>
                  <a:cubicBezTo>
                    <a:pt x="1457" y="238"/>
                    <a:pt x="1457" y="238"/>
                    <a:pt x="1457" y="238"/>
                  </a:cubicBezTo>
                  <a:cubicBezTo>
                    <a:pt x="1393" y="198"/>
                    <a:pt x="1393" y="198"/>
                    <a:pt x="1393" y="198"/>
                  </a:cubicBezTo>
                  <a:cubicBezTo>
                    <a:pt x="1347" y="139"/>
                    <a:pt x="1347" y="139"/>
                    <a:pt x="1347" y="139"/>
                  </a:cubicBezTo>
                  <a:cubicBezTo>
                    <a:pt x="1273" y="109"/>
                    <a:pt x="1273" y="109"/>
                    <a:pt x="1273" y="109"/>
                  </a:cubicBezTo>
                  <a:cubicBezTo>
                    <a:pt x="1151" y="43"/>
                    <a:pt x="1151" y="43"/>
                    <a:pt x="1151" y="43"/>
                  </a:cubicBezTo>
                  <a:cubicBezTo>
                    <a:pt x="1095" y="0"/>
                    <a:pt x="1095" y="0"/>
                    <a:pt x="1095" y="0"/>
                  </a:cubicBezTo>
                  <a:cubicBezTo>
                    <a:pt x="1013" y="10"/>
                    <a:pt x="1013" y="10"/>
                    <a:pt x="1013" y="10"/>
                  </a:cubicBezTo>
                  <a:cubicBezTo>
                    <a:pt x="1022" y="44"/>
                    <a:pt x="1022" y="44"/>
                    <a:pt x="1022" y="44"/>
                  </a:cubicBezTo>
                  <a:cubicBezTo>
                    <a:pt x="1050" y="206"/>
                    <a:pt x="1050" y="206"/>
                    <a:pt x="1050" y="206"/>
                  </a:cubicBezTo>
                  <a:cubicBezTo>
                    <a:pt x="1010" y="253"/>
                    <a:pt x="1010" y="253"/>
                    <a:pt x="1010" y="253"/>
                  </a:cubicBezTo>
                  <a:cubicBezTo>
                    <a:pt x="999" y="320"/>
                    <a:pt x="999" y="320"/>
                    <a:pt x="999" y="320"/>
                  </a:cubicBezTo>
                  <a:cubicBezTo>
                    <a:pt x="968" y="358"/>
                    <a:pt x="968" y="358"/>
                    <a:pt x="968" y="358"/>
                  </a:cubicBezTo>
                  <a:cubicBezTo>
                    <a:pt x="919" y="387"/>
                    <a:pt x="919" y="387"/>
                    <a:pt x="919" y="387"/>
                  </a:cubicBezTo>
                  <a:cubicBezTo>
                    <a:pt x="766" y="442"/>
                    <a:pt x="766" y="442"/>
                    <a:pt x="766" y="442"/>
                  </a:cubicBezTo>
                  <a:cubicBezTo>
                    <a:pt x="619" y="367"/>
                    <a:pt x="619" y="367"/>
                    <a:pt x="619" y="367"/>
                  </a:cubicBezTo>
                  <a:cubicBezTo>
                    <a:pt x="578" y="373"/>
                    <a:pt x="578" y="373"/>
                    <a:pt x="578" y="373"/>
                  </a:cubicBezTo>
                  <a:cubicBezTo>
                    <a:pt x="510" y="393"/>
                    <a:pt x="510" y="393"/>
                    <a:pt x="510" y="393"/>
                  </a:cubicBezTo>
                  <a:cubicBezTo>
                    <a:pt x="471" y="402"/>
                    <a:pt x="471" y="402"/>
                    <a:pt x="471" y="402"/>
                  </a:cubicBezTo>
                  <a:cubicBezTo>
                    <a:pt x="449" y="418"/>
                    <a:pt x="449" y="418"/>
                    <a:pt x="449" y="418"/>
                  </a:cubicBezTo>
                  <a:cubicBezTo>
                    <a:pt x="340" y="500"/>
                    <a:pt x="340" y="500"/>
                    <a:pt x="340" y="500"/>
                  </a:cubicBezTo>
                  <a:cubicBezTo>
                    <a:pt x="271" y="518"/>
                    <a:pt x="271" y="518"/>
                    <a:pt x="271" y="518"/>
                  </a:cubicBezTo>
                  <a:cubicBezTo>
                    <a:pt x="229" y="536"/>
                    <a:pt x="229" y="536"/>
                    <a:pt x="229" y="536"/>
                  </a:cubicBezTo>
                  <a:cubicBezTo>
                    <a:pt x="225" y="563"/>
                    <a:pt x="225" y="563"/>
                    <a:pt x="225" y="563"/>
                  </a:cubicBezTo>
                  <a:cubicBezTo>
                    <a:pt x="255" y="591"/>
                    <a:pt x="255" y="591"/>
                    <a:pt x="255" y="591"/>
                  </a:cubicBezTo>
                  <a:cubicBezTo>
                    <a:pt x="282" y="638"/>
                    <a:pt x="282" y="638"/>
                    <a:pt x="282" y="638"/>
                  </a:cubicBezTo>
                  <a:cubicBezTo>
                    <a:pt x="305" y="716"/>
                    <a:pt x="305" y="716"/>
                    <a:pt x="305" y="716"/>
                  </a:cubicBezTo>
                  <a:cubicBezTo>
                    <a:pt x="333" y="774"/>
                    <a:pt x="333" y="774"/>
                    <a:pt x="333" y="774"/>
                  </a:cubicBezTo>
                  <a:cubicBezTo>
                    <a:pt x="407" y="839"/>
                    <a:pt x="407" y="839"/>
                    <a:pt x="407" y="839"/>
                  </a:cubicBezTo>
                  <a:cubicBezTo>
                    <a:pt x="472" y="870"/>
                    <a:pt x="472" y="870"/>
                    <a:pt x="472" y="870"/>
                  </a:cubicBezTo>
                  <a:cubicBezTo>
                    <a:pt x="474" y="897"/>
                    <a:pt x="474" y="897"/>
                    <a:pt x="474" y="897"/>
                  </a:cubicBezTo>
                  <a:cubicBezTo>
                    <a:pt x="454" y="1010"/>
                    <a:pt x="454" y="1010"/>
                    <a:pt x="454" y="1010"/>
                  </a:cubicBezTo>
                  <a:cubicBezTo>
                    <a:pt x="471" y="1057"/>
                    <a:pt x="471" y="1057"/>
                    <a:pt x="471" y="1057"/>
                  </a:cubicBezTo>
                  <a:cubicBezTo>
                    <a:pt x="481" y="1092"/>
                    <a:pt x="481" y="1092"/>
                    <a:pt x="481" y="1092"/>
                  </a:cubicBezTo>
                  <a:cubicBezTo>
                    <a:pt x="452" y="1224"/>
                    <a:pt x="452" y="1224"/>
                    <a:pt x="452" y="1224"/>
                  </a:cubicBezTo>
                  <a:cubicBezTo>
                    <a:pt x="559" y="1329"/>
                    <a:pt x="559" y="1329"/>
                    <a:pt x="559" y="1329"/>
                  </a:cubicBezTo>
                  <a:cubicBezTo>
                    <a:pt x="494" y="1411"/>
                    <a:pt x="494" y="1411"/>
                    <a:pt x="494" y="1411"/>
                  </a:cubicBezTo>
                  <a:cubicBezTo>
                    <a:pt x="554" y="1487"/>
                    <a:pt x="554" y="1487"/>
                    <a:pt x="554" y="1487"/>
                  </a:cubicBezTo>
                  <a:cubicBezTo>
                    <a:pt x="521" y="1536"/>
                    <a:pt x="521" y="1536"/>
                    <a:pt x="521" y="1536"/>
                  </a:cubicBezTo>
                  <a:cubicBezTo>
                    <a:pt x="581" y="1625"/>
                    <a:pt x="581" y="1625"/>
                    <a:pt x="581" y="1625"/>
                  </a:cubicBezTo>
                  <a:cubicBezTo>
                    <a:pt x="518" y="1691"/>
                    <a:pt x="518" y="1691"/>
                    <a:pt x="518" y="1691"/>
                  </a:cubicBezTo>
                  <a:cubicBezTo>
                    <a:pt x="572" y="1761"/>
                    <a:pt x="572" y="1761"/>
                    <a:pt x="572" y="1761"/>
                  </a:cubicBezTo>
                  <a:cubicBezTo>
                    <a:pt x="498" y="1821"/>
                    <a:pt x="498" y="1821"/>
                    <a:pt x="498" y="1821"/>
                  </a:cubicBezTo>
                  <a:cubicBezTo>
                    <a:pt x="447" y="1943"/>
                    <a:pt x="447" y="1943"/>
                    <a:pt x="447" y="1943"/>
                  </a:cubicBezTo>
                  <a:cubicBezTo>
                    <a:pt x="398" y="1954"/>
                    <a:pt x="398" y="1954"/>
                    <a:pt x="398" y="1954"/>
                  </a:cubicBezTo>
                  <a:cubicBezTo>
                    <a:pt x="300" y="1966"/>
                    <a:pt x="300" y="1966"/>
                    <a:pt x="300" y="1966"/>
                  </a:cubicBezTo>
                  <a:cubicBezTo>
                    <a:pt x="198" y="1966"/>
                    <a:pt x="198" y="1966"/>
                    <a:pt x="198" y="1966"/>
                  </a:cubicBezTo>
                  <a:cubicBezTo>
                    <a:pt x="155" y="1966"/>
                    <a:pt x="155" y="1966"/>
                    <a:pt x="155" y="1966"/>
                  </a:cubicBezTo>
                  <a:cubicBezTo>
                    <a:pt x="135" y="1977"/>
                    <a:pt x="135" y="1977"/>
                    <a:pt x="135" y="1977"/>
                  </a:cubicBezTo>
                  <a:cubicBezTo>
                    <a:pt x="113" y="2001"/>
                    <a:pt x="113" y="2001"/>
                    <a:pt x="113" y="2001"/>
                  </a:cubicBezTo>
                  <a:cubicBezTo>
                    <a:pt x="108" y="2039"/>
                    <a:pt x="108" y="2039"/>
                    <a:pt x="108" y="2039"/>
                  </a:cubicBezTo>
                  <a:cubicBezTo>
                    <a:pt x="40" y="2050"/>
                    <a:pt x="40" y="2050"/>
                    <a:pt x="40" y="2050"/>
                  </a:cubicBezTo>
                  <a:cubicBezTo>
                    <a:pt x="13" y="2074"/>
                    <a:pt x="13" y="2074"/>
                    <a:pt x="13" y="2074"/>
                  </a:cubicBezTo>
                  <a:cubicBezTo>
                    <a:pt x="0" y="2113"/>
                    <a:pt x="0" y="2113"/>
                    <a:pt x="0" y="2113"/>
                  </a:cubicBezTo>
                  <a:cubicBezTo>
                    <a:pt x="19" y="2141"/>
                    <a:pt x="19" y="2141"/>
                    <a:pt x="19" y="2141"/>
                  </a:cubicBezTo>
                  <a:cubicBezTo>
                    <a:pt x="48" y="2141"/>
                    <a:pt x="48" y="2141"/>
                    <a:pt x="48" y="2141"/>
                  </a:cubicBezTo>
                  <a:cubicBezTo>
                    <a:pt x="73" y="2164"/>
                    <a:pt x="73" y="2164"/>
                    <a:pt x="73" y="2164"/>
                  </a:cubicBezTo>
                  <a:cubicBezTo>
                    <a:pt x="93" y="2230"/>
                    <a:pt x="93" y="2230"/>
                    <a:pt x="93" y="2230"/>
                  </a:cubicBezTo>
                  <a:cubicBezTo>
                    <a:pt x="97" y="2284"/>
                    <a:pt x="97" y="2284"/>
                    <a:pt x="97" y="2284"/>
                  </a:cubicBezTo>
                  <a:cubicBezTo>
                    <a:pt x="68" y="2359"/>
                    <a:pt x="68" y="2359"/>
                    <a:pt x="68" y="2359"/>
                  </a:cubicBezTo>
                  <a:cubicBezTo>
                    <a:pt x="35" y="2449"/>
                    <a:pt x="35" y="2449"/>
                    <a:pt x="35" y="2449"/>
                  </a:cubicBezTo>
                  <a:cubicBezTo>
                    <a:pt x="44" y="2525"/>
                    <a:pt x="44" y="2525"/>
                    <a:pt x="44" y="2525"/>
                  </a:cubicBezTo>
                  <a:cubicBezTo>
                    <a:pt x="95" y="2616"/>
                    <a:pt x="95" y="2616"/>
                    <a:pt x="95" y="2616"/>
                  </a:cubicBezTo>
                  <a:cubicBezTo>
                    <a:pt x="140" y="2674"/>
                    <a:pt x="140" y="2674"/>
                    <a:pt x="140" y="2674"/>
                  </a:cubicBezTo>
                  <a:cubicBezTo>
                    <a:pt x="131" y="2731"/>
                    <a:pt x="131" y="2731"/>
                    <a:pt x="131" y="2731"/>
                  </a:cubicBezTo>
                  <a:cubicBezTo>
                    <a:pt x="144" y="2765"/>
                    <a:pt x="144" y="2765"/>
                    <a:pt x="144" y="2765"/>
                  </a:cubicBezTo>
                  <a:cubicBezTo>
                    <a:pt x="142" y="2776"/>
                    <a:pt x="142" y="2776"/>
                    <a:pt x="142" y="2776"/>
                  </a:cubicBezTo>
                  <a:cubicBezTo>
                    <a:pt x="183" y="2774"/>
                    <a:pt x="183" y="2774"/>
                    <a:pt x="183" y="2774"/>
                  </a:cubicBezTo>
                  <a:cubicBezTo>
                    <a:pt x="273" y="2818"/>
                    <a:pt x="273" y="2818"/>
                    <a:pt x="273" y="2818"/>
                  </a:cubicBezTo>
                  <a:cubicBezTo>
                    <a:pt x="282" y="2841"/>
                    <a:pt x="282" y="2841"/>
                    <a:pt x="282" y="2841"/>
                  </a:cubicBezTo>
                  <a:cubicBezTo>
                    <a:pt x="351" y="2836"/>
                    <a:pt x="351" y="2836"/>
                    <a:pt x="351" y="2836"/>
                  </a:cubicBezTo>
                  <a:cubicBezTo>
                    <a:pt x="351" y="2890"/>
                    <a:pt x="351" y="2890"/>
                    <a:pt x="351" y="2890"/>
                  </a:cubicBezTo>
                  <a:cubicBezTo>
                    <a:pt x="329" y="2974"/>
                    <a:pt x="329" y="2974"/>
                    <a:pt x="329" y="2974"/>
                  </a:cubicBezTo>
                  <a:cubicBezTo>
                    <a:pt x="394" y="3010"/>
                    <a:pt x="394" y="3010"/>
                    <a:pt x="394" y="3010"/>
                  </a:cubicBezTo>
                  <a:cubicBezTo>
                    <a:pt x="405" y="3082"/>
                    <a:pt x="405" y="3082"/>
                    <a:pt x="405" y="3082"/>
                  </a:cubicBezTo>
                  <a:cubicBezTo>
                    <a:pt x="404" y="3198"/>
                    <a:pt x="404" y="3198"/>
                    <a:pt x="404" y="3198"/>
                  </a:cubicBezTo>
                  <a:cubicBezTo>
                    <a:pt x="596" y="3231"/>
                    <a:pt x="596" y="3231"/>
                    <a:pt x="596" y="3231"/>
                  </a:cubicBezTo>
                  <a:cubicBezTo>
                    <a:pt x="833" y="3258"/>
                    <a:pt x="833" y="3258"/>
                    <a:pt x="833" y="3258"/>
                  </a:cubicBezTo>
                  <a:cubicBezTo>
                    <a:pt x="909" y="3309"/>
                    <a:pt x="909" y="3309"/>
                    <a:pt x="909" y="3309"/>
                  </a:cubicBezTo>
                  <a:cubicBezTo>
                    <a:pt x="996" y="3397"/>
                    <a:pt x="996" y="3397"/>
                    <a:pt x="996" y="3397"/>
                  </a:cubicBezTo>
                  <a:cubicBezTo>
                    <a:pt x="1014" y="3434"/>
                    <a:pt x="1014" y="3434"/>
                    <a:pt x="1014" y="3434"/>
                  </a:cubicBezTo>
                  <a:cubicBezTo>
                    <a:pt x="1003" y="3462"/>
                    <a:pt x="1003" y="3462"/>
                    <a:pt x="1003" y="3462"/>
                  </a:cubicBezTo>
                  <a:cubicBezTo>
                    <a:pt x="943" y="3504"/>
                    <a:pt x="943" y="3504"/>
                    <a:pt x="943" y="3504"/>
                  </a:cubicBezTo>
                  <a:cubicBezTo>
                    <a:pt x="898" y="3539"/>
                    <a:pt x="898" y="3539"/>
                    <a:pt x="898" y="3539"/>
                  </a:cubicBezTo>
                  <a:cubicBezTo>
                    <a:pt x="880" y="3587"/>
                    <a:pt x="880" y="3587"/>
                    <a:pt x="880" y="3587"/>
                  </a:cubicBezTo>
                  <a:cubicBezTo>
                    <a:pt x="925" y="3647"/>
                    <a:pt x="925" y="3647"/>
                    <a:pt x="925" y="3647"/>
                  </a:cubicBezTo>
                  <a:cubicBezTo>
                    <a:pt x="969" y="3665"/>
                    <a:pt x="969" y="3665"/>
                    <a:pt x="969" y="3665"/>
                  </a:cubicBezTo>
                  <a:cubicBezTo>
                    <a:pt x="1005" y="3685"/>
                    <a:pt x="1005" y="3685"/>
                    <a:pt x="1005" y="3685"/>
                  </a:cubicBezTo>
                  <a:cubicBezTo>
                    <a:pt x="1008" y="3703"/>
                    <a:pt x="1008" y="3703"/>
                    <a:pt x="1008" y="3703"/>
                  </a:cubicBezTo>
                  <a:cubicBezTo>
                    <a:pt x="994" y="3799"/>
                    <a:pt x="994" y="3799"/>
                    <a:pt x="994" y="3799"/>
                  </a:cubicBezTo>
                  <a:cubicBezTo>
                    <a:pt x="1059" y="3821"/>
                    <a:pt x="1059" y="3821"/>
                    <a:pt x="1059" y="3821"/>
                  </a:cubicBezTo>
                  <a:cubicBezTo>
                    <a:pt x="1128" y="3826"/>
                    <a:pt x="1128" y="3826"/>
                    <a:pt x="1128" y="3826"/>
                  </a:cubicBezTo>
                  <a:cubicBezTo>
                    <a:pt x="1170" y="3816"/>
                    <a:pt x="1170" y="3816"/>
                    <a:pt x="1170" y="3816"/>
                  </a:cubicBezTo>
                  <a:cubicBezTo>
                    <a:pt x="1200" y="3834"/>
                    <a:pt x="1200" y="3834"/>
                    <a:pt x="1200" y="3834"/>
                  </a:cubicBezTo>
                  <a:cubicBezTo>
                    <a:pt x="1200" y="3834"/>
                    <a:pt x="1215" y="3837"/>
                    <a:pt x="1220" y="3835"/>
                  </a:cubicBezTo>
                  <a:cubicBezTo>
                    <a:pt x="1226" y="3834"/>
                    <a:pt x="1267" y="3825"/>
                    <a:pt x="1267" y="3825"/>
                  </a:cubicBezTo>
                  <a:cubicBezTo>
                    <a:pt x="1278" y="3826"/>
                    <a:pt x="1278" y="3826"/>
                    <a:pt x="1278" y="3826"/>
                  </a:cubicBezTo>
                  <a:cubicBezTo>
                    <a:pt x="1284" y="3886"/>
                    <a:pt x="1284" y="3886"/>
                    <a:pt x="1284" y="3886"/>
                  </a:cubicBezTo>
                  <a:cubicBezTo>
                    <a:pt x="1316" y="3883"/>
                    <a:pt x="1316" y="3883"/>
                    <a:pt x="1316" y="3883"/>
                  </a:cubicBezTo>
                  <a:cubicBezTo>
                    <a:pt x="1354" y="3933"/>
                    <a:pt x="1354" y="3933"/>
                    <a:pt x="1354" y="3933"/>
                  </a:cubicBezTo>
                  <a:cubicBezTo>
                    <a:pt x="1470" y="3910"/>
                    <a:pt x="1470" y="3910"/>
                    <a:pt x="1470" y="3910"/>
                  </a:cubicBezTo>
                  <a:cubicBezTo>
                    <a:pt x="1488" y="3912"/>
                    <a:pt x="1488" y="3912"/>
                    <a:pt x="1488" y="3912"/>
                  </a:cubicBezTo>
                  <a:cubicBezTo>
                    <a:pt x="1537" y="3942"/>
                    <a:pt x="1537" y="3942"/>
                    <a:pt x="1537" y="3942"/>
                  </a:cubicBezTo>
                  <a:cubicBezTo>
                    <a:pt x="1573" y="3955"/>
                    <a:pt x="1573" y="3955"/>
                    <a:pt x="1573" y="3955"/>
                  </a:cubicBezTo>
                  <a:cubicBezTo>
                    <a:pt x="1582" y="4000"/>
                    <a:pt x="1582" y="4000"/>
                    <a:pt x="1582" y="4000"/>
                  </a:cubicBezTo>
                  <a:cubicBezTo>
                    <a:pt x="1616" y="4020"/>
                    <a:pt x="1616" y="4020"/>
                    <a:pt x="1616" y="4020"/>
                  </a:cubicBezTo>
                  <a:cubicBezTo>
                    <a:pt x="1651" y="4018"/>
                    <a:pt x="1651" y="4018"/>
                    <a:pt x="1651" y="4018"/>
                  </a:cubicBezTo>
                  <a:cubicBezTo>
                    <a:pt x="1675" y="4067"/>
                    <a:pt x="1675" y="4067"/>
                    <a:pt x="1675" y="4067"/>
                  </a:cubicBezTo>
                  <a:cubicBezTo>
                    <a:pt x="1702" y="4085"/>
                    <a:pt x="1702" y="4085"/>
                    <a:pt x="1702" y="4085"/>
                  </a:cubicBezTo>
                  <a:cubicBezTo>
                    <a:pt x="1733" y="4094"/>
                    <a:pt x="1733" y="4094"/>
                    <a:pt x="1733" y="4094"/>
                  </a:cubicBezTo>
                  <a:cubicBezTo>
                    <a:pt x="1760" y="4109"/>
                    <a:pt x="1760" y="4109"/>
                    <a:pt x="1760" y="4109"/>
                  </a:cubicBezTo>
                  <a:cubicBezTo>
                    <a:pt x="1830" y="4116"/>
                    <a:pt x="1830" y="4116"/>
                    <a:pt x="1830" y="4116"/>
                  </a:cubicBezTo>
                  <a:cubicBezTo>
                    <a:pt x="1867" y="4102"/>
                    <a:pt x="1867" y="4102"/>
                    <a:pt x="1867" y="4102"/>
                  </a:cubicBezTo>
                  <a:cubicBezTo>
                    <a:pt x="1888" y="4138"/>
                    <a:pt x="1888" y="4138"/>
                    <a:pt x="1888" y="4138"/>
                  </a:cubicBezTo>
                  <a:cubicBezTo>
                    <a:pt x="1926" y="4141"/>
                    <a:pt x="1926" y="4141"/>
                    <a:pt x="1926" y="4141"/>
                  </a:cubicBezTo>
                  <a:cubicBezTo>
                    <a:pt x="1926" y="4085"/>
                    <a:pt x="1926" y="4085"/>
                    <a:pt x="1926" y="4085"/>
                  </a:cubicBezTo>
                  <a:cubicBezTo>
                    <a:pt x="1941" y="4049"/>
                    <a:pt x="1941" y="4049"/>
                    <a:pt x="1941" y="4049"/>
                  </a:cubicBezTo>
                  <a:cubicBezTo>
                    <a:pt x="1953" y="4026"/>
                    <a:pt x="1953" y="4026"/>
                    <a:pt x="1953" y="4026"/>
                  </a:cubicBezTo>
                  <a:cubicBezTo>
                    <a:pt x="1981" y="4006"/>
                    <a:pt x="1981" y="4006"/>
                    <a:pt x="1981" y="4006"/>
                  </a:cubicBezTo>
                  <a:cubicBezTo>
                    <a:pt x="1966" y="3979"/>
                    <a:pt x="1966" y="3979"/>
                    <a:pt x="1966" y="3979"/>
                  </a:cubicBezTo>
                  <a:cubicBezTo>
                    <a:pt x="1952" y="3964"/>
                    <a:pt x="1952" y="3964"/>
                    <a:pt x="1952" y="3964"/>
                  </a:cubicBezTo>
                  <a:cubicBezTo>
                    <a:pt x="1932" y="3944"/>
                    <a:pt x="1932" y="3944"/>
                    <a:pt x="1932" y="3944"/>
                  </a:cubicBezTo>
                  <a:cubicBezTo>
                    <a:pt x="1915" y="3924"/>
                    <a:pt x="1915" y="3924"/>
                    <a:pt x="1915" y="3924"/>
                  </a:cubicBezTo>
                  <a:cubicBezTo>
                    <a:pt x="1937" y="3900"/>
                    <a:pt x="1937" y="3900"/>
                    <a:pt x="1937" y="3900"/>
                  </a:cubicBezTo>
                  <a:cubicBezTo>
                    <a:pt x="1876" y="3861"/>
                    <a:pt x="1876" y="3861"/>
                    <a:pt x="1876" y="3861"/>
                  </a:cubicBezTo>
                  <a:cubicBezTo>
                    <a:pt x="1867" y="3761"/>
                    <a:pt x="1867" y="3761"/>
                    <a:pt x="1867" y="3761"/>
                  </a:cubicBezTo>
                  <a:cubicBezTo>
                    <a:pt x="1841" y="3707"/>
                    <a:pt x="1841" y="3707"/>
                    <a:pt x="1841" y="3707"/>
                  </a:cubicBezTo>
                  <a:cubicBezTo>
                    <a:pt x="1819" y="3539"/>
                    <a:pt x="1819" y="3539"/>
                    <a:pt x="1819" y="3539"/>
                  </a:cubicBezTo>
                  <a:cubicBezTo>
                    <a:pt x="1804" y="3513"/>
                    <a:pt x="1804" y="3513"/>
                    <a:pt x="1804" y="3513"/>
                  </a:cubicBezTo>
                  <a:cubicBezTo>
                    <a:pt x="1790" y="3493"/>
                    <a:pt x="1790" y="3493"/>
                    <a:pt x="1790" y="3493"/>
                  </a:cubicBezTo>
                  <a:cubicBezTo>
                    <a:pt x="1792" y="3479"/>
                    <a:pt x="1792" y="3479"/>
                    <a:pt x="1792" y="3479"/>
                  </a:cubicBezTo>
                  <a:cubicBezTo>
                    <a:pt x="1805" y="3471"/>
                    <a:pt x="1805" y="3471"/>
                    <a:pt x="1805" y="3471"/>
                  </a:cubicBezTo>
                  <a:cubicBezTo>
                    <a:pt x="1819" y="3453"/>
                    <a:pt x="1819" y="3453"/>
                    <a:pt x="1819" y="3453"/>
                  </a:cubicBezTo>
                  <a:cubicBezTo>
                    <a:pt x="1836" y="3436"/>
                    <a:pt x="1836" y="3436"/>
                    <a:pt x="1836" y="3436"/>
                  </a:cubicBezTo>
                  <a:cubicBezTo>
                    <a:pt x="1845" y="3384"/>
                    <a:pt x="1845" y="3384"/>
                    <a:pt x="1845" y="3384"/>
                  </a:cubicBezTo>
                  <a:cubicBezTo>
                    <a:pt x="1845" y="3352"/>
                    <a:pt x="1845" y="3352"/>
                    <a:pt x="1845" y="3352"/>
                  </a:cubicBezTo>
                  <a:cubicBezTo>
                    <a:pt x="1821" y="3270"/>
                    <a:pt x="1821" y="3270"/>
                    <a:pt x="1821" y="3270"/>
                  </a:cubicBezTo>
                  <a:cubicBezTo>
                    <a:pt x="1788" y="3211"/>
                    <a:pt x="1788" y="3211"/>
                    <a:pt x="1788" y="3211"/>
                  </a:cubicBezTo>
                  <a:cubicBezTo>
                    <a:pt x="1831" y="3166"/>
                    <a:pt x="1831" y="3166"/>
                    <a:pt x="1831" y="3166"/>
                  </a:cubicBezTo>
                  <a:cubicBezTo>
                    <a:pt x="1847" y="3145"/>
                    <a:pt x="1847" y="3145"/>
                    <a:pt x="1847" y="3145"/>
                  </a:cubicBezTo>
                  <a:cubicBezTo>
                    <a:pt x="1854" y="3044"/>
                    <a:pt x="1854" y="3044"/>
                    <a:pt x="1854" y="3044"/>
                  </a:cubicBezTo>
                  <a:cubicBezTo>
                    <a:pt x="1865" y="3008"/>
                    <a:pt x="1865" y="3008"/>
                    <a:pt x="1865" y="3008"/>
                  </a:cubicBezTo>
                  <a:cubicBezTo>
                    <a:pt x="1900" y="2987"/>
                    <a:pt x="1900" y="2987"/>
                    <a:pt x="1900" y="2987"/>
                  </a:cubicBezTo>
                  <a:cubicBezTo>
                    <a:pt x="1937" y="2978"/>
                    <a:pt x="1937" y="2978"/>
                    <a:pt x="1937" y="2978"/>
                  </a:cubicBezTo>
                  <a:cubicBezTo>
                    <a:pt x="1967" y="2970"/>
                    <a:pt x="1967" y="2970"/>
                    <a:pt x="1967" y="2970"/>
                  </a:cubicBezTo>
                  <a:cubicBezTo>
                    <a:pt x="1992" y="2970"/>
                    <a:pt x="1992" y="2970"/>
                    <a:pt x="1992" y="2970"/>
                  </a:cubicBezTo>
                  <a:cubicBezTo>
                    <a:pt x="2012" y="2927"/>
                    <a:pt x="2012" y="2927"/>
                    <a:pt x="2012" y="2927"/>
                  </a:cubicBezTo>
                  <a:cubicBezTo>
                    <a:pt x="2078" y="2927"/>
                    <a:pt x="2078" y="2927"/>
                    <a:pt x="2078" y="2927"/>
                  </a:cubicBezTo>
                  <a:cubicBezTo>
                    <a:pt x="2106" y="2949"/>
                    <a:pt x="2106" y="2949"/>
                    <a:pt x="2106" y="2949"/>
                  </a:cubicBezTo>
                  <a:cubicBezTo>
                    <a:pt x="2129" y="2936"/>
                    <a:pt x="2129" y="2936"/>
                    <a:pt x="2129" y="2936"/>
                  </a:cubicBezTo>
                  <a:cubicBezTo>
                    <a:pt x="2139" y="2927"/>
                    <a:pt x="2139" y="2927"/>
                    <a:pt x="2139" y="2927"/>
                  </a:cubicBezTo>
                  <a:cubicBezTo>
                    <a:pt x="2181" y="2899"/>
                    <a:pt x="2181" y="2899"/>
                    <a:pt x="2181" y="2899"/>
                  </a:cubicBezTo>
                  <a:cubicBezTo>
                    <a:pt x="2222" y="2899"/>
                    <a:pt x="2222" y="2899"/>
                    <a:pt x="2222" y="2899"/>
                  </a:cubicBezTo>
                  <a:cubicBezTo>
                    <a:pt x="2244" y="2893"/>
                    <a:pt x="2244" y="2893"/>
                    <a:pt x="2244" y="2893"/>
                  </a:cubicBezTo>
                  <a:cubicBezTo>
                    <a:pt x="2254" y="2893"/>
                    <a:pt x="2254" y="2893"/>
                    <a:pt x="2254" y="2893"/>
                  </a:cubicBezTo>
                  <a:cubicBezTo>
                    <a:pt x="2287" y="2847"/>
                    <a:pt x="2287" y="2847"/>
                    <a:pt x="2287" y="2847"/>
                  </a:cubicBezTo>
                  <a:cubicBezTo>
                    <a:pt x="2340" y="2847"/>
                    <a:pt x="2340" y="2847"/>
                    <a:pt x="2340" y="2847"/>
                  </a:cubicBezTo>
                  <a:cubicBezTo>
                    <a:pt x="2351" y="2860"/>
                    <a:pt x="2351" y="2860"/>
                    <a:pt x="2351" y="2860"/>
                  </a:cubicBezTo>
                  <a:cubicBezTo>
                    <a:pt x="2397" y="2863"/>
                    <a:pt x="2397" y="2863"/>
                    <a:pt x="2397" y="2863"/>
                  </a:cubicBezTo>
                  <a:cubicBezTo>
                    <a:pt x="2415" y="2847"/>
                    <a:pt x="2415" y="2847"/>
                    <a:pt x="2415" y="2847"/>
                  </a:cubicBezTo>
                  <a:cubicBezTo>
                    <a:pt x="2431" y="2821"/>
                    <a:pt x="2431" y="2821"/>
                    <a:pt x="2431" y="2821"/>
                  </a:cubicBezTo>
                  <a:cubicBezTo>
                    <a:pt x="2431" y="2794"/>
                    <a:pt x="2431" y="2794"/>
                    <a:pt x="2431" y="2794"/>
                  </a:cubicBezTo>
                  <a:cubicBezTo>
                    <a:pt x="2460" y="2771"/>
                    <a:pt x="2460" y="2771"/>
                    <a:pt x="2460" y="2771"/>
                  </a:cubicBezTo>
                  <a:cubicBezTo>
                    <a:pt x="2474" y="2771"/>
                    <a:pt x="2474" y="2771"/>
                    <a:pt x="2474" y="2771"/>
                  </a:cubicBezTo>
                  <a:cubicBezTo>
                    <a:pt x="2501" y="2789"/>
                    <a:pt x="2501" y="2789"/>
                    <a:pt x="2501" y="2789"/>
                  </a:cubicBezTo>
                  <a:cubicBezTo>
                    <a:pt x="2518" y="2806"/>
                    <a:pt x="2518" y="2806"/>
                    <a:pt x="2518" y="2806"/>
                  </a:cubicBezTo>
                  <a:cubicBezTo>
                    <a:pt x="2567" y="2798"/>
                    <a:pt x="2567" y="2798"/>
                    <a:pt x="2567" y="2798"/>
                  </a:cubicBezTo>
                  <a:cubicBezTo>
                    <a:pt x="2601" y="2771"/>
                    <a:pt x="2601" y="2771"/>
                    <a:pt x="2601" y="2771"/>
                  </a:cubicBezTo>
                  <a:cubicBezTo>
                    <a:pt x="2630" y="2734"/>
                    <a:pt x="2630" y="2734"/>
                    <a:pt x="2630" y="2734"/>
                  </a:cubicBezTo>
                  <a:cubicBezTo>
                    <a:pt x="2644" y="2726"/>
                    <a:pt x="2644" y="2726"/>
                    <a:pt x="2644" y="2726"/>
                  </a:cubicBezTo>
                  <a:cubicBezTo>
                    <a:pt x="2727" y="2778"/>
                    <a:pt x="2727" y="2778"/>
                    <a:pt x="2727" y="2778"/>
                  </a:cubicBezTo>
                  <a:cubicBezTo>
                    <a:pt x="2750" y="2788"/>
                    <a:pt x="2750" y="2788"/>
                    <a:pt x="2750" y="2788"/>
                  </a:cubicBezTo>
                  <a:cubicBezTo>
                    <a:pt x="2783" y="2780"/>
                    <a:pt x="2783" y="2780"/>
                    <a:pt x="2783" y="2780"/>
                  </a:cubicBezTo>
                  <a:cubicBezTo>
                    <a:pt x="2822" y="2754"/>
                    <a:pt x="2822" y="2754"/>
                    <a:pt x="2822" y="2754"/>
                  </a:cubicBezTo>
                  <a:cubicBezTo>
                    <a:pt x="2835" y="2751"/>
                    <a:pt x="2835" y="2751"/>
                    <a:pt x="2835" y="2751"/>
                  </a:cubicBezTo>
                  <a:cubicBezTo>
                    <a:pt x="2963" y="2843"/>
                    <a:pt x="2963" y="2843"/>
                    <a:pt x="2963" y="2843"/>
                  </a:cubicBezTo>
                  <a:cubicBezTo>
                    <a:pt x="2841" y="2755"/>
                    <a:pt x="2841" y="2755"/>
                    <a:pt x="2841" y="2755"/>
                  </a:cubicBezTo>
                  <a:close/>
                </a:path>
              </a:pathLst>
            </a:custGeom>
            <a:solidFill>
              <a:schemeClr val="accent2"/>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7" name="Google Shape;2367;p70"/>
            <p:cNvSpPr/>
            <p:nvPr/>
          </p:nvSpPr>
          <p:spPr>
            <a:xfrm>
              <a:off x="7024688" y="796926"/>
              <a:ext cx="1158875" cy="768350"/>
            </a:xfrm>
            <a:custGeom>
              <a:pathLst>
                <a:path extrusionOk="0" h="484" w="730">
                  <a:moveTo>
                    <a:pt x="49" y="253"/>
                  </a:moveTo>
                  <a:lnTo>
                    <a:pt x="47" y="253"/>
                  </a:lnTo>
                  <a:lnTo>
                    <a:pt x="54" y="249"/>
                  </a:lnTo>
                  <a:lnTo>
                    <a:pt x="58" y="239"/>
                  </a:lnTo>
                  <a:lnTo>
                    <a:pt x="67" y="229"/>
                  </a:lnTo>
                  <a:lnTo>
                    <a:pt x="79" y="218"/>
                  </a:lnTo>
                  <a:lnTo>
                    <a:pt x="99" y="210"/>
                  </a:lnTo>
                  <a:lnTo>
                    <a:pt x="111" y="206"/>
                  </a:lnTo>
                  <a:lnTo>
                    <a:pt x="117" y="212"/>
                  </a:lnTo>
                  <a:lnTo>
                    <a:pt x="117" y="225"/>
                  </a:lnTo>
                  <a:lnTo>
                    <a:pt x="123" y="226"/>
                  </a:lnTo>
                  <a:lnTo>
                    <a:pt x="125" y="239"/>
                  </a:lnTo>
                  <a:lnTo>
                    <a:pt x="132" y="245"/>
                  </a:lnTo>
                  <a:lnTo>
                    <a:pt x="136" y="241"/>
                  </a:lnTo>
                  <a:lnTo>
                    <a:pt x="142" y="238"/>
                  </a:lnTo>
                  <a:lnTo>
                    <a:pt x="145" y="238"/>
                  </a:lnTo>
                  <a:lnTo>
                    <a:pt x="151" y="239"/>
                  </a:lnTo>
                  <a:lnTo>
                    <a:pt x="157" y="247"/>
                  </a:lnTo>
                  <a:lnTo>
                    <a:pt x="157" y="253"/>
                  </a:lnTo>
                  <a:lnTo>
                    <a:pt x="161" y="253"/>
                  </a:lnTo>
                  <a:lnTo>
                    <a:pt x="165" y="248"/>
                  </a:lnTo>
                  <a:lnTo>
                    <a:pt x="168" y="239"/>
                  </a:lnTo>
                  <a:lnTo>
                    <a:pt x="172" y="221"/>
                  </a:lnTo>
                  <a:lnTo>
                    <a:pt x="172" y="212"/>
                  </a:lnTo>
                  <a:lnTo>
                    <a:pt x="185" y="210"/>
                  </a:lnTo>
                  <a:lnTo>
                    <a:pt x="192" y="197"/>
                  </a:lnTo>
                  <a:lnTo>
                    <a:pt x="198" y="188"/>
                  </a:lnTo>
                  <a:lnTo>
                    <a:pt x="192" y="191"/>
                  </a:lnTo>
                  <a:lnTo>
                    <a:pt x="185" y="195"/>
                  </a:lnTo>
                  <a:lnTo>
                    <a:pt x="180" y="197"/>
                  </a:lnTo>
                  <a:lnTo>
                    <a:pt x="177" y="195"/>
                  </a:lnTo>
                  <a:lnTo>
                    <a:pt x="177" y="191"/>
                  </a:lnTo>
                  <a:lnTo>
                    <a:pt x="179" y="183"/>
                  </a:lnTo>
                  <a:lnTo>
                    <a:pt x="182" y="182"/>
                  </a:lnTo>
                  <a:lnTo>
                    <a:pt x="193" y="180"/>
                  </a:lnTo>
                  <a:lnTo>
                    <a:pt x="200" y="176"/>
                  </a:lnTo>
                  <a:lnTo>
                    <a:pt x="212" y="172"/>
                  </a:lnTo>
                  <a:lnTo>
                    <a:pt x="224" y="175"/>
                  </a:lnTo>
                  <a:lnTo>
                    <a:pt x="241" y="183"/>
                  </a:lnTo>
                  <a:lnTo>
                    <a:pt x="269" y="172"/>
                  </a:lnTo>
                  <a:lnTo>
                    <a:pt x="284" y="166"/>
                  </a:lnTo>
                  <a:lnTo>
                    <a:pt x="294" y="162"/>
                  </a:lnTo>
                  <a:lnTo>
                    <a:pt x="321" y="133"/>
                  </a:lnTo>
                  <a:lnTo>
                    <a:pt x="349" y="103"/>
                  </a:lnTo>
                  <a:lnTo>
                    <a:pt x="369" y="78"/>
                  </a:lnTo>
                  <a:lnTo>
                    <a:pt x="380" y="81"/>
                  </a:lnTo>
                  <a:lnTo>
                    <a:pt x="426" y="83"/>
                  </a:lnTo>
                  <a:lnTo>
                    <a:pt x="441" y="86"/>
                  </a:lnTo>
                  <a:lnTo>
                    <a:pt x="438" y="89"/>
                  </a:lnTo>
                  <a:lnTo>
                    <a:pt x="435" y="93"/>
                  </a:lnTo>
                  <a:lnTo>
                    <a:pt x="428" y="88"/>
                  </a:lnTo>
                  <a:lnTo>
                    <a:pt x="424" y="90"/>
                  </a:lnTo>
                  <a:lnTo>
                    <a:pt x="418" y="96"/>
                  </a:lnTo>
                  <a:lnTo>
                    <a:pt x="403" y="94"/>
                  </a:lnTo>
                  <a:lnTo>
                    <a:pt x="399" y="89"/>
                  </a:lnTo>
                  <a:lnTo>
                    <a:pt x="396" y="95"/>
                  </a:lnTo>
                  <a:lnTo>
                    <a:pt x="393" y="90"/>
                  </a:lnTo>
                  <a:lnTo>
                    <a:pt x="384" y="91"/>
                  </a:lnTo>
                  <a:lnTo>
                    <a:pt x="380" y="95"/>
                  </a:lnTo>
                  <a:lnTo>
                    <a:pt x="375" y="98"/>
                  </a:lnTo>
                  <a:lnTo>
                    <a:pt x="367" y="100"/>
                  </a:lnTo>
                  <a:lnTo>
                    <a:pt x="360" y="99"/>
                  </a:lnTo>
                  <a:lnTo>
                    <a:pt x="348" y="116"/>
                  </a:lnTo>
                  <a:lnTo>
                    <a:pt x="342" y="132"/>
                  </a:lnTo>
                  <a:lnTo>
                    <a:pt x="348" y="142"/>
                  </a:lnTo>
                  <a:lnTo>
                    <a:pt x="355" y="139"/>
                  </a:lnTo>
                  <a:lnTo>
                    <a:pt x="358" y="125"/>
                  </a:lnTo>
                  <a:lnTo>
                    <a:pt x="370" y="107"/>
                  </a:lnTo>
                  <a:lnTo>
                    <a:pt x="380" y="100"/>
                  </a:lnTo>
                  <a:lnTo>
                    <a:pt x="383" y="104"/>
                  </a:lnTo>
                  <a:lnTo>
                    <a:pt x="396" y="98"/>
                  </a:lnTo>
                  <a:lnTo>
                    <a:pt x="399" y="98"/>
                  </a:lnTo>
                  <a:lnTo>
                    <a:pt x="398" y="104"/>
                  </a:lnTo>
                  <a:lnTo>
                    <a:pt x="409" y="100"/>
                  </a:lnTo>
                  <a:lnTo>
                    <a:pt x="421" y="99"/>
                  </a:lnTo>
                  <a:lnTo>
                    <a:pt x="418" y="109"/>
                  </a:lnTo>
                  <a:lnTo>
                    <a:pt x="430" y="108"/>
                  </a:lnTo>
                  <a:lnTo>
                    <a:pt x="438" y="98"/>
                  </a:lnTo>
                  <a:lnTo>
                    <a:pt x="446" y="92"/>
                  </a:lnTo>
                  <a:lnTo>
                    <a:pt x="454" y="86"/>
                  </a:lnTo>
                  <a:lnTo>
                    <a:pt x="459" y="85"/>
                  </a:lnTo>
                  <a:lnTo>
                    <a:pt x="463" y="86"/>
                  </a:lnTo>
                  <a:lnTo>
                    <a:pt x="459" y="96"/>
                  </a:lnTo>
                  <a:lnTo>
                    <a:pt x="471" y="103"/>
                  </a:lnTo>
                  <a:lnTo>
                    <a:pt x="466" y="115"/>
                  </a:lnTo>
                  <a:lnTo>
                    <a:pt x="476" y="127"/>
                  </a:lnTo>
                  <a:lnTo>
                    <a:pt x="483" y="125"/>
                  </a:lnTo>
                  <a:lnTo>
                    <a:pt x="491" y="120"/>
                  </a:lnTo>
                  <a:lnTo>
                    <a:pt x="479" y="111"/>
                  </a:lnTo>
                  <a:lnTo>
                    <a:pt x="481" y="101"/>
                  </a:lnTo>
                  <a:lnTo>
                    <a:pt x="493" y="100"/>
                  </a:lnTo>
                  <a:lnTo>
                    <a:pt x="502" y="99"/>
                  </a:lnTo>
                  <a:lnTo>
                    <a:pt x="502" y="95"/>
                  </a:lnTo>
                  <a:lnTo>
                    <a:pt x="492" y="87"/>
                  </a:lnTo>
                  <a:lnTo>
                    <a:pt x="489" y="86"/>
                  </a:lnTo>
                  <a:lnTo>
                    <a:pt x="487" y="84"/>
                  </a:lnTo>
                  <a:lnTo>
                    <a:pt x="488" y="81"/>
                  </a:lnTo>
                  <a:lnTo>
                    <a:pt x="498" y="74"/>
                  </a:lnTo>
                  <a:lnTo>
                    <a:pt x="499" y="71"/>
                  </a:lnTo>
                  <a:lnTo>
                    <a:pt x="489" y="58"/>
                  </a:lnTo>
                  <a:lnTo>
                    <a:pt x="484" y="51"/>
                  </a:lnTo>
                  <a:lnTo>
                    <a:pt x="494" y="49"/>
                  </a:lnTo>
                  <a:lnTo>
                    <a:pt x="502" y="49"/>
                  </a:lnTo>
                  <a:lnTo>
                    <a:pt x="510" y="59"/>
                  </a:lnTo>
                  <a:lnTo>
                    <a:pt x="510" y="47"/>
                  </a:lnTo>
                  <a:lnTo>
                    <a:pt x="516" y="41"/>
                  </a:lnTo>
                  <a:lnTo>
                    <a:pt x="521" y="41"/>
                  </a:lnTo>
                  <a:lnTo>
                    <a:pt x="521" y="56"/>
                  </a:lnTo>
                  <a:lnTo>
                    <a:pt x="525" y="56"/>
                  </a:lnTo>
                  <a:lnTo>
                    <a:pt x="527" y="48"/>
                  </a:lnTo>
                  <a:lnTo>
                    <a:pt x="532" y="51"/>
                  </a:lnTo>
                  <a:lnTo>
                    <a:pt x="532" y="63"/>
                  </a:lnTo>
                  <a:lnTo>
                    <a:pt x="538" y="70"/>
                  </a:lnTo>
                  <a:lnTo>
                    <a:pt x="546" y="72"/>
                  </a:lnTo>
                  <a:lnTo>
                    <a:pt x="546" y="91"/>
                  </a:lnTo>
                  <a:lnTo>
                    <a:pt x="552" y="93"/>
                  </a:lnTo>
                  <a:lnTo>
                    <a:pt x="556" y="91"/>
                  </a:lnTo>
                  <a:lnTo>
                    <a:pt x="556" y="82"/>
                  </a:lnTo>
                  <a:lnTo>
                    <a:pt x="556" y="74"/>
                  </a:lnTo>
                  <a:lnTo>
                    <a:pt x="554" y="65"/>
                  </a:lnTo>
                  <a:lnTo>
                    <a:pt x="551" y="62"/>
                  </a:lnTo>
                  <a:lnTo>
                    <a:pt x="550" y="45"/>
                  </a:lnTo>
                  <a:lnTo>
                    <a:pt x="544" y="47"/>
                  </a:lnTo>
                  <a:lnTo>
                    <a:pt x="539" y="43"/>
                  </a:lnTo>
                  <a:lnTo>
                    <a:pt x="531" y="43"/>
                  </a:lnTo>
                  <a:lnTo>
                    <a:pt x="523" y="28"/>
                  </a:lnTo>
                  <a:lnTo>
                    <a:pt x="513" y="37"/>
                  </a:lnTo>
                  <a:lnTo>
                    <a:pt x="502" y="38"/>
                  </a:lnTo>
                  <a:lnTo>
                    <a:pt x="504" y="20"/>
                  </a:lnTo>
                  <a:lnTo>
                    <a:pt x="502" y="20"/>
                  </a:lnTo>
                  <a:lnTo>
                    <a:pt x="496" y="32"/>
                  </a:lnTo>
                  <a:lnTo>
                    <a:pt x="487" y="46"/>
                  </a:lnTo>
                  <a:lnTo>
                    <a:pt x="484" y="44"/>
                  </a:lnTo>
                  <a:lnTo>
                    <a:pt x="489" y="31"/>
                  </a:lnTo>
                  <a:lnTo>
                    <a:pt x="495" y="13"/>
                  </a:lnTo>
                  <a:lnTo>
                    <a:pt x="502" y="6"/>
                  </a:lnTo>
                  <a:lnTo>
                    <a:pt x="514" y="3"/>
                  </a:lnTo>
                  <a:lnTo>
                    <a:pt x="525" y="0"/>
                  </a:lnTo>
                  <a:lnTo>
                    <a:pt x="540" y="1"/>
                  </a:lnTo>
                  <a:lnTo>
                    <a:pt x="531" y="14"/>
                  </a:lnTo>
                  <a:lnTo>
                    <a:pt x="532" y="27"/>
                  </a:lnTo>
                  <a:lnTo>
                    <a:pt x="537" y="35"/>
                  </a:lnTo>
                  <a:lnTo>
                    <a:pt x="549" y="38"/>
                  </a:lnTo>
                  <a:lnTo>
                    <a:pt x="562" y="38"/>
                  </a:lnTo>
                  <a:lnTo>
                    <a:pt x="570" y="35"/>
                  </a:lnTo>
                  <a:lnTo>
                    <a:pt x="577" y="36"/>
                  </a:lnTo>
                  <a:lnTo>
                    <a:pt x="580" y="49"/>
                  </a:lnTo>
                  <a:lnTo>
                    <a:pt x="572" y="63"/>
                  </a:lnTo>
                  <a:lnTo>
                    <a:pt x="567" y="75"/>
                  </a:lnTo>
                  <a:lnTo>
                    <a:pt x="568" y="86"/>
                  </a:lnTo>
                  <a:lnTo>
                    <a:pt x="573" y="92"/>
                  </a:lnTo>
                  <a:lnTo>
                    <a:pt x="578" y="93"/>
                  </a:lnTo>
                  <a:lnTo>
                    <a:pt x="587" y="95"/>
                  </a:lnTo>
                  <a:lnTo>
                    <a:pt x="591" y="100"/>
                  </a:lnTo>
                  <a:lnTo>
                    <a:pt x="598" y="104"/>
                  </a:lnTo>
                  <a:lnTo>
                    <a:pt x="598" y="109"/>
                  </a:lnTo>
                  <a:lnTo>
                    <a:pt x="592" y="122"/>
                  </a:lnTo>
                  <a:lnTo>
                    <a:pt x="591" y="136"/>
                  </a:lnTo>
                  <a:lnTo>
                    <a:pt x="585" y="136"/>
                  </a:lnTo>
                  <a:lnTo>
                    <a:pt x="584" y="130"/>
                  </a:lnTo>
                  <a:lnTo>
                    <a:pt x="576" y="126"/>
                  </a:lnTo>
                  <a:lnTo>
                    <a:pt x="583" y="118"/>
                  </a:lnTo>
                  <a:lnTo>
                    <a:pt x="576" y="115"/>
                  </a:lnTo>
                  <a:lnTo>
                    <a:pt x="583" y="106"/>
                  </a:lnTo>
                  <a:lnTo>
                    <a:pt x="580" y="101"/>
                  </a:lnTo>
                  <a:lnTo>
                    <a:pt x="572" y="107"/>
                  </a:lnTo>
                  <a:lnTo>
                    <a:pt x="571" y="109"/>
                  </a:lnTo>
                  <a:lnTo>
                    <a:pt x="569" y="110"/>
                  </a:lnTo>
                  <a:lnTo>
                    <a:pt x="566" y="107"/>
                  </a:lnTo>
                  <a:lnTo>
                    <a:pt x="557" y="107"/>
                  </a:lnTo>
                  <a:lnTo>
                    <a:pt x="552" y="111"/>
                  </a:lnTo>
                  <a:lnTo>
                    <a:pt x="547" y="116"/>
                  </a:lnTo>
                  <a:lnTo>
                    <a:pt x="545" y="109"/>
                  </a:lnTo>
                  <a:lnTo>
                    <a:pt x="541" y="113"/>
                  </a:lnTo>
                  <a:lnTo>
                    <a:pt x="540" y="122"/>
                  </a:lnTo>
                  <a:lnTo>
                    <a:pt x="536" y="127"/>
                  </a:lnTo>
                  <a:lnTo>
                    <a:pt x="536" y="133"/>
                  </a:lnTo>
                  <a:lnTo>
                    <a:pt x="529" y="133"/>
                  </a:lnTo>
                  <a:lnTo>
                    <a:pt x="528" y="141"/>
                  </a:lnTo>
                  <a:lnTo>
                    <a:pt x="539" y="142"/>
                  </a:lnTo>
                  <a:lnTo>
                    <a:pt x="534" y="148"/>
                  </a:lnTo>
                  <a:lnTo>
                    <a:pt x="531" y="151"/>
                  </a:lnTo>
                  <a:lnTo>
                    <a:pt x="521" y="151"/>
                  </a:lnTo>
                  <a:lnTo>
                    <a:pt x="518" y="148"/>
                  </a:lnTo>
                  <a:lnTo>
                    <a:pt x="516" y="142"/>
                  </a:lnTo>
                  <a:lnTo>
                    <a:pt x="520" y="134"/>
                  </a:lnTo>
                  <a:lnTo>
                    <a:pt x="521" y="129"/>
                  </a:lnTo>
                  <a:lnTo>
                    <a:pt x="519" y="128"/>
                  </a:lnTo>
                  <a:lnTo>
                    <a:pt x="515" y="130"/>
                  </a:lnTo>
                  <a:lnTo>
                    <a:pt x="512" y="139"/>
                  </a:lnTo>
                  <a:lnTo>
                    <a:pt x="508" y="140"/>
                  </a:lnTo>
                  <a:lnTo>
                    <a:pt x="495" y="126"/>
                  </a:lnTo>
                  <a:lnTo>
                    <a:pt x="485" y="125"/>
                  </a:lnTo>
                  <a:lnTo>
                    <a:pt x="477" y="128"/>
                  </a:lnTo>
                  <a:lnTo>
                    <a:pt x="484" y="133"/>
                  </a:lnTo>
                  <a:lnTo>
                    <a:pt x="490" y="134"/>
                  </a:lnTo>
                  <a:lnTo>
                    <a:pt x="491" y="134"/>
                  </a:lnTo>
                  <a:lnTo>
                    <a:pt x="490" y="142"/>
                  </a:lnTo>
                  <a:lnTo>
                    <a:pt x="505" y="145"/>
                  </a:lnTo>
                  <a:lnTo>
                    <a:pt x="515" y="160"/>
                  </a:lnTo>
                  <a:lnTo>
                    <a:pt x="516" y="170"/>
                  </a:lnTo>
                  <a:lnTo>
                    <a:pt x="533" y="166"/>
                  </a:lnTo>
                  <a:lnTo>
                    <a:pt x="531" y="174"/>
                  </a:lnTo>
                  <a:lnTo>
                    <a:pt x="539" y="178"/>
                  </a:lnTo>
                  <a:lnTo>
                    <a:pt x="540" y="184"/>
                  </a:lnTo>
                  <a:lnTo>
                    <a:pt x="544" y="188"/>
                  </a:lnTo>
                  <a:lnTo>
                    <a:pt x="547" y="188"/>
                  </a:lnTo>
                  <a:lnTo>
                    <a:pt x="551" y="184"/>
                  </a:lnTo>
                  <a:lnTo>
                    <a:pt x="552" y="182"/>
                  </a:lnTo>
                  <a:lnTo>
                    <a:pt x="560" y="178"/>
                  </a:lnTo>
                  <a:lnTo>
                    <a:pt x="569" y="176"/>
                  </a:lnTo>
                  <a:lnTo>
                    <a:pt x="575" y="175"/>
                  </a:lnTo>
                  <a:lnTo>
                    <a:pt x="583" y="168"/>
                  </a:lnTo>
                  <a:lnTo>
                    <a:pt x="590" y="165"/>
                  </a:lnTo>
                  <a:lnTo>
                    <a:pt x="591" y="175"/>
                  </a:lnTo>
                  <a:lnTo>
                    <a:pt x="602" y="182"/>
                  </a:lnTo>
                  <a:lnTo>
                    <a:pt x="602" y="200"/>
                  </a:lnTo>
                  <a:lnTo>
                    <a:pt x="605" y="218"/>
                  </a:lnTo>
                  <a:lnTo>
                    <a:pt x="627" y="242"/>
                  </a:lnTo>
                  <a:lnTo>
                    <a:pt x="623" y="250"/>
                  </a:lnTo>
                  <a:lnTo>
                    <a:pt x="615" y="250"/>
                  </a:lnTo>
                  <a:lnTo>
                    <a:pt x="614" y="262"/>
                  </a:lnTo>
                  <a:lnTo>
                    <a:pt x="624" y="258"/>
                  </a:lnTo>
                  <a:lnTo>
                    <a:pt x="633" y="250"/>
                  </a:lnTo>
                  <a:lnTo>
                    <a:pt x="631" y="233"/>
                  </a:lnTo>
                  <a:lnTo>
                    <a:pt x="630" y="226"/>
                  </a:lnTo>
                  <a:lnTo>
                    <a:pt x="633" y="224"/>
                  </a:lnTo>
                  <a:lnTo>
                    <a:pt x="638" y="235"/>
                  </a:lnTo>
                  <a:lnTo>
                    <a:pt x="643" y="235"/>
                  </a:lnTo>
                  <a:lnTo>
                    <a:pt x="645" y="233"/>
                  </a:lnTo>
                  <a:lnTo>
                    <a:pt x="654" y="236"/>
                  </a:lnTo>
                  <a:lnTo>
                    <a:pt x="653" y="211"/>
                  </a:lnTo>
                  <a:lnTo>
                    <a:pt x="635" y="200"/>
                  </a:lnTo>
                  <a:lnTo>
                    <a:pt x="627" y="211"/>
                  </a:lnTo>
                  <a:lnTo>
                    <a:pt x="620" y="212"/>
                  </a:lnTo>
                  <a:lnTo>
                    <a:pt x="626" y="199"/>
                  </a:lnTo>
                  <a:lnTo>
                    <a:pt x="623" y="199"/>
                  </a:lnTo>
                  <a:lnTo>
                    <a:pt x="610" y="210"/>
                  </a:lnTo>
                  <a:lnTo>
                    <a:pt x="610" y="188"/>
                  </a:lnTo>
                  <a:lnTo>
                    <a:pt x="603" y="172"/>
                  </a:lnTo>
                  <a:lnTo>
                    <a:pt x="604" y="165"/>
                  </a:lnTo>
                  <a:lnTo>
                    <a:pt x="606" y="162"/>
                  </a:lnTo>
                  <a:lnTo>
                    <a:pt x="621" y="181"/>
                  </a:lnTo>
                  <a:lnTo>
                    <a:pt x="635" y="193"/>
                  </a:lnTo>
                  <a:lnTo>
                    <a:pt x="652" y="200"/>
                  </a:lnTo>
                  <a:lnTo>
                    <a:pt x="664" y="216"/>
                  </a:lnTo>
                  <a:lnTo>
                    <a:pt x="677" y="227"/>
                  </a:lnTo>
                  <a:lnTo>
                    <a:pt x="687" y="243"/>
                  </a:lnTo>
                  <a:lnTo>
                    <a:pt x="699" y="258"/>
                  </a:lnTo>
                  <a:lnTo>
                    <a:pt x="705" y="262"/>
                  </a:lnTo>
                  <a:lnTo>
                    <a:pt x="705" y="275"/>
                  </a:lnTo>
                  <a:lnTo>
                    <a:pt x="689" y="262"/>
                  </a:lnTo>
                  <a:lnTo>
                    <a:pt x="675" y="258"/>
                  </a:lnTo>
                  <a:lnTo>
                    <a:pt x="657" y="257"/>
                  </a:lnTo>
                  <a:lnTo>
                    <a:pt x="641" y="258"/>
                  </a:lnTo>
                  <a:lnTo>
                    <a:pt x="635" y="253"/>
                  </a:lnTo>
                  <a:lnTo>
                    <a:pt x="632" y="257"/>
                  </a:lnTo>
                  <a:lnTo>
                    <a:pt x="627" y="259"/>
                  </a:lnTo>
                  <a:lnTo>
                    <a:pt x="620" y="261"/>
                  </a:lnTo>
                  <a:lnTo>
                    <a:pt x="614" y="263"/>
                  </a:lnTo>
                  <a:lnTo>
                    <a:pt x="615" y="266"/>
                  </a:lnTo>
                  <a:lnTo>
                    <a:pt x="619" y="266"/>
                  </a:lnTo>
                  <a:lnTo>
                    <a:pt x="624" y="272"/>
                  </a:lnTo>
                  <a:lnTo>
                    <a:pt x="632" y="283"/>
                  </a:lnTo>
                  <a:lnTo>
                    <a:pt x="658" y="298"/>
                  </a:lnTo>
                  <a:lnTo>
                    <a:pt x="679" y="306"/>
                  </a:lnTo>
                  <a:lnTo>
                    <a:pt x="699" y="299"/>
                  </a:lnTo>
                  <a:lnTo>
                    <a:pt x="706" y="309"/>
                  </a:lnTo>
                  <a:lnTo>
                    <a:pt x="706" y="324"/>
                  </a:lnTo>
                  <a:lnTo>
                    <a:pt x="710" y="340"/>
                  </a:lnTo>
                  <a:lnTo>
                    <a:pt x="715" y="354"/>
                  </a:lnTo>
                  <a:lnTo>
                    <a:pt x="721" y="369"/>
                  </a:lnTo>
                  <a:lnTo>
                    <a:pt x="727" y="389"/>
                  </a:lnTo>
                  <a:lnTo>
                    <a:pt x="730" y="411"/>
                  </a:lnTo>
                  <a:lnTo>
                    <a:pt x="730" y="420"/>
                  </a:lnTo>
                  <a:lnTo>
                    <a:pt x="722" y="420"/>
                  </a:lnTo>
                  <a:lnTo>
                    <a:pt x="716" y="422"/>
                  </a:lnTo>
                  <a:lnTo>
                    <a:pt x="702" y="429"/>
                  </a:lnTo>
                  <a:lnTo>
                    <a:pt x="699" y="446"/>
                  </a:lnTo>
                  <a:lnTo>
                    <a:pt x="681" y="442"/>
                  </a:lnTo>
                  <a:lnTo>
                    <a:pt x="668" y="442"/>
                  </a:lnTo>
                  <a:lnTo>
                    <a:pt x="665" y="442"/>
                  </a:lnTo>
                  <a:lnTo>
                    <a:pt x="665" y="439"/>
                  </a:lnTo>
                  <a:lnTo>
                    <a:pt x="680" y="420"/>
                  </a:lnTo>
                  <a:lnTo>
                    <a:pt x="695" y="405"/>
                  </a:lnTo>
                  <a:lnTo>
                    <a:pt x="695" y="391"/>
                  </a:lnTo>
                  <a:lnTo>
                    <a:pt x="690" y="390"/>
                  </a:lnTo>
                  <a:lnTo>
                    <a:pt x="680" y="393"/>
                  </a:lnTo>
                  <a:lnTo>
                    <a:pt x="675" y="391"/>
                  </a:lnTo>
                  <a:lnTo>
                    <a:pt x="665" y="391"/>
                  </a:lnTo>
                  <a:lnTo>
                    <a:pt x="657" y="397"/>
                  </a:lnTo>
                  <a:lnTo>
                    <a:pt x="646" y="393"/>
                  </a:lnTo>
                  <a:lnTo>
                    <a:pt x="636" y="393"/>
                  </a:lnTo>
                  <a:lnTo>
                    <a:pt x="629" y="398"/>
                  </a:lnTo>
                  <a:lnTo>
                    <a:pt x="629" y="387"/>
                  </a:lnTo>
                  <a:lnTo>
                    <a:pt x="622" y="383"/>
                  </a:lnTo>
                  <a:lnTo>
                    <a:pt x="622" y="374"/>
                  </a:lnTo>
                  <a:lnTo>
                    <a:pt x="603" y="356"/>
                  </a:lnTo>
                  <a:lnTo>
                    <a:pt x="605" y="372"/>
                  </a:lnTo>
                  <a:lnTo>
                    <a:pt x="586" y="384"/>
                  </a:lnTo>
                  <a:lnTo>
                    <a:pt x="562" y="414"/>
                  </a:lnTo>
                  <a:lnTo>
                    <a:pt x="560" y="425"/>
                  </a:lnTo>
                  <a:lnTo>
                    <a:pt x="547" y="449"/>
                  </a:lnTo>
                  <a:lnTo>
                    <a:pt x="532" y="461"/>
                  </a:lnTo>
                  <a:lnTo>
                    <a:pt x="528" y="448"/>
                  </a:lnTo>
                  <a:lnTo>
                    <a:pt x="514" y="449"/>
                  </a:lnTo>
                  <a:lnTo>
                    <a:pt x="508" y="464"/>
                  </a:lnTo>
                  <a:lnTo>
                    <a:pt x="498" y="464"/>
                  </a:lnTo>
                  <a:lnTo>
                    <a:pt x="489" y="459"/>
                  </a:lnTo>
                  <a:lnTo>
                    <a:pt x="471" y="466"/>
                  </a:lnTo>
                  <a:lnTo>
                    <a:pt x="461" y="478"/>
                  </a:lnTo>
                  <a:lnTo>
                    <a:pt x="455" y="479"/>
                  </a:lnTo>
                  <a:lnTo>
                    <a:pt x="450" y="484"/>
                  </a:lnTo>
                  <a:lnTo>
                    <a:pt x="443" y="479"/>
                  </a:lnTo>
                  <a:lnTo>
                    <a:pt x="423" y="476"/>
                  </a:lnTo>
                  <a:lnTo>
                    <a:pt x="409" y="468"/>
                  </a:lnTo>
                  <a:lnTo>
                    <a:pt x="366" y="459"/>
                  </a:lnTo>
                  <a:lnTo>
                    <a:pt x="328" y="438"/>
                  </a:lnTo>
                  <a:lnTo>
                    <a:pt x="311" y="420"/>
                  </a:lnTo>
                  <a:lnTo>
                    <a:pt x="294" y="414"/>
                  </a:lnTo>
                  <a:lnTo>
                    <a:pt x="263" y="412"/>
                  </a:lnTo>
                  <a:lnTo>
                    <a:pt x="253" y="394"/>
                  </a:lnTo>
                  <a:lnTo>
                    <a:pt x="248" y="396"/>
                  </a:lnTo>
                  <a:lnTo>
                    <a:pt x="246" y="409"/>
                  </a:lnTo>
                  <a:lnTo>
                    <a:pt x="243" y="419"/>
                  </a:lnTo>
                  <a:lnTo>
                    <a:pt x="236" y="435"/>
                  </a:lnTo>
                  <a:lnTo>
                    <a:pt x="221" y="444"/>
                  </a:lnTo>
                  <a:lnTo>
                    <a:pt x="207" y="435"/>
                  </a:lnTo>
                  <a:lnTo>
                    <a:pt x="203" y="446"/>
                  </a:lnTo>
                  <a:lnTo>
                    <a:pt x="175" y="444"/>
                  </a:lnTo>
                  <a:lnTo>
                    <a:pt x="155" y="459"/>
                  </a:lnTo>
                  <a:lnTo>
                    <a:pt x="139" y="468"/>
                  </a:lnTo>
                  <a:lnTo>
                    <a:pt x="141" y="471"/>
                  </a:lnTo>
                  <a:lnTo>
                    <a:pt x="123" y="473"/>
                  </a:lnTo>
                  <a:lnTo>
                    <a:pt x="119" y="479"/>
                  </a:lnTo>
                  <a:lnTo>
                    <a:pt x="110" y="470"/>
                  </a:lnTo>
                  <a:lnTo>
                    <a:pt x="102" y="470"/>
                  </a:lnTo>
                  <a:lnTo>
                    <a:pt x="91" y="450"/>
                  </a:lnTo>
                  <a:lnTo>
                    <a:pt x="70" y="429"/>
                  </a:lnTo>
                  <a:lnTo>
                    <a:pt x="60" y="420"/>
                  </a:lnTo>
                  <a:lnTo>
                    <a:pt x="56" y="415"/>
                  </a:lnTo>
                  <a:lnTo>
                    <a:pt x="54" y="406"/>
                  </a:lnTo>
                  <a:lnTo>
                    <a:pt x="49" y="398"/>
                  </a:lnTo>
                  <a:lnTo>
                    <a:pt x="35" y="400"/>
                  </a:lnTo>
                  <a:lnTo>
                    <a:pt x="31" y="407"/>
                  </a:lnTo>
                  <a:lnTo>
                    <a:pt x="29" y="409"/>
                  </a:lnTo>
                  <a:lnTo>
                    <a:pt x="26" y="409"/>
                  </a:lnTo>
                  <a:lnTo>
                    <a:pt x="24" y="414"/>
                  </a:lnTo>
                  <a:lnTo>
                    <a:pt x="15" y="415"/>
                  </a:lnTo>
                  <a:lnTo>
                    <a:pt x="0" y="411"/>
                  </a:lnTo>
                  <a:lnTo>
                    <a:pt x="12" y="414"/>
                  </a:lnTo>
                  <a:lnTo>
                    <a:pt x="13" y="411"/>
                  </a:lnTo>
                  <a:lnTo>
                    <a:pt x="15" y="400"/>
                  </a:lnTo>
                  <a:lnTo>
                    <a:pt x="20" y="389"/>
                  </a:lnTo>
                  <a:lnTo>
                    <a:pt x="26" y="386"/>
                  </a:lnTo>
                  <a:lnTo>
                    <a:pt x="41" y="373"/>
                  </a:lnTo>
                  <a:lnTo>
                    <a:pt x="52" y="365"/>
                  </a:lnTo>
                  <a:lnTo>
                    <a:pt x="57" y="362"/>
                  </a:lnTo>
                  <a:lnTo>
                    <a:pt x="61" y="355"/>
                  </a:lnTo>
                  <a:lnTo>
                    <a:pt x="64" y="347"/>
                  </a:lnTo>
                  <a:lnTo>
                    <a:pt x="67" y="341"/>
                  </a:lnTo>
                  <a:lnTo>
                    <a:pt x="70" y="333"/>
                  </a:lnTo>
                  <a:lnTo>
                    <a:pt x="73" y="328"/>
                  </a:lnTo>
                  <a:lnTo>
                    <a:pt x="76" y="326"/>
                  </a:lnTo>
                  <a:lnTo>
                    <a:pt x="75" y="322"/>
                  </a:lnTo>
                  <a:lnTo>
                    <a:pt x="71" y="317"/>
                  </a:lnTo>
                  <a:lnTo>
                    <a:pt x="66" y="317"/>
                  </a:lnTo>
                  <a:lnTo>
                    <a:pt x="62" y="317"/>
                  </a:lnTo>
                  <a:lnTo>
                    <a:pt x="59" y="320"/>
                  </a:lnTo>
                  <a:lnTo>
                    <a:pt x="50" y="321"/>
                  </a:lnTo>
                  <a:lnTo>
                    <a:pt x="42" y="321"/>
                  </a:lnTo>
                  <a:lnTo>
                    <a:pt x="34" y="320"/>
                  </a:lnTo>
                  <a:lnTo>
                    <a:pt x="28" y="317"/>
                  </a:lnTo>
                  <a:lnTo>
                    <a:pt x="27" y="315"/>
                  </a:lnTo>
                  <a:lnTo>
                    <a:pt x="30" y="306"/>
                  </a:lnTo>
                  <a:lnTo>
                    <a:pt x="35" y="298"/>
                  </a:lnTo>
                  <a:lnTo>
                    <a:pt x="37" y="293"/>
                  </a:lnTo>
                  <a:lnTo>
                    <a:pt x="40" y="287"/>
                  </a:lnTo>
                  <a:lnTo>
                    <a:pt x="39" y="276"/>
                  </a:lnTo>
                  <a:lnTo>
                    <a:pt x="44" y="268"/>
                  </a:lnTo>
                  <a:lnTo>
                    <a:pt x="50" y="263"/>
                  </a:lnTo>
                  <a:lnTo>
                    <a:pt x="51" y="260"/>
                  </a:lnTo>
                  <a:lnTo>
                    <a:pt x="49" y="253"/>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8" name="Google Shape;2368;p70"/>
            <p:cNvSpPr/>
            <p:nvPr/>
          </p:nvSpPr>
          <p:spPr>
            <a:xfrm>
              <a:off x="7213600" y="1362076"/>
              <a:ext cx="1116013" cy="1092200"/>
            </a:xfrm>
            <a:custGeom>
              <a:pathLst>
                <a:path extrusionOk="0" h="688" w="703">
                  <a:moveTo>
                    <a:pt x="694" y="473"/>
                  </a:moveTo>
                  <a:lnTo>
                    <a:pt x="683" y="465"/>
                  </a:lnTo>
                  <a:lnTo>
                    <a:pt x="685" y="439"/>
                  </a:lnTo>
                  <a:lnTo>
                    <a:pt x="673" y="418"/>
                  </a:lnTo>
                  <a:lnTo>
                    <a:pt x="654" y="395"/>
                  </a:lnTo>
                  <a:lnTo>
                    <a:pt x="648" y="381"/>
                  </a:lnTo>
                  <a:lnTo>
                    <a:pt x="650" y="369"/>
                  </a:lnTo>
                  <a:lnTo>
                    <a:pt x="658" y="356"/>
                  </a:lnTo>
                  <a:lnTo>
                    <a:pt x="656" y="308"/>
                  </a:lnTo>
                  <a:lnTo>
                    <a:pt x="644" y="302"/>
                  </a:lnTo>
                  <a:lnTo>
                    <a:pt x="622" y="283"/>
                  </a:lnTo>
                  <a:lnTo>
                    <a:pt x="614" y="271"/>
                  </a:lnTo>
                  <a:lnTo>
                    <a:pt x="609" y="264"/>
                  </a:lnTo>
                  <a:lnTo>
                    <a:pt x="603" y="255"/>
                  </a:lnTo>
                  <a:lnTo>
                    <a:pt x="597" y="254"/>
                  </a:lnTo>
                  <a:lnTo>
                    <a:pt x="584" y="245"/>
                  </a:lnTo>
                  <a:lnTo>
                    <a:pt x="567" y="236"/>
                  </a:lnTo>
                  <a:lnTo>
                    <a:pt x="568" y="227"/>
                  </a:lnTo>
                  <a:lnTo>
                    <a:pt x="565" y="218"/>
                  </a:lnTo>
                  <a:lnTo>
                    <a:pt x="563" y="205"/>
                  </a:lnTo>
                  <a:lnTo>
                    <a:pt x="565" y="200"/>
                  </a:lnTo>
                  <a:lnTo>
                    <a:pt x="571" y="192"/>
                  </a:lnTo>
                  <a:lnTo>
                    <a:pt x="589" y="177"/>
                  </a:lnTo>
                  <a:lnTo>
                    <a:pt x="597" y="167"/>
                  </a:lnTo>
                  <a:lnTo>
                    <a:pt x="604" y="152"/>
                  </a:lnTo>
                  <a:lnTo>
                    <a:pt x="617" y="123"/>
                  </a:lnTo>
                  <a:lnTo>
                    <a:pt x="608" y="123"/>
                  </a:lnTo>
                  <a:lnTo>
                    <a:pt x="607" y="113"/>
                  </a:lnTo>
                  <a:lnTo>
                    <a:pt x="624" y="83"/>
                  </a:lnTo>
                  <a:lnTo>
                    <a:pt x="612" y="72"/>
                  </a:lnTo>
                  <a:lnTo>
                    <a:pt x="611" y="64"/>
                  </a:lnTo>
                  <a:lnTo>
                    <a:pt x="603" y="64"/>
                  </a:lnTo>
                  <a:lnTo>
                    <a:pt x="597" y="66"/>
                  </a:lnTo>
                  <a:lnTo>
                    <a:pt x="583" y="73"/>
                  </a:lnTo>
                  <a:lnTo>
                    <a:pt x="580" y="90"/>
                  </a:lnTo>
                  <a:lnTo>
                    <a:pt x="562" y="86"/>
                  </a:lnTo>
                  <a:lnTo>
                    <a:pt x="549" y="86"/>
                  </a:lnTo>
                  <a:lnTo>
                    <a:pt x="546" y="86"/>
                  </a:lnTo>
                  <a:lnTo>
                    <a:pt x="546" y="83"/>
                  </a:lnTo>
                  <a:lnTo>
                    <a:pt x="561" y="64"/>
                  </a:lnTo>
                  <a:lnTo>
                    <a:pt x="576" y="49"/>
                  </a:lnTo>
                  <a:lnTo>
                    <a:pt x="576" y="35"/>
                  </a:lnTo>
                  <a:lnTo>
                    <a:pt x="571" y="34"/>
                  </a:lnTo>
                  <a:lnTo>
                    <a:pt x="561" y="37"/>
                  </a:lnTo>
                  <a:lnTo>
                    <a:pt x="556" y="35"/>
                  </a:lnTo>
                  <a:lnTo>
                    <a:pt x="546" y="35"/>
                  </a:lnTo>
                  <a:lnTo>
                    <a:pt x="538" y="41"/>
                  </a:lnTo>
                  <a:lnTo>
                    <a:pt x="527" y="37"/>
                  </a:lnTo>
                  <a:lnTo>
                    <a:pt x="517" y="37"/>
                  </a:lnTo>
                  <a:lnTo>
                    <a:pt x="510" y="42"/>
                  </a:lnTo>
                  <a:lnTo>
                    <a:pt x="510" y="31"/>
                  </a:lnTo>
                  <a:lnTo>
                    <a:pt x="503" y="27"/>
                  </a:lnTo>
                  <a:lnTo>
                    <a:pt x="503" y="18"/>
                  </a:lnTo>
                  <a:lnTo>
                    <a:pt x="484" y="0"/>
                  </a:lnTo>
                  <a:lnTo>
                    <a:pt x="486" y="16"/>
                  </a:lnTo>
                  <a:lnTo>
                    <a:pt x="467" y="28"/>
                  </a:lnTo>
                  <a:lnTo>
                    <a:pt x="443" y="58"/>
                  </a:lnTo>
                  <a:lnTo>
                    <a:pt x="441" y="69"/>
                  </a:lnTo>
                  <a:lnTo>
                    <a:pt x="428" y="93"/>
                  </a:lnTo>
                  <a:lnTo>
                    <a:pt x="413" y="105"/>
                  </a:lnTo>
                  <a:lnTo>
                    <a:pt x="409" y="92"/>
                  </a:lnTo>
                  <a:lnTo>
                    <a:pt x="395" y="93"/>
                  </a:lnTo>
                  <a:lnTo>
                    <a:pt x="389" y="108"/>
                  </a:lnTo>
                  <a:lnTo>
                    <a:pt x="379" y="108"/>
                  </a:lnTo>
                  <a:lnTo>
                    <a:pt x="370" y="103"/>
                  </a:lnTo>
                  <a:lnTo>
                    <a:pt x="352" y="110"/>
                  </a:lnTo>
                  <a:lnTo>
                    <a:pt x="342" y="122"/>
                  </a:lnTo>
                  <a:lnTo>
                    <a:pt x="336" y="123"/>
                  </a:lnTo>
                  <a:lnTo>
                    <a:pt x="331" y="128"/>
                  </a:lnTo>
                  <a:lnTo>
                    <a:pt x="324" y="123"/>
                  </a:lnTo>
                  <a:lnTo>
                    <a:pt x="304" y="120"/>
                  </a:lnTo>
                  <a:lnTo>
                    <a:pt x="290" y="112"/>
                  </a:lnTo>
                  <a:lnTo>
                    <a:pt x="247" y="103"/>
                  </a:lnTo>
                  <a:lnTo>
                    <a:pt x="209" y="82"/>
                  </a:lnTo>
                  <a:lnTo>
                    <a:pt x="192" y="64"/>
                  </a:lnTo>
                  <a:lnTo>
                    <a:pt x="175" y="58"/>
                  </a:lnTo>
                  <a:lnTo>
                    <a:pt x="144" y="56"/>
                  </a:lnTo>
                  <a:lnTo>
                    <a:pt x="134" y="38"/>
                  </a:lnTo>
                  <a:lnTo>
                    <a:pt x="129" y="40"/>
                  </a:lnTo>
                  <a:lnTo>
                    <a:pt x="127" y="53"/>
                  </a:lnTo>
                  <a:lnTo>
                    <a:pt x="124" y="63"/>
                  </a:lnTo>
                  <a:lnTo>
                    <a:pt x="117" y="79"/>
                  </a:lnTo>
                  <a:lnTo>
                    <a:pt x="102" y="88"/>
                  </a:lnTo>
                  <a:lnTo>
                    <a:pt x="88" y="79"/>
                  </a:lnTo>
                  <a:lnTo>
                    <a:pt x="84" y="90"/>
                  </a:lnTo>
                  <a:lnTo>
                    <a:pt x="56" y="88"/>
                  </a:lnTo>
                  <a:lnTo>
                    <a:pt x="36" y="103"/>
                  </a:lnTo>
                  <a:lnTo>
                    <a:pt x="20" y="112"/>
                  </a:lnTo>
                  <a:lnTo>
                    <a:pt x="22" y="115"/>
                  </a:lnTo>
                  <a:lnTo>
                    <a:pt x="4" y="117"/>
                  </a:lnTo>
                  <a:lnTo>
                    <a:pt x="0" y="123"/>
                  </a:lnTo>
                  <a:lnTo>
                    <a:pt x="1" y="124"/>
                  </a:lnTo>
                  <a:lnTo>
                    <a:pt x="8" y="132"/>
                  </a:lnTo>
                  <a:lnTo>
                    <a:pt x="17" y="135"/>
                  </a:lnTo>
                  <a:lnTo>
                    <a:pt x="24" y="135"/>
                  </a:lnTo>
                  <a:lnTo>
                    <a:pt x="38" y="133"/>
                  </a:lnTo>
                  <a:lnTo>
                    <a:pt x="47" y="140"/>
                  </a:lnTo>
                  <a:lnTo>
                    <a:pt x="68" y="151"/>
                  </a:lnTo>
                  <a:lnTo>
                    <a:pt x="80" y="156"/>
                  </a:lnTo>
                  <a:lnTo>
                    <a:pt x="88" y="166"/>
                  </a:lnTo>
                  <a:lnTo>
                    <a:pt x="99" y="173"/>
                  </a:lnTo>
                  <a:lnTo>
                    <a:pt x="95" y="185"/>
                  </a:lnTo>
                  <a:lnTo>
                    <a:pt x="112" y="184"/>
                  </a:lnTo>
                  <a:lnTo>
                    <a:pt x="123" y="194"/>
                  </a:lnTo>
                  <a:lnTo>
                    <a:pt x="137" y="195"/>
                  </a:lnTo>
                  <a:lnTo>
                    <a:pt x="144" y="202"/>
                  </a:lnTo>
                  <a:lnTo>
                    <a:pt x="166" y="200"/>
                  </a:lnTo>
                  <a:lnTo>
                    <a:pt x="175" y="210"/>
                  </a:lnTo>
                  <a:lnTo>
                    <a:pt x="175" y="224"/>
                  </a:lnTo>
                  <a:lnTo>
                    <a:pt x="171" y="251"/>
                  </a:lnTo>
                  <a:lnTo>
                    <a:pt x="174" y="262"/>
                  </a:lnTo>
                  <a:lnTo>
                    <a:pt x="172" y="277"/>
                  </a:lnTo>
                  <a:lnTo>
                    <a:pt x="163" y="285"/>
                  </a:lnTo>
                  <a:lnTo>
                    <a:pt x="161" y="301"/>
                  </a:lnTo>
                  <a:lnTo>
                    <a:pt x="158" y="311"/>
                  </a:lnTo>
                  <a:lnTo>
                    <a:pt x="191" y="324"/>
                  </a:lnTo>
                  <a:lnTo>
                    <a:pt x="190" y="329"/>
                  </a:lnTo>
                  <a:lnTo>
                    <a:pt x="188" y="337"/>
                  </a:lnTo>
                  <a:lnTo>
                    <a:pt x="190" y="371"/>
                  </a:lnTo>
                  <a:lnTo>
                    <a:pt x="181" y="389"/>
                  </a:lnTo>
                  <a:lnTo>
                    <a:pt x="180" y="417"/>
                  </a:lnTo>
                  <a:lnTo>
                    <a:pt x="181" y="433"/>
                  </a:lnTo>
                  <a:lnTo>
                    <a:pt x="184" y="452"/>
                  </a:lnTo>
                  <a:lnTo>
                    <a:pt x="206" y="469"/>
                  </a:lnTo>
                  <a:lnTo>
                    <a:pt x="218" y="487"/>
                  </a:lnTo>
                  <a:lnTo>
                    <a:pt x="222" y="489"/>
                  </a:lnTo>
                  <a:lnTo>
                    <a:pt x="230" y="491"/>
                  </a:lnTo>
                  <a:lnTo>
                    <a:pt x="235" y="492"/>
                  </a:lnTo>
                  <a:lnTo>
                    <a:pt x="239" y="490"/>
                  </a:lnTo>
                  <a:lnTo>
                    <a:pt x="245" y="486"/>
                  </a:lnTo>
                  <a:lnTo>
                    <a:pt x="252" y="501"/>
                  </a:lnTo>
                  <a:lnTo>
                    <a:pt x="267" y="507"/>
                  </a:lnTo>
                  <a:lnTo>
                    <a:pt x="274" y="498"/>
                  </a:lnTo>
                  <a:lnTo>
                    <a:pt x="293" y="498"/>
                  </a:lnTo>
                  <a:lnTo>
                    <a:pt x="297" y="509"/>
                  </a:lnTo>
                  <a:lnTo>
                    <a:pt x="317" y="506"/>
                  </a:lnTo>
                  <a:lnTo>
                    <a:pt x="321" y="517"/>
                  </a:lnTo>
                  <a:lnTo>
                    <a:pt x="335" y="517"/>
                  </a:lnTo>
                  <a:lnTo>
                    <a:pt x="337" y="528"/>
                  </a:lnTo>
                  <a:lnTo>
                    <a:pt x="352" y="524"/>
                  </a:lnTo>
                  <a:lnTo>
                    <a:pt x="371" y="561"/>
                  </a:lnTo>
                  <a:lnTo>
                    <a:pt x="370" y="570"/>
                  </a:lnTo>
                  <a:lnTo>
                    <a:pt x="366" y="576"/>
                  </a:lnTo>
                  <a:lnTo>
                    <a:pt x="358" y="583"/>
                  </a:lnTo>
                  <a:lnTo>
                    <a:pt x="359" y="589"/>
                  </a:lnTo>
                  <a:lnTo>
                    <a:pt x="357" y="594"/>
                  </a:lnTo>
                  <a:lnTo>
                    <a:pt x="354" y="596"/>
                  </a:lnTo>
                  <a:lnTo>
                    <a:pt x="331" y="596"/>
                  </a:lnTo>
                  <a:lnTo>
                    <a:pt x="331" y="596"/>
                  </a:lnTo>
                  <a:lnTo>
                    <a:pt x="351" y="610"/>
                  </a:lnTo>
                  <a:lnTo>
                    <a:pt x="360" y="614"/>
                  </a:lnTo>
                  <a:lnTo>
                    <a:pt x="361" y="627"/>
                  </a:lnTo>
                  <a:lnTo>
                    <a:pt x="373" y="637"/>
                  </a:lnTo>
                  <a:lnTo>
                    <a:pt x="385" y="685"/>
                  </a:lnTo>
                  <a:lnTo>
                    <a:pt x="389" y="675"/>
                  </a:lnTo>
                  <a:lnTo>
                    <a:pt x="393" y="669"/>
                  </a:lnTo>
                  <a:lnTo>
                    <a:pt x="401" y="664"/>
                  </a:lnTo>
                  <a:lnTo>
                    <a:pt x="411" y="663"/>
                  </a:lnTo>
                  <a:lnTo>
                    <a:pt x="417" y="663"/>
                  </a:lnTo>
                  <a:lnTo>
                    <a:pt x="423" y="662"/>
                  </a:lnTo>
                  <a:lnTo>
                    <a:pt x="432" y="685"/>
                  </a:lnTo>
                  <a:lnTo>
                    <a:pt x="437" y="680"/>
                  </a:lnTo>
                  <a:lnTo>
                    <a:pt x="441" y="680"/>
                  </a:lnTo>
                  <a:lnTo>
                    <a:pt x="445" y="683"/>
                  </a:lnTo>
                  <a:lnTo>
                    <a:pt x="463" y="686"/>
                  </a:lnTo>
                  <a:lnTo>
                    <a:pt x="473" y="686"/>
                  </a:lnTo>
                  <a:lnTo>
                    <a:pt x="483" y="684"/>
                  </a:lnTo>
                  <a:lnTo>
                    <a:pt x="490" y="682"/>
                  </a:lnTo>
                  <a:lnTo>
                    <a:pt x="499" y="688"/>
                  </a:lnTo>
                  <a:lnTo>
                    <a:pt x="506" y="686"/>
                  </a:lnTo>
                  <a:lnTo>
                    <a:pt x="510" y="680"/>
                  </a:lnTo>
                  <a:lnTo>
                    <a:pt x="520" y="671"/>
                  </a:lnTo>
                  <a:lnTo>
                    <a:pt x="527" y="665"/>
                  </a:lnTo>
                  <a:lnTo>
                    <a:pt x="534" y="663"/>
                  </a:lnTo>
                  <a:lnTo>
                    <a:pt x="536" y="656"/>
                  </a:lnTo>
                  <a:lnTo>
                    <a:pt x="535" y="646"/>
                  </a:lnTo>
                  <a:lnTo>
                    <a:pt x="533" y="637"/>
                  </a:lnTo>
                  <a:lnTo>
                    <a:pt x="538" y="631"/>
                  </a:lnTo>
                  <a:lnTo>
                    <a:pt x="547" y="624"/>
                  </a:lnTo>
                  <a:lnTo>
                    <a:pt x="553" y="623"/>
                  </a:lnTo>
                  <a:lnTo>
                    <a:pt x="560" y="623"/>
                  </a:lnTo>
                  <a:lnTo>
                    <a:pt x="565" y="628"/>
                  </a:lnTo>
                  <a:lnTo>
                    <a:pt x="577" y="630"/>
                  </a:lnTo>
                  <a:lnTo>
                    <a:pt x="596" y="629"/>
                  </a:lnTo>
                  <a:lnTo>
                    <a:pt x="612" y="618"/>
                  </a:lnTo>
                  <a:lnTo>
                    <a:pt x="625" y="611"/>
                  </a:lnTo>
                  <a:lnTo>
                    <a:pt x="633" y="610"/>
                  </a:lnTo>
                  <a:lnTo>
                    <a:pt x="678" y="605"/>
                  </a:lnTo>
                  <a:lnTo>
                    <a:pt x="700" y="603"/>
                  </a:lnTo>
                  <a:lnTo>
                    <a:pt x="690" y="589"/>
                  </a:lnTo>
                  <a:lnTo>
                    <a:pt x="681" y="573"/>
                  </a:lnTo>
                  <a:lnTo>
                    <a:pt x="685" y="565"/>
                  </a:lnTo>
                  <a:lnTo>
                    <a:pt x="696" y="555"/>
                  </a:lnTo>
                  <a:lnTo>
                    <a:pt x="702" y="545"/>
                  </a:lnTo>
                  <a:lnTo>
                    <a:pt x="703" y="497"/>
                  </a:lnTo>
                  <a:lnTo>
                    <a:pt x="703" y="475"/>
                  </a:lnTo>
                  <a:lnTo>
                    <a:pt x="694" y="473"/>
                  </a:lnTo>
                  <a:close/>
                  <a:moveTo>
                    <a:pt x="452" y="304"/>
                  </a:moveTo>
                  <a:lnTo>
                    <a:pt x="440" y="316"/>
                  </a:lnTo>
                  <a:lnTo>
                    <a:pt x="439" y="321"/>
                  </a:lnTo>
                  <a:lnTo>
                    <a:pt x="435" y="326"/>
                  </a:lnTo>
                  <a:lnTo>
                    <a:pt x="433" y="321"/>
                  </a:lnTo>
                  <a:lnTo>
                    <a:pt x="424" y="312"/>
                  </a:lnTo>
                  <a:lnTo>
                    <a:pt x="416" y="315"/>
                  </a:lnTo>
                  <a:lnTo>
                    <a:pt x="412" y="312"/>
                  </a:lnTo>
                  <a:lnTo>
                    <a:pt x="401" y="313"/>
                  </a:lnTo>
                  <a:lnTo>
                    <a:pt x="396" y="306"/>
                  </a:lnTo>
                  <a:lnTo>
                    <a:pt x="391" y="309"/>
                  </a:lnTo>
                  <a:lnTo>
                    <a:pt x="391" y="321"/>
                  </a:lnTo>
                  <a:lnTo>
                    <a:pt x="387" y="321"/>
                  </a:lnTo>
                  <a:lnTo>
                    <a:pt x="382" y="316"/>
                  </a:lnTo>
                  <a:lnTo>
                    <a:pt x="376" y="310"/>
                  </a:lnTo>
                  <a:lnTo>
                    <a:pt x="369" y="312"/>
                  </a:lnTo>
                  <a:lnTo>
                    <a:pt x="362" y="312"/>
                  </a:lnTo>
                  <a:lnTo>
                    <a:pt x="356" y="309"/>
                  </a:lnTo>
                  <a:lnTo>
                    <a:pt x="350" y="309"/>
                  </a:lnTo>
                  <a:lnTo>
                    <a:pt x="340" y="316"/>
                  </a:lnTo>
                  <a:lnTo>
                    <a:pt x="328" y="315"/>
                  </a:lnTo>
                  <a:lnTo>
                    <a:pt x="331" y="290"/>
                  </a:lnTo>
                  <a:lnTo>
                    <a:pt x="341" y="279"/>
                  </a:lnTo>
                  <a:lnTo>
                    <a:pt x="331" y="276"/>
                  </a:lnTo>
                  <a:lnTo>
                    <a:pt x="335" y="267"/>
                  </a:lnTo>
                  <a:lnTo>
                    <a:pt x="336" y="253"/>
                  </a:lnTo>
                  <a:lnTo>
                    <a:pt x="346" y="253"/>
                  </a:lnTo>
                  <a:lnTo>
                    <a:pt x="347" y="247"/>
                  </a:lnTo>
                  <a:lnTo>
                    <a:pt x="357" y="241"/>
                  </a:lnTo>
                  <a:lnTo>
                    <a:pt x="362" y="233"/>
                  </a:lnTo>
                  <a:lnTo>
                    <a:pt x="365" y="240"/>
                  </a:lnTo>
                  <a:lnTo>
                    <a:pt x="371" y="242"/>
                  </a:lnTo>
                  <a:lnTo>
                    <a:pt x="379" y="241"/>
                  </a:lnTo>
                  <a:lnTo>
                    <a:pt x="384" y="235"/>
                  </a:lnTo>
                  <a:lnTo>
                    <a:pt x="392" y="236"/>
                  </a:lnTo>
                  <a:lnTo>
                    <a:pt x="396" y="226"/>
                  </a:lnTo>
                  <a:lnTo>
                    <a:pt x="405" y="234"/>
                  </a:lnTo>
                  <a:lnTo>
                    <a:pt x="404" y="236"/>
                  </a:lnTo>
                  <a:lnTo>
                    <a:pt x="406" y="249"/>
                  </a:lnTo>
                  <a:lnTo>
                    <a:pt x="432" y="272"/>
                  </a:lnTo>
                  <a:lnTo>
                    <a:pt x="427" y="286"/>
                  </a:lnTo>
                  <a:lnTo>
                    <a:pt x="436" y="286"/>
                  </a:lnTo>
                  <a:lnTo>
                    <a:pt x="452" y="293"/>
                  </a:lnTo>
                  <a:lnTo>
                    <a:pt x="452" y="304"/>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69" name="Google Shape;2369;p70"/>
            <p:cNvSpPr/>
            <p:nvPr/>
          </p:nvSpPr>
          <p:spPr>
            <a:xfrm>
              <a:off x="7734300" y="1720851"/>
              <a:ext cx="196850" cy="158750"/>
            </a:xfrm>
            <a:custGeom>
              <a:pathLst>
                <a:path extrusionOk="0" h="100" w="124">
                  <a:moveTo>
                    <a:pt x="124" y="78"/>
                  </a:moveTo>
                  <a:lnTo>
                    <a:pt x="112" y="90"/>
                  </a:lnTo>
                  <a:lnTo>
                    <a:pt x="111" y="95"/>
                  </a:lnTo>
                  <a:lnTo>
                    <a:pt x="107" y="100"/>
                  </a:lnTo>
                  <a:lnTo>
                    <a:pt x="105" y="95"/>
                  </a:lnTo>
                  <a:lnTo>
                    <a:pt x="96" y="86"/>
                  </a:lnTo>
                  <a:lnTo>
                    <a:pt x="88" y="89"/>
                  </a:lnTo>
                  <a:lnTo>
                    <a:pt x="84" y="86"/>
                  </a:lnTo>
                  <a:lnTo>
                    <a:pt x="73" y="87"/>
                  </a:lnTo>
                  <a:lnTo>
                    <a:pt x="68" y="80"/>
                  </a:lnTo>
                  <a:lnTo>
                    <a:pt x="63" y="83"/>
                  </a:lnTo>
                  <a:lnTo>
                    <a:pt x="63" y="95"/>
                  </a:lnTo>
                  <a:lnTo>
                    <a:pt x="59" y="95"/>
                  </a:lnTo>
                  <a:lnTo>
                    <a:pt x="54" y="90"/>
                  </a:lnTo>
                  <a:lnTo>
                    <a:pt x="48" y="84"/>
                  </a:lnTo>
                  <a:lnTo>
                    <a:pt x="41" y="86"/>
                  </a:lnTo>
                  <a:lnTo>
                    <a:pt x="34" y="86"/>
                  </a:lnTo>
                  <a:lnTo>
                    <a:pt x="28" y="83"/>
                  </a:lnTo>
                  <a:lnTo>
                    <a:pt x="22" y="83"/>
                  </a:lnTo>
                  <a:lnTo>
                    <a:pt x="12" y="90"/>
                  </a:lnTo>
                  <a:lnTo>
                    <a:pt x="0" y="89"/>
                  </a:lnTo>
                  <a:lnTo>
                    <a:pt x="3" y="64"/>
                  </a:lnTo>
                  <a:lnTo>
                    <a:pt x="13" y="53"/>
                  </a:lnTo>
                  <a:lnTo>
                    <a:pt x="3" y="50"/>
                  </a:lnTo>
                  <a:lnTo>
                    <a:pt x="7" y="41"/>
                  </a:lnTo>
                  <a:lnTo>
                    <a:pt x="8" y="27"/>
                  </a:lnTo>
                  <a:lnTo>
                    <a:pt x="18" y="27"/>
                  </a:lnTo>
                  <a:lnTo>
                    <a:pt x="19" y="21"/>
                  </a:lnTo>
                  <a:lnTo>
                    <a:pt x="29" y="15"/>
                  </a:lnTo>
                  <a:lnTo>
                    <a:pt x="34" y="7"/>
                  </a:lnTo>
                  <a:lnTo>
                    <a:pt x="37" y="14"/>
                  </a:lnTo>
                  <a:lnTo>
                    <a:pt x="43" y="16"/>
                  </a:lnTo>
                  <a:lnTo>
                    <a:pt x="51" y="15"/>
                  </a:lnTo>
                  <a:lnTo>
                    <a:pt x="56" y="9"/>
                  </a:lnTo>
                  <a:lnTo>
                    <a:pt x="64" y="10"/>
                  </a:lnTo>
                  <a:lnTo>
                    <a:pt x="68" y="0"/>
                  </a:lnTo>
                  <a:lnTo>
                    <a:pt x="77" y="8"/>
                  </a:lnTo>
                  <a:lnTo>
                    <a:pt x="76" y="10"/>
                  </a:lnTo>
                  <a:lnTo>
                    <a:pt x="78" y="23"/>
                  </a:lnTo>
                  <a:lnTo>
                    <a:pt x="104" y="46"/>
                  </a:lnTo>
                  <a:lnTo>
                    <a:pt x="99" y="60"/>
                  </a:lnTo>
                  <a:lnTo>
                    <a:pt x="108" y="60"/>
                  </a:lnTo>
                  <a:lnTo>
                    <a:pt x="124" y="67"/>
                  </a:lnTo>
                  <a:lnTo>
                    <a:pt x="124" y="78"/>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370" name="Google Shape;2370;p70"/>
          <p:cNvSpPr txBox="1"/>
          <p:nvPr/>
        </p:nvSpPr>
        <p:spPr>
          <a:xfrm>
            <a:off x="14095569" y="4722196"/>
            <a:ext cx="5753483" cy="5065426"/>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a:t>
            </a:r>
            <a:endParaRPr sz="2400">
              <a:solidFill>
                <a:schemeClr val="dk2"/>
              </a:solidFill>
              <a:latin typeface="Open Sans Light"/>
              <a:ea typeface="Open Sans Light"/>
              <a:cs typeface="Open Sans Light"/>
              <a:sym typeface="Open Sans Light"/>
            </a:endParaRPr>
          </a:p>
          <a:p>
            <a:pPr indent="0" lvl="0" marL="0" marR="0" rtl="0" algn="l">
              <a:lnSpc>
                <a:spcPct val="140000"/>
              </a:lnSpc>
              <a:spcBef>
                <a:spcPts val="360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a:t>
            </a:r>
            <a:endParaRPr/>
          </a:p>
        </p:txBody>
      </p:sp>
      <p:sp>
        <p:nvSpPr>
          <p:cNvPr id="2371" name="Google Shape;2371;p70"/>
          <p:cNvSpPr txBox="1"/>
          <p:nvPr/>
        </p:nvSpPr>
        <p:spPr>
          <a:xfrm>
            <a:off x="14098736" y="3831044"/>
            <a:ext cx="575080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First Title Here</a:t>
            </a:r>
            <a:endParaRPr sz="4200">
              <a:solidFill>
                <a:schemeClr val="dk2"/>
              </a:solidFill>
              <a:latin typeface="Open Sans Light"/>
              <a:ea typeface="Open Sans Light"/>
              <a:cs typeface="Open Sans Light"/>
              <a:sym typeface="Open Sans Ligh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5" name="Shape 2375"/>
        <p:cNvGrpSpPr/>
        <p:nvPr/>
      </p:nvGrpSpPr>
      <p:grpSpPr>
        <a:xfrm>
          <a:off x="0" y="0"/>
          <a:ext cx="0" cy="0"/>
          <a:chOff x="0" y="0"/>
          <a:chExt cx="0" cy="0"/>
        </a:xfrm>
      </p:grpSpPr>
      <p:sp>
        <p:nvSpPr>
          <p:cNvPr id="2376" name="Google Shape;2376;p71"/>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England </a:t>
            </a:r>
            <a:r>
              <a:rPr b="0" i="0" lang="en-US" sz="7400" u="none" cap="none" strike="noStrike">
                <a:solidFill>
                  <a:schemeClr val="accent2"/>
                </a:solidFill>
                <a:latin typeface="Open Sans Light"/>
                <a:ea typeface="Open Sans Light"/>
                <a:cs typeface="Open Sans Light"/>
                <a:sym typeface="Open Sans Light"/>
              </a:rPr>
              <a:t>Map</a:t>
            </a:r>
            <a:endParaRPr b="0" i="0" sz="7400" u="none" cap="none" strike="noStrike">
              <a:solidFill>
                <a:schemeClr val="accent2"/>
              </a:solidFill>
              <a:latin typeface="Open Sans Light"/>
              <a:ea typeface="Open Sans Light"/>
              <a:cs typeface="Open Sans Light"/>
              <a:sym typeface="Open Sans Light"/>
            </a:endParaRPr>
          </a:p>
        </p:txBody>
      </p:sp>
      <p:sp>
        <p:nvSpPr>
          <p:cNvPr id="2377" name="Google Shape;2377;p71"/>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2378" name="Google Shape;2378;p71"/>
          <p:cNvGrpSpPr/>
          <p:nvPr/>
        </p:nvGrpSpPr>
        <p:grpSpPr>
          <a:xfrm>
            <a:off x="3533859" y="1372882"/>
            <a:ext cx="6604651" cy="10844518"/>
            <a:chOff x="14290759" y="1506106"/>
            <a:chExt cx="6604651" cy="10844518"/>
          </a:xfrm>
        </p:grpSpPr>
        <p:sp>
          <p:nvSpPr>
            <p:cNvPr id="2379" name="Google Shape;2379;p71"/>
            <p:cNvSpPr/>
            <p:nvPr/>
          </p:nvSpPr>
          <p:spPr>
            <a:xfrm>
              <a:off x="15906345" y="5938504"/>
              <a:ext cx="4989065" cy="6412120"/>
            </a:xfrm>
            <a:custGeom>
              <a:pathLst>
                <a:path extrusionOk="0" h="6447" w="5013">
                  <a:moveTo>
                    <a:pt x="63" y="6390"/>
                  </a:moveTo>
                  <a:cubicBezTo>
                    <a:pt x="92" y="6363"/>
                    <a:pt x="92" y="6363"/>
                    <a:pt x="92" y="6363"/>
                  </a:cubicBezTo>
                  <a:cubicBezTo>
                    <a:pt x="108" y="6315"/>
                    <a:pt x="108" y="6315"/>
                    <a:pt x="108" y="6315"/>
                  </a:cubicBezTo>
                  <a:cubicBezTo>
                    <a:pt x="147" y="6284"/>
                    <a:pt x="147" y="6284"/>
                    <a:pt x="147" y="6284"/>
                  </a:cubicBezTo>
                  <a:cubicBezTo>
                    <a:pt x="184" y="6284"/>
                    <a:pt x="184" y="6284"/>
                    <a:pt x="184" y="6284"/>
                  </a:cubicBezTo>
                  <a:cubicBezTo>
                    <a:pt x="223" y="6301"/>
                    <a:pt x="223" y="6301"/>
                    <a:pt x="223" y="6301"/>
                  </a:cubicBezTo>
                  <a:cubicBezTo>
                    <a:pt x="245" y="6329"/>
                    <a:pt x="245" y="6329"/>
                    <a:pt x="245" y="6329"/>
                  </a:cubicBezTo>
                  <a:cubicBezTo>
                    <a:pt x="302" y="6390"/>
                    <a:pt x="302" y="6390"/>
                    <a:pt x="302" y="6390"/>
                  </a:cubicBezTo>
                  <a:cubicBezTo>
                    <a:pt x="323" y="6440"/>
                    <a:pt x="323" y="6440"/>
                    <a:pt x="323" y="6440"/>
                  </a:cubicBezTo>
                  <a:cubicBezTo>
                    <a:pt x="338" y="6447"/>
                    <a:pt x="338" y="6447"/>
                    <a:pt x="338" y="6447"/>
                  </a:cubicBezTo>
                  <a:cubicBezTo>
                    <a:pt x="366" y="6425"/>
                    <a:pt x="366" y="6425"/>
                    <a:pt x="366" y="6425"/>
                  </a:cubicBezTo>
                  <a:cubicBezTo>
                    <a:pt x="386" y="6409"/>
                    <a:pt x="386" y="6409"/>
                    <a:pt x="386" y="6409"/>
                  </a:cubicBezTo>
                  <a:cubicBezTo>
                    <a:pt x="417" y="6395"/>
                    <a:pt x="417" y="6395"/>
                    <a:pt x="417" y="6395"/>
                  </a:cubicBezTo>
                  <a:cubicBezTo>
                    <a:pt x="428" y="6376"/>
                    <a:pt x="428" y="6376"/>
                    <a:pt x="428" y="6376"/>
                  </a:cubicBezTo>
                  <a:cubicBezTo>
                    <a:pt x="428" y="6358"/>
                    <a:pt x="428" y="6358"/>
                    <a:pt x="428" y="6358"/>
                  </a:cubicBezTo>
                  <a:cubicBezTo>
                    <a:pt x="417" y="6319"/>
                    <a:pt x="417" y="6319"/>
                    <a:pt x="417" y="6319"/>
                  </a:cubicBezTo>
                  <a:cubicBezTo>
                    <a:pt x="408" y="6296"/>
                    <a:pt x="408" y="6296"/>
                    <a:pt x="408" y="6296"/>
                  </a:cubicBezTo>
                  <a:cubicBezTo>
                    <a:pt x="428" y="6284"/>
                    <a:pt x="428" y="6284"/>
                    <a:pt x="428" y="6284"/>
                  </a:cubicBezTo>
                  <a:cubicBezTo>
                    <a:pt x="440" y="6255"/>
                    <a:pt x="440" y="6255"/>
                    <a:pt x="440" y="6255"/>
                  </a:cubicBezTo>
                  <a:cubicBezTo>
                    <a:pt x="449" y="6195"/>
                    <a:pt x="449" y="6195"/>
                    <a:pt x="449" y="6195"/>
                  </a:cubicBezTo>
                  <a:cubicBezTo>
                    <a:pt x="473" y="6236"/>
                    <a:pt x="473" y="6236"/>
                    <a:pt x="473" y="6236"/>
                  </a:cubicBezTo>
                  <a:cubicBezTo>
                    <a:pt x="484" y="6249"/>
                    <a:pt x="484" y="6249"/>
                    <a:pt x="484" y="6249"/>
                  </a:cubicBezTo>
                  <a:cubicBezTo>
                    <a:pt x="508" y="6233"/>
                    <a:pt x="508" y="6233"/>
                    <a:pt x="508" y="6233"/>
                  </a:cubicBezTo>
                  <a:cubicBezTo>
                    <a:pt x="542" y="6195"/>
                    <a:pt x="542" y="6195"/>
                    <a:pt x="542" y="6195"/>
                  </a:cubicBezTo>
                  <a:cubicBezTo>
                    <a:pt x="568" y="6188"/>
                    <a:pt x="568" y="6188"/>
                    <a:pt x="568" y="6188"/>
                  </a:cubicBezTo>
                  <a:cubicBezTo>
                    <a:pt x="602" y="6169"/>
                    <a:pt x="602" y="6169"/>
                    <a:pt x="602" y="6169"/>
                  </a:cubicBezTo>
                  <a:cubicBezTo>
                    <a:pt x="642" y="6140"/>
                    <a:pt x="642" y="6140"/>
                    <a:pt x="642" y="6140"/>
                  </a:cubicBezTo>
                  <a:cubicBezTo>
                    <a:pt x="642" y="6074"/>
                    <a:pt x="642" y="6074"/>
                    <a:pt x="642" y="6074"/>
                  </a:cubicBezTo>
                  <a:cubicBezTo>
                    <a:pt x="661" y="6067"/>
                    <a:pt x="661" y="6067"/>
                    <a:pt x="661" y="6067"/>
                  </a:cubicBezTo>
                  <a:cubicBezTo>
                    <a:pt x="747" y="6082"/>
                    <a:pt x="747" y="6082"/>
                    <a:pt x="747" y="6082"/>
                  </a:cubicBezTo>
                  <a:cubicBezTo>
                    <a:pt x="832" y="6067"/>
                    <a:pt x="832" y="6067"/>
                    <a:pt x="832" y="6067"/>
                  </a:cubicBezTo>
                  <a:cubicBezTo>
                    <a:pt x="877" y="6053"/>
                    <a:pt x="877" y="6053"/>
                    <a:pt x="877" y="6053"/>
                  </a:cubicBezTo>
                  <a:cubicBezTo>
                    <a:pt x="968" y="6044"/>
                    <a:pt x="968" y="6044"/>
                    <a:pt x="968" y="6044"/>
                  </a:cubicBezTo>
                  <a:cubicBezTo>
                    <a:pt x="1003" y="6053"/>
                    <a:pt x="1003" y="6053"/>
                    <a:pt x="1003" y="6053"/>
                  </a:cubicBezTo>
                  <a:cubicBezTo>
                    <a:pt x="1011" y="6067"/>
                    <a:pt x="1011" y="6067"/>
                    <a:pt x="1011" y="6067"/>
                  </a:cubicBezTo>
                  <a:cubicBezTo>
                    <a:pt x="1022" y="6053"/>
                    <a:pt x="1022" y="6053"/>
                    <a:pt x="1022" y="6053"/>
                  </a:cubicBezTo>
                  <a:cubicBezTo>
                    <a:pt x="1069" y="6064"/>
                    <a:pt x="1069" y="6064"/>
                    <a:pt x="1069" y="6064"/>
                  </a:cubicBezTo>
                  <a:cubicBezTo>
                    <a:pt x="1085" y="6079"/>
                    <a:pt x="1085" y="6079"/>
                    <a:pt x="1085" y="6079"/>
                  </a:cubicBezTo>
                  <a:cubicBezTo>
                    <a:pt x="1114" y="6103"/>
                    <a:pt x="1114" y="6103"/>
                    <a:pt x="1114" y="6103"/>
                  </a:cubicBezTo>
                  <a:cubicBezTo>
                    <a:pt x="1146" y="6111"/>
                    <a:pt x="1146" y="6111"/>
                    <a:pt x="1146" y="6111"/>
                  </a:cubicBezTo>
                  <a:cubicBezTo>
                    <a:pt x="1181" y="6096"/>
                    <a:pt x="1181" y="6096"/>
                    <a:pt x="1181" y="6096"/>
                  </a:cubicBezTo>
                  <a:cubicBezTo>
                    <a:pt x="1222" y="6125"/>
                    <a:pt x="1222" y="6125"/>
                    <a:pt x="1222" y="6125"/>
                  </a:cubicBezTo>
                  <a:cubicBezTo>
                    <a:pt x="1254" y="6172"/>
                    <a:pt x="1254" y="6172"/>
                    <a:pt x="1254" y="6172"/>
                  </a:cubicBezTo>
                  <a:cubicBezTo>
                    <a:pt x="1296" y="6189"/>
                    <a:pt x="1296" y="6189"/>
                    <a:pt x="1296" y="6189"/>
                  </a:cubicBezTo>
                  <a:cubicBezTo>
                    <a:pt x="1338" y="6189"/>
                    <a:pt x="1338" y="6189"/>
                    <a:pt x="1338" y="6189"/>
                  </a:cubicBezTo>
                  <a:cubicBezTo>
                    <a:pt x="1382" y="6153"/>
                    <a:pt x="1382" y="6153"/>
                    <a:pt x="1382" y="6153"/>
                  </a:cubicBezTo>
                  <a:cubicBezTo>
                    <a:pt x="1413" y="6093"/>
                    <a:pt x="1413" y="6093"/>
                    <a:pt x="1413" y="6093"/>
                  </a:cubicBezTo>
                  <a:cubicBezTo>
                    <a:pt x="1413" y="6093"/>
                    <a:pt x="1424" y="6079"/>
                    <a:pt x="1429" y="6073"/>
                  </a:cubicBezTo>
                  <a:cubicBezTo>
                    <a:pt x="1433" y="6067"/>
                    <a:pt x="1465" y="6050"/>
                    <a:pt x="1469" y="6050"/>
                  </a:cubicBezTo>
                  <a:cubicBezTo>
                    <a:pt x="1474" y="6050"/>
                    <a:pt x="1484" y="6044"/>
                    <a:pt x="1484" y="6044"/>
                  </a:cubicBezTo>
                  <a:cubicBezTo>
                    <a:pt x="1484" y="6022"/>
                    <a:pt x="1484" y="6022"/>
                    <a:pt x="1484" y="6022"/>
                  </a:cubicBezTo>
                  <a:cubicBezTo>
                    <a:pt x="1484" y="6013"/>
                    <a:pt x="1484" y="6013"/>
                    <a:pt x="1484" y="6013"/>
                  </a:cubicBezTo>
                  <a:cubicBezTo>
                    <a:pt x="1465" y="5991"/>
                    <a:pt x="1465" y="5991"/>
                    <a:pt x="1465" y="5991"/>
                  </a:cubicBezTo>
                  <a:cubicBezTo>
                    <a:pt x="1456" y="5964"/>
                    <a:pt x="1456" y="5964"/>
                    <a:pt x="1456" y="5964"/>
                  </a:cubicBezTo>
                  <a:cubicBezTo>
                    <a:pt x="1462" y="5945"/>
                    <a:pt x="1462" y="5945"/>
                    <a:pt x="1462" y="5945"/>
                  </a:cubicBezTo>
                  <a:cubicBezTo>
                    <a:pt x="1484" y="5935"/>
                    <a:pt x="1484" y="5935"/>
                    <a:pt x="1484" y="5935"/>
                  </a:cubicBezTo>
                  <a:cubicBezTo>
                    <a:pt x="1491" y="5856"/>
                    <a:pt x="1491" y="5856"/>
                    <a:pt x="1491" y="5856"/>
                  </a:cubicBezTo>
                  <a:cubicBezTo>
                    <a:pt x="1506" y="5831"/>
                    <a:pt x="1506" y="5831"/>
                    <a:pt x="1506" y="5831"/>
                  </a:cubicBezTo>
                  <a:cubicBezTo>
                    <a:pt x="1520" y="5806"/>
                    <a:pt x="1520" y="5806"/>
                    <a:pt x="1520" y="5806"/>
                  </a:cubicBezTo>
                  <a:cubicBezTo>
                    <a:pt x="1520" y="5790"/>
                    <a:pt x="1520" y="5790"/>
                    <a:pt x="1520" y="5790"/>
                  </a:cubicBezTo>
                  <a:cubicBezTo>
                    <a:pt x="1506" y="5728"/>
                    <a:pt x="1506" y="5728"/>
                    <a:pt x="1506" y="5728"/>
                  </a:cubicBezTo>
                  <a:cubicBezTo>
                    <a:pt x="1520" y="5728"/>
                    <a:pt x="1520" y="5728"/>
                    <a:pt x="1520" y="5728"/>
                  </a:cubicBezTo>
                  <a:cubicBezTo>
                    <a:pt x="1544" y="5767"/>
                    <a:pt x="1544" y="5767"/>
                    <a:pt x="1544" y="5767"/>
                  </a:cubicBezTo>
                  <a:cubicBezTo>
                    <a:pt x="1552" y="5779"/>
                    <a:pt x="1552" y="5779"/>
                    <a:pt x="1552" y="5779"/>
                  </a:cubicBezTo>
                  <a:cubicBezTo>
                    <a:pt x="1589" y="5764"/>
                    <a:pt x="1589" y="5764"/>
                    <a:pt x="1589" y="5764"/>
                  </a:cubicBezTo>
                  <a:cubicBezTo>
                    <a:pt x="1625" y="5739"/>
                    <a:pt x="1625" y="5739"/>
                    <a:pt x="1625" y="5739"/>
                  </a:cubicBezTo>
                  <a:cubicBezTo>
                    <a:pt x="1711" y="5702"/>
                    <a:pt x="1711" y="5702"/>
                    <a:pt x="1711" y="5702"/>
                  </a:cubicBezTo>
                  <a:cubicBezTo>
                    <a:pt x="1756" y="5690"/>
                    <a:pt x="1756" y="5690"/>
                    <a:pt x="1756" y="5690"/>
                  </a:cubicBezTo>
                  <a:cubicBezTo>
                    <a:pt x="1810" y="5680"/>
                    <a:pt x="1810" y="5680"/>
                    <a:pt x="1810" y="5680"/>
                  </a:cubicBezTo>
                  <a:cubicBezTo>
                    <a:pt x="1867" y="5671"/>
                    <a:pt x="1867" y="5671"/>
                    <a:pt x="1867" y="5671"/>
                  </a:cubicBezTo>
                  <a:cubicBezTo>
                    <a:pt x="1934" y="5671"/>
                    <a:pt x="1934" y="5671"/>
                    <a:pt x="1934" y="5671"/>
                  </a:cubicBezTo>
                  <a:cubicBezTo>
                    <a:pt x="1969" y="5681"/>
                    <a:pt x="1969" y="5681"/>
                    <a:pt x="1969" y="5681"/>
                  </a:cubicBezTo>
                  <a:cubicBezTo>
                    <a:pt x="2008" y="5700"/>
                    <a:pt x="2008" y="5700"/>
                    <a:pt x="2008" y="5700"/>
                  </a:cubicBezTo>
                  <a:cubicBezTo>
                    <a:pt x="2046" y="5723"/>
                    <a:pt x="2046" y="5723"/>
                    <a:pt x="2046" y="5723"/>
                  </a:cubicBezTo>
                  <a:cubicBezTo>
                    <a:pt x="2098" y="5763"/>
                    <a:pt x="2098" y="5763"/>
                    <a:pt x="2098" y="5763"/>
                  </a:cubicBezTo>
                  <a:cubicBezTo>
                    <a:pt x="2145" y="5790"/>
                    <a:pt x="2145" y="5790"/>
                    <a:pt x="2145" y="5790"/>
                  </a:cubicBezTo>
                  <a:cubicBezTo>
                    <a:pt x="2171" y="5830"/>
                    <a:pt x="2171" y="5830"/>
                    <a:pt x="2171" y="5830"/>
                  </a:cubicBezTo>
                  <a:cubicBezTo>
                    <a:pt x="2171" y="5860"/>
                    <a:pt x="2171" y="5860"/>
                    <a:pt x="2171" y="5860"/>
                  </a:cubicBezTo>
                  <a:cubicBezTo>
                    <a:pt x="2177" y="5878"/>
                    <a:pt x="2177" y="5878"/>
                    <a:pt x="2177" y="5878"/>
                  </a:cubicBezTo>
                  <a:cubicBezTo>
                    <a:pt x="2189" y="5872"/>
                    <a:pt x="2189" y="5872"/>
                    <a:pt x="2189" y="5872"/>
                  </a:cubicBezTo>
                  <a:cubicBezTo>
                    <a:pt x="2189" y="5856"/>
                    <a:pt x="2189" y="5856"/>
                    <a:pt x="2189" y="5856"/>
                  </a:cubicBezTo>
                  <a:cubicBezTo>
                    <a:pt x="2189" y="5821"/>
                    <a:pt x="2189" y="5821"/>
                    <a:pt x="2189" y="5821"/>
                  </a:cubicBezTo>
                  <a:cubicBezTo>
                    <a:pt x="2199" y="5789"/>
                    <a:pt x="2199" y="5789"/>
                    <a:pt x="2199" y="5789"/>
                  </a:cubicBezTo>
                  <a:cubicBezTo>
                    <a:pt x="2215" y="5761"/>
                    <a:pt x="2215" y="5761"/>
                    <a:pt x="2215" y="5761"/>
                  </a:cubicBezTo>
                  <a:cubicBezTo>
                    <a:pt x="2251" y="5763"/>
                    <a:pt x="2251" y="5763"/>
                    <a:pt x="2251" y="5763"/>
                  </a:cubicBezTo>
                  <a:cubicBezTo>
                    <a:pt x="2260" y="5763"/>
                    <a:pt x="2260" y="5763"/>
                    <a:pt x="2260" y="5763"/>
                  </a:cubicBezTo>
                  <a:cubicBezTo>
                    <a:pt x="2320" y="5772"/>
                    <a:pt x="2320" y="5772"/>
                    <a:pt x="2320" y="5772"/>
                  </a:cubicBezTo>
                  <a:cubicBezTo>
                    <a:pt x="2378" y="5786"/>
                    <a:pt x="2378" y="5786"/>
                    <a:pt x="2378" y="5786"/>
                  </a:cubicBezTo>
                  <a:cubicBezTo>
                    <a:pt x="2432" y="5793"/>
                    <a:pt x="2432" y="5793"/>
                    <a:pt x="2432" y="5793"/>
                  </a:cubicBezTo>
                  <a:cubicBezTo>
                    <a:pt x="2483" y="5802"/>
                    <a:pt x="2483" y="5802"/>
                    <a:pt x="2483" y="5802"/>
                  </a:cubicBezTo>
                  <a:cubicBezTo>
                    <a:pt x="2518" y="5789"/>
                    <a:pt x="2518" y="5789"/>
                    <a:pt x="2518" y="5789"/>
                  </a:cubicBezTo>
                  <a:cubicBezTo>
                    <a:pt x="2541" y="5769"/>
                    <a:pt x="2541" y="5769"/>
                    <a:pt x="2541" y="5769"/>
                  </a:cubicBezTo>
                  <a:cubicBezTo>
                    <a:pt x="2529" y="5705"/>
                    <a:pt x="2529" y="5705"/>
                    <a:pt x="2529" y="5705"/>
                  </a:cubicBezTo>
                  <a:cubicBezTo>
                    <a:pt x="2516" y="5689"/>
                    <a:pt x="2516" y="5689"/>
                    <a:pt x="2516" y="5689"/>
                  </a:cubicBezTo>
                  <a:cubicBezTo>
                    <a:pt x="2564" y="5686"/>
                    <a:pt x="2564" y="5686"/>
                    <a:pt x="2564" y="5686"/>
                  </a:cubicBezTo>
                  <a:cubicBezTo>
                    <a:pt x="2608" y="5671"/>
                    <a:pt x="2608" y="5671"/>
                    <a:pt x="2608" y="5671"/>
                  </a:cubicBezTo>
                  <a:cubicBezTo>
                    <a:pt x="2668" y="5654"/>
                    <a:pt x="2668" y="5654"/>
                    <a:pt x="2668" y="5654"/>
                  </a:cubicBezTo>
                  <a:cubicBezTo>
                    <a:pt x="2742" y="5654"/>
                    <a:pt x="2742" y="5654"/>
                    <a:pt x="2742" y="5654"/>
                  </a:cubicBezTo>
                  <a:cubicBezTo>
                    <a:pt x="2810" y="5654"/>
                    <a:pt x="2810" y="5654"/>
                    <a:pt x="2810" y="5654"/>
                  </a:cubicBezTo>
                  <a:cubicBezTo>
                    <a:pt x="2845" y="5620"/>
                    <a:pt x="2845" y="5620"/>
                    <a:pt x="2845" y="5620"/>
                  </a:cubicBezTo>
                  <a:cubicBezTo>
                    <a:pt x="2869" y="5606"/>
                    <a:pt x="2869" y="5606"/>
                    <a:pt x="2869" y="5606"/>
                  </a:cubicBezTo>
                  <a:cubicBezTo>
                    <a:pt x="2915" y="5597"/>
                    <a:pt x="2915" y="5597"/>
                    <a:pt x="2915" y="5597"/>
                  </a:cubicBezTo>
                  <a:cubicBezTo>
                    <a:pt x="2941" y="5597"/>
                    <a:pt x="2941" y="5597"/>
                    <a:pt x="2941" y="5597"/>
                  </a:cubicBezTo>
                  <a:cubicBezTo>
                    <a:pt x="2892" y="5640"/>
                    <a:pt x="2892" y="5640"/>
                    <a:pt x="2892" y="5640"/>
                  </a:cubicBezTo>
                  <a:cubicBezTo>
                    <a:pt x="2892" y="5640"/>
                    <a:pt x="2864" y="5656"/>
                    <a:pt x="2853" y="5664"/>
                  </a:cubicBezTo>
                  <a:cubicBezTo>
                    <a:pt x="2841" y="5671"/>
                    <a:pt x="2820" y="5689"/>
                    <a:pt x="2820" y="5689"/>
                  </a:cubicBezTo>
                  <a:cubicBezTo>
                    <a:pt x="2797" y="5705"/>
                    <a:pt x="2797" y="5705"/>
                    <a:pt x="2797" y="5705"/>
                  </a:cubicBezTo>
                  <a:cubicBezTo>
                    <a:pt x="2799" y="5710"/>
                    <a:pt x="2799" y="5710"/>
                    <a:pt x="2799" y="5710"/>
                  </a:cubicBezTo>
                  <a:cubicBezTo>
                    <a:pt x="2844" y="5735"/>
                    <a:pt x="2844" y="5735"/>
                    <a:pt x="2844" y="5735"/>
                  </a:cubicBezTo>
                  <a:cubicBezTo>
                    <a:pt x="2882" y="5751"/>
                    <a:pt x="2882" y="5751"/>
                    <a:pt x="2882" y="5751"/>
                  </a:cubicBezTo>
                  <a:cubicBezTo>
                    <a:pt x="2917" y="5773"/>
                    <a:pt x="2917" y="5773"/>
                    <a:pt x="2917" y="5773"/>
                  </a:cubicBezTo>
                  <a:cubicBezTo>
                    <a:pt x="2941" y="5796"/>
                    <a:pt x="2941" y="5796"/>
                    <a:pt x="2941" y="5796"/>
                  </a:cubicBezTo>
                  <a:cubicBezTo>
                    <a:pt x="2984" y="5805"/>
                    <a:pt x="2984" y="5805"/>
                    <a:pt x="2984" y="5805"/>
                  </a:cubicBezTo>
                  <a:cubicBezTo>
                    <a:pt x="3010" y="5798"/>
                    <a:pt x="3010" y="5798"/>
                    <a:pt x="3010" y="5798"/>
                  </a:cubicBezTo>
                  <a:cubicBezTo>
                    <a:pt x="3021" y="5774"/>
                    <a:pt x="3021" y="5774"/>
                    <a:pt x="3021" y="5774"/>
                  </a:cubicBezTo>
                  <a:cubicBezTo>
                    <a:pt x="3068" y="5732"/>
                    <a:pt x="3068" y="5732"/>
                    <a:pt x="3068" y="5732"/>
                  </a:cubicBezTo>
                  <a:cubicBezTo>
                    <a:pt x="3094" y="5694"/>
                    <a:pt x="3094" y="5694"/>
                    <a:pt x="3094" y="5694"/>
                  </a:cubicBezTo>
                  <a:cubicBezTo>
                    <a:pt x="3094" y="5668"/>
                    <a:pt x="3094" y="5668"/>
                    <a:pt x="3094" y="5668"/>
                  </a:cubicBezTo>
                  <a:cubicBezTo>
                    <a:pt x="3078" y="5649"/>
                    <a:pt x="3078" y="5649"/>
                    <a:pt x="3078" y="5649"/>
                  </a:cubicBezTo>
                  <a:cubicBezTo>
                    <a:pt x="3014" y="5629"/>
                    <a:pt x="3014" y="5629"/>
                    <a:pt x="3014" y="5629"/>
                  </a:cubicBezTo>
                  <a:cubicBezTo>
                    <a:pt x="2981" y="5617"/>
                    <a:pt x="2981" y="5617"/>
                    <a:pt x="2981" y="5617"/>
                  </a:cubicBezTo>
                  <a:cubicBezTo>
                    <a:pt x="2950" y="5606"/>
                    <a:pt x="2950" y="5606"/>
                    <a:pt x="2950" y="5606"/>
                  </a:cubicBezTo>
                  <a:cubicBezTo>
                    <a:pt x="2950" y="5584"/>
                    <a:pt x="2950" y="5584"/>
                    <a:pt x="2950" y="5584"/>
                  </a:cubicBezTo>
                  <a:cubicBezTo>
                    <a:pt x="2936" y="5569"/>
                    <a:pt x="2936" y="5569"/>
                    <a:pt x="2936" y="5569"/>
                  </a:cubicBezTo>
                  <a:cubicBezTo>
                    <a:pt x="2940" y="5539"/>
                    <a:pt x="2940" y="5539"/>
                    <a:pt x="2940" y="5539"/>
                  </a:cubicBezTo>
                  <a:cubicBezTo>
                    <a:pt x="2899" y="5498"/>
                    <a:pt x="2899" y="5498"/>
                    <a:pt x="2899" y="5498"/>
                  </a:cubicBezTo>
                  <a:cubicBezTo>
                    <a:pt x="2877" y="5467"/>
                    <a:pt x="2877" y="5467"/>
                    <a:pt x="2877" y="5467"/>
                  </a:cubicBezTo>
                  <a:cubicBezTo>
                    <a:pt x="2950" y="5504"/>
                    <a:pt x="2950" y="5504"/>
                    <a:pt x="2950" y="5504"/>
                  </a:cubicBezTo>
                  <a:cubicBezTo>
                    <a:pt x="2988" y="5550"/>
                    <a:pt x="2988" y="5550"/>
                    <a:pt x="2988" y="5550"/>
                  </a:cubicBezTo>
                  <a:cubicBezTo>
                    <a:pt x="3010" y="5560"/>
                    <a:pt x="3010" y="5560"/>
                    <a:pt x="3010" y="5560"/>
                  </a:cubicBezTo>
                  <a:cubicBezTo>
                    <a:pt x="3068" y="5590"/>
                    <a:pt x="3068" y="5590"/>
                    <a:pt x="3068" y="5590"/>
                  </a:cubicBezTo>
                  <a:cubicBezTo>
                    <a:pt x="3141" y="5592"/>
                    <a:pt x="3141" y="5592"/>
                    <a:pt x="3141" y="5592"/>
                  </a:cubicBezTo>
                  <a:cubicBezTo>
                    <a:pt x="3177" y="5585"/>
                    <a:pt x="3177" y="5585"/>
                    <a:pt x="3177" y="5585"/>
                  </a:cubicBezTo>
                  <a:cubicBezTo>
                    <a:pt x="3212" y="5559"/>
                    <a:pt x="3212" y="5559"/>
                    <a:pt x="3212" y="5559"/>
                  </a:cubicBezTo>
                  <a:cubicBezTo>
                    <a:pt x="3241" y="5571"/>
                    <a:pt x="3241" y="5571"/>
                    <a:pt x="3241" y="5571"/>
                  </a:cubicBezTo>
                  <a:cubicBezTo>
                    <a:pt x="3217" y="5606"/>
                    <a:pt x="3217" y="5606"/>
                    <a:pt x="3217" y="5606"/>
                  </a:cubicBezTo>
                  <a:cubicBezTo>
                    <a:pt x="3269" y="5640"/>
                    <a:pt x="3269" y="5640"/>
                    <a:pt x="3269" y="5640"/>
                  </a:cubicBezTo>
                  <a:cubicBezTo>
                    <a:pt x="3298" y="5651"/>
                    <a:pt x="3298" y="5651"/>
                    <a:pt x="3298" y="5651"/>
                  </a:cubicBezTo>
                  <a:cubicBezTo>
                    <a:pt x="3324" y="5630"/>
                    <a:pt x="3324" y="5630"/>
                    <a:pt x="3324" y="5630"/>
                  </a:cubicBezTo>
                  <a:cubicBezTo>
                    <a:pt x="3368" y="5611"/>
                    <a:pt x="3368" y="5611"/>
                    <a:pt x="3368" y="5611"/>
                  </a:cubicBezTo>
                  <a:cubicBezTo>
                    <a:pt x="3457" y="5591"/>
                    <a:pt x="3457" y="5591"/>
                    <a:pt x="3457" y="5591"/>
                  </a:cubicBezTo>
                  <a:cubicBezTo>
                    <a:pt x="3541" y="5571"/>
                    <a:pt x="3541" y="5571"/>
                    <a:pt x="3541" y="5571"/>
                  </a:cubicBezTo>
                  <a:cubicBezTo>
                    <a:pt x="3671" y="5566"/>
                    <a:pt x="3671" y="5566"/>
                    <a:pt x="3671" y="5566"/>
                  </a:cubicBezTo>
                  <a:cubicBezTo>
                    <a:pt x="3719" y="5560"/>
                    <a:pt x="3719" y="5560"/>
                    <a:pt x="3719" y="5560"/>
                  </a:cubicBezTo>
                  <a:cubicBezTo>
                    <a:pt x="3774" y="5576"/>
                    <a:pt x="3774" y="5576"/>
                    <a:pt x="3774" y="5576"/>
                  </a:cubicBezTo>
                  <a:cubicBezTo>
                    <a:pt x="3853" y="5598"/>
                    <a:pt x="3853" y="5598"/>
                    <a:pt x="3853" y="5598"/>
                  </a:cubicBezTo>
                  <a:cubicBezTo>
                    <a:pt x="3898" y="5619"/>
                    <a:pt x="3898" y="5619"/>
                    <a:pt x="3898" y="5619"/>
                  </a:cubicBezTo>
                  <a:cubicBezTo>
                    <a:pt x="3972" y="5629"/>
                    <a:pt x="3972" y="5629"/>
                    <a:pt x="3972" y="5629"/>
                  </a:cubicBezTo>
                  <a:cubicBezTo>
                    <a:pt x="4003" y="5633"/>
                    <a:pt x="4003" y="5633"/>
                    <a:pt x="4003" y="5633"/>
                  </a:cubicBezTo>
                  <a:cubicBezTo>
                    <a:pt x="4013" y="5629"/>
                    <a:pt x="4013" y="5629"/>
                    <a:pt x="4013" y="5629"/>
                  </a:cubicBezTo>
                  <a:cubicBezTo>
                    <a:pt x="4042" y="5598"/>
                    <a:pt x="4042" y="5598"/>
                    <a:pt x="4042" y="5598"/>
                  </a:cubicBezTo>
                  <a:cubicBezTo>
                    <a:pt x="4061" y="5575"/>
                    <a:pt x="4061" y="5575"/>
                    <a:pt x="4061" y="5575"/>
                  </a:cubicBezTo>
                  <a:cubicBezTo>
                    <a:pt x="4096" y="5560"/>
                    <a:pt x="4096" y="5560"/>
                    <a:pt x="4096" y="5560"/>
                  </a:cubicBezTo>
                  <a:cubicBezTo>
                    <a:pt x="4153" y="5543"/>
                    <a:pt x="4153" y="5543"/>
                    <a:pt x="4153" y="5543"/>
                  </a:cubicBezTo>
                  <a:cubicBezTo>
                    <a:pt x="4185" y="5537"/>
                    <a:pt x="4185" y="5537"/>
                    <a:pt x="4185" y="5537"/>
                  </a:cubicBezTo>
                  <a:cubicBezTo>
                    <a:pt x="4258" y="5515"/>
                    <a:pt x="4258" y="5515"/>
                    <a:pt x="4258" y="5515"/>
                  </a:cubicBezTo>
                  <a:cubicBezTo>
                    <a:pt x="4298" y="5486"/>
                    <a:pt x="4298" y="5486"/>
                    <a:pt x="4298" y="5486"/>
                  </a:cubicBezTo>
                  <a:cubicBezTo>
                    <a:pt x="4330" y="5450"/>
                    <a:pt x="4330" y="5450"/>
                    <a:pt x="4330" y="5450"/>
                  </a:cubicBezTo>
                  <a:cubicBezTo>
                    <a:pt x="4477" y="5457"/>
                    <a:pt x="4477" y="5457"/>
                    <a:pt x="4477" y="5457"/>
                  </a:cubicBezTo>
                  <a:cubicBezTo>
                    <a:pt x="4486" y="5416"/>
                    <a:pt x="4486" y="5416"/>
                    <a:pt x="4486" y="5416"/>
                  </a:cubicBezTo>
                  <a:cubicBezTo>
                    <a:pt x="4501" y="5362"/>
                    <a:pt x="4501" y="5362"/>
                    <a:pt x="4501" y="5362"/>
                  </a:cubicBezTo>
                  <a:cubicBezTo>
                    <a:pt x="4511" y="5339"/>
                    <a:pt x="4511" y="5339"/>
                    <a:pt x="4511" y="5339"/>
                  </a:cubicBezTo>
                  <a:cubicBezTo>
                    <a:pt x="4546" y="5313"/>
                    <a:pt x="4546" y="5313"/>
                    <a:pt x="4546" y="5313"/>
                  </a:cubicBezTo>
                  <a:cubicBezTo>
                    <a:pt x="4584" y="5295"/>
                    <a:pt x="4584" y="5295"/>
                    <a:pt x="4584" y="5295"/>
                  </a:cubicBezTo>
                  <a:cubicBezTo>
                    <a:pt x="4613" y="5285"/>
                    <a:pt x="4613" y="5285"/>
                    <a:pt x="4613" y="5285"/>
                  </a:cubicBezTo>
                  <a:cubicBezTo>
                    <a:pt x="4654" y="5285"/>
                    <a:pt x="4654" y="5285"/>
                    <a:pt x="4654" y="5285"/>
                  </a:cubicBezTo>
                  <a:cubicBezTo>
                    <a:pt x="4696" y="5259"/>
                    <a:pt x="4696" y="5259"/>
                    <a:pt x="4696" y="5259"/>
                  </a:cubicBezTo>
                  <a:cubicBezTo>
                    <a:pt x="4723" y="5236"/>
                    <a:pt x="4723" y="5236"/>
                    <a:pt x="4723" y="5236"/>
                  </a:cubicBezTo>
                  <a:cubicBezTo>
                    <a:pt x="4744" y="5212"/>
                    <a:pt x="4744" y="5212"/>
                    <a:pt x="4744" y="5212"/>
                  </a:cubicBezTo>
                  <a:cubicBezTo>
                    <a:pt x="4770" y="5153"/>
                    <a:pt x="4770" y="5153"/>
                    <a:pt x="4770" y="5153"/>
                  </a:cubicBezTo>
                  <a:cubicBezTo>
                    <a:pt x="4777" y="5116"/>
                    <a:pt x="4777" y="5116"/>
                    <a:pt x="4777" y="5116"/>
                  </a:cubicBezTo>
                  <a:cubicBezTo>
                    <a:pt x="4757" y="5065"/>
                    <a:pt x="4757" y="5065"/>
                    <a:pt x="4757" y="5065"/>
                  </a:cubicBezTo>
                  <a:cubicBezTo>
                    <a:pt x="4755" y="5039"/>
                    <a:pt x="4755" y="5039"/>
                    <a:pt x="4755" y="5039"/>
                  </a:cubicBezTo>
                  <a:cubicBezTo>
                    <a:pt x="4786" y="5006"/>
                    <a:pt x="4786" y="5006"/>
                    <a:pt x="4786" y="5006"/>
                  </a:cubicBezTo>
                  <a:cubicBezTo>
                    <a:pt x="4818" y="4972"/>
                    <a:pt x="4818" y="4972"/>
                    <a:pt x="4818" y="4972"/>
                  </a:cubicBezTo>
                  <a:cubicBezTo>
                    <a:pt x="4805" y="4945"/>
                    <a:pt x="4805" y="4945"/>
                    <a:pt x="4805" y="4945"/>
                  </a:cubicBezTo>
                  <a:cubicBezTo>
                    <a:pt x="4745" y="4955"/>
                    <a:pt x="4745" y="4955"/>
                    <a:pt x="4745" y="4955"/>
                  </a:cubicBezTo>
                  <a:cubicBezTo>
                    <a:pt x="4696" y="4953"/>
                    <a:pt x="4696" y="4953"/>
                    <a:pt x="4696" y="4953"/>
                  </a:cubicBezTo>
                  <a:cubicBezTo>
                    <a:pt x="4633" y="4955"/>
                    <a:pt x="4633" y="4955"/>
                    <a:pt x="4633" y="4955"/>
                  </a:cubicBezTo>
                  <a:cubicBezTo>
                    <a:pt x="4571" y="4966"/>
                    <a:pt x="4571" y="4966"/>
                    <a:pt x="4571" y="4966"/>
                  </a:cubicBezTo>
                  <a:cubicBezTo>
                    <a:pt x="4504" y="4982"/>
                    <a:pt x="4504" y="4982"/>
                    <a:pt x="4504" y="4982"/>
                  </a:cubicBezTo>
                  <a:cubicBezTo>
                    <a:pt x="4438" y="4990"/>
                    <a:pt x="4438" y="4990"/>
                    <a:pt x="4438" y="4990"/>
                  </a:cubicBezTo>
                  <a:cubicBezTo>
                    <a:pt x="4403" y="4981"/>
                    <a:pt x="4403" y="4981"/>
                    <a:pt x="4403" y="4981"/>
                  </a:cubicBezTo>
                  <a:cubicBezTo>
                    <a:pt x="4441" y="4963"/>
                    <a:pt x="4441" y="4963"/>
                    <a:pt x="4441" y="4963"/>
                  </a:cubicBezTo>
                  <a:cubicBezTo>
                    <a:pt x="4456" y="4945"/>
                    <a:pt x="4456" y="4945"/>
                    <a:pt x="4456" y="4945"/>
                  </a:cubicBezTo>
                  <a:cubicBezTo>
                    <a:pt x="4412" y="4917"/>
                    <a:pt x="4412" y="4917"/>
                    <a:pt x="4412" y="4917"/>
                  </a:cubicBezTo>
                  <a:cubicBezTo>
                    <a:pt x="4374" y="4907"/>
                    <a:pt x="4374" y="4907"/>
                    <a:pt x="4374" y="4907"/>
                  </a:cubicBezTo>
                  <a:cubicBezTo>
                    <a:pt x="4341" y="4907"/>
                    <a:pt x="4341" y="4907"/>
                    <a:pt x="4341" y="4907"/>
                  </a:cubicBezTo>
                  <a:cubicBezTo>
                    <a:pt x="4311" y="4923"/>
                    <a:pt x="4311" y="4923"/>
                    <a:pt x="4311" y="4923"/>
                  </a:cubicBezTo>
                  <a:cubicBezTo>
                    <a:pt x="4274" y="4949"/>
                    <a:pt x="4274" y="4949"/>
                    <a:pt x="4274" y="4949"/>
                  </a:cubicBezTo>
                  <a:cubicBezTo>
                    <a:pt x="4204" y="4937"/>
                    <a:pt x="4204" y="4937"/>
                    <a:pt x="4204" y="4937"/>
                  </a:cubicBezTo>
                  <a:cubicBezTo>
                    <a:pt x="4221" y="4907"/>
                    <a:pt x="4221" y="4907"/>
                    <a:pt x="4221" y="4907"/>
                  </a:cubicBezTo>
                  <a:cubicBezTo>
                    <a:pt x="4244" y="4899"/>
                    <a:pt x="4244" y="4899"/>
                    <a:pt x="4244" y="4899"/>
                  </a:cubicBezTo>
                  <a:cubicBezTo>
                    <a:pt x="4290" y="4899"/>
                    <a:pt x="4290" y="4899"/>
                    <a:pt x="4290" y="4899"/>
                  </a:cubicBezTo>
                  <a:cubicBezTo>
                    <a:pt x="4311" y="4892"/>
                    <a:pt x="4311" y="4892"/>
                    <a:pt x="4311" y="4892"/>
                  </a:cubicBezTo>
                  <a:cubicBezTo>
                    <a:pt x="4291" y="4863"/>
                    <a:pt x="4291" y="4863"/>
                    <a:pt x="4291" y="4863"/>
                  </a:cubicBezTo>
                  <a:cubicBezTo>
                    <a:pt x="4250" y="4850"/>
                    <a:pt x="4250" y="4850"/>
                    <a:pt x="4250" y="4850"/>
                  </a:cubicBezTo>
                  <a:cubicBezTo>
                    <a:pt x="4185" y="4850"/>
                    <a:pt x="4185" y="4850"/>
                    <a:pt x="4185" y="4850"/>
                  </a:cubicBezTo>
                  <a:cubicBezTo>
                    <a:pt x="4166" y="4843"/>
                    <a:pt x="4166" y="4843"/>
                    <a:pt x="4166" y="4843"/>
                  </a:cubicBezTo>
                  <a:cubicBezTo>
                    <a:pt x="4176" y="4831"/>
                    <a:pt x="4176" y="4831"/>
                    <a:pt x="4176" y="4831"/>
                  </a:cubicBezTo>
                  <a:cubicBezTo>
                    <a:pt x="4233" y="4811"/>
                    <a:pt x="4233" y="4811"/>
                    <a:pt x="4233" y="4811"/>
                  </a:cubicBezTo>
                  <a:cubicBezTo>
                    <a:pt x="4268" y="4811"/>
                    <a:pt x="4268" y="4811"/>
                    <a:pt x="4268" y="4811"/>
                  </a:cubicBezTo>
                  <a:cubicBezTo>
                    <a:pt x="4327" y="4811"/>
                    <a:pt x="4327" y="4811"/>
                    <a:pt x="4327" y="4811"/>
                  </a:cubicBezTo>
                  <a:cubicBezTo>
                    <a:pt x="4373" y="4795"/>
                    <a:pt x="4373" y="4795"/>
                    <a:pt x="4373" y="4795"/>
                  </a:cubicBezTo>
                  <a:cubicBezTo>
                    <a:pt x="4409" y="4776"/>
                    <a:pt x="4409" y="4776"/>
                    <a:pt x="4409" y="4776"/>
                  </a:cubicBezTo>
                  <a:cubicBezTo>
                    <a:pt x="4438" y="4754"/>
                    <a:pt x="4438" y="4754"/>
                    <a:pt x="4438" y="4754"/>
                  </a:cubicBezTo>
                  <a:cubicBezTo>
                    <a:pt x="4456" y="4722"/>
                    <a:pt x="4456" y="4722"/>
                    <a:pt x="4456" y="4722"/>
                  </a:cubicBezTo>
                  <a:cubicBezTo>
                    <a:pt x="4438" y="4714"/>
                    <a:pt x="4438" y="4714"/>
                    <a:pt x="4438" y="4714"/>
                  </a:cubicBezTo>
                  <a:cubicBezTo>
                    <a:pt x="4408" y="4701"/>
                    <a:pt x="4408" y="4701"/>
                    <a:pt x="4408" y="4701"/>
                  </a:cubicBezTo>
                  <a:cubicBezTo>
                    <a:pt x="4442" y="4687"/>
                    <a:pt x="4442" y="4687"/>
                    <a:pt x="4442" y="4687"/>
                  </a:cubicBezTo>
                  <a:cubicBezTo>
                    <a:pt x="4467" y="4666"/>
                    <a:pt x="4467" y="4666"/>
                    <a:pt x="4467" y="4666"/>
                  </a:cubicBezTo>
                  <a:cubicBezTo>
                    <a:pt x="4470" y="4646"/>
                    <a:pt x="4470" y="4646"/>
                    <a:pt x="4470" y="4646"/>
                  </a:cubicBezTo>
                  <a:cubicBezTo>
                    <a:pt x="4466" y="4598"/>
                    <a:pt x="4466" y="4598"/>
                    <a:pt x="4466" y="4598"/>
                  </a:cubicBezTo>
                  <a:cubicBezTo>
                    <a:pt x="4445" y="4578"/>
                    <a:pt x="4445" y="4578"/>
                    <a:pt x="4445" y="4578"/>
                  </a:cubicBezTo>
                  <a:cubicBezTo>
                    <a:pt x="4421" y="4578"/>
                    <a:pt x="4421" y="4578"/>
                    <a:pt x="4421" y="4578"/>
                  </a:cubicBezTo>
                  <a:cubicBezTo>
                    <a:pt x="4384" y="4578"/>
                    <a:pt x="4384" y="4578"/>
                    <a:pt x="4384" y="4578"/>
                  </a:cubicBezTo>
                  <a:cubicBezTo>
                    <a:pt x="4419" y="4549"/>
                    <a:pt x="4419" y="4549"/>
                    <a:pt x="4419" y="4549"/>
                  </a:cubicBezTo>
                  <a:cubicBezTo>
                    <a:pt x="4461" y="4525"/>
                    <a:pt x="4461" y="4525"/>
                    <a:pt x="4461" y="4525"/>
                  </a:cubicBezTo>
                  <a:cubicBezTo>
                    <a:pt x="4525" y="4525"/>
                    <a:pt x="4525" y="4525"/>
                    <a:pt x="4525" y="4525"/>
                  </a:cubicBezTo>
                  <a:cubicBezTo>
                    <a:pt x="4576" y="4540"/>
                    <a:pt x="4576" y="4540"/>
                    <a:pt x="4576" y="4540"/>
                  </a:cubicBezTo>
                  <a:cubicBezTo>
                    <a:pt x="4614" y="4525"/>
                    <a:pt x="4614" y="4525"/>
                    <a:pt x="4614" y="4525"/>
                  </a:cubicBezTo>
                  <a:cubicBezTo>
                    <a:pt x="4670" y="4493"/>
                    <a:pt x="4670" y="4493"/>
                    <a:pt x="4670" y="4493"/>
                  </a:cubicBezTo>
                  <a:cubicBezTo>
                    <a:pt x="4691" y="4442"/>
                    <a:pt x="4691" y="4442"/>
                    <a:pt x="4691" y="4442"/>
                  </a:cubicBezTo>
                  <a:cubicBezTo>
                    <a:pt x="4638" y="4425"/>
                    <a:pt x="4638" y="4425"/>
                    <a:pt x="4638" y="4425"/>
                  </a:cubicBezTo>
                  <a:cubicBezTo>
                    <a:pt x="4687" y="4377"/>
                    <a:pt x="4687" y="4377"/>
                    <a:pt x="4687" y="4377"/>
                  </a:cubicBezTo>
                  <a:cubicBezTo>
                    <a:pt x="4696" y="4355"/>
                    <a:pt x="4696" y="4355"/>
                    <a:pt x="4696" y="4355"/>
                  </a:cubicBezTo>
                  <a:cubicBezTo>
                    <a:pt x="4742" y="4355"/>
                    <a:pt x="4742" y="4355"/>
                    <a:pt x="4742" y="4355"/>
                  </a:cubicBezTo>
                  <a:cubicBezTo>
                    <a:pt x="4773" y="4304"/>
                    <a:pt x="4773" y="4304"/>
                    <a:pt x="4773" y="4304"/>
                  </a:cubicBezTo>
                  <a:cubicBezTo>
                    <a:pt x="4798" y="4267"/>
                    <a:pt x="4798" y="4267"/>
                    <a:pt x="4798" y="4267"/>
                  </a:cubicBezTo>
                  <a:cubicBezTo>
                    <a:pt x="4804" y="4251"/>
                    <a:pt x="4804" y="4251"/>
                    <a:pt x="4804" y="4251"/>
                  </a:cubicBezTo>
                  <a:cubicBezTo>
                    <a:pt x="4841" y="4243"/>
                    <a:pt x="4841" y="4243"/>
                    <a:pt x="4841" y="4243"/>
                  </a:cubicBezTo>
                  <a:cubicBezTo>
                    <a:pt x="4873" y="4222"/>
                    <a:pt x="4873" y="4222"/>
                    <a:pt x="4873" y="4222"/>
                  </a:cubicBezTo>
                  <a:cubicBezTo>
                    <a:pt x="4888" y="4180"/>
                    <a:pt x="4888" y="4180"/>
                    <a:pt x="4888" y="4180"/>
                  </a:cubicBezTo>
                  <a:cubicBezTo>
                    <a:pt x="4921" y="4113"/>
                    <a:pt x="4921" y="4113"/>
                    <a:pt x="4921" y="4113"/>
                  </a:cubicBezTo>
                  <a:cubicBezTo>
                    <a:pt x="4921" y="4056"/>
                    <a:pt x="4921" y="4056"/>
                    <a:pt x="4921" y="4056"/>
                  </a:cubicBezTo>
                  <a:cubicBezTo>
                    <a:pt x="4940" y="4000"/>
                    <a:pt x="4940" y="4000"/>
                    <a:pt x="4940" y="4000"/>
                  </a:cubicBezTo>
                  <a:cubicBezTo>
                    <a:pt x="4956" y="3938"/>
                    <a:pt x="4956" y="3938"/>
                    <a:pt x="4956" y="3938"/>
                  </a:cubicBezTo>
                  <a:cubicBezTo>
                    <a:pt x="4977" y="3879"/>
                    <a:pt x="4977" y="3879"/>
                    <a:pt x="4977" y="3879"/>
                  </a:cubicBezTo>
                  <a:cubicBezTo>
                    <a:pt x="5005" y="3813"/>
                    <a:pt x="5005" y="3813"/>
                    <a:pt x="5005" y="3813"/>
                  </a:cubicBezTo>
                  <a:cubicBezTo>
                    <a:pt x="5013" y="3743"/>
                    <a:pt x="5013" y="3743"/>
                    <a:pt x="5013" y="3743"/>
                  </a:cubicBezTo>
                  <a:cubicBezTo>
                    <a:pt x="5006" y="3644"/>
                    <a:pt x="5006" y="3644"/>
                    <a:pt x="5006" y="3644"/>
                  </a:cubicBezTo>
                  <a:cubicBezTo>
                    <a:pt x="4991" y="3576"/>
                    <a:pt x="4991" y="3576"/>
                    <a:pt x="4991" y="3576"/>
                  </a:cubicBezTo>
                  <a:cubicBezTo>
                    <a:pt x="4965" y="3515"/>
                    <a:pt x="4965" y="3515"/>
                    <a:pt x="4965" y="3515"/>
                  </a:cubicBezTo>
                  <a:cubicBezTo>
                    <a:pt x="4935" y="3462"/>
                    <a:pt x="4935" y="3462"/>
                    <a:pt x="4935" y="3462"/>
                  </a:cubicBezTo>
                  <a:cubicBezTo>
                    <a:pt x="4894" y="3420"/>
                    <a:pt x="4894" y="3420"/>
                    <a:pt x="4894" y="3420"/>
                  </a:cubicBezTo>
                  <a:cubicBezTo>
                    <a:pt x="4856" y="3385"/>
                    <a:pt x="4856" y="3385"/>
                    <a:pt x="4856" y="3385"/>
                  </a:cubicBezTo>
                  <a:cubicBezTo>
                    <a:pt x="4828" y="3365"/>
                    <a:pt x="4828" y="3365"/>
                    <a:pt x="4828" y="3365"/>
                  </a:cubicBezTo>
                  <a:cubicBezTo>
                    <a:pt x="4795" y="3344"/>
                    <a:pt x="4795" y="3344"/>
                    <a:pt x="4795" y="3344"/>
                  </a:cubicBezTo>
                  <a:cubicBezTo>
                    <a:pt x="4751" y="3317"/>
                    <a:pt x="4751" y="3317"/>
                    <a:pt x="4751" y="3317"/>
                  </a:cubicBezTo>
                  <a:cubicBezTo>
                    <a:pt x="4689" y="3282"/>
                    <a:pt x="4689" y="3282"/>
                    <a:pt x="4689" y="3282"/>
                  </a:cubicBezTo>
                  <a:cubicBezTo>
                    <a:pt x="4641" y="3269"/>
                    <a:pt x="4641" y="3269"/>
                    <a:pt x="4641" y="3269"/>
                  </a:cubicBezTo>
                  <a:cubicBezTo>
                    <a:pt x="4592" y="3253"/>
                    <a:pt x="4592" y="3253"/>
                    <a:pt x="4592" y="3253"/>
                  </a:cubicBezTo>
                  <a:cubicBezTo>
                    <a:pt x="4523" y="3238"/>
                    <a:pt x="4523" y="3238"/>
                    <a:pt x="4523" y="3238"/>
                  </a:cubicBezTo>
                  <a:cubicBezTo>
                    <a:pt x="4482" y="3238"/>
                    <a:pt x="4482" y="3238"/>
                    <a:pt x="4482" y="3238"/>
                  </a:cubicBezTo>
                  <a:cubicBezTo>
                    <a:pt x="4400" y="3238"/>
                    <a:pt x="4400" y="3238"/>
                    <a:pt x="4400" y="3238"/>
                  </a:cubicBezTo>
                  <a:cubicBezTo>
                    <a:pt x="4333" y="3238"/>
                    <a:pt x="4333" y="3238"/>
                    <a:pt x="4333" y="3238"/>
                  </a:cubicBezTo>
                  <a:cubicBezTo>
                    <a:pt x="4269" y="3232"/>
                    <a:pt x="4269" y="3232"/>
                    <a:pt x="4269" y="3232"/>
                  </a:cubicBezTo>
                  <a:cubicBezTo>
                    <a:pt x="4207" y="3238"/>
                    <a:pt x="4207" y="3238"/>
                    <a:pt x="4207" y="3238"/>
                  </a:cubicBezTo>
                  <a:cubicBezTo>
                    <a:pt x="4176" y="3260"/>
                    <a:pt x="4176" y="3260"/>
                    <a:pt x="4176" y="3260"/>
                  </a:cubicBezTo>
                  <a:cubicBezTo>
                    <a:pt x="4151" y="3304"/>
                    <a:pt x="4151" y="3304"/>
                    <a:pt x="4151" y="3304"/>
                  </a:cubicBezTo>
                  <a:cubicBezTo>
                    <a:pt x="4134" y="3356"/>
                    <a:pt x="4134" y="3356"/>
                    <a:pt x="4134" y="3356"/>
                  </a:cubicBezTo>
                  <a:cubicBezTo>
                    <a:pt x="4112" y="3397"/>
                    <a:pt x="4112" y="3397"/>
                    <a:pt x="4112" y="3397"/>
                  </a:cubicBezTo>
                  <a:cubicBezTo>
                    <a:pt x="4093" y="3438"/>
                    <a:pt x="4093" y="3438"/>
                    <a:pt x="4093" y="3438"/>
                  </a:cubicBezTo>
                  <a:cubicBezTo>
                    <a:pt x="4076" y="3445"/>
                    <a:pt x="4076" y="3445"/>
                    <a:pt x="4076" y="3445"/>
                  </a:cubicBezTo>
                  <a:cubicBezTo>
                    <a:pt x="4035" y="3427"/>
                    <a:pt x="4035" y="3427"/>
                    <a:pt x="4035" y="3427"/>
                  </a:cubicBezTo>
                  <a:cubicBezTo>
                    <a:pt x="4009" y="3427"/>
                    <a:pt x="4009" y="3427"/>
                    <a:pt x="4009" y="3427"/>
                  </a:cubicBezTo>
                  <a:cubicBezTo>
                    <a:pt x="3993" y="3414"/>
                    <a:pt x="3993" y="3414"/>
                    <a:pt x="3993" y="3414"/>
                  </a:cubicBezTo>
                  <a:cubicBezTo>
                    <a:pt x="3955" y="3374"/>
                    <a:pt x="3955" y="3374"/>
                    <a:pt x="3955" y="3374"/>
                  </a:cubicBezTo>
                  <a:cubicBezTo>
                    <a:pt x="3926" y="3346"/>
                    <a:pt x="3926" y="3346"/>
                    <a:pt x="3926" y="3346"/>
                  </a:cubicBezTo>
                  <a:cubicBezTo>
                    <a:pt x="3901" y="3328"/>
                    <a:pt x="3901" y="3328"/>
                    <a:pt x="3901" y="3328"/>
                  </a:cubicBezTo>
                  <a:cubicBezTo>
                    <a:pt x="3876" y="3325"/>
                    <a:pt x="3876" y="3325"/>
                    <a:pt x="3876" y="3325"/>
                  </a:cubicBezTo>
                  <a:cubicBezTo>
                    <a:pt x="3860" y="3324"/>
                    <a:pt x="3860" y="3324"/>
                    <a:pt x="3860" y="3324"/>
                  </a:cubicBezTo>
                  <a:cubicBezTo>
                    <a:pt x="3853" y="3286"/>
                    <a:pt x="3853" y="3286"/>
                    <a:pt x="3853" y="3286"/>
                  </a:cubicBezTo>
                  <a:cubicBezTo>
                    <a:pt x="3873" y="3267"/>
                    <a:pt x="3873" y="3267"/>
                    <a:pt x="3873" y="3267"/>
                  </a:cubicBezTo>
                  <a:cubicBezTo>
                    <a:pt x="3910" y="3232"/>
                    <a:pt x="3910" y="3232"/>
                    <a:pt x="3910" y="3232"/>
                  </a:cubicBezTo>
                  <a:cubicBezTo>
                    <a:pt x="3943" y="3194"/>
                    <a:pt x="3943" y="3194"/>
                    <a:pt x="3943" y="3194"/>
                  </a:cubicBezTo>
                  <a:cubicBezTo>
                    <a:pt x="3963" y="3181"/>
                    <a:pt x="3963" y="3181"/>
                    <a:pt x="3963" y="3181"/>
                  </a:cubicBezTo>
                  <a:cubicBezTo>
                    <a:pt x="3997" y="3152"/>
                    <a:pt x="3997" y="3152"/>
                    <a:pt x="3997" y="3152"/>
                  </a:cubicBezTo>
                  <a:cubicBezTo>
                    <a:pt x="4030" y="3103"/>
                    <a:pt x="4030" y="3103"/>
                    <a:pt x="4030" y="3103"/>
                  </a:cubicBezTo>
                  <a:cubicBezTo>
                    <a:pt x="4060" y="3081"/>
                    <a:pt x="4060" y="3081"/>
                    <a:pt x="4060" y="3081"/>
                  </a:cubicBezTo>
                  <a:cubicBezTo>
                    <a:pt x="4058" y="3007"/>
                    <a:pt x="4058" y="3007"/>
                    <a:pt x="4058" y="3007"/>
                  </a:cubicBezTo>
                  <a:cubicBezTo>
                    <a:pt x="4041" y="2886"/>
                    <a:pt x="4041" y="2886"/>
                    <a:pt x="4041" y="2886"/>
                  </a:cubicBezTo>
                  <a:cubicBezTo>
                    <a:pt x="4013" y="2813"/>
                    <a:pt x="4013" y="2813"/>
                    <a:pt x="4013" y="2813"/>
                  </a:cubicBezTo>
                  <a:cubicBezTo>
                    <a:pt x="3993" y="2761"/>
                    <a:pt x="3993" y="2761"/>
                    <a:pt x="3993" y="2761"/>
                  </a:cubicBezTo>
                  <a:cubicBezTo>
                    <a:pt x="3943" y="2710"/>
                    <a:pt x="3943" y="2710"/>
                    <a:pt x="3943" y="2710"/>
                  </a:cubicBezTo>
                  <a:cubicBezTo>
                    <a:pt x="3866" y="2635"/>
                    <a:pt x="3866" y="2635"/>
                    <a:pt x="3866" y="2635"/>
                  </a:cubicBezTo>
                  <a:cubicBezTo>
                    <a:pt x="3834" y="2605"/>
                    <a:pt x="3834" y="2605"/>
                    <a:pt x="3834" y="2605"/>
                  </a:cubicBezTo>
                  <a:cubicBezTo>
                    <a:pt x="3781" y="2563"/>
                    <a:pt x="3781" y="2563"/>
                    <a:pt x="3781" y="2563"/>
                  </a:cubicBezTo>
                  <a:cubicBezTo>
                    <a:pt x="3752" y="2538"/>
                    <a:pt x="3752" y="2538"/>
                    <a:pt x="3752" y="2538"/>
                  </a:cubicBezTo>
                  <a:cubicBezTo>
                    <a:pt x="3688" y="2482"/>
                    <a:pt x="3688" y="2482"/>
                    <a:pt x="3688" y="2482"/>
                  </a:cubicBezTo>
                  <a:cubicBezTo>
                    <a:pt x="3649" y="2442"/>
                    <a:pt x="3649" y="2442"/>
                    <a:pt x="3649" y="2442"/>
                  </a:cubicBezTo>
                  <a:cubicBezTo>
                    <a:pt x="3602" y="2442"/>
                    <a:pt x="3602" y="2442"/>
                    <a:pt x="3602" y="2442"/>
                  </a:cubicBezTo>
                  <a:cubicBezTo>
                    <a:pt x="3543" y="2442"/>
                    <a:pt x="3543" y="2442"/>
                    <a:pt x="3543" y="2442"/>
                  </a:cubicBezTo>
                  <a:cubicBezTo>
                    <a:pt x="3511" y="2442"/>
                    <a:pt x="3511" y="2442"/>
                    <a:pt x="3511" y="2442"/>
                  </a:cubicBezTo>
                  <a:cubicBezTo>
                    <a:pt x="3511" y="2442"/>
                    <a:pt x="3503" y="2443"/>
                    <a:pt x="3499" y="2442"/>
                  </a:cubicBezTo>
                  <a:cubicBezTo>
                    <a:pt x="3495" y="2440"/>
                    <a:pt x="3431" y="2442"/>
                    <a:pt x="3431" y="2442"/>
                  </a:cubicBezTo>
                  <a:cubicBezTo>
                    <a:pt x="3393" y="2420"/>
                    <a:pt x="3393" y="2420"/>
                    <a:pt x="3393" y="2420"/>
                  </a:cubicBezTo>
                  <a:cubicBezTo>
                    <a:pt x="3444" y="2420"/>
                    <a:pt x="3444" y="2420"/>
                    <a:pt x="3444" y="2420"/>
                  </a:cubicBezTo>
                  <a:cubicBezTo>
                    <a:pt x="3503" y="2426"/>
                    <a:pt x="3503" y="2426"/>
                    <a:pt x="3503" y="2426"/>
                  </a:cubicBezTo>
                  <a:cubicBezTo>
                    <a:pt x="3576" y="2414"/>
                    <a:pt x="3576" y="2414"/>
                    <a:pt x="3576" y="2414"/>
                  </a:cubicBezTo>
                  <a:cubicBezTo>
                    <a:pt x="3608" y="2414"/>
                    <a:pt x="3608" y="2414"/>
                    <a:pt x="3608" y="2414"/>
                  </a:cubicBezTo>
                  <a:cubicBezTo>
                    <a:pt x="3643" y="2414"/>
                    <a:pt x="3643" y="2414"/>
                    <a:pt x="3643" y="2414"/>
                  </a:cubicBezTo>
                  <a:cubicBezTo>
                    <a:pt x="3675" y="2432"/>
                    <a:pt x="3675" y="2432"/>
                    <a:pt x="3675" y="2432"/>
                  </a:cubicBezTo>
                  <a:cubicBezTo>
                    <a:pt x="3722" y="2472"/>
                    <a:pt x="3722" y="2472"/>
                    <a:pt x="3722" y="2472"/>
                  </a:cubicBezTo>
                  <a:cubicBezTo>
                    <a:pt x="3757" y="2490"/>
                    <a:pt x="3757" y="2490"/>
                    <a:pt x="3757" y="2490"/>
                  </a:cubicBezTo>
                  <a:cubicBezTo>
                    <a:pt x="3786" y="2501"/>
                    <a:pt x="3786" y="2501"/>
                    <a:pt x="3786" y="2501"/>
                  </a:cubicBezTo>
                  <a:cubicBezTo>
                    <a:pt x="3856" y="2503"/>
                    <a:pt x="3856" y="2503"/>
                    <a:pt x="3856" y="2503"/>
                  </a:cubicBezTo>
                  <a:cubicBezTo>
                    <a:pt x="3895" y="2504"/>
                    <a:pt x="3895" y="2504"/>
                    <a:pt x="3895" y="2504"/>
                  </a:cubicBezTo>
                  <a:cubicBezTo>
                    <a:pt x="3920" y="2573"/>
                    <a:pt x="3920" y="2573"/>
                    <a:pt x="3920" y="2573"/>
                  </a:cubicBezTo>
                  <a:cubicBezTo>
                    <a:pt x="3929" y="2549"/>
                    <a:pt x="3929" y="2549"/>
                    <a:pt x="3929" y="2549"/>
                  </a:cubicBezTo>
                  <a:cubicBezTo>
                    <a:pt x="3913" y="2472"/>
                    <a:pt x="3913" y="2472"/>
                    <a:pt x="3913" y="2472"/>
                  </a:cubicBezTo>
                  <a:cubicBezTo>
                    <a:pt x="3866" y="2401"/>
                    <a:pt x="3866" y="2401"/>
                    <a:pt x="3866" y="2401"/>
                  </a:cubicBezTo>
                  <a:cubicBezTo>
                    <a:pt x="3811" y="2333"/>
                    <a:pt x="3811" y="2333"/>
                    <a:pt x="3811" y="2333"/>
                  </a:cubicBezTo>
                  <a:cubicBezTo>
                    <a:pt x="3761" y="2244"/>
                    <a:pt x="3761" y="2244"/>
                    <a:pt x="3761" y="2244"/>
                  </a:cubicBezTo>
                  <a:cubicBezTo>
                    <a:pt x="3735" y="2171"/>
                    <a:pt x="3735" y="2171"/>
                    <a:pt x="3735" y="2171"/>
                  </a:cubicBezTo>
                  <a:cubicBezTo>
                    <a:pt x="3722" y="2148"/>
                    <a:pt x="3722" y="2148"/>
                    <a:pt x="3722" y="2148"/>
                  </a:cubicBezTo>
                  <a:cubicBezTo>
                    <a:pt x="3693" y="2082"/>
                    <a:pt x="3693" y="2082"/>
                    <a:pt x="3693" y="2082"/>
                  </a:cubicBezTo>
                  <a:cubicBezTo>
                    <a:pt x="3690" y="2028"/>
                    <a:pt x="3690" y="2028"/>
                    <a:pt x="3690" y="2028"/>
                  </a:cubicBezTo>
                  <a:cubicBezTo>
                    <a:pt x="3696" y="2008"/>
                    <a:pt x="3696" y="2008"/>
                    <a:pt x="3696" y="2008"/>
                  </a:cubicBezTo>
                  <a:cubicBezTo>
                    <a:pt x="3716" y="1996"/>
                    <a:pt x="3716" y="1996"/>
                    <a:pt x="3716" y="1996"/>
                  </a:cubicBezTo>
                  <a:cubicBezTo>
                    <a:pt x="3780" y="1979"/>
                    <a:pt x="3780" y="1979"/>
                    <a:pt x="3780" y="1979"/>
                  </a:cubicBezTo>
                  <a:cubicBezTo>
                    <a:pt x="3784" y="1955"/>
                    <a:pt x="3784" y="1955"/>
                    <a:pt x="3784" y="1955"/>
                  </a:cubicBezTo>
                  <a:cubicBezTo>
                    <a:pt x="3763" y="1936"/>
                    <a:pt x="3763" y="1936"/>
                    <a:pt x="3763" y="1936"/>
                  </a:cubicBezTo>
                  <a:cubicBezTo>
                    <a:pt x="3717" y="1918"/>
                    <a:pt x="3717" y="1918"/>
                    <a:pt x="3717" y="1918"/>
                  </a:cubicBezTo>
                  <a:cubicBezTo>
                    <a:pt x="3672" y="1894"/>
                    <a:pt x="3672" y="1894"/>
                    <a:pt x="3672" y="1894"/>
                  </a:cubicBezTo>
                  <a:cubicBezTo>
                    <a:pt x="3648" y="1871"/>
                    <a:pt x="3648" y="1871"/>
                    <a:pt x="3648" y="1871"/>
                  </a:cubicBezTo>
                  <a:cubicBezTo>
                    <a:pt x="3618" y="1837"/>
                    <a:pt x="3618" y="1837"/>
                    <a:pt x="3618" y="1837"/>
                  </a:cubicBezTo>
                  <a:cubicBezTo>
                    <a:pt x="3599" y="1807"/>
                    <a:pt x="3599" y="1807"/>
                    <a:pt x="3599" y="1807"/>
                  </a:cubicBezTo>
                  <a:cubicBezTo>
                    <a:pt x="3569" y="1763"/>
                    <a:pt x="3569" y="1763"/>
                    <a:pt x="3569" y="1763"/>
                  </a:cubicBezTo>
                  <a:cubicBezTo>
                    <a:pt x="3551" y="1711"/>
                    <a:pt x="3551" y="1711"/>
                    <a:pt x="3551" y="1711"/>
                  </a:cubicBezTo>
                  <a:cubicBezTo>
                    <a:pt x="3528" y="1637"/>
                    <a:pt x="3528" y="1637"/>
                    <a:pt x="3528" y="1637"/>
                  </a:cubicBezTo>
                  <a:cubicBezTo>
                    <a:pt x="3492" y="1600"/>
                    <a:pt x="3492" y="1600"/>
                    <a:pt x="3492" y="1600"/>
                  </a:cubicBezTo>
                  <a:cubicBezTo>
                    <a:pt x="3455" y="1542"/>
                    <a:pt x="3455" y="1542"/>
                    <a:pt x="3455" y="1542"/>
                  </a:cubicBezTo>
                  <a:cubicBezTo>
                    <a:pt x="3401" y="1508"/>
                    <a:pt x="3401" y="1508"/>
                    <a:pt x="3401" y="1508"/>
                  </a:cubicBezTo>
                  <a:cubicBezTo>
                    <a:pt x="3353" y="1478"/>
                    <a:pt x="3353" y="1478"/>
                    <a:pt x="3353" y="1478"/>
                  </a:cubicBezTo>
                  <a:cubicBezTo>
                    <a:pt x="3289" y="1443"/>
                    <a:pt x="3289" y="1443"/>
                    <a:pt x="3289" y="1443"/>
                  </a:cubicBezTo>
                  <a:cubicBezTo>
                    <a:pt x="3228" y="1414"/>
                    <a:pt x="3228" y="1414"/>
                    <a:pt x="3228" y="1414"/>
                  </a:cubicBezTo>
                  <a:cubicBezTo>
                    <a:pt x="3177" y="1393"/>
                    <a:pt x="3177" y="1393"/>
                    <a:pt x="3177" y="1393"/>
                  </a:cubicBezTo>
                  <a:cubicBezTo>
                    <a:pt x="3125" y="1373"/>
                    <a:pt x="3125" y="1373"/>
                    <a:pt x="3125" y="1373"/>
                  </a:cubicBezTo>
                  <a:cubicBezTo>
                    <a:pt x="3083" y="1366"/>
                    <a:pt x="3083" y="1366"/>
                    <a:pt x="3083" y="1366"/>
                  </a:cubicBezTo>
                  <a:cubicBezTo>
                    <a:pt x="3064" y="1379"/>
                    <a:pt x="3064" y="1379"/>
                    <a:pt x="3064" y="1379"/>
                  </a:cubicBezTo>
                  <a:cubicBezTo>
                    <a:pt x="3045" y="1386"/>
                    <a:pt x="3045" y="1386"/>
                    <a:pt x="3045" y="1386"/>
                  </a:cubicBezTo>
                  <a:cubicBezTo>
                    <a:pt x="3039" y="1344"/>
                    <a:pt x="3039" y="1344"/>
                    <a:pt x="3039" y="1344"/>
                  </a:cubicBezTo>
                  <a:cubicBezTo>
                    <a:pt x="3045" y="1296"/>
                    <a:pt x="3045" y="1296"/>
                    <a:pt x="3045" y="1296"/>
                  </a:cubicBezTo>
                  <a:cubicBezTo>
                    <a:pt x="3020" y="1273"/>
                    <a:pt x="3020" y="1273"/>
                    <a:pt x="3020" y="1273"/>
                  </a:cubicBezTo>
                  <a:cubicBezTo>
                    <a:pt x="3004" y="1246"/>
                    <a:pt x="3004" y="1246"/>
                    <a:pt x="3004" y="1246"/>
                  </a:cubicBezTo>
                  <a:cubicBezTo>
                    <a:pt x="2953" y="1184"/>
                    <a:pt x="2953" y="1184"/>
                    <a:pt x="2953" y="1184"/>
                  </a:cubicBezTo>
                  <a:cubicBezTo>
                    <a:pt x="2940" y="1143"/>
                    <a:pt x="2940" y="1143"/>
                    <a:pt x="2940" y="1143"/>
                  </a:cubicBezTo>
                  <a:cubicBezTo>
                    <a:pt x="2937" y="1067"/>
                    <a:pt x="2937" y="1067"/>
                    <a:pt x="2937" y="1067"/>
                  </a:cubicBezTo>
                  <a:cubicBezTo>
                    <a:pt x="2905" y="952"/>
                    <a:pt x="2905" y="952"/>
                    <a:pt x="2905" y="952"/>
                  </a:cubicBezTo>
                  <a:cubicBezTo>
                    <a:pt x="2880" y="909"/>
                    <a:pt x="2880" y="909"/>
                    <a:pt x="2880" y="909"/>
                  </a:cubicBezTo>
                  <a:cubicBezTo>
                    <a:pt x="2823" y="775"/>
                    <a:pt x="2823" y="775"/>
                    <a:pt x="2823" y="775"/>
                  </a:cubicBezTo>
                  <a:cubicBezTo>
                    <a:pt x="2800" y="687"/>
                    <a:pt x="2800" y="687"/>
                    <a:pt x="2800" y="687"/>
                  </a:cubicBezTo>
                  <a:cubicBezTo>
                    <a:pt x="2777" y="598"/>
                    <a:pt x="2777" y="598"/>
                    <a:pt x="2777" y="598"/>
                  </a:cubicBezTo>
                  <a:cubicBezTo>
                    <a:pt x="2784" y="540"/>
                    <a:pt x="2784" y="540"/>
                    <a:pt x="2784" y="540"/>
                  </a:cubicBezTo>
                  <a:cubicBezTo>
                    <a:pt x="2758" y="454"/>
                    <a:pt x="2758" y="454"/>
                    <a:pt x="2758" y="454"/>
                  </a:cubicBezTo>
                  <a:cubicBezTo>
                    <a:pt x="2768" y="386"/>
                    <a:pt x="2768" y="386"/>
                    <a:pt x="2768" y="386"/>
                  </a:cubicBezTo>
                  <a:cubicBezTo>
                    <a:pt x="2739" y="306"/>
                    <a:pt x="2739" y="306"/>
                    <a:pt x="2739" y="306"/>
                  </a:cubicBezTo>
                  <a:cubicBezTo>
                    <a:pt x="2738" y="255"/>
                    <a:pt x="2738" y="255"/>
                    <a:pt x="2738" y="255"/>
                  </a:cubicBezTo>
                  <a:cubicBezTo>
                    <a:pt x="2682" y="213"/>
                    <a:pt x="2682" y="213"/>
                    <a:pt x="2682" y="213"/>
                  </a:cubicBezTo>
                  <a:cubicBezTo>
                    <a:pt x="2640" y="181"/>
                    <a:pt x="2640" y="181"/>
                    <a:pt x="2640" y="181"/>
                  </a:cubicBezTo>
                  <a:cubicBezTo>
                    <a:pt x="2622" y="143"/>
                    <a:pt x="2622" y="143"/>
                    <a:pt x="2622" y="143"/>
                  </a:cubicBezTo>
                  <a:cubicBezTo>
                    <a:pt x="2585" y="124"/>
                    <a:pt x="2585" y="124"/>
                    <a:pt x="2585" y="124"/>
                  </a:cubicBezTo>
                  <a:cubicBezTo>
                    <a:pt x="2576" y="146"/>
                    <a:pt x="2576" y="146"/>
                    <a:pt x="2576" y="146"/>
                  </a:cubicBezTo>
                  <a:cubicBezTo>
                    <a:pt x="2561" y="114"/>
                    <a:pt x="2561" y="114"/>
                    <a:pt x="2561" y="114"/>
                  </a:cubicBezTo>
                  <a:cubicBezTo>
                    <a:pt x="2538" y="84"/>
                    <a:pt x="2538" y="84"/>
                    <a:pt x="2538" y="84"/>
                  </a:cubicBezTo>
                  <a:cubicBezTo>
                    <a:pt x="2503" y="52"/>
                    <a:pt x="2503" y="52"/>
                    <a:pt x="2503" y="52"/>
                  </a:cubicBezTo>
                  <a:cubicBezTo>
                    <a:pt x="2452" y="0"/>
                    <a:pt x="2452" y="0"/>
                    <a:pt x="2452" y="0"/>
                  </a:cubicBezTo>
                  <a:cubicBezTo>
                    <a:pt x="2408" y="32"/>
                    <a:pt x="2408" y="32"/>
                    <a:pt x="2408" y="32"/>
                  </a:cubicBezTo>
                  <a:cubicBezTo>
                    <a:pt x="2346" y="112"/>
                    <a:pt x="2346" y="112"/>
                    <a:pt x="2346" y="112"/>
                  </a:cubicBezTo>
                  <a:cubicBezTo>
                    <a:pt x="2299" y="166"/>
                    <a:pt x="2299" y="166"/>
                    <a:pt x="2299" y="166"/>
                  </a:cubicBezTo>
                  <a:cubicBezTo>
                    <a:pt x="2275" y="194"/>
                    <a:pt x="2275" y="194"/>
                    <a:pt x="2275" y="194"/>
                  </a:cubicBezTo>
                  <a:cubicBezTo>
                    <a:pt x="2267" y="230"/>
                    <a:pt x="2267" y="230"/>
                    <a:pt x="2267" y="230"/>
                  </a:cubicBezTo>
                  <a:cubicBezTo>
                    <a:pt x="2288" y="284"/>
                    <a:pt x="2288" y="284"/>
                    <a:pt x="2288" y="284"/>
                  </a:cubicBezTo>
                  <a:cubicBezTo>
                    <a:pt x="2304" y="330"/>
                    <a:pt x="2304" y="330"/>
                    <a:pt x="2304" y="330"/>
                  </a:cubicBezTo>
                  <a:cubicBezTo>
                    <a:pt x="2315" y="367"/>
                    <a:pt x="2315" y="367"/>
                    <a:pt x="2315" y="367"/>
                  </a:cubicBezTo>
                  <a:cubicBezTo>
                    <a:pt x="2318" y="434"/>
                    <a:pt x="2318" y="434"/>
                    <a:pt x="2318" y="434"/>
                  </a:cubicBezTo>
                  <a:cubicBezTo>
                    <a:pt x="2296" y="476"/>
                    <a:pt x="2296" y="476"/>
                    <a:pt x="2296" y="476"/>
                  </a:cubicBezTo>
                  <a:cubicBezTo>
                    <a:pt x="2184" y="571"/>
                    <a:pt x="2184" y="571"/>
                    <a:pt x="2184" y="571"/>
                  </a:cubicBezTo>
                  <a:cubicBezTo>
                    <a:pt x="2110" y="610"/>
                    <a:pt x="2110" y="610"/>
                    <a:pt x="2110" y="610"/>
                  </a:cubicBezTo>
                  <a:cubicBezTo>
                    <a:pt x="2110" y="610"/>
                    <a:pt x="2091" y="628"/>
                    <a:pt x="2087" y="630"/>
                  </a:cubicBezTo>
                  <a:cubicBezTo>
                    <a:pt x="2082" y="633"/>
                    <a:pt x="2056" y="662"/>
                    <a:pt x="2056" y="662"/>
                  </a:cubicBezTo>
                  <a:cubicBezTo>
                    <a:pt x="2034" y="694"/>
                    <a:pt x="2034" y="694"/>
                    <a:pt x="2034" y="694"/>
                  </a:cubicBezTo>
                  <a:cubicBezTo>
                    <a:pt x="2034" y="694"/>
                    <a:pt x="2014" y="719"/>
                    <a:pt x="2011" y="735"/>
                  </a:cubicBezTo>
                  <a:cubicBezTo>
                    <a:pt x="2008" y="751"/>
                    <a:pt x="1994" y="769"/>
                    <a:pt x="1994" y="769"/>
                  </a:cubicBezTo>
                  <a:cubicBezTo>
                    <a:pt x="1948" y="796"/>
                    <a:pt x="1948" y="796"/>
                    <a:pt x="1948" y="796"/>
                  </a:cubicBezTo>
                  <a:cubicBezTo>
                    <a:pt x="1865" y="863"/>
                    <a:pt x="1865" y="863"/>
                    <a:pt x="1865" y="863"/>
                  </a:cubicBezTo>
                  <a:cubicBezTo>
                    <a:pt x="1838" y="882"/>
                    <a:pt x="1838" y="882"/>
                    <a:pt x="1838" y="882"/>
                  </a:cubicBezTo>
                  <a:cubicBezTo>
                    <a:pt x="1804" y="895"/>
                    <a:pt x="1804" y="895"/>
                    <a:pt x="1804" y="895"/>
                  </a:cubicBezTo>
                  <a:cubicBezTo>
                    <a:pt x="1784" y="959"/>
                    <a:pt x="1784" y="959"/>
                    <a:pt x="1784" y="959"/>
                  </a:cubicBezTo>
                  <a:cubicBezTo>
                    <a:pt x="1782" y="1000"/>
                    <a:pt x="1782" y="1000"/>
                    <a:pt x="1782" y="1000"/>
                  </a:cubicBezTo>
                  <a:cubicBezTo>
                    <a:pt x="1753" y="1013"/>
                    <a:pt x="1753" y="1013"/>
                    <a:pt x="1753" y="1013"/>
                  </a:cubicBezTo>
                  <a:cubicBezTo>
                    <a:pt x="1700" y="1020"/>
                    <a:pt x="1700" y="1020"/>
                    <a:pt x="1700" y="1020"/>
                  </a:cubicBezTo>
                  <a:cubicBezTo>
                    <a:pt x="1644" y="1008"/>
                    <a:pt x="1644" y="1008"/>
                    <a:pt x="1644" y="1008"/>
                  </a:cubicBezTo>
                  <a:cubicBezTo>
                    <a:pt x="1632" y="1042"/>
                    <a:pt x="1632" y="1042"/>
                    <a:pt x="1632" y="1042"/>
                  </a:cubicBezTo>
                  <a:cubicBezTo>
                    <a:pt x="1637" y="1068"/>
                    <a:pt x="1637" y="1068"/>
                    <a:pt x="1637" y="1068"/>
                  </a:cubicBezTo>
                  <a:cubicBezTo>
                    <a:pt x="1583" y="1074"/>
                    <a:pt x="1583" y="1074"/>
                    <a:pt x="1583" y="1074"/>
                  </a:cubicBezTo>
                  <a:cubicBezTo>
                    <a:pt x="1553" y="1129"/>
                    <a:pt x="1553" y="1129"/>
                    <a:pt x="1553" y="1129"/>
                  </a:cubicBezTo>
                  <a:cubicBezTo>
                    <a:pt x="1540" y="1177"/>
                    <a:pt x="1540" y="1177"/>
                    <a:pt x="1540" y="1177"/>
                  </a:cubicBezTo>
                  <a:cubicBezTo>
                    <a:pt x="1520" y="1214"/>
                    <a:pt x="1520" y="1214"/>
                    <a:pt x="1520" y="1214"/>
                  </a:cubicBezTo>
                  <a:cubicBezTo>
                    <a:pt x="1493" y="1277"/>
                    <a:pt x="1493" y="1277"/>
                    <a:pt x="1493" y="1277"/>
                  </a:cubicBezTo>
                  <a:cubicBezTo>
                    <a:pt x="1463" y="1301"/>
                    <a:pt x="1463" y="1301"/>
                    <a:pt x="1463" y="1301"/>
                  </a:cubicBezTo>
                  <a:cubicBezTo>
                    <a:pt x="1444" y="1383"/>
                    <a:pt x="1444" y="1383"/>
                    <a:pt x="1444" y="1383"/>
                  </a:cubicBezTo>
                  <a:cubicBezTo>
                    <a:pt x="1420" y="1424"/>
                    <a:pt x="1420" y="1424"/>
                    <a:pt x="1420" y="1424"/>
                  </a:cubicBezTo>
                  <a:cubicBezTo>
                    <a:pt x="1401" y="1472"/>
                    <a:pt x="1401" y="1472"/>
                    <a:pt x="1401" y="1472"/>
                  </a:cubicBezTo>
                  <a:cubicBezTo>
                    <a:pt x="1402" y="1492"/>
                    <a:pt x="1402" y="1492"/>
                    <a:pt x="1402" y="1492"/>
                  </a:cubicBezTo>
                  <a:cubicBezTo>
                    <a:pt x="1422" y="1534"/>
                    <a:pt x="1422" y="1534"/>
                    <a:pt x="1422" y="1534"/>
                  </a:cubicBezTo>
                  <a:cubicBezTo>
                    <a:pt x="1449" y="1582"/>
                    <a:pt x="1449" y="1582"/>
                    <a:pt x="1449" y="1582"/>
                  </a:cubicBezTo>
                  <a:cubicBezTo>
                    <a:pt x="1475" y="1627"/>
                    <a:pt x="1475" y="1627"/>
                    <a:pt x="1475" y="1627"/>
                  </a:cubicBezTo>
                  <a:cubicBezTo>
                    <a:pt x="1475" y="1627"/>
                    <a:pt x="1498" y="1660"/>
                    <a:pt x="1502" y="1661"/>
                  </a:cubicBezTo>
                  <a:cubicBezTo>
                    <a:pt x="1507" y="1663"/>
                    <a:pt x="1520" y="1676"/>
                    <a:pt x="1520" y="1676"/>
                  </a:cubicBezTo>
                  <a:cubicBezTo>
                    <a:pt x="1541" y="1708"/>
                    <a:pt x="1541" y="1708"/>
                    <a:pt x="1541" y="1708"/>
                  </a:cubicBezTo>
                  <a:cubicBezTo>
                    <a:pt x="1552" y="1770"/>
                    <a:pt x="1552" y="1770"/>
                    <a:pt x="1552" y="1770"/>
                  </a:cubicBezTo>
                  <a:cubicBezTo>
                    <a:pt x="1576" y="1808"/>
                    <a:pt x="1576" y="1808"/>
                    <a:pt x="1576" y="1808"/>
                  </a:cubicBezTo>
                  <a:cubicBezTo>
                    <a:pt x="1604" y="1842"/>
                    <a:pt x="1604" y="1842"/>
                    <a:pt x="1604" y="1842"/>
                  </a:cubicBezTo>
                  <a:cubicBezTo>
                    <a:pt x="1656" y="1866"/>
                    <a:pt x="1656" y="1866"/>
                    <a:pt x="1656" y="1866"/>
                  </a:cubicBezTo>
                  <a:cubicBezTo>
                    <a:pt x="1677" y="1863"/>
                    <a:pt x="1677" y="1863"/>
                    <a:pt x="1677" y="1863"/>
                  </a:cubicBezTo>
                  <a:cubicBezTo>
                    <a:pt x="1647" y="1921"/>
                    <a:pt x="1647" y="1921"/>
                    <a:pt x="1647" y="1921"/>
                  </a:cubicBezTo>
                  <a:cubicBezTo>
                    <a:pt x="1673" y="1989"/>
                    <a:pt x="1673" y="1989"/>
                    <a:pt x="1673" y="1989"/>
                  </a:cubicBezTo>
                  <a:cubicBezTo>
                    <a:pt x="1698" y="1995"/>
                    <a:pt x="1698" y="1995"/>
                    <a:pt x="1698" y="1995"/>
                  </a:cubicBezTo>
                  <a:cubicBezTo>
                    <a:pt x="1725" y="1978"/>
                    <a:pt x="1725" y="1978"/>
                    <a:pt x="1725" y="1978"/>
                  </a:cubicBezTo>
                  <a:cubicBezTo>
                    <a:pt x="1725" y="1978"/>
                    <a:pt x="1753" y="1959"/>
                    <a:pt x="1755" y="1954"/>
                  </a:cubicBezTo>
                  <a:cubicBezTo>
                    <a:pt x="1756" y="1950"/>
                    <a:pt x="1780" y="1911"/>
                    <a:pt x="1780" y="1911"/>
                  </a:cubicBezTo>
                  <a:cubicBezTo>
                    <a:pt x="1789" y="1884"/>
                    <a:pt x="1789" y="1884"/>
                    <a:pt x="1789" y="1884"/>
                  </a:cubicBezTo>
                  <a:cubicBezTo>
                    <a:pt x="1822" y="1899"/>
                    <a:pt x="1822" y="1899"/>
                    <a:pt x="1822" y="1899"/>
                  </a:cubicBezTo>
                  <a:cubicBezTo>
                    <a:pt x="1842" y="1911"/>
                    <a:pt x="1842" y="1911"/>
                    <a:pt x="1842" y="1911"/>
                  </a:cubicBezTo>
                  <a:cubicBezTo>
                    <a:pt x="1887" y="1877"/>
                    <a:pt x="1887" y="1877"/>
                    <a:pt x="1887" y="1877"/>
                  </a:cubicBezTo>
                  <a:cubicBezTo>
                    <a:pt x="1910" y="1869"/>
                    <a:pt x="1910" y="1869"/>
                    <a:pt x="1910" y="1869"/>
                  </a:cubicBezTo>
                  <a:cubicBezTo>
                    <a:pt x="1937" y="1904"/>
                    <a:pt x="1937" y="1904"/>
                    <a:pt x="1937" y="1904"/>
                  </a:cubicBezTo>
                  <a:cubicBezTo>
                    <a:pt x="1939" y="1962"/>
                    <a:pt x="1939" y="1962"/>
                    <a:pt x="1939" y="1962"/>
                  </a:cubicBezTo>
                  <a:cubicBezTo>
                    <a:pt x="1922" y="1990"/>
                    <a:pt x="1922" y="1990"/>
                    <a:pt x="1922" y="1990"/>
                  </a:cubicBezTo>
                  <a:cubicBezTo>
                    <a:pt x="1894" y="2019"/>
                    <a:pt x="1894" y="2019"/>
                    <a:pt x="1894" y="2019"/>
                  </a:cubicBezTo>
                  <a:cubicBezTo>
                    <a:pt x="1882" y="2040"/>
                    <a:pt x="1882" y="2040"/>
                    <a:pt x="1882" y="2040"/>
                  </a:cubicBezTo>
                  <a:cubicBezTo>
                    <a:pt x="1884" y="2059"/>
                    <a:pt x="1884" y="2059"/>
                    <a:pt x="1884" y="2059"/>
                  </a:cubicBezTo>
                  <a:cubicBezTo>
                    <a:pt x="1906" y="2092"/>
                    <a:pt x="1906" y="2092"/>
                    <a:pt x="1906" y="2092"/>
                  </a:cubicBezTo>
                  <a:cubicBezTo>
                    <a:pt x="1907" y="2107"/>
                    <a:pt x="1907" y="2107"/>
                    <a:pt x="1907" y="2107"/>
                  </a:cubicBezTo>
                  <a:cubicBezTo>
                    <a:pt x="1901" y="2137"/>
                    <a:pt x="1901" y="2137"/>
                    <a:pt x="1901" y="2137"/>
                  </a:cubicBezTo>
                  <a:cubicBezTo>
                    <a:pt x="1867" y="2152"/>
                    <a:pt x="1867" y="2152"/>
                    <a:pt x="1867" y="2152"/>
                  </a:cubicBezTo>
                  <a:cubicBezTo>
                    <a:pt x="1824" y="2156"/>
                    <a:pt x="1824" y="2156"/>
                    <a:pt x="1824" y="2156"/>
                  </a:cubicBezTo>
                  <a:cubicBezTo>
                    <a:pt x="1785" y="2165"/>
                    <a:pt x="1785" y="2165"/>
                    <a:pt x="1785" y="2165"/>
                  </a:cubicBezTo>
                  <a:cubicBezTo>
                    <a:pt x="1773" y="2209"/>
                    <a:pt x="1773" y="2209"/>
                    <a:pt x="1773" y="2209"/>
                  </a:cubicBezTo>
                  <a:cubicBezTo>
                    <a:pt x="1770" y="2255"/>
                    <a:pt x="1770" y="2255"/>
                    <a:pt x="1770" y="2255"/>
                  </a:cubicBezTo>
                  <a:cubicBezTo>
                    <a:pt x="1771" y="2285"/>
                    <a:pt x="1771" y="2285"/>
                    <a:pt x="1771" y="2285"/>
                  </a:cubicBezTo>
                  <a:cubicBezTo>
                    <a:pt x="1791" y="2327"/>
                    <a:pt x="1791" y="2327"/>
                    <a:pt x="1791" y="2327"/>
                  </a:cubicBezTo>
                  <a:cubicBezTo>
                    <a:pt x="1795" y="2355"/>
                    <a:pt x="1795" y="2355"/>
                    <a:pt x="1795" y="2355"/>
                  </a:cubicBezTo>
                  <a:cubicBezTo>
                    <a:pt x="1795" y="2355"/>
                    <a:pt x="1809" y="2364"/>
                    <a:pt x="1813" y="2364"/>
                  </a:cubicBezTo>
                  <a:cubicBezTo>
                    <a:pt x="1818" y="2364"/>
                    <a:pt x="1848" y="2379"/>
                    <a:pt x="1848" y="2379"/>
                  </a:cubicBezTo>
                  <a:cubicBezTo>
                    <a:pt x="1893" y="2388"/>
                    <a:pt x="1893" y="2388"/>
                    <a:pt x="1893" y="2388"/>
                  </a:cubicBezTo>
                  <a:cubicBezTo>
                    <a:pt x="1845" y="2431"/>
                    <a:pt x="1845" y="2431"/>
                    <a:pt x="1845" y="2431"/>
                  </a:cubicBezTo>
                  <a:cubicBezTo>
                    <a:pt x="1806" y="2476"/>
                    <a:pt x="1806" y="2476"/>
                    <a:pt x="1806" y="2476"/>
                  </a:cubicBezTo>
                  <a:cubicBezTo>
                    <a:pt x="1776" y="2513"/>
                    <a:pt x="1776" y="2513"/>
                    <a:pt x="1776" y="2513"/>
                  </a:cubicBezTo>
                  <a:cubicBezTo>
                    <a:pt x="1761" y="2540"/>
                    <a:pt x="1761" y="2540"/>
                    <a:pt x="1761" y="2540"/>
                  </a:cubicBezTo>
                  <a:cubicBezTo>
                    <a:pt x="1747" y="2578"/>
                    <a:pt x="1747" y="2578"/>
                    <a:pt x="1747" y="2578"/>
                  </a:cubicBezTo>
                  <a:cubicBezTo>
                    <a:pt x="1759" y="2615"/>
                    <a:pt x="1759" y="2615"/>
                    <a:pt x="1759" y="2615"/>
                  </a:cubicBezTo>
                  <a:cubicBezTo>
                    <a:pt x="1779" y="2663"/>
                    <a:pt x="1779" y="2663"/>
                    <a:pt x="1779" y="2663"/>
                  </a:cubicBezTo>
                  <a:cubicBezTo>
                    <a:pt x="1801" y="2712"/>
                    <a:pt x="1801" y="2712"/>
                    <a:pt x="1801" y="2712"/>
                  </a:cubicBezTo>
                  <a:cubicBezTo>
                    <a:pt x="1831" y="2745"/>
                    <a:pt x="1831" y="2745"/>
                    <a:pt x="1831" y="2745"/>
                  </a:cubicBezTo>
                  <a:cubicBezTo>
                    <a:pt x="1866" y="2790"/>
                    <a:pt x="1866" y="2790"/>
                    <a:pt x="1866" y="2790"/>
                  </a:cubicBezTo>
                  <a:cubicBezTo>
                    <a:pt x="1893" y="2814"/>
                    <a:pt x="1893" y="2814"/>
                    <a:pt x="1893" y="2814"/>
                  </a:cubicBezTo>
                  <a:cubicBezTo>
                    <a:pt x="1907" y="2818"/>
                    <a:pt x="1907" y="2818"/>
                    <a:pt x="1907" y="2818"/>
                  </a:cubicBezTo>
                  <a:cubicBezTo>
                    <a:pt x="1952" y="2832"/>
                    <a:pt x="1952" y="2832"/>
                    <a:pt x="1952" y="2832"/>
                  </a:cubicBezTo>
                  <a:cubicBezTo>
                    <a:pt x="1990" y="2835"/>
                    <a:pt x="1990" y="2835"/>
                    <a:pt x="1990" y="2835"/>
                  </a:cubicBezTo>
                  <a:cubicBezTo>
                    <a:pt x="1961" y="2866"/>
                    <a:pt x="1961" y="2866"/>
                    <a:pt x="1961" y="2866"/>
                  </a:cubicBezTo>
                  <a:cubicBezTo>
                    <a:pt x="1921" y="2881"/>
                    <a:pt x="1921" y="2881"/>
                    <a:pt x="1921" y="2881"/>
                  </a:cubicBezTo>
                  <a:cubicBezTo>
                    <a:pt x="1893" y="2869"/>
                    <a:pt x="1893" y="2869"/>
                    <a:pt x="1893" y="2869"/>
                  </a:cubicBezTo>
                  <a:cubicBezTo>
                    <a:pt x="1864" y="2835"/>
                    <a:pt x="1864" y="2835"/>
                    <a:pt x="1864" y="2835"/>
                  </a:cubicBezTo>
                  <a:cubicBezTo>
                    <a:pt x="1842" y="2808"/>
                    <a:pt x="1842" y="2808"/>
                    <a:pt x="1842" y="2808"/>
                  </a:cubicBezTo>
                  <a:cubicBezTo>
                    <a:pt x="1824" y="2789"/>
                    <a:pt x="1824" y="2789"/>
                    <a:pt x="1824" y="2789"/>
                  </a:cubicBezTo>
                  <a:cubicBezTo>
                    <a:pt x="1803" y="2754"/>
                    <a:pt x="1803" y="2754"/>
                    <a:pt x="1803" y="2754"/>
                  </a:cubicBezTo>
                  <a:cubicBezTo>
                    <a:pt x="1797" y="2732"/>
                    <a:pt x="1797" y="2732"/>
                    <a:pt x="1797" y="2732"/>
                  </a:cubicBezTo>
                  <a:cubicBezTo>
                    <a:pt x="1761" y="2724"/>
                    <a:pt x="1761" y="2724"/>
                    <a:pt x="1761" y="2724"/>
                  </a:cubicBezTo>
                  <a:cubicBezTo>
                    <a:pt x="1742" y="2741"/>
                    <a:pt x="1742" y="2741"/>
                    <a:pt x="1742" y="2741"/>
                  </a:cubicBezTo>
                  <a:cubicBezTo>
                    <a:pt x="1734" y="2765"/>
                    <a:pt x="1734" y="2765"/>
                    <a:pt x="1734" y="2765"/>
                  </a:cubicBezTo>
                  <a:cubicBezTo>
                    <a:pt x="1719" y="2799"/>
                    <a:pt x="1719" y="2799"/>
                    <a:pt x="1719" y="2799"/>
                  </a:cubicBezTo>
                  <a:cubicBezTo>
                    <a:pt x="1721" y="2853"/>
                    <a:pt x="1721" y="2853"/>
                    <a:pt x="1721" y="2853"/>
                  </a:cubicBezTo>
                  <a:cubicBezTo>
                    <a:pt x="1728" y="2889"/>
                    <a:pt x="1728" y="2889"/>
                    <a:pt x="1728" y="2889"/>
                  </a:cubicBezTo>
                  <a:cubicBezTo>
                    <a:pt x="1756" y="2916"/>
                    <a:pt x="1756" y="2916"/>
                    <a:pt x="1756" y="2916"/>
                  </a:cubicBezTo>
                  <a:cubicBezTo>
                    <a:pt x="1789" y="2935"/>
                    <a:pt x="1789" y="2935"/>
                    <a:pt x="1789" y="2935"/>
                  </a:cubicBezTo>
                  <a:cubicBezTo>
                    <a:pt x="1821" y="2975"/>
                    <a:pt x="1821" y="2975"/>
                    <a:pt x="1821" y="2975"/>
                  </a:cubicBezTo>
                  <a:cubicBezTo>
                    <a:pt x="1848" y="3004"/>
                    <a:pt x="1848" y="3004"/>
                    <a:pt x="1848" y="3004"/>
                  </a:cubicBezTo>
                  <a:cubicBezTo>
                    <a:pt x="1821" y="3035"/>
                    <a:pt x="1821" y="3035"/>
                    <a:pt x="1821" y="3035"/>
                  </a:cubicBezTo>
                  <a:cubicBezTo>
                    <a:pt x="1824" y="3050"/>
                    <a:pt x="1824" y="3050"/>
                    <a:pt x="1824" y="3050"/>
                  </a:cubicBezTo>
                  <a:cubicBezTo>
                    <a:pt x="1849" y="3089"/>
                    <a:pt x="1849" y="3089"/>
                    <a:pt x="1849" y="3089"/>
                  </a:cubicBezTo>
                  <a:cubicBezTo>
                    <a:pt x="1873" y="3134"/>
                    <a:pt x="1873" y="3134"/>
                    <a:pt x="1873" y="3134"/>
                  </a:cubicBezTo>
                  <a:cubicBezTo>
                    <a:pt x="1882" y="3159"/>
                    <a:pt x="1882" y="3159"/>
                    <a:pt x="1882" y="3159"/>
                  </a:cubicBezTo>
                  <a:cubicBezTo>
                    <a:pt x="1900" y="3194"/>
                    <a:pt x="1900" y="3194"/>
                    <a:pt x="1900" y="3194"/>
                  </a:cubicBezTo>
                  <a:cubicBezTo>
                    <a:pt x="1912" y="3204"/>
                    <a:pt x="1912" y="3204"/>
                    <a:pt x="1912" y="3204"/>
                  </a:cubicBezTo>
                  <a:cubicBezTo>
                    <a:pt x="1927" y="3212"/>
                    <a:pt x="1927" y="3212"/>
                    <a:pt x="1927" y="3212"/>
                  </a:cubicBezTo>
                  <a:cubicBezTo>
                    <a:pt x="1949" y="3224"/>
                    <a:pt x="1949" y="3224"/>
                    <a:pt x="1949" y="3224"/>
                  </a:cubicBezTo>
                  <a:cubicBezTo>
                    <a:pt x="1972" y="3240"/>
                    <a:pt x="1972" y="3240"/>
                    <a:pt x="1972" y="3240"/>
                  </a:cubicBezTo>
                  <a:cubicBezTo>
                    <a:pt x="1976" y="3258"/>
                    <a:pt x="1976" y="3258"/>
                    <a:pt x="1976" y="3258"/>
                  </a:cubicBezTo>
                  <a:cubicBezTo>
                    <a:pt x="1976" y="3301"/>
                    <a:pt x="1976" y="3301"/>
                    <a:pt x="1976" y="3301"/>
                  </a:cubicBezTo>
                  <a:cubicBezTo>
                    <a:pt x="1954" y="3330"/>
                    <a:pt x="1954" y="3330"/>
                    <a:pt x="1954" y="3330"/>
                  </a:cubicBezTo>
                  <a:cubicBezTo>
                    <a:pt x="1913" y="3310"/>
                    <a:pt x="1913" y="3310"/>
                    <a:pt x="1913" y="3310"/>
                  </a:cubicBezTo>
                  <a:cubicBezTo>
                    <a:pt x="1897" y="3295"/>
                    <a:pt x="1897" y="3295"/>
                    <a:pt x="1897" y="3295"/>
                  </a:cubicBezTo>
                  <a:cubicBezTo>
                    <a:pt x="1840" y="3283"/>
                    <a:pt x="1840" y="3283"/>
                    <a:pt x="1840" y="3283"/>
                  </a:cubicBezTo>
                  <a:cubicBezTo>
                    <a:pt x="1818" y="3267"/>
                    <a:pt x="1818" y="3267"/>
                    <a:pt x="1818" y="3267"/>
                  </a:cubicBezTo>
                  <a:cubicBezTo>
                    <a:pt x="1801" y="3261"/>
                    <a:pt x="1801" y="3261"/>
                    <a:pt x="1801" y="3261"/>
                  </a:cubicBezTo>
                  <a:cubicBezTo>
                    <a:pt x="1779" y="3280"/>
                    <a:pt x="1779" y="3280"/>
                    <a:pt x="1779" y="3280"/>
                  </a:cubicBezTo>
                  <a:cubicBezTo>
                    <a:pt x="1765" y="3280"/>
                    <a:pt x="1765" y="3280"/>
                    <a:pt x="1765" y="3280"/>
                  </a:cubicBezTo>
                  <a:cubicBezTo>
                    <a:pt x="1737" y="3294"/>
                    <a:pt x="1737" y="3294"/>
                    <a:pt x="1737" y="3294"/>
                  </a:cubicBezTo>
                  <a:cubicBezTo>
                    <a:pt x="1719" y="3318"/>
                    <a:pt x="1719" y="3318"/>
                    <a:pt x="1719" y="3318"/>
                  </a:cubicBezTo>
                  <a:cubicBezTo>
                    <a:pt x="1703" y="3351"/>
                    <a:pt x="1703" y="3351"/>
                    <a:pt x="1703" y="3351"/>
                  </a:cubicBezTo>
                  <a:cubicBezTo>
                    <a:pt x="1703" y="3376"/>
                    <a:pt x="1703" y="3376"/>
                    <a:pt x="1703" y="3376"/>
                  </a:cubicBezTo>
                  <a:cubicBezTo>
                    <a:pt x="1697" y="3422"/>
                    <a:pt x="1697" y="3422"/>
                    <a:pt x="1697" y="3422"/>
                  </a:cubicBezTo>
                  <a:cubicBezTo>
                    <a:pt x="1700" y="3439"/>
                    <a:pt x="1700" y="3439"/>
                    <a:pt x="1700" y="3439"/>
                  </a:cubicBezTo>
                  <a:cubicBezTo>
                    <a:pt x="1701" y="3458"/>
                    <a:pt x="1701" y="3458"/>
                    <a:pt x="1701" y="3458"/>
                  </a:cubicBezTo>
                  <a:cubicBezTo>
                    <a:pt x="1731" y="3466"/>
                    <a:pt x="1731" y="3466"/>
                    <a:pt x="1731" y="3466"/>
                  </a:cubicBezTo>
                  <a:cubicBezTo>
                    <a:pt x="1750" y="3478"/>
                    <a:pt x="1750" y="3478"/>
                    <a:pt x="1750" y="3478"/>
                  </a:cubicBezTo>
                  <a:cubicBezTo>
                    <a:pt x="1765" y="3484"/>
                    <a:pt x="1765" y="3484"/>
                    <a:pt x="1765" y="3484"/>
                  </a:cubicBezTo>
                  <a:cubicBezTo>
                    <a:pt x="1788" y="3511"/>
                    <a:pt x="1788" y="3511"/>
                    <a:pt x="1788" y="3511"/>
                  </a:cubicBezTo>
                  <a:cubicBezTo>
                    <a:pt x="1794" y="3527"/>
                    <a:pt x="1794" y="3527"/>
                    <a:pt x="1794" y="3527"/>
                  </a:cubicBezTo>
                  <a:cubicBezTo>
                    <a:pt x="1774" y="3570"/>
                    <a:pt x="1774" y="3570"/>
                    <a:pt x="1774" y="3570"/>
                  </a:cubicBezTo>
                  <a:cubicBezTo>
                    <a:pt x="1756" y="3588"/>
                    <a:pt x="1756" y="3588"/>
                    <a:pt x="1756" y="3588"/>
                  </a:cubicBezTo>
                  <a:cubicBezTo>
                    <a:pt x="1734" y="3624"/>
                    <a:pt x="1734" y="3624"/>
                    <a:pt x="1734" y="3624"/>
                  </a:cubicBezTo>
                  <a:cubicBezTo>
                    <a:pt x="1712" y="3650"/>
                    <a:pt x="1712" y="3650"/>
                    <a:pt x="1712" y="3650"/>
                  </a:cubicBezTo>
                  <a:cubicBezTo>
                    <a:pt x="1700" y="3665"/>
                    <a:pt x="1700" y="3665"/>
                    <a:pt x="1700" y="3665"/>
                  </a:cubicBezTo>
                  <a:cubicBezTo>
                    <a:pt x="1697" y="3684"/>
                    <a:pt x="1697" y="3684"/>
                    <a:pt x="1697" y="3684"/>
                  </a:cubicBezTo>
                  <a:cubicBezTo>
                    <a:pt x="1701" y="3694"/>
                    <a:pt x="1701" y="3694"/>
                    <a:pt x="1701" y="3694"/>
                  </a:cubicBezTo>
                  <a:cubicBezTo>
                    <a:pt x="1704" y="3706"/>
                    <a:pt x="1704" y="3706"/>
                    <a:pt x="1704" y="3706"/>
                  </a:cubicBezTo>
                  <a:cubicBezTo>
                    <a:pt x="1716" y="3708"/>
                    <a:pt x="1716" y="3708"/>
                    <a:pt x="1716" y="3708"/>
                  </a:cubicBezTo>
                  <a:cubicBezTo>
                    <a:pt x="1734" y="3708"/>
                    <a:pt x="1734" y="3708"/>
                    <a:pt x="1734" y="3708"/>
                  </a:cubicBezTo>
                  <a:cubicBezTo>
                    <a:pt x="1750" y="3703"/>
                    <a:pt x="1750" y="3703"/>
                    <a:pt x="1750" y="3703"/>
                  </a:cubicBezTo>
                  <a:cubicBezTo>
                    <a:pt x="1758" y="3697"/>
                    <a:pt x="1758" y="3697"/>
                    <a:pt x="1758" y="3697"/>
                  </a:cubicBezTo>
                  <a:cubicBezTo>
                    <a:pt x="1774" y="3697"/>
                    <a:pt x="1774" y="3697"/>
                    <a:pt x="1774" y="3697"/>
                  </a:cubicBezTo>
                  <a:cubicBezTo>
                    <a:pt x="1786" y="3703"/>
                    <a:pt x="1786" y="3703"/>
                    <a:pt x="1786" y="3703"/>
                  </a:cubicBezTo>
                  <a:cubicBezTo>
                    <a:pt x="1776" y="3735"/>
                    <a:pt x="1776" y="3735"/>
                    <a:pt x="1776" y="3735"/>
                  </a:cubicBezTo>
                  <a:cubicBezTo>
                    <a:pt x="1764" y="3768"/>
                    <a:pt x="1764" y="3768"/>
                    <a:pt x="1764" y="3768"/>
                  </a:cubicBezTo>
                  <a:cubicBezTo>
                    <a:pt x="1721" y="3775"/>
                    <a:pt x="1721" y="3775"/>
                    <a:pt x="1721" y="3775"/>
                  </a:cubicBezTo>
                  <a:cubicBezTo>
                    <a:pt x="1689" y="3778"/>
                    <a:pt x="1689" y="3778"/>
                    <a:pt x="1689" y="3778"/>
                  </a:cubicBezTo>
                  <a:cubicBezTo>
                    <a:pt x="1662" y="3786"/>
                    <a:pt x="1662" y="3786"/>
                    <a:pt x="1662" y="3786"/>
                  </a:cubicBezTo>
                  <a:cubicBezTo>
                    <a:pt x="1638" y="3816"/>
                    <a:pt x="1638" y="3816"/>
                    <a:pt x="1638" y="3816"/>
                  </a:cubicBezTo>
                  <a:cubicBezTo>
                    <a:pt x="1629" y="3831"/>
                    <a:pt x="1629" y="3831"/>
                    <a:pt x="1629" y="3831"/>
                  </a:cubicBezTo>
                  <a:cubicBezTo>
                    <a:pt x="1667" y="3868"/>
                    <a:pt x="1667" y="3868"/>
                    <a:pt x="1667" y="3868"/>
                  </a:cubicBezTo>
                  <a:cubicBezTo>
                    <a:pt x="1686" y="3878"/>
                    <a:pt x="1686" y="3878"/>
                    <a:pt x="1686" y="3878"/>
                  </a:cubicBezTo>
                  <a:cubicBezTo>
                    <a:pt x="1706" y="3902"/>
                    <a:pt x="1706" y="3902"/>
                    <a:pt x="1706" y="3902"/>
                  </a:cubicBezTo>
                  <a:cubicBezTo>
                    <a:pt x="1725" y="3917"/>
                    <a:pt x="1725" y="3917"/>
                    <a:pt x="1725" y="3917"/>
                  </a:cubicBezTo>
                  <a:cubicBezTo>
                    <a:pt x="1746" y="3920"/>
                    <a:pt x="1746" y="3920"/>
                    <a:pt x="1746" y="3920"/>
                  </a:cubicBezTo>
                  <a:cubicBezTo>
                    <a:pt x="1794" y="3928"/>
                    <a:pt x="1794" y="3928"/>
                    <a:pt x="1794" y="3928"/>
                  </a:cubicBezTo>
                  <a:cubicBezTo>
                    <a:pt x="1807" y="3934"/>
                    <a:pt x="1807" y="3934"/>
                    <a:pt x="1807" y="3934"/>
                  </a:cubicBezTo>
                  <a:cubicBezTo>
                    <a:pt x="1773" y="3996"/>
                    <a:pt x="1773" y="3996"/>
                    <a:pt x="1773" y="3996"/>
                  </a:cubicBezTo>
                  <a:cubicBezTo>
                    <a:pt x="1745" y="4050"/>
                    <a:pt x="1745" y="4050"/>
                    <a:pt x="1745" y="4050"/>
                  </a:cubicBezTo>
                  <a:cubicBezTo>
                    <a:pt x="1721" y="4079"/>
                    <a:pt x="1721" y="4079"/>
                    <a:pt x="1721" y="4079"/>
                  </a:cubicBezTo>
                  <a:cubicBezTo>
                    <a:pt x="1698" y="4146"/>
                    <a:pt x="1698" y="4146"/>
                    <a:pt x="1698" y="4146"/>
                  </a:cubicBezTo>
                  <a:cubicBezTo>
                    <a:pt x="1700" y="4191"/>
                    <a:pt x="1700" y="4191"/>
                    <a:pt x="1700" y="4191"/>
                  </a:cubicBezTo>
                  <a:cubicBezTo>
                    <a:pt x="1712" y="4245"/>
                    <a:pt x="1712" y="4245"/>
                    <a:pt x="1712" y="4245"/>
                  </a:cubicBezTo>
                  <a:cubicBezTo>
                    <a:pt x="1727" y="4279"/>
                    <a:pt x="1727" y="4279"/>
                    <a:pt x="1727" y="4279"/>
                  </a:cubicBezTo>
                  <a:cubicBezTo>
                    <a:pt x="1749" y="4324"/>
                    <a:pt x="1749" y="4324"/>
                    <a:pt x="1749" y="4324"/>
                  </a:cubicBezTo>
                  <a:cubicBezTo>
                    <a:pt x="1788" y="4402"/>
                    <a:pt x="1788" y="4402"/>
                    <a:pt x="1788" y="4402"/>
                  </a:cubicBezTo>
                  <a:cubicBezTo>
                    <a:pt x="1813" y="4406"/>
                    <a:pt x="1813" y="4406"/>
                    <a:pt x="1813" y="4406"/>
                  </a:cubicBezTo>
                  <a:cubicBezTo>
                    <a:pt x="1813" y="4406"/>
                    <a:pt x="1831" y="4405"/>
                    <a:pt x="1837" y="4402"/>
                  </a:cubicBezTo>
                  <a:cubicBezTo>
                    <a:pt x="1843" y="4399"/>
                    <a:pt x="1858" y="4394"/>
                    <a:pt x="1858" y="4394"/>
                  </a:cubicBezTo>
                  <a:cubicBezTo>
                    <a:pt x="1894" y="4408"/>
                    <a:pt x="1894" y="4408"/>
                    <a:pt x="1894" y="4408"/>
                  </a:cubicBezTo>
                  <a:cubicBezTo>
                    <a:pt x="1907" y="4437"/>
                    <a:pt x="1907" y="4437"/>
                    <a:pt x="1907" y="4437"/>
                  </a:cubicBezTo>
                  <a:cubicBezTo>
                    <a:pt x="1924" y="4452"/>
                    <a:pt x="1924" y="4452"/>
                    <a:pt x="1924" y="4452"/>
                  </a:cubicBezTo>
                  <a:cubicBezTo>
                    <a:pt x="1952" y="4472"/>
                    <a:pt x="1952" y="4472"/>
                    <a:pt x="1952" y="4472"/>
                  </a:cubicBezTo>
                  <a:cubicBezTo>
                    <a:pt x="1984" y="4473"/>
                    <a:pt x="1984" y="4473"/>
                    <a:pt x="1984" y="4473"/>
                  </a:cubicBezTo>
                  <a:cubicBezTo>
                    <a:pt x="1999" y="4490"/>
                    <a:pt x="1999" y="4490"/>
                    <a:pt x="1999" y="4490"/>
                  </a:cubicBezTo>
                  <a:cubicBezTo>
                    <a:pt x="1994" y="4596"/>
                    <a:pt x="1994" y="4596"/>
                    <a:pt x="1994" y="4596"/>
                  </a:cubicBezTo>
                  <a:cubicBezTo>
                    <a:pt x="1991" y="4717"/>
                    <a:pt x="1991" y="4717"/>
                    <a:pt x="1991" y="4717"/>
                  </a:cubicBezTo>
                  <a:cubicBezTo>
                    <a:pt x="1999" y="4719"/>
                    <a:pt x="1999" y="4719"/>
                    <a:pt x="1999" y="4719"/>
                  </a:cubicBezTo>
                  <a:cubicBezTo>
                    <a:pt x="2024" y="4702"/>
                    <a:pt x="2024" y="4702"/>
                    <a:pt x="2024" y="4702"/>
                  </a:cubicBezTo>
                  <a:cubicBezTo>
                    <a:pt x="2043" y="4692"/>
                    <a:pt x="2043" y="4692"/>
                    <a:pt x="2043" y="4692"/>
                  </a:cubicBezTo>
                  <a:cubicBezTo>
                    <a:pt x="2072" y="4662"/>
                    <a:pt x="2072" y="4662"/>
                    <a:pt x="2072" y="4662"/>
                  </a:cubicBezTo>
                  <a:cubicBezTo>
                    <a:pt x="2084" y="4645"/>
                    <a:pt x="2084" y="4645"/>
                    <a:pt x="2084" y="4645"/>
                  </a:cubicBezTo>
                  <a:cubicBezTo>
                    <a:pt x="2091" y="4642"/>
                    <a:pt x="2091" y="4642"/>
                    <a:pt x="2091" y="4642"/>
                  </a:cubicBezTo>
                  <a:cubicBezTo>
                    <a:pt x="2117" y="4629"/>
                    <a:pt x="2117" y="4629"/>
                    <a:pt x="2117" y="4629"/>
                  </a:cubicBezTo>
                  <a:cubicBezTo>
                    <a:pt x="2169" y="4591"/>
                    <a:pt x="2169" y="4591"/>
                    <a:pt x="2169" y="4591"/>
                  </a:cubicBezTo>
                  <a:cubicBezTo>
                    <a:pt x="2194" y="4581"/>
                    <a:pt x="2194" y="4581"/>
                    <a:pt x="2194" y="4581"/>
                  </a:cubicBezTo>
                  <a:cubicBezTo>
                    <a:pt x="2147" y="4624"/>
                    <a:pt x="2147" y="4624"/>
                    <a:pt x="2147" y="4624"/>
                  </a:cubicBezTo>
                  <a:cubicBezTo>
                    <a:pt x="2112" y="4674"/>
                    <a:pt x="2112" y="4674"/>
                    <a:pt x="2112" y="4674"/>
                  </a:cubicBezTo>
                  <a:cubicBezTo>
                    <a:pt x="2091" y="4708"/>
                    <a:pt x="2091" y="4708"/>
                    <a:pt x="2091" y="4708"/>
                  </a:cubicBezTo>
                  <a:cubicBezTo>
                    <a:pt x="2055" y="4754"/>
                    <a:pt x="2055" y="4754"/>
                    <a:pt x="2055" y="4754"/>
                  </a:cubicBezTo>
                  <a:cubicBezTo>
                    <a:pt x="2020" y="4801"/>
                    <a:pt x="2020" y="4801"/>
                    <a:pt x="2020" y="4801"/>
                  </a:cubicBezTo>
                  <a:cubicBezTo>
                    <a:pt x="2009" y="4826"/>
                    <a:pt x="2009" y="4826"/>
                    <a:pt x="2009" y="4826"/>
                  </a:cubicBezTo>
                  <a:cubicBezTo>
                    <a:pt x="1969" y="4850"/>
                    <a:pt x="1969" y="4850"/>
                    <a:pt x="1969" y="4850"/>
                  </a:cubicBezTo>
                  <a:cubicBezTo>
                    <a:pt x="1916" y="4887"/>
                    <a:pt x="1916" y="4887"/>
                    <a:pt x="1916" y="4887"/>
                  </a:cubicBezTo>
                  <a:cubicBezTo>
                    <a:pt x="1897" y="4910"/>
                    <a:pt x="1897" y="4910"/>
                    <a:pt x="1897" y="4910"/>
                  </a:cubicBezTo>
                  <a:cubicBezTo>
                    <a:pt x="1869" y="4935"/>
                    <a:pt x="1869" y="4935"/>
                    <a:pt x="1869" y="4935"/>
                  </a:cubicBezTo>
                  <a:cubicBezTo>
                    <a:pt x="1843" y="4955"/>
                    <a:pt x="1843" y="4955"/>
                    <a:pt x="1843" y="4955"/>
                  </a:cubicBezTo>
                  <a:cubicBezTo>
                    <a:pt x="1831" y="4985"/>
                    <a:pt x="1831" y="4985"/>
                    <a:pt x="1831" y="4985"/>
                  </a:cubicBezTo>
                  <a:cubicBezTo>
                    <a:pt x="1818" y="5013"/>
                    <a:pt x="1818" y="5013"/>
                    <a:pt x="1818" y="5013"/>
                  </a:cubicBezTo>
                  <a:cubicBezTo>
                    <a:pt x="1813" y="5037"/>
                    <a:pt x="1813" y="5037"/>
                    <a:pt x="1813" y="5037"/>
                  </a:cubicBezTo>
                  <a:cubicBezTo>
                    <a:pt x="1806" y="5113"/>
                    <a:pt x="1806" y="5113"/>
                    <a:pt x="1806" y="5113"/>
                  </a:cubicBezTo>
                  <a:cubicBezTo>
                    <a:pt x="1801" y="5127"/>
                    <a:pt x="1801" y="5127"/>
                    <a:pt x="1801" y="5127"/>
                  </a:cubicBezTo>
                  <a:cubicBezTo>
                    <a:pt x="1776" y="5152"/>
                    <a:pt x="1776" y="5152"/>
                    <a:pt x="1776" y="5152"/>
                  </a:cubicBezTo>
                  <a:cubicBezTo>
                    <a:pt x="1749" y="5151"/>
                    <a:pt x="1749" y="5151"/>
                    <a:pt x="1749" y="5151"/>
                  </a:cubicBezTo>
                  <a:cubicBezTo>
                    <a:pt x="1703" y="5154"/>
                    <a:pt x="1703" y="5154"/>
                    <a:pt x="1703" y="5154"/>
                  </a:cubicBezTo>
                  <a:cubicBezTo>
                    <a:pt x="1659" y="5171"/>
                    <a:pt x="1659" y="5171"/>
                    <a:pt x="1659" y="5171"/>
                  </a:cubicBezTo>
                  <a:cubicBezTo>
                    <a:pt x="1610" y="5176"/>
                    <a:pt x="1610" y="5176"/>
                    <a:pt x="1610" y="5176"/>
                  </a:cubicBezTo>
                  <a:cubicBezTo>
                    <a:pt x="1589" y="5170"/>
                    <a:pt x="1589" y="5170"/>
                    <a:pt x="1589" y="5170"/>
                  </a:cubicBezTo>
                  <a:cubicBezTo>
                    <a:pt x="1547" y="5170"/>
                    <a:pt x="1547" y="5170"/>
                    <a:pt x="1547" y="5170"/>
                  </a:cubicBezTo>
                  <a:cubicBezTo>
                    <a:pt x="1522" y="5148"/>
                    <a:pt x="1522" y="5148"/>
                    <a:pt x="1522" y="5148"/>
                  </a:cubicBezTo>
                  <a:cubicBezTo>
                    <a:pt x="1468" y="5125"/>
                    <a:pt x="1468" y="5125"/>
                    <a:pt x="1468" y="5125"/>
                  </a:cubicBezTo>
                  <a:cubicBezTo>
                    <a:pt x="1362" y="5113"/>
                    <a:pt x="1362" y="5113"/>
                    <a:pt x="1362" y="5113"/>
                  </a:cubicBezTo>
                  <a:cubicBezTo>
                    <a:pt x="1287" y="5121"/>
                    <a:pt x="1287" y="5121"/>
                    <a:pt x="1287" y="5121"/>
                  </a:cubicBezTo>
                  <a:cubicBezTo>
                    <a:pt x="1202" y="5127"/>
                    <a:pt x="1202" y="5127"/>
                    <a:pt x="1202" y="5127"/>
                  </a:cubicBezTo>
                  <a:cubicBezTo>
                    <a:pt x="1133" y="5140"/>
                    <a:pt x="1133" y="5140"/>
                    <a:pt x="1133" y="5140"/>
                  </a:cubicBezTo>
                  <a:cubicBezTo>
                    <a:pt x="1054" y="5149"/>
                    <a:pt x="1054" y="5149"/>
                    <a:pt x="1054" y="5149"/>
                  </a:cubicBezTo>
                  <a:cubicBezTo>
                    <a:pt x="1005" y="5166"/>
                    <a:pt x="1005" y="5166"/>
                    <a:pt x="1005" y="5166"/>
                  </a:cubicBezTo>
                  <a:cubicBezTo>
                    <a:pt x="996" y="5201"/>
                    <a:pt x="996" y="5201"/>
                    <a:pt x="996" y="5201"/>
                  </a:cubicBezTo>
                  <a:cubicBezTo>
                    <a:pt x="997" y="5239"/>
                    <a:pt x="997" y="5239"/>
                    <a:pt x="997" y="5239"/>
                  </a:cubicBezTo>
                  <a:cubicBezTo>
                    <a:pt x="1002" y="5291"/>
                    <a:pt x="1002" y="5291"/>
                    <a:pt x="1002" y="5291"/>
                  </a:cubicBezTo>
                  <a:cubicBezTo>
                    <a:pt x="988" y="5322"/>
                    <a:pt x="988" y="5322"/>
                    <a:pt x="988" y="5322"/>
                  </a:cubicBezTo>
                  <a:cubicBezTo>
                    <a:pt x="972" y="5348"/>
                    <a:pt x="972" y="5348"/>
                    <a:pt x="972" y="5348"/>
                  </a:cubicBezTo>
                  <a:cubicBezTo>
                    <a:pt x="945" y="5366"/>
                    <a:pt x="945" y="5366"/>
                    <a:pt x="945" y="5366"/>
                  </a:cubicBezTo>
                  <a:cubicBezTo>
                    <a:pt x="885" y="5373"/>
                    <a:pt x="885" y="5373"/>
                    <a:pt x="885" y="5373"/>
                  </a:cubicBezTo>
                  <a:cubicBezTo>
                    <a:pt x="865" y="5360"/>
                    <a:pt x="865" y="5360"/>
                    <a:pt x="865" y="5360"/>
                  </a:cubicBezTo>
                  <a:cubicBezTo>
                    <a:pt x="842" y="5343"/>
                    <a:pt x="842" y="5343"/>
                    <a:pt x="842" y="5343"/>
                  </a:cubicBezTo>
                  <a:cubicBezTo>
                    <a:pt x="810" y="5343"/>
                    <a:pt x="810" y="5343"/>
                    <a:pt x="810" y="5343"/>
                  </a:cubicBezTo>
                  <a:cubicBezTo>
                    <a:pt x="774" y="5364"/>
                    <a:pt x="774" y="5364"/>
                    <a:pt x="774" y="5364"/>
                  </a:cubicBezTo>
                  <a:cubicBezTo>
                    <a:pt x="765" y="5427"/>
                    <a:pt x="765" y="5427"/>
                    <a:pt x="765" y="5427"/>
                  </a:cubicBezTo>
                  <a:cubicBezTo>
                    <a:pt x="776" y="5475"/>
                    <a:pt x="776" y="5475"/>
                    <a:pt x="776" y="5475"/>
                  </a:cubicBezTo>
                  <a:cubicBezTo>
                    <a:pt x="779" y="5508"/>
                    <a:pt x="779" y="5508"/>
                    <a:pt x="779" y="5508"/>
                  </a:cubicBezTo>
                  <a:cubicBezTo>
                    <a:pt x="771" y="5556"/>
                    <a:pt x="771" y="5556"/>
                    <a:pt x="771" y="5556"/>
                  </a:cubicBezTo>
                  <a:cubicBezTo>
                    <a:pt x="753" y="5599"/>
                    <a:pt x="753" y="5599"/>
                    <a:pt x="753" y="5599"/>
                  </a:cubicBezTo>
                  <a:cubicBezTo>
                    <a:pt x="723" y="5639"/>
                    <a:pt x="723" y="5639"/>
                    <a:pt x="723" y="5639"/>
                  </a:cubicBezTo>
                  <a:cubicBezTo>
                    <a:pt x="723" y="5639"/>
                    <a:pt x="700" y="5665"/>
                    <a:pt x="695" y="5665"/>
                  </a:cubicBezTo>
                  <a:cubicBezTo>
                    <a:pt x="691" y="5665"/>
                    <a:pt x="646" y="5692"/>
                    <a:pt x="646" y="5692"/>
                  </a:cubicBezTo>
                  <a:cubicBezTo>
                    <a:pt x="640" y="5737"/>
                    <a:pt x="640" y="5737"/>
                    <a:pt x="640" y="5737"/>
                  </a:cubicBezTo>
                  <a:cubicBezTo>
                    <a:pt x="628" y="5775"/>
                    <a:pt x="628" y="5775"/>
                    <a:pt x="628" y="5775"/>
                  </a:cubicBezTo>
                  <a:cubicBezTo>
                    <a:pt x="608" y="5790"/>
                    <a:pt x="608" y="5790"/>
                    <a:pt x="608" y="5790"/>
                  </a:cubicBezTo>
                  <a:cubicBezTo>
                    <a:pt x="556" y="5796"/>
                    <a:pt x="556" y="5796"/>
                    <a:pt x="556" y="5796"/>
                  </a:cubicBezTo>
                  <a:cubicBezTo>
                    <a:pt x="528" y="5805"/>
                    <a:pt x="528" y="5805"/>
                    <a:pt x="528" y="5805"/>
                  </a:cubicBezTo>
                  <a:cubicBezTo>
                    <a:pt x="520" y="5825"/>
                    <a:pt x="520" y="5825"/>
                    <a:pt x="520" y="5825"/>
                  </a:cubicBezTo>
                  <a:cubicBezTo>
                    <a:pt x="499" y="5825"/>
                    <a:pt x="499" y="5825"/>
                    <a:pt x="499" y="5825"/>
                  </a:cubicBezTo>
                  <a:cubicBezTo>
                    <a:pt x="472" y="5850"/>
                    <a:pt x="472" y="5850"/>
                    <a:pt x="472" y="5850"/>
                  </a:cubicBezTo>
                  <a:cubicBezTo>
                    <a:pt x="460" y="5891"/>
                    <a:pt x="460" y="5891"/>
                    <a:pt x="460" y="5891"/>
                  </a:cubicBezTo>
                  <a:cubicBezTo>
                    <a:pt x="445" y="5941"/>
                    <a:pt x="445" y="5941"/>
                    <a:pt x="445" y="5941"/>
                  </a:cubicBezTo>
                  <a:cubicBezTo>
                    <a:pt x="430" y="5979"/>
                    <a:pt x="430" y="5979"/>
                    <a:pt x="430" y="5979"/>
                  </a:cubicBezTo>
                  <a:cubicBezTo>
                    <a:pt x="393" y="5994"/>
                    <a:pt x="393" y="5994"/>
                    <a:pt x="393" y="5994"/>
                  </a:cubicBezTo>
                  <a:cubicBezTo>
                    <a:pt x="377" y="6030"/>
                    <a:pt x="377" y="6030"/>
                    <a:pt x="377" y="6030"/>
                  </a:cubicBezTo>
                  <a:cubicBezTo>
                    <a:pt x="351" y="6052"/>
                    <a:pt x="351" y="6052"/>
                    <a:pt x="351" y="6052"/>
                  </a:cubicBezTo>
                  <a:cubicBezTo>
                    <a:pt x="293" y="6098"/>
                    <a:pt x="293" y="6098"/>
                    <a:pt x="293" y="6098"/>
                  </a:cubicBezTo>
                  <a:cubicBezTo>
                    <a:pt x="291" y="6125"/>
                    <a:pt x="291" y="6125"/>
                    <a:pt x="291" y="6125"/>
                  </a:cubicBezTo>
                  <a:cubicBezTo>
                    <a:pt x="253" y="6149"/>
                    <a:pt x="253" y="6149"/>
                    <a:pt x="253" y="6149"/>
                  </a:cubicBezTo>
                  <a:cubicBezTo>
                    <a:pt x="211" y="6188"/>
                    <a:pt x="211" y="6188"/>
                    <a:pt x="211" y="6188"/>
                  </a:cubicBezTo>
                  <a:cubicBezTo>
                    <a:pt x="166" y="6199"/>
                    <a:pt x="166" y="6199"/>
                    <a:pt x="166" y="6199"/>
                  </a:cubicBezTo>
                  <a:cubicBezTo>
                    <a:pt x="133" y="6196"/>
                    <a:pt x="133" y="6196"/>
                    <a:pt x="133" y="6196"/>
                  </a:cubicBezTo>
                  <a:cubicBezTo>
                    <a:pt x="76" y="6209"/>
                    <a:pt x="76" y="6209"/>
                    <a:pt x="76" y="6209"/>
                  </a:cubicBezTo>
                  <a:cubicBezTo>
                    <a:pt x="46" y="6230"/>
                    <a:pt x="46" y="6230"/>
                    <a:pt x="46" y="6230"/>
                  </a:cubicBezTo>
                  <a:cubicBezTo>
                    <a:pt x="6" y="6257"/>
                    <a:pt x="6" y="6257"/>
                    <a:pt x="6" y="6257"/>
                  </a:cubicBezTo>
                  <a:cubicBezTo>
                    <a:pt x="6" y="6276"/>
                    <a:pt x="6" y="6276"/>
                    <a:pt x="6" y="6276"/>
                  </a:cubicBezTo>
                  <a:cubicBezTo>
                    <a:pt x="0" y="6324"/>
                    <a:pt x="0" y="6324"/>
                    <a:pt x="0" y="6324"/>
                  </a:cubicBezTo>
                  <a:cubicBezTo>
                    <a:pt x="21" y="6363"/>
                    <a:pt x="21" y="6363"/>
                    <a:pt x="21" y="6363"/>
                  </a:cubicBezTo>
                  <a:cubicBezTo>
                    <a:pt x="45" y="6376"/>
                    <a:pt x="45" y="6376"/>
                    <a:pt x="45" y="6376"/>
                  </a:cubicBezTo>
                  <a:lnTo>
                    <a:pt x="63" y="639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80" name="Google Shape;2380;p71"/>
            <p:cNvSpPr/>
            <p:nvPr/>
          </p:nvSpPr>
          <p:spPr>
            <a:xfrm>
              <a:off x="16195142" y="8654867"/>
              <a:ext cx="1699296" cy="2226663"/>
            </a:xfrm>
            <a:custGeom>
              <a:pathLst>
                <a:path extrusionOk="0" h="2237" w="1710">
                  <a:moveTo>
                    <a:pt x="1705" y="1863"/>
                  </a:moveTo>
                  <a:cubicBezTo>
                    <a:pt x="1710" y="1757"/>
                    <a:pt x="1710" y="1757"/>
                    <a:pt x="1710" y="1757"/>
                  </a:cubicBezTo>
                  <a:cubicBezTo>
                    <a:pt x="1695" y="1740"/>
                    <a:pt x="1695" y="1740"/>
                    <a:pt x="1695" y="1740"/>
                  </a:cubicBezTo>
                  <a:cubicBezTo>
                    <a:pt x="1663" y="1739"/>
                    <a:pt x="1663" y="1739"/>
                    <a:pt x="1663" y="1739"/>
                  </a:cubicBezTo>
                  <a:cubicBezTo>
                    <a:pt x="1635" y="1719"/>
                    <a:pt x="1635" y="1719"/>
                    <a:pt x="1635" y="1719"/>
                  </a:cubicBezTo>
                  <a:cubicBezTo>
                    <a:pt x="1618" y="1704"/>
                    <a:pt x="1618" y="1704"/>
                    <a:pt x="1618" y="1704"/>
                  </a:cubicBezTo>
                  <a:cubicBezTo>
                    <a:pt x="1605" y="1675"/>
                    <a:pt x="1605" y="1675"/>
                    <a:pt x="1605" y="1675"/>
                  </a:cubicBezTo>
                  <a:cubicBezTo>
                    <a:pt x="1569" y="1661"/>
                    <a:pt x="1569" y="1661"/>
                    <a:pt x="1569" y="1661"/>
                  </a:cubicBezTo>
                  <a:cubicBezTo>
                    <a:pt x="1569" y="1661"/>
                    <a:pt x="1554" y="1666"/>
                    <a:pt x="1548" y="1669"/>
                  </a:cubicBezTo>
                  <a:cubicBezTo>
                    <a:pt x="1542" y="1672"/>
                    <a:pt x="1524" y="1673"/>
                    <a:pt x="1524" y="1673"/>
                  </a:cubicBezTo>
                  <a:cubicBezTo>
                    <a:pt x="1499" y="1669"/>
                    <a:pt x="1499" y="1669"/>
                    <a:pt x="1499" y="1669"/>
                  </a:cubicBezTo>
                  <a:cubicBezTo>
                    <a:pt x="1460" y="1591"/>
                    <a:pt x="1460" y="1591"/>
                    <a:pt x="1460" y="1591"/>
                  </a:cubicBezTo>
                  <a:cubicBezTo>
                    <a:pt x="1438" y="1546"/>
                    <a:pt x="1438" y="1546"/>
                    <a:pt x="1438" y="1546"/>
                  </a:cubicBezTo>
                  <a:cubicBezTo>
                    <a:pt x="1423" y="1512"/>
                    <a:pt x="1423" y="1512"/>
                    <a:pt x="1423" y="1512"/>
                  </a:cubicBezTo>
                  <a:cubicBezTo>
                    <a:pt x="1411" y="1458"/>
                    <a:pt x="1411" y="1458"/>
                    <a:pt x="1411" y="1458"/>
                  </a:cubicBezTo>
                  <a:cubicBezTo>
                    <a:pt x="1409" y="1413"/>
                    <a:pt x="1409" y="1413"/>
                    <a:pt x="1409" y="1413"/>
                  </a:cubicBezTo>
                  <a:cubicBezTo>
                    <a:pt x="1432" y="1346"/>
                    <a:pt x="1432" y="1346"/>
                    <a:pt x="1432" y="1346"/>
                  </a:cubicBezTo>
                  <a:cubicBezTo>
                    <a:pt x="1456" y="1317"/>
                    <a:pt x="1456" y="1317"/>
                    <a:pt x="1456" y="1317"/>
                  </a:cubicBezTo>
                  <a:cubicBezTo>
                    <a:pt x="1484" y="1263"/>
                    <a:pt x="1484" y="1263"/>
                    <a:pt x="1484" y="1263"/>
                  </a:cubicBezTo>
                  <a:cubicBezTo>
                    <a:pt x="1518" y="1201"/>
                    <a:pt x="1518" y="1201"/>
                    <a:pt x="1518" y="1201"/>
                  </a:cubicBezTo>
                  <a:cubicBezTo>
                    <a:pt x="1505" y="1195"/>
                    <a:pt x="1505" y="1195"/>
                    <a:pt x="1505" y="1195"/>
                  </a:cubicBezTo>
                  <a:cubicBezTo>
                    <a:pt x="1457" y="1187"/>
                    <a:pt x="1457" y="1187"/>
                    <a:pt x="1457" y="1187"/>
                  </a:cubicBezTo>
                  <a:cubicBezTo>
                    <a:pt x="1436" y="1184"/>
                    <a:pt x="1436" y="1184"/>
                    <a:pt x="1436" y="1184"/>
                  </a:cubicBezTo>
                  <a:cubicBezTo>
                    <a:pt x="1417" y="1169"/>
                    <a:pt x="1417" y="1169"/>
                    <a:pt x="1417" y="1169"/>
                  </a:cubicBezTo>
                  <a:cubicBezTo>
                    <a:pt x="1397" y="1145"/>
                    <a:pt x="1397" y="1145"/>
                    <a:pt x="1397" y="1145"/>
                  </a:cubicBezTo>
                  <a:cubicBezTo>
                    <a:pt x="1378" y="1135"/>
                    <a:pt x="1378" y="1135"/>
                    <a:pt x="1378" y="1135"/>
                  </a:cubicBezTo>
                  <a:cubicBezTo>
                    <a:pt x="1340" y="1098"/>
                    <a:pt x="1340" y="1098"/>
                    <a:pt x="1340" y="1098"/>
                  </a:cubicBezTo>
                  <a:cubicBezTo>
                    <a:pt x="1349" y="1083"/>
                    <a:pt x="1349" y="1083"/>
                    <a:pt x="1349" y="1083"/>
                  </a:cubicBezTo>
                  <a:cubicBezTo>
                    <a:pt x="1373" y="1053"/>
                    <a:pt x="1373" y="1053"/>
                    <a:pt x="1373" y="1053"/>
                  </a:cubicBezTo>
                  <a:cubicBezTo>
                    <a:pt x="1400" y="1045"/>
                    <a:pt x="1400" y="1045"/>
                    <a:pt x="1400" y="1045"/>
                  </a:cubicBezTo>
                  <a:cubicBezTo>
                    <a:pt x="1432" y="1042"/>
                    <a:pt x="1432" y="1042"/>
                    <a:pt x="1432" y="1042"/>
                  </a:cubicBezTo>
                  <a:cubicBezTo>
                    <a:pt x="1475" y="1035"/>
                    <a:pt x="1475" y="1035"/>
                    <a:pt x="1475" y="1035"/>
                  </a:cubicBezTo>
                  <a:cubicBezTo>
                    <a:pt x="1487" y="1002"/>
                    <a:pt x="1487" y="1002"/>
                    <a:pt x="1487" y="1002"/>
                  </a:cubicBezTo>
                  <a:cubicBezTo>
                    <a:pt x="1497" y="970"/>
                    <a:pt x="1497" y="970"/>
                    <a:pt x="1497" y="970"/>
                  </a:cubicBezTo>
                  <a:cubicBezTo>
                    <a:pt x="1485" y="964"/>
                    <a:pt x="1485" y="964"/>
                    <a:pt x="1485" y="964"/>
                  </a:cubicBezTo>
                  <a:cubicBezTo>
                    <a:pt x="1469" y="964"/>
                    <a:pt x="1469" y="964"/>
                    <a:pt x="1469" y="964"/>
                  </a:cubicBezTo>
                  <a:cubicBezTo>
                    <a:pt x="1461" y="970"/>
                    <a:pt x="1461" y="970"/>
                    <a:pt x="1461" y="970"/>
                  </a:cubicBezTo>
                  <a:cubicBezTo>
                    <a:pt x="1445" y="975"/>
                    <a:pt x="1445" y="975"/>
                    <a:pt x="1445" y="975"/>
                  </a:cubicBezTo>
                  <a:cubicBezTo>
                    <a:pt x="1427" y="975"/>
                    <a:pt x="1427" y="975"/>
                    <a:pt x="1427" y="975"/>
                  </a:cubicBezTo>
                  <a:cubicBezTo>
                    <a:pt x="1415" y="973"/>
                    <a:pt x="1415" y="973"/>
                    <a:pt x="1415" y="973"/>
                  </a:cubicBezTo>
                  <a:cubicBezTo>
                    <a:pt x="1412" y="961"/>
                    <a:pt x="1412" y="961"/>
                    <a:pt x="1412" y="961"/>
                  </a:cubicBezTo>
                  <a:cubicBezTo>
                    <a:pt x="1408" y="951"/>
                    <a:pt x="1408" y="951"/>
                    <a:pt x="1408" y="951"/>
                  </a:cubicBezTo>
                  <a:cubicBezTo>
                    <a:pt x="1411" y="932"/>
                    <a:pt x="1411" y="932"/>
                    <a:pt x="1411" y="932"/>
                  </a:cubicBezTo>
                  <a:cubicBezTo>
                    <a:pt x="1423" y="917"/>
                    <a:pt x="1423" y="917"/>
                    <a:pt x="1423" y="917"/>
                  </a:cubicBezTo>
                  <a:cubicBezTo>
                    <a:pt x="1445" y="891"/>
                    <a:pt x="1445" y="891"/>
                    <a:pt x="1445" y="891"/>
                  </a:cubicBezTo>
                  <a:cubicBezTo>
                    <a:pt x="1467" y="855"/>
                    <a:pt x="1467" y="855"/>
                    <a:pt x="1467" y="855"/>
                  </a:cubicBezTo>
                  <a:cubicBezTo>
                    <a:pt x="1485" y="837"/>
                    <a:pt x="1485" y="837"/>
                    <a:pt x="1485" y="837"/>
                  </a:cubicBezTo>
                  <a:cubicBezTo>
                    <a:pt x="1505" y="794"/>
                    <a:pt x="1505" y="794"/>
                    <a:pt x="1505" y="794"/>
                  </a:cubicBezTo>
                  <a:cubicBezTo>
                    <a:pt x="1499" y="778"/>
                    <a:pt x="1499" y="778"/>
                    <a:pt x="1499" y="778"/>
                  </a:cubicBezTo>
                  <a:cubicBezTo>
                    <a:pt x="1476" y="751"/>
                    <a:pt x="1476" y="751"/>
                    <a:pt x="1476" y="751"/>
                  </a:cubicBezTo>
                  <a:cubicBezTo>
                    <a:pt x="1461" y="745"/>
                    <a:pt x="1461" y="745"/>
                    <a:pt x="1461" y="745"/>
                  </a:cubicBezTo>
                  <a:cubicBezTo>
                    <a:pt x="1442" y="733"/>
                    <a:pt x="1442" y="733"/>
                    <a:pt x="1442" y="733"/>
                  </a:cubicBezTo>
                  <a:cubicBezTo>
                    <a:pt x="1412" y="725"/>
                    <a:pt x="1412" y="725"/>
                    <a:pt x="1412" y="725"/>
                  </a:cubicBezTo>
                  <a:cubicBezTo>
                    <a:pt x="1411" y="706"/>
                    <a:pt x="1411" y="706"/>
                    <a:pt x="1411" y="706"/>
                  </a:cubicBezTo>
                  <a:cubicBezTo>
                    <a:pt x="1408" y="689"/>
                    <a:pt x="1408" y="689"/>
                    <a:pt x="1408" y="689"/>
                  </a:cubicBezTo>
                  <a:cubicBezTo>
                    <a:pt x="1414" y="643"/>
                    <a:pt x="1414" y="643"/>
                    <a:pt x="1414" y="643"/>
                  </a:cubicBezTo>
                  <a:cubicBezTo>
                    <a:pt x="1414" y="618"/>
                    <a:pt x="1414" y="618"/>
                    <a:pt x="1414" y="618"/>
                  </a:cubicBezTo>
                  <a:cubicBezTo>
                    <a:pt x="1430" y="585"/>
                    <a:pt x="1430" y="585"/>
                    <a:pt x="1430" y="585"/>
                  </a:cubicBezTo>
                  <a:cubicBezTo>
                    <a:pt x="1448" y="561"/>
                    <a:pt x="1448" y="561"/>
                    <a:pt x="1448" y="561"/>
                  </a:cubicBezTo>
                  <a:cubicBezTo>
                    <a:pt x="1476" y="547"/>
                    <a:pt x="1476" y="547"/>
                    <a:pt x="1476" y="547"/>
                  </a:cubicBezTo>
                  <a:cubicBezTo>
                    <a:pt x="1490" y="547"/>
                    <a:pt x="1490" y="547"/>
                    <a:pt x="1490" y="547"/>
                  </a:cubicBezTo>
                  <a:cubicBezTo>
                    <a:pt x="1512" y="528"/>
                    <a:pt x="1512" y="528"/>
                    <a:pt x="1512" y="528"/>
                  </a:cubicBezTo>
                  <a:cubicBezTo>
                    <a:pt x="1529" y="534"/>
                    <a:pt x="1529" y="534"/>
                    <a:pt x="1529" y="534"/>
                  </a:cubicBezTo>
                  <a:cubicBezTo>
                    <a:pt x="1551" y="550"/>
                    <a:pt x="1551" y="550"/>
                    <a:pt x="1551" y="550"/>
                  </a:cubicBezTo>
                  <a:cubicBezTo>
                    <a:pt x="1608" y="562"/>
                    <a:pt x="1608" y="562"/>
                    <a:pt x="1608" y="562"/>
                  </a:cubicBezTo>
                  <a:cubicBezTo>
                    <a:pt x="1624" y="577"/>
                    <a:pt x="1624" y="577"/>
                    <a:pt x="1624" y="577"/>
                  </a:cubicBezTo>
                  <a:cubicBezTo>
                    <a:pt x="1665" y="597"/>
                    <a:pt x="1665" y="597"/>
                    <a:pt x="1665" y="597"/>
                  </a:cubicBezTo>
                  <a:cubicBezTo>
                    <a:pt x="1687" y="568"/>
                    <a:pt x="1687" y="568"/>
                    <a:pt x="1687" y="568"/>
                  </a:cubicBezTo>
                  <a:cubicBezTo>
                    <a:pt x="1687" y="525"/>
                    <a:pt x="1687" y="525"/>
                    <a:pt x="1687" y="525"/>
                  </a:cubicBezTo>
                  <a:cubicBezTo>
                    <a:pt x="1683" y="507"/>
                    <a:pt x="1683" y="507"/>
                    <a:pt x="1683" y="507"/>
                  </a:cubicBezTo>
                  <a:cubicBezTo>
                    <a:pt x="1660" y="491"/>
                    <a:pt x="1660" y="491"/>
                    <a:pt x="1660" y="491"/>
                  </a:cubicBezTo>
                  <a:cubicBezTo>
                    <a:pt x="1638" y="479"/>
                    <a:pt x="1638" y="479"/>
                    <a:pt x="1638" y="479"/>
                  </a:cubicBezTo>
                  <a:cubicBezTo>
                    <a:pt x="1623" y="471"/>
                    <a:pt x="1623" y="471"/>
                    <a:pt x="1623" y="471"/>
                  </a:cubicBezTo>
                  <a:cubicBezTo>
                    <a:pt x="1611" y="461"/>
                    <a:pt x="1611" y="461"/>
                    <a:pt x="1611" y="461"/>
                  </a:cubicBezTo>
                  <a:cubicBezTo>
                    <a:pt x="1593" y="426"/>
                    <a:pt x="1593" y="426"/>
                    <a:pt x="1593" y="426"/>
                  </a:cubicBezTo>
                  <a:cubicBezTo>
                    <a:pt x="1584" y="401"/>
                    <a:pt x="1584" y="401"/>
                    <a:pt x="1584" y="401"/>
                  </a:cubicBezTo>
                  <a:cubicBezTo>
                    <a:pt x="1560" y="356"/>
                    <a:pt x="1560" y="356"/>
                    <a:pt x="1560" y="356"/>
                  </a:cubicBezTo>
                  <a:cubicBezTo>
                    <a:pt x="1535" y="317"/>
                    <a:pt x="1535" y="317"/>
                    <a:pt x="1535" y="317"/>
                  </a:cubicBezTo>
                  <a:cubicBezTo>
                    <a:pt x="1532" y="302"/>
                    <a:pt x="1532" y="302"/>
                    <a:pt x="1532" y="302"/>
                  </a:cubicBezTo>
                  <a:cubicBezTo>
                    <a:pt x="1559" y="271"/>
                    <a:pt x="1559" y="271"/>
                    <a:pt x="1559" y="271"/>
                  </a:cubicBezTo>
                  <a:cubicBezTo>
                    <a:pt x="1532" y="242"/>
                    <a:pt x="1532" y="242"/>
                    <a:pt x="1532" y="242"/>
                  </a:cubicBezTo>
                  <a:cubicBezTo>
                    <a:pt x="1500" y="202"/>
                    <a:pt x="1500" y="202"/>
                    <a:pt x="1500" y="202"/>
                  </a:cubicBezTo>
                  <a:cubicBezTo>
                    <a:pt x="1467" y="183"/>
                    <a:pt x="1467" y="183"/>
                    <a:pt x="1467" y="183"/>
                  </a:cubicBezTo>
                  <a:cubicBezTo>
                    <a:pt x="1439" y="156"/>
                    <a:pt x="1439" y="156"/>
                    <a:pt x="1439" y="156"/>
                  </a:cubicBezTo>
                  <a:cubicBezTo>
                    <a:pt x="1438" y="152"/>
                    <a:pt x="1438" y="152"/>
                    <a:pt x="1438" y="152"/>
                  </a:cubicBezTo>
                  <a:cubicBezTo>
                    <a:pt x="1414" y="149"/>
                    <a:pt x="1414" y="149"/>
                    <a:pt x="1414" y="149"/>
                  </a:cubicBezTo>
                  <a:cubicBezTo>
                    <a:pt x="1381" y="123"/>
                    <a:pt x="1381" y="123"/>
                    <a:pt x="1381" y="123"/>
                  </a:cubicBezTo>
                  <a:cubicBezTo>
                    <a:pt x="1338" y="100"/>
                    <a:pt x="1338" y="100"/>
                    <a:pt x="1338" y="100"/>
                  </a:cubicBezTo>
                  <a:cubicBezTo>
                    <a:pt x="1249" y="94"/>
                    <a:pt x="1249" y="94"/>
                    <a:pt x="1249" y="94"/>
                  </a:cubicBezTo>
                  <a:cubicBezTo>
                    <a:pt x="1194" y="131"/>
                    <a:pt x="1194" y="131"/>
                    <a:pt x="1194" y="131"/>
                  </a:cubicBezTo>
                  <a:cubicBezTo>
                    <a:pt x="1128" y="135"/>
                    <a:pt x="1128" y="135"/>
                    <a:pt x="1128" y="135"/>
                  </a:cubicBezTo>
                  <a:cubicBezTo>
                    <a:pt x="1081" y="149"/>
                    <a:pt x="1081" y="149"/>
                    <a:pt x="1081" y="149"/>
                  </a:cubicBezTo>
                  <a:cubicBezTo>
                    <a:pt x="1024" y="125"/>
                    <a:pt x="1024" y="125"/>
                    <a:pt x="1024" y="125"/>
                  </a:cubicBezTo>
                  <a:cubicBezTo>
                    <a:pt x="949" y="104"/>
                    <a:pt x="949" y="104"/>
                    <a:pt x="949" y="104"/>
                  </a:cubicBezTo>
                  <a:cubicBezTo>
                    <a:pt x="967" y="123"/>
                    <a:pt x="967" y="123"/>
                    <a:pt x="967" y="123"/>
                  </a:cubicBezTo>
                  <a:cubicBezTo>
                    <a:pt x="978" y="141"/>
                    <a:pt x="978" y="141"/>
                    <a:pt x="978" y="141"/>
                  </a:cubicBezTo>
                  <a:cubicBezTo>
                    <a:pt x="976" y="151"/>
                    <a:pt x="976" y="151"/>
                    <a:pt x="976" y="151"/>
                  </a:cubicBezTo>
                  <a:cubicBezTo>
                    <a:pt x="923" y="176"/>
                    <a:pt x="923" y="176"/>
                    <a:pt x="923" y="176"/>
                  </a:cubicBezTo>
                  <a:cubicBezTo>
                    <a:pt x="855" y="196"/>
                    <a:pt x="855" y="196"/>
                    <a:pt x="855" y="196"/>
                  </a:cubicBezTo>
                  <a:cubicBezTo>
                    <a:pt x="776" y="204"/>
                    <a:pt x="776" y="204"/>
                    <a:pt x="776" y="204"/>
                  </a:cubicBezTo>
                  <a:cubicBezTo>
                    <a:pt x="788" y="167"/>
                    <a:pt x="788" y="167"/>
                    <a:pt x="788" y="167"/>
                  </a:cubicBezTo>
                  <a:cubicBezTo>
                    <a:pt x="784" y="139"/>
                    <a:pt x="784" y="139"/>
                    <a:pt x="784" y="139"/>
                  </a:cubicBezTo>
                  <a:cubicBezTo>
                    <a:pt x="751" y="143"/>
                    <a:pt x="751" y="143"/>
                    <a:pt x="751" y="143"/>
                  </a:cubicBezTo>
                  <a:cubicBezTo>
                    <a:pt x="696" y="82"/>
                    <a:pt x="696" y="82"/>
                    <a:pt x="696" y="82"/>
                  </a:cubicBezTo>
                  <a:cubicBezTo>
                    <a:pt x="643" y="0"/>
                    <a:pt x="643" y="0"/>
                    <a:pt x="643" y="0"/>
                  </a:cubicBezTo>
                  <a:cubicBezTo>
                    <a:pt x="570" y="0"/>
                    <a:pt x="570" y="0"/>
                    <a:pt x="570" y="0"/>
                  </a:cubicBezTo>
                  <a:cubicBezTo>
                    <a:pt x="497" y="17"/>
                    <a:pt x="497" y="17"/>
                    <a:pt x="497" y="17"/>
                  </a:cubicBezTo>
                  <a:cubicBezTo>
                    <a:pt x="489" y="47"/>
                    <a:pt x="489" y="47"/>
                    <a:pt x="489" y="47"/>
                  </a:cubicBezTo>
                  <a:cubicBezTo>
                    <a:pt x="485" y="100"/>
                    <a:pt x="485" y="100"/>
                    <a:pt x="485" y="100"/>
                  </a:cubicBezTo>
                  <a:cubicBezTo>
                    <a:pt x="466" y="114"/>
                    <a:pt x="466" y="114"/>
                    <a:pt x="466" y="114"/>
                  </a:cubicBezTo>
                  <a:cubicBezTo>
                    <a:pt x="425" y="114"/>
                    <a:pt x="425" y="114"/>
                    <a:pt x="425" y="114"/>
                  </a:cubicBezTo>
                  <a:cubicBezTo>
                    <a:pt x="393" y="114"/>
                    <a:pt x="393" y="114"/>
                    <a:pt x="393" y="114"/>
                  </a:cubicBezTo>
                  <a:cubicBezTo>
                    <a:pt x="413" y="147"/>
                    <a:pt x="413" y="147"/>
                    <a:pt x="413" y="147"/>
                  </a:cubicBezTo>
                  <a:cubicBezTo>
                    <a:pt x="460" y="178"/>
                    <a:pt x="460" y="178"/>
                    <a:pt x="460" y="178"/>
                  </a:cubicBezTo>
                  <a:cubicBezTo>
                    <a:pt x="497" y="202"/>
                    <a:pt x="497" y="202"/>
                    <a:pt x="497" y="202"/>
                  </a:cubicBezTo>
                  <a:cubicBezTo>
                    <a:pt x="521" y="235"/>
                    <a:pt x="521" y="235"/>
                    <a:pt x="521" y="235"/>
                  </a:cubicBezTo>
                  <a:cubicBezTo>
                    <a:pt x="535" y="275"/>
                    <a:pt x="535" y="275"/>
                    <a:pt x="535" y="275"/>
                  </a:cubicBezTo>
                  <a:cubicBezTo>
                    <a:pt x="586" y="312"/>
                    <a:pt x="586" y="312"/>
                    <a:pt x="586" y="312"/>
                  </a:cubicBezTo>
                  <a:cubicBezTo>
                    <a:pt x="641" y="341"/>
                    <a:pt x="641" y="341"/>
                    <a:pt x="641" y="341"/>
                  </a:cubicBezTo>
                  <a:cubicBezTo>
                    <a:pt x="628" y="389"/>
                    <a:pt x="628" y="389"/>
                    <a:pt x="628" y="389"/>
                  </a:cubicBezTo>
                  <a:cubicBezTo>
                    <a:pt x="613" y="427"/>
                    <a:pt x="613" y="427"/>
                    <a:pt x="613" y="427"/>
                  </a:cubicBezTo>
                  <a:cubicBezTo>
                    <a:pt x="555" y="491"/>
                    <a:pt x="555" y="491"/>
                    <a:pt x="555" y="491"/>
                  </a:cubicBezTo>
                  <a:cubicBezTo>
                    <a:pt x="494" y="532"/>
                    <a:pt x="494" y="532"/>
                    <a:pt x="494" y="532"/>
                  </a:cubicBezTo>
                  <a:cubicBezTo>
                    <a:pt x="451" y="566"/>
                    <a:pt x="451" y="566"/>
                    <a:pt x="451" y="566"/>
                  </a:cubicBezTo>
                  <a:cubicBezTo>
                    <a:pt x="410" y="605"/>
                    <a:pt x="410" y="605"/>
                    <a:pt x="410" y="605"/>
                  </a:cubicBezTo>
                  <a:cubicBezTo>
                    <a:pt x="410" y="605"/>
                    <a:pt x="372" y="661"/>
                    <a:pt x="371" y="664"/>
                  </a:cubicBezTo>
                  <a:cubicBezTo>
                    <a:pt x="369" y="666"/>
                    <a:pt x="350" y="690"/>
                    <a:pt x="349" y="692"/>
                  </a:cubicBezTo>
                  <a:cubicBezTo>
                    <a:pt x="348" y="694"/>
                    <a:pt x="354" y="705"/>
                    <a:pt x="354" y="705"/>
                  </a:cubicBezTo>
                  <a:cubicBezTo>
                    <a:pt x="354" y="705"/>
                    <a:pt x="365" y="711"/>
                    <a:pt x="368" y="710"/>
                  </a:cubicBezTo>
                  <a:cubicBezTo>
                    <a:pt x="371" y="709"/>
                    <a:pt x="396" y="689"/>
                    <a:pt x="396" y="689"/>
                  </a:cubicBezTo>
                  <a:cubicBezTo>
                    <a:pt x="430" y="682"/>
                    <a:pt x="430" y="682"/>
                    <a:pt x="430" y="682"/>
                  </a:cubicBezTo>
                  <a:cubicBezTo>
                    <a:pt x="446" y="674"/>
                    <a:pt x="446" y="674"/>
                    <a:pt x="446" y="674"/>
                  </a:cubicBezTo>
                  <a:cubicBezTo>
                    <a:pt x="456" y="672"/>
                    <a:pt x="456" y="672"/>
                    <a:pt x="456" y="672"/>
                  </a:cubicBezTo>
                  <a:cubicBezTo>
                    <a:pt x="472" y="686"/>
                    <a:pt x="472" y="686"/>
                    <a:pt x="472" y="686"/>
                  </a:cubicBezTo>
                  <a:cubicBezTo>
                    <a:pt x="498" y="701"/>
                    <a:pt x="498" y="701"/>
                    <a:pt x="498" y="701"/>
                  </a:cubicBezTo>
                  <a:cubicBezTo>
                    <a:pt x="530" y="711"/>
                    <a:pt x="530" y="711"/>
                    <a:pt x="530" y="711"/>
                  </a:cubicBezTo>
                  <a:cubicBezTo>
                    <a:pt x="552" y="678"/>
                    <a:pt x="552" y="678"/>
                    <a:pt x="552" y="678"/>
                  </a:cubicBezTo>
                  <a:cubicBezTo>
                    <a:pt x="568" y="626"/>
                    <a:pt x="568" y="626"/>
                    <a:pt x="568" y="626"/>
                  </a:cubicBezTo>
                  <a:cubicBezTo>
                    <a:pt x="602" y="602"/>
                    <a:pt x="602" y="602"/>
                    <a:pt x="602" y="602"/>
                  </a:cubicBezTo>
                  <a:cubicBezTo>
                    <a:pt x="639" y="595"/>
                    <a:pt x="639" y="595"/>
                    <a:pt x="639" y="595"/>
                  </a:cubicBezTo>
                  <a:cubicBezTo>
                    <a:pt x="661" y="582"/>
                    <a:pt x="661" y="582"/>
                    <a:pt x="661" y="582"/>
                  </a:cubicBezTo>
                  <a:cubicBezTo>
                    <a:pt x="702" y="586"/>
                    <a:pt x="702" y="586"/>
                    <a:pt x="702" y="586"/>
                  </a:cubicBezTo>
                  <a:cubicBezTo>
                    <a:pt x="739" y="586"/>
                    <a:pt x="739" y="586"/>
                    <a:pt x="739" y="586"/>
                  </a:cubicBezTo>
                  <a:cubicBezTo>
                    <a:pt x="761" y="602"/>
                    <a:pt x="761" y="602"/>
                    <a:pt x="761" y="602"/>
                  </a:cubicBezTo>
                  <a:cubicBezTo>
                    <a:pt x="768" y="638"/>
                    <a:pt x="768" y="638"/>
                    <a:pt x="768" y="638"/>
                  </a:cubicBezTo>
                  <a:cubicBezTo>
                    <a:pt x="768" y="683"/>
                    <a:pt x="768" y="683"/>
                    <a:pt x="768" y="683"/>
                  </a:cubicBezTo>
                  <a:cubicBezTo>
                    <a:pt x="787" y="717"/>
                    <a:pt x="787" y="717"/>
                    <a:pt x="787" y="717"/>
                  </a:cubicBezTo>
                  <a:cubicBezTo>
                    <a:pt x="797" y="752"/>
                    <a:pt x="797" y="752"/>
                    <a:pt x="797" y="752"/>
                  </a:cubicBezTo>
                  <a:cubicBezTo>
                    <a:pt x="824" y="768"/>
                    <a:pt x="824" y="768"/>
                    <a:pt x="824" y="768"/>
                  </a:cubicBezTo>
                  <a:cubicBezTo>
                    <a:pt x="875" y="772"/>
                    <a:pt x="875" y="772"/>
                    <a:pt x="875" y="772"/>
                  </a:cubicBezTo>
                  <a:cubicBezTo>
                    <a:pt x="855" y="785"/>
                    <a:pt x="855" y="785"/>
                    <a:pt x="855" y="785"/>
                  </a:cubicBezTo>
                  <a:cubicBezTo>
                    <a:pt x="855" y="785"/>
                    <a:pt x="821" y="816"/>
                    <a:pt x="818" y="818"/>
                  </a:cubicBezTo>
                  <a:cubicBezTo>
                    <a:pt x="816" y="819"/>
                    <a:pt x="802" y="840"/>
                    <a:pt x="802" y="840"/>
                  </a:cubicBezTo>
                  <a:cubicBezTo>
                    <a:pt x="779" y="865"/>
                    <a:pt x="779" y="865"/>
                    <a:pt x="779" y="865"/>
                  </a:cubicBezTo>
                  <a:cubicBezTo>
                    <a:pt x="779" y="904"/>
                    <a:pt x="779" y="904"/>
                    <a:pt x="779" y="904"/>
                  </a:cubicBezTo>
                  <a:cubicBezTo>
                    <a:pt x="794" y="935"/>
                    <a:pt x="794" y="935"/>
                    <a:pt x="794" y="935"/>
                  </a:cubicBezTo>
                  <a:cubicBezTo>
                    <a:pt x="814" y="959"/>
                    <a:pt x="814" y="959"/>
                    <a:pt x="814" y="959"/>
                  </a:cubicBezTo>
                  <a:cubicBezTo>
                    <a:pt x="872" y="975"/>
                    <a:pt x="872" y="975"/>
                    <a:pt x="872" y="975"/>
                  </a:cubicBezTo>
                  <a:cubicBezTo>
                    <a:pt x="870" y="985"/>
                    <a:pt x="870" y="985"/>
                    <a:pt x="870" y="985"/>
                  </a:cubicBezTo>
                  <a:cubicBezTo>
                    <a:pt x="870" y="985"/>
                    <a:pt x="837" y="1012"/>
                    <a:pt x="829" y="1015"/>
                  </a:cubicBezTo>
                  <a:cubicBezTo>
                    <a:pt x="821" y="1018"/>
                    <a:pt x="814" y="1035"/>
                    <a:pt x="814" y="1035"/>
                  </a:cubicBezTo>
                  <a:cubicBezTo>
                    <a:pt x="802" y="1090"/>
                    <a:pt x="802" y="1090"/>
                    <a:pt x="802" y="1090"/>
                  </a:cubicBezTo>
                  <a:cubicBezTo>
                    <a:pt x="787" y="1163"/>
                    <a:pt x="787" y="1163"/>
                    <a:pt x="787" y="1163"/>
                  </a:cubicBezTo>
                  <a:cubicBezTo>
                    <a:pt x="766" y="1199"/>
                    <a:pt x="766" y="1199"/>
                    <a:pt x="766" y="1199"/>
                  </a:cubicBezTo>
                  <a:cubicBezTo>
                    <a:pt x="752" y="1239"/>
                    <a:pt x="752" y="1239"/>
                    <a:pt x="752" y="1239"/>
                  </a:cubicBezTo>
                  <a:cubicBezTo>
                    <a:pt x="718" y="1274"/>
                    <a:pt x="718" y="1274"/>
                    <a:pt x="718" y="1274"/>
                  </a:cubicBezTo>
                  <a:cubicBezTo>
                    <a:pt x="684" y="1307"/>
                    <a:pt x="684" y="1307"/>
                    <a:pt x="684" y="1307"/>
                  </a:cubicBezTo>
                  <a:cubicBezTo>
                    <a:pt x="628" y="1340"/>
                    <a:pt x="628" y="1340"/>
                    <a:pt x="628" y="1340"/>
                  </a:cubicBezTo>
                  <a:cubicBezTo>
                    <a:pt x="568" y="1373"/>
                    <a:pt x="568" y="1373"/>
                    <a:pt x="568" y="1373"/>
                  </a:cubicBezTo>
                  <a:cubicBezTo>
                    <a:pt x="531" y="1414"/>
                    <a:pt x="531" y="1414"/>
                    <a:pt x="531" y="1414"/>
                  </a:cubicBezTo>
                  <a:cubicBezTo>
                    <a:pt x="461" y="1418"/>
                    <a:pt x="461" y="1418"/>
                    <a:pt x="461" y="1418"/>
                  </a:cubicBezTo>
                  <a:cubicBezTo>
                    <a:pt x="461" y="1418"/>
                    <a:pt x="425" y="1422"/>
                    <a:pt x="423" y="1423"/>
                  </a:cubicBezTo>
                  <a:cubicBezTo>
                    <a:pt x="420" y="1425"/>
                    <a:pt x="394" y="1438"/>
                    <a:pt x="394" y="1438"/>
                  </a:cubicBezTo>
                  <a:cubicBezTo>
                    <a:pt x="369" y="1472"/>
                    <a:pt x="369" y="1472"/>
                    <a:pt x="369" y="1472"/>
                  </a:cubicBezTo>
                  <a:cubicBezTo>
                    <a:pt x="335" y="1498"/>
                    <a:pt x="335" y="1498"/>
                    <a:pt x="335" y="1498"/>
                  </a:cubicBezTo>
                  <a:cubicBezTo>
                    <a:pt x="294" y="1530"/>
                    <a:pt x="294" y="1530"/>
                    <a:pt x="294" y="1530"/>
                  </a:cubicBezTo>
                  <a:cubicBezTo>
                    <a:pt x="265" y="1540"/>
                    <a:pt x="265" y="1540"/>
                    <a:pt x="265" y="1540"/>
                  </a:cubicBezTo>
                  <a:cubicBezTo>
                    <a:pt x="220" y="1562"/>
                    <a:pt x="220" y="1562"/>
                    <a:pt x="220" y="1562"/>
                  </a:cubicBezTo>
                  <a:cubicBezTo>
                    <a:pt x="207" y="1551"/>
                    <a:pt x="207" y="1551"/>
                    <a:pt x="207" y="1551"/>
                  </a:cubicBezTo>
                  <a:cubicBezTo>
                    <a:pt x="186" y="1535"/>
                    <a:pt x="186" y="1535"/>
                    <a:pt x="186" y="1535"/>
                  </a:cubicBezTo>
                  <a:cubicBezTo>
                    <a:pt x="148" y="1535"/>
                    <a:pt x="148" y="1535"/>
                    <a:pt x="148" y="1535"/>
                  </a:cubicBezTo>
                  <a:cubicBezTo>
                    <a:pt x="138" y="1578"/>
                    <a:pt x="138" y="1578"/>
                    <a:pt x="138" y="1578"/>
                  </a:cubicBezTo>
                  <a:cubicBezTo>
                    <a:pt x="114" y="1600"/>
                    <a:pt x="114" y="1600"/>
                    <a:pt x="114" y="1600"/>
                  </a:cubicBezTo>
                  <a:cubicBezTo>
                    <a:pt x="114" y="1600"/>
                    <a:pt x="76" y="1616"/>
                    <a:pt x="69" y="1621"/>
                  </a:cubicBezTo>
                  <a:cubicBezTo>
                    <a:pt x="62" y="1626"/>
                    <a:pt x="29" y="1647"/>
                    <a:pt x="29" y="1647"/>
                  </a:cubicBezTo>
                  <a:cubicBezTo>
                    <a:pt x="0" y="1672"/>
                    <a:pt x="0" y="1672"/>
                    <a:pt x="0" y="1672"/>
                  </a:cubicBezTo>
                  <a:cubicBezTo>
                    <a:pt x="22" y="1685"/>
                    <a:pt x="22" y="1685"/>
                    <a:pt x="22" y="1685"/>
                  </a:cubicBezTo>
                  <a:cubicBezTo>
                    <a:pt x="69" y="1698"/>
                    <a:pt x="69" y="1698"/>
                    <a:pt x="69" y="1698"/>
                  </a:cubicBezTo>
                  <a:cubicBezTo>
                    <a:pt x="105" y="1711"/>
                    <a:pt x="105" y="1711"/>
                    <a:pt x="105" y="1711"/>
                  </a:cubicBezTo>
                  <a:cubicBezTo>
                    <a:pt x="118" y="1747"/>
                    <a:pt x="118" y="1747"/>
                    <a:pt x="118" y="1747"/>
                  </a:cubicBezTo>
                  <a:cubicBezTo>
                    <a:pt x="119" y="1802"/>
                    <a:pt x="119" y="1802"/>
                    <a:pt x="119" y="1802"/>
                  </a:cubicBezTo>
                  <a:cubicBezTo>
                    <a:pt x="95" y="1813"/>
                    <a:pt x="95" y="1813"/>
                    <a:pt x="95" y="1813"/>
                  </a:cubicBezTo>
                  <a:cubicBezTo>
                    <a:pt x="95" y="1813"/>
                    <a:pt x="74" y="1827"/>
                    <a:pt x="71" y="1831"/>
                  </a:cubicBezTo>
                  <a:cubicBezTo>
                    <a:pt x="68" y="1835"/>
                    <a:pt x="62" y="1866"/>
                    <a:pt x="62" y="1866"/>
                  </a:cubicBezTo>
                  <a:cubicBezTo>
                    <a:pt x="72" y="1875"/>
                    <a:pt x="72" y="1875"/>
                    <a:pt x="72" y="1875"/>
                  </a:cubicBezTo>
                  <a:cubicBezTo>
                    <a:pt x="77" y="1877"/>
                    <a:pt x="77" y="1877"/>
                    <a:pt x="77" y="1877"/>
                  </a:cubicBezTo>
                  <a:cubicBezTo>
                    <a:pt x="110" y="1875"/>
                    <a:pt x="110" y="1875"/>
                    <a:pt x="110" y="1875"/>
                  </a:cubicBezTo>
                  <a:cubicBezTo>
                    <a:pt x="155" y="1875"/>
                    <a:pt x="155" y="1875"/>
                    <a:pt x="155" y="1875"/>
                  </a:cubicBezTo>
                  <a:cubicBezTo>
                    <a:pt x="223" y="1870"/>
                    <a:pt x="223" y="1870"/>
                    <a:pt x="223" y="1870"/>
                  </a:cubicBezTo>
                  <a:cubicBezTo>
                    <a:pt x="241" y="1883"/>
                    <a:pt x="241" y="1883"/>
                    <a:pt x="241" y="1883"/>
                  </a:cubicBezTo>
                  <a:cubicBezTo>
                    <a:pt x="219" y="1898"/>
                    <a:pt x="219" y="1898"/>
                    <a:pt x="219" y="1898"/>
                  </a:cubicBezTo>
                  <a:cubicBezTo>
                    <a:pt x="189" y="1901"/>
                    <a:pt x="189" y="1901"/>
                    <a:pt x="189" y="1901"/>
                  </a:cubicBezTo>
                  <a:cubicBezTo>
                    <a:pt x="163" y="1915"/>
                    <a:pt x="163" y="1915"/>
                    <a:pt x="163" y="1915"/>
                  </a:cubicBezTo>
                  <a:cubicBezTo>
                    <a:pt x="144" y="1941"/>
                    <a:pt x="144" y="1941"/>
                    <a:pt x="144" y="1941"/>
                  </a:cubicBezTo>
                  <a:cubicBezTo>
                    <a:pt x="159" y="1964"/>
                    <a:pt x="159" y="1964"/>
                    <a:pt x="159" y="1964"/>
                  </a:cubicBezTo>
                  <a:cubicBezTo>
                    <a:pt x="159" y="1964"/>
                    <a:pt x="184" y="1986"/>
                    <a:pt x="187" y="1987"/>
                  </a:cubicBezTo>
                  <a:cubicBezTo>
                    <a:pt x="189" y="1989"/>
                    <a:pt x="237" y="2001"/>
                    <a:pt x="237" y="2001"/>
                  </a:cubicBezTo>
                  <a:cubicBezTo>
                    <a:pt x="303" y="1974"/>
                    <a:pt x="303" y="1974"/>
                    <a:pt x="303" y="1974"/>
                  </a:cubicBezTo>
                  <a:cubicBezTo>
                    <a:pt x="381" y="1943"/>
                    <a:pt x="381" y="1943"/>
                    <a:pt x="381" y="1943"/>
                  </a:cubicBezTo>
                  <a:cubicBezTo>
                    <a:pt x="396" y="1918"/>
                    <a:pt x="396" y="1918"/>
                    <a:pt x="396" y="1918"/>
                  </a:cubicBezTo>
                  <a:cubicBezTo>
                    <a:pt x="406" y="1880"/>
                    <a:pt x="406" y="1880"/>
                    <a:pt x="406" y="1880"/>
                  </a:cubicBezTo>
                  <a:cubicBezTo>
                    <a:pt x="421" y="1866"/>
                    <a:pt x="421" y="1866"/>
                    <a:pt x="421" y="1866"/>
                  </a:cubicBezTo>
                  <a:cubicBezTo>
                    <a:pt x="466" y="1859"/>
                    <a:pt x="466" y="1859"/>
                    <a:pt x="466" y="1859"/>
                  </a:cubicBezTo>
                  <a:cubicBezTo>
                    <a:pt x="502" y="1862"/>
                    <a:pt x="502" y="1862"/>
                    <a:pt x="502" y="1862"/>
                  </a:cubicBezTo>
                  <a:cubicBezTo>
                    <a:pt x="543" y="1854"/>
                    <a:pt x="543" y="1854"/>
                    <a:pt x="543" y="1854"/>
                  </a:cubicBezTo>
                  <a:cubicBezTo>
                    <a:pt x="558" y="1826"/>
                    <a:pt x="558" y="1826"/>
                    <a:pt x="558" y="1826"/>
                  </a:cubicBezTo>
                  <a:cubicBezTo>
                    <a:pt x="600" y="1820"/>
                    <a:pt x="600" y="1820"/>
                    <a:pt x="600" y="1820"/>
                  </a:cubicBezTo>
                  <a:cubicBezTo>
                    <a:pt x="612" y="1843"/>
                    <a:pt x="612" y="1843"/>
                    <a:pt x="612" y="1843"/>
                  </a:cubicBezTo>
                  <a:cubicBezTo>
                    <a:pt x="617" y="1873"/>
                    <a:pt x="617" y="1873"/>
                    <a:pt x="617" y="1873"/>
                  </a:cubicBezTo>
                  <a:cubicBezTo>
                    <a:pt x="637" y="1889"/>
                    <a:pt x="637" y="1889"/>
                    <a:pt x="637" y="1889"/>
                  </a:cubicBezTo>
                  <a:cubicBezTo>
                    <a:pt x="655" y="1912"/>
                    <a:pt x="655" y="1912"/>
                    <a:pt x="655" y="1912"/>
                  </a:cubicBezTo>
                  <a:cubicBezTo>
                    <a:pt x="690" y="1920"/>
                    <a:pt x="690" y="1920"/>
                    <a:pt x="690" y="1920"/>
                  </a:cubicBezTo>
                  <a:cubicBezTo>
                    <a:pt x="727" y="1920"/>
                    <a:pt x="727" y="1920"/>
                    <a:pt x="727" y="1920"/>
                  </a:cubicBezTo>
                  <a:cubicBezTo>
                    <a:pt x="740" y="1927"/>
                    <a:pt x="740" y="1927"/>
                    <a:pt x="740" y="1927"/>
                  </a:cubicBezTo>
                  <a:cubicBezTo>
                    <a:pt x="793" y="1931"/>
                    <a:pt x="793" y="1931"/>
                    <a:pt x="793" y="1931"/>
                  </a:cubicBezTo>
                  <a:cubicBezTo>
                    <a:pt x="801" y="1937"/>
                    <a:pt x="801" y="1937"/>
                    <a:pt x="801" y="1937"/>
                  </a:cubicBezTo>
                  <a:cubicBezTo>
                    <a:pt x="777" y="1950"/>
                    <a:pt x="777" y="1950"/>
                    <a:pt x="777" y="1950"/>
                  </a:cubicBezTo>
                  <a:cubicBezTo>
                    <a:pt x="777" y="1950"/>
                    <a:pt x="747" y="1958"/>
                    <a:pt x="741" y="1960"/>
                  </a:cubicBezTo>
                  <a:cubicBezTo>
                    <a:pt x="735" y="1961"/>
                    <a:pt x="714" y="1960"/>
                    <a:pt x="714" y="1960"/>
                  </a:cubicBezTo>
                  <a:cubicBezTo>
                    <a:pt x="691" y="1966"/>
                    <a:pt x="691" y="1966"/>
                    <a:pt x="691" y="1966"/>
                  </a:cubicBezTo>
                  <a:cubicBezTo>
                    <a:pt x="669" y="1986"/>
                    <a:pt x="669" y="1986"/>
                    <a:pt x="669" y="1986"/>
                  </a:cubicBezTo>
                  <a:cubicBezTo>
                    <a:pt x="660" y="2007"/>
                    <a:pt x="660" y="2007"/>
                    <a:pt x="660" y="2007"/>
                  </a:cubicBezTo>
                  <a:cubicBezTo>
                    <a:pt x="664" y="2037"/>
                    <a:pt x="664" y="2037"/>
                    <a:pt x="664" y="2037"/>
                  </a:cubicBezTo>
                  <a:cubicBezTo>
                    <a:pt x="695" y="2062"/>
                    <a:pt x="695" y="2062"/>
                    <a:pt x="695" y="2062"/>
                  </a:cubicBezTo>
                  <a:cubicBezTo>
                    <a:pt x="734" y="2066"/>
                    <a:pt x="734" y="2066"/>
                    <a:pt x="734" y="2066"/>
                  </a:cubicBezTo>
                  <a:cubicBezTo>
                    <a:pt x="812" y="2053"/>
                    <a:pt x="812" y="2053"/>
                    <a:pt x="812" y="2053"/>
                  </a:cubicBezTo>
                  <a:cubicBezTo>
                    <a:pt x="846" y="2029"/>
                    <a:pt x="846" y="2029"/>
                    <a:pt x="846" y="2029"/>
                  </a:cubicBezTo>
                  <a:cubicBezTo>
                    <a:pt x="872" y="1996"/>
                    <a:pt x="872" y="1996"/>
                    <a:pt x="872" y="1996"/>
                  </a:cubicBezTo>
                  <a:cubicBezTo>
                    <a:pt x="900" y="1979"/>
                    <a:pt x="900" y="1979"/>
                    <a:pt x="900" y="1979"/>
                  </a:cubicBezTo>
                  <a:cubicBezTo>
                    <a:pt x="954" y="1979"/>
                    <a:pt x="954" y="1979"/>
                    <a:pt x="954" y="1979"/>
                  </a:cubicBezTo>
                  <a:cubicBezTo>
                    <a:pt x="972" y="1996"/>
                    <a:pt x="972" y="1996"/>
                    <a:pt x="972" y="1996"/>
                  </a:cubicBezTo>
                  <a:cubicBezTo>
                    <a:pt x="996" y="2025"/>
                    <a:pt x="996" y="2025"/>
                    <a:pt x="996" y="2025"/>
                  </a:cubicBezTo>
                  <a:cubicBezTo>
                    <a:pt x="1013" y="2059"/>
                    <a:pt x="1013" y="2059"/>
                    <a:pt x="1013" y="2059"/>
                  </a:cubicBezTo>
                  <a:cubicBezTo>
                    <a:pt x="1034" y="2098"/>
                    <a:pt x="1034" y="2098"/>
                    <a:pt x="1034" y="2098"/>
                  </a:cubicBezTo>
                  <a:cubicBezTo>
                    <a:pt x="1049" y="2118"/>
                    <a:pt x="1049" y="2118"/>
                    <a:pt x="1049" y="2118"/>
                  </a:cubicBezTo>
                  <a:cubicBezTo>
                    <a:pt x="1086" y="2144"/>
                    <a:pt x="1086" y="2144"/>
                    <a:pt x="1086" y="2144"/>
                  </a:cubicBezTo>
                  <a:cubicBezTo>
                    <a:pt x="1120" y="2171"/>
                    <a:pt x="1120" y="2171"/>
                    <a:pt x="1120" y="2171"/>
                  </a:cubicBezTo>
                  <a:cubicBezTo>
                    <a:pt x="1149" y="2196"/>
                    <a:pt x="1149" y="2196"/>
                    <a:pt x="1149" y="2196"/>
                  </a:cubicBezTo>
                  <a:cubicBezTo>
                    <a:pt x="1188" y="2216"/>
                    <a:pt x="1188" y="2216"/>
                    <a:pt x="1188" y="2216"/>
                  </a:cubicBezTo>
                  <a:cubicBezTo>
                    <a:pt x="1215" y="2227"/>
                    <a:pt x="1215" y="2227"/>
                    <a:pt x="1215" y="2227"/>
                  </a:cubicBezTo>
                  <a:cubicBezTo>
                    <a:pt x="1276" y="2234"/>
                    <a:pt x="1276" y="2234"/>
                    <a:pt x="1276" y="2234"/>
                  </a:cubicBezTo>
                  <a:cubicBezTo>
                    <a:pt x="1319" y="2237"/>
                    <a:pt x="1319" y="2237"/>
                    <a:pt x="1319" y="2237"/>
                  </a:cubicBezTo>
                  <a:cubicBezTo>
                    <a:pt x="1402" y="2214"/>
                    <a:pt x="1402" y="2214"/>
                    <a:pt x="1402" y="2214"/>
                  </a:cubicBezTo>
                  <a:cubicBezTo>
                    <a:pt x="1421" y="2168"/>
                    <a:pt x="1421" y="2168"/>
                    <a:pt x="1421" y="2168"/>
                  </a:cubicBezTo>
                  <a:cubicBezTo>
                    <a:pt x="1448" y="2125"/>
                    <a:pt x="1448" y="2125"/>
                    <a:pt x="1448" y="2125"/>
                  </a:cubicBezTo>
                  <a:cubicBezTo>
                    <a:pt x="1478" y="2096"/>
                    <a:pt x="1478" y="2096"/>
                    <a:pt x="1478" y="2096"/>
                  </a:cubicBezTo>
                  <a:cubicBezTo>
                    <a:pt x="1509" y="2067"/>
                    <a:pt x="1509" y="2067"/>
                    <a:pt x="1509" y="2067"/>
                  </a:cubicBezTo>
                  <a:cubicBezTo>
                    <a:pt x="1563" y="2063"/>
                    <a:pt x="1563" y="2063"/>
                    <a:pt x="1563" y="2063"/>
                  </a:cubicBezTo>
                  <a:cubicBezTo>
                    <a:pt x="1618" y="2053"/>
                    <a:pt x="1618" y="2053"/>
                    <a:pt x="1618" y="2053"/>
                  </a:cubicBezTo>
                  <a:cubicBezTo>
                    <a:pt x="1669" y="2037"/>
                    <a:pt x="1669" y="2037"/>
                    <a:pt x="1669" y="2037"/>
                  </a:cubicBezTo>
                  <a:cubicBezTo>
                    <a:pt x="1695" y="2009"/>
                    <a:pt x="1695" y="2009"/>
                    <a:pt x="1695" y="2009"/>
                  </a:cubicBezTo>
                  <a:cubicBezTo>
                    <a:pt x="1710" y="1986"/>
                    <a:pt x="1710" y="1986"/>
                    <a:pt x="1710" y="1986"/>
                  </a:cubicBezTo>
                  <a:cubicBezTo>
                    <a:pt x="1702" y="1984"/>
                    <a:pt x="1702" y="1984"/>
                    <a:pt x="1702" y="1984"/>
                  </a:cubicBezTo>
                  <a:lnTo>
                    <a:pt x="1705" y="1863"/>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81" name="Google Shape;2381;p71"/>
            <p:cNvSpPr/>
            <p:nvPr/>
          </p:nvSpPr>
          <p:spPr>
            <a:xfrm>
              <a:off x="14290759" y="6591435"/>
              <a:ext cx="1795562" cy="1356088"/>
            </a:xfrm>
            <a:custGeom>
              <a:pathLst>
                <a:path extrusionOk="0" h="1366" w="1804">
                  <a:moveTo>
                    <a:pt x="1779" y="795"/>
                  </a:moveTo>
                  <a:cubicBezTo>
                    <a:pt x="1766" y="729"/>
                    <a:pt x="1766" y="729"/>
                    <a:pt x="1766" y="729"/>
                  </a:cubicBezTo>
                  <a:cubicBezTo>
                    <a:pt x="1738" y="688"/>
                    <a:pt x="1738" y="688"/>
                    <a:pt x="1738" y="688"/>
                  </a:cubicBezTo>
                  <a:cubicBezTo>
                    <a:pt x="1700" y="650"/>
                    <a:pt x="1700" y="650"/>
                    <a:pt x="1700" y="650"/>
                  </a:cubicBezTo>
                  <a:cubicBezTo>
                    <a:pt x="1690" y="650"/>
                    <a:pt x="1690" y="650"/>
                    <a:pt x="1690" y="650"/>
                  </a:cubicBezTo>
                  <a:cubicBezTo>
                    <a:pt x="1672" y="650"/>
                    <a:pt x="1672" y="650"/>
                    <a:pt x="1672" y="650"/>
                  </a:cubicBezTo>
                  <a:cubicBezTo>
                    <a:pt x="1625" y="650"/>
                    <a:pt x="1625" y="650"/>
                    <a:pt x="1625" y="650"/>
                  </a:cubicBezTo>
                  <a:cubicBezTo>
                    <a:pt x="1573" y="665"/>
                    <a:pt x="1573" y="665"/>
                    <a:pt x="1573" y="665"/>
                  </a:cubicBezTo>
                  <a:cubicBezTo>
                    <a:pt x="1546" y="688"/>
                    <a:pt x="1546" y="688"/>
                    <a:pt x="1546" y="688"/>
                  </a:cubicBezTo>
                  <a:cubicBezTo>
                    <a:pt x="1510" y="724"/>
                    <a:pt x="1510" y="724"/>
                    <a:pt x="1510" y="724"/>
                  </a:cubicBezTo>
                  <a:cubicBezTo>
                    <a:pt x="1482" y="734"/>
                    <a:pt x="1482" y="734"/>
                    <a:pt x="1482" y="734"/>
                  </a:cubicBezTo>
                  <a:cubicBezTo>
                    <a:pt x="1490" y="676"/>
                    <a:pt x="1490" y="676"/>
                    <a:pt x="1490" y="676"/>
                  </a:cubicBezTo>
                  <a:cubicBezTo>
                    <a:pt x="1502" y="650"/>
                    <a:pt x="1502" y="650"/>
                    <a:pt x="1502" y="650"/>
                  </a:cubicBezTo>
                  <a:cubicBezTo>
                    <a:pt x="1528" y="637"/>
                    <a:pt x="1528" y="637"/>
                    <a:pt x="1528" y="637"/>
                  </a:cubicBezTo>
                  <a:cubicBezTo>
                    <a:pt x="1563" y="612"/>
                    <a:pt x="1563" y="612"/>
                    <a:pt x="1563" y="612"/>
                  </a:cubicBezTo>
                  <a:cubicBezTo>
                    <a:pt x="1584" y="594"/>
                    <a:pt x="1584" y="594"/>
                    <a:pt x="1584" y="594"/>
                  </a:cubicBezTo>
                  <a:cubicBezTo>
                    <a:pt x="1625" y="571"/>
                    <a:pt x="1625" y="571"/>
                    <a:pt x="1625" y="571"/>
                  </a:cubicBezTo>
                  <a:cubicBezTo>
                    <a:pt x="1650" y="523"/>
                    <a:pt x="1650" y="523"/>
                    <a:pt x="1650" y="523"/>
                  </a:cubicBezTo>
                  <a:cubicBezTo>
                    <a:pt x="1625" y="493"/>
                    <a:pt x="1625" y="493"/>
                    <a:pt x="1625" y="493"/>
                  </a:cubicBezTo>
                  <a:cubicBezTo>
                    <a:pt x="1579" y="465"/>
                    <a:pt x="1579" y="465"/>
                    <a:pt x="1579" y="465"/>
                  </a:cubicBezTo>
                  <a:cubicBezTo>
                    <a:pt x="1533" y="409"/>
                    <a:pt x="1533" y="409"/>
                    <a:pt x="1533" y="409"/>
                  </a:cubicBezTo>
                  <a:cubicBezTo>
                    <a:pt x="1530" y="386"/>
                    <a:pt x="1530" y="386"/>
                    <a:pt x="1530" y="386"/>
                  </a:cubicBezTo>
                  <a:cubicBezTo>
                    <a:pt x="1469" y="305"/>
                    <a:pt x="1469" y="305"/>
                    <a:pt x="1469" y="305"/>
                  </a:cubicBezTo>
                  <a:cubicBezTo>
                    <a:pt x="1457" y="275"/>
                    <a:pt x="1457" y="275"/>
                    <a:pt x="1457" y="275"/>
                  </a:cubicBezTo>
                  <a:cubicBezTo>
                    <a:pt x="1447" y="224"/>
                    <a:pt x="1447" y="224"/>
                    <a:pt x="1447" y="224"/>
                  </a:cubicBezTo>
                  <a:cubicBezTo>
                    <a:pt x="1406" y="209"/>
                    <a:pt x="1406" y="209"/>
                    <a:pt x="1406" y="209"/>
                  </a:cubicBezTo>
                  <a:cubicBezTo>
                    <a:pt x="1416" y="130"/>
                    <a:pt x="1416" y="130"/>
                    <a:pt x="1416" y="130"/>
                  </a:cubicBezTo>
                  <a:cubicBezTo>
                    <a:pt x="1406" y="89"/>
                    <a:pt x="1406" y="89"/>
                    <a:pt x="1406" y="89"/>
                  </a:cubicBezTo>
                  <a:cubicBezTo>
                    <a:pt x="1383" y="63"/>
                    <a:pt x="1383" y="63"/>
                    <a:pt x="1383" y="63"/>
                  </a:cubicBezTo>
                  <a:cubicBezTo>
                    <a:pt x="1342" y="23"/>
                    <a:pt x="1342" y="23"/>
                    <a:pt x="1342" y="23"/>
                  </a:cubicBezTo>
                  <a:cubicBezTo>
                    <a:pt x="1297" y="13"/>
                    <a:pt x="1297" y="13"/>
                    <a:pt x="1297" y="13"/>
                  </a:cubicBezTo>
                  <a:cubicBezTo>
                    <a:pt x="1279" y="13"/>
                    <a:pt x="1279" y="13"/>
                    <a:pt x="1279" y="13"/>
                  </a:cubicBezTo>
                  <a:cubicBezTo>
                    <a:pt x="1218" y="0"/>
                    <a:pt x="1218" y="0"/>
                    <a:pt x="1218" y="0"/>
                  </a:cubicBezTo>
                  <a:cubicBezTo>
                    <a:pt x="1167" y="0"/>
                    <a:pt x="1167" y="0"/>
                    <a:pt x="1167" y="0"/>
                  </a:cubicBezTo>
                  <a:cubicBezTo>
                    <a:pt x="1094" y="16"/>
                    <a:pt x="1094" y="16"/>
                    <a:pt x="1094" y="16"/>
                  </a:cubicBezTo>
                  <a:cubicBezTo>
                    <a:pt x="1068" y="23"/>
                    <a:pt x="1068" y="23"/>
                    <a:pt x="1068" y="23"/>
                  </a:cubicBezTo>
                  <a:cubicBezTo>
                    <a:pt x="1005" y="51"/>
                    <a:pt x="1005" y="51"/>
                    <a:pt x="1005" y="51"/>
                  </a:cubicBezTo>
                  <a:cubicBezTo>
                    <a:pt x="944" y="65"/>
                    <a:pt x="944" y="65"/>
                    <a:pt x="944" y="65"/>
                  </a:cubicBezTo>
                  <a:cubicBezTo>
                    <a:pt x="903" y="79"/>
                    <a:pt x="903" y="79"/>
                    <a:pt x="903" y="79"/>
                  </a:cubicBezTo>
                  <a:cubicBezTo>
                    <a:pt x="822" y="63"/>
                    <a:pt x="822" y="63"/>
                    <a:pt x="822" y="63"/>
                  </a:cubicBezTo>
                  <a:cubicBezTo>
                    <a:pt x="792" y="63"/>
                    <a:pt x="792" y="63"/>
                    <a:pt x="792" y="63"/>
                  </a:cubicBezTo>
                  <a:cubicBezTo>
                    <a:pt x="771" y="153"/>
                    <a:pt x="771" y="153"/>
                    <a:pt x="771" y="153"/>
                  </a:cubicBezTo>
                  <a:cubicBezTo>
                    <a:pt x="738" y="203"/>
                    <a:pt x="738" y="203"/>
                    <a:pt x="738" y="203"/>
                  </a:cubicBezTo>
                  <a:cubicBezTo>
                    <a:pt x="665" y="224"/>
                    <a:pt x="665" y="224"/>
                    <a:pt x="665" y="224"/>
                  </a:cubicBezTo>
                  <a:cubicBezTo>
                    <a:pt x="533" y="224"/>
                    <a:pt x="533" y="224"/>
                    <a:pt x="533" y="224"/>
                  </a:cubicBezTo>
                  <a:cubicBezTo>
                    <a:pt x="490" y="285"/>
                    <a:pt x="490" y="285"/>
                    <a:pt x="490" y="285"/>
                  </a:cubicBezTo>
                  <a:cubicBezTo>
                    <a:pt x="462" y="401"/>
                    <a:pt x="462" y="401"/>
                    <a:pt x="462" y="401"/>
                  </a:cubicBezTo>
                  <a:cubicBezTo>
                    <a:pt x="444" y="465"/>
                    <a:pt x="444" y="465"/>
                    <a:pt x="444" y="465"/>
                  </a:cubicBezTo>
                  <a:cubicBezTo>
                    <a:pt x="424" y="528"/>
                    <a:pt x="424" y="528"/>
                    <a:pt x="424" y="528"/>
                  </a:cubicBezTo>
                  <a:cubicBezTo>
                    <a:pt x="373" y="571"/>
                    <a:pt x="373" y="571"/>
                    <a:pt x="373" y="571"/>
                  </a:cubicBezTo>
                  <a:cubicBezTo>
                    <a:pt x="320" y="574"/>
                    <a:pt x="320" y="574"/>
                    <a:pt x="320" y="574"/>
                  </a:cubicBezTo>
                  <a:cubicBezTo>
                    <a:pt x="320" y="574"/>
                    <a:pt x="317" y="554"/>
                    <a:pt x="302" y="579"/>
                  </a:cubicBezTo>
                  <a:cubicBezTo>
                    <a:pt x="287" y="604"/>
                    <a:pt x="269" y="610"/>
                    <a:pt x="269" y="610"/>
                  </a:cubicBezTo>
                  <a:cubicBezTo>
                    <a:pt x="231" y="589"/>
                    <a:pt x="231" y="589"/>
                    <a:pt x="231" y="589"/>
                  </a:cubicBezTo>
                  <a:cubicBezTo>
                    <a:pt x="216" y="587"/>
                    <a:pt x="216" y="587"/>
                    <a:pt x="216" y="587"/>
                  </a:cubicBezTo>
                  <a:cubicBezTo>
                    <a:pt x="188" y="592"/>
                    <a:pt x="188" y="592"/>
                    <a:pt x="188" y="592"/>
                  </a:cubicBezTo>
                  <a:cubicBezTo>
                    <a:pt x="139" y="632"/>
                    <a:pt x="139" y="632"/>
                    <a:pt x="139" y="632"/>
                  </a:cubicBezTo>
                  <a:cubicBezTo>
                    <a:pt x="160" y="678"/>
                    <a:pt x="160" y="678"/>
                    <a:pt x="160" y="678"/>
                  </a:cubicBezTo>
                  <a:cubicBezTo>
                    <a:pt x="198" y="714"/>
                    <a:pt x="198" y="714"/>
                    <a:pt x="198" y="714"/>
                  </a:cubicBezTo>
                  <a:cubicBezTo>
                    <a:pt x="251" y="716"/>
                    <a:pt x="251" y="716"/>
                    <a:pt x="251" y="716"/>
                  </a:cubicBezTo>
                  <a:cubicBezTo>
                    <a:pt x="282" y="716"/>
                    <a:pt x="282" y="716"/>
                    <a:pt x="282" y="716"/>
                  </a:cubicBezTo>
                  <a:cubicBezTo>
                    <a:pt x="246" y="752"/>
                    <a:pt x="246" y="752"/>
                    <a:pt x="246" y="752"/>
                  </a:cubicBezTo>
                  <a:cubicBezTo>
                    <a:pt x="213" y="802"/>
                    <a:pt x="213" y="802"/>
                    <a:pt x="213" y="802"/>
                  </a:cubicBezTo>
                  <a:cubicBezTo>
                    <a:pt x="259" y="820"/>
                    <a:pt x="259" y="820"/>
                    <a:pt x="259" y="820"/>
                  </a:cubicBezTo>
                  <a:cubicBezTo>
                    <a:pt x="271" y="858"/>
                    <a:pt x="271" y="858"/>
                    <a:pt x="271" y="858"/>
                  </a:cubicBezTo>
                  <a:cubicBezTo>
                    <a:pt x="289" y="917"/>
                    <a:pt x="289" y="917"/>
                    <a:pt x="289" y="917"/>
                  </a:cubicBezTo>
                  <a:cubicBezTo>
                    <a:pt x="318" y="968"/>
                    <a:pt x="318" y="968"/>
                    <a:pt x="318" y="968"/>
                  </a:cubicBezTo>
                  <a:cubicBezTo>
                    <a:pt x="325" y="980"/>
                    <a:pt x="325" y="980"/>
                    <a:pt x="325" y="980"/>
                  </a:cubicBezTo>
                  <a:cubicBezTo>
                    <a:pt x="259" y="940"/>
                    <a:pt x="259" y="940"/>
                    <a:pt x="259" y="940"/>
                  </a:cubicBezTo>
                  <a:cubicBezTo>
                    <a:pt x="246" y="932"/>
                    <a:pt x="246" y="932"/>
                    <a:pt x="246" y="932"/>
                  </a:cubicBezTo>
                  <a:cubicBezTo>
                    <a:pt x="205" y="904"/>
                    <a:pt x="205" y="904"/>
                    <a:pt x="205" y="904"/>
                  </a:cubicBezTo>
                  <a:cubicBezTo>
                    <a:pt x="180" y="889"/>
                    <a:pt x="180" y="889"/>
                    <a:pt x="180" y="889"/>
                  </a:cubicBezTo>
                  <a:cubicBezTo>
                    <a:pt x="139" y="884"/>
                    <a:pt x="139" y="884"/>
                    <a:pt x="139" y="884"/>
                  </a:cubicBezTo>
                  <a:cubicBezTo>
                    <a:pt x="127" y="874"/>
                    <a:pt x="127" y="874"/>
                    <a:pt x="127" y="874"/>
                  </a:cubicBezTo>
                  <a:cubicBezTo>
                    <a:pt x="167" y="833"/>
                    <a:pt x="167" y="833"/>
                    <a:pt x="167" y="833"/>
                  </a:cubicBezTo>
                  <a:cubicBezTo>
                    <a:pt x="172" y="818"/>
                    <a:pt x="172" y="818"/>
                    <a:pt x="172" y="818"/>
                  </a:cubicBezTo>
                  <a:cubicBezTo>
                    <a:pt x="91" y="802"/>
                    <a:pt x="91" y="802"/>
                    <a:pt x="91" y="802"/>
                  </a:cubicBezTo>
                  <a:cubicBezTo>
                    <a:pt x="66" y="818"/>
                    <a:pt x="66" y="818"/>
                    <a:pt x="66" y="818"/>
                  </a:cubicBezTo>
                  <a:cubicBezTo>
                    <a:pt x="33" y="841"/>
                    <a:pt x="33" y="841"/>
                    <a:pt x="33" y="841"/>
                  </a:cubicBezTo>
                  <a:cubicBezTo>
                    <a:pt x="0" y="901"/>
                    <a:pt x="0" y="901"/>
                    <a:pt x="0" y="901"/>
                  </a:cubicBezTo>
                  <a:cubicBezTo>
                    <a:pt x="0" y="932"/>
                    <a:pt x="0" y="932"/>
                    <a:pt x="0" y="932"/>
                  </a:cubicBezTo>
                  <a:cubicBezTo>
                    <a:pt x="25" y="947"/>
                    <a:pt x="25" y="947"/>
                    <a:pt x="25" y="947"/>
                  </a:cubicBezTo>
                  <a:cubicBezTo>
                    <a:pt x="53" y="1006"/>
                    <a:pt x="53" y="1006"/>
                    <a:pt x="53" y="1006"/>
                  </a:cubicBezTo>
                  <a:cubicBezTo>
                    <a:pt x="101" y="1041"/>
                    <a:pt x="101" y="1041"/>
                    <a:pt x="101" y="1041"/>
                  </a:cubicBezTo>
                  <a:cubicBezTo>
                    <a:pt x="142" y="1087"/>
                    <a:pt x="142" y="1087"/>
                    <a:pt x="142" y="1087"/>
                  </a:cubicBezTo>
                  <a:cubicBezTo>
                    <a:pt x="165" y="1120"/>
                    <a:pt x="165" y="1120"/>
                    <a:pt x="165" y="1120"/>
                  </a:cubicBezTo>
                  <a:cubicBezTo>
                    <a:pt x="177" y="1155"/>
                    <a:pt x="177" y="1155"/>
                    <a:pt x="177" y="1155"/>
                  </a:cubicBezTo>
                  <a:cubicBezTo>
                    <a:pt x="185" y="1178"/>
                    <a:pt x="185" y="1178"/>
                    <a:pt x="185" y="1178"/>
                  </a:cubicBezTo>
                  <a:cubicBezTo>
                    <a:pt x="249" y="1191"/>
                    <a:pt x="249" y="1191"/>
                    <a:pt x="249" y="1191"/>
                  </a:cubicBezTo>
                  <a:cubicBezTo>
                    <a:pt x="307" y="1209"/>
                    <a:pt x="307" y="1209"/>
                    <a:pt x="307" y="1209"/>
                  </a:cubicBezTo>
                  <a:cubicBezTo>
                    <a:pt x="337" y="1247"/>
                    <a:pt x="337" y="1247"/>
                    <a:pt x="337" y="1247"/>
                  </a:cubicBezTo>
                  <a:cubicBezTo>
                    <a:pt x="398" y="1282"/>
                    <a:pt x="398" y="1282"/>
                    <a:pt x="398" y="1282"/>
                  </a:cubicBezTo>
                  <a:cubicBezTo>
                    <a:pt x="424" y="1282"/>
                    <a:pt x="424" y="1282"/>
                    <a:pt x="424" y="1282"/>
                  </a:cubicBezTo>
                  <a:cubicBezTo>
                    <a:pt x="449" y="1269"/>
                    <a:pt x="449" y="1269"/>
                    <a:pt x="449" y="1269"/>
                  </a:cubicBezTo>
                  <a:cubicBezTo>
                    <a:pt x="431" y="1239"/>
                    <a:pt x="431" y="1239"/>
                    <a:pt x="431" y="1239"/>
                  </a:cubicBezTo>
                  <a:cubicBezTo>
                    <a:pt x="406" y="1201"/>
                    <a:pt x="406" y="1201"/>
                    <a:pt x="406" y="1201"/>
                  </a:cubicBezTo>
                  <a:cubicBezTo>
                    <a:pt x="398" y="1176"/>
                    <a:pt x="398" y="1176"/>
                    <a:pt x="398" y="1176"/>
                  </a:cubicBezTo>
                  <a:cubicBezTo>
                    <a:pt x="375" y="1150"/>
                    <a:pt x="375" y="1150"/>
                    <a:pt x="375" y="1150"/>
                  </a:cubicBezTo>
                  <a:cubicBezTo>
                    <a:pt x="388" y="1135"/>
                    <a:pt x="388" y="1135"/>
                    <a:pt x="388" y="1135"/>
                  </a:cubicBezTo>
                  <a:cubicBezTo>
                    <a:pt x="414" y="1153"/>
                    <a:pt x="414" y="1153"/>
                    <a:pt x="414" y="1153"/>
                  </a:cubicBezTo>
                  <a:cubicBezTo>
                    <a:pt x="431" y="1191"/>
                    <a:pt x="431" y="1191"/>
                    <a:pt x="431" y="1191"/>
                  </a:cubicBezTo>
                  <a:cubicBezTo>
                    <a:pt x="469" y="1252"/>
                    <a:pt x="469" y="1252"/>
                    <a:pt x="469" y="1252"/>
                  </a:cubicBezTo>
                  <a:cubicBezTo>
                    <a:pt x="495" y="1264"/>
                    <a:pt x="495" y="1264"/>
                    <a:pt x="495" y="1264"/>
                  </a:cubicBezTo>
                  <a:cubicBezTo>
                    <a:pt x="525" y="1280"/>
                    <a:pt x="525" y="1280"/>
                    <a:pt x="525" y="1280"/>
                  </a:cubicBezTo>
                  <a:cubicBezTo>
                    <a:pt x="546" y="1280"/>
                    <a:pt x="546" y="1280"/>
                    <a:pt x="546" y="1280"/>
                  </a:cubicBezTo>
                  <a:cubicBezTo>
                    <a:pt x="573" y="1267"/>
                    <a:pt x="573" y="1267"/>
                    <a:pt x="573" y="1267"/>
                  </a:cubicBezTo>
                  <a:cubicBezTo>
                    <a:pt x="586" y="1234"/>
                    <a:pt x="586" y="1234"/>
                    <a:pt x="586" y="1234"/>
                  </a:cubicBezTo>
                  <a:cubicBezTo>
                    <a:pt x="612" y="1203"/>
                    <a:pt x="612" y="1203"/>
                    <a:pt x="612" y="1203"/>
                  </a:cubicBezTo>
                  <a:cubicBezTo>
                    <a:pt x="637" y="1196"/>
                    <a:pt x="637" y="1196"/>
                    <a:pt x="637" y="1196"/>
                  </a:cubicBezTo>
                  <a:cubicBezTo>
                    <a:pt x="662" y="1168"/>
                    <a:pt x="662" y="1168"/>
                    <a:pt x="662" y="1168"/>
                  </a:cubicBezTo>
                  <a:cubicBezTo>
                    <a:pt x="665" y="1153"/>
                    <a:pt x="665" y="1153"/>
                    <a:pt x="665" y="1153"/>
                  </a:cubicBezTo>
                  <a:cubicBezTo>
                    <a:pt x="639" y="1105"/>
                    <a:pt x="639" y="1105"/>
                    <a:pt x="639" y="1105"/>
                  </a:cubicBezTo>
                  <a:cubicBezTo>
                    <a:pt x="637" y="1087"/>
                    <a:pt x="637" y="1087"/>
                    <a:pt x="637" y="1087"/>
                  </a:cubicBezTo>
                  <a:cubicBezTo>
                    <a:pt x="665" y="1041"/>
                    <a:pt x="665" y="1041"/>
                    <a:pt x="665" y="1041"/>
                  </a:cubicBezTo>
                  <a:cubicBezTo>
                    <a:pt x="703" y="990"/>
                    <a:pt x="703" y="990"/>
                    <a:pt x="703" y="990"/>
                  </a:cubicBezTo>
                  <a:cubicBezTo>
                    <a:pt x="738" y="973"/>
                    <a:pt x="738" y="973"/>
                    <a:pt x="738" y="973"/>
                  </a:cubicBezTo>
                  <a:cubicBezTo>
                    <a:pt x="787" y="990"/>
                    <a:pt x="787" y="990"/>
                    <a:pt x="787" y="990"/>
                  </a:cubicBezTo>
                  <a:cubicBezTo>
                    <a:pt x="827" y="1028"/>
                    <a:pt x="827" y="1028"/>
                    <a:pt x="827" y="1028"/>
                  </a:cubicBezTo>
                  <a:cubicBezTo>
                    <a:pt x="858" y="1105"/>
                    <a:pt x="858" y="1105"/>
                    <a:pt x="858" y="1105"/>
                  </a:cubicBezTo>
                  <a:cubicBezTo>
                    <a:pt x="902" y="1176"/>
                    <a:pt x="902" y="1176"/>
                    <a:pt x="902" y="1176"/>
                  </a:cubicBezTo>
                  <a:cubicBezTo>
                    <a:pt x="959" y="1219"/>
                    <a:pt x="959" y="1219"/>
                    <a:pt x="959" y="1219"/>
                  </a:cubicBezTo>
                  <a:cubicBezTo>
                    <a:pt x="980" y="1216"/>
                    <a:pt x="980" y="1216"/>
                    <a:pt x="980" y="1216"/>
                  </a:cubicBezTo>
                  <a:cubicBezTo>
                    <a:pt x="995" y="1282"/>
                    <a:pt x="995" y="1282"/>
                    <a:pt x="995" y="1282"/>
                  </a:cubicBezTo>
                  <a:cubicBezTo>
                    <a:pt x="1007" y="1343"/>
                    <a:pt x="1007" y="1343"/>
                    <a:pt x="1007" y="1343"/>
                  </a:cubicBezTo>
                  <a:cubicBezTo>
                    <a:pt x="1040" y="1356"/>
                    <a:pt x="1040" y="1356"/>
                    <a:pt x="1040" y="1356"/>
                  </a:cubicBezTo>
                  <a:cubicBezTo>
                    <a:pt x="1086" y="1356"/>
                    <a:pt x="1086" y="1356"/>
                    <a:pt x="1086" y="1356"/>
                  </a:cubicBezTo>
                  <a:cubicBezTo>
                    <a:pt x="1142" y="1356"/>
                    <a:pt x="1142" y="1356"/>
                    <a:pt x="1142" y="1356"/>
                  </a:cubicBezTo>
                  <a:cubicBezTo>
                    <a:pt x="1165" y="1356"/>
                    <a:pt x="1165" y="1356"/>
                    <a:pt x="1165" y="1356"/>
                  </a:cubicBezTo>
                  <a:cubicBezTo>
                    <a:pt x="1208" y="1323"/>
                    <a:pt x="1208" y="1323"/>
                    <a:pt x="1208" y="1323"/>
                  </a:cubicBezTo>
                  <a:cubicBezTo>
                    <a:pt x="1226" y="1323"/>
                    <a:pt x="1226" y="1323"/>
                    <a:pt x="1226" y="1323"/>
                  </a:cubicBezTo>
                  <a:cubicBezTo>
                    <a:pt x="1271" y="1333"/>
                    <a:pt x="1271" y="1333"/>
                    <a:pt x="1271" y="1333"/>
                  </a:cubicBezTo>
                  <a:cubicBezTo>
                    <a:pt x="1322" y="1356"/>
                    <a:pt x="1322" y="1356"/>
                    <a:pt x="1322" y="1356"/>
                  </a:cubicBezTo>
                  <a:cubicBezTo>
                    <a:pt x="1358" y="1366"/>
                    <a:pt x="1358" y="1366"/>
                    <a:pt x="1358" y="1366"/>
                  </a:cubicBezTo>
                  <a:cubicBezTo>
                    <a:pt x="1414" y="1366"/>
                    <a:pt x="1414" y="1366"/>
                    <a:pt x="1414" y="1366"/>
                  </a:cubicBezTo>
                  <a:cubicBezTo>
                    <a:pt x="1457" y="1356"/>
                    <a:pt x="1457" y="1356"/>
                    <a:pt x="1457" y="1356"/>
                  </a:cubicBezTo>
                  <a:cubicBezTo>
                    <a:pt x="1520" y="1313"/>
                    <a:pt x="1520" y="1313"/>
                    <a:pt x="1520" y="1313"/>
                  </a:cubicBezTo>
                  <a:cubicBezTo>
                    <a:pt x="1520" y="1247"/>
                    <a:pt x="1520" y="1247"/>
                    <a:pt x="1520" y="1247"/>
                  </a:cubicBezTo>
                  <a:cubicBezTo>
                    <a:pt x="1530" y="1209"/>
                    <a:pt x="1530" y="1209"/>
                    <a:pt x="1530" y="1209"/>
                  </a:cubicBezTo>
                  <a:cubicBezTo>
                    <a:pt x="1530" y="1170"/>
                    <a:pt x="1530" y="1170"/>
                    <a:pt x="1530" y="1170"/>
                  </a:cubicBezTo>
                  <a:cubicBezTo>
                    <a:pt x="1566" y="1150"/>
                    <a:pt x="1566" y="1150"/>
                    <a:pt x="1566" y="1150"/>
                  </a:cubicBezTo>
                  <a:cubicBezTo>
                    <a:pt x="1599" y="1150"/>
                    <a:pt x="1599" y="1150"/>
                    <a:pt x="1599" y="1150"/>
                  </a:cubicBezTo>
                  <a:cubicBezTo>
                    <a:pt x="1625" y="1150"/>
                    <a:pt x="1625" y="1150"/>
                    <a:pt x="1625" y="1150"/>
                  </a:cubicBezTo>
                  <a:cubicBezTo>
                    <a:pt x="1670" y="1150"/>
                    <a:pt x="1670" y="1150"/>
                    <a:pt x="1670" y="1150"/>
                  </a:cubicBezTo>
                  <a:cubicBezTo>
                    <a:pt x="1695" y="1132"/>
                    <a:pt x="1695" y="1132"/>
                    <a:pt x="1695" y="1132"/>
                  </a:cubicBezTo>
                  <a:cubicBezTo>
                    <a:pt x="1723" y="1099"/>
                    <a:pt x="1723" y="1099"/>
                    <a:pt x="1723" y="1099"/>
                  </a:cubicBezTo>
                  <a:cubicBezTo>
                    <a:pt x="1736" y="1074"/>
                    <a:pt x="1736" y="1074"/>
                    <a:pt x="1736" y="1074"/>
                  </a:cubicBezTo>
                  <a:cubicBezTo>
                    <a:pt x="1736" y="1031"/>
                    <a:pt x="1736" y="1031"/>
                    <a:pt x="1736" y="1031"/>
                  </a:cubicBezTo>
                  <a:cubicBezTo>
                    <a:pt x="1723" y="1016"/>
                    <a:pt x="1723" y="1016"/>
                    <a:pt x="1723" y="1016"/>
                  </a:cubicBezTo>
                  <a:cubicBezTo>
                    <a:pt x="1705" y="1000"/>
                    <a:pt x="1705" y="1000"/>
                    <a:pt x="1705" y="1000"/>
                  </a:cubicBezTo>
                  <a:cubicBezTo>
                    <a:pt x="1665" y="1013"/>
                    <a:pt x="1665" y="1013"/>
                    <a:pt x="1665" y="1013"/>
                  </a:cubicBezTo>
                  <a:cubicBezTo>
                    <a:pt x="1625" y="1031"/>
                    <a:pt x="1625" y="1031"/>
                    <a:pt x="1625" y="1031"/>
                  </a:cubicBezTo>
                  <a:cubicBezTo>
                    <a:pt x="1647" y="990"/>
                    <a:pt x="1647" y="990"/>
                    <a:pt x="1647" y="990"/>
                  </a:cubicBezTo>
                  <a:cubicBezTo>
                    <a:pt x="1672" y="962"/>
                    <a:pt x="1672" y="962"/>
                    <a:pt x="1672" y="962"/>
                  </a:cubicBezTo>
                  <a:cubicBezTo>
                    <a:pt x="1680" y="942"/>
                    <a:pt x="1680" y="942"/>
                    <a:pt x="1680" y="942"/>
                  </a:cubicBezTo>
                  <a:cubicBezTo>
                    <a:pt x="1678" y="899"/>
                    <a:pt x="1678" y="899"/>
                    <a:pt x="1678" y="899"/>
                  </a:cubicBezTo>
                  <a:cubicBezTo>
                    <a:pt x="1660" y="868"/>
                    <a:pt x="1660" y="868"/>
                    <a:pt x="1660" y="868"/>
                  </a:cubicBezTo>
                  <a:cubicBezTo>
                    <a:pt x="1647" y="846"/>
                    <a:pt x="1647" y="846"/>
                    <a:pt x="1647" y="846"/>
                  </a:cubicBezTo>
                  <a:cubicBezTo>
                    <a:pt x="1625" y="813"/>
                    <a:pt x="1625" y="813"/>
                    <a:pt x="1625" y="813"/>
                  </a:cubicBezTo>
                  <a:cubicBezTo>
                    <a:pt x="1625" y="797"/>
                    <a:pt x="1625" y="797"/>
                    <a:pt x="1625" y="797"/>
                  </a:cubicBezTo>
                  <a:cubicBezTo>
                    <a:pt x="1645" y="782"/>
                    <a:pt x="1645" y="782"/>
                    <a:pt x="1645" y="782"/>
                  </a:cubicBezTo>
                  <a:cubicBezTo>
                    <a:pt x="1675" y="782"/>
                    <a:pt x="1675" y="782"/>
                    <a:pt x="1675" y="782"/>
                  </a:cubicBezTo>
                  <a:cubicBezTo>
                    <a:pt x="1708" y="808"/>
                    <a:pt x="1708" y="808"/>
                    <a:pt x="1708" y="808"/>
                  </a:cubicBezTo>
                  <a:cubicBezTo>
                    <a:pt x="1736" y="841"/>
                    <a:pt x="1736" y="841"/>
                    <a:pt x="1736" y="841"/>
                  </a:cubicBezTo>
                  <a:cubicBezTo>
                    <a:pt x="1723" y="917"/>
                    <a:pt x="1723" y="917"/>
                    <a:pt x="1723" y="917"/>
                  </a:cubicBezTo>
                  <a:cubicBezTo>
                    <a:pt x="1723" y="973"/>
                    <a:pt x="1723" y="973"/>
                    <a:pt x="1723" y="973"/>
                  </a:cubicBezTo>
                  <a:cubicBezTo>
                    <a:pt x="1736" y="1003"/>
                    <a:pt x="1736" y="1003"/>
                    <a:pt x="1736" y="1003"/>
                  </a:cubicBezTo>
                  <a:cubicBezTo>
                    <a:pt x="1749" y="1031"/>
                    <a:pt x="1749" y="1031"/>
                    <a:pt x="1749" y="1031"/>
                  </a:cubicBezTo>
                  <a:cubicBezTo>
                    <a:pt x="1771" y="1031"/>
                    <a:pt x="1771" y="1031"/>
                    <a:pt x="1771" y="1031"/>
                  </a:cubicBezTo>
                  <a:cubicBezTo>
                    <a:pt x="1789" y="1000"/>
                    <a:pt x="1789" y="1000"/>
                    <a:pt x="1789" y="1000"/>
                  </a:cubicBezTo>
                  <a:cubicBezTo>
                    <a:pt x="1804" y="917"/>
                    <a:pt x="1804" y="917"/>
                    <a:pt x="1804" y="917"/>
                  </a:cubicBezTo>
                  <a:cubicBezTo>
                    <a:pt x="1804" y="866"/>
                    <a:pt x="1804" y="866"/>
                    <a:pt x="1804" y="866"/>
                  </a:cubicBezTo>
                  <a:lnTo>
                    <a:pt x="1779" y="795"/>
                  </a:lnTo>
                  <a:close/>
                  <a:moveTo>
                    <a:pt x="1259" y="630"/>
                  </a:moveTo>
                  <a:cubicBezTo>
                    <a:pt x="1244" y="655"/>
                    <a:pt x="1244" y="655"/>
                    <a:pt x="1244" y="655"/>
                  </a:cubicBezTo>
                  <a:cubicBezTo>
                    <a:pt x="1238" y="673"/>
                    <a:pt x="1238" y="673"/>
                    <a:pt x="1238" y="673"/>
                  </a:cubicBezTo>
                  <a:cubicBezTo>
                    <a:pt x="1231" y="721"/>
                    <a:pt x="1231" y="721"/>
                    <a:pt x="1231" y="721"/>
                  </a:cubicBezTo>
                  <a:cubicBezTo>
                    <a:pt x="1238" y="754"/>
                    <a:pt x="1238" y="754"/>
                    <a:pt x="1238" y="754"/>
                  </a:cubicBezTo>
                  <a:cubicBezTo>
                    <a:pt x="1236" y="767"/>
                    <a:pt x="1236" y="767"/>
                    <a:pt x="1236" y="767"/>
                  </a:cubicBezTo>
                  <a:cubicBezTo>
                    <a:pt x="1218" y="795"/>
                    <a:pt x="1218" y="795"/>
                    <a:pt x="1218" y="795"/>
                  </a:cubicBezTo>
                  <a:cubicBezTo>
                    <a:pt x="1203" y="815"/>
                    <a:pt x="1203" y="815"/>
                    <a:pt x="1203" y="815"/>
                  </a:cubicBezTo>
                  <a:cubicBezTo>
                    <a:pt x="1195" y="848"/>
                    <a:pt x="1195" y="848"/>
                    <a:pt x="1195" y="848"/>
                  </a:cubicBezTo>
                  <a:cubicBezTo>
                    <a:pt x="1183" y="876"/>
                    <a:pt x="1183" y="876"/>
                    <a:pt x="1183" y="876"/>
                  </a:cubicBezTo>
                  <a:cubicBezTo>
                    <a:pt x="1142" y="861"/>
                    <a:pt x="1142" y="861"/>
                    <a:pt x="1142" y="861"/>
                  </a:cubicBezTo>
                  <a:cubicBezTo>
                    <a:pt x="1114" y="838"/>
                    <a:pt x="1114" y="838"/>
                    <a:pt x="1114" y="838"/>
                  </a:cubicBezTo>
                  <a:cubicBezTo>
                    <a:pt x="1086" y="857"/>
                    <a:pt x="1086" y="857"/>
                    <a:pt x="1086" y="857"/>
                  </a:cubicBezTo>
                  <a:cubicBezTo>
                    <a:pt x="1058" y="838"/>
                    <a:pt x="1058" y="838"/>
                    <a:pt x="1058" y="838"/>
                  </a:cubicBezTo>
                  <a:cubicBezTo>
                    <a:pt x="1040" y="823"/>
                    <a:pt x="1040" y="823"/>
                    <a:pt x="1040" y="823"/>
                  </a:cubicBezTo>
                  <a:cubicBezTo>
                    <a:pt x="1040" y="823"/>
                    <a:pt x="1040" y="797"/>
                    <a:pt x="1040" y="787"/>
                  </a:cubicBezTo>
                  <a:cubicBezTo>
                    <a:pt x="1040" y="777"/>
                    <a:pt x="1063" y="759"/>
                    <a:pt x="1063" y="759"/>
                  </a:cubicBezTo>
                  <a:cubicBezTo>
                    <a:pt x="1089" y="726"/>
                    <a:pt x="1089" y="726"/>
                    <a:pt x="1089" y="726"/>
                  </a:cubicBezTo>
                  <a:cubicBezTo>
                    <a:pt x="1089" y="706"/>
                    <a:pt x="1089" y="706"/>
                    <a:pt x="1089" y="706"/>
                  </a:cubicBezTo>
                  <a:cubicBezTo>
                    <a:pt x="1089" y="668"/>
                    <a:pt x="1089" y="668"/>
                    <a:pt x="1089" y="668"/>
                  </a:cubicBezTo>
                  <a:cubicBezTo>
                    <a:pt x="1081" y="643"/>
                    <a:pt x="1081" y="643"/>
                    <a:pt x="1081" y="643"/>
                  </a:cubicBezTo>
                  <a:cubicBezTo>
                    <a:pt x="1073" y="620"/>
                    <a:pt x="1073" y="620"/>
                    <a:pt x="1073" y="620"/>
                  </a:cubicBezTo>
                  <a:cubicBezTo>
                    <a:pt x="1084" y="587"/>
                    <a:pt x="1084" y="587"/>
                    <a:pt x="1084" y="587"/>
                  </a:cubicBezTo>
                  <a:cubicBezTo>
                    <a:pt x="1099" y="587"/>
                    <a:pt x="1099" y="587"/>
                    <a:pt x="1099" y="587"/>
                  </a:cubicBezTo>
                  <a:cubicBezTo>
                    <a:pt x="1122" y="610"/>
                    <a:pt x="1122" y="610"/>
                    <a:pt x="1122" y="610"/>
                  </a:cubicBezTo>
                  <a:cubicBezTo>
                    <a:pt x="1142" y="625"/>
                    <a:pt x="1142" y="625"/>
                    <a:pt x="1142" y="625"/>
                  </a:cubicBezTo>
                  <a:cubicBezTo>
                    <a:pt x="1152" y="625"/>
                    <a:pt x="1152" y="625"/>
                    <a:pt x="1152" y="625"/>
                  </a:cubicBezTo>
                  <a:cubicBezTo>
                    <a:pt x="1183" y="615"/>
                    <a:pt x="1183" y="615"/>
                    <a:pt x="1183" y="615"/>
                  </a:cubicBezTo>
                  <a:cubicBezTo>
                    <a:pt x="1231" y="610"/>
                    <a:pt x="1231" y="610"/>
                    <a:pt x="1231" y="610"/>
                  </a:cubicBezTo>
                  <a:cubicBezTo>
                    <a:pt x="1259" y="612"/>
                    <a:pt x="1259" y="612"/>
                    <a:pt x="1259" y="612"/>
                  </a:cubicBezTo>
                  <a:lnTo>
                    <a:pt x="1259" y="63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82" name="Google Shape;2382;p71"/>
            <p:cNvSpPr/>
            <p:nvPr/>
          </p:nvSpPr>
          <p:spPr>
            <a:xfrm>
              <a:off x="14667452" y="1506106"/>
              <a:ext cx="3875733" cy="5792673"/>
            </a:xfrm>
            <a:custGeom>
              <a:pathLst>
                <a:path extrusionOk="0" h="5826" w="3894">
                  <a:moveTo>
                    <a:pt x="3049" y="5352"/>
                  </a:moveTo>
                  <a:cubicBezTo>
                    <a:pt x="3029" y="5416"/>
                    <a:pt x="3029" y="5416"/>
                    <a:pt x="3029" y="5416"/>
                  </a:cubicBezTo>
                  <a:cubicBezTo>
                    <a:pt x="2944" y="5416"/>
                    <a:pt x="2944" y="5416"/>
                    <a:pt x="2944" y="5416"/>
                  </a:cubicBezTo>
                  <a:cubicBezTo>
                    <a:pt x="2851" y="5429"/>
                    <a:pt x="2851" y="5429"/>
                    <a:pt x="2851" y="5429"/>
                  </a:cubicBezTo>
                  <a:cubicBezTo>
                    <a:pt x="2737" y="5416"/>
                    <a:pt x="2737" y="5416"/>
                    <a:pt x="2737" y="5416"/>
                  </a:cubicBezTo>
                  <a:cubicBezTo>
                    <a:pt x="2686" y="5416"/>
                    <a:pt x="2686" y="5416"/>
                    <a:pt x="2686" y="5416"/>
                  </a:cubicBezTo>
                  <a:cubicBezTo>
                    <a:pt x="2678" y="5523"/>
                    <a:pt x="2678" y="5523"/>
                    <a:pt x="2678" y="5523"/>
                  </a:cubicBezTo>
                  <a:cubicBezTo>
                    <a:pt x="2593" y="5558"/>
                    <a:pt x="2593" y="5558"/>
                    <a:pt x="2593" y="5558"/>
                  </a:cubicBezTo>
                  <a:cubicBezTo>
                    <a:pt x="2542" y="5586"/>
                    <a:pt x="2542" y="5586"/>
                    <a:pt x="2542" y="5586"/>
                  </a:cubicBezTo>
                  <a:cubicBezTo>
                    <a:pt x="2515" y="5553"/>
                    <a:pt x="2515" y="5553"/>
                    <a:pt x="2515" y="5553"/>
                  </a:cubicBezTo>
                  <a:cubicBezTo>
                    <a:pt x="2501" y="5598"/>
                    <a:pt x="2501" y="5598"/>
                    <a:pt x="2501" y="5598"/>
                  </a:cubicBezTo>
                  <a:cubicBezTo>
                    <a:pt x="2460" y="5639"/>
                    <a:pt x="2460" y="5639"/>
                    <a:pt x="2460" y="5639"/>
                  </a:cubicBezTo>
                  <a:cubicBezTo>
                    <a:pt x="2401" y="5671"/>
                    <a:pt x="2401" y="5671"/>
                    <a:pt x="2401" y="5671"/>
                  </a:cubicBezTo>
                  <a:cubicBezTo>
                    <a:pt x="2365" y="5651"/>
                    <a:pt x="2365" y="5651"/>
                    <a:pt x="2365" y="5651"/>
                  </a:cubicBezTo>
                  <a:cubicBezTo>
                    <a:pt x="2351" y="5606"/>
                    <a:pt x="2351" y="5606"/>
                    <a:pt x="2351" y="5606"/>
                  </a:cubicBezTo>
                  <a:cubicBezTo>
                    <a:pt x="2332" y="5647"/>
                    <a:pt x="2332" y="5647"/>
                    <a:pt x="2332" y="5647"/>
                  </a:cubicBezTo>
                  <a:cubicBezTo>
                    <a:pt x="2318" y="5649"/>
                    <a:pt x="2318" y="5649"/>
                    <a:pt x="2318" y="5649"/>
                  </a:cubicBezTo>
                  <a:cubicBezTo>
                    <a:pt x="2275" y="5633"/>
                    <a:pt x="2275" y="5633"/>
                    <a:pt x="2275" y="5633"/>
                  </a:cubicBezTo>
                  <a:cubicBezTo>
                    <a:pt x="2249" y="5604"/>
                    <a:pt x="2249" y="5604"/>
                    <a:pt x="2249" y="5604"/>
                  </a:cubicBezTo>
                  <a:cubicBezTo>
                    <a:pt x="2249" y="5556"/>
                    <a:pt x="2249" y="5556"/>
                    <a:pt x="2249" y="5556"/>
                  </a:cubicBezTo>
                  <a:cubicBezTo>
                    <a:pt x="2226" y="5570"/>
                    <a:pt x="2226" y="5570"/>
                    <a:pt x="2226" y="5570"/>
                  </a:cubicBezTo>
                  <a:cubicBezTo>
                    <a:pt x="2194" y="5564"/>
                    <a:pt x="2194" y="5564"/>
                    <a:pt x="2194" y="5564"/>
                  </a:cubicBezTo>
                  <a:cubicBezTo>
                    <a:pt x="2129" y="5515"/>
                    <a:pt x="2129" y="5515"/>
                    <a:pt x="2129" y="5515"/>
                  </a:cubicBezTo>
                  <a:cubicBezTo>
                    <a:pt x="2106" y="5558"/>
                    <a:pt x="2106" y="5558"/>
                    <a:pt x="2106" y="5558"/>
                  </a:cubicBezTo>
                  <a:cubicBezTo>
                    <a:pt x="2137" y="5590"/>
                    <a:pt x="2137" y="5590"/>
                    <a:pt x="2137" y="5590"/>
                  </a:cubicBezTo>
                  <a:cubicBezTo>
                    <a:pt x="2162" y="5619"/>
                    <a:pt x="2162" y="5619"/>
                    <a:pt x="2162" y="5619"/>
                  </a:cubicBezTo>
                  <a:cubicBezTo>
                    <a:pt x="2165" y="5637"/>
                    <a:pt x="2165" y="5637"/>
                    <a:pt x="2165" y="5637"/>
                  </a:cubicBezTo>
                  <a:cubicBezTo>
                    <a:pt x="2162" y="5745"/>
                    <a:pt x="2162" y="5745"/>
                    <a:pt x="2162" y="5745"/>
                  </a:cubicBezTo>
                  <a:cubicBezTo>
                    <a:pt x="2127" y="5767"/>
                    <a:pt x="2127" y="5767"/>
                    <a:pt x="2127" y="5767"/>
                  </a:cubicBezTo>
                  <a:cubicBezTo>
                    <a:pt x="2058" y="5749"/>
                    <a:pt x="2058" y="5749"/>
                    <a:pt x="2058" y="5749"/>
                  </a:cubicBezTo>
                  <a:cubicBezTo>
                    <a:pt x="2023" y="5700"/>
                    <a:pt x="2023" y="5700"/>
                    <a:pt x="2023" y="5700"/>
                  </a:cubicBezTo>
                  <a:cubicBezTo>
                    <a:pt x="2003" y="5676"/>
                    <a:pt x="2003" y="5676"/>
                    <a:pt x="2003" y="5676"/>
                  </a:cubicBezTo>
                  <a:cubicBezTo>
                    <a:pt x="1946" y="5633"/>
                    <a:pt x="1946" y="5633"/>
                    <a:pt x="1946" y="5633"/>
                  </a:cubicBezTo>
                  <a:cubicBezTo>
                    <a:pt x="1881" y="5592"/>
                    <a:pt x="1881" y="5592"/>
                    <a:pt x="1881" y="5592"/>
                  </a:cubicBezTo>
                  <a:cubicBezTo>
                    <a:pt x="1846" y="5570"/>
                    <a:pt x="1846" y="5570"/>
                    <a:pt x="1846" y="5570"/>
                  </a:cubicBezTo>
                  <a:cubicBezTo>
                    <a:pt x="1811" y="5578"/>
                    <a:pt x="1811" y="5578"/>
                    <a:pt x="1811" y="5578"/>
                  </a:cubicBezTo>
                  <a:cubicBezTo>
                    <a:pt x="1767" y="5608"/>
                    <a:pt x="1767" y="5608"/>
                    <a:pt x="1767" y="5608"/>
                  </a:cubicBezTo>
                  <a:cubicBezTo>
                    <a:pt x="1767" y="5629"/>
                    <a:pt x="1767" y="5629"/>
                    <a:pt x="1767" y="5629"/>
                  </a:cubicBezTo>
                  <a:cubicBezTo>
                    <a:pt x="1767" y="5659"/>
                    <a:pt x="1767" y="5659"/>
                    <a:pt x="1767" y="5659"/>
                  </a:cubicBezTo>
                  <a:cubicBezTo>
                    <a:pt x="1777" y="5706"/>
                    <a:pt x="1777" y="5706"/>
                    <a:pt x="1777" y="5706"/>
                  </a:cubicBezTo>
                  <a:cubicBezTo>
                    <a:pt x="1795" y="5724"/>
                    <a:pt x="1795" y="5724"/>
                    <a:pt x="1795" y="5724"/>
                  </a:cubicBezTo>
                  <a:cubicBezTo>
                    <a:pt x="1805" y="5755"/>
                    <a:pt x="1805" y="5755"/>
                    <a:pt x="1805" y="5755"/>
                  </a:cubicBezTo>
                  <a:cubicBezTo>
                    <a:pt x="1822" y="5781"/>
                    <a:pt x="1822" y="5781"/>
                    <a:pt x="1822" y="5781"/>
                  </a:cubicBezTo>
                  <a:cubicBezTo>
                    <a:pt x="1812" y="5797"/>
                    <a:pt x="1812" y="5797"/>
                    <a:pt x="1812" y="5797"/>
                  </a:cubicBezTo>
                  <a:cubicBezTo>
                    <a:pt x="1801" y="5826"/>
                    <a:pt x="1801" y="5826"/>
                    <a:pt x="1801" y="5826"/>
                  </a:cubicBezTo>
                  <a:cubicBezTo>
                    <a:pt x="1777" y="5808"/>
                    <a:pt x="1777" y="5808"/>
                    <a:pt x="1777" y="5808"/>
                  </a:cubicBezTo>
                  <a:cubicBezTo>
                    <a:pt x="1755" y="5785"/>
                    <a:pt x="1755" y="5785"/>
                    <a:pt x="1755" y="5785"/>
                  </a:cubicBezTo>
                  <a:cubicBezTo>
                    <a:pt x="1734" y="5757"/>
                    <a:pt x="1734" y="5757"/>
                    <a:pt x="1734" y="5757"/>
                  </a:cubicBezTo>
                  <a:cubicBezTo>
                    <a:pt x="1734" y="5716"/>
                    <a:pt x="1734" y="5716"/>
                    <a:pt x="1734" y="5716"/>
                  </a:cubicBezTo>
                  <a:cubicBezTo>
                    <a:pt x="1734" y="5696"/>
                    <a:pt x="1734" y="5696"/>
                    <a:pt x="1734" y="5696"/>
                  </a:cubicBezTo>
                  <a:cubicBezTo>
                    <a:pt x="1696" y="5663"/>
                    <a:pt x="1696" y="5663"/>
                    <a:pt x="1696" y="5663"/>
                  </a:cubicBezTo>
                  <a:cubicBezTo>
                    <a:pt x="1671" y="5621"/>
                    <a:pt x="1671" y="5621"/>
                    <a:pt x="1671" y="5621"/>
                  </a:cubicBezTo>
                  <a:cubicBezTo>
                    <a:pt x="1649" y="5586"/>
                    <a:pt x="1649" y="5586"/>
                    <a:pt x="1649" y="5586"/>
                  </a:cubicBezTo>
                  <a:cubicBezTo>
                    <a:pt x="1604" y="5509"/>
                    <a:pt x="1604" y="5509"/>
                    <a:pt x="1604" y="5509"/>
                  </a:cubicBezTo>
                  <a:cubicBezTo>
                    <a:pt x="1590" y="5470"/>
                    <a:pt x="1590" y="5470"/>
                    <a:pt x="1590" y="5470"/>
                  </a:cubicBezTo>
                  <a:cubicBezTo>
                    <a:pt x="1590" y="5416"/>
                    <a:pt x="1590" y="5416"/>
                    <a:pt x="1590" y="5416"/>
                  </a:cubicBezTo>
                  <a:cubicBezTo>
                    <a:pt x="1612" y="5393"/>
                    <a:pt x="1612" y="5393"/>
                    <a:pt x="1612" y="5393"/>
                  </a:cubicBezTo>
                  <a:cubicBezTo>
                    <a:pt x="1647" y="5393"/>
                    <a:pt x="1647" y="5393"/>
                    <a:pt x="1647" y="5393"/>
                  </a:cubicBezTo>
                  <a:cubicBezTo>
                    <a:pt x="1659" y="5393"/>
                    <a:pt x="1659" y="5393"/>
                    <a:pt x="1659" y="5393"/>
                  </a:cubicBezTo>
                  <a:cubicBezTo>
                    <a:pt x="1673" y="5405"/>
                    <a:pt x="1673" y="5405"/>
                    <a:pt x="1673" y="5405"/>
                  </a:cubicBezTo>
                  <a:cubicBezTo>
                    <a:pt x="1683" y="5452"/>
                    <a:pt x="1683" y="5452"/>
                    <a:pt x="1683" y="5452"/>
                  </a:cubicBezTo>
                  <a:cubicBezTo>
                    <a:pt x="1702" y="5486"/>
                    <a:pt x="1702" y="5486"/>
                    <a:pt x="1702" y="5486"/>
                  </a:cubicBezTo>
                  <a:cubicBezTo>
                    <a:pt x="1740" y="5505"/>
                    <a:pt x="1740" y="5505"/>
                    <a:pt x="1740" y="5505"/>
                  </a:cubicBezTo>
                  <a:cubicBezTo>
                    <a:pt x="1722" y="5452"/>
                    <a:pt x="1722" y="5452"/>
                    <a:pt x="1722" y="5452"/>
                  </a:cubicBezTo>
                  <a:cubicBezTo>
                    <a:pt x="1700" y="5393"/>
                    <a:pt x="1700" y="5393"/>
                    <a:pt x="1700" y="5393"/>
                  </a:cubicBezTo>
                  <a:cubicBezTo>
                    <a:pt x="1681" y="5338"/>
                    <a:pt x="1681" y="5338"/>
                    <a:pt x="1681" y="5338"/>
                  </a:cubicBezTo>
                  <a:cubicBezTo>
                    <a:pt x="1687" y="5287"/>
                    <a:pt x="1687" y="5287"/>
                    <a:pt x="1687" y="5287"/>
                  </a:cubicBezTo>
                  <a:cubicBezTo>
                    <a:pt x="1767" y="5179"/>
                    <a:pt x="1767" y="5179"/>
                    <a:pt x="1767" y="5179"/>
                  </a:cubicBezTo>
                  <a:cubicBezTo>
                    <a:pt x="1816" y="5114"/>
                    <a:pt x="1816" y="5114"/>
                    <a:pt x="1816" y="5114"/>
                  </a:cubicBezTo>
                  <a:cubicBezTo>
                    <a:pt x="1836" y="5045"/>
                    <a:pt x="1836" y="5045"/>
                    <a:pt x="1836" y="5045"/>
                  </a:cubicBezTo>
                  <a:cubicBezTo>
                    <a:pt x="1844" y="4992"/>
                    <a:pt x="1844" y="4992"/>
                    <a:pt x="1844" y="4992"/>
                  </a:cubicBezTo>
                  <a:cubicBezTo>
                    <a:pt x="1856" y="4962"/>
                    <a:pt x="1856" y="4962"/>
                    <a:pt x="1856" y="4962"/>
                  </a:cubicBezTo>
                  <a:cubicBezTo>
                    <a:pt x="1905" y="4898"/>
                    <a:pt x="1905" y="4898"/>
                    <a:pt x="1905" y="4898"/>
                  </a:cubicBezTo>
                  <a:cubicBezTo>
                    <a:pt x="1948" y="4876"/>
                    <a:pt x="1948" y="4876"/>
                    <a:pt x="1948" y="4876"/>
                  </a:cubicBezTo>
                  <a:cubicBezTo>
                    <a:pt x="1990" y="4846"/>
                    <a:pt x="1990" y="4846"/>
                    <a:pt x="1990" y="4846"/>
                  </a:cubicBezTo>
                  <a:cubicBezTo>
                    <a:pt x="1974" y="4805"/>
                    <a:pt x="1974" y="4805"/>
                    <a:pt x="1974" y="4805"/>
                  </a:cubicBezTo>
                  <a:cubicBezTo>
                    <a:pt x="1960" y="4758"/>
                    <a:pt x="1960" y="4758"/>
                    <a:pt x="1960" y="4758"/>
                  </a:cubicBezTo>
                  <a:cubicBezTo>
                    <a:pt x="1934" y="4711"/>
                    <a:pt x="1934" y="4711"/>
                    <a:pt x="1934" y="4711"/>
                  </a:cubicBezTo>
                  <a:cubicBezTo>
                    <a:pt x="1911" y="4685"/>
                    <a:pt x="1911" y="4685"/>
                    <a:pt x="1911" y="4685"/>
                  </a:cubicBezTo>
                  <a:cubicBezTo>
                    <a:pt x="1879" y="4658"/>
                    <a:pt x="1879" y="4658"/>
                    <a:pt x="1879" y="4658"/>
                  </a:cubicBezTo>
                  <a:cubicBezTo>
                    <a:pt x="1820" y="4622"/>
                    <a:pt x="1820" y="4622"/>
                    <a:pt x="1820" y="4622"/>
                  </a:cubicBezTo>
                  <a:cubicBezTo>
                    <a:pt x="1801" y="4599"/>
                    <a:pt x="1801" y="4599"/>
                    <a:pt x="1801" y="4599"/>
                  </a:cubicBezTo>
                  <a:cubicBezTo>
                    <a:pt x="1785" y="4561"/>
                    <a:pt x="1785" y="4561"/>
                    <a:pt x="1785" y="4561"/>
                  </a:cubicBezTo>
                  <a:cubicBezTo>
                    <a:pt x="1793" y="4522"/>
                    <a:pt x="1793" y="4522"/>
                    <a:pt x="1793" y="4522"/>
                  </a:cubicBezTo>
                  <a:cubicBezTo>
                    <a:pt x="1767" y="4510"/>
                    <a:pt x="1767" y="4510"/>
                    <a:pt x="1767" y="4510"/>
                  </a:cubicBezTo>
                  <a:cubicBezTo>
                    <a:pt x="1761" y="4500"/>
                    <a:pt x="1761" y="4500"/>
                    <a:pt x="1761" y="4500"/>
                  </a:cubicBezTo>
                  <a:cubicBezTo>
                    <a:pt x="1771" y="4457"/>
                    <a:pt x="1771" y="4457"/>
                    <a:pt x="1771" y="4457"/>
                  </a:cubicBezTo>
                  <a:cubicBezTo>
                    <a:pt x="1785" y="4427"/>
                    <a:pt x="1785" y="4427"/>
                    <a:pt x="1785" y="4427"/>
                  </a:cubicBezTo>
                  <a:cubicBezTo>
                    <a:pt x="1787" y="4362"/>
                    <a:pt x="1787" y="4362"/>
                    <a:pt x="1787" y="4362"/>
                  </a:cubicBezTo>
                  <a:cubicBezTo>
                    <a:pt x="1791" y="4333"/>
                    <a:pt x="1791" y="4333"/>
                    <a:pt x="1791" y="4333"/>
                  </a:cubicBezTo>
                  <a:cubicBezTo>
                    <a:pt x="1805" y="4305"/>
                    <a:pt x="1805" y="4305"/>
                    <a:pt x="1805" y="4305"/>
                  </a:cubicBezTo>
                  <a:cubicBezTo>
                    <a:pt x="1852" y="4290"/>
                    <a:pt x="1852" y="4290"/>
                    <a:pt x="1852" y="4290"/>
                  </a:cubicBezTo>
                  <a:cubicBezTo>
                    <a:pt x="1875" y="4290"/>
                    <a:pt x="1875" y="4290"/>
                    <a:pt x="1875" y="4290"/>
                  </a:cubicBezTo>
                  <a:cubicBezTo>
                    <a:pt x="1962" y="4307"/>
                    <a:pt x="1962" y="4307"/>
                    <a:pt x="1962" y="4307"/>
                  </a:cubicBezTo>
                  <a:cubicBezTo>
                    <a:pt x="1986" y="4290"/>
                    <a:pt x="1986" y="4290"/>
                    <a:pt x="1986" y="4290"/>
                  </a:cubicBezTo>
                  <a:cubicBezTo>
                    <a:pt x="1938" y="4254"/>
                    <a:pt x="1938" y="4254"/>
                    <a:pt x="1938" y="4254"/>
                  </a:cubicBezTo>
                  <a:cubicBezTo>
                    <a:pt x="1885" y="4213"/>
                    <a:pt x="1885" y="4213"/>
                    <a:pt x="1885" y="4213"/>
                  </a:cubicBezTo>
                  <a:cubicBezTo>
                    <a:pt x="1840" y="4180"/>
                    <a:pt x="1840" y="4180"/>
                    <a:pt x="1840" y="4180"/>
                  </a:cubicBezTo>
                  <a:cubicBezTo>
                    <a:pt x="1812" y="4166"/>
                    <a:pt x="1812" y="4166"/>
                    <a:pt x="1812" y="4166"/>
                  </a:cubicBezTo>
                  <a:cubicBezTo>
                    <a:pt x="1805" y="4189"/>
                    <a:pt x="1805" y="4189"/>
                    <a:pt x="1805" y="4189"/>
                  </a:cubicBezTo>
                  <a:cubicBezTo>
                    <a:pt x="1791" y="4215"/>
                    <a:pt x="1791" y="4215"/>
                    <a:pt x="1791" y="4215"/>
                  </a:cubicBezTo>
                  <a:cubicBezTo>
                    <a:pt x="1775" y="4260"/>
                    <a:pt x="1775" y="4260"/>
                    <a:pt x="1775" y="4260"/>
                  </a:cubicBezTo>
                  <a:cubicBezTo>
                    <a:pt x="1765" y="4333"/>
                    <a:pt x="1765" y="4333"/>
                    <a:pt x="1765" y="4333"/>
                  </a:cubicBezTo>
                  <a:cubicBezTo>
                    <a:pt x="1732" y="4366"/>
                    <a:pt x="1732" y="4366"/>
                    <a:pt x="1732" y="4366"/>
                  </a:cubicBezTo>
                  <a:cubicBezTo>
                    <a:pt x="1714" y="4366"/>
                    <a:pt x="1714" y="4366"/>
                    <a:pt x="1714" y="4366"/>
                  </a:cubicBezTo>
                  <a:cubicBezTo>
                    <a:pt x="1677" y="4329"/>
                    <a:pt x="1677" y="4329"/>
                    <a:pt x="1677" y="4329"/>
                  </a:cubicBezTo>
                  <a:cubicBezTo>
                    <a:pt x="1661" y="4315"/>
                    <a:pt x="1661" y="4315"/>
                    <a:pt x="1661" y="4315"/>
                  </a:cubicBezTo>
                  <a:cubicBezTo>
                    <a:pt x="1641" y="4319"/>
                    <a:pt x="1641" y="4319"/>
                    <a:pt x="1641" y="4319"/>
                  </a:cubicBezTo>
                  <a:cubicBezTo>
                    <a:pt x="1661" y="4370"/>
                    <a:pt x="1661" y="4370"/>
                    <a:pt x="1661" y="4370"/>
                  </a:cubicBezTo>
                  <a:cubicBezTo>
                    <a:pt x="1681" y="4388"/>
                    <a:pt x="1681" y="4388"/>
                    <a:pt x="1681" y="4388"/>
                  </a:cubicBezTo>
                  <a:cubicBezTo>
                    <a:pt x="1691" y="4402"/>
                    <a:pt x="1691" y="4402"/>
                    <a:pt x="1691" y="4402"/>
                  </a:cubicBezTo>
                  <a:cubicBezTo>
                    <a:pt x="1708" y="4420"/>
                    <a:pt x="1708" y="4420"/>
                    <a:pt x="1708" y="4420"/>
                  </a:cubicBezTo>
                  <a:cubicBezTo>
                    <a:pt x="1714" y="4449"/>
                    <a:pt x="1714" y="4449"/>
                    <a:pt x="1714" y="4449"/>
                  </a:cubicBezTo>
                  <a:cubicBezTo>
                    <a:pt x="1714" y="4518"/>
                    <a:pt x="1714" y="4518"/>
                    <a:pt x="1714" y="4518"/>
                  </a:cubicBezTo>
                  <a:cubicBezTo>
                    <a:pt x="1671" y="4524"/>
                    <a:pt x="1671" y="4524"/>
                    <a:pt x="1671" y="4524"/>
                  </a:cubicBezTo>
                  <a:cubicBezTo>
                    <a:pt x="1665" y="4500"/>
                    <a:pt x="1665" y="4500"/>
                    <a:pt x="1665" y="4500"/>
                  </a:cubicBezTo>
                  <a:cubicBezTo>
                    <a:pt x="1632" y="4449"/>
                    <a:pt x="1632" y="4449"/>
                    <a:pt x="1632" y="4449"/>
                  </a:cubicBezTo>
                  <a:cubicBezTo>
                    <a:pt x="1610" y="4414"/>
                    <a:pt x="1610" y="4414"/>
                    <a:pt x="1610" y="4414"/>
                  </a:cubicBezTo>
                  <a:cubicBezTo>
                    <a:pt x="1602" y="4390"/>
                    <a:pt x="1602" y="4390"/>
                    <a:pt x="1602" y="4390"/>
                  </a:cubicBezTo>
                  <a:cubicBezTo>
                    <a:pt x="1576" y="4335"/>
                    <a:pt x="1576" y="4335"/>
                    <a:pt x="1576" y="4335"/>
                  </a:cubicBezTo>
                  <a:cubicBezTo>
                    <a:pt x="1576" y="4390"/>
                    <a:pt x="1576" y="4390"/>
                    <a:pt x="1576" y="4390"/>
                  </a:cubicBezTo>
                  <a:cubicBezTo>
                    <a:pt x="1567" y="4410"/>
                    <a:pt x="1567" y="4410"/>
                    <a:pt x="1567" y="4410"/>
                  </a:cubicBezTo>
                  <a:cubicBezTo>
                    <a:pt x="1533" y="4394"/>
                    <a:pt x="1533" y="4394"/>
                    <a:pt x="1533" y="4394"/>
                  </a:cubicBezTo>
                  <a:cubicBezTo>
                    <a:pt x="1510" y="4372"/>
                    <a:pt x="1510" y="4372"/>
                    <a:pt x="1510" y="4372"/>
                  </a:cubicBezTo>
                  <a:cubicBezTo>
                    <a:pt x="1494" y="4339"/>
                    <a:pt x="1494" y="4339"/>
                    <a:pt x="1494" y="4339"/>
                  </a:cubicBezTo>
                  <a:cubicBezTo>
                    <a:pt x="1494" y="4276"/>
                    <a:pt x="1494" y="4276"/>
                    <a:pt x="1494" y="4276"/>
                  </a:cubicBezTo>
                  <a:cubicBezTo>
                    <a:pt x="1478" y="4211"/>
                    <a:pt x="1478" y="4211"/>
                    <a:pt x="1478" y="4211"/>
                  </a:cubicBezTo>
                  <a:cubicBezTo>
                    <a:pt x="1449" y="4207"/>
                    <a:pt x="1449" y="4207"/>
                    <a:pt x="1449" y="4207"/>
                  </a:cubicBezTo>
                  <a:cubicBezTo>
                    <a:pt x="1424" y="4239"/>
                    <a:pt x="1424" y="4239"/>
                    <a:pt x="1424" y="4239"/>
                  </a:cubicBezTo>
                  <a:cubicBezTo>
                    <a:pt x="1454" y="4331"/>
                    <a:pt x="1454" y="4331"/>
                    <a:pt x="1454" y="4331"/>
                  </a:cubicBezTo>
                  <a:cubicBezTo>
                    <a:pt x="1474" y="4392"/>
                    <a:pt x="1474" y="4392"/>
                    <a:pt x="1474" y="4392"/>
                  </a:cubicBezTo>
                  <a:cubicBezTo>
                    <a:pt x="1498" y="4437"/>
                    <a:pt x="1498" y="4437"/>
                    <a:pt x="1498" y="4437"/>
                  </a:cubicBezTo>
                  <a:cubicBezTo>
                    <a:pt x="1510" y="4488"/>
                    <a:pt x="1510" y="4488"/>
                    <a:pt x="1510" y="4488"/>
                  </a:cubicBezTo>
                  <a:cubicBezTo>
                    <a:pt x="1464" y="4536"/>
                    <a:pt x="1464" y="4536"/>
                    <a:pt x="1464" y="4536"/>
                  </a:cubicBezTo>
                  <a:cubicBezTo>
                    <a:pt x="1424" y="4595"/>
                    <a:pt x="1424" y="4595"/>
                    <a:pt x="1424" y="4595"/>
                  </a:cubicBezTo>
                  <a:cubicBezTo>
                    <a:pt x="1413" y="4675"/>
                    <a:pt x="1413" y="4675"/>
                    <a:pt x="1413" y="4675"/>
                  </a:cubicBezTo>
                  <a:cubicBezTo>
                    <a:pt x="1413" y="4764"/>
                    <a:pt x="1413" y="4764"/>
                    <a:pt x="1413" y="4764"/>
                  </a:cubicBezTo>
                  <a:cubicBezTo>
                    <a:pt x="1380" y="4835"/>
                    <a:pt x="1380" y="4835"/>
                    <a:pt x="1380" y="4835"/>
                  </a:cubicBezTo>
                  <a:cubicBezTo>
                    <a:pt x="1356" y="4872"/>
                    <a:pt x="1356" y="4872"/>
                    <a:pt x="1356" y="4872"/>
                  </a:cubicBezTo>
                  <a:cubicBezTo>
                    <a:pt x="1356" y="4888"/>
                    <a:pt x="1356" y="4888"/>
                    <a:pt x="1356" y="4888"/>
                  </a:cubicBezTo>
                  <a:cubicBezTo>
                    <a:pt x="1356" y="4925"/>
                    <a:pt x="1356" y="4925"/>
                    <a:pt x="1356" y="4925"/>
                  </a:cubicBezTo>
                  <a:cubicBezTo>
                    <a:pt x="1368" y="4925"/>
                    <a:pt x="1368" y="4925"/>
                    <a:pt x="1368" y="4925"/>
                  </a:cubicBezTo>
                  <a:cubicBezTo>
                    <a:pt x="1382" y="4960"/>
                    <a:pt x="1382" y="4960"/>
                    <a:pt x="1382" y="4960"/>
                  </a:cubicBezTo>
                  <a:cubicBezTo>
                    <a:pt x="1356" y="5023"/>
                    <a:pt x="1356" y="5023"/>
                    <a:pt x="1356" y="5023"/>
                  </a:cubicBezTo>
                  <a:cubicBezTo>
                    <a:pt x="1315" y="5047"/>
                    <a:pt x="1315" y="5047"/>
                    <a:pt x="1315" y="5047"/>
                  </a:cubicBezTo>
                  <a:cubicBezTo>
                    <a:pt x="1254" y="5053"/>
                    <a:pt x="1254" y="5053"/>
                    <a:pt x="1254" y="5053"/>
                  </a:cubicBezTo>
                  <a:cubicBezTo>
                    <a:pt x="1183" y="5059"/>
                    <a:pt x="1183" y="5059"/>
                    <a:pt x="1183" y="5059"/>
                  </a:cubicBezTo>
                  <a:cubicBezTo>
                    <a:pt x="1173" y="5035"/>
                    <a:pt x="1173" y="5035"/>
                    <a:pt x="1173" y="5035"/>
                  </a:cubicBezTo>
                  <a:cubicBezTo>
                    <a:pt x="1173" y="4968"/>
                    <a:pt x="1173" y="4968"/>
                    <a:pt x="1173" y="4968"/>
                  </a:cubicBezTo>
                  <a:cubicBezTo>
                    <a:pt x="1215" y="4913"/>
                    <a:pt x="1215" y="4913"/>
                    <a:pt x="1215" y="4913"/>
                  </a:cubicBezTo>
                  <a:cubicBezTo>
                    <a:pt x="1224" y="4878"/>
                    <a:pt x="1224" y="4878"/>
                    <a:pt x="1224" y="4878"/>
                  </a:cubicBezTo>
                  <a:cubicBezTo>
                    <a:pt x="1230" y="4774"/>
                    <a:pt x="1230" y="4774"/>
                    <a:pt x="1230" y="4774"/>
                  </a:cubicBezTo>
                  <a:cubicBezTo>
                    <a:pt x="1245" y="4709"/>
                    <a:pt x="1245" y="4709"/>
                    <a:pt x="1245" y="4709"/>
                  </a:cubicBezTo>
                  <a:cubicBezTo>
                    <a:pt x="1256" y="4648"/>
                    <a:pt x="1256" y="4648"/>
                    <a:pt x="1256" y="4648"/>
                  </a:cubicBezTo>
                  <a:cubicBezTo>
                    <a:pt x="1285" y="4591"/>
                    <a:pt x="1285" y="4591"/>
                    <a:pt x="1285" y="4591"/>
                  </a:cubicBezTo>
                  <a:cubicBezTo>
                    <a:pt x="1309" y="4540"/>
                    <a:pt x="1309" y="4540"/>
                    <a:pt x="1309" y="4540"/>
                  </a:cubicBezTo>
                  <a:cubicBezTo>
                    <a:pt x="1321" y="4504"/>
                    <a:pt x="1321" y="4504"/>
                    <a:pt x="1321" y="4504"/>
                  </a:cubicBezTo>
                  <a:cubicBezTo>
                    <a:pt x="1297" y="4488"/>
                    <a:pt x="1297" y="4488"/>
                    <a:pt x="1297" y="4488"/>
                  </a:cubicBezTo>
                  <a:cubicBezTo>
                    <a:pt x="1270" y="4423"/>
                    <a:pt x="1270" y="4423"/>
                    <a:pt x="1270" y="4423"/>
                  </a:cubicBezTo>
                  <a:cubicBezTo>
                    <a:pt x="1272" y="4364"/>
                    <a:pt x="1272" y="4364"/>
                    <a:pt x="1272" y="4364"/>
                  </a:cubicBezTo>
                  <a:cubicBezTo>
                    <a:pt x="1301" y="4339"/>
                    <a:pt x="1301" y="4339"/>
                    <a:pt x="1301" y="4339"/>
                  </a:cubicBezTo>
                  <a:cubicBezTo>
                    <a:pt x="1270" y="4325"/>
                    <a:pt x="1270" y="4325"/>
                    <a:pt x="1270" y="4325"/>
                  </a:cubicBezTo>
                  <a:cubicBezTo>
                    <a:pt x="1266" y="4307"/>
                    <a:pt x="1266" y="4307"/>
                    <a:pt x="1266" y="4307"/>
                  </a:cubicBezTo>
                  <a:cubicBezTo>
                    <a:pt x="1268" y="4268"/>
                    <a:pt x="1268" y="4268"/>
                    <a:pt x="1268" y="4268"/>
                  </a:cubicBezTo>
                  <a:cubicBezTo>
                    <a:pt x="1309" y="4225"/>
                    <a:pt x="1309" y="4225"/>
                    <a:pt x="1309" y="4225"/>
                  </a:cubicBezTo>
                  <a:cubicBezTo>
                    <a:pt x="1299" y="4191"/>
                    <a:pt x="1299" y="4191"/>
                    <a:pt x="1299" y="4191"/>
                  </a:cubicBezTo>
                  <a:cubicBezTo>
                    <a:pt x="1283" y="4158"/>
                    <a:pt x="1283" y="4158"/>
                    <a:pt x="1283" y="4158"/>
                  </a:cubicBezTo>
                  <a:cubicBezTo>
                    <a:pt x="1309" y="4132"/>
                    <a:pt x="1309" y="4132"/>
                    <a:pt x="1309" y="4132"/>
                  </a:cubicBezTo>
                  <a:cubicBezTo>
                    <a:pt x="1342" y="4119"/>
                    <a:pt x="1342" y="4119"/>
                    <a:pt x="1342" y="4119"/>
                  </a:cubicBezTo>
                  <a:cubicBezTo>
                    <a:pt x="1354" y="4103"/>
                    <a:pt x="1354" y="4103"/>
                    <a:pt x="1354" y="4103"/>
                  </a:cubicBezTo>
                  <a:cubicBezTo>
                    <a:pt x="1346" y="4052"/>
                    <a:pt x="1346" y="4052"/>
                    <a:pt x="1346" y="4052"/>
                  </a:cubicBezTo>
                  <a:cubicBezTo>
                    <a:pt x="1338" y="4001"/>
                    <a:pt x="1338" y="4001"/>
                    <a:pt x="1338" y="4001"/>
                  </a:cubicBezTo>
                  <a:cubicBezTo>
                    <a:pt x="1336" y="3959"/>
                    <a:pt x="1336" y="3959"/>
                    <a:pt x="1336" y="3959"/>
                  </a:cubicBezTo>
                  <a:cubicBezTo>
                    <a:pt x="1321" y="3906"/>
                    <a:pt x="1321" y="3906"/>
                    <a:pt x="1321" y="3906"/>
                  </a:cubicBezTo>
                  <a:cubicBezTo>
                    <a:pt x="1329" y="3847"/>
                    <a:pt x="1329" y="3847"/>
                    <a:pt x="1329" y="3847"/>
                  </a:cubicBezTo>
                  <a:cubicBezTo>
                    <a:pt x="1354" y="3772"/>
                    <a:pt x="1354" y="3772"/>
                    <a:pt x="1354" y="3772"/>
                  </a:cubicBezTo>
                  <a:cubicBezTo>
                    <a:pt x="1392" y="3721"/>
                    <a:pt x="1392" y="3721"/>
                    <a:pt x="1392" y="3721"/>
                  </a:cubicBezTo>
                  <a:cubicBezTo>
                    <a:pt x="1421" y="3684"/>
                    <a:pt x="1421" y="3684"/>
                    <a:pt x="1421" y="3684"/>
                  </a:cubicBezTo>
                  <a:cubicBezTo>
                    <a:pt x="1441" y="3639"/>
                    <a:pt x="1441" y="3639"/>
                    <a:pt x="1441" y="3639"/>
                  </a:cubicBezTo>
                  <a:cubicBezTo>
                    <a:pt x="1421" y="3603"/>
                    <a:pt x="1421" y="3603"/>
                    <a:pt x="1421" y="3603"/>
                  </a:cubicBezTo>
                  <a:cubicBezTo>
                    <a:pt x="1372" y="3633"/>
                    <a:pt x="1372" y="3633"/>
                    <a:pt x="1372" y="3633"/>
                  </a:cubicBezTo>
                  <a:cubicBezTo>
                    <a:pt x="1350" y="3641"/>
                    <a:pt x="1350" y="3641"/>
                    <a:pt x="1350" y="3641"/>
                  </a:cubicBezTo>
                  <a:cubicBezTo>
                    <a:pt x="1356" y="3582"/>
                    <a:pt x="1356" y="3582"/>
                    <a:pt x="1356" y="3582"/>
                  </a:cubicBezTo>
                  <a:cubicBezTo>
                    <a:pt x="1423" y="3564"/>
                    <a:pt x="1423" y="3564"/>
                    <a:pt x="1423" y="3564"/>
                  </a:cubicBezTo>
                  <a:cubicBezTo>
                    <a:pt x="1453" y="3550"/>
                    <a:pt x="1453" y="3550"/>
                    <a:pt x="1453" y="3550"/>
                  </a:cubicBezTo>
                  <a:cubicBezTo>
                    <a:pt x="1472" y="3530"/>
                    <a:pt x="1472" y="3530"/>
                    <a:pt x="1472" y="3530"/>
                  </a:cubicBezTo>
                  <a:cubicBezTo>
                    <a:pt x="1490" y="3475"/>
                    <a:pt x="1490" y="3475"/>
                    <a:pt x="1490" y="3475"/>
                  </a:cubicBezTo>
                  <a:cubicBezTo>
                    <a:pt x="1525" y="3430"/>
                    <a:pt x="1525" y="3430"/>
                    <a:pt x="1525" y="3430"/>
                  </a:cubicBezTo>
                  <a:cubicBezTo>
                    <a:pt x="1549" y="3401"/>
                    <a:pt x="1549" y="3401"/>
                    <a:pt x="1549" y="3401"/>
                  </a:cubicBezTo>
                  <a:cubicBezTo>
                    <a:pt x="1533" y="3379"/>
                    <a:pt x="1533" y="3379"/>
                    <a:pt x="1533" y="3379"/>
                  </a:cubicBezTo>
                  <a:cubicBezTo>
                    <a:pt x="1458" y="3454"/>
                    <a:pt x="1458" y="3454"/>
                    <a:pt x="1458" y="3454"/>
                  </a:cubicBezTo>
                  <a:cubicBezTo>
                    <a:pt x="1419" y="3487"/>
                    <a:pt x="1419" y="3487"/>
                    <a:pt x="1419" y="3487"/>
                  </a:cubicBezTo>
                  <a:cubicBezTo>
                    <a:pt x="1372" y="3528"/>
                    <a:pt x="1372" y="3528"/>
                    <a:pt x="1372" y="3528"/>
                  </a:cubicBezTo>
                  <a:cubicBezTo>
                    <a:pt x="1327" y="3597"/>
                    <a:pt x="1327" y="3597"/>
                    <a:pt x="1327" y="3597"/>
                  </a:cubicBezTo>
                  <a:cubicBezTo>
                    <a:pt x="1285" y="3619"/>
                    <a:pt x="1285" y="3619"/>
                    <a:pt x="1285" y="3619"/>
                  </a:cubicBezTo>
                  <a:cubicBezTo>
                    <a:pt x="1245" y="3621"/>
                    <a:pt x="1245" y="3621"/>
                    <a:pt x="1245" y="3621"/>
                  </a:cubicBezTo>
                  <a:cubicBezTo>
                    <a:pt x="1173" y="3589"/>
                    <a:pt x="1173" y="3589"/>
                    <a:pt x="1173" y="3589"/>
                  </a:cubicBezTo>
                  <a:cubicBezTo>
                    <a:pt x="1116" y="3558"/>
                    <a:pt x="1116" y="3558"/>
                    <a:pt x="1116" y="3558"/>
                  </a:cubicBezTo>
                  <a:cubicBezTo>
                    <a:pt x="1091" y="3534"/>
                    <a:pt x="1091" y="3534"/>
                    <a:pt x="1091" y="3534"/>
                  </a:cubicBezTo>
                  <a:cubicBezTo>
                    <a:pt x="1053" y="3495"/>
                    <a:pt x="1053" y="3495"/>
                    <a:pt x="1053" y="3495"/>
                  </a:cubicBezTo>
                  <a:cubicBezTo>
                    <a:pt x="1043" y="3464"/>
                    <a:pt x="1043" y="3464"/>
                    <a:pt x="1043" y="3464"/>
                  </a:cubicBezTo>
                  <a:cubicBezTo>
                    <a:pt x="1075" y="3442"/>
                    <a:pt x="1075" y="3442"/>
                    <a:pt x="1075" y="3442"/>
                  </a:cubicBezTo>
                  <a:cubicBezTo>
                    <a:pt x="1091" y="3422"/>
                    <a:pt x="1091" y="3422"/>
                    <a:pt x="1091" y="3422"/>
                  </a:cubicBezTo>
                  <a:cubicBezTo>
                    <a:pt x="1034" y="3401"/>
                    <a:pt x="1034" y="3401"/>
                    <a:pt x="1034" y="3401"/>
                  </a:cubicBezTo>
                  <a:cubicBezTo>
                    <a:pt x="959" y="3410"/>
                    <a:pt x="959" y="3410"/>
                    <a:pt x="959" y="3410"/>
                  </a:cubicBezTo>
                  <a:cubicBezTo>
                    <a:pt x="910" y="3399"/>
                    <a:pt x="910" y="3399"/>
                    <a:pt x="910" y="3399"/>
                  </a:cubicBezTo>
                  <a:cubicBezTo>
                    <a:pt x="886" y="3367"/>
                    <a:pt x="886" y="3367"/>
                    <a:pt x="886" y="3367"/>
                  </a:cubicBezTo>
                  <a:cubicBezTo>
                    <a:pt x="898" y="3336"/>
                    <a:pt x="898" y="3336"/>
                    <a:pt x="898" y="3336"/>
                  </a:cubicBezTo>
                  <a:cubicBezTo>
                    <a:pt x="939" y="3308"/>
                    <a:pt x="939" y="3308"/>
                    <a:pt x="939" y="3308"/>
                  </a:cubicBezTo>
                  <a:cubicBezTo>
                    <a:pt x="1016" y="3308"/>
                    <a:pt x="1016" y="3308"/>
                    <a:pt x="1016" y="3308"/>
                  </a:cubicBezTo>
                  <a:cubicBezTo>
                    <a:pt x="1081" y="3290"/>
                    <a:pt x="1081" y="3290"/>
                    <a:pt x="1081" y="3290"/>
                  </a:cubicBezTo>
                  <a:cubicBezTo>
                    <a:pt x="1108" y="3290"/>
                    <a:pt x="1108" y="3290"/>
                    <a:pt x="1108" y="3290"/>
                  </a:cubicBezTo>
                  <a:cubicBezTo>
                    <a:pt x="1157" y="3273"/>
                    <a:pt x="1157" y="3273"/>
                    <a:pt x="1157" y="3273"/>
                  </a:cubicBezTo>
                  <a:cubicBezTo>
                    <a:pt x="1159" y="3257"/>
                    <a:pt x="1159" y="3257"/>
                    <a:pt x="1159" y="3257"/>
                  </a:cubicBezTo>
                  <a:cubicBezTo>
                    <a:pt x="1157" y="3204"/>
                    <a:pt x="1157" y="3204"/>
                    <a:pt x="1157" y="3204"/>
                  </a:cubicBezTo>
                  <a:cubicBezTo>
                    <a:pt x="1199" y="3204"/>
                    <a:pt x="1199" y="3204"/>
                    <a:pt x="1199" y="3204"/>
                  </a:cubicBezTo>
                  <a:cubicBezTo>
                    <a:pt x="1238" y="3174"/>
                    <a:pt x="1238" y="3174"/>
                    <a:pt x="1238" y="3174"/>
                  </a:cubicBezTo>
                  <a:cubicBezTo>
                    <a:pt x="1173" y="3149"/>
                    <a:pt x="1173" y="3149"/>
                    <a:pt x="1173" y="3149"/>
                  </a:cubicBezTo>
                  <a:cubicBezTo>
                    <a:pt x="1132" y="3135"/>
                    <a:pt x="1132" y="3135"/>
                    <a:pt x="1132" y="3135"/>
                  </a:cubicBezTo>
                  <a:cubicBezTo>
                    <a:pt x="1150" y="3084"/>
                    <a:pt x="1150" y="3084"/>
                    <a:pt x="1150" y="3084"/>
                  </a:cubicBezTo>
                  <a:cubicBezTo>
                    <a:pt x="1154" y="3066"/>
                    <a:pt x="1154" y="3066"/>
                    <a:pt x="1154" y="3066"/>
                  </a:cubicBezTo>
                  <a:cubicBezTo>
                    <a:pt x="1167" y="3025"/>
                    <a:pt x="1167" y="3025"/>
                    <a:pt x="1167" y="3025"/>
                  </a:cubicBezTo>
                  <a:cubicBezTo>
                    <a:pt x="1175" y="3001"/>
                    <a:pt x="1175" y="3001"/>
                    <a:pt x="1175" y="3001"/>
                  </a:cubicBezTo>
                  <a:cubicBezTo>
                    <a:pt x="1199" y="2991"/>
                    <a:pt x="1199" y="2991"/>
                    <a:pt x="1199" y="2991"/>
                  </a:cubicBezTo>
                  <a:cubicBezTo>
                    <a:pt x="1236" y="2991"/>
                    <a:pt x="1236" y="2991"/>
                    <a:pt x="1236" y="2991"/>
                  </a:cubicBezTo>
                  <a:cubicBezTo>
                    <a:pt x="1256" y="2982"/>
                    <a:pt x="1256" y="2982"/>
                    <a:pt x="1256" y="2982"/>
                  </a:cubicBezTo>
                  <a:cubicBezTo>
                    <a:pt x="1209" y="2968"/>
                    <a:pt x="1209" y="2968"/>
                    <a:pt x="1209" y="2968"/>
                  </a:cubicBezTo>
                  <a:cubicBezTo>
                    <a:pt x="1207" y="2952"/>
                    <a:pt x="1207" y="2952"/>
                    <a:pt x="1207" y="2952"/>
                  </a:cubicBezTo>
                  <a:cubicBezTo>
                    <a:pt x="1220" y="2895"/>
                    <a:pt x="1220" y="2895"/>
                    <a:pt x="1220" y="2895"/>
                  </a:cubicBezTo>
                  <a:cubicBezTo>
                    <a:pt x="1238" y="2871"/>
                    <a:pt x="1238" y="2871"/>
                    <a:pt x="1238" y="2871"/>
                  </a:cubicBezTo>
                  <a:cubicBezTo>
                    <a:pt x="1264" y="2860"/>
                    <a:pt x="1264" y="2860"/>
                    <a:pt x="1264" y="2860"/>
                  </a:cubicBezTo>
                  <a:cubicBezTo>
                    <a:pt x="1283" y="2824"/>
                    <a:pt x="1283" y="2824"/>
                    <a:pt x="1283" y="2824"/>
                  </a:cubicBezTo>
                  <a:cubicBezTo>
                    <a:pt x="1256" y="2809"/>
                    <a:pt x="1256" y="2809"/>
                    <a:pt x="1256" y="2809"/>
                  </a:cubicBezTo>
                  <a:cubicBezTo>
                    <a:pt x="1224" y="2809"/>
                    <a:pt x="1224" y="2809"/>
                    <a:pt x="1224" y="2809"/>
                  </a:cubicBezTo>
                  <a:cubicBezTo>
                    <a:pt x="1169" y="2891"/>
                    <a:pt x="1169" y="2891"/>
                    <a:pt x="1169" y="2891"/>
                  </a:cubicBezTo>
                  <a:cubicBezTo>
                    <a:pt x="1106" y="2960"/>
                    <a:pt x="1106" y="2960"/>
                    <a:pt x="1106" y="2960"/>
                  </a:cubicBezTo>
                  <a:cubicBezTo>
                    <a:pt x="1061" y="2989"/>
                    <a:pt x="1061" y="2989"/>
                    <a:pt x="1061" y="2989"/>
                  </a:cubicBezTo>
                  <a:cubicBezTo>
                    <a:pt x="1036" y="2982"/>
                    <a:pt x="1036" y="2982"/>
                    <a:pt x="1036" y="2982"/>
                  </a:cubicBezTo>
                  <a:cubicBezTo>
                    <a:pt x="1036" y="2982"/>
                    <a:pt x="1008" y="2948"/>
                    <a:pt x="1014" y="2938"/>
                  </a:cubicBezTo>
                  <a:cubicBezTo>
                    <a:pt x="1020" y="2929"/>
                    <a:pt x="1024" y="2887"/>
                    <a:pt x="1024" y="2887"/>
                  </a:cubicBezTo>
                  <a:cubicBezTo>
                    <a:pt x="1036" y="2868"/>
                    <a:pt x="1036" y="2868"/>
                    <a:pt x="1036" y="2868"/>
                  </a:cubicBezTo>
                  <a:cubicBezTo>
                    <a:pt x="1036" y="2868"/>
                    <a:pt x="1047" y="2858"/>
                    <a:pt x="1059" y="2848"/>
                  </a:cubicBezTo>
                  <a:cubicBezTo>
                    <a:pt x="1071" y="2838"/>
                    <a:pt x="1087" y="2826"/>
                    <a:pt x="1087" y="2826"/>
                  </a:cubicBezTo>
                  <a:cubicBezTo>
                    <a:pt x="1100" y="2818"/>
                    <a:pt x="1100" y="2818"/>
                    <a:pt x="1100" y="2818"/>
                  </a:cubicBezTo>
                  <a:cubicBezTo>
                    <a:pt x="1047" y="2793"/>
                    <a:pt x="1047" y="2793"/>
                    <a:pt x="1047" y="2793"/>
                  </a:cubicBezTo>
                  <a:cubicBezTo>
                    <a:pt x="1037" y="2783"/>
                    <a:pt x="1037" y="2783"/>
                    <a:pt x="1037" y="2783"/>
                  </a:cubicBezTo>
                  <a:cubicBezTo>
                    <a:pt x="1022" y="2816"/>
                    <a:pt x="1022" y="2816"/>
                    <a:pt x="1022" y="2816"/>
                  </a:cubicBezTo>
                  <a:cubicBezTo>
                    <a:pt x="1014" y="2838"/>
                    <a:pt x="1014" y="2838"/>
                    <a:pt x="1014" y="2838"/>
                  </a:cubicBezTo>
                  <a:cubicBezTo>
                    <a:pt x="1004" y="2844"/>
                    <a:pt x="1004" y="2844"/>
                    <a:pt x="1004" y="2844"/>
                  </a:cubicBezTo>
                  <a:cubicBezTo>
                    <a:pt x="984" y="2824"/>
                    <a:pt x="984" y="2824"/>
                    <a:pt x="984" y="2824"/>
                  </a:cubicBezTo>
                  <a:cubicBezTo>
                    <a:pt x="975" y="2807"/>
                    <a:pt x="975" y="2807"/>
                    <a:pt x="975" y="2807"/>
                  </a:cubicBezTo>
                  <a:cubicBezTo>
                    <a:pt x="943" y="2803"/>
                    <a:pt x="943" y="2803"/>
                    <a:pt x="943" y="2803"/>
                  </a:cubicBezTo>
                  <a:cubicBezTo>
                    <a:pt x="906" y="2812"/>
                    <a:pt x="906" y="2812"/>
                    <a:pt x="906" y="2812"/>
                  </a:cubicBezTo>
                  <a:cubicBezTo>
                    <a:pt x="862" y="2816"/>
                    <a:pt x="862" y="2816"/>
                    <a:pt x="862" y="2816"/>
                  </a:cubicBezTo>
                  <a:cubicBezTo>
                    <a:pt x="835" y="2797"/>
                    <a:pt x="835" y="2797"/>
                    <a:pt x="835" y="2797"/>
                  </a:cubicBezTo>
                  <a:cubicBezTo>
                    <a:pt x="815" y="2771"/>
                    <a:pt x="815" y="2771"/>
                    <a:pt x="815" y="2771"/>
                  </a:cubicBezTo>
                  <a:cubicBezTo>
                    <a:pt x="796" y="2751"/>
                    <a:pt x="796" y="2751"/>
                    <a:pt x="796" y="2751"/>
                  </a:cubicBezTo>
                  <a:cubicBezTo>
                    <a:pt x="796" y="2728"/>
                    <a:pt x="796" y="2728"/>
                    <a:pt x="796" y="2728"/>
                  </a:cubicBezTo>
                  <a:cubicBezTo>
                    <a:pt x="750" y="2685"/>
                    <a:pt x="750" y="2685"/>
                    <a:pt x="750" y="2685"/>
                  </a:cubicBezTo>
                  <a:cubicBezTo>
                    <a:pt x="715" y="2653"/>
                    <a:pt x="715" y="2653"/>
                    <a:pt x="715" y="2653"/>
                  </a:cubicBezTo>
                  <a:cubicBezTo>
                    <a:pt x="715" y="2622"/>
                    <a:pt x="715" y="2622"/>
                    <a:pt x="715" y="2622"/>
                  </a:cubicBezTo>
                  <a:cubicBezTo>
                    <a:pt x="738" y="2606"/>
                    <a:pt x="738" y="2606"/>
                    <a:pt x="738" y="2606"/>
                  </a:cubicBezTo>
                  <a:cubicBezTo>
                    <a:pt x="776" y="2616"/>
                    <a:pt x="776" y="2616"/>
                    <a:pt x="776" y="2616"/>
                  </a:cubicBezTo>
                  <a:cubicBezTo>
                    <a:pt x="756" y="2584"/>
                    <a:pt x="756" y="2584"/>
                    <a:pt x="756" y="2584"/>
                  </a:cubicBezTo>
                  <a:cubicBezTo>
                    <a:pt x="715" y="2561"/>
                    <a:pt x="715" y="2561"/>
                    <a:pt x="715" y="2561"/>
                  </a:cubicBezTo>
                  <a:cubicBezTo>
                    <a:pt x="691" y="2572"/>
                    <a:pt x="691" y="2572"/>
                    <a:pt x="691" y="2572"/>
                  </a:cubicBezTo>
                  <a:cubicBezTo>
                    <a:pt x="660" y="2602"/>
                    <a:pt x="660" y="2602"/>
                    <a:pt x="660" y="2602"/>
                  </a:cubicBezTo>
                  <a:cubicBezTo>
                    <a:pt x="632" y="2604"/>
                    <a:pt x="632" y="2604"/>
                    <a:pt x="632" y="2604"/>
                  </a:cubicBezTo>
                  <a:cubicBezTo>
                    <a:pt x="581" y="2572"/>
                    <a:pt x="581" y="2572"/>
                    <a:pt x="581" y="2572"/>
                  </a:cubicBezTo>
                  <a:cubicBezTo>
                    <a:pt x="550" y="2535"/>
                    <a:pt x="550" y="2535"/>
                    <a:pt x="550" y="2535"/>
                  </a:cubicBezTo>
                  <a:cubicBezTo>
                    <a:pt x="526" y="2508"/>
                    <a:pt x="526" y="2508"/>
                    <a:pt x="526" y="2508"/>
                  </a:cubicBezTo>
                  <a:cubicBezTo>
                    <a:pt x="526" y="2494"/>
                    <a:pt x="526" y="2494"/>
                    <a:pt x="526" y="2494"/>
                  </a:cubicBezTo>
                  <a:cubicBezTo>
                    <a:pt x="526" y="2460"/>
                    <a:pt x="526" y="2460"/>
                    <a:pt x="526" y="2460"/>
                  </a:cubicBezTo>
                  <a:cubicBezTo>
                    <a:pt x="540" y="2423"/>
                    <a:pt x="540" y="2423"/>
                    <a:pt x="540" y="2423"/>
                  </a:cubicBezTo>
                  <a:cubicBezTo>
                    <a:pt x="563" y="2405"/>
                    <a:pt x="563" y="2405"/>
                    <a:pt x="563" y="2405"/>
                  </a:cubicBezTo>
                  <a:cubicBezTo>
                    <a:pt x="599" y="2433"/>
                    <a:pt x="599" y="2433"/>
                    <a:pt x="599" y="2433"/>
                  </a:cubicBezTo>
                  <a:cubicBezTo>
                    <a:pt x="617" y="2445"/>
                    <a:pt x="617" y="2445"/>
                    <a:pt x="617" y="2445"/>
                  </a:cubicBezTo>
                  <a:cubicBezTo>
                    <a:pt x="624" y="2456"/>
                    <a:pt x="624" y="2456"/>
                    <a:pt x="624" y="2456"/>
                  </a:cubicBezTo>
                  <a:cubicBezTo>
                    <a:pt x="626" y="2429"/>
                    <a:pt x="626" y="2429"/>
                    <a:pt x="626" y="2429"/>
                  </a:cubicBezTo>
                  <a:cubicBezTo>
                    <a:pt x="632" y="2405"/>
                    <a:pt x="632" y="2405"/>
                    <a:pt x="632" y="2405"/>
                  </a:cubicBezTo>
                  <a:cubicBezTo>
                    <a:pt x="646" y="2388"/>
                    <a:pt x="646" y="2388"/>
                    <a:pt x="646" y="2388"/>
                  </a:cubicBezTo>
                  <a:cubicBezTo>
                    <a:pt x="628" y="2358"/>
                    <a:pt x="628" y="2358"/>
                    <a:pt x="628" y="2358"/>
                  </a:cubicBezTo>
                  <a:cubicBezTo>
                    <a:pt x="613" y="2340"/>
                    <a:pt x="613" y="2340"/>
                    <a:pt x="613" y="2340"/>
                  </a:cubicBezTo>
                  <a:cubicBezTo>
                    <a:pt x="615" y="2303"/>
                    <a:pt x="615" y="2303"/>
                    <a:pt x="615" y="2303"/>
                  </a:cubicBezTo>
                  <a:cubicBezTo>
                    <a:pt x="626" y="2283"/>
                    <a:pt x="626" y="2283"/>
                    <a:pt x="626" y="2283"/>
                  </a:cubicBezTo>
                  <a:cubicBezTo>
                    <a:pt x="640" y="2283"/>
                    <a:pt x="640" y="2283"/>
                    <a:pt x="640" y="2283"/>
                  </a:cubicBezTo>
                  <a:cubicBezTo>
                    <a:pt x="685" y="2327"/>
                    <a:pt x="685" y="2327"/>
                    <a:pt x="685" y="2327"/>
                  </a:cubicBezTo>
                  <a:cubicBezTo>
                    <a:pt x="705" y="2342"/>
                    <a:pt x="705" y="2342"/>
                    <a:pt x="705" y="2342"/>
                  </a:cubicBezTo>
                  <a:cubicBezTo>
                    <a:pt x="733" y="2362"/>
                    <a:pt x="733" y="2362"/>
                    <a:pt x="733" y="2362"/>
                  </a:cubicBezTo>
                  <a:cubicBezTo>
                    <a:pt x="754" y="2370"/>
                    <a:pt x="754" y="2370"/>
                    <a:pt x="754" y="2370"/>
                  </a:cubicBezTo>
                  <a:cubicBezTo>
                    <a:pt x="778" y="2358"/>
                    <a:pt x="778" y="2358"/>
                    <a:pt x="778" y="2358"/>
                  </a:cubicBezTo>
                  <a:cubicBezTo>
                    <a:pt x="774" y="2315"/>
                    <a:pt x="774" y="2315"/>
                    <a:pt x="774" y="2315"/>
                  </a:cubicBezTo>
                  <a:cubicBezTo>
                    <a:pt x="780" y="2283"/>
                    <a:pt x="780" y="2283"/>
                    <a:pt x="780" y="2283"/>
                  </a:cubicBezTo>
                  <a:cubicBezTo>
                    <a:pt x="766" y="2242"/>
                    <a:pt x="766" y="2242"/>
                    <a:pt x="766" y="2242"/>
                  </a:cubicBezTo>
                  <a:cubicBezTo>
                    <a:pt x="786" y="2191"/>
                    <a:pt x="786" y="2191"/>
                    <a:pt x="786" y="2191"/>
                  </a:cubicBezTo>
                  <a:cubicBezTo>
                    <a:pt x="799" y="2171"/>
                    <a:pt x="799" y="2171"/>
                    <a:pt x="799" y="2171"/>
                  </a:cubicBezTo>
                  <a:cubicBezTo>
                    <a:pt x="833" y="2152"/>
                    <a:pt x="833" y="2152"/>
                    <a:pt x="833" y="2152"/>
                  </a:cubicBezTo>
                  <a:cubicBezTo>
                    <a:pt x="858" y="2159"/>
                    <a:pt x="858" y="2159"/>
                    <a:pt x="858" y="2159"/>
                  </a:cubicBezTo>
                  <a:cubicBezTo>
                    <a:pt x="892" y="2193"/>
                    <a:pt x="892" y="2193"/>
                    <a:pt x="892" y="2193"/>
                  </a:cubicBezTo>
                  <a:cubicBezTo>
                    <a:pt x="929" y="2246"/>
                    <a:pt x="929" y="2246"/>
                    <a:pt x="929" y="2246"/>
                  </a:cubicBezTo>
                  <a:cubicBezTo>
                    <a:pt x="961" y="2287"/>
                    <a:pt x="961" y="2287"/>
                    <a:pt x="961" y="2287"/>
                  </a:cubicBezTo>
                  <a:cubicBezTo>
                    <a:pt x="961" y="2313"/>
                    <a:pt x="961" y="2313"/>
                    <a:pt x="961" y="2313"/>
                  </a:cubicBezTo>
                  <a:cubicBezTo>
                    <a:pt x="969" y="2380"/>
                    <a:pt x="969" y="2380"/>
                    <a:pt x="969" y="2380"/>
                  </a:cubicBezTo>
                  <a:cubicBezTo>
                    <a:pt x="959" y="2443"/>
                    <a:pt x="959" y="2443"/>
                    <a:pt x="959" y="2443"/>
                  </a:cubicBezTo>
                  <a:cubicBezTo>
                    <a:pt x="955" y="2486"/>
                    <a:pt x="955" y="2486"/>
                    <a:pt x="955" y="2486"/>
                  </a:cubicBezTo>
                  <a:cubicBezTo>
                    <a:pt x="965" y="2535"/>
                    <a:pt x="965" y="2535"/>
                    <a:pt x="965" y="2535"/>
                  </a:cubicBezTo>
                  <a:cubicBezTo>
                    <a:pt x="967" y="2549"/>
                    <a:pt x="967" y="2549"/>
                    <a:pt x="967" y="2549"/>
                  </a:cubicBezTo>
                  <a:cubicBezTo>
                    <a:pt x="980" y="2567"/>
                    <a:pt x="980" y="2567"/>
                    <a:pt x="980" y="2567"/>
                  </a:cubicBezTo>
                  <a:cubicBezTo>
                    <a:pt x="980" y="2567"/>
                    <a:pt x="1002" y="2565"/>
                    <a:pt x="1002" y="2559"/>
                  </a:cubicBezTo>
                  <a:cubicBezTo>
                    <a:pt x="1002" y="2553"/>
                    <a:pt x="1002" y="2529"/>
                    <a:pt x="1002" y="2529"/>
                  </a:cubicBezTo>
                  <a:cubicBezTo>
                    <a:pt x="1002" y="2529"/>
                    <a:pt x="1006" y="2519"/>
                    <a:pt x="1008" y="2513"/>
                  </a:cubicBezTo>
                  <a:cubicBezTo>
                    <a:pt x="1010" y="2508"/>
                    <a:pt x="1006" y="2464"/>
                    <a:pt x="1006" y="2464"/>
                  </a:cubicBezTo>
                  <a:cubicBezTo>
                    <a:pt x="1014" y="2447"/>
                    <a:pt x="1014" y="2447"/>
                    <a:pt x="1014" y="2447"/>
                  </a:cubicBezTo>
                  <a:cubicBezTo>
                    <a:pt x="1057" y="2427"/>
                    <a:pt x="1057" y="2427"/>
                    <a:pt x="1057" y="2427"/>
                  </a:cubicBezTo>
                  <a:cubicBezTo>
                    <a:pt x="1057" y="2474"/>
                    <a:pt x="1057" y="2474"/>
                    <a:pt x="1057" y="2474"/>
                  </a:cubicBezTo>
                  <a:cubicBezTo>
                    <a:pt x="1057" y="2498"/>
                    <a:pt x="1057" y="2498"/>
                    <a:pt x="1057" y="2498"/>
                  </a:cubicBezTo>
                  <a:cubicBezTo>
                    <a:pt x="1055" y="2541"/>
                    <a:pt x="1055" y="2541"/>
                    <a:pt x="1055" y="2541"/>
                  </a:cubicBezTo>
                  <a:cubicBezTo>
                    <a:pt x="1043" y="2586"/>
                    <a:pt x="1043" y="2586"/>
                    <a:pt x="1043" y="2586"/>
                  </a:cubicBezTo>
                  <a:cubicBezTo>
                    <a:pt x="1026" y="2616"/>
                    <a:pt x="1026" y="2616"/>
                    <a:pt x="1026" y="2616"/>
                  </a:cubicBezTo>
                  <a:cubicBezTo>
                    <a:pt x="1030" y="2657"/>
                    <a:pt x="1030" y="2657"/>
                    <a:pt x="1030" y="2657"/>
                  </a:cubicBezTo>
                  <a:cubicBezTo>
                    <a:pt x="1087" y="2692"/>
                    <a:pt x="1087" y="2692"/>
                    <a:pt x="1087" y="2692"/>
                  </a:cubicBezTo>
                  <a:cubicBezTo>
                    <a:pt x="1124" y="2696"/>
                    <a:pt x="1124" y="2696"/>
                    <a:pt x="1124" y="2696"/>
                  </a:cubicBezTo>
                  <a:cubicBezTo>
                    <a:pt x="1146" y="2691"/>
                    <a:pt x="1146" y="2691"/>
                    <a:pt x="1146" y="2691"/>
                  </a:cubicBezTo>
                  <a:cubicBezTo>
                    <a:pt x="1189" y="2683"/>
                    <a:pt x="1189" y="2683"/>
                    <a:pt x="1189" y="2683"/>
                  </a:cubicBezTo>
                  <a:cubicBezTo>
                    <a:pt x="1205" y="2673"/>
                    <a:pt x="1205" y="2673"/>
                    <a:pt x="1205" y="2673"/>
                  </a:cubicBezTo>
                  <a:cubicBezTo>
                    <a:pt x="1218" y="2653"/>
                    <a:pt x="1218" y="2653"/>
                    <a:pt x="1218" y="2653"/>
                  </a:cubicBezTo>
                  <a:cubicBezTo>
                    <a:pt x="1228" y="2618"/>
                    <a:pt x="1228" y="2618"/>
                    <a:pt x="1228" y="2618"/>
                  </a:cubicBezTo>
                  <a:cubicBezTo>
                    <a:pt x="1262" y="2604"/>
                    <a:pt x="1262" y="2604"/>
                    <a:pt x="1262" y="2604"/>
                  </a:cubicBezTo>
                  <a:cubicBezTo>
                    <a:pt x="1295" y="2574"/>
                    <a:pt x="1295" y="2574"/>
                    <a:pt x="1295" y="2574"/>
                  </a:cubicBezTo>
                  <a:cubicBezTo>
                    <a:pt x="1297" y="2559"/>
                    <a:pt x="1297" y="2559"/>
                    <a:pt x="1297" y="2559"/>
                  </a:cubicBezTo>
                  <a:cubicBezTo>
                    <a:pt x="1242" y="2594"/>
                    <a:pt x="1242" y="2594"/>
                    <a:pt x="1242" y="2594"/>
                  </a:cubicBezTo>
                  <a:cubicBezTo>
                    <a:pt x="1205" y="2594"/>
                    <a:pt x="1205" y="2594"/>
                    <a:pt x="1205" y="2594"/>
                  </a:cubicBezTo>
                  <a:cubicBezTo>
                    <a:pt x="1187" y="2580"/>
                    <a:pt x="1187" y="2580"/>
                    <a:pt x="1187" y="2580"/>
                  </a:cubicBezTo>
                  <a:cubicBezTo>
                    <a:pt x="1175" y="2549"/>
                    <a:pt x="1175" y="2549"/>
                    <a:pt x="1175" y="2549"/>
                  </a:cubicBezTo>
                  <a:cubicBezTo>
                    <a:pt x="1169" y="2531"/>
                    <a:pt x="1169" y="2531"/>
                    <a:pt x="1169" y="2531"/>
                  </a:cubicBezTo>
                  <a:cubicBezTo>
                    <a:pt x="1169" y="2502"/>
                    <a:pt x="1169" y="2502"/>
                    <a:pt x="1169" y="2502"/>
                  </a:cubicBezTo>
                  <a:cubicBezTo>
                    <a:pt x="1163" y="2484"/>
                    <a:pt x="1163" y="2484"/>
                    <a:pt x="1163" y="2484"/>
                  </a:cubicBezTo>
                  <a:cubicBezTo>
                    <a:pt x="1136" y="2464"/>
                    <a:pt x="1136" y="2464"/>
                    <a:pt x="1136" y="2464"/>
                  </a:cubicBezTo>
                  <a:cubicBezTo>
                    <a:pt x="1132" y="2384"/>
                    <a:pt x="1132" y="2384"/>
                    <a:pt x="1132" y="2384"/>
                  </a:cubicBezTo>
                  <a:cubicBezTo>
                    <a:pt x="1144" y="2348"/>
                    <a:pt x="1144" y="2348"/>
                    <a:pt x="1144" y="2348"/>
                  </a:cubicBezTo>
                  <a:cubicBezTo>
                    <a:pt x="1159" y="2315"/>
                    <a:pt x="1159" y="2315"/>
                    <a:pt x="1159" y="2315"/>
                  </a:cubicBezTo>
                  <a:cubicBezTo>
                    <a:pt x="1177" y="2315"/>
                    <a:pt x="1177" y="2315"/>
                    <a:pt x="1177" y="2315"/>
                  </a:cubicBezTo>
                  <a:cubicBezTo>
                    <a:pt x="1201" y="2315"/>
                    <a:pt x="1201" y="2315"/>
                    <a:pt x="1201" y="2315"/>
                  </a:cubicBezTo>
                  <a:cubicBezTo>
                    <a:pt x="1226" y="2299"/>
                    <a:pt x="1226" y="2299"/>
                    <a:pt x="1226" y="2299"/>
                  </a:cubicBezTo>
                  <a:cubicBezTo>
                    <a:pt x="1218" y="2246"/>
                    <a:pt x="1218" y="2246"/>
                    <a:pt x="1218" y="2246"/>
                  </a:cubicBezTo>
                  <a:cubicBezTo>
                    <a:pt x="1189" y="2224"/>
                    <a:pt x="1189" y="2224"/>
                    <a:pt x="1189" y="2224"/>
                  </a:cubicBezTo>
                  <a:cubicBezTo>
                    <a:pt x="1169" y="2201"/>
                    <a:pt x="1169" y="2201"/>
                    <a:pt x="1169" y="2201"/>
                  </a:cubicBezTo>
                  <a:cubicBezTo>
                    <a:pt x="1175" y="2183"/>
                    <a:pt x="1175" y="2183"/>
                    <a:pt x="1175" y="2183"/>
                  </a:cubicBezTo>
                  <a:cubicBezTo>
                    <a:pt x="1209" y="2152"/>
                    <a:pt x="1209" y="2152"/>
                    <a:pt x="1209" y="2152"/>
                  </a:cubicBezTo>
                  <a:cubicBezTo>
                    <a:pt x="1226" y="2136"/>
                    <a:pt x="1226" y="2136"/>
                    <a:pt x="1226" y="2136"/>
                  </a:cubicBezTo>
                  <a:cubicBezTo>
                    <a:pt x="1209" y="2122"/>
                    <a:pt x="1209" y="2122"/>
                    <a:pt x="1209" y="2122"/>
                  </a:cubicBezTo>
                  <a:cubicBezTo>
                    <a:pt x="1191" y="2100"/>
                    <a:pt x="1191" y="2100"/>
                    <a:pt x="1191" y="2100"/>
                  </a:cubicBezTo>
                  <a:cubicBezTo>
                    <a:pt x="1165" y="2061"/>
                    <a:pt x="1165" y="2061"/>
                    <a:pt x="1165" y="2061"/>
                  </a:cubicBezTo>
                  <a:cubicBezTo>
                    <a:pt x="1167" y="2008"/>
                    <a:pt x="1167" y="2008"/>
                    <a:pt x="1167" y="2008"/>
                  </a:cubicBezTo>
                  <a:cubicBezTo>
                    <a:pt x="1169" y="1961"/>
                    <a:pt x="1169" y="1961"/>
                    <a:pt x="1169" y="1961"/>
                  </a:cubicBezTo>
                  <a:cubicBezTo>
                    <a:pt x="1197" y="1933"/>
                    <a:pt x="1197" y="1933"/>
                    <a:pt x="1197" y="1933"/>
                  </a:cubicBezTo>
                  <a:cubicBezTo>
                    <a:pt x="1230" y="1943"/>
                    <a:pt x="1230" y="1943"/>
                    <a:pt x="1230" y="1943"/>
                  </a:cubicBezTo>
                  <a:cubicBezTo>
                    <a:pt x="1274" y="1963"/>
                    <a:pt x="1274" y="1963"/>
                    <a:pt x="1274" y="1963"/>
                  </a:cubicBezTo>
                  <a:cubicBezTo>
                    <a:pt x="1287" y="2018"/>
                    <a:pt x="1287" y="2018"/>
                    <a:pt x="1287" y="2018"/>
                  </a:cubicBezTo>
                  <a:cubicBezTo>
                    <a:pt x="1305" y="2026"/>
                    <a:pt x="1305" y="2026"/>
                    <a:pt x="1305" y="2026"/>
                  </a:cubicBezTo>
                  <a:cubicBezTo>
                    <a:pt x="1329" y="2006"/>
                    <a:pt x="1329" y="2006"/>
                    <a:pt x="1329" y="2006"/>
                  </a:cubicBezTo>
                  <a:cubicBezTo>
                    <a:pt x="1297" y="1961"/>
                    <a:pt x="1297" y="1961"/>
                    <a:pt x="1297" y="1961"/>
                  </a:cubicBezTo>
                  <a:cubicBezTo>
                    <a:pt x="1295" y="1933"/>
                    <a:pt x="1295" y="1933"/>
                    <a:pt x="1295" y="1933"/>
                  </a:cubicBezTo>
                  <a:cubicBezTo>
                    <a:pt x="1297" y="1900"/>
                    <a:pt x="1297" y="1900"/>
                    <a:pt x="1297" y="1900"/>
                  </a:cubicBezTo>
                  <a:cubicBezTo>
                    <a:pt x="1315" y="1876"/>
                    <a:pt x="1315" y="1876"/>
                    <a:pt x="1315" y="1876"/>
                  </a:cubicBezTo>
                  <a:cubicBezTo>
                    <a:pt x="1348" y="1888"/>
                    <a:pt x="1348" y="1888"/>
                    <a:pt x="1348" y="1888"/>
                  </a:cubicBezTo>
                  <a:cubicBezTo>
                    <a:pt x="1368" y="1900"/>
                    <a:pt x="1368" y="1900"/>
                    <a:pt x="1368" y="1900"/>
                  </a:cubicBezTo>
                  <a:cubicBezTo>
                    <a:pt x="1392" y="1937"/>
                    <a:pt x="1392" y="1937"/>
                    <a:pt x="1392" y="1937"/>
                  </a:cubicBezTo>
                  <a:cubicBezTo>
                    <a:pt x="1429" y="1908"/>
                    <a:pt x="1429" y="1908"/>
                    <a:pt x="1429" y="1908"/>
                  </a:cubicBezTo>
                  <a:cubicBezTo>
                    <a:pt x="1455" y="1888"/>
                    <a:pt x="1455" y="1888"/>
                    <a:pt x="1455" y="1888"/>
                  </a:cubicBezTo>
                  <a:cubicBezTo>
                    <a:pt x="1500" y="1876"/>
                    <a:pt x="1500" y="1876"/>
                    <a:pt x="1500" y="1876"/>
                  </a:cubicBezTo>
                  <a:cubicBezTo>
                    <a:pt x="1551" y="1888"/>
                    <a:pt x="1551" y="1888"/>
                    <a:pt x="1551" y="1888"/>
                  </a:cubicBezTo>
                  <a:cubicBezTo>
                    <a:pt x="1574" y="1876"/>
                    <a:pt x="1574" y="1876"/>
                    <a:pt x="1574" y="1876"/>
                  </a:cubicBezTo>
                  <a:cubicBezTo>
                    <a:pt x="1576" y="1853"/>
                    <a:pt x="1576" y="1853"/>
                    <a:pt x="1576" y="1853"/>
                  </a:cubicBezTo>
                  <a:cubicBezTo>
                    <a:pt x="1531" y="1809"/>
                    <a:pt x="1531" y="1809"/>
                    <a:pt x="1531" y="1809"/>
                  </a:cubicBezTo>
                  <a:cubicBezTo>
                    <a:pt x="1494" y="1776"/>
                    <a:pt x="1494" y="1776"/>
                    <a:pt x="1494" y="1776"/>
                  </a:cubicBezTo>
                  <a:cubicBezTo>
                    <a:pt x="1447" y="1715"/>
                    <a:pt x="1447" y="1715"/>
                    <a:pt x="1447" y="1715"/>
                  </a:cubicBezTo>
                  <a:cubicBezTo>
                    <a:pt x="1421" y="1689"/>
                    <a:pt x="1421" y="1689"/>
                    <a:pt x="1421" y="1689"/>
                  </a:cubicBezTo>
                  <a:cubicBezTo>
                    <a:pt x="1425" y="1668"/>
                    <a:pt x="1425" y="1668"/>
                    <a:pt x="1425" y="1668"/>
                  </a:cubicBezTo>
                  <a:cubicBezTo>
                    <a:pt x="1443" y="1658"/>
                    <a:pt x="1443" y="1658"/>
                    <a:pt x="1443" y="1658"/>
                  </a:cubicBezTo>
                  <a:cubicBezTo>
                    <a:pt x="1453" y="1658"/>
                    <a:pt x="1453" y="1658"/>
                    <a:pt x="1453" y="1658"/>
                  </a:cubicBezTo>
                  <a:cubicBezTo>
                    <a:pt x="1492" y="1681"/>
                    <a:pt x="1492" y="1681"/>
                    <a:pt x="1492" y="1681"/>
                  </a:cubicBezTo>
                  <a:cubicBezTo>
                    <a:pt x="1539" y="1672"/>
                    <a:pt x="1539" y="1672"/>
                    <a:pt x="1539" y="1672"/>
                  </a:cubicBezTo>
                  <a:cubicBezTo>
                    <a:pt x="1555" y="1642"/>
                    <a:pt x="1555" y="1642"/>
                    <a:pt x="1555" y="1642"/>
                  </a:cubicBezTo>
                  <a:cubicBezTo>
                    <a:pt x="1561" y="1587"/>
                    <a:pt x="1561" y="1587"/>
                    <a:pt x="1561" y="1587"/>
                  </a:cubicBezTo>
                  <a:cubicBezTo>
                    <a:pt x="1561" y="1587"/>
                    <a:pt x="1521" y="1559"/>
                    <a:pt x="1515" y="1556"/>
                  </a:cubicBezTo>
                  <a:cubicBezTo>
                    <a:pt x="1510" y="1552"/>
                    <a:pt x="1476" y="1518"/>
                    <a:pt x="1476" y="1518"/>
                  </a:cubicBezTo>
                  <a:cubicBezTo>
                    <a:pt x="1456" y="1461"/>
                    <a:pt x="1456" y="1461"/>
                    <a:pt x="1456" y="1461"/>
                  </a:cubicBezTo>
                  <a:cubicBezTo>
                    <a:pt x="1468" y="1461"/>
                    <a:pt x="1468" y="1461"/>
                    <a:pt x="1468" y="1461"/>
                  </a:cubicBezTo>
                  <a:cubicBezTo>
                    <a:pt x="1533" y="1461"/>
                    <a:pt x="1533" y="1461"/>
                    <a:pt x="1533" y="1461"/>
                  </a:cubicBezTo>
                  <a:cubicBezTo>
                    <a:pt x="1580" y="1461"/>
                    <a:pt x="1580" y="1461"/>
                    <a:pt x="1580" y="1461"/>
                  </a:cubicBezTo>
                  <a:cubicBezTo>
                    <a:pt x="1630" y="1447"/>
                    <a:pt x="1630" y="1447"/>
                    <a:pt x="1630" y="1447"/>
                  </a:cubicBezTo>
                  <a:cubicBezTo>
                    <a:pt x="1669" y="1447"/>
                    <a:pt x="1669" y="1447"/>
                    <a:pt x="1669" y="1447"/>
                  </a:cubicBezTo>
                  <a:cubicBezTo>
                    <a:pt x="1712" y="1447"/>
                    <a:pt x="1712" y="1447"/>
                    <a:pt x="1712" y="1447"/>
                  </a:cubicBezTo>
                  <a:cubicBezTo>
                    <a:pt x="1657" y="1404"/>
                    <a:pt x="1657" y="1404"/>
                    <a:pt x="1657" y="1404"/>
                  </a:cubicBezTo>
                  <a:cubicBezTo>
                    <a:pt x="1614" y="1357"/>
                    <a:pt x="1614" y="1357"/>
                    <a:pt x="1614" y="1357"/>
                  </a:cubicBezTo>
                  <a:cubicBezTo>
                    <a:pt x="1618" y="1323"/>
                    <a:pt x="1618" y="1323"/>
                    <a:pt x="1618" y="1323"/>
                  </a:cubicBezTo>
                  <a:cubicBezTo>
                    <a:pt x="1624" y="1298"/>
                    <a:pt x="1624" y="1298"/>
                    <a:pt x="1624" y="1298"/>
                  </a:cubicBezTo>
                  <a:cubicBezTo>
                    <a:pt x="1639" y="1266"/>
                    <a:pt x="1639" y="1266"/>
                    <a:pt x="1639" y="1266"/>
                  </a:cubicBezTo>
                  <a:cubicBezTo>
                    <a:pt x="1655" y="1266"/>
                    <a:pt x="1655" y="1266"/>
                    <a:pt x="1655" y="1266"/>
                  </a:cubicBezTo>
                  <a:cubicBezTo>
                    <a:pt x="1671" y="1266"/>
                    <a:pt x="1671" y="1266"/>
                    <a:pt x="1671" y="1266"/>
                  </a:cubicBezTo>
                  <a:cubicBezTo>
                    <a:pt x="1663" y="1241"/>
                    <a:pt x="1663" y="1241"/>
                    <a:pt x="1663" y="1241"/>
                  </a:cubicBezTo>
                  <a:cubicBezTo>
                    <a:pt x="1661" y="1229"/>
                    <a:pt x="1661" y="1229"/>
                    <a:pt x="1661" y="1229"/>
                  </a:cubicBezTo>
                  <a:cubicBezTo>
                    <a:pt x="1712" y="1213"/>
                    <a:pt x="1712" y="1213"/>
                    <a:pt x="1712" y="1213"/>
                  </a:cubicBezTo>
                  <a:cubicBezTo>
                    <a:pt x="1702" y="1194"/>
                    <a:pt x="1702" y="1194"/>
                    <a:pt x="1702" y="1194"/>
                  </a:cubicBezTo>
                  <a:cubicBezTo>
                    <a:pt x="1673" y="1168"/>
                    <a:pt x="1673" y="1168"/>
                    <a:pt x="1673" y="1168"/>
                  </a:cubicBezTo>
                  <a:cubicBezTo>
                    <a:pt x="1651" y="1148"/>
                    <a:pt x="1651" y="1148"/>
                    <a:pt x="1651" y="1148"/>
                  </a:cubicBezTo>
                  <a:cubicBezTo>
                    <a:pt x="1665" y="1099"/>
                    <a:pt x="1665" y="1099"/>
                    <a:pt x="1665" y="1099"/>
                  </a:cubicBezTo>
                  <a:cubicBezTo>
                    <a:pt x="1675" y="1089"/>
                    <a:pt x="1675" y="1089"/>
                    <a:pt x="1675" y="1089"/>
                  </a:cubicBezTo>
                  <a:cubicBezTo>
                    <a:pt x="1700" y="1044"/>
                    <a:pt x="1700" y="1044"/>
                    <a:pt x="1700" y="1044"/>
                  </a:cubicBezTo>
                  <a:cubicBezTo>
                    <a:pt x="1704" y="995"/>
                    <a:pt x="1704" y="995"/>
                    <a:pt x="1704" y="995"/>
                  </a:cubicBezTo>
                  <a:cubicBezTo>
                    <a:pt x="1724" y="981"/>
                    <a:pt x="1724" y="981"/>
                    <a:pt x="1724" y="981"/>
                  </a:cubicBezTo>
                  <a:cubicBezTo>
                    <a:pt x="1724" y="981"/>
                    <a:pt x="1744" y="981"/>
                    <a:pt x="1750" y="981"/>
                  </a:cubicBezTo>
                  <a:cubicBezTo>
                    <a:pt x="1755" y="981"/>
                    <a:pt x="1777" y="995"/>
                    <a:pt x="1777" y="995"/>
                  </a:cubicBezTo>
                  <a:cubicBezTo>
                    <a:pt x="1777" y="995"/>
                    <a:pt x="1809" y="997"/>
                    <a:pt x="1814" y="999"/>
                  </a:cubicBezTo>
                  <a:cubicBezTo>
                    <a:pt x="1820" y="1001"/>
                    <a:pt x="1828" y="1005"/>
                    <a:pt x="1834" y="1007"/>
                  </a:cubicBezTo>
                  <a:cubicBezTo>
                    <a:pt x="1840" y="1009"/>
                    <a:pt x="1864" y="1015"/>
                    <a:pt x="1864" y="1015"/>
                  </a:cubicBezTo>
                  <a:cubicBezTo>
                    <a:pt x="1864" y="1015"/>
                    <a:pt x="1921" y="1034"/>
                    <a:pt x="1927" y="1044"/>
                  </a:cubicBezTo>
                  <a:cubicBezTo>
                    <a:pt x="1932" y="1054"/>
                    <a:pt x="1936" y="1115"/>
                    <a:pt x="1936" y="1115"/>
                  </a:cubicBezTo>
                  <a:cubicBezTo>
                    <a:pt x="1929" y="1135"/>
                    <a:pt x="1929" y="1135"/>
                    <a:pt x="1929" y="1135"/>
                  </a:cubicBezTo>
                  <a:cubicBezTo>
                    <a:pt x="1925" y="1148"/>
                    <a:pt x="1925" y="1148"/>
                    <a:pt x="1925" y="1148"/>
                  </a:cubicBezTo>
                  <a:cubicBezTo>
                    <a:pt x="1952" y="1123"/>
                    <a:pt x="1952" y="1123"/>
                    <a:pt x="1952" y="1123"/>
                  </a:cubicBezTo>
                  <a:cubicBezTo>
                    <a:pt x="1952" y="1123"/>
                    <a:pt x="1964" y="1111"/>
                    <a:pt x="1970" y="1103"/>
                  </a:cubicBezTo>
                  <a:cubicBezTo>
                    <a:pt x="1976" y="1095"/>
                    <a:pt x="1976" y="1095"/>
                    <a:pt x="1976" y="1095"/>
                  </a:cubicBezTo>
                  <a:cubicBezTo>
                    <a:pt x="1997" y="1074"/>
                    <a:pt x="1997" y="1074"/>
                    <a:pt x="1997" y="1074"/>
                  </a:cubicBezTo>
                  <a:cubicBezTo>
                    <a:pt x="1997" y="1058"/>
                    <a:pt x="1997" y="1058"/>
                    <a:pt x="1997" y="1058"/>
                  </a:cubicBezTo>
                  <a:cubicBezTo>
                    <a:pt x="2015" y="1048"/>
                    <a:pt x="2015" y="1048"/>
                    <a:pt x="2015" y="1048"/>
                  </a:cubicBezTo>
                  <a:cubicBezTo>
                    <a:pt x="2041" y="1054"/>
                    <a:pt x="2041" y="1054"/>
                    <a:pt x="2041" y="1054"/>
                  </a:cubicBezTo>
                  <a:cubicBezTo>
                    <a:pt x="2074" y="1058"/>
                    <a:pt x="2074" y="1058"/>
                    <a:pt x="2074" y="1058"/>
                  </a:cubicBezTo>
                  <a:cubicBezTo>
                    <a:pt x="2117" y="1091"/>
                    <a:pt x="2117" y="1091"/>
                    <a:pt x="2117" y="1091"/>
                  </a:cubicBezTo>
                  <a:cubicBezTo>
                    <a:pt x="2111" y="1123"/>
                    <a:pt x="2111" y="1123"/>
                    <a:pt x="2111" y="1123"/>
                  </a:cubicBezTo>
                  <a:cubicBezTo>
                    <a:pt x="2129" y="1113"/>
                    <a:pt x="2129" y="1113"/>
                    <a:pt x="2129" y="1113"/>
                  </a:cubicBezTo>
                  <a:cubicBezTo>
                    <a:pt x="2165" y="1101"/>
                    <a:pt x="2165" y="1101"/>
                    <a:pt x="2165" y="1101"/>
                  </a:cubicBezTo>
                  <a:cubicBezTo>
                    <a:pt x="2226" y="1101"/>
                    <a:pt x="2226" y="1101"/>
                    <a:pt x="2226" y="1101"/>
                  </a:cubicBezTo>
                  <a:cubicBezTo>
                    <a:pt x="2249" y="1087"/>
                    <a:pt x="2249" y="1087"/>
                    <a:pt x="2249" y="1087"/>
                  </a:cubicBezTo>
                  <a:cubicBezTo>
                    <a:pt x="2265" y="1074"/>
                    <a:pt x="2265" y="1074"/>
                    <a:pt x="2265" y="1074"/>
                  </a:cubicBezTo>
                  <a:cubicBezTo>
                    <a:pt x="2281" y="1060"/>
                    <a:pt x="2281" y="1060"/>
                    <a:pt x="2281" y="1060"/>
                  </a:cubicBezTo>
                  <a:cubicBezTo>
                    <a:pt x="2310" y="1052"/>
                    <a:pt x="2310" y="1052"/>
                    <a:pt x="2310" y="1052"/>
                  </a:cubicBezTo>
                  <a:cubicBezTo>
                    <a:pt x="2338" y="1054"/>
                    <a:pt x="2338" y="1054"/>
                    <a:pt x="2338" y="1054"/>
                  </a:cubicBezTo>
                  <a:cubicBezTo>
                    <a:pt x="2349" y="1032"/>
                    <a:pt x="2349" y="1032"/>
                    <a:pt x="2349" y="1032"/>
                  </a:cubicBezTo>
                  <a:cubicBezTo>
                    <a:pt x="2373" y="1013"/>
                    <a:pt x="2373" y="1013"/>
                    <a:pt x="2373" y="1013"/>
                  </a:cubicBezTo>
                  <a:cubicBezTo>
                    <a:pt x="2389" y="1050"/>
                    <a:pt x="2389" y="1050"/>
                    <a:pt x="2389" y="1050"/>
                  </a:cubicBezTo>
                  <a:cubicBezTo>
                    <a:pt x="2405" y="1052"/>
                    <a:pt x="2405" y="1052"/>
                    <a:pt x="2405" y="1052"/>
                  </a:cubicBezTo>
                  <a:cubicBezTo>
                    <a:pt x="2424" y="1052"/>
                    <a:pt x="2424" y="1052"/>
                    <a:pt x="2424" y="1052"/>
                  </a:cubicBezTo>
                  <a:cubicBezTo>
                    <a:pt x="2475" y="1048"/>
                    <a:pt x="2475" y="1048"/>
                    <a:pt x="2475" y="1048"/>
                  </a:cubicBezTo>
                  <a:cubicBezTo>
                    <a:pt x="2505" y="1040"/>
                    <a:pt x="2505" y="1040"/>
                    <a:pt x="2505" y="1040"/>
                  </a:cubicBezTo>
                  <a:cubicBezTo>
                    <a:pt x="2558" y="1022"/>
                    <a:pt x="2558" y="1022"/>
                    <a:pt x="2558" y="1022"/>
                  </a:cubicBezTo>
                  <a:cubicBezTo>
                    <a:pt x="2558" y="1022"/>
                    <a:pt x="2586" y="999"/>
                    <a:pt x="2591" y="997"/>
                  </a:cubicBezTo>
                  <a:cubicBezTo>
                    <a:pt x="2597" y="995"/>
                    <a:pt x="2635" y="985"/>
                    <a:pt x="2641" y="981"/>
                  </a:cubicBezTo>
                  <a:cubicBezTo>
                    <a:pt x="2647" y="977"/>
                    <a:pt x="2708" y="997"/>
                    <a:pt x="2708" y="997"/>
                  </a:cubicBezTo>
                  <a:cubicBezTo>
                    <a:pt x="2719" y="997"/>
                    <a:pt x="2719" y="997"/>
                    <a:pt x="2719" y="997"/>
                  </a:cubicBezTo>
                  <a:cubicBezTo>
                    <a:pt x="2792" y="989"/>
                    <a:pt x="2792" y="989"/>
                    <a:pt x="2792" y="989"/>
                  </a:cubicBezTo>
                  <a:cubicBezTo>
                    <a:pt x="2816" y="981"/>
                    <a:pt x="2816" y="981"/>
                    <a:pt x="2816" y="981"/>
                  </a:cubicBezTo>
                  <a:cubicBezTo>
                    <a:pt x="2794" y="944"/>
                    <a:pt x="2794" y="944"/>
                    <a:pt x="2794" y="944"/>
                  </a:cubicBezTo>
                  <a:cubicBezTo>
                    <a:pt x="2810" y="918"/>
                    <a:pt x="2810" y="918"/>
                    <a:pt x="2810" y="918"/>
                  </a:cubicBezTo>
                  <a:cubicBezTo>
                    <a:pt x="2859" y="934"/>
                    <a:pt x="2859" y="934"/>
                    <a:pt x="2859" y="934"/>
                  </a:cubicBezTo>
                  <a:cubicBezTo>
                    <a:pt x="2892" y="942"/>
                    <a:pt x="2892" y="942"/>
                    <a:pt x="2892" y="942"/>
                  </a:cubicBezTo>
                  <a:cubicBezTo>
                    <a:pt x="2957" y="936"/>
                    <a:pt x="2957" y="936"/>
                    <a:pt x="2957" y="936"/>
                  </a:cubicBezTo>
                  <a:cubicBezTo>
                    <a:pt x="3029" y="940"/>
                    <a:pt x="3029" y="940"/>
                    <a:pt x="3029" y="940"/>
                  </a:cubicBezTo>
                  <a:cubicBezTo>
                    <a:pt x="3050" y="958"/>
                    <a:pt x="3050" y="958"/>
                    <a:pt x="3050" y="958"/>
                  </a:cubicBezTo>
                  <a:cubicBezTo>
                    <a:pt x="3018" y="1022"/>
                    <a:pt x="3018" y="1022"/>
                    <a:pt x="3018" y="1022"/>
                  </a:cubicBezTo>
                  <a:cubicBezTo>
                    <a:pt x="3010" y="1076"/>
                    <a:pt x="3010" y="1076"/>
                    <a:pt x="3010" y="1076"/>
                  </a:cubicBezTo>
                  <a:cubicBezTo>
                    <a:pt x="2987" y="1117"/>
                    <a:pt x="2987" y="1117"/>
                    <a:pt x="2987" y="1117"/>
                  </a:cubicBezTo>
                  <a:cubicBezTo>
                    <a:pt x="2987" y="1150"/>
                    <a:pt x="2987" y="1150"/>
                    <a:pt x="2987" y="1150"/>
                  </a:cubicBezTo>
                  <a:cubicBezTo>
                    <a:pt x="3001" y="1168"/>
                    <a:pt x="3001" y="1168"/>
                    <a:pt x="3001" y="1168"/>
                  </a:cubicBezTo>
                  <a:cubicBezTo>
                    <a:pt x="3038" y="1186"/>
                    <a:pt x="3038" y="1186"/>
                    <a:pt x="3038" y="1186"/>
                  </a:cubicBezTo>
                  <a:cubicBezTo>
                    <a:pt x="3050" y="1198"/>
                    <a:pt x="3050" y="1198"/>
                    <a:pt x="3050" y="1198"/>
                  </a:cubicBezTo>
                  <a:cubicBezTo>
                    <a:pt x="3020" y="1260"/>
                    <a:pt x="3020" y="1260"/>
                    <a:pt x="3020" y="1260"/>
                  </a:cubicBezTo>
                  <a:cubicBezTo>
                    <a:pt x="3001" y="1300"/>
                    <a:pt x="3001" y="1300"/>
                    <a:pt x="3001" y="1300"/>
                  </a:cubicBezTo>
                  <a:cubicBezTo>
                    <a:pt x="2969" y="1345"/>
                    <a:pt x="2969" y="1345"/>
                    <a:pt x="2969" y="1345"/>
                  </a:cubicBezTo>
                  <a:cubicBezTo>
                    <a:pt x="2912" y="1392"/>
                    <a:pt x="2912" y="1392"/>
                    <a:pt x="2912" y="1392"/>
                  </a:cubicBezTo>
                  <a:cubicBezTo>
                    <a:pt x="2873" y="1420"/>
                    <a:pt x="2873" y="1420"/>
                    <a:pt x="2873" y="1420"/>
                  </a:cubicBezTo>
                  <a:cubicBezTo>
                    <a:pt x="2818" y="1430"/>
                    <a:pt x="2818" y="1430"/>
                    <a:pt x="2818" y="1430"/>
                  </a:cubicBezTo>
                  <a:cubicBezTo>
                    <a:pt x="2782" y="1489"/>
                    <a:pt x="2782" y="1489"/>
                    <a:pt x="2782" y="1489"/>
                  </a:cubicBezTo>
                  <a:cubicBezTo>
                    <a:pt x="2759" y="1542"/>
                    <a:pt x="2759" y="1542"/>
                    <a:pt x="2759" y="1542"/>
                  </a:cubicBezTo>
                  <a:cubicBezTo>
                    <a:pt x="2690" y="1587"/>
                    <a:pt x="2690" y="1587"/>
                    <a:pt x="2690" y="1587"/>
                  </a:cubicBezTo>
                  <a:cubicBezTo>
                    <a:pt x="2613" y="1674"/>
                    <a:pt x="2613" y="1674"/>
                    <a:pt x="2613" y="1674"/>
                  </a:cubicBezTo>
                  <a:cubicBezTo>
                    <a:pt x="2538" y="1729"/>
                    <a:pt x="2538" y="1729"/>
                    <a:pt x="2538" y="1729"/>
                  </a:cubicBezTo>
                  <a:cubicBezTo>
                    <a:pt x="2489" y="1762"/>
                    <a:pt x="2489" y="1762"/>
                    <a:pt x="2489" y="1762"/>
                  </a:cubicBezTo>
                  <a:cubicBezTo>
                    <a:pt x="2442" y="1805"/>
                    <a:pt x="2442" y="1805"/>
                    <a:pt x="2442" y="1805"/>
                  </a:cubicBezTo>
                  <a:cubicBezTo>
                    <a:pt x="2389" y="1839"/>
                    <a:pt x="2389" y="1839"/>
                    <a:pt x="2389" y="1839"/>
                  </a:cubicBezTo>
                  <a:cubicBezTo>
                    <a:pt x="2346" y="1856"/>
                    <a:pt x="2346" y="1856"/>
                    <a:pt x="2346" y="1856"/>
                  </a:cubicBezTo>
                  <a:cubicBezTo>
                    <a:pt x="2407" y="1884"/>
                    <a:pt x="2407" y="1884"/>
                    <a:pt x="2407" y="1884"/>
                  </a:cubicBezTo>
                  <a:cubicBezTo>
                    <a:pt x="2397" y="1910"/>
                    <a:pt x="2397" y="1910"/>
                    <a:pt x="2397" y="1910"/>
                  </a:cubicBezTo>
                  <a:cubicBezTo>
                    <a:pt x="2397" y="1910"/>
                    <a:pt x="2361" y="1937"/>
                    <a:pt x="2355" y="1943"/>
                  </a:cubicBezTo>
                  <a:cubicBezTo>
                    <a:pt x="2350" y="1949"/>
                    <a:pt x="2300" y="1971"/>
                    <a:pt x="2300" y="1971"/>
                  </a:cubicBezTo>
                  <a:cubicBezTo>
                    <a:pt x="2328" y="1980"/>
                    <a:pt x="2328" y="1980"/>
                    <a:pt x="2328" y="1980"/>
                  </a:cubicBezTo>
                  <a:cubicBezTo>
                    <a:pt x="2393" y="1980"/>
                    <a:pt x="2393" y="1980"/>
                    <a:pt x="2393" y="1980"/>
                  </a:cubicBezTo>
                  <a:cubicBezTo>
                    <a:pt x="2407" y="1980"/>
                    <a:pt x="2428" y="1978"/>
                    <a:pt x="2428" y="1978"/>
                  </a:cubicBezTo>
                  <a:cubicBezTo>
                    <a:pt x="2501" y="1974"/>
                    <a:pt x="2501" y="1974"/>
                    <a:pt x="2501" y="1974"/>
                  </a:cubicBezTo>
                  <a:cubicBezTo>
                    <a:pt x="2501" y="1974"/>
                    <a:pt x="2503" y="1971"/>
                    <a:pt x="2517" y="1963"/>
                  </a:cubicBezTo>
                  <a:cubicBezTo>
                    <a:pt x="2530" y="1955"/>
                    <a:pt x="2540" y="1947"/>
                    <a:pt x="2540" y="1947"/>
                  </a:cubicBezTo>
                  <a:cubicBezTo>
                    <a:pt x="2489" y="2022"/>
                    <a:pt x="2489" y="2022"/>
                    <a:pt x="2489" y="2022"/>
                  </a:cubicBezTo>
                  <a:cubicBezTo>
                    <a:pt x="2444" y="2112"/>
                    <a:pt x="2444" y="2112"/>
                    <a:pt x="2444" y="2112"/>
                  </a:cubicBezTo>
                  <a:cubicBezTo>
                    <a:pt x="2381" y="2142"/>
                    <a:pt x="2381" y="2142"/>
                    <a:pt x="2381" y="2142"/>
                  </a:cubicBezTo>
                  <a:cubicBezTo>
                    <a:pt x="2340" y="2138"/>
                    <a:pt x="2340" y="2138"/>
                    <a:pt x="2340" y="2138"/>
                  </a:cubicBezTo>
                  <a:cubicBezTo>
                    <a:pt x="2340" y="2138"/>
                    <a:pt x="2302" y="2163"/>
                    <a:pt x="2294" y="2165"/>
                  </a:cubicBezTo>
                  <a:cubicBezTo>
                    <a:pt x="2287" y="2167"/>
                    <a:pt x="2239" y="2179"/>
                    <a:pt x="2239" y="2179"/>
                  </a:cubicBezTo>
                  <a:cubicBezTo>
                    <a:pt x="2269" y="2199"/>
                    <a:pt x="2269" y="2199"/>
                    <a:pt x="2269" y="2199"/>
                  </a:cubicBezTo>
                  <a:cubicBezTo>
                    <a:pt x="2269" y="2199"/>
                    <a:pt x="2338" y="2199"/>
                    <a:pt x="2344" y="2199"/>
                  </a:cubicBezTo>
                  <a:cubicBezTo>
                    <a:pt x="2350" y="2199"/>
                    <a:pt x="2350" y="2199"/>
                    <a:pt x="2350" y="2199"/>
                  </a:cubicBezTo>
                  <a:cubicBezTo>
                    <a:pt x="2350" y="2213"/>
                    <a:pt x="2312" y="2275"/>
                    <a:pt x="2292" y="2289"/>
                  </a:cubicBezTo>
                  <a:cubicBezTo>
                    <a:pt x="2273" y="2303"/>
                    <a:pt x="2243" y="2327"/>
                    <a:pt x="2243" y="2327"/>
                  </a:cubicBezTo>
                  <a:cubicBezTo>
                    <a:pt x="2243" y="2342"/>
                    <a:pt x="2243" y="2342"/>
                    <a:pt x="2243" y="2342"/>
                  </a:cubicBezTo>
                  <a:cubicBezTo>
                    <a:pt x="2245" y="2356"/>
                    <a:pt x="2245" y="2356"/>
                    <a:pt x="2245" y="2356"/>
                  </a:cubicBezTo>
                  <a:cubicBezTo>
                    <a:pt x="2271" y="2388"/>
                    <a:pt x="2271" y="2388"/>
                    <a:pt x="2271" y="2388"/>
                  </a:cubicBezTo>
                  <a:cubicBezTo>
                    <a:pt x="2367" y="2325"/>
                    <a:pt x="2367" y="2325"/>
                    <a:pt x="2367" y="2325"/>
                  </a:cubicBezTo>
                  <a:cubicBezTo>
                    <a:pt x="2367" y="2325"/>
                    <a:pt x="2365" y="2275"/>
                    <a:pt x="2383" y="2275"/>
                  </a:cubicBezTo>
                  <a:cubicBezTo>
                    <a:pt x="2401" y="2275"/>
                    <a:pt x="2412" y="2275"/>
                    <a:pt x="2432" y="2275"/>
                  </a:cubicBezTo>
                  <a:cubicBezTo>
                    <a:pt x="2452" y="2275"/>
                    <a:pt x="2485" y="2272"/>
                    <a:pt x="2493" y="2272"/>
                  </a:cubicBezTo>
                  <a:cubicBezTo>
                    <a:pt x="2501" y="2272"/>
                    <a:pt x="2505" y="2273"/>
                    <a:pt x="2517" y="2266"/>
                  </a:cubicBezTo>
                  <a:cubicBezTo>
                    <a:pt x="2529" y="2258"/>
                    <a:pt x="2593" y="2242"/>
                    <a:pt x="2599" y="2234"/>
                  </a:cubicBezTo>
                  <a:cubicBezTo>
                    <a:pt x="2605" y="2226"/>
                    <a:pt x="2609" y="2207"/>
                    <a:pt x="2635" y="2207"/>
                  </a:cubicBezTo>
                  <a:cubicBezTo>
                    <a:pt x="2660" y="2207"/>
                    <a:pt x="2686" y="2207"/>
                    <a:pt x="2686" y="2207"/>
                  </a:cubicBezTo>
                  <a:cubicBezTo>
                    <a:pt x="2686" y="2207"/>
                    <a:pt x="2696" y="2197"/>
                    <a:pt x="2717" y="2185"/>
                  </a:cubicBezTo>
                  <a:cubicBezTo>
                    <a:pt x="2739" y="2173"/>
                    <a:pt x="2753" y="2165"/>
                    <a:pt x="2770" y="2150"/>
                  </a:cubicBezTo>
                  <a:cubicBezTo>
                    <a:pt x="2788" y="2134"/>
                    <a:pt x="2845" y="2132"/>
                    <a:pt x="2845" y="2132"/>
                  </a:cubicBezTo>
                  <a:cubicBezTo>
                    <a:pt x="2910" y="2153"/>
                    <a:pt x="2910" y="2153"/>
                    <a:pt x="2910" y="2153"/>
                  </a:cubicBezTo>
                  <a:cubicBezTo>
                    <a:pt x="2910" y="2153"/>
                    <a:pt x="2961" y="2171"/>
                    <a:pt x="2971" y="2171"/>
                  </a:cubicBezTo>
                  <a:cubicBezTo>
                    <a:pt x="2981" y="2171"/>
                    <a:pt x="3040" y="2173"/>
                    <a:pt x="3040" y="2173"/>
                  </a:cubicBezTo>
                  <a:cubicBezTo>
                    <a:pt x="3089" y="2155"/>
                    <a:pt x="3089" y="2155"/>
                    <a:pt x="3089" y="2155"/>
                  </a:cubicBezTo>
                  <a:cubicBezTo>
                    <a:pt x="3089" y="2155"/>
                    <a:pt x="3130" y="2144"/>
                    <a:pt x="3140" y="2146"/>
                  </a:cubicBezTo>
                  <a:cubicBezTo>
                    <a:pt x="3150" y="2148"/>
                    <a:pt x="3201" y="2157"/>
                    <a:pt x="3207" y="2157"/>
                  </a:cubicBezTo>
                  <a:cubicBezTo>
                    <a:pt x="3213" y="2157"/>
                    <a:pt x="3319" y="2193"/>
                    <a:pt x="3329" y="2193"/>
                  </a:cubicBezTo>
                  <a:cubicBezTo>
                    <a:pt x="3339" y="2193"/>
                    <a:pt x="3447" y="2183"/>
                    <a:pt x="3447" y="2183"/>
                  </a:cubicBezTo>
                  <a:cubicBezTo>
                    <a:pt x="3530" y="2177"/>
                    <a:pt x="3530" y="2177"/>
                    <a:pt x="3530" y="2177"/>
                  </a:cubicBezTo>
                  <a:cubicBezTo>
                    <a:pt x="3587" y="2173"/>
                    <a:pt x="3587" y="2173"/>
                    <a:pt x="3587" y="2173"/>
                  </a:cubicBezTo>
                  <a:cubicBezTo>
                    <a:pt x="3587" y="2173"/>
                    <a:pt x="3630" y="2181"/>
                    <a:pt x="3658" y="2173"/>
                  </a:cubicBezTo>
                  <a:cubicBezTo>
                    <a:pt x="3685" y="2165"/>
                    <a:pt x="3730" y="2167"/>
                    <a:pt x="3730" y="2167"/>
                  </a:cubicBezTo>
                  <a:cubicBezTo>
                    <a:pt x="3766" y="2191"/>
                    <a:pt x="3766" y="2191"/>
                    <a:pt x="3766" y="2191"/>
                  </a:cubicBezTo>
                  <a:cubicBezTo>
                    <a:pt x="3766" y="2191"/>
                    <a:pt x="3791" y="2209"/>
                    <a:pt x="3797" y="2211"/>
                  </a:cubicBezTo>
                  <a:cubicBezTo>
                    <a:pt x="3803" y="2213"/>
                    <a:pt x="3829" y="2238"/>
                    <a:pt x="3829" y="2238"/>
                  </a:cubicBezTo>
                  <a:cubicBezTo>
                    <a:pt x="3870" y="2325"/>
                    <a:pt x="3870" y="2325"/>
                    <a:pt x="3870" y="2325"/>
                  </a:cubicBezTo>
                  <a:cubicBezTo>
                    <a:pt x="3870" y="2352"/>
                    <a:pt x="3870" y="2352"/>
                    <a:pt x="3870" y="2352"/>
                  </a:cubicBezTo>
                  <a:cubicBezTo>
                    <a:pt x="3870" y="2372"/>
                    <a:pt x="3870" y="2372"/>
                    <a:pt x="3870" y="2372"/>
                  </a:cubicBezTo>
                  <a:cubicBezTo>
                    <a:pt x="3894" y="2399"/>
                    <a:pt x="3894" y="2399"/>
                    <a:pt x="3894" y="2399"/>
                  </a:cubicBezTo>
                  <a:cubicBezTo>
                    <a:pt x="3894" y="2399"/>
                    <a:pt x="3886" y="2435"/>
                    <a:pt x="3884" y="2447"/>
                  </a:cubicBezTo>
                  <a:cubicBezTo>
                    <a:pt x="3882" y="2458"/>
                    <a:pt x="3860" y="2508"/>
                    <a:pt x="3860" y="2508"/>
                  </a:cubicBezTo>
                  <a:cubicBezTo>
                    <a:pt x="3817" y="2533"/>
                    <a:pt x="3817" y="2533"/>
                    <a:pt x="3817" y="2533"/>
                  </a:cubicBezTo>
                  <a:cubicBezTo>
                    <a:pt x="3766" y="2622"/>
                    <a:pt x="3766" y="2622"/>
                    <a:pt x="3766" y="2622"/>
                  </a:cubicBezTo>
                  <a:cubicBezTo>
                    <a:pt x="3730" y="2679"/>
                    <a:pt x="3730" y="2679"/>
                    <a:pt x="3730" y="2679"/>
                  </a:cubicBezTo>
                  <a:cubicBezTo>
                    <a:pt x="3713" y="2730"/>
                    <a:pt x="3713" y="2730"/>
                    <a:pt x="3713" y="2730"/>
                  </a:cubicBezTo>
                  <a:cubicBezTo>
                    <a:pt x="3699" y="2791"/>
                    <a:pt x="3699" y="2791"/>
                    <a:pt x="3699" y="2791"/>
                  </a:cubicBezTo>
                  <a:cubicBezTo>
                    <a:pt x="3687" y="2871"/>
                    <a:pt x="3687" y="2871"/>
                    <a:pt x="3687" y="2871"/>
                  </a:cubicBezTo>
                  <a:cubicBezTo>
                    <a:pt x="3683" y="2927"/>
                    <a:pt x="3683" y="2927"/>
                    <a:pt x="3683" y="2927"/>
                  </a:cubicBezTo>
                  <a:cubicBezTo>
                    <a:pt x="3652" y="3013"/>
                    <a:pt x="3652" y="3013"/>
                    <a:pt x="3652" y="3013"/>
                  </a:cubicBezTo>
                  <a:cubicBezTo>
                    <a:pt x="3634" y="3058"/>
                    <a:pt x="3634" y="3058"/>
                    <a:pt x="3634" y="3058"/>
                  </a:cubicBezTo>
                  <a:cubicBezTo>
                    <a:pt x="3632" y="3076"/>
                    <a:pt x="3632" y="3076"/>
                    <a:pt x="3632" y="3076"/>
                  </a:cubicBezTo>
                  <a:cubicBezTo>
                    <a:pt x="3620" y="3137"/>
                    <a:pt x="3620" y="3137"/>
                    <a:pt x="3620" y="3137"/>
                  </a:cubicBezTo>
                  <a:cubicBezTo>
                    <a:pt x="3542" y="3257"/>
                    <a:pt x="3542" y="3257"/>
                    <a:pt x="3542" y="3257"/>
                  </a:cubicBezTo>
                  <a:cubicBezTo>
                    <a:pt x="3467" y="3298"/>
                    <a:pt x="3467" y="3298"/>
                    <a:pt x="3467" y="3298"/>
                  </a:cubicBezTo>
                  <a:cubicBezTo>
                    <a:pt x="3457" y="3355"/>
                    <a:pt x="3457" y="3355"/>
                    <a:pt x="3457" y="3355"/>
                  </a:cubicBezTo>
                  <a:cubicBezTo>
                    <a:pt x="3437" y="3438"/>
                    <a:pt x="3437" y="3438"/>
                    <a:pt x="3437" y="3438"/>
                  </a:cubicBezTo>
                  <a:cubicBezTo>
                    <a:pt x="3406" y="3477"/>
                    <a:pt x="3406" y="3477"/>
                    <a:pt x="3406" y="3477"/>
                  </a:cubicBezTo>
                  <a:cubicBezTo>
                    <a:pt x="3406" y="3477"/>
                    <a:pt x="3372" y="3532"/>
                    <a:pt x="3366" y="3540"/>
                  </a:cubicBezTo>
                  <a:cubicBezTo>
                    <a:pt x="3361" y="3548"/>
                    <a:pt x="3325" y="3599"/>
                    <a:pt x="3325" y="3599"/>
                  </a:cubicBezTo>
                  <a:cubicBezTo>
                    <a:pt x="3262" y="3641"/>
                    <a:pt x="3262" y="3641"/>
                    <a:pt x="3262" y="3641"/>
                  </a:cubicBezTo>
                  <a:cubicBezTo>
                    <a:pt x="3229" y="3648"/>
                    <a:pt x="3229" y="3648"/>
                    <a:pt x="3229" y="3648"/>
                  </a:cubicBezTo>
                  <a:cubicBezTo>
                    <a:pt x="3172" y="3662"/>
                    <a:pt x="3172" y="3662"/>
                    <a:pt x="3172" y="3662"/>
                  </a:cubicBezTo>
                  <a:cubicBezTo>
                    <a:pt x="3099" y="3674"/>
                    <a:pt x="3099" y="3674"/>
                    <a:pt x="3099" y="3674"/>
                  </a:cubicBezTo>
                  <a:cubicBezTo>
                    <a:pt x="2997" y="3692"/>
                    <a:pt x="2997" y="3692"/>
                    <a:pt x="2997" y="3692"/>
                  </a:cubicBezTo>
                  <a:cubicBezTo>
                    <a:pt x="2930" y="3721"/>
                    <a:pt x="2930" y="3721"/>
                    <a:pt x="2930" y="3721"/>
                  </a:cubicBezTo>
                  <a:cubicBezTo>
                    <a:pt x="2930" y="3741"/>
                    <a:pt x="2930" y="3741"/>
                    <a:pt x="2930" y="3741"/>
                  </a:cubicBezTo>
                  <a:cubicBezTo>
                    <a:pt x="2926" y="3763"/>
                    <a:pt x="2926" y="3763"/>
                    <a:pt x="2926" y="3763"/>
                  </a:cubicBezTo>
                  <a:cubicBezTo>
                    <a:pt x="2997" y="3755"/>
                    <a:pt x="2997" y="3755"/>
                    <a:pt x="2997" y="3755"/>
                  </a:cubicBezTo>
                  <a:cubicBezTo>
                    <a:pt x="2997" y="3755"/>
                    <a:pt x="3010" y="3739"/>
                    <a:pt x="3020" y="3731"/>
                  </a:cubicBezTo>
                  <a:cubicBezTo>
                    <a:pt x="3030" y="3723"/>
                    <a:pt x="3042" y="3715"/>
                    <a:pt x="3042" y="3715"/>
                  </a:cubicBezTo>
                  <a:cubicBezTo>
                    <a:pt x="3042" y="3715"/>
                    <a:pt x="3062" y="3704"/>
                    <a:pt x="3071" y="3704"/>
                  </a:cubicBezTo>
                  <a:cubicBezTo>
                    <a:pt x="3081" y="3704"/>
                    <a:pt x="3134" y="3692"/>
                    <a:pt x="3134" y="3692"/>
                  </a:cubicBezTo>
                  <a:cubicBezTo>
                    <a:pt x="3164" y="3692"/>
                    <a:pt x="3164" y="3692"/>
                    <a:pt x="3164" y="3692"/>
                  </a:cubicBezTo>
                  <a:cubicBezTo>
                    <a:pt x="3164" y="3692"/>
                    <a:pt x="3176" y="3702"/>
                    <a:pt x="3178" y="3707"/>
                  </a:cubicBezTo>
                  <a:cubicBezTo>
                    <a:pt x="3180" y="3713"/>
                    <a:pt x="3189" y="3735"/>
                    <a:pt x="3189" y="3743"/>
                  </a:cubicBezTo>
                  <a:cubicBezTo>
                    <a:pt x="3189" y="3751"/>
                    <a:pt x="3187" y="3759"/>
                    <a:pt x="3195" y="3778"/>
                  </a:cubicBezTo>
                  <a:cubicBezTo>
                    <a:pt x="3203" y="3798"/>
                    <a:pt x="3197" y="3808"/>
                    <a:pt x="3203" y="3808"/>
                  </a:cubicBezTo>
                  <a:cubicBezTo>
                    <a:pt x="3209" y="3808"/>
                    <a:pt x="3276" y="3825"/>
                    <a:pt x="3276" y="3825"/>
                  </a:cubicBezTo>
                  <a:cubicBezTo>
                    <a:pt x="3304" y="3829"/>
                    <a:pt x="3304" y="3829"/>
                    <a:pt x="3304" y="3829"/>
                  </a:cubicBezTo>
                  <a:cubicBezTo>
                    <a:pt x="3333" y="3859"/>
                    <a:pt x="3333" y="3859"/>
                    <a:pt x="3333" y="3859"/>
                  </a:cubicBezTo>
                  <a:cubicBezTo>
                    <a:pt x="3321" y="3918"/>
                    <a:pt x="3321" y="3918"/>
                    <a:pt x="3321" y="3918"/>
                  </a:cubicBezTo>
                  <a:cubicBezTo>
                    <a:pt x="3268" y="3967"/>
                    <a:pt x="3268" y="3967"/>
                    <a:pt x="3268" y="3967"/>
                  </a:cubicBezTo>
                  <a:cubicBezTo>
                    <a:pt x="3191" y="3985"/>
                    <a:pt x="3191" y="3985"/>
                    <a:pt x="3191" y="3985"/>
                  </a:cubicBezTo>
                  <a:cubicBezTo>
                    <a:pt x="3079" y="3997"/>
                    <a:pt x="3079" y="3997"/>
                    <a:pt x="3079" y="3997"/>
                  </a:cubicBezTo>
                  <a:cubicBezTo>
                    <a:pt x="3018" y="4056"/>
                    <a:pt x="3018" y="4056"/>
                    <a:pt x="3018" y="4056"/>
                  </a:cubicBezTo>
                  <a:cubicBezTo>
                    <a:pt x="2963" y="4134"/>
                    <a:pt x="2963" y="4134"/>
                    <a:pt x="2963" y="4134"/>
                  </a:cubicBezTo>
                  <a:cubicBezTo>
                    <a:pt x="2918" y="4178"/>
                    <a:pt x="2918" y="4178"/>
                    <a:pt x="2918" y="4178"/>
                  </a:cubicBezTo>
                  <a:cubicBezTo>
                    <a:pt x="2814" y="4197"/>
                    <a:pt x="2814" y="4197"/>
                    <a:pt x="2814" y="4197"/>
                  </a:cubicBezTo>
                  <a:cubicBezTo>
                    <a:pt x="2737" y="4197"/>
                    <a:pt x="2737" y="4197"/>
                    <a:pt x="2737" y="4197"/>
                  </a:cubicBezTo>
                  <a:cubicBezTo>
                    <a:pt x="2674" y="4170"/>
                    <a:pt x="2674" y="4170"/>
                    <a:pt x="2674" y="4170"/>
                  </a:cubicBezTo>
                  <a:cubicBezTo>
                    <a:pt x="2647" y="4166"/>
                    <a:pt x="2647" y="4166"/>
                    <a:pt x="2647" y="4166"/>
                  </a:cubicBezTo>
                  <a:cubicBezTo>
                    <a:pt x="2623" y="4172"/>
                    <a:pt x="2623" y="4172"/>
                    <a:pt x="2623" y="4172"/>
                  </a:cubicBezTo>
                  <a:cubicBezTo>
                    <a:pt x="2621" y="4197"/>
                    <a:pt x="2621" y="4197"/>
                    <a:pt x="2621" y="4197"/>
                  </a:cubicBezTo>
                  <a:cubicBezTo>
                    <a:pt x="2658" y="4209"/>
                    <a:pt x="2658" y="4209"/>
                    <a:pt x="2658" y="4209"/>
                  </a:cubicBezTo>
                  <a:cubicBezTo>
                    <a:pt x="2672" y="4201"/>
                    <a:pt x="2672" y="4201"/>
                    <a:pt x="2672" y="4201"/>
                  </a:cubicBezTo>
                  <a:cubicBezTo>
                    <a:pt x="2709" y="4207"/>
                    <a:pt x="2709" y="4207"/>
                    <a:pt x="2709" y="4207"/>
                  </a:cubicBezTo>
                  <a:cubicBezTo>
                    <a:pt x="2751" y="4209"/>
                    <a:pt x="2751" y="4209"/>
                    <a:pt x="2751" y="4209"/>
                  </a:cubicBezTo>
                  <a:cubicBezTo>
                    <a:pt x="2778" y="4213"/>
                    <a:pt x="2778" y="4213"/>
                    <a:pt x="2778" y="4213"/>
                  </a:cubicBezTo>
                  <a:cubicBezTo>
                    <a:pt x="2778" y="4213"/>
                    <a:pt x="2802" y="4219"/>
                    <a:pt x="2810" y="4219"/>
                  </a:cubicBezTo>
                  <a:cubicBezTo>
                    <a:pt x="2818" y="4219"/>
                    <a:pt x="2853" y="4223"/>
                    <a:pt x="2853" y="4223"/>
                  </a:cubicBezTo>
                  <a:cubicBezTo>
                    <a:pt x="2928" y="4248"/>
                    <a:pt x="2928" y="4248"/>
                    <a:pt x="2928" y="4248"/>
                  </a:cubicBezTo>
                  <a:cubicBezTo>
                    <a:pt x="2981" y="4256"/>
                    <a:pt x="2981" y="4256"/>
                    <a:pt x="2981" y="4256"/>
                  </a:cubicBezTo>
                  <a:cubicBezTo>
                    <a:pt x="3016" y="4260"/>
                    <a:pt x="3016" y="4260"/>
                    <a:pt x="3016" y="4260"/>
                  </a:cubicBezTo>
                  <a:cubicBezTo>
                    <a:pt x="3054" y="4268"/>
                    <a:pt x="3054" y="4268"/>
                    <a:pt x="3054" y="4268"/>
                  </a:cubicBezTo>
                  <a:cubicBezTo>
                    <a:pt x="3087" y="4254"/>
                    <a:pt x="3087" y="4254"/>
                    <a:pt x="3087" y="4254"/>
                  </a:cubicBezTo>
                  <a:cubicBezTo>
                    <a:pt x="3115" y="4244"/>
                    <a:pt x="3115" y="4244"/>
                    <a:pt x="3115" y="4244"/>
                  </a:cubicBezTo>
                  <a:cubicBezTo>
                    <a:pt x="3150" y="4195"/>
                    <a:pt x="3150" y="4195"/>
                    <a:pt x="3150" y="4195"/>
                  </a:cubicBezTo>
                  <a:cubicBezTo>
                    <a:pt x="3162" y="4174"/>
                    <a:pt x="3162" y="4174"/>
                    <a:pt x="3162" y="4174"/>
                  </a:cubicBezTo>
                  <a:cubicBezTo>
                    <a:pt x="3199" y="4148"/>
                    <a:pt x="3199" y="4148"/>
                    <a:pt x="3199" y="4148"/>
                  </a:cubicBezTo>
                  <a:cubicBezTo>
                    <a:pt x="3258" y="4144"/>
                    <a:pt x="3258" y="4144"/>
                    <a:pt x="3258" y="4144"/>
                  </a:cubicBezTo>
                  <a:cubicBezTo>
                    <a:pt x="3343" y="4168"/>
                    <a:pt x="3343" y="4168"/>
                    <a:pt x="3343" y="4168"/>
                  </a:cubicBezTo>
                  <a:cubicBezTo>
                    <a:pt x="3359" y="4193"/>
                    <a:pt x="3359" y="4193"/>
                    <a:pt x="3359" y="4193"/>
                  </a:cubicBezTo>
                  <a:cubicBezTo>
                    <a:pt x="3390" y="4213"/>
                    <a:pt x="3390" y="4213"/>
                    <a:pt x="3390" y="4213"/>
                  </a:cubicBezTo>
                  <a:cubicBezTo>
                    <a:pt x="3431" y="4227"/>
                    <a:pt x="3431" y="4227"/>
                    <a:pt x="3431" y="4227"/>
                  </a:cubicBezTo>
                  <a:cubicBezTo>
                    <a:pt x="3467" y="4248"/>
                    <a:pt x="3467" y="4248"/>
                    <a:pt x="3467" y="4248"/>
                  </a:cubicBezTo>
                  <a:cubicBezTo>
                    <a:pt x="3508" y="4264"/>
                    <a:pt x="3508" y="4264"/>
                    <a:pt x="3508" y="4264"/>
                  </a:cubicBezTo>
                  <a:cubicBezTo>
                    <a:pt x="3575" y="4307"/>
                    <a:pt x="3575" y="4307"/>
                    <a:pt x="3575" y="4307"/>
                  </a:cubicBezTo>
                  <a:cubicBezTo>
                    <a:pt x="3634" y="4327"/>
                    <a:pt x="3634" y="4327"/>
                    <a:pt x="3634" y="4327"/>
                  </a:cubicBezTo>
                  <a:cubicBezTo>
                    <a:pt x="3654" y="4341"/>
                    <a:pt x="3654" y="4341"/>
                    <a:pt x="3654" y="4341"/>
                  </a:cubicBezTo>
                  <a:cubicBezTo>
                    <a:pt x="3675" y="4390"/>
                    <a:pt x="3675" y="4390"/>
                    <a:pt x="3675" y="4390"/>
                  </a:cubicBezTo>
                  <a:cubicBezTo>
                    <a:pt x="3695" y="4416"/>
                    <a:pt x="3695" y="4416"/>
                    <a:pt x="3695" y="4416"/>
                  </a:cubicBezTo>
                  <a:cubicBezTo>
                    <a:pt x="3697" y="4439"/>
                    <a:pt x="3697" y="4439"/>
                    <a:pt x="3697" y="4439"/>
                  </a:cubicBezTo>
                  <a:cubicBezTo>
                    <a:pt x="3699" y="4458"/>
                    <a:pt x="3699" y="4458"/>
                    <a:pt x="3699" y="4458"/>
                  </a:cubicBezTo>
                  <a:cubicBezTo>
                    <a:pt x="3697" y="4457"/>
                    <a:pt x="3697" y="4457"/>
                    <a:pt x="3697" y="4457"/>
                  </a:cubicBezTo>
                  <a:cubicBezTo>
                    <a:pt x="3653" y="4489"/>
                    <a:pt x="3653" y="4489"/>
                    <a:pt x="3653" y="4489"/>
                  </a:cubicBezTo>
                  <a:cubicBezTo>
                    <a:pt x="3591" y="4569"/>
                    <a:pt x="3591" y="4569"/>
                    <a:pt x="3591" y="4569"/>
                  </a:cubicBezTo>
                  <a:cubicBezTo>
                    <a:pt x="3544" y="4623"/>
                    <a:pt x="3544" y="4623"/>
                    <a:pt x="3544" y="4623"/>
                  </a:cubicBezTo>
                  <a:cubicBezTo>
                    <a:pt x="3520" y="4651"/>
                    <a:pt x="3520" y="4651"/>
                    <a:pt x="3520" y="4651"/>
                  </a:cubicBezTo>
                  <a:cubicBezTo>
                    <a:pt x="3512" y="4687"/>
                    <a:pt x="3512" y="4687"/>
                    <a:pt x="3512" y="4687"/>
                  </a:cubicBezTo>
                  <a:cubicBezTo>
                    <a:pt x="3533" y="4741"/>
                    <a:pt x="3533" y="4741"/>
                    <a:pt x="3533" y="4741"/>
                  </a:cubicBezTo>
                  <a:cubicBezTo>
                    <a:pt x="3549" y="4787"/>
                    <a:pt x="3549" y="4787"/>
                    <a:pt x="3549" y="4787"/>
                  </a:cubicBezTo>
                  <a:cubicBezTo>
                    <a:pt x="3560" y="4824"/>
                    <a:pt x="3560" y="4824"/>
                    <a:pt x="3560" y="4824"/>
                  </a:cubicBezTo>
                  <a:cubicBezTo>
                    <a:pt x="3563" y="4891"/>
                    <a:pt x="3563" y="4891"/>
                    <a:pt x="3563" y="4891"/>
                  </a:cubicBezTo>
                  <a:cubicBezTo>
                    <a:pt x="3541" y="4933"/>
                    <a:pt x="3541" y="4933"/>
                    <a:pt x="3541" y="4933"/>
                  </a:cubicBezTo>
                  <a:cubicBezTo>
                    <a:pt x="3429" y="5028"/>
                    <a:pt x="3429" y="5028"/>
                    <a:pt x="3429" y="5028"/>
                  </a:cubicBezTo>
                  <a:cubicBezTo>
                    <a:pt x="3355" y="5067"/>
                    <a:pt x="3355" y="5067"/>
                    <a:pt x="3355" y="5067"/>
                  </a:cubicBezTo>
                  <a:cubicBezTo>
                    <a:pt x="3355" y="5067"/>
                    <a:pt x="3336" y="5085"/>
                    <a:pt x="3332" y="5087"/>
                  </a:cubicBezTo>
                  <a:cubicBezTo>
                    <a:pt x="3327" y="5090"/>
                    <a:pt x="3301" y="5119"/>
                    <a:pt x="3301" y="5119"/>
                  </a:cubicBezTo>
                  <a:cubicBezTo>
                    <a:pt x="3279" y="5151"/>
                    <a:pt x="3279" y="5151"/>
                    <a:pt x="3279" y="5151"/>
                  </a:cubicBezTo>
                  <a:cubicBezTo>
                    <a:pt x="3279" y="5151"/>
                    <a:pt x="3259" y="5176"/>
                    <a:pt x="3256" y="5192"/>
                  </a:cubicBezTo>
                  <a:cubicBezTo>
                    <a:pt x="3253" y="5208"/>
                    <a:pt x="3239" y="5226"/>
                    <a:pt x="3239" y="5226"/>
                  </a:cubicBezTo>
                  <a:cubicBezTo>
                    <a:pt x="3193" y="5253"/>
                    <a:pt x="3193" y="5253"/>
                    <a:pt x="3193" y="5253"/>
                  </a:cubicBezTo>
                  <a:cubicBezTo>
                    <a:pt x="3110" y="5320"/>
                    <a:pt x="3110" y="5320"/>
                    <a:pt x="3110" y="5320"/>
                  </a:cubicBezTo>
                  <a:cubicBezTo>
                    <a:pt x="3083" y="5339"/>
                    <a:pt x="3083" y="5339"/>
                    <a:pt x="3083" y="5339"/>
                  </a:cubicBezTo>
                  <a:lnTo>
                    <a:pt x="3049" y="5352"/>
                  </a:lnTo>
                  <a:close/>
                  <a:moveTo>
                    <a:pt x="269" y="1982"/>
                  </a:moveTo>
                  <a:cubicBezTo>
                    <a:pt x="301" y="2008"/>
                    <a:pt x="301" y="2008"/>
                    <a:pt x="301" y="2008"/>
                  </a:cubicBezTo>
                  <a:cubicBezTo>
                    <a:pt x="342" y="2064"/>
                    <a:pt x="342" y="2064"/>
                    <a:pt x="342" y="2064"/>
                  </a:cubicBezTo>
                  <a:cubicBezTo>
                    <a:pt x="363" y="2088"/>
                    <a:pt x="363" y="2088"/>
                    <a:pt x="363" y="2088"/>
                  </a:cubicBezTo>
                  <a:cubicBezTo>
                    <a:pt x="410" y="2117"/>
                    <a:pt x="410" y="2117"/>
                    <a:pt x="410" y="2117"/>
                  </a:cubicBezTo>
                  <a:cubicBezTo>
                    <a:pt x="434" y="2094"/>
                    <a:pt x="434" y="2094"/>
                    <a:pt x="434" y="2094"/>
                  </a:cubicBezTo>
                  <a:cubicBezTo>
                    <a:pt x="449" y="2049"/>
                    <a:pt x="449" y="2049"/>
                    <a:pt x="449" y="2049"/>
                  </a:cubicBezTo>
                  <a:cubicBezTo>
                    <a:pt x="469" y="2026"/>
                    <a:pt x="469" y="2026"/>
                    <a:pt x="469" y="2026"/>
                  </a:cubicBezTo>
                  <a:cubicBezTo>
                    <a:pt x="508" y="2020"/>
                    <a:pt x="508" y="2020"/>
                    <a:pt x="508" y="2020"/>
                  </a:cubicBezTo>
                  <a:cubicBezTo>
                    <a:pt x="526" y="1996"/>
                    <a:pt x="526" y="1996"/>
                    <a:pt x="526" y="1996"/>
                  </a:cubicBezTo>
                  <a:cubicBezTo>
                    <a:pt x="526" y="1996"/>
                    <a:pt x="539" y="2008"/>
                    <a:pt x="526" y="1970"/>
                  </a:cubicBezTo>
                  <a:cubicBezTo>
                    <a:pt x="514" y="1931"/>
                    <a:pt x="514" y="1931"/>
                    <a:pt x="514" y="1931"/>
                  </a:cubicBezTo>
                  <a:cubicBezTo>
                    <a:pt x="526" y="1920"/>
                    <a:pt x="526" y="1920"/>
                    <a:pt x="526" y="1920"/>
                  </a:cubicBezTo>
                  <a:cubicBezTo>
                    <a:pt x="599" y="1920"/>
                    <a:pt x="599" y="1920"/>
                    <a:pt x="599" y="1920"/>
                  </a:cubicBezTo>
                  <a:cubicBezTo>
                    <a:pt x="599" y="1902"/>
                    <a:pt x="599" y="1902"/>
                    <a:pt x="599" y="1902"/>
                  </a:cubicBezTo>
                  <a:cubicBezTo>
                    <a:pt x="573" y="1855"/>
                    <a:pt x="573" y="1855"/>
                    <a:pt x="573" y="1855"/>
                  </a:cubicBezTo>
                  <a:cubicBezTo>
                    <a:pt x="599" y="1855"/>
                    <a:pt x="599" y="1855"/>
                    <a:pt x="599" y="1855"/>
                  </a:cubicBezTo>
                  <a:cubicBezTo>
                    <a:pt x="632" y="1887"/>
                    <a:pt x="632" y="1887"/>
                    <a:pt x="632" y="1887"/>
                  </a:cubicBezTo>
                  <a:cubicBezTo>
                    <a:pt x="664" y="1872"/>
                    <a:pt x="664" y="1872"/>
                    <a:pt x="664" y="1872"/>
                  </a:cubicBezTo>
                  <a:cubicBezTo>
                    <a:pt x="708" y="1855"/>
                    <a:pt x="708" y="1855"/>
                    <a:pt x="708" y="1855"/>
                  </a:cubicBezTo>
                  <a:cubicBezTo>
                    <a:pt x="747" y="1855"/>
                    <a:pt x="747" y="1855"/>
                    <a:pt x="747" y="1855"/>
                  </a:cubicBezTo>
                  <a:cubicBezTo>
                    <a:pt x="747" y="1813"/>
                    <a:pt x="747" y="1813"/>
                    <a:pt x="747" y="1813"/>
                  </a:cubicBezTo>
                  <a:cubicBezTo>
                    <a:pt x="720" y="1778"/>
                    <a:pt x="720" y="1778"/>
                    <a:pt x="720" y="1778"/>
                  </a:cubicBezTo>
                  <a:cubicBezTo>
                    <a:pt x="765" y="1778"/>
                    <a:pt x="765" y="1778"/>
                    <a:pt x="765" y="1778"/>
                  </a:cubicBezTo>
                  <a:cubicBezTo>
                    <a:pt x="794" y="1748"/>
                    <a:pt x="794" y="1748"/>
                    <a:pt x="794" y="1748"/>
                  </a:cubicBezTo>
                  <a:cubicBezTo>
                    <a:pt x="815" y="1722"/>
                    <a:pt x="815" y="1722"/>
                    <a:pt x="815" y="1722"/>
                  </a:cubicBezTo>
                  <a:cubicBezTo>
                    <a:pt x="815" y="1677"/>
                    <a:pt x="815" y="1677"/>
                    <a:pt x="815" y="1677"/>
                  </a:cubicBezTo>
                  <a:cubicBezTo>
                    <a:pt x="776" y="1657"/>
                    <a:pt x="776" y="1657"/>
                    <a:pt x="776" y="1657"/>
                  </a:cubicBezTo>
                  <a:cubicBezTo>
                    <a:pt x="750" y="1657"/>
                    <a:pt x="750" y="1657"/>
                    <a:pt x="750" y="1657"/>
                  </a:cubicBezTo>
                  <a:cubicBezTo>
                    <a:pt x="723" y="1657"/>
                    <a:pt x="723" y="1657"/>
                    <a:pt x="723" y="1657"/>
                  </a:cubicBezTo>
                  <a:cubicBezTo>
                    <a:pt x="782" y="1633"/>
                    <a:pt x="782" y="1633"/>
                    <a:pt x="782" y="1633"/>
                  </a:cubicBezTo>
                  <a:cubicBezTo>
                    <a:pt x="815" y="1621"/>
                    <a:pt x="815" y="1621"/>
                    <a:pt x="815" y="1621"/>
                  </a:cubicBezTo>
                  <a:cubicBezTo>
                    <a:pt x="815" y="1571"/>
                    <a:pt x="815" y="1571"/>
                    <a:pt x="815" y="1571"/>
                  </a:cubicBezTo>
                  <a:cubicBezTo>
                    <a:pt x="791" y="1548"/>
                    <a:pt x="791" y="1548"/>
                    <a:pt x="791" y="1548"/>
                  </a:cubicBezTo>
                  <a:cubicBezTo>
                    <a:pt x="830" y="1530"/>
                    <a:pt x="830" y="1530"/>
                    <a:pt x="830" y="1530"/>
                  </a:cubicBezTo>
                  <a:cubicBezTo>
                    <a:pt x="883" y="1548"/>
                    <a:pt x="883" y="1548"/>
                    <a:pt x="883" y="1548"/>
                  </a:cubicBezTo>
                  <a:cubicBezTo>
                    <a:pt x="912" y="1530"/>
                    <a:pt x="912" y="1530"/>
                    <a:pt x="912" y="1530"/>
                  </a:cubicBezTo>
                  <a:cubicBezTo>
                    <a:pt x="948" y="1530"/>
                    <a:pt x="948" y="1530"/>
                    <a:pt x="948" y="1530"/>
                  </a:cubicBezTo>
                  <a:cubicBezTo>
                    <a:pt x="948" y="1500"/>
                    <a:pt x="948" y="1500"/>
                    <a:pt x="948" y="1500"/>
                  </a:cubicBezTo>
                  <a:cubicBezTo>
                    <a:pt x="965" y="1459"/>
                    <a:pt x="965" y="1459"/>
                    <a:pt x="965" y="1459"/>
                  </a:cubicBezTo>
                  <a:cubicBezTo>
                    <a:pt x="948" y="1459"/>
                    <a:pt x="948" y="1459"/>
                    <a:pt x="948" y="1459"/>
                  </a:cubicBezTo>
                  <a:cubicBezTo>
                    <a:pt x="948" y="1459"/>
                    <a:pt x="909" y="1480"/>
                    <a:pt x="900" y="1488"/>
                  </a:cubicBezTo>
                  <a:cubicBezTo>
                    <a:pt x="892" y="1497"/>
                    <a:pt x="874" y="1497"/>
                    <a:pt x="874" y="1497"/>
                  </a:cubicBezTo>
                  <a:cubicBezTo>
                    <a:pt x="856" y="1497"/>
                    <a:pt x="856" y="1497"/>
                    <a:pt x="856" y="1497"/>
                  </a:cubicBezTo>
                  <a:cubicBezTo>
                    <a:pt x="856" y="1471"/>
                    <a:pt x="856" y="1471"/>
                    <a:pt x="856" y="1471"/>
                  </a:cubicBezTo>
                  <a:cubicBezTo>
                    <a:pt x="871" y="1435"/>
                    <a:pt x="871" y="1435"/>
                    <a:pt x="871" y="1435"/>
                  </a:cubicBezTo>
                  <a:cubicBezTo>
                    <a:pt x="918" y="1397"/>
                    <a:pt x="918" y="1397"/>
                    <a:pt x="918" y="1397"/>
                  </a:cubicBezTo>
                  <a:cubicBezTo>
                    <a:pt x="939" y="1364"/>
                    <a:pt x="939" y="1364"/>
                    <a:pt x="939" y="1364"/>
                  </a:cubicBezTo>
                  <a:cubicBezTo>
                    <a:pt x="921" y="1317"/>
                    <a:pt x="921" y="1317"/>
                    <a:pt x="921" y="1317"/>
                  </a:cubicBezTo>
                  <a:cubicBezTo>
                    <a:pt x="945" y="1273"/>
                    <a:pt x="945" y="1273"/>
                    <a:pt x="945" y="1273"/>
                  </a:cubicBezTo>
                  <a:cubicBezTo>
                    <a:pt x="942" y="1196"/>
                    <a:pt x="942" y="1196"/>
                    <a:pt x="942" y="1196"/>
                  </a:cubicBezTo>
                  <a:cubicBezTo>
                    <a:pt x="927" y="1170"/>
                    <a:pt x="927" y="1170"/>
                    <a:pt x="927" y="1170"/>
                  </a:cubicBezTo>
                  <a:cubicBezTo>
                    <a:pt x="883" y="1122"/>
                    <a:pt x="883" y="1122"/>
                    <a:pt x="883" y="1122"/>
                  </a:cubicBezTo>
                  <a:cubicBezTo>
                    <a:pt x="862" y="1172"/>
                    <a:pt x="862" y="1172"/>
                    <a:pt x="862" y="1172"/>
                  </a:cubicBezTo>
                  <a:cubicBezTo>
                    <a:pt x="821" y="1196"/>
                    <a:pt x="821" y="1196"/>
                    <a:pt x="821" y="1196"/>
                  </a:cubicBezTo>
                  <a:cubicBezTo>
                    <a:pt x="747" y="1246"/>
                    <a:pt x="747" y="1246"/>
                    <a:pt x="747" y="1246"/>
                  </a:cubicBezTo>
                  <a:cubicBezTo>
                    <a:pt x="717" y="1267"/>
                    <a:pt x="717" y="1267"/>
                    <a:pt x="717" y="1267"/>
                  </a:cubicBezTo>
                  <a:cubicBezTo>
                    <a:pt x="649" y="1326"/>
                    <a:pt x="649" y="1326"/>
                    <a:pt x="649" y="1326"/>
                  </a:cubicBezTo>
                  <a:cubicBezTo>
                    <a:pt x="567" y="1359"/>
                    <a:pt x="567" y="1359"/>
                    <a:pt x="567" y="1359"/>
                  </a:cubicBezTo>
                  <a:cubicBezTo>
                    <a:pt x="526" y="1388"/>
                    <a:pt x="526" y="1388"/>
                    <a:pt x="526" y="1388"/>
                  </a:cubicBezTo>
                  <a:cubicBezTo>
                    <a:pt x="490" y="1447"/>
                    <a:pt x="490" y="1447"/>
                    <a:pt x="490" y="1447"/>
                  </a:cubicBezTo>
                  <a:cubicBezTo>
                    <a:pt x="511" y="1477"/>
                    <a:pt x="511" y="1477"/>
                    <a:pt x="511" y="1477"/>
                  </a:cubicBezTo>
                  <a:cubicBezTo>
                    <a:pt x="552" y="1512"/>
                    <a:pt x="552" y="1512"/>
                    <a:pt x="552" y="1512"/>
                  </a:cubicBezTo>
                  <a:cubicBezTo>
                    <a:pt x="552" y="1512"/>
                    <a:pt x="527" y="1521"/>
                    <a:pt x="526" y="1524"/>
                  </a:cubicBezTo>
                  <a:cubicBezTo>
                    <a:pt x="525" y="1527"/>
                    <a:pt x="484" y="1533"/>
                    <a:pt x="484" y="1533"/>
                  </a:cubicBezTo>
                  <a:cubicBezTo>
                    <a:pt x="484" y="1533"/>
                    <a:pt x="475" y="1533"/>
                    <a:pt x="466" y="1527"/>
                  </a:cubicBezTo>
                  <a:cubicBezTo>
                    <a:pt x="457" y="1521"/>
                    <a:pt x="443" y="1509"/>
                    <a:pt x="443" y="1509"/>
                  </a:cubicBezTo>
                  <a:cubicBezTo>
                    <a:pt x="425" y="1491"/>
                    <a:pt x="425" y="1491"/>
                    <a:pt x="425" y="1491"/>
                  </a:cubicBezTo>
                  <a:cubicBezTo>
                    <a:pt x="381" y="1474"/>
                    <a:pt x="381" y="1474"/>
                    <a:pt x="381" y="1474"/>
                  </a:cubicBezTo>
                  <a:cubicBezTo>
                    <a:pt x="331" y="1512"/>
                    <a:pt x="331" y="1512"/>
                    <a:pt x="331" y="1512"/>
                  </a:cubicBezTo>
                  <a:cubicBezTo>
                    <a:pt x="342" y="1550"/>
                    <a:pt x="342" y="1550"/>
                    <a:pt x="342" y="1550"/>
                  </a:cubicBezTo>
                  <a:cubicBezTo>
                    <a:pt x="310" y="1568"/>
                    <a:pt x="310" y="1568"/>
                    <a:pt x="310" y="1568"/>
                  </a:cubicBezTo>
                  <a:cubicBezTo>
                    <a:pt x="304" y="1586"/>
                    <a:pt x="304" y="1586"/>
                    <a:pt x="304" y="1586"/>
                  </a:cubicBezTo>
                  <a:cubicBezTo>
                    <a:pt x="307" y="1642"/>
                    <a:pt x="307" y="1642"/>
                    <a:pt x="307" y="1642"/>
                  </a:cubicBezTo>
                  <a:cubicBezTo>
                    <a:pt x="316" y="1677"/>
                    <a:pt x="316" y="1677"/>
                    <a:pt x="316" y="1677"/>
                  </a:cubicBezTo>
                  <a:cubicBezTo>
                    <a:pt x="345" y="1728"/>
                    <a:pt x="345" y="1728"/>
                    <a:pt x="345" y="1728"/>
                  </a:cubicBezTo>
                  <a:cubicBezTo>
                    <a:pt x="333" y="1739"/>
                    <a:pt x="333" y="1739"/>
                    <a:pt x="333" y="1739"/>
                  </a:cubicBezTo>
                  <a:cubicBezTo>
                    <a:pt x="304" y="1775"/>
                    <a:pt x="304" y="1775"/>
                    <a:pt x="304" y="1775"/>
                  </a:cubicBezTo>
                  <a:cubicBezTo>
                    <a:pt x="304" y="1798"/>
                    <a:pt x="304" y="1798"/>
                    <a:pt x="304" y="1798"/>
                  </a:cubicBezTo>
                  <a:cubicBezTo>
                    <a:pt x="336" y="1825"/>
                    <a:pt x="336" y="1825"/>
                    <a:pt x="336" y="1825"/>
                  </a:cubicBezTo>
                  <a:cubicBezTo>
                    <a:pt x="351" y="1825"/>
                    <a:pt x="351" y="1825"/>
                    <a:pt x="351" y="1825"/>
                  </a:cubicBezTo>
                  <a:cubicBezTo>
                    <a:pt x="351" y="1825"/>
                    <a:pt x="354" y="1819"/>
                    <a:pt x="372" y="1825"/>
                  </a:cubicBezTo>
                  <a:cubicBezTo>
                    <a:pt x="390" y="1831"/>
                    <a:pt x="443" y="1855"/>
                    <a:pt x="443" y="1855"/>
                  </a:cubicBezTo>
                  <a:cubicBezTo>
                    <a:pt x="449" y="1869"/>
                    <a:pt x="449" y="1869"/>
                    <a:pt x="449" y="1869"/>
                  </a:cubicBezTo>
                  <a:cubicBezTo>
                    <a:pt x="431" y="1884"/>
                    <a:pt x="431" y="1884"/>
                    <a:pt x="431" y="1884"/>
                  </a:cubicBezTo>
                  <a:cubicBezTo>
                    <a:pt x="398" y="1887"/>
                    <a:pt x="398" y="1887"/>
                    <a:pt x="398" y="1887"/>
                  </a:cubicBezTo>
                  <a:cubicBezTo>
                    <a:pt x="378" y="1887"/>
                    <a:pt x="378" y="1887"/>
                    <a:pt x="378" y="1887"/>
                  </a:cubicBezTo>
                  <a:cubicBezTo>
                    <a:pt x="354" y="1920"/>
                    <a:pt x="354" y="1920"/>
                    <a:pt x="354" y="1920"/>
                  </a:cubicBezTo>
                  <a:cubicBezTo>
                    <a:pt x="378" y="1928"/>
                    <a:pt x="378" y="1928"/>
                    <a:pt x="378" y="1928"/>
                  </a:cubicBezTo>
                  <a:cubicBezTo>
                    <a:pt x="395" y="1928"/>
                    <a:pt x="395" y="1928"/>
                    <a:pt x="395" y="1928"/>
                  </a:cubicBezTo>
                  <a:cubicBezTo>
                    <a:pt x="345" y="1970"/>
                    <a:pt x="345" y="1970"/>
                    <a:pt x="345" y="1970"/>
                  </a:cubicBezTo>
                  <a:cubicBezTo>
                    <a:pt x="295" y="1958"/>
                    <a:pt x="295" y="1958"/>
                    <a:pt x="295" y="1958"/>
                  </a:cubicBezTo>
                  <a:lnTo>
                    <a:pt x="269" y="1982"/>
                  </a:lnTo>
                  <a:close/>
                  <a:moveTo>
                    <a:pt x="142" y="2894"/>
                  </a:moveTo>
                  <a:cubicBezTo>
                    <a:pt x="201" y="2894"/>
                    <a:pt x="201" y="2894"/>
                    <a:pt x="201" y="2894"/>
                  </a:cubicBezTo>
                  <a:cubicBezTo>
                    <a:pt x="201" y="2894"/>
                    <a:pt x="230" y="2879"/>
                    <a:pt x="224" y="2867"/>
                  </a:cubicBezTo>
                  <a:cubicBezTo>
                    <a:pt x="218" y="2856"/>
                    <a:pt x="183" y="2817"/>
                    <a:pt x="183" y="2817"/>
                  </a:cubicBezTo>
                  <a:cubicBezTo>
                    <a:pt x="183" y="2808"/>
                    <a:pt x="183" y="2808"/>
                    <a:pt x="183" y="2808"/>
                  </a:cubicBezTo>
                  <a:cubicBezTo>
                    <a:pt x="201" y="2770"/>
                    <a:pt x="201" y="2770"/>
                    <a:pt x="201" y="2770"/>
                  </a:cubicBezTo>
                  <a:cubicBezTo>
                    <a:pt x="183" y="2743"/>
                    <a:pt x="183" y="2743"/>
                    <a:pt x="183" y="2743"/>
                  </a:cubicBezTo>
                  <a:cubicBezTo>
                    <a:pt x="183" y="2743"/>
                    <a:pt x="154" y="2749"/>
                    <a:pt x="183" y="2729"/>
                  </a:cubicBezTo>
                  <a:cubicBezTo>
                    <a:pt x="212" y="2708"/>
                    <a:pt x="225" y="2678"/>
                    <a:pt x="225" y="2678"/>
                  </a:cubicBezTo>
                  <a:cubicBezTo>
                    <a:pt x="225" y="2667"/>
                    <a:pt x="225" y="2667"/>
                    <a:pt x="225" y="2667"/>
                  </a:cubicBezTo>
                  <a:cubicBezTo>
                    <a:pt x="225" y="2667"/>
                    <a:pt x="223" y="2640"/>
                    <a:pt x="225" y="2628"/>
                  </a:cubicBezTo>
                  <a:cubicBezTo>
                    <a:pt x="227" y="2616"/>
                    <a:pt x="183" y="2569"/>
                    <a:pt x="183" y="2569"/>
                  </a:cubicBezTo>
                  <a:cubicBezTo>
                    <a:pt x="183" y="2543"/>
                    <a:pt x="183" y="2543"/>
                    <a:pt x="183" y="2543"/>
                  </a:cubicBezTo>
                  <a:cubicBezTo>
                    <a:pt x="225" y="2519"/>
                    <a:pt x="225" y="2519"/>
                    <a:pt x="225" y="2519"/>
                  </a:cubicBezTo>
                  <a:cubicBezTo>
                    <a:pt x="239" y="2478"/>
                    <a:pt x="239" y="2478"/>
                    <a:pt x="239" y="2478"/>
                  </a:cubicBezTo>
                  <a:cubicBezTo>
                    <a:pt x="224" y="2460"/>
                    <a:pt x="224" y="2460"/>
                    <a:pt x="224" y="2460"/>
                  </a:cubicBezTo>
                  <a:cubicBezTo>
                    <a:pt x="190" y="2430"/>
                    <a:pt x="190" y="2430"/>
                    <a:pt x="190" y="2430"/>
                  </a:cubicBezTo>
                  <a:cubicBezTo>
                    <a:pt x="130" y="2430"/>
                    <a:pt x="130" y="2430"/>
                    <a:pt x="130" y="2430"/>
                  </a:cubicBezTo>
                  <a:cubicBezTo>
                    <a:pt x="100" y="2457"/>
                    <a:pt x="100" y="2457"/>
                    <a:pt x="100" y="2457"/>
                  </a:cubicBezTo>
                  <a:cubicBezTo>
                    <a:pt x="118" y="2501"/>
                    <a:pt x="118" y="2501"/>
                    <a:pt x="118" y="2501"/>
                  </a:cubicBezTo>
                  <a:cubicBezTo>
                    <a:pt x="100" y="2531"/>
                    <a:pt x="100" y="2531"/>
                    <a:pt x="100" y="2531"/>
                  </a:cubicBezTo>
                  <a:cubicBezTo>
                    <a:pt x="100" y="2531"/>
                    <a:pt x="115" y="2543"/>
                    <a:pt x="100" y="2578"/>
                  </a:cubicBezTo>
                  <a:cubicBezTo>
                    <a:pt x="85" y="2613"/>
                    <a:pt x="85" y="2646"/>
                    <a:pt x="85" y="2646"/>
                  </a:cubicBezTo>
                  <a:cubicBezTo>
                    <a:pt x="71" y="2714"/>
                    <a:pt x="71" y="2714"/>
                    <a:pt x="71" y="2714"/>
                  </a:cubicBezTo>
                  <a:cubicBezTo>
                    <a:pt x="82" y="2779"/>
                    <a:pt x="82" y="2779"/>
                    <a:pt x="82" y="2779"/>
                  </a:cubicBezTo>
                  <a:cubicBezTo>
                    <a:pt x="82" y="2829"/>
                    <a:pt x="82" y="2829"/>
                    <a:pt x="82" y="2829"/>
                  </a:cubicBezTo>
                  <a:cubicBezTo>
                    <a:pt x="97" y="2850"/>
                    <a:pt x="97" y="2850"/>
                    <a:pt x="97" y="2850"/>
                  </a:cubicBezTo>
                  <a:cubicBezTo>
                    <a:pt x="112" y="2894"/>
                    <a:pt x="112" y="2894"/>
                    <a:pt x="112" y="2894"/>
                  </a:cubicBezTo>
                  <a:lnTo>
                    <a:pt x="142" y="2894"/>
                  </a:lnTo>
                  <a:close/>
                  <a:moveTo>
                    <a:pt x="186" y="2380"/>
                  </a:moveTo>
                  <a:cubicBezTo>
                    <a:pt x="186" y="2380"/>
                    <a:pt x="186" y="2380"/>
                    <a:pt x="201" y="2362"/>
                  </a:cubicBezTo>
                  <a:cubicBezTo>
                    <a:pt x="215" y="2345"/>
                    <a:pt x="209" y="2345"/>
                    <a:pt x="221" y="2324"/>
                  </a:cubicBezTo>
                  <a:cubicBezTo>
                    <a:pt x="233" y="2303"/>
                    <a:pt x="221" y="2324"/>
                    <a:pt x="239" y="2318"/>
                  </a:cubicBezTo>
                  <a:cubicBezTo>
                    <a:pt x="257" y="2312"/>
                    <a:pt x="239" y="2318"/>
                    <a:pt x="257" y="2318"/>
                  </a:cubicBezTo>
                  <a:cubicBezTo>
                    <a:pt x="274" y="2318"/>
                    <a:pt x="257" y="2318"/>
                    <a:pt x="269" y="2315"/>
                  </a:cubicBezTo>
                  <a:cubicBezTo>
                    <a:pt x="280" y="2312"/>
                    <a:pt x="295" y="2303"/>
                    <a:pt x="295" y="2295"/>
                  </a:cubicBezTo>
                  <a:cubicBezTo>
                    <a:pt x="295" y="2286"/>
                    <a:pt x="269" y="2259"/>
                    <a:pt x="269" y="2259"/>
                  </a:cubicBezTo>
                  <a:cubicBezTo>
                    <a:pt x="269" y="2259"/>
                    <a:pt x="269" y="2259"/>
                    <a:pt x="269" y="2250"/>
                  </a:cubicBezTo>
                  <a:cubicBezTo>
                    <a:pt x="269" y="2241"/>
                    <a:pt x="298" y="2238"/>
                    <a:pt x="319" y="2218"/>
                  </a:cubicBezTo>
                  <a:cubicBezTo>
                    <a:pt x="269" y="2200"/>
                    <a:pt x="269" y="2200"/>
                    <a:pt x="269" y="2200"/>
                  </a:cubicBezTo>
                  <a:cubicBezTo>
                    <a:pt x="239" y="2168"/>
                    <a:pt x="239" y="2168"/>
                    <a:pt x="239" y="2168"/>
                  </a:cubicBezTo>
                  <a:cubicBezTo>
                    <a:pt x="189" y="2191"/>
                    <a:pt x="189" y="2191"/>
                    <a:pt x="189" y="2191"/>
                  </a:cubicBezTo>
                  <a:cubicBezTo>
                    <a:pt x="174" y="2188"/>
                    <a:pt x="174" y="2188"/>
                    <a:pt x="174" y="2188"/>
                  </a:cubicBezTo>
                  <a:cubicBezTo>
                    <a:pt x="155" y="2168"/>
                    <a:pt x="155" y="2168"/>
                    <a:pt x="155" y="2168"/>
                  </a:cubicBezTo>
                  <a:cubicBezTo>
                    <a:pt x="139" y="2194"/>
                    <a:pt x="139" y="2194"/>
                    <a:pt x="139" y="2194"/>
                  </a:cubicBezTo>
                  <a:cubicBezTo>
                    <a:pt x="87" y="2194"/>
                    <a:pt x="87" y="2194"/>
                    <a:pt x="87" y="2194"/>
                  </a:cubicBezTo>
                  <a:cubicBezTo>
                    <a:pt x="87" y="2194"/>
                    <a:pt x="62" y="2212"/>
                    <a:pt x="53" y="2215"/>
                  </a:cubicBezTo>
                  <a:cubicBezTo>
                    <a:pt x="44" y="2218"/>
                    <a:pt x="35" y="2241"/>
                    <a:pt x="23" y="2250"/>
                  </a:cubicBezTo>
                  <a:cubicBezTo>
                    <a:pt x="12" y="2259"/>
                    <a:pt x="23" y="2300"/>
                    <a:pt x="23" y="2300"/>
                  </a:cubicBezTo>
                  <a:cubicBezTo>
                    <a:pt x="23" y="2321"/>
                    <a:pt x="23" y="2321"/>
                    <a:pt x="23" y="2321"/>
                  </a:cubicBezTo>
                  <a:cubicBezTo>
                    <a:pt x="23" y="2321"/>
                    <a:pt x="35" y="2333"/>
                    <a:pt x="71" y="2342"/>
                  </a:cubicBezTo>
                  <a:cubicBezTo>
                    <a:pt x="106" y="2350"/>
                    <a:pt x="94" y="2324"/>
                    <a:pt x="103" y="2321"/>
                  </a:cubicBezTo>
                  <a:cubicBezTo>
                    <a:pt x="112" y="2318"/>
                    <a:pt x="127" y="2336"/>
                    <a:pt x="127" y="2336"/>
                  </a:cubicBezTo>
                  <a:cubicBezTo>
                    <a:pt x="155" y="2362"/>
                    <a:pt x="155" y="2362"/>
                    <a:pt x="155" y="2362"/>
                  </a:cubicBezTo>
                  <a:lnTo>
                    <a:pt x="186" y="2380"/>
                  </a:lnTo>
                  <a:close/>
                  <a:moveTo>
                    <a:pt x="46" y="3086"/>
                  </a:moveTo>
                  <a:cubicBezTo>
                    <a:pt x="71" y="3048"/>
                    <a:pt x="71" y="3048"/>
                    <a:pt x="71" y="3048"/>
                  </a:cubicBezTo>
                  <a:cubicBezTo>
                    <a:pt x="91" y="3018"/>
                    <a:pt x="91" y="3018"/>
                    <a:pt x="91" y="3018"/>
                  </a:cubicBezTo>
                  <a:cubicBezTo>
                    <a:pt x="91" y="2974"/>
                    <a:pt x="91" y="2974"/>
                    <a:pt x="91" y="2974"/>
                  </a:cubicBezTo>
                  <a:cubicBezTo>
                    <a:pt x="71" y="2974"/>
                    <a:pt x="71" y="2974"/>
                    <a:pt x="71" y="2974"/>
                  </a:cubicBezTo>
                  <a:cubicBezTo>
                    <a:pt x="53" y="2985"/>
                    <a:pt x="53" y="2985"/>
                    <a:pt x="53" y="2985"/>
                  </a:cubicBezTo>
                  <a:cubicBezTo>
                    <a:pt x="18" y="3015"/>
                    <a:pt x="18" y="3015"/>
                    <a:pt x="18" y="3015"/>
                  </a:cubicBezTo>
                  <a:cubicBezTo>
                    <a:pt x="0" y="3045"/>
                    <a:pt x="0" y="3045"/>
                    <a:pt x="0" y="3045"/>
                  </a:cubicBezTo>
                  <a:cubicBezTo>
                    <a:pt x="0" y="3086"/>
                    <a:pt x="0" y="3086"/>
                    <a:pt x="0" y="3086"/>
                  </a:cubicBezTo>
                  <a:cubicBezTo>
                    <a:pt x="0" y="3121"/>
                    <a:pt x="0" y="3121"/>
                    <a:pt x="0" y="3121"/>
                  </a:cubicBezTo>
                  <a:cubicBezTo>
                    <a:pt x="18" y="3121"/>
                    <a:pt x="18" y="3121"/>
                    <a:pt x="18" y="3121"/>
                  </a:cubicBezTo>
                  <a:lnTo>
                    <a:pt x="46" y="3086"/>
                  </a:lnTo>
                  <a:close/>
                  <a:moveTo>
                    <a:pt x="838" y="3812"/>
                  </a:moveTo>
                  <a:cubicBezTo>
                    <a:pt x="794" y="3836"/>
                    <a:pt x="794" y="3836"/>
                    <a:pt x="794" y="3836"/>
                  </a:cubicBezTo>
                  <a:cubicBezTo>
                    <a:pt x="816" y="3874"/>
                    <a:pt x="816" y="3874"/>
                    <a:pt x="816" y="3874"/>
                  </a:cubicBezTo>
                  <a:cubicBezTo>
                    <a:pt x="838" y="3904"/>
                    <a:pt x="838" y="3904"/>
                    <a:pt x="838" y="3904"/>
                  </a:cubicBezTo>
                  <a:cubicBezTo>
                    <a:pt x="921" y="3904"/>
                    <a:pt x="921" y="3904"/>
                    <a:pt x="921" y="3904"/>
                  </a:cubicBezTo>
                  <a:cubicBezTo>
                    <a:pt x="980" y="3904"/>
                    <a:pt x="980" y="3904"/>
                    <a:pt x="980" y="3904"/>
                  </a:cubicBezTo>
                  <a:cubicBezTo>
                    <a:pt x="1027" y="3871"/>
                    <a:pt x="1027" y="3871"/>
                    <a:pt x="1027" y="3871"/>
                  </a:cubicBezTo>
                  <a:cubicBezTo>
                    <a:pt x="1072" y="3858"/>
                    <a:pt x="1072" y="3858"/>
                    <a:pt x="1072" y="3858"/>
                  </a:cubicBezTo>
                  <a:cubicBezTo>
                    <a:pt x="1128" y="3812"/>
                    <a:pt x="1128" y="3812"/>
                    <a:pt x="1128" y="3812"/>
                  </a:cubicBezTo>
                  <a:cubicBezTo>
                    <a:pt x="1128" y="3833"/>
                    <a:pt x="1128" y="3833"/>
                    <a:pt x="1128" y="3833"/>
                  </a:cubicBezTo>
                  <a:cubicBezTo>
                    <a:pt x="1160" y="3858"/>
                    <a:pt x="1160" y="3858"/>
                    <a:pt x="1160" y="3858"/>
                  </a:cubicBezTo>
                  <a:cubicBezTo>
                    <a:pt x="1181" y="3836"/>
                    <a:pt x="1181" y="3836"/>
                    <a:pt x="1181" y="3836"/>
                  </a:cubicBezTo>
                  <a:cubicBezTo>
                    <a:pt x="1213" y="3827"/>
                    <a:pt x="1213" y="3827"/>
                    <a:pt x="1213" y="3827"/>
                  </a:cubicBezTo>
                  <a:cubicBezTo>
                    <a:pt x="1264" y="3783"/>
                    <a:pt x="1264" y="3783"/>
                    <a:pt x="1264" y="3783"/>
                  </a:cubicBezTo>
                  <a:cubicBezTo>
                    <a:pt x="1264" y="3738"/>
                    <a:pt x="1264" y="3738"/>
                    <a:pt x="1264" y="3738"/>
                  </a:cubicBezTo>
                  <a:cubicBezTo>
                    <a:pt x="1264" y="3706"/>
                    <a:pt x="1264" y="3706"/>
                    <a:pt x="1264" y="3706"/>
                  </a:cubicBezTo>
                  <a:cubicBezTo>
                    <a:pt x="1245" y="3662"/>
                    <a:pt x="1245" y="3662"/>
                    <a:pt x="1245" y="3662"/>
                  </a:cubicBezTo>
                  <a:cubicBezTo>
                    <a:pt x="1202" y="3626"/>
                    <a:pt x="1202" y="3626"/>
                    <a:pt x="1202" y="3626"/>
                  </a:cubicBezTo>
                  <a:cubicBezTo>
                    <a:pt x="1140" y="3594"/>
                    <a:pt x="1140" y="3594"/>
                    <a:pt x="1140" y="3594"/>
                  </a:cubicBezTo>
                  <a:cubicBezTo>
                    <a:pt x="1083" y="3594"/>
                    <a:pt x="1083" y="3594"/>
                    <a:pt x="1083" y="3594"/>
                  </a:cubicBezTo>
                  <a:cubicBezTo>
                    <a:pt x="1066" y="3555"/>
                    <a:pt x="1066" y="3555"/>
                    <a:pt x="1066" y="3555"/>
                  </a:cubicBezTo>
                  <a:cubicBezTo>
                    <a:pt x="1029" y="3496"/>
                    <a:pt x="1029" y="3496"/>
                    <a:pt x="1029" y="3496"/>
                  </a:cubicBezTo>
                  <a:cubicBezTo>
                    <a:pt x="995" y="3461"/>
                    <a:pt x="995" y="3461"/>
                    <a:pt x="995" y="3461"/>
                  </a:cubicBezTo>
                  <a:cubicBezTo>
                    <a:pt x="915" y="3461"/>
                    <a:pt x="915" y="3461"/>
                    <a:pt x="915" y="3461"/>
                  </a:cubicBezTo>
                  <a:cubicBezTo>
                    <a:pt x="874" y="3487"/>
                    <a:pt x="874" y="3487"/>
                    <a:pt x="874" y="3487"/>
                  </a:cubicBezTo>
                  <a:cubicBezTo>
                    <a:pt x="844" y="3532"/>
                    <a:pt x="844" y="3532"/>
                    <a:pt x="844" y="3532"/>
                  </a:cubicBezTo>
                  <a:cubicBezTo>
                    <a:pt x="824" y="3585"/>
                    <a:pt x="824" y="3585"/>
                    <a:pt x="824" y="3585"/>
                  </a:cubicBezTo>
                  <a:cubicBezTo>
                    <a:pt x="874" y="3614"/>
                    <a:pt x="874" y="3614"/>
                    <a:pt x="874" y="3614"/>
                  </a:cubicBezTo>
                  <a:cubicBezTo>
                    <a:pt x="874" y="3614"/>
                    <a:pt x="900" y="3620"/>
                    <a:pt x="915" y="3620"/>
                  </a:cubicBezTo>
                  <a:cubicBezTo>
                    <a:pt x="930" y="3620"/>
                    <a:pt x="948" y="3626"/>
                    <a:pt x="948" y="3626"/>
                  </a:cubicBezTo>
                  <a:cubicBezTo>
                    <a:pt x="1042" y="3662"/>
                    <a:pt x="1042" y="3662"/>
                    <a:pt x="1042" y="3662"/>
                  </a:cubicBezTo>
                  <a:cubicBezTo>
                    <a:pt x="995" y="3682"/>
                    <a:pt x="995" y="3682"/>
                    <a:pt x="995" y="3682"/>
                  </a:cubicBezTo>
                  <a:cubicBezTo>
                    <a:pt x="995" y="3682"/>
                    <a:pt x="936" y="3721"/>
                    <a:pt x="933" y="3730"/>
                  </a:cubicBezTo>
                  <a:cubicBezTo>
                    <a:pt x="930" y="3738"/>
                    <a:pt x="924" y="3741"/>
                    <a:pt x="927" y="3753"/>
                  </a:cubicBezTo>
                  <a:cubicBezTo>
                    <a:pt x="930" y="3765"/>
                    <a:pt x="1001" y="3795"/>
                    <a:pt x="1001" y="3795"/>
                  </a:cubicBezTo>
                  <a:cubicBezTo>
                    <a:pt x="959" y="3803"/>
                    <a:pt x="959" y="3803"/>
                    <a:pt x="959" y="3803"/>
                  </a:cubicBezTo>
                  <a:lnTo>
                    <a:pt x="838" y="3812"/>
                  </a:lnTo>
                  <a:close/>
                  <a:moveTo>
                    <a:pt x="830" y="4663"/>
                  </a:moveTo>
                  <a:cubicBezTo>
                    <a:pt x="830" y="4698"/>
                    <a:pt x="830" y="4698"/>
                    <a:pt x="830" y="4698"/>
                  </a:cubicBezTo>
                  <a:cubicBezTo>
                    <a:pt x="844" y="4698"/>
                    <a:pt x="844" y="4698"/>
                    <a:pt x="844" y="4698"/>
                  </a:cubicBezTo>
                  <a:cubicBezTo>
                    <a:pt x="880" y="4698"/>
                    <a:pt x="880" y="4698"/>
                    <a:pt x="880" y="4698"/>
                  </a:cubicBezTo>
                  <a:cubicBezTo>
                    <a:pt x="903" y="4680"/>
                    <a:pt x="903" y="4680"/>
                    <a:pt x="903" y="4680"/>
                  </a:cubicBezTo>
                  <a:cubicBezTo>
                    <a:pt x="915" y="4680"/>
                    <a:pt x="915" y="4680"/>
                    <a:pt x="915" y="4680"/>
                  </a:cubicBezTo>
                  <a:cubicBezTo>
                    <a:pt x="945" y="4680"/>
                    <a:pt x="945" y="4680"/>
                    <a:pt x="945" y="4680"/>
                  </a:cubicBezTo>
                  <a:cubicBezTo>
                    <a:pt x="945" y="4663"/>
                    <a:pt x="945" y="4663"/>
                    <a:pt x="945" y="4663"/>
                  </a:cubicBezTo>
                  <a:cubicBezTo>
                    <a:pt x="1010" y="4639"/>
                    <a:pt x="1010" y="4639"/>
                    <a:pt x="1010" y="4639"/>
                  </a:cubicBezTo>
                  <a:cubicBezTo>
                    <a:pt x="1010" y="4621"/>
                    <a:pt x="1010" y="4621"/>
                    <a:pt x="1010" y="4621"/>
                  </a:cubicBezTo>
                  <a:cubicBezTo>
                    <a:pt x="1048" y="4559"/>
                    <a:pt x="1048" y="4559"/>
                    <a:pt x="1048" y="4559"/>
                  </a:cubicBezTo>
                  <a:cubicBezTo>
                    <a:pt x="1029" y="4524"/>
                    <a:pt x="1029" y="4524"/>
                    <a:pt x="1029" y="4524"/>
                  </a:cubicBezTo>
                  <a:cubicBezTo>
                    <a:pt x="1013" y="4457"/>
                    <a:pt x="1013" y="4457"/>
                    <a:pt x="1013" y="4457"/>
                  </a:cubicBezTo>
                  <a:cubicBezTo>
                    <a:pt x="1029" y="4457"/>
                    <a:pt x="1029" y="4457"/>
                    <a:pt x="1029" y="4457"/>
                  </a:cubicBezTo>
                  <a:cubicBezTo>
                    <a:pt x="1083" y="4441"/>
                    <a:pt x="1083" y="4441"/>
                    <a:pt x="1083" y="4441"/>
                  </a:cubicBezTo>
                  <a:cubicBezTo>
                    <a:pt x="1098" y="4397"/>
                    <a:pt x="1098" y="4397"/>
                    <a:pt x="1098" y="4397"/>
                  </a:cubicBezTo>
                  <a:cubicBezTo>
                    <a:pt x="1098" y="4364"/>
                    <a:pt x="1098" y="4364"/>
                    <a:pt x="1098" y="4364"/>
                  </a:cubicBezTo>
                  <a:cubicBezTo>
                    <a:pt x="1098" y="4364"/>
                    <a:pt x="1107" y="4353"/>
                    <a:pt x="1119" y="4341"/>
                  </a:cubicBezTo>
                  <a:cubicBezTo>
                    <a:pt x="1131" y="4329"/>
                    <a:pt x="1140" y="4329"/>
                    <a:pt x="1151" y="4305"/>
                  </a:cubicBezTo>
                  <a:cubicBezTo>
                    <a:pt x="1163" y="4282"/>
                    <a:pt x="1163" y="4282"/>
                    <a:pt x="1163" y="4282"/>
                  </a:cubicBezTo>
                  <a:cubicBezTo>
                    <a:pt x="1163" y="4255"/>
                    <a:pt x="1163" y="4255"/>
                    <a:pt x="1163" y="4255"/>
                  </a:cubicBezTo>
                  <a:cubicBezTo>
                    <a:pt x="1222" y="4178"/>
                    <a:pt x="1222" y="4178"/>
                    <a:pt x="1222" y="4178"/>
                  </a:cubicBezTo>
                  <a:cubicBezTo>
                    <a:pt x="1245" y="4140"/>
                    <a:pt x="1245" y="4140"/>
                    <a:pt x="1245" y="4140"/>
                  </a:cubicBezTo>
                  <a:cubicBezTo>
                    <a:pt x="1264" y="4043"/>
                    <a:pt x="1264" y="4043"/>
                    <a:pt x="1264" y="4043"/>
                  </a:cubicBezTo>
                  <a:cubicBezTo>
                    <a:pt x="1208" y="4069"/>
                    <a:pt x="1208" y="4069"/>
                    <a:pt x="1208" y="4069"/>
                  </a:cubicBezTo>
                  <a:cubicBezTo>
                    <a:pt x="1157" y="4116"/>
                    <a:pt x="1157" y="4116"/>
                    <a:pt x="1157" y="4116"/>
                  </a:cubicBezTo>
                  <a:cubicBezTo>
                    <a:pt x="1157" y="4116"/>
                    <a:pt x="1116" y="4140"/>
                    <a:pt x="1104" y="4146"/>
                  </a:cubicBezTo>
                  <a:cubicBezTo>
                    <a:pt x="1092" y="4152"/>
                    <a:pt x="1047" y="4223"/>
                    <a:pt x="1047" y="4223"/>
                  </a:cubicBezTo>
                  <a:cubicBezTo>
                    <a:pt x="1047" y="4261"/>
                    <a:pt x="1047" y="4261"/>
                    <a:pt x="1047" y="4261"/>
                  </a:cubicBezTo>
                  <a:cubicBezTo>
                    <a:pt x="977" y="4326"/>
                    <a:pt x="977" y="4326"/>
                    <a:pt x="977" y="4326"/>
                  </a:cubicBezTo>
                  <a:cubicBezTo>
                    <a:pt x="959" y="4308"/>
                    <a:pt x="959" y="4308"/>
                    <a:pt x="959" y="4308"/>
                  </a:cubicBezTo>
                  <a:cubicBezTo>
                    <a:pt x="877" y="4341"/>
                    <a:pt x="877" y="4341"/>
                    <a:pt x="877" y="4341"/>
                  </a:cubicBezTo>
                  <a:cubicBezTo>
                    <a:pt x="862" y="4370"/>
                    <a:pt x="862" y="4370"/>
                    <a:pt x="862" y="4370"/>
                  </a:cubicBezTo>
                  <a:cubicBezTo>
                    <a:pt x="771" y="4370"/>
                    <a:pt x="771" y="4370"/>
                    <a:pt x="771" y="4370"/>
                  </a:cubicBezTo>
                  <a:cubicBezTo>
                    <a:pt x="738" y="4397"/>
                    <a:pt x="738" y="4397"/>
                    <a:pt x="738" y="4397"/>
                  </a:cubicBezTo>
                  <a:cubicBezTo>
                    <a:pt x="700" y="4457"/>
                    <a:pt x="700" y="4457"/>
                    <a:pt x="700" y="4457"/>
                  </a:cubicBezTo>
                  <a:cubicBezTo>
                    <a:pt x="720" y="4480"/>
                    <a:pt x="720" y="4480"/>
                    <a:pt x="720" y="4480"/>
                  </a:cubicBezTo>
                  <a:cubicBezTo>
                    <a:pt x="723" y="4497"/>
                    <a:pt x="723" y="4497"/>
                    <a:pt x="723" y="4497"/>
                  </a:cubicBezTo>
                  <a:cubicBezTo>
                    <a:pt x="700" y="4568"/>
                    <a:pt x="700" y="4568"/>
                    <a:pt x="700" y="4568"/>
                  </a:cubicBezTo>
                  <a:cubicBezTo>
                    <a:pt x="700" y="4615"/>
                    <a:pt x="700" y="4615"/>
                    <a:pt x="700" y="4615"/>
                  </a:cubicBezTo>
                  <a:cubicBezTo>
                    <a:pt x="765" y="4592"/>
                    <a:pt x="765" y="4592"/>
                    <a:pt x="765" y="4592"/>
                  </a:cubicBezTo>
                  <a:cubicBezTo>
                    <a:pt x="809" y="4556"/>
                    <a:pt x="809" y="4556"/>
                    <a:pt x="809" y="4556"/>
                  </a:cubicBezTo>
                  <a:cubicBezTo>
                    <a:pt x="824" y="4503"/>
                    <a:pt x="824" y="4503"/>
                    <a:pt x="824" y="4503"/>
                  </a:cubicBezTo>
                  <a:cubicBezTo>
                    <a:pt x="844" y="4503"/>
                    <a:pt x="844" y="4503"/>
                    <a:pt x="844" y="4503"/>
                  </a:cubicBezTo>
                  <a:cubicBezTo>
                    <a:pt x="844" y="4518"/>
                    <a:pt x="844" y="4518"/>
                    <a:pt x="844" y="4518"/>
                  </a:cubicBezTo>
                  <a:cubicBezTo>
                    <a:pt x="838" y="4559"/>
                    <a:pt x="838" y="4559"/>
                    <a:pt x="838" y="4559"/>
                  </a:cubicBezTo>
                  <a:cubicBezTo>
                    <a:pt x="868" y="4586"/>
                    <a:pt x="868" y="4586"/>
                    <a:pt x="868" y="4586"/>
                  </a:cubicBezTo>
                  <a:cubicBezTo>
                    <a:pt x="868" y="4586"/>
                    <a:pt x="874" y="4601"/>
                    <a:pt x="862" y="4607"/>
                  </a:cubicBezTo>
                  <a:cubicBezTo>
                    <a:pt x="850" y="4612"/>
                    <a:pt x="833" y="4645"/>
                    <a:pt x="833" y="4645"/>
                  </a:cubicBezTo>
                  <a:lnTo>
                    <a:pt x="830" y="4663"/>
                  </a:lnTo>
                  <a:close/>
                  <a:moveTo>
                    <a:pt x="1588" y="4893"/>
                  </a:moveTo>
                  <a:cubicBezTo>
                    <a:pt x="1627" y="4893"/>
                    <a:pt x="1627" y="4893"/>
                    <a:pt x="1627" y="4893"/>
                  </a:cubicBezTo>
                  <a:cubicBezTo>
                    <a:pt x="1677" y="4852"/>
                    <a:pt x="1677" y="4852"/>
                    <a:pt x="1677" y="4852"/>
                  </a:cubicBezTo>
                  <a:cubicBezTo>
                    <a:pt x="1677" y="4790"/>
                    <a:pt x="1677" y="4790"/>
                    <a:pt x="1677" y="4790"/>
                  </a:cubicBezTo>
                  <a:cubicBezTo>
                    <a:pt x="1656" y="4731"/>
                    <a:pt x="1656" y="4731"/>
                    <a:pt x="1656" y="4731"/>
                  </a:cubicBezTo>
                  <a:cubicBezTo>
                    <a:pt x="1656" y="4683"/>
                    <a:pt x="1656" y="4683"/>
                    <a:pt x="1656" y="4683"/>
                  </a:cubicBezTo>
                  <a:cubicBezTo>
                    <a:pt x="1633" y="4618"/>
                    <a:pt x="1633" y="4618"/>
                    <a:pt x="1633" y="4618"/>
                  </a:cubicBezTo>
                  <a:cubicBezTo>
                    <a:pt x="1603" y="4562"/>
                    <a:pt x="1603" y="4562"/>
                    <a:pt x="1603" y="4562"/>
                  </a:cubicBezTo>
                  <a:cubicBezTo>
                    <a:pt x="1588" y="4562"/>
                    <a:pt x="1588" y="4562"/>
                    <a:pt x="1588" y="4562"/>
                  </a:cubicBezTo>
                  <a:cubicBezTo>
                    <a:pt x="1538" y="4562"/>
                    <a:pt x="1538" y="4562"/>
                    <a:pt x="1538" y="4562"/>
                  </a:cubicBezTo>
                  <a:cubicBezTo>
                    <a:pt x="1497" y="4580"/>
                    <a:pt x="1497" y="4580"/>
                    <a:pt x="1497" y="4580"/>
                  </a:cubicBezTo>
                  <a:cubicBezTo>
                    <a:pt x="1453" y="4627"/>
                    <a:pt x="1453" y="4627"/>
                    <a:pt x="1453" y="4627"/>
                  </a:cubicBezTo>
                  <a:cubicBezTo>
                    <a:pt x="1453" y="4645"/>
                    <a:pt x="1453" y="4645"/>
                    <a:pt x="1453" y="4645"/>
                  </a:cubicBezTo>
                  <a:cubicBezTo>
                    <a:pt x="1453" y="4716"/>
                    <a:pt x="1453" y="4716"/>
                    <a:pt x="1453" y="4716"/>
                  </a:cubicBezTo>
                  <a:cubicBezTo>
                    <a:pt x="1464" y="4728"/>
                    <a:pt x="1464" y="4728"/>
                    <a:pt x="1464" y="4728"/>
                  </a:cubicBezTo>
                  <a:cubicBezTo>
                    <a:pt x="1500" y="4798"/>
                    <a:pt x="1500" y="4798"/>
                    <a:pt x="1500" y="4798"/>
                  </a:cubicBezTo>
                  <a:cubicBezTo>
                    <a:pt x="1506" y="4837"/>
                    <a:pt x="1506" y="4837"/>
                    <a:pt x="1506" y="4837"/>
                  </a:cubicBezTo>
                  <a:cubicBezTo>
                    <a:pt x="1538" y="4866"/>
                    <a:pt x="1538" y="4866"/>
                    <a:pt x="1538" y="4866"/>
                  </a:cubicBezTo>
                  <a:lnTo>
                    <a:pt x="1588" y="4893"/>
                  </a:lnTo>
                  <a:close/>
                  <a:moveTo>
                    <a:pt x="486" y="3653"/>
                  </a:moveTo>
                  <a:cubicBezTo>
                    <a:pt x="526" y="3632"/>
                    <a:pt x="526" y="3632"/>
                    <a:pt x="526" y="3632"/>
                  </a:cubicBezTo>
                  <a:cubicBezTo>
                    <a:pt x="555" y="3589"/>
                    <a:pt x="555" y="3589"/>
                    <a:pt x="555" y="3589"/>
                  </a:cubicBezTo>
                  <a:cubicBezTo>
                    <a:pt x="555" y="3589"/>
                    <a:pt x="573" y="3563"/>
                    <a:pt x="555" y="3563"/>
                  </a:cubicBezTo>
                  <a:cubicBezTo>
                    <a:pt x="537" y="3563"/>
                    <a:pt x="486" y="3581"/>
                    <a:pt x="486" y="3581"/>
                  </a:cubicBezTo>
                  <a:cubicBezTo>
                    <a:pt x="440" y="3585"/>
                    <a:pt x="440" y="3585"/>
                    <a:pt x="440" y="3585"/>
                  </a:cubicBezTo>
                  <a:cubicBezTo>
                    <a:pt x="379" y="3608"/>
                    <a:pt x="379" y="3608"/>
                    <a:pt x="379" y="3608"/>
                  </a:cubicBezTo>
                  <a:cubicBezTo>
                    <a:pt x="379" y="3653"/>
                    <a:pt x="379" y="3653"/>
                    <a:pt x="379" y="3653"/>
                  </a:cubicBezTo>
                  <a:cubicBezTo>
                    <a:pt x="422" y="3682"/>
                    <a:pt x="422" y="3682"/>
                    <a:pt x="422" y="3682"/>
                  </a:cubicBezTo>
                  <a:cubicBezTo>
                    <a:pt x="436" y="3682"/>
                    <a:pt x="436" y="3682"/>
                    <a:pt x="436" y="3682"/>
                  </a:cubicBezTo>
                  <a:cubicBezTo>
                    <a:pt x="471" y="3657"/>
                    <a:pt x="471" y="3657"/>
                    <a:pt x="471" y="3657"/>
                  </a:cubicBezTo>
                  <a:lnTo>
                    <a:pt x="486" y="3653"/>
                  </a:lnTo>
                  <a:close/>
                  <a:moveTo>
                    <a:pt x="601" y="3542"/>
                  </a:moveTo>
                  <a:cubicBezTo>
                    <a:pt x="645" y="3520"/>
                    <a:pt x="645" y="3520"/>
                    <a:pt x="645" y="3520"/>
                  </a:cubicBezTo>
                  <a:cubicBezTo>
                    <a:pt x="700" y="3499"/>
                    <a:pt x="700" y="3499"/>
                    <a:pt x="700" y="3499"/>
                  </a:cubicBezTo>
                  <a:cubicBezTo>
                    <a:pt x="717" y="3477"/>
                    <a:pt x="717" y="3477"/>
                    <a:pt x="717" y="3477"/>
                  </a:cubicBezTo>
                  <a:cubicBezTo>
                    <a:pt x="749" y="3441"/>
                    <a:pt x="749" y="3441"/>
                    <a:pt x="749" y="3441"/>
                  </a:cubicBezTo>
                  <a:cubicBezTo>
                    <a:pt x="749" y="3420"/>
                    <a:pt x="749" y="3420"/>
                    <a:pt x="749" y="3420"/>
                  </a:cubicBezTo>
                  <a:cubicBezTo>
                    <a:pt x="731" y="3402"/>
                    <a:pt x="731" y="3402"/>
                    <a:pt x="731" y="3402"/>
                  </a:cubicBezTo>
                  <a:cubicBezTo>
                    <a:pt x="675" y="3430"/>
                    <a:pt x="675" y="3430"/>
                    <a:pt x="675" y="3430"/>
                  </a:cubicBezTo>
                  <a:cubicBezTo>
                    <a:pt x="630" y="3472"/>
                    <a:pt x="630" y="3472"/>
                    <a:pt x="630" y="3472"/>
                  </a:cubicBezTo>
                  <a:cubicBezTo>
                    <a:pt x="584" y="3499"/>
                    <a:pt x="584" y="3499"/>
                    <a:pt x="584" y="3499"/>
                  </a:cubicBezTo>
                  <a:lnTo>
                    <a:pt x="601" y="3542"/>
                  </a:lnTo>
                  <a:close/>
                  <a:moveTo>
                    <a:pt x="880" y="3048"/>
                  </a:moveTo>
                  <a:cubicBezTo>
                    <a:pt x="895" y="3024"/>
                    <a:pt x="875" y="3024"/>
                    <a:pt x="875" y="3024"/>
                  </a:cubicBezTo>
                  <a:cubicBezTo>
                    <a:pt x="875" y="3024"/>
                    <a:pt x="886" y="2999"/>
                    <a:pt x="875" y="2988"/>
                  </a:cubicBezTo>
                  <a:cubicBezTo>
                    <a:pt x="864" y="2977"/>
                    <a:pt x="875" y="2974"/>
                    <a:pt x="875" y="2974"/>
                  </a:cubicBezTo>
                  <a:cubicBezTo>
                    <a:pt x="853" y="2952"/>
                    <a:pt x="853" y="2952"/>
                    <a:pt x="853" y="2952"/>
                  </a:cubicBezTo>
                  <a:cubicBezTo>
                    <a:pt x="821" y="2952"/>
                    <a:pt x="821" y="2952"/>
                    <a:pt x="821" y="2952"/>
                  </a:cubicBezTo>
                  <a:cubicBezTo>
                    <a:pt x="801" y="2952"/>
                    <a:pt x="801" y="2952"/>
                    <a:pt x="801" y="2952"/>
                  </a:cubicBezTo>
                  <a:cubicBezTo>
                    <a:pt x="763" y="2974"/>
                    <a:pt x="763" y="2974"/>
                    <a:pt x="763" y="2974"/>
                  </a:cubicBezTo>
                  <a:cubicBezTo>
                    <a:pt x="749" y="3002"/>
                    <a:pt x="749" y="3002"/>
                    <a:pt x="749" y="3002"/>
                  </a:cubicBezTo>
                  <a:cubicBezTo>
                    <a:pt x="781" y="3048"/>
                    <a:pt x="781" y="3048"/>
                    <a:pt x="781" y="3048"/>
                  </a:cubicBezTo>
                  <a:cubicBezTo>
                    <a:pt x="794" y="3074"/>
                    <a:pt x="794" y="3074"/>
                    <a:pt x="794" y="3074"/>
                  </a:cubicBezTo>
                  <a:cubicBezTo>
                    <a:pt x="853" y="3096"/>
                    <a:pt x="853" y="3096"/>
                    <a:pt x="853" y="3096"/>
                  </a:cubicBezTo>
                  <a:cubicBezTo>
                    <a:pt x="853" y="3096"/>
                    <a:pt x="864" y="3071"/>
                    <a:pt x="880" y="3048"/>
                  </a:cubicBezTo>
                  <a:close/>
                  <a:moveTo>
                    <a:pt x="939" y="3164"/>
                  </a:moveTo>
                  <a:cubicBezTo>
                    <a:pt x="965" y="3164"/>
                    <a:pt x="965" y="3164"/>
                    <a:pt x="965" y="3164"/>
                  </a:cubicBezTo>
                  <a:cubicBezTo>
                    <a:pt x="982" y="3136"/>
                    <a:pt x="982" y="3136"/>
                    <a:pt x="982" y="3136"/>
                  </a:cubicBezTo>
                  <a:cubicBezTo>
                    <a:pt x="982" y="3078"/>
                    <a:pt x="982" y="3078"/>
                    <a:pt x="982" y="3078"/>
                  </a:cubicBezTo>
                  <a:cubicBezTo>
                    <a:pt x="982" y="3078"/>
                    <a:pt x="982" y="3060"/>
                    <a:pt x="961" y="3078"/>
                  </a:cubicBezTo>
                  <a:cubicBezTo>
                    <a:pt x="939" y="3096"/>
                    <a:pt x="911" y="3139"/>
                    <a:pt x="911" y="3139"/>
                  </a:cubicBezTo>
                  <a:lnTo>
                    <a:pt x="939" y="3164"/>
                  </a:lnTo>
                  <a:close/>
                  <a:moveTo>
                    <a:pt x="3112" y="762"/>
                  </a:moveTo>
                  <a:cubicBezTo>
                    <a:pt x="3109" y="750"/>
                    <a:pt x="3155" y="670"/>
                    <a:pt x="3155" y="670"/>
                  </a:cubicBezTo>
                  <a:cubicBezTo>
                    <a:pt x="3114" y="668"/>
                    <a:pt x="3114" y="668"/>
                    <a:pt x="3114" y="668"/>
                  </a:cubicBezTo>
                  <a:cubicBezTo>
                    <a:pt x="3061" y="697"/>
                    <a:pt x="3061" y="697"/>
                    <a:pt x="3061" y="697"/>
                  </a:cubicBezTo>
                  <a:cubicBezTo>
                    <a:pt x="3061" y="697"/>
                    <a:pt x="3015" y="714"/>
                    <a:pt x="3001" y="723"/>
                  </a:cubicBezTo>
                  <a:cubicBezTo>
                    <a:pt x="2987" y="733"/>
                    <a:pt x="2960" y="716"/>
                    <a:pt x="2960" y="716"/>
                  </a:cubicBezTo>
                  <a:cubicBezTo>
                    <a:pt x="2960" y="716"/>
                    <a:pt x="2960" y="716"/>
                    <a:pt x="2948" y="697"/>
                  </a:cubicBezTo>
                  <a:cubicBezTo>
                    <a:pt x="2948" y="697"/>
                    <a:pt x="2931" y="682"/>
                    <a:pt x="2924" y="678"/>
                  </a:cubicBezTo>
                  <a:cubicBezTo>
                    <a:pt x="2917" y="673"/>
                    <a:pt x="2910" y="663"/>
                    <a:pt x="2893" y="644"/>
                  </a:cubicBezTo>
                  <a:cubicBezTo>
                    <a:pt x="2876" y="625"/>
                    <a:pt x="2859" y="596"/>
                    <a:pt x="2859" y="596"/>
                  </a:cubicBezTo>
                  <a:cubicBezTo>
                    <a:pt x="2859" y="596"/>
                    <a:pt x="2845" y="598"/>
                    <a:pt x="2828" y="596"/>
                  </a:cubicBezTo>
                  <a:cubicBezTo>
                    <a:pt x="2811" y="594"/>
                    <a:pt x="2782" y="639"/>
                    <a:pt x="2782" y="639"/>
                  </a:cubicBezTo>
                  <a:cubicBezTo>
                    <a:pt x="2811" y="704"/>
                    <a:pt x="2811" y="704"/>
                    <a:pt x="2811" y="704"/>
                  </a:cubicBezTo>
                  <a:cubicBezTo>
                    <a:pt x="2833" y="738"/>
                    <a:pt x="2833" y="738"/>
                    <a:pt x="2833" y="738"/>
                  </a:cubicBezTo>
                  <a:cubicBezTo>
                    <a:pt x="2888" y="779"/>
                    <a:pt x="2888" y="779"/>
                    <a:pt x="2888" y="779"/>
                  </a:cubicBezTo>
                  <a:cubicBezTo>
                    <a:pt x="2888" y="779"/>
                    <a:pt x="2888" y="779"/>
                    <a:pt x="2915" y="791"/>
                  </a:cubicBezTo>
                  <a:cubicBezTo>
                    <a:pt x="2941" y="802"/>
                    <a:pt x="2934" y="800"/>
                    <a:pt x="2953" y="795"/>
                  </a:cubicBezTo>
                  <a:cubicBezTo>
                    <a:pt x="2972" y="791"/>
                    <a:pt x="2953" y="795"/>
                    <a:pt x="2975" y="771"/>
                  </a:cubicBezTo>
                  <a:cubicBezTo>
                    <a:pt x="2996" y="747"/>
                    <a:pt x="2996" y="752"/>
                    <a:pt x="3006" y="750"/>
                  </a:cubicBezTo>
                  <a:cubicBezTo>
                    <a:pt x="3015" y="747"/>
                    <a:pt x="3042" y="762"/>
                    <a:pt x="3042" y="762"/>
                  </a:cubicBezTo>
                  <a:cubicBezTo>
                    <a:pt x="3073" y="815"/>
                    <a:pt x="3073" y="815"/>
                    <a:pt x="3073" y="815"/>
                  </a:cubicBezTo>
                  <a:cubicBezTo>
                    <a:pt x="3114" y="831"/>
                    <a:pt x="3114" y="831"/>
                    <a:pt x="3114" y="831"/>
                  </a:cubicBezTo>
                  <a:cubicBezTo>
                    <a:pt x="3114" y="831"/>
                    <a:pt x="3114" y="774"/>
                    <a:pt x="3112" y="762"/>
                  </a:cubicBezTo>
                  <a:close/>
                  <a:moveTo>
                    <a:pt x="3174" y="654"/>
                  </a:moveTo>
                  <a:cubicBezTo>
                    <a:pt x="3196" y="642"/>
                    <a:pt x="3196" y="642"/>
                    <a:pt x="3196" y="642"/>
                  </a:cubicBezTo>
                  <a:cubicBezTo>
                    <a:pt x="3196" y="642"/>
                    <a:pt x="3225" y="613"/>
                    <a:pt x="3234" y="606"/>
                  </a:cubicBezTo>
                  <a:cubicBezTo>
                    <a:pt x="3244" y="598"/>
                    <a:pt x="3285" y="570"/>
                    <a:pt x="3285" y="570"/>
                  </a:cubicBezTo>
                  <a:cubicBezTo>
                    <a:pt x="3285" y="570"/>
                    <a:pt x="3299" y="555"/>
                    <a:pt x="3285" y="550"/>
                  </a:cubicBezTo>
                  <a:cubicBezTo>
                    <a:pt x="3270" y="545"/>
                    <a:pt x="3208" y="509"/>
                    <a:pt x="3208" y="509"/>
                  </a:cubicBezTo>
                  <a:cubicBezTo>
                    <a:pt x="3208" y="509"/>
                    <a:pt x="3155" y="512"/>
                    <a:pt x="3145" y="509"/>
                  </a:cubicBezTo>
                  <a:cubicBezTo>
                    <a:pt x="3136" y="507"/>
                    <a:pt x="3112" y="481"/>
                    <a:pt x="3112" y="481"/>
                  </a:cubicBezTo>
                  <a:cubicBezTo>
                    <a:pt x="3155" y="481"/>
                    <a:pt x="3155" y="481"/>
                    <a:pt x="3155" y="481"/>
                  </a:cubicBezTo>
                  <a:cubicBezTo>
                    <a:pt x="3155" y="481"/>
                    <a:pt x="3172" y="457"/>
                    <a:pt x="3179" y="452"/>
                  </a:cubicBezTo>
                  <a:cubicBezTo>
                    <a:pt x="3186" y="447"/>
                    <a:pt x="3201" y="408"/>
                    <a:pt x="3201" y="408"/>
                  </a:cubicBezTo>
                  <a:cubicBezTo>
                    <a:pt x="3201" y="408"/>
                    <a:pt x="3152" y="384"/>
                    <a:pt x="3133" y="392"/>
                  </a:cubicBezTo>
                  <a:cubicBezTo>
                    <a:pt x="3114" y="399"/>
                    <a:pt x="3112" y="425"/>
                    <a:pt x="3112" y="425"/>
                  </a:cubicBezTo>
                  <a:cubicBezTo>
                    <a:pt x="3112" y="425"/>
                    <a:pt x="3083" y="447"/>
                    <a:pt x="3083" y="459"/>
                  </a:cubicBezTo>
                  <a:cubicBezTo>
                    <a:pt x="3083" y="471"/>
                    <a:pt x="3071" y="473"/>
                    <a:pt x="3071" y="473"/>
                  </a:cubicBezTo>
                  <a:cubicBezTo>
                    <a:pt x="3037" y="454"/>
                    <a:pt x="3037" y="454"/>
                    <a:pt x="3037" y="454"/>
                  </a:cubicBezTo>
                  <a:cubicBezTo>
                    <a:pt x="3037" y="454"/>
                    <a:pt x="3027" y="445"/>
                    <a:pt x="3037" y="435"/>
                  </a:cubicBezTo>
                  <a:cubicBezTo>
                    <a:pt x="3047" y="425"/>
                    <a:pt x="3047" y="425"/>
                    <a:pt x="3047" y="425"/>
                  </a:cubicBezTo>
                  <a:cubicBezTo>
                    <a:pt x="3033" y="380"/>
                    <a:pt x="3033" y="380"/>
                    <a:pt x="3033" y="380"/>
                  </a:cubicBezTo>
                  <a:cubicBezTo>
                    <a:pt x="3033" y="351"/>
                    <a:pt x="3033" y="351"/>
                    <a:pt x="3033" y="351"/>
                  </a:cubicBezTo>
                  <a:cubicBezTo>
                    <a:pt x="3033" y="334"/>
                    <a:pt x="3033" y="334"/>
                    <a:pt x="3033" y="334"/>
                  </a:cubicBezTo>
                  <a:cubicBezTo>
                    <a:pt x="3047" y="334"/>
                    <a:pt x="3047" y="334"/>
                    <a:pt x="3047" y="334"/>
                  </a:cubicBezTo>
                  <a:cubicBezTo>
                    <a:pt x="3104" y="322"/>
                    <a:pt x="3104" y="322"/>
                    <a:pt x="3104" y="322"/>
                  </a:cubicBezTo>
                  <a:cubicBezTo>
                    <a:pt x="3104" y="322"/>
                    <a:pt x="3126" y="322"/>
                    <a:pt x="3107" y="298"/>
                  </a:cubicBezTo>
                  <a:cubicBezTo>
                    <a:pt x="3088" y="274"/>
                    <a:pt x="3068" y="245"/>
                    <a:pt x="3068" y="245"/>
                  </a:cubicBezTo>
                  <a:cubicBezTo>
                    <a:pt x="3003" y="245"/>
                    <a:pt x="3003" y="245"/>
                    <a:pt x="3003" y="245"/>
                  </a:cubicBezTo>
                  <a:cubicBezTo>
                    <a:pt x="2987" y="247"/>
                    <a:pt x="2979" y="317"/>
                    <a:pt x="2979" y="317"/>
                  </a:cubicBezTo>
                  <a:cubicBezTo>
                    <a:pt x="2979" y="329"/>
                    <a:pt x="2979" y="329"/>
                    <a:pt x="2979" y="329"/>
                  </a:cubicBezTo>
                  <a:cubicBezTo>
                    <a:pt x="2919" y="317"/>
                    <a:pt x="2919" y="317"/>
                    <a:pt x="2919" y="317"/>
                  </a:cubicBezTo>
                  <a:cubicBezTo>
                    <a:pt x="2895" y="327"/>
                    <a:pt x="2895" y="327"/>
                    <a:pt x="2895" y="327"/>
                  </a:cubicBezTo>
                  <a:cubicBezTo>
                    <a:pt x="2854" y="341"/>
                    <a:pt x="2854" y="341"/>
                    <a:pt x="2854" y="341"/>
                  </a:cubicBezTo>
                  <a:cubicBezTo>
                    <a:pt x="2854" y="341"/>
                    <a:pt x="2835" y="356"/>
                    <a:pt x="2838" y="372"/>
                  </a:cubicBezTo>
                  <a:cubicBezTo>
                    <a:pt x="2840" y="389"/>
                    <a:pt x="2828" y="449"/>
                    <a:pt x="2828" y="449"/>
                  </a:cubicBezTo>
                  <a:cubicBezTo>
                    <a:pt x="2828" y="505"/>
                    <a:pt x="2828" y="505"/>
                    <a:pt x="2828" y="505"/>
                  </a:cubicBezTo>
                  <a:cubicBezTo>
                    <a:pt x="2852" y="548"/>
                    <a:pt x="2852" y="548"/>
                    <a:pt x="2852" y="548"/>
                  </a:cubicBezTo>
                  <a:cubicBezTo>
                    <a:pt x="2869" y="570"/>
                    <a:pt x="2869" y="570"/>
                    <a:pt x="2869" y="570"/>
                  </a:cubicBezTo>
                  <a:cubicBezTo>
                    <a:pt x="2910" y="509"/>
                    <a:pt x="2910" y="509"/>
                    <a:pt x="2910" y="509"/>
                  </a:cubicBezTo>
                  <a:cubicBezTo>
                    <a:pt x="2915" y="483"/>
                    <a:pt x="2915" y="483"/>
                    <a:pt x="2915" y="483"/>
                  </a:cubicBezTo>
                  <a:cubicBezTo>
                    <a:pt x="2924" y="567"/>
                    <a:pt x="2924" y="567"/>
                    <a:pt x="2924" y="567"/>
                  </a:cubicBezTo>
                  <a:cubicBezTo>
                    <a:pt x="2917" y="584"/>
                    <a:pt x="2917" y="584"/>
                    <a:pt x="2917" y="584"/>
                  </a:cubicBezTo>
                  <a:cubicBezTo>
                    <a:pt x="2948" y="596"/>
                    <a:pt x="2948" y="596"/>
                    <a:pt x="2948" y="596"/>
                  </a:cubicBezTo>
                  <a:cubicBezTo>
                    <a:pt x="2987" y="596"/>
                    <a:pt x="2987" y="596"/>
                    <a:pt x="2987" y="596"/>
                  </a:cubicBezTo>
                  <a:cubicBezTo>
                    <a:pt x="2987" y="596"/>
                    <a:pt x="2989" y="591"/>
                    <a:pt x="3006" y="596"/>
                  </a:cubicBezTo>
                  <a:cubicBezTo>
                    <a:pt x="3023" y="601"/>
                    <a:pt x="3042" y="596"/>
                    <a:pt x="3042" y="596"/>
                  </a:cubicBezTo>
                  <a:cubicBezTo>
                    <a:pt x="3060" y="582"/>
                    <a:pt x="3060" y="582"/>
                    <a:pt x="3060" y="582"/>
                  </a:cubicBezTo>
                  <a:cubicBezTo>
                    <a:pt x="3078" y="570"/>
                    <a:pt x="3078" y="570"/>
                    <a:pt x="3078" y="570"/>
                  </a:cubicBezTo>
                  <a:cubicBezTo>
                    <a:pt x="3092" y="596"/>
                    <a:pt x="3092" y="596"/>
                    <a:pt x="3092" y="596"/>
                  </a:cubicBezTo>
                  <a:cubicBezTo>
                    <a:pt x="3126" y="642"/>
                    <a:pt x="3126" y="642"/>
                    <a:pt x="3126" y="642"/>
                  </a:cubicBezTo>
                  <a:cubicBezTo>
                    <a:pt x="3155" y="654"/>
                    <a:pt x="3155" y="654"/>
                    <a:pt x="3155" y="654"/>
                  </a:cubicBezTo>
                  <a:lnTo>
                    <a:pt x="3174" y="654"/>
                  </a:lnTo>
                  <a:close/>
                  <a:moveTo>
                    <a:pt x="3304" y="399"/>
                  </a:moveTo>
                  <a:cubicBezTo>
                    <a:pt x="3357" y="399"/>
                    <a:pt x="3357" y="399"/>
                    <a:pt x="3357" y="399"/>
                  </a:cubicBezTo>
                  <a:cubicBezTo>
                    <a:pt x="3369" y="363"/>
                    <a:pt x="3369" y="363"/>
                    <a:pt x="3369" y="363"/>
                  </a:cubicBezTo>
                  <a:cubicBezTo>
                    <a:pt x="3318" y="310"/>
                    <a:pt x="3318" y="310"/>
                    <a:pt x="3318" y="310"/>
                  </a:cubicBezTo>
                  <a:cubicBezTo>
                    <a:pt x="3304" y="288"/>
                    <a:pt x="3304" y="288"/>
                    <a:pt x="3304" y="288"/>
                  </a:cubicBezTo>
                  <a:cubicBezTo>
                    <a:pt x="3291" y="272"/>
                    <a:pt x="3291" y="272"/>
                    <a:pt x="3291" y="272"/>
                  </a:cubicBezTo>
                  <a:cubicBezTo>
                    <a:pt x="3304" y="245"/>
                    <a:pt x="3304" y="245"/>
                    <a:pt x="3304" y="245"/>
                  </a:cubicBezTo>
                  <a:cubicBezTo>
                    <a:pt x="3314" y="216"/>
                    <a:pt x="3314" y="216"/>
                    <a:pt x="3314" y="216"/>
                  </a:cubicBezTo>
                  <a:cubicBezTo>
                    <a:pt x="3357" y="216"/>
                    <a:pt x="3357" y="216"/>
                    <a:pt x="3357" y="216"/>
                  </a:cubicBezTo>
                  <a:cubicBezTo>
                    <a:pt x="3369" y="195"/>
                    <a:pt x="3369" y="195"/>
                    <a:pt x="3369" y="195"/>
                  </a:cubicBezTo>
                  <a:cubicBezTo>
                    <a:pt x="3414" y="195"/>
                    <a:pt x="3414" y="195"/>
                    <a:pt x="3414" y="195"/>
                  </a:cubicBezTo>
                  <a:cubicBezTo>
                    <a:pt x="3434" y="139"/>
                    <a:pt x="3434" y="139"/>
                    <a:pt x="3434" y="139"/>
                  </a:cubicBezTo>
                  <a:cubicBezTo>
                    <a:pt x="3477" y="110"/>
                    <a:pt x="3477" y="110"/>
                    <a:pt x="3477" y="110"/>
                  </a:cubicBezTo>
                  <a:cubicBezTo>
                    <a:pt x="3384" y="84"/>
                    <a:pt x="3384" y="84"/>
                    <a:pt x="3384" y="84"/>
                  </a:cubicBezTo>
                  <a:cubicBezTo>
                    <a:pt x="3384" y="84"/>
                    <a:pt x="3354" y="101"/>
                    <a:pt x="3345" y="106"/>
                  </a:cubicBezTo>
                  <a:cubicBezTo>
                    <a:pt x="3335" y="110"/>
                    <a:pt x="3323" y="132"/>
                    <a:pt x="3318" y="142"/>
                  </a:cubicBezTo>
                  <a:cubicBezTo>
                    <a:pt x="3314" y="151"/>
                    <a:pt x="3305" y="171"/>
                    <a:pt x="3291" y="180"/>
                  </a:cubicBezTo>
                  <a:cubicBezTo>
                    <a:pt x="3277" y="190"/>
                    <a:pt x="3277" y="190"/>
                    <a:pt x="3277" y="190"/>
                  </a:cubicBezTo>
                  <a:cubicBezTo>
                    <a:pt x="3237" y="180"/>
                    <a:pt x="3237" y="180"/>
                    <a:pt x="3237" y="180"/>
                  </a:cubicBezTo>
                  <a:cubicBezTo>
                    <a:pt x="3213" y="171"/>
                    <a:pt x="3213" y="171"/>
                    <a:pt x="3213" y="171"/>
                  </a:cubicBezTo>
                  <a:cubicBezTo>
                    <a:pt x="3177" y="151"/>
                    <a:pt x="3177" y="151"/>
                    <a:pt x="3177" y="151"/>
                  </a:cubicBezTo>
                  <a:cubicBezTo>
                    <a:pt x="3177" y="151"/>
                    <a:pt x="3164" y="142"/>
                    <a:pt x="3155" y="132"/>
                  </a:cubicBezTo>
                  <a:cubicBezTo>
                    <a:pt x="3145" y="122"/>
                    <a:pt x="3128" y="110"/>
                    <a:pt x="3128" y="110"/>
                  </a:cubicBezTo>
                  <a:cubicBezTo>
                    <a:pt x="3107" y="84"/>
                    <a:pt x="3107" y="84"/>
                    <a:pt x="3107" y="84"/>
                  </a:cubicBezTo>
                  <a:cubicBezTo>
                    <a:pt x="3107" y="70"/>
                    <a:pt x="3107" y="70"/>
                    <a:pt x="3107" y="70"/>
                  </a:cubicBezTo>
                  <a:cubicBezTo>
                    <a:pt x="3107" y="70"/>
                    <a:pt x="3143" y="72"/>
                    <a:pt x="3155" y="70"/>
                  </a:cubicBezTo>
                  <a:cubicBezTo>
                    <a:pt x="3167" y="67"/>
                    <a:pt x="3172" y="55"/>
                    <a:pt x="3172" y="55"/>
                  </a:cubicBezTo>
                  <a:cubicBezTo>
                    <a:pt x="3155" y="0"/>
                    <a:pt x="3155" y="0"/>
                    <a:pt x="3155" y="0"/>
                  </a:cubicBezTo>
                  <a:cubicBezTo>
                    <a:pt x="3155" y="0"/>
                    <a:pt x="3109" y="7"/>
                    <a:pt x="3107" y="14"/>
                  </a:cubicBezTo>
                  <a:cubicBezTo>
                    <a:pt x="3104" y="22"/>
                    <a:pt x="3068" y="43"/>
                    <a:pt x="3060" y="50"/>
                  </a:cubicBezTo>
                  <a:cubicBezTo>
                    <a:pt x="3052" y="58"/>
                    <a:pt x="3015" y="77"/>
                    <a:pt x="3015" y="77"/>
                  </a:cubicBezTo>
                  <a:cubicBezTo>
                    <a:pt x="3015" y="98"/>
                    <a:pt x="3015" y="98"/>
                    <a:pt x="3015" y="98"/>
                  </a:cubicBezTo>
                  <a:cubicBezTo>
                    <a:pt x="3060" y="147"/>
                    <a:pt x="3060" y="147"/>
                    <a:pt x="3060" y="147"/>
                  </a:cubicBezTo>
                  <a:cubicBezTo>
                    <a:pt x="3124" y="156"/>
                    <a:pt x="3124" y="156"/>
                    <a:pt x="3124" y="156"/>
                  </a:cubicBezTo>
                  <a:cubicBezTo>
                    <a:pt x="3155" y="183"/>
                    <a:pt x="3155" y="183"/>
                    <a:pt x="3155" y="183"/>
                  </a:cubicBezTo>
                  <a:cubicBezTo>
                    <a:pt x="3191" y="180"/>
                    <a:pt x="3191" y="180"/>
                    <a:pt x="3191" y="180"/>
                  </a:cubicBezTo>
                  <a:cubicBezTo>
                    <a:pt x="3196" y="199"/>
                    <a:pt x="3196" y="199"/>
                    <a:pt x="3196" y="199"/>
                  </a:cubicBezTo>
                  <a:cubicBezTo>
                    <a:pt x="3196" y="216"/>
                    <a:pt x="3196" y="216"/>
                    <a:pt x="3196" y="216"/>
                  </a:cubicBezTo>
                  <a:cubicBezTo>
                    <a:pt x="3196" y="216"/>
                    <a:pt x="3177" y="226"/>
                    <a:pt x="3179" y="245"/>
                  </a:cubicBezTo>
                  <a:cubicBezTo>
                    <a:pt x="3181" y="264"/>
                    <a:pt x="3193" y="286"/>
                    <a:pt x="3193" y="286"/>
                  </a:cubicBezTo>
                  <a:cubicBezTo>
                    <a:pt x="3193" y="286"/>
                    <a:pt x="3208" y="300"/>
                    <a:pt x="3196" y="300"/>
                  </a:cubicBezTo>
                  <a:cubicBezTo>
                    <a:pt x="3184" y="300"/>
                    <a:pt x="3220" y="312"/>
                    <a:pt x="3220" y="312"/>
                  </a:cubicBezTo>
                  <a:cubicBezTo>
                    <a:pt x="3273" y="267"/>
                    <a:pt x="3273" y="267"/>
                    <a:pt x="3273" y="267"/>
                  </a:cubicBezTo>
                  <a:cubicBezTo>
                    <a:pt x="3265" y="245"/>
                    <a:pt x="3265" y="245"/>
                    <a:pt x="3265" y="245"/>
                  </a:cubicBezTo>
                  <a:cubicBezTo>
                    <a:pt x="3280" y="245"/>
                    <a:pt x="3280" y="245"/>
                    <a:pt x="3280" y="245"/>
                  </a:cubicBezTo>
                  <a:cubicBezTo>
                    <a:pt x="3275" y="296"/>
                    <a:pt x="3275" y="296"/>
                    <a:pt x="3275" y="296"/>
                  </a:cubicBezTo>
                  <a:cubicBezTo>
                    <a:pt x="3291" y="329"/>
                    <a:pt x="3291" y="329"/>
                    <a:pt x="3291" y="329"/>
                  </a:cubicBezTo>
                  <a:cubicBezTo>
                    <a:pt x="3304" y="372"/>
                    <a:pt x="3304" y="372"/>
                    <a:pt x="3304" y="372"/>
                  </a:cubicBezTo>
                  <a:cubicBezTo>
                    <a:pt x="3280" y="399"/>
                    <a:pt x="3280" y="399"/>
                    <a:pt x="3280" y="399"/>
                  </a:cubicBezTo>
                  <a:lnTo>
                    <a:pt x="3304" y="399"/>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grpSp>
        <p:nvGrpSpPr>
          <p:cNvPr id="2383" name="Google Shape;2383;p71"/>
          <p:cNvGrpSpPr/>
          <p:nvPr/>
        </p:nvGrpSpPr>
        <p:grpSpPr>
          <a:xfrm>
            <a:off x="7426334" y="7194167"/>
            <a:ext cx="1492153" cy="2391289"/>
            <a:chOff x="5758376" y="4511056"/>
            <a:chExt cx="1492153" cy="2391289"/>
          </a:xfrm>
        </p:grpSpPr>
        <p:grpSp>
          <p:nvGrpSpPr>
            <p:cNvPr id="2384" name="Google Shape;2384;p71"/>
            <p:cNvGrpSpPr/>
            <p:nvPr/>
          </p:nvGrpSpPr>
          <p:grpSpPr>
            <a:xfrm>
              <a:off x="5758376" y="4511056"/>
              <a:ext cx="1492153" cy="2391289"/>
              <a:chOff x="8834438" y="9409113"/>
              <a:chExt cx="1725612" cy="2765425"/>
            </a:xfrm>
          </p:grpSpPr>
          <p:sp>
            <p:nvSpPr>
              <p:cNvPr id="2385" name="Google Shape;2385;p71"/>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386" name="Google Shape;2386;p71"/>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387" name="Google Shape;2387;p71"/>
            <p:cNvSpPr txBox="1"/>
            <p:nvPr/>
          </p:nvSpPr>
          <p:spPr>
            <a:xfrm>
              <a:off x="5842254" y="4983970"/>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33M</a:t>
              </a:r>
              <a:endParaRPr sz="3600">
                <a:solidFill>
                  <a:schemeClr val="dk2"/>
                </a:solidFill>
                <a:latin typeface="Open Sans Light"/>
                <a:ea typeface="Open Sans Light"/>
                <a:cs typeface="Open Sans Light"/>
                <a:sym typeface="Open Sans Light"/>
              </a:endParaRPr>
            </a:p>
          </p:txBody>
        </p:sp>
      </p:grpSp>
      <p:sp>
        <p:nvSpPr>
          <p:cNvPr id="2388" name="Google Shape;2388;p71"/>
          <p:cNvSpPr txBox="1"/>
          <p:nvPr/>
        </p:nvSpPr>
        <p:spPr>
          <a:xfrm>
            <a:off x="11754097" y="5538918"/>
            <a:ext cx="9150103" cy="3564053"/>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a:t>
            </a:r>
            <a:endParaRPr sz="2400">
              <a:solidFill>
                <a:schemeClr val="dk2"/>
              </a:solidFill>
              <a:latin typeface="Open Sans Light"/>
              <a:ea typeface="Open Sans Light"/>
              <a:cs typeface="Open Sans Light"/>
              <a:sym typeface="Open Sans Light"/>
            </a:endParaRPr>
          </a:p>
          <a:p>
            <a:pPr indent="0" lvl="0" marL="0" marR="0" rtl="0" algn="l">
              <a:lnSpc>
                <a:spcPct val="140000"/>
              </a:lnSpc>
              <a:spcBef>
                <a:spcPts val="360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a:t>
            </a:r>
            <a:endParaRPr/>
          </a:p>
        </p:txBody>
      </p:sp>
      <p:sp>
        <p:nvSpPr>
          <p:cNvPr id="2389" name="Google Shape;2389;p71"/>
          <p:cNvSpPr txBox="1"/>
          <p:nvPr/>
        </p:nvSpPr>
        <p:spPr>
          <a:xfrm>
            <a:off x="11757264" y="4647766"/>
            <a:ext cx="914584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First Title Here</a:t>
            </a:r>
            <a:endParaRPr sz="4200">
              <a:solidFill>
                <a:schemeClr val="dk2"/>
              </a:solidFill>
              <a:latin typeface="Open Sans Light"/>
              <a:ea typeface="Open Sans Light"/>
              <a:cs typeface="Open Sans Light"/>
              <a:sym typeface="Open Sans Light"/>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3" name="Shape 2393"/>
        <p:cNvGrpSpPr/>
        <p:nvPr/>
      </p:nvGrpSpPr>
      <p:grpSpPr>
        <a:xfrm>
          <a:off x="0" y="0"/>
          <a:ext cx="0" cy="0"/>
          <a:chOff x="0" y="0"/>
          <a:chExt cx="0" cy="0"/>
        </a:xfrm>
      </p:grpSpPr>
      <p:sp>
        <p:nvSpPr>
          <p:cNvPr id="2394" name="Google Shape;2394;p72"/>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Australia </a:t>
            </a:r>
            <a:r>
              <a:rPr b="0" i="0" lang="en-US" sz="7400" u="none" cap="none" strike="noStrike">
                <a:solidFill>
                  <a:schemeClr val="accent2"/>
                </a:solidFill>
                <a:latin typeface="Open Sans Light"/>
                <a:ea typeface="Open Sans Light"/>
                <a:cs typeface="Open Sans Light"/>
                <a:sym typeface="Open Sans Light"/>
              </a:rPr>
              <a:t>Map</a:t>
            </a:r>
            <a:endParaRPr b="0" i="0" sz="7400" u="none" cap="none" strike="noStrike">
              <a:solidFill>
                <a:schemeClr val="accent2"/>
              </a:solidFill>
              <a:latin typeface="Open Sans Light"/>
              <a:ea typeface="Open Sans Light"/>
              <a:cs typeface="Open Sans Light"/>
              <a:sym typeface="Open Sans Light"/>
            </a:endParaRPr>
          </a:p>
        </p:txBody>
      </p:sp>
      <p:sp>
        <p:nvSpPr>
          <p:cNvPr id="2395" name="Google Shape;2395;p72"/>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2396" name="Google Shape;2396;p72"/>
          <p:cNvGrpSpPr/>
          <p:nvPr/>
        </p:nvGrpSpPr>
        <p:grpSpPr>
          <a:xfrm>
            <a:off x="2882926" y="3716791"/>
            <a:ext cx="7606578" cy="7208306"/>
            <a:chOff x="9880626" y="4740950"/>
            <a:chExt cx="7606578" cy="7208306"/>
          </a:xfrm>
        </p:grpSpPr>
        <p:sp>
          <p:nvSpPr>
            <p:cNvPr id="2397" name="Google Shape;2397;p72"/>
            <p:cNvSpPr/>
            <p:nvPr/>
          </p:nvSpPr>
          <p:spPr>
            <a:xfrm>
              <a:off x="9880626" y="5379938"/>
              <a:ext cx="3107406" cy="4761771"/>
            </a:xfrm>
            <a:custGeom>
              <a:pathLst>
                <a:path extrusionOk="0" h="1088" w="710">
                  <a:moveTo>
                    <a:pt x="710" y="881"/>
                  </a:moveTo>
                  <a:lnTo>
                    <a:pt x="694" y="884"/>
                  </a:lnTo>
                  <a:lnTo>
                    <a:pt x="683" y="893"/>
                  </a:lnTo>
                  <a:lnTo>
                    <a:pt x="668" y="904"/>
                  </a:lnTo>
                  <a:lnTo>
                    <a:pt x="648" y="909"/>
                  </a:lnTo>
                  <a:lnTo>
                    <a:pt x="618" y="914"/>
                  </a:lnTo>
                  <a:lnTo>
                    <a:pt x="601" y="914"/>
                  </a:lnTo>
                  <a:lnTo>
                    <a:pt x="584" y="917"/>
                  </a:lnTo>
                  <a:lnTo>
                    <a:pt x="569" y="923"/>
                  </a:lnTo>
                  <a:lnTo>
                    <a:pt x="550" y="936"/>
                  </a:lnTo>
                  <a:lnTo>
                    <a:pt x="527" y="949"/>
                  </a:lnTo>
                  <a:lnTo>
                    <a:pt x="513" y="954"/>
                  </a:lnTo>
                  <a:lnTo>
                    <a:pt x="508" y="971"/>
                  </a:lnTo>
                  <a:lnTo>
                    <a:pt x="499" y="990"/>
                  </a:lnTo>
                  <a:lnTo>
                    <a:pt x="491" y="1002"/>
                  </a:lnTo>
                  <a:lnTo>
                    <a:pt x="476" y="1010"/>
                  </a:lnTo>
                  <a:lnTo>
                    <a:pt x="467" y="1008"/>
                  </a:lnTo>
                  <a:lnTo>
                    <a:pt x="464" y="1005"/>
                  </a:lnTo>
                  <a:lnTo>
                    <a:pt x="453" y="1006"/>
                  </a:lnTo>
                  <a:lnTo>
                    <a:pt x="449" y="1010"/>
                  </a:lnTo>
                  <a:lnTo>
                    <a:pt x="430" y="1010"/>
                  </a:lnTo>
                  <a:lnTo>
                    <a:pt x="428" y="1008"/>
                  </a:lnTo>
                  <a:lnTo>
                    <a:pt x="425" y="1007"/>
                  </a:lnTo>
                  <a:lnTo>
                    <a:pt x="420" y="1005"/>
                  </a:lnTo>
                  <a:lnTo>
                    <a:pt x="403" y="1007"/>
                  </a:lnTo>
                  <a:lnTo>
                    <a:pt x="385" y="1010"/>
                  </a:lnTo>
                  <a:lnTo>
                    <a:pt x="371" y="1014"/>
                  </a:lnTo>
                  <a:lnTo>
                    <a:pt x="362" y="1017"/>
                  </a:lnTo>
                  <a:lnTo>
                    <a:pt x="348" y="1017"/>
                  </a:lnTo>
                  <a:lnTo>
                    <a:pt x="341" y="1018"/>
                  </a:lnTo>
                  <a:lnTo>
                    <a:pt x="337" y="1020"/>
                  </a:lnTo>
                  <a:lnTo>
                    <a:pt x="333" y="1025"/>
                  </a:lnTo>
                  <a:lnTo>
                    <a:pt x="330" y="1030"/>
                  </a:lnTo>
                  <a:lnTo>
                    <a:pt x="329" y="1041"/>
                  </a:lnTo>
                  <a:lnTo>
                    <a:pt x="324" y="1046"/>
                  </a:lnTo>
                  <a:lnTo>
                    <a:pt x="308" y="1048"/>
                  </a:lnTo>
                  <a:lnTo>
                    <a:pt x="297" y="1060"/>
                  </a:lnTo>
                  <a:lnTo>
                    <a:pt x="282" y="1076"/>
                  </a:lnTo>
                  <a:lnTo>
                    <a:pt x="271" y="1084"/>
                  </a:lnTo>
                  <a:lnTo>
                    <a:pt x="255" y="1088"/>
                  </a:lnTo>
                  <a:lnTo>
                    <a:pt x="211" y="1088"/>
                  </a:lnTo>
                  <a:lnTo>
                    <a:pt x="207" y="1086"/>
                  </a:lnTo>
                  <a:lnTo>
                    <a:pt x="205" y="1084"/>
                  </a:lnTo>
                  <a:lnTo>
                    <a:pt x="198" y="1082"/>
                  </a:lnTo>
                  <a:lnTo>
                    <a:pt x="192" y="1081"/>
                  </a:lnTo>
                  <a:lnTo>
                    <a:pt x="187" y="1078"/>
                  </a:lnTo>
                  <a:lnTo>
                    <a:pt x="179" y="1073"/>
                  </a:lnTo>
                  <a:lnTo>
                    <a:pt x="174" y="1069"/>
                  </a:lnTo>
                  <a:lnTo>
                    <a:pt x="161" y="1068"/>
                  </a:lnTo>
                  <a:lnTo>
                    <a:pt x="147" y="1057"/>
                  </a:lnTo>
                  <a:lnTo>
                    <a:pt x="146" y="1049"/>
                  </a:lnTo>
                  <a:lnTo>
                    <a:pt x="143" y="1036"/>
                  </a:lnTo>
                  <a:lnTo>
                    <a:pt x="143" y="1031"/>
                  </a:lnTo>
                  <a:lnTo>
                    <a:pt x="152" y="1028"/>
                  </a:lnTo>
                  <a:lnTo>
                    <a:pt x="157" y="1024"/>
                  </a:lnTo>
                  <a:lnTo>
                    <a:pt x="167" y="1019"/>
                  </a:lnTo>
                  <a:lnTo>
                    <a:pt x="169" y="1010"/>
                  </a:lnTo>
                  <a:lnTo>
                    <a:pt x="165" y="996"/>
                  </a:lnTo>
                  <a:lnTo>
                    <a:pt x="160" y="977"/>
                  </a:lnTo>
                  <a:lnTo>
                    <a:pt x="160" y="966"/>
                  </a:lnTo>
                  <a:lnTo>
                    <a:pt x="163" y="950"/>
                  </a:lnTo>
                  <a:lnTo>
                    <a:pt x="167" y="938"/>
                  </a:lnTo>
                  <a:lnTo>
                    <a:pt x="168" y="933"/>
                  </a:lnTo>
                  <a:lnTo>
                    <a:pt x="143" y="907"/>
                  </a:lnTo>
                  <a:lnTo>
                    <a:pt x="130" y="876"/>
                  </a:lnTo>
                  <a:lnTo>
                    <a:pt x="119" y="848"/>
                  </a:lnTo>
                  <a:lnTo>
                    <a:pt x="116" y="828"/>
                  </a:lnTo>
                  <a:lnTo>
                    <a:pt x="110" y="810"/>
                  </a:lnTo>
                  <a:lnTo>
                    <a:pt x="105" y="800"/>
                  </a:lnTo>
                  <a:lnTo>
                    <a:pt x="87" y="781"/>
                  </a:lnTo>
                  <a:lnTo>
                    <a:pt x="75" y="764"/>
                  </a:lnTo>
                  <a:lnTo>
                    <a:pt x="72" y="754"/>
                  </a:lnTo>
                  <a:lnTo>
                    <a:pt x="57" y="722"/>
                  </a:lnTo>
                  <a:lnTo>
                    <a:pt x="50" y="715"/>
                  </a:lnTo>
                  <a:lnTo>
                    <a:pt x="34" y="699"/>
                  </a:lnTo>
                  <a:lnTo>
                    <a:pt x="22" y="681"/>
                  </a:lnTo>
                  <a:lnTo>
                    <a:pt x="11" y="668"/>
                  </a:lnTo>
                  <a:lnTo>
                    <a:pt x="2" y="654"/>
                  </a:lnTo>
                  <a:lnTo>
                    <a:pt x="0" y="643"/>
                  </a:lnTo>
                  <a:lnTo>
                    <a:pt x="9" y="654"/>
                  </a:lnTo>
                  <a:lnTo>
                    <a:pt x="17" y="665"/>
                  </a:lnTo>
                  <a:lnTo>
                    <a:pt x="31" y="675"/>
                  </a:lnTo>
                  <a:lnTo>
                    <a:pt x="37" y="682"/>
                  </a:lnTo>
                  <a:lnTo>
                    <a:pt x="43" y="688"/>
                  </a:lnTo>
                  <a:lnTo>
                    <a:pt x="40" y="676"/>
                  </a:lnTo>
                  <a:lnTo>
                    <a:pt x="34" y="666"/>
                  </a:lnTo>
                  <a:lnTo>
                    <a:pt x="26" y="660"/>
                  </a:lnTo>
                  <a:lnTo>
                    <a:pt x="23" y="655"/>
                  </a:lnTo>
                  <a:lnTo>
                    <a:pt x="23" y="648"/>
                  </a:lnTo>
                  <a:lnTo>
                    <a:pt x="40" y="663"/>
                  </a:lnTo>
                  <a:lnTo>
                    <a:pt x="50" y="670"/>
                  </a:lnTo>
                  <a:lnTo>
                    <a:pt x="55" y="675"/>
                  </a:lnTo>
                  <a:lnTo>
                    <a:pt x="54" y="664"/>
                  </a:lnTo>
                  <a:lnTo>
                    <a:pt x="46" y="643"/>
                  </a:lnTo>
                  <a:lnTo>
                    <a:pt x="27" y="612"/>
                  </a:lnTo>
                  <a:lnTo>
                    <a:pt x="11" y="589"/>
                  </a:lnTo>
                  <a:lnTo>
                    <a:pt x="7" y="571"/>
                  </a:lnTo>
                  <a:lnTo>
                    <a:pt x="10" y="552"/>
                  </a:lnTo>
                  <a:lnTo>
                    <a:pt x="15" y="542"/>
                  </a:lnTo>
                  <a:lnTo>
                    <a:pt x="16" y="527"/>
                  </a:lnTo>
                  <a:lnTo>
                    <a:pt x="17" y="517"/>
                  </a:lnTo>
                  <a:lnTo>
                    <a:pt x="12" y="507"/>
                  </a:lnTo>
                  <a:lnTo>
                    <a:pt x="11" y="491"/>
                  </a:lnTo>
                  <a:lnTo>
                    <a:pt x="14" y="481"/>
                  </a:lnTo>
                  <a:lnTo>
                    <a:pt x="19" y="469"/>
                  </a:lnTo>
                  <a:lnTo>
                    <a:pt x="24" y="465"/>
                  </a:lnTo>
                  <a:lnTo>
                    <a:pt x="26" y="466"/>
                  </a:lnTo>
                  <a:lnTo>
                    <a:pt x="27" y="485"/>
                  </a:lnTo>
                  <a:lnTo>
                    <a:pt x="32" y="488"/>
                  </a:lnTo>
                  <a:lnTo>
                    <a:pt x="37" y="483"/>
                  </a:lnTo>
                  <a:lnTo>
                    <a:pt x="47" y="467"/>
                  </a:lnTo>
                  <a:lnTo>
                    <a:pt x="54" y="451"/>
                  </a:lnTo>
                  <a:lnTo>
                    <a:pt x="65" y="444"/>
                  </a:lnTo>
                  <a:lnTo>
                    <a:pt x="83" y="430"/>
                  </a:lnTo>
                  <a:lnTo>
                    <a:pt x="97" y="417"/>
                  </a:lnTo>
                  <a:lnTo>
                    <a:pt x="114" y="402"/>
                  </a:lnTo>
                  <a:lnTo>
                    <a:pt x="128" y="389"/>
                  </a:lnTo>
                  <a:lnTo>
                    <a:pt x="139" y="382"/>
                  </a:lnTo>
                  <a:lnTo>
                    <a:pt x="147" y="382"/>
                  </a:lnTo>
                  <a:lnTo>
                    <a:pt x="155" y="385"/>
                  </a:lnTo>
                  <a:lnTo>
                    <a:pt x="163" y="382"/>
                  </a:lnTo>
                  <a:lnTo>
                    <a:pt x="171" y="380"/>
                  </a:lnTo>
                  <a:lnTo>
                    <a:pt x="181" y="366"/>
                  </a:lnTo>
                  <a:lnTo>
                    <a:pt x="194" y="360"/>
                  </a:lnTo>
                  <a:lnTo>
                    <a:pt x="205" y="360"/>
                  </a:lnTo>
                  <a:lnTo>
                    <a:pt x="214" y="357"/>
                  </a:lnTo>
                  <a:lnTo>
                    <a:pt x="225" y="344"/>
                  </a:lnTo>
                  <a:lnTo>
                    <a:pt x="232" y="336"/>
                  </a:lnTo>
                  <a:lnTo>
                    <a:pt x="267" y="335"/>
                  </a:lnTo>
                  <a:lnTo>
                    <a:pt x="276" y="330"/>
                  </a:lnTo>
                  <a:lnTo>
                    <a:pt x="297" y="322"/>
                  </a:lnTo>
                  <a:lnTo>
                    <a:pt x="315" y="313"/>
                  </a:lnTo>
                  <a:lnTo>
                    <a:pt x="331" y="299"/>
                  </a:lnTo>
                  <a:lnTo>
                    <a:pt x="341" y="278"/>
                  </a:lnTo>
                  <a:lnTo>
                    <a:pt x="349" y="258"/>
                  </a:lnTo>
                  <a:lnTo>
                    <a:pt x="359" y="245"/>
                  </a:lnTo>
                  <a:lnTo>
                    <a:pt x="373" y="233"/>
                  </a:lnTo>
                  <a:lnTo>
                    <a:pt x="372" y="227"/>
                  </a:lnTo>
                  <a:lnTo>
                    <a:pt x="365" y="216"/>
                  </a:lnTo>
                  <a:lnTo>
                    <a:pt x="363" y="201"/>
                  </a:lnTo>
                  <a:lnTo>
                    <a:pt x="365" y="190"/>
                  </a:lnTo>
                  <a:lnTo>
                    <a:pt x="374" y="176"/>
                  </a:lnTo>
                  <a:lnTo>
                    <a:pt x="386" y="159"/>
                  </a:lnTo>
                  <a:lnTo>
                    <a:pt x="396" y="147"/>
                  </a:lnTo>
                  <a:lnTo>
                    <a:pt x="400" y="147"/>
                  </a:lnTo>
                  <a:lnTo>
                    <a:pt x="405" y="160"/>
                  </a:lnTo>
                  <a:lnTo>
                    <a:pt x="409" y="167"/>
                  </a:lnTo>
                  <a:lnTo>
                    <a:pt x="414" y="176"/>
                  </a:lnTo>
                  <a:lnTo>
                    <a:pt x="420" y="181"/>
                  </a:lnTo>
                  <a:lnTo>
                    <a:pt x="422" y="181"/>
                  </a:lnTo>
                  <a:lnTo>
                    <a:pt x="426" y="182"/>
                  </a:lnTo>
                  <a:lnTo>
                    <a:pt x="431" y="179"/>
                  </a:lnTo>
                  <a:lnTo>
                    <a:pt x="437" y="177"/>
                  </a:lnTo>
                  <a:lnTo>
                    <a:pt x="440" y="173"/>
                  </a:lnTo>
                  <a:lnTo>
                    <a:pt x="436" y="164"/>
                  </a:lnTo>
                  <a:lnTo>
                    <a:pt x="429" y="152"/>
                  </a:lnTo>
                  <a:lnTo>
                    <a:pt x="420" y="149"/>
                  </a:lnTo>
                  <a:lnTo>
                    <a:pt x="420" y="139"/>
                  </a:lnTo>
                  <a:lnTo>
                    <a:pt x="412" y="136"/>
                  </a:lnTo>
                  <a:lnTo>
                    <a:pt x="408" y="132"/>
                  </a:lnTo>
                  <a:lnTo>
                    <a:pt x="413" y="128"/>
                  </a:lnTo>
                  <a:lnTo>
                    <a:pt x="424" y="133"/>
                  </a:lnTo>
                  <a:lnTo>
                    <a:pt x="433" y="134"/>
                  </a:lnTo>
                  <a:lnTo>
                    <a:pt x="444" y="134"/>
                  </a:lnTo>
                  <a:lnTo>
                    <a:pt x="448" y="134"/>
                  </a:lnTo>
                  <a:lnTo>
                    <a:pt x="458" y="136"/>
                  </a:lnTo>
                  <a:lnTo>
                    <a:pt x="465" y="135"/>
                  </a:lnTo>
                  <a:lnTo>
                    <a:pt x="467" y="127"/>
                  </a:lnTo>
                  <a:lnTo>
                    <a:pt x="470" y="126"/>
                  </a:lnTo>
                  <a:lnTo>
                    <a:pt x="474" y="120"/>
                  </a:lnTo>
                  <a:lnTo>
                    <a:pt x="468" y="111"/>
                  </a:lnTo>
                  <a:lnTo>
                    <a:pt x="464" y="107"/>
                  </a:lnTo>
                  <a:lnTo>
                    <a:pt x="462" y="95"/>
                  </a:lnTo>
                  <a:lnTo>
                    <a:pt x="462" y="88"/>
                  </a:lnTo>
                  <a:lnTo>
                    <a:pt x="459" y="86"/>
                  </a:lnTo>
                  <a:lnTo>
                    <a:pt x="464" y="82"/>
                  </a:lnTo>
                  <a:lnTo>
                    <a:pt x="471" y="81"/>
                  </a:lnTo>
                  <a:lnTo>
                    <a:pt x="481" y="76"/>
                  </a:lnTo>
                  <a:lnTo>
                    <a:pt x="486" y="73"/>
                  </a:lnTo>
                  <a:lnTo>
                    <a:pt x="494" y="72"/>
                  </a:lnTo>
                  <a:lnTo>
                    <a:pt x="497" y="70"/>
                  </a:lnTo>
                  <a:lnTo>
                    <a:pt x="498" y="67"/>
                  </a:lnTo>
                  <a:lnTo>
                    <a:pt x="494" y="60"/>
                  </a:lnTo>
                  <a:lnTo>
                    <a:pt x="492" y="54"/>
                  </a:lnTo>
                  <a:lnTo>
                    <a:pt x="492" y="51"/>
                  </a:lnTo>
                  <a:lnTo>
                    <a:pt x="499" y="46"/>
                  </a:lnTo>
                  <a:lnTo>
                    <a:pt x="510" y="38"/>
                  </a:lnTo>
                  <a:lnTo>
                    <a:pt x="516" y="34"/>
                  </a:lnTo>
                  <a:lnTo>
                    <a:pt x="525" y="38"/>
                  </a:lnTo>
                  <a:lnTo>
                    <a:pt x="528" y="37"/>
                  </a:lnTo>
                  <a:lnTo>
                    <a:pt x="535" y="25"/>
                  </a:lnTo>
                  <a:lnTo>
                    <a:pt x="540" y="16"/>
                  </a:lnTo>
                  <a:lnTo>
                    <a:pt x="548" y="13"/>
                  </a:lnTo>
                  <a:lnTo>
                    <a:pt x="553" y="15"/>
                  </a:lnTo>
                  <a:lnTo>
                    <a:pt x="557" y="18"/>
                  </a:lnTo>
                  <a:lnTo>
                    <a:pt x="560" y="19"/>
                  </a:lnTo>
                  <a:lnTo>
                    <a:pt x="564" y="14"/>
                  </a:lnTo>
                  <a:lnTo>
                    <a:pt x="567" y="7"/>
                  </a:lnTo>
                  <a:lnTo>
                    <a:pt x="576" y="0"/>
                  </a:lnTo>
                  <a:lnTo>
                    <a:pt x="580" y="0"/>
                  </a:lnTo>
                  <a:lnTo>
                    <a:pt x="596" y="10"/>
                  </a:lnTo>
                  <a:lnTo>
                    <a:pt x="605" y="13"/>
                  </a:lnTo>
                  <a:lnTo>
                    <a:pt x="617" y="25"/>
                  </a:lnTo>
                  <a:lnTo>
                    <a:pt x="632" y="39"/>
                  </a:lnTo>
                  <a:lnTo>
                    <a:pt x="638" y="44"/>
                  </a:lnTo>
                  <a:lnTo>
                    <a:pt x="638" y="50"/>
                  </a:lnTo>
                  <a:lnTo>
                    <a:pt x="636" y="58"/>
                  </a:lnTo>
                  <a:lnTo>
                    <a:pt x="641" y="59"/>
                  </a:lnTo>
                  <a:lnTo>
                    <a:pt x="647" y="56"/>
                  </a:lnTo>
                  <a:lnTo>
                    <a:pt x="652" y="54"/>
                  </a:lnTo>
                  <a:lnTo>
                    <a:pt x="663" y="50"/>
                  </a:lnTo>
                  <a:lnTo>
                    <a:pt x="674" y="52"/>
                  </a:lnTo>
                  <a:lnTo>
                    <a:pt x="685" y="57"/>
                  </a:lnTo>
                  <a:lnTo>
                    <a:pt x="710" y="881"/>
                  </a:lnTo>
                  <a:close/>
                </a:path>
              </a:pathLst>
            </a:custGeom>
            <a:solidFill>
              <a:schemeClr val="accent1"/>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398" name="Google Shape;2398;p72"/>
            <p:cNvSpPr/>
            <p:nvPr/>
          </p:nvSpPr>
          <p:spPr>
            <a:xfrm>
              <a:off x="12878614" y="4767210"/>
              <a:ext cx="1833808" cy="3225575"/>
            </a:xfrm>
            <a:custGeom>
              <a:pathLst>
                <a:path extrusionOk="0" h="1959" w="1113">
                  <a:moveTo>
                    <a:pt x="1113" y="751"/>
                  </a:moveTo>
                  <a:cubicBezTo>
                    <a:pt x="1112" y="750"/>
                    <a:pt x="1112" y="750"/>
                    <a:pt x="1112" y="750"/>
                  </a:cubicBezTo>
                  <a:cubicBezTo>
                    <a:pt x="1110" y="747"/>
                    <a:pt x="1110" y="747"/>
                    <a:pt x="1110" y="747"/>
                  </a:cubicBezTo>
                  <a:cubicBezTo>
                    <a:pt x="1098" y="738"/>
                    <a:pt x="1098" y="738"/>
                    <a:pt x="1098" y="738"/>
                  </a:cubicBezTo>
                  <a:cubicBezTo>
                    <a:pt x="1095" y="731"/>
                    <a:pt x="1095" y="731"/>
                    <a:pt x="1095" y="731"/>
                  </a:cubicBezTo>
                  <a:cubicBezTo>
                    <a:pt x="1089" y="724"/>
                    <a:pt x="1089" y="724"/>
                    <a:pt x="1089" y="724"/>
                  </a:cubicBezTo>
                  <a:cubicBezTo>
                    <a:pt x="1085" y="707"/>
                    <a:pt x="1085" y="707"/>
                    <a:pt x="1085" y="707"/>
                  </a:cubicBezTo>
                  <a:cubicBezTo>
                    <a:pt x="1080" y="701"/>
                    <a:pt x="1080" y="701"/>
                    <a:pt x="1080" y="701"/>
                  </a:cubicBezTo>
                  <a:cubicBezTo>
                    <a:pt x="1063" y="694"/>
                    <a:pt x="1063" y="694"/>
                    <a:pt x="1063" y="694"/>
                  </a:cubicBezTo>
                  <a:cubicBezTo>
                    <a:pt x="1044" y="694"/>
                    <a:pt x="1044" y="694"/>
                    <a:pt x="1044" y="694"/>
                  </a:cubicBezTo>
                  <a:cubicBezTo>
                    <a:pt x="1021" y="666"/>
                    <a:pt x="1021" y="666"/>
                    <a:pt x="1021" y="666"/>
                  </a:cubicBezTo>
                  <a:cubicBezTo>
                    <a:pt x="1004" y="650"/>
                    <a:pt x="1004" y="650"/>
                    <a:pt x="1004" y="650"/>
                  </a:cubicBezTo>
                  <a:cubicBezTo>
                    <a:pt x="992" y="650"/>
                    <a:pt x="992" y="650"/>
                    <a:pt x="992" y="650"/>
                  </a:cubicBezTo>
                  <a:cubicBezTo>
                    <a:pt x="968" y="642"/>
                    <a:pt x="968" y="642"/>
                    <a:pt x="968" y="642"/>
                  </a:cubicBezTo>
                  <a:cubicBezTo>
                    <a:pt x="957" y="632"/>
                    <a:pt x="957" y="632"/>
                    <a:pt x="957" y="632"/>
                  </a:cubicBezTo>
                  <a:cubicBezTo>
                    <a:pt x="939" y="601"/>
                    <a:pt x="939" y="601"/>
                    <a:pt x="939" y="601"/>
                  </a:cubicBezTo>
                  <a:cubicBezTo>
                    <a:pt x="935" y="601"/>
                    <a:pt x="935" y="601"/>
                    <a:pt x="935" y="601"/>
                  </a:cubicBezTo>
                  <a:cubicBezTo>
                    <a:pt x="927" y="601"/>
                    <a:pt x="927" y="601"/>
                    <a:pt x="927" y="601"/>
                  </a:cubicBezTo>
                  <a:cubicBezTo>
                    <a:pt x="919" y="596"/>
                    <a:pt x="919" y="596"/>
                    <a:pt x="919" y="596"/>
                  </a:cubicBezTo>
                  <a:cubicBezTo>
                    <a:pt x="912" y="601"/>
                    <a:pt x="912" y="601"/>
                    <a:pt x="912" y="601"/>
                  </a:cubicBezTo>
                  <a:cubicBezTo>
                    <a:pt x="898" y="601"/>
                    <a:pt x="898" y="601"/>
                    <a:pt x="898" y="601"/>
                  </a:cubicBezTo>
                  <a:cubicBezTo>
                    <a:pt x="889" y="601"/>
                    <a:pt x="889" y="601"/>
                    <a:pt x="889" y="601"/>
                  </a:cubicBezTo>
                  <a:cubicBezTo>
                    <a:pt x="883" y="588"/>
                    <a:pt x="883" y="588"/>
                    <a:pt x="883" y="588"/>
                  </a:cubicBezTo>
                  <a:cubicBezTo>
                    <a:pt x="874" y="583"/>
                    <a:pt x="874" y="583"/>
                    <a:pt x="874" y="583"/>
                  </a:cubicBezTo>
                  <a:cubicBezTo>
                    <a:pt x="865" y="567"/>
                    <a:pt x="865" y="567"/>
                    <a:pt x="865" y="567"/>
                  </a:cubicBezTo>
                  <a:cubicBezTo>
                    <a:pt x="854" y="559"/>
                    <a:pt x="854" y="559"/>
                    <a:pt x="854" y="559"/>
                  </a:cubicBezTo>
                  <a:cubicBezTo>
                    <a:pt x="840" y="534"/>
                    <a:pt x="840" y="534"/>
                    <a:pt x="840" y="534"/>
                  </a:cubicBezTo>
                  <a:cubicBezTo>
                    <a:pt x="821" y="520"/>
                    <a:pt x="821" y="520"/>
                    <a:pt x="821" y="520"/>
                  </a:cubicBezTo>
                  <a:cubicBezTo>
                    <a:pt x="809" y="505"/>
                    <a:pt x="809" y="505"/>
                    <a:pt x="809" y="505"/>
                  </a:cubicBezTo>
                  <a:cubicBezTo>
                    <a:pt x="816" y="489"/>
                    <a:pt x="816" y="489"/>
                    <a:pt x="816" y="489"/>
                  </a:cubicBezTo>
                  <a:cubicBezTo>
                    <a:pt x="829" y="472"/>
                    <a:pt x="829" y="472"/>
                    <a:pt x="829" y="472"/>
                  </a:cubicBezTo>
                  <a:cubicBezTo>
                    <a:pt x="837" y="442"/>
                    <a:pt x="837" y="442"/>
                    <a:pt x="837" y="442"/>
                  </a:cubicBezTo>
                  <a:cubicBezTo>
                    <a:pt x="847" y="425"/>
                    <a:pt x="847" y="425"/>
                    <a:pt x="847" y="425"/>
                  </a:cubicBezTo>
                  <a:cubicBezTo>
                    <a:pt x="843" y="395"/>
                    <a:pt x="843" y="395"/>
                    <a:pt x="843" y="395"/>
                  </a:cubicBezTo>
                  <a:cubicBezTo>
                    <a:pt x="849" y="380"/>
                    <a:pt x="849" y="380"/>
                    <a:pt x="849" y="380"/>
                  </a:cubicBezTo>
                  <a:cubicBezTo>
                    <a:pt x="859" y="363"/>
                    <a:pt x="859" y="363"/>
                    <a:pt x="859" y="363"/>
                  </a:cubicBezTo>
                  <a:cubicBezTo>
                    <a:pt x="869" y="349"/>
                    <a:pt x="869" y="349"/>
                    <a:pt x="869" y="349"/>
                  </a:cubicBezTo>
                  <a:cubicBezTo>
                    <a:pt x="870" y="335"/>
                    <a:pt x="870" y="335"/>
                    <a:pt x="870" y="335"/>
                  </a:cubicBezTo>
                  <a:cubicBezTo>
                    <a:pt x="863" y="331"/>
                    <a:pt x="863" y="331"/>
                    <a:pt x="863" y="331"/>
                  </a:cubicBezTo>
                  <a:cubicBezTo>
                    <a:pt x="859" y="324"/>
                    <a:pt x="859" y="324"/>
                    <a:pt x="859" y="324"/>
                  </a:cubicBezTo>
                  <a:cubicBezTo>
                    <a:pt x="858" y="305"/>
                    <a:pt x="858" y="305"/>
                    <a:pt x="858" y="305"/>
                  </a:cubicBezTo>
                  <a:cubicBezTo>
                    <a:pt x="865" y="291"/>
                    <a:pt x="865" y="291"/>
                    <a:pt x="865" y="291"/>
                  </a:cubicBezTo>
                  <a:cubicBezTo>
                    <a:pt x="876" y="287"/>
                    <a:pt x="876" y="287"/>
                    <a:pt x="876" y="287"/>
                  </a:cubicBezTo>
                  <a:cubicBezTo>
                    <a:pt x="908" y="286"/>
                    <a:pt x="908" y="286"/>
                    <a:pt x="908" y="286"/>
                  </a:cubicBezTo>
                  <a:cubicBezTo>
                    <a:pt x="927" y="283"/>
                    <a:pt x="927" y="283"/>
                    <a:pt x="927" y="283"/>
                  </a:cubicBezTo>
                  <a:cubicBezTo>
                    <a:pt x="933" y="264"/>
                    <a:pt x="933" y="264"/>
                    <a:pt x="933" y="264"/>
                  </a:cubicBezTo>
                  <a:cubicBezTo>
                    <a:pt x="937" y="240"/>
                    <a:pt x="937" y="240"/>
                    <a:pt x="937" y="240"/>
                  </a:cubicBezTo>
                  <a:cubicBezTo>
                    <a:pt x="949" y="224"/>
                    <a:pt x="949" y="224"/>
                    <a:pt x="949" y="224"/>
                  </a:cubicBezTo>
                  <a:cubicBezTo>
                    <a:pt x="958" y="209"/>
                    <a:pt x="958" y="209"/>
                    <a:pt x="958" y="209"/>
                  </a:cubicBezTo>
                  <a:cubicBezTo>
                    <a:pt x="973" y="185"/>
                    <a:pt x="973" y="185"/>
                    <a:pt x="973" y="185"/>
                  </a:cubicBezTo>
                  <a:cubicBezTo>
                    <a:pt x="988" y="166"/>
                    <a:pt x="988" y="166"/>
                    <a:pt x="988" y="166"/>
                  </a:cubicBezTo>
                  <a:cubicBezTo>
                    <a:pt x="988" y="143"/>
                    <a:pt x="988" y="143"/>
                    <a:pt x="988" y="143"/>
                  </a:cubicBezTo>
                  <a:cubicBezTo>
                    <a:pt x="985" y="134"/>
                    <a:pt x="985" y="134"/>
                    <a:pt x="985" y="134"/>
                  </a:cubicBezTo>
                  <a:cubicBezTo>
                    <a:pt x="977" y="134"/>
                    <a:pt x="977" y="134"/>
                    <a:pt x="977" y="134"/>
                  </a:cubicBezTo>
                  <a:cubicBezTo>
                    <a:pt x="961" y="134"/>
                    <a:pt x="961" y="134"/>
                    <a:pt x="961" y="134"/>
                  </a:cubicBezTo>
                  <a:cubicBezTo>
                    <a:pt x="945" y="135"/>
                    <a:pt x="945" y="135"/>
                    <a:pt x="945" y="135"/>
                  </a:cubicBezTo>
                  <a:cubicBezTo>
                    <a:pt x="923" y="129"/>
                    <a:pt x="923" y="129"/>
                    <a:pt x="923" y="129"/>
                  </a:cubicBezTo>
                  <a:cubicBezTo>
                    <a:pt x="923" y="129"/>
                    <a:pt x="918" y="129"/>
                    <a:pt x="915" y="129"/>
                  </a:cubicBezTo>
                  <a:cubicBezTo>
                    <a:pt x="913" y="129"/>
                    <a:pt x="909" y="134"/>
                    <a:pt x="909" y="134"/>
                  </a:cubicBezTo>
                  <a:cubicBezTo>
                    <a:pt x="904" y="137"/>
                    <a:pt x="904" y="137"/>
                    <a:pt x="904" y="137"/>
                  </a:cubicBezTo>
                  <a:cubicBezTo>
                    <a:pt x="904" y="137"/>
                    <a:pt x="898" y="132"/>
                    <a:pt x="895" y="131"/>
                  </a:cubicBezTo>
                  <a:cubicBezTo>
                    <a:pt x="891" y="129"/>
                    <a:pt x="887" y="131"/>
                    <a:pt x="887" y="131"/>
                  </a:cubicBezTo>
                  <a:cubicBezTo>
                    <a:pt x="879" y="128"/>
                    <a:pt x="879" y="128"/>
                    <a:pt x="879" y="128"/>
                  </a:cubicBezTo>
                  <a:cubicBezTo>
                    <a:pt x="875" y="127"/>
                    <a:pt x="875" y="127"/>
                    <a:pt x="875" y="127"/>
                  </a:cubicBezTo>
                  <a:cubicBezTo>
                    <a:pt x="856" y="134"/>
                    <a:pt x="856" y="134"/>
                    <a:pt x="856" y="134"/>
                  </a:cubicBezTo>
                  <a:cubicBezTo>
                    <a:pt x="852" y="126"/>
                    <a:pt x="852" y="126"/>
                    <a:pt x="852" y="126"/>
                  </a:cubicBezTo>
                  <a:cubicBezTo>
                    <a:pt x="871" y="113"/>
                    <a:pt x="871" y="113"/>
                    <a:pt x="871" y="113"/>
                  </a:cubicBezTo>
                  <a:cubicBezTo>
                    <a:pt x="892" y="101"/>
                    <a:pt x="892" y="101"/>
                    <a:pt x="892" y="101"/>
                  </a:cubicBezTo>
                  <a:cubicBezTo>
                    <a:pt x="935" y="69"/>
                    <a:pt x="935" y="69"/>
                    <a:pt x="935" y="69"/>
                  </a:cubicBezTo>
                  <a:cubicBezTo>
                    <a:pt x="954" y="44"/>
                    <a:pt x="954" y="44"/>
                    <a:pt x="954" y="44"/>
                  </a:cubicBezTo>
                  <a:cubicBezTo>
                    <a:pt x="966" y="25"/>
                    <a:pt x="966" y="25"/>
                    <a:pt x="966" y="25"/>
                  </a:cubicBezTo>
                  <a:cubicBezTo>
                    <a:pt x="977" y="10"/>
                    <a:pt x="977" y="10"/>
                    <a:pt x="977" y="10"/>
                  </a:cubicBezTo>
                  <a:cubicBezTo>
                    <a:pt x="969" y="0"/>
                    <a:pt x="969" y="0"/>
                    <a:pt x="969" y="0"/>
                  </a:cubicBezTo>
                  <a:cubicBezTo>
                    <a:pt x="958" y="8"/>
                    <a:pt x="958" y="8"/>
                    <a:pt x="958" y="8"/>
                  </a:cubicBezTo>
                  <a:cubicBezTo>
                    <a:pt x="944" y="15"/>
                    <a:pt x="944" y="15"/>
                    <a:pt x="944" y="15"/>
                  </a:cubicBezTo>
                  <a:cubicBezTo>
                    <a:pt x="935" y="34"/>
                    <a:pt x="935" y="34"/>
                    <a:pt x="935" y="34"/>
                  </a:cubicBezTo>
                  <a:cubicBezTo>
                    <a:pt x="919" y="42"/>
                    <a:pt x="919" y="42"/>
                    <a:pt x="919" y="42"/>
                  </a:cubicBezTo>
                  <a:cubicBezTo>
                    <a:pt x="897" y="59"/>
                    <a:pt x="897" y="59"/>
                    <a:pt x="897" y="59"/>
                  </a:cubicBezTo>
                  <a:cubicBezTo>
                    <a:pt x="889" y="67"/>
                    <a:pt x="889" y="67"/>
                    <a:pt x="889" y="67"/>
                  </a:cubicBezTo>
                  <a:cubicBezTo>
                    <a:pt x="865" y="85"/>
                    <a:pt x="865" y="85"/>
                    <a:pt x="865" y="85"/>
                  </a:cubicBezTo>
                  <a:cubicBezTo>
                    <a:pt x="839" y="103"/>
                    <a:pt x="839" y="103"/>
                    <a:pt x="839" y="103"/>
                  </a:cubicBezTo>
                  <a:cubicBezTo>
                    <a:pt x="822" y="116"/>
                    <a:pt x="822" y="116"/>
                    <a:pt x="822" y="116"/>
                  </a:cubicBezTo>
                  <a:cubicBezTo>
                    <a:pt x="809" y="129"/>
                    <a:pt x="809" y="129"/>
                    <a:pt x="809" y="129"/>
                  </a:cubicBezTo>
                  <a:cubicBezTo>
                    <a:pt x="792" y="136"/>
                    <a:pt x="792" y="136"/>
                    <a:pt x="792" y="136"/>
                  </a:cubicBezTo>
                  <a:cubicBezTo>
                    <a:pt x="768" y="136"/>
                    <a:pt x="768" y="136"/>
                    <a:pt x="768" y="136"/>
                  </a:cubicBezTo>
                  <a:cubicBezTo>
                    <a:pt x="757" y="137"/>
                    <a:pt x="757" y="137"/>
                    <a:pt x="757" y="137"/>
                  </a:cubicBezTo>
                  <a:cubicBezTo>
                    <a:pt x="745" y="120"/>
                    <a:pt x="745" y="120"/>
                    <a:pt x="745" y="120"/>
                  </a:cubicBezTo>
                  <a:cubicBezTo>
                    <a:pt x="724" y="106"/>
                    <a:pt x="724" y="106"/>
                    <a:pt x="724" y="106"/>
                  </a:cubicBezTo>
                  <a:cubicBezTo>
                    <a:pt x="712" y="112"/>
                    <a:pt x="712" y="112"/>
                    <a:pt x="712" y="112"/>
                  </a:cubicBezTo>
                  <a:cubicBezTo>
                    <a:pt x="699" y="117"/>
                    <a:pt x="699" y="117"/>
                    <a:pt x="699" y="117"/>
                  </a:cubicBezTo>
                  <a:cubicBezTo>
                    <a:pt x="686" y="118"/>
                    <a:pt x="686" y="118"/>
                    <a:pt x="686" y="118"/>
                  </a:cubicBezTo>
                  <a:cubicBezTo>
                    <a:pt x="669" y="120"/>
                    <a:pt x="669" y="120"/>
                    <a:pt x="669" y="120"/>
                  </a:cubicBezTo>
                  <a:cubicBezTo>
                    <a:pt x="640" y="111"/>
                    <a:pt x="640" y="111"/>
                    <a:pt x="640" y="111"/>
                  </a:cubicBezTo>
                  <a:cubicBezTo>
                    <a:pt x="611" y="91"/>
                    <a:pt x="611" y="91"/>
                    <a:pt x="611" y="91"/>
                  </a:cubicBezTo>
                  <a:cubicBezTo>
                    <a:pt x="591" y="76"/>
                    <a:pt x="591" y="76"/>
                    <a:pt x="591" y="76"/>
                  </a:cubicBezTo>
                  <a:cubicBezTo>
                    <a:pt x="582" y="81"/>
                    <a:pt x="582" y="81"/>
                    <a:pt x="582" y="81"/>
                  </a:cubicBezTo>
                  <a:cubicBezTo>
                    <a:pt x="558" y="81"/>
                    <a:pt x="558" y="81"/>
                    <a:pt x="558" y="81"/>
                  </a:cubicBezTo>
                  <a:cubicBezTo>
                    <a:pt x="541" y="78"/>
                    <a:pt x="541" y="78"/>
                    <a:pt x="541" y="78"/>
                  </a:cubicBezTo>
                  <a:cubicBezTo>
                    <a:pt x="505" y="70"/>
                    <a:pt x="505" y="70"/>
                    <a:pt x="505" y="70"/>
                  </a:cubicBezTo>
                  <a:cubicBezTo>
                    <a:pt x="493" y="57"/>
                    <a:pt x="493" y="57"/>
                    <a:pt x="493" y="57"/>
                  </a:cubicBezTo>
                  <a:cubicBezTo>
                    <a:pt x="482" y="39"/>
                    <a:pt x="482" y="39"/>
                    <a:pt x="482" y="39"/>
                  </a:cubicBezTo>
                  <a:cubicBezTo>
                    <a:pt x="467" y="38"/>
                    <a:pt x="467" y="38"/>
                    <a:pt x="467" y="38"/>
                  </a:cubicBezTo>
                  <a:cubicBezTo>
                    <a:pt x="436" y="36"/>
                    <a:pt x="436" y="36"/>
                    <a:pt x="436" y="36"/>
                  </a:cubicBezTo>
                  <a:cubicBezTo>
                    <a:pt x="436" y="6"/>
                    <a:pt x="436" y="6"/>
                    <a:pt x="436" y="6"/>
                  </a:cubicBezTo>
                  <a:cubicBezTo>
                    <a:pt x="408" y="0"/>
                    <a:pt x="408" y="0"/>
                    <a:pt x="408" y="0"/>
                  </a:cubicBezTo>
                  <a:cubicBezTo>
                    <a:pt x="374" y="5"/>
                    <a:pt x="374" y="5"/>
                    <a:pt x="374" y="5"/>
                  </a:cubicBezTo>
                  <a:cubicBezTo>
                    <a:pt x="359" y="9"/>
                    <a:pt x="359" y="9"/>
                    <a:pt x="359" y="9"/>
                  </a:cubicBezTo>
                  <a:cubicBezTo>
                    <a:pt x="344" y="18"/>
                    <a:pt x="344" y="18"/>
                    <a:pt x="344" y="18"/>
                  </a:cubicBezTo>
                  <a:cubicBezTo>
                    <a:pt x="342" y="25"/>
                    <a:pt x="342" y="25"/>
                    <a:pt x="342" y="25"/>
                  </a:cubicBezTo>
                  <a:cubicBezTo>
                    <a:pt x="353" y="40"/>
                    <a:pt x="353" y="40"/>
                    <a:pt x="353" y="40"/>
                  </a:cubicBezTo>
                  <a:cubicBezTo>
                    <a:pt x="369" y="48"/>
                    <a:pt x="369" y="48"/>
                    <a:pt x="369" y="48"/>
                  </a:cubicBezTo>
                  <a:cubicBezTo>
                    <a:pt x="381" y="48"/>
                    <a:pt x="381" y="48"/>
                    <a:pt x="381" y="48"/>
                  </a:cubicBezTo>
                  <a:cubicBezTo>
                    <a:pt x="395" y="53"/>
                    <a:pt x="395" y="53"/>
                    <a:pt x="395" y="53"/>
                  </a:cubicBezTo>
                  <a:cubicBezTo>
                    <a:pt x="407" y="57"/>
                    <a:pt x="407" y="57"/>
                    <a:pt x="407" y="57"/>
                  </a:cubicBezTo>
                  <a:cubicBezTo>
                    <a:pt x="418" y="67"/>
                    <a:pt x="418" y="67"/>
                    <a:pt x="418" y="67"/>
                  </a:cubicBezTo>
                  <a:cubicBezTo>
                    <a:pt x="429" y="84"/>
                    <a:pt x="429" y="84"/>
                    <a:pt x="429" y="84"/>
                  </a:cubicBezTo>
                  <a:cubicBezTo>
                    <a:pt x="436" y="101"/>
                    <a:pt x="436" y="101"/>
                    <a:pt x="436" y="101"/>
                  </a:cubicBezTo>
                  <a:cubicBezTo>
                    <a:pt x="432" y="120"/>
                    <a:pt x="432" y="120"/>
                    <a:pt x="432" y="120"/>
                  </a:cubicBezTo>
                  <a:cubicBezTo>
                    <a:pt x="420" y="128"/>
                    <a:pt x="420" y="128"/>
                    <a:pt x="420" y="128"/>
                  </a:cubicBezTo>
                  <a:cubicBezTo>
                    <a:pt x="406" y="133"/>
                    <a:pt x="406" y="133"/>
                    <a:pt x="406" y="133"/>
                  </a:cubicBezTo>
                  <a:cubicBezTo>
                    <a:pt x="397" y="137"/>
                    <a:pt x="397" y="137"/>
                    <a:pt x="397" y="137"/>
                  </a:cubicBezTo>
                  <a:cubicBezTo>
                    <a:pt x="387" y="144"/>
                    <a:pt x="387" y="144"/>
                    <a:pt x="387" y="144"/>
                  </a:cubicBezTo>
                  <a:cubicBezTo>
                    <a:pt x="367" y="145"/>
                    <a:pt x="367" y="145"/>
                    <a:pt x="367" y="145"/>
                  </a:cubicBezTo>
                  <a:cubicBezTo>
                    <a:pt x="337" y="144"/>
                    <a:pt x="337" y="144"/>
                    <a:pt x="337" y="144"/>
                  </a:cubicBezTo>
                  <a:cubicBezTo>
                    <a:pt x="328" y="151"/>
                    <a:pt x="328" y="151"/>
                    <a:pt x="328" y="151"/>
                  </a:cubicBezTo>
                  <a:cubicBezTo>
                    <a:pt x="305" y="148"/>
                    <a:pt x="305" y="148"/>
                    <a:pt x="305" y="148"/>
                  </a:cubicBezTo>
                  <a:cubicBezTo>
                    <a:pt x="275" y="128"/>
                    <a:pt x="275" y="128"/>
                    <a:pt x="275" y="128"/>
                  </a:cubicBezTo>
                  <a:cubicBezTo>
                    <a:pt x="248" y="132"/>
                    <a:pt x="248" y="132"/>
                    <a:pt x="248" y="132"/>
                  </a:cubicBezTo>
                  <a:cubicBezTo>
                    <a:pt x="216" y="136"/>
                    <a:pt x="216" y="136"/>
                    <a:pt x="216" y="136"/>
                  </a:cubicBezTo>
                  <a:cubicBezTo>
                    <a:pt x="205" y="152"/>
                    <a:pt x="205" y="152"/>
                    <a:pt x="205" y="152"/>
                  </a:cubicBezTo>
                  <a:cubicBezTo>
                    <a:pt x="195" y="163"/>
                    <a:pt x="195" y="163"/>
                    <a:pt x="195" y="163"/>
                  </a:cubicBezTo>
                  <a:cubicBezTo>
                    <a:pt x="180" y="174"/>
                    <a:pt x="180" y="174"/>
                    <a:pt x="180" y="174"/>
                  </a:cubicBezTo>
                  <a:cubicBezTo>
                    <a:pt x="171" y="181"/>
                    <a:pt x="171" y="181"/>
                    <a:pt x="171" y="181"/>
                  </a:cubicBezTo>
                  <a:cubicBezTo>
                    <a:pt x="158" y="191"/>
                    <a:pt x="158" y="191"/>
                    <a:pt x="158" y="191"/>
                  </a:cubicBezTo>
                  <a:cubicBezTo>
                    <a:pt x="144" y="211"/>
                    <a:pt x="144" y="211"/>
                    <a:pt x="144" y="211"/>
                  </a:cubicBezTo>
                  <a:cubicBezTo>
                    <a:pt x="137" y="228"/>
                    <a:pt x="137" y="228"/>
                    <a:pt x="137" y="228"/>
                  </a:cubicBezTo>
                  <a:cubicBezTo>
                    <a:pt x="122" y="236"/>
                    <a:pt x="122" y="236"/>
                    <a:pt x="122" y="236"/>
                  </a:cubicBezTo>
                  <a:cubicBezTo>
                    <a:pt x="109" y="247"/>
                    <a:pt x="109" y="247"/>
                    <a:pt x="109" y="247"/>
                  </a:cubicBezTo>
                  <a:cubicBezTo>
                    <a:pt x="111" y="263"/>
                    <a:pt x="111" y="263"/>
                    <a:pt x="111" y="263"/>
                  </a:cubicBezTo>
                  <a:cubicBezTo>
                    <a:pt x="120" y="272"/>
                    <a:pt x="120" y="272"/>
                    <a:pt x="120" y="272"/>
                  </a:cubicBezTo>
                  <a:cubicBezTo>
                    <a:pt x="132" y="290"/>
                    <a:pt x="132" y="290"/>
                    <a:pt x="132" y="290"/>
                  </a:cubicBezTo>
                  <a:cubicBezTo>
                    <a:pt x="132" y="297"/>
                    <a:pt x="132" y="297"/>
                    <a:pt x="132" y="297"/>
                  </a:cubicBezTo>
                  <a:cubicBezTo>
                    <a:pt x="126" y="314"/>
                    <a:pt x="126" y="314"/>
                    <a:pt x="126" y="314"/>
                  </a:cubicBezTo>
                  <a:cubicBezTo>
                    <a:pt x="111" y="318"/>
                    <a:pt x="111" y="318"/>
                    <a:pt x="111" y="318"/>
                  </a:cubicBezTo>
                  <a:cubicBezTo>
                    <a:pt x="93" y="322"/>
                    <a:pt x="93" y="322"/>
                    <a:pt x="93" y="322"/>
                  </a:cubicBezTo>
                  <a:cubicBezTo>
                    <a:pt x="77" y="332"/>
                    <a:pt x="77" y="332"/>
                    <a:pt x="77" y="332"/>
                  </a:cubicBezTo>
                  <a:cubicBezTo>
                    <a:pt x="77" y="366"/>
                    <a:pt x="77" y="366"/>
                    <a:pt x="77" y="366"/>
                  </a:cubicBezTo>
                  <a:cubicBezTo>
                    <a:pt x="68" y="372"/>
                    <a:pt x="68" y="372"/>
                    <a:pt x="68" y="372"/>
                  </a:cubicBezTo>
                  <a:cubicBezTo>
                    <a:pt x="60" y="387"/>
                    <a:pt x="60" y="387"/>
                    <a:pt x="60" y="387"/>
                  </a:cubicBezTo>
                  <a:cubicBezTo>
                    <a:pt x="48" y="403"/>
                    <a:pt x="48" y="403"/>
                    <a:pt x="48" y="403"/>
                  </a:cubicBezTo>
                  <a:cubicBezTo>
                    <a:pt x="24" y="427"/>
                    <a:pt x="24" y="427"/>
                    <a:pt x="24" y="427"/>
                  </a:cubicBezTo>
                  <a:cubicBezTo>
                    <a:pt x="20" y="448"/>
                    <a:pt x="20" y="448"/>
                    <a:pt x="20" y="448"/>
                  </a:cubicBezTo>
                  <a:cubicBezTo>
                    <a:pt x="29" y="472"/>
                    <a:pt x="29" y="472"/>
                    <a:pt x="29" y="472"/>
                  </a:cubicBezTo>
                  <a:cubicBezTo>
                    <a:pt x="45" y="495"/>
                    <a:pt x="45" y="495"/>
                    <a:pt x="45" y="495"/>
                  </a:cubicBezTo>
                  <a:cubicBezTo>
                    <a:pt x="48" y="523"/>
                    <a:pt x="48" y="523"/>
                    <a:pt x="48" y="523"/>
                  </a:cubicBezTo>
                  <a:cubicBezTo>
                    <a:pt x="41" y="529"/>
                    <a:pt x="41" y="529"/>
                    <a:pt x="41" y="529"/>
                  </a:cubicBezTo>
                  <a:cubicBezTo>
                    <a:pt x="27" y="529"/>
                    <a:pt x="27" y="529"/>
                    <a:pt x="27" y="529"/>
                  </a:cubicBezTo>
                  <a:cubicBezTo>
                    <a:pt x="14" y="529"/>
                    <a:pt x="14" y="529"/>
                    <a:pt x="14" y="529"/>
                  </a:cubicBezTo>
                  <a:cubicBezTo>
                    <a:pt x="0" y="523"/>
                    <a:pt x="0" y="523"/>
                    <a:pt x="0" y="523"/>
                  </a:cubicBezTo>
                  <a:cubicBezTo>
                    <a:pt x="42" y="1954"/>
                    <a:pt x="42" y="1954"/>
                    <a:pt x="42" y="1954"/>
                  </a:cubicBezTo>
                  <a:cubicBezTo>
                    <a:pt x="1073" y="1959"/>
                    <a:pt x="1073" y="1959"/>
                    <a:pt x="1073" y="1959"/>
                  </a:cubicBezTo>
                  <a:cubicBezTo>
                    <a:pt x="1113" y="752"/>
                    <a:pt x="1113" y="752"/>
                    <a:pt x="1113" y="752"/>
                  </a:cubicBezTo>
                  <a:lnTo>
                    <a:pt x="1113" y="751"/>
                  </a:lnTo>
                  <a:close/>
                </a:path>
              </a:pathLst>
            </a:custGeom>
            <a:solidFill>
              <a:schemeClr val="accent2"/>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399" name="Google Shape;2399;p72"/>
            <p:cNvSpPr/>
            <p:nvPr/>
          </p:nvSpPr>
          <p:spPr>
            <a:xfrm>
              <a:off x="14646772" y="4740950"/>
              <a:ext cx="2831680" cy="4144668"/>
            </a:xfrm>
            <a:custGeom>
              <a:pathLst>
                <a:path extrusionOk="0" h="2521" w="1720">
                  <a:moveTo>
                    <a:pt x="1703" y="2370"/>
                  </a:moveTo>
                  <a:cubicBezTo>
                    <a:pt x="1708" y="2342"/>
                    <a:pt x="1708" y="2342"/>
                    <a:pt x="1708" y="2342"/>
                  </a:cubicBezTo>
                  <a:cubicBezTo>
                    <a:pt x="1703" y="2320"/>
                    <a:pt x="1703" y="2320"/>
                    <a:pt x="1703" y="2320"/>
                  </a:cubicBezTo>
                  <a:cubicBezTo>
                    <a:pt x="1707" y="2305"/>
                    <a:pt x="1707" y="2305"/>
                    <a:pt x="1707" y="2305"/>
                  </a:cubicBezTo>
                  <a:cubicBezTo>
                    <a:pt x="1712" y="2287"/>
                    <a:pt x="1712" y="2287"/>
                    <a:pt x="1712" y="2287"/>
                  </a:cubicBezTo>
                  <a:cubicBezTo>
                    <a:pt x="1712" y="2278"/>
                    <a:pt x="1712" y="2278"/>
                    <a:pt x="1712" y="2278"/>
                  </a:cubicBezTo>
                  <a:cubicBezTo>
                    <a:pt x="1707" y="2261"/>
                    <a:pt x="1707" y="2261"/>
                    <a:pt x="1707" y="2261"/>
                  </a:cubicBezTo>
                  <a:cubicBezTo>
                    <a:pt x="1704" y="2204"/>
                    <a:pt x="1704" y="2204"/>
                    <a:pt x="1704" y="2204"/>
                  </a:cubicBezTo>
                  <a:cubicBezTo>
                    <a:pt x="1709" y="2191"/>
                    <a:pt x="1709" y="2191"/>
                    <a:pt x="1709" y="2191"/>
                  </a:cubicBezTo>
                  <a:cubicBezTo>
                    <a:pt x="1716" y="2169"/>
                    <a:pt x="1716" y="2169"/>
                    <a:pt x="1716" y="2169"/>
                  </a:cubicBezTo>
                  <a:cubicBezTo>
                    <a:pt x="1720" y="2155"/>
                    <a:pt x="1720" y="2155"/>
                    <a:pt x="1720" y="2155"/>
                  </a:cubicBezTo>
                  <a:cubicBezTo>
                    <a:pt x="1715" y="2145"/>
                    <a:pt x="1715" y="2145"/>
                    <a:pt x="1715" y="2145"/>
                  </a:cubicBezTo>
                  <a:cubicBezTo>
                    <a:pt x="1707" y="2135"/>
                    <a:pt x="1707" y="2135"/>
                    <a:pt x="1707" y="2135"/>
                  </a:cubicBezTo>
                  <a:cubicBezTo>
                    <a:pt x="1703" y="2115"/>
                    <a:pt x="1703" y="2115"/>
                    <a:pt x="1703" y="2115"/>
                  </a:cubicBezTo>
                  <a:cubicBezTo>
                    <a:pt x="1703" y="2081"/>
                    <a:pt x="1703" y="2081"/>
                    <a:pt x="1703" y="2081"/>
                  </a:cubicBezTo>
                  <a:cubicBezTo>
                    <a:pt x="1685" y="2057"/>
                    <a:pt x="1685" y="2057"/>
                    <a:pt x="1685" y="2057"/>
                  </a:cubicBezTo>
                  <a:cubicBezTo>
                    <a:pt x="1675" y="2033"/>
                    <a:pt x="1675" y="2033"/>
                    <a:pt x="1675" y="2033"/>
                  </a:cubicBezTo>
                  <a:cubicBezTo>
                    <a:pt x="1670" y="2013"/>
                    <a:pt x="1670" y="2013"/>
                    <a:pt x="1670" y="2013"/>
                  </a:cubicBezTo>
                  <a:cubicBezTo>
                    <a:pt x="1653" y="1991"/>
                    <a:pt x="1653" y="1991"/>
                    <a:pt x="1653" y="1991"/>
                  </a:cubicBezTo>
                  <a:cubicBezTo>
                    <a:pt x="1642" y="1971"/>
                    <a:pt x="1642" y="1971"/>
                    <a:pt x="1642" y="1971"/>
                  </a:cubicBezTo>
                  <a:cubicBezTo>
                    <a:pt x="1619" y="1948"/>
                    <a:pt x="1619" y="1948"/>
                    <a:pt x="1619" y="1948"/>
                  </a:cubicBezTo>
                  <a:cubicBezTo>
                    <a:pt x="1609" y="1929"/>
                    <a:pt x="1609" y="1929"/>
                    <a:pt x="1609" y="1929"/>
                  </a:cubicBezTo>
                  <a:cubicBezTo>
                    <a:pt x="1593" y="1906"/>
                    <a:pt x="1593" y="1906"/>
                    <a:pt x="1593" y="1906"/>
                  </a:cubicBezTo>
                  <a:cubicBezTo>
                    <a:pt x="1576" y="1880"/>
                    <a:pt x="1576" y="1880"/>
                    <a:pt x="1576" y="1880"/>
                  </a:cubicBezTo>
                  <a:cubicBezTo>
                    <a:pt x="1567" y="1876"/>
                    <a:pt x="1567" y="1876"/>
                    <a:pt x="1567" y="1876"/>
                  </a:cubicBezTo>
                  <a:cubicBezTo>
                    <a:pt x="1556" y="1868"/>
                    <a:pt x="1556" y="1868"/>
                    <a:pt x="1556" y="1868"/>
                  </a:cubicBezTo>
                  <a:cubicBezTo>
                    <a:pt x="1551" y="1864"/>
                    <a:pt x="1551" y="1864"/>
                    <a:pt x="1551" y="1864"/>
                  </a:cubicBezTo>
                  <a:cubicBezTo>
                    <a:pt x="1549" y="1858"/>
                    <a:pt x="1549" y="1858"/>
                    <a:pt x="1549" y="1858"/>
                  </a:cubicBezTo>
                  <a:cubicBezTo>
                    <a:pt x="1548" y="1846"/>
                    <a:pt x="1548" y="1846"/>
                    <a:pt x="1548" y="1846"/>
                  </a:cubicBezTo>
                  <a:cubicBezTo>
                    <a:pt x="1547" y="1833"/>
                    <a:pt x="1547" y="1833"/>
                    <a:pt x="1547" y="1833"/>
                  </a:cubicBezTo>
                  <a:cubicBezTo>
                    <a:pt x="1543" y="1824"/>
                    <a:pt x="1543" y="1824"/>
                    <a:pt x="1543" y="1824"/>
                  </a:cubicBezTo>
                  <a:cubicBezTo>
                    <a:pt x="1541" y="1817"/>
                    <a:pt x="1541" y="1817"/>
                    <a:pt x="1541" y="1817"/>
                  </a:cubicBezTo>
                  <a:cubicBezTo>
                    <a:pt x="1538" y="1813"/>
                    <a:pt x="1538" y="1813"/>
                    <a:pt x="1538" y="1813"/>
                  </a:cubicBezTo>
                  <a:cubicBezTo>
                    <a:pt x="1529" y="1799"/>
                    <a:pt x="1529" y="1799"/>
                    <a:pt x="1529" y="1799"/>
                  </a:cubicBezTo>
                  <a:cubicBezTo>
                    <a:pt x="1520" y="1796"/>
                    <a:pt x="1520" y="1796"/>
                    <a:pt x="1520" y="1796"/>
                  </a:cubicBezTo>
                  <a:cubicBezTo>
                    <a:pt x="1520" y="1796"/>
                    <a:pt x="1499" y="1798"/>
                    <a:pt x="1499" y="1796"/>
                  </a:cubicBezTo>
                  <a:cubicBezTo>
                    <a:pt x="1500" y="1793"/>
                    <a:pt x="1498" y="1772"/>
                    <a:pt x="1498" y="1772"/>
                  </a:cubicBezTo>
                  <a:cubicBezTo>
                    <a:pt x="1508" y="1750"/>
                    <a:pt x="1508" y="1750"/>
                    <a:pt x="1508" y="1750"/>
                  </a:cubicBezTo>
                  <a:cubicBezTo>
                    <a:pt x="1511" y="1720"/>
                    <a:pt x="1511" y="1720"/>
                    <a:pt x="1511" y="1720"/>
                  </a:cubicBezTo>
                  <a:cubicBezTo>
                    <a:pt x="1511" y="1706"/>
                    <a:pt x="1511" y="1706"/>
                    <a:pt x="1511" y="1706"/>
                  </a:cubicBezTo>
                  <a:cubicBezTo>
                    <a:pt x="1509" y="1687"/>
                    <a:pt x="1509" y="1687"/>
                    <a:pt x="1509" y="1687"/>
                  </a:cubicBezTo>
                  <a:cubicBezTo>
                    <a:pt x="1502" y="1665"/>
                    <a:pt x="1502" y="1665"/>
                    <a:pt x="1502" y="1665"/>
                  </a:cubicBezTo>
                  <a:cubicBezTo>
                    <a:pt x="1489" y="1645"/>
                    <a:pt x="1489" y="1645"/>
                    <a:pt x="1489" y="1645"/>
                  </a:cubicBezTo>
                  <a:cubicBezTo>
                    <a:pt x="1483" y="1645"/>
                    <a:pt x="1483" y="1645"/>
                    <a:pt x="1483" y="1645"/>
                  </a:cubicBezTo>
                  <a:cubicBezTo>
                    <a:pt x="1483" y="1657"/>
                    <a:pt x="1483" y="1657"/>
                    <a:pt x="1483" y="1657"/>
                  </a:cubicBezTo>
                  <a:cubicBezTo>
                    <a:pt x="1479" y="1663"/>
                    <a:pt x="1479" y="1663"/>
                    <a:pt x="1479" y="1663"/>
                  </a:cubicBezTo>
                  <a:cubicBezTo>
                    <a:pt x="1473" y="1668"/>
                    <a:pt x="1473" y="1668"/>
                    <a:pt x="1473" y="1668"/>
                  </a:cubicBezTo>
                  <a:cubicBezTo>
                    <a:pt x="1455" y="1657"/>
                    <a:pt x="1455" y="1657"/>
                    <a:pt x="1455" y="1657"/>
                  </a:cubicBezTo>
                  <a:cubicBezTo>
                    <a:pt x="1434" y="1645"/>
                    <a:pt x="1434" y="1645"/>
                    <a:pt x="1434" y="1645"/>
                  </a:cubicBezTo>
                  <a:cubicBezTo>
                    <a:pt x="1429" y="1630"/>
                    <a:pt x="1429" y="1630"/>
                    <a:pt x="1429" y="1630"/>
                  </a:cubicBezTo>
                  <a:cubicBezTo>
                    <a:pt x="1421" y="1619"/>
                    <a:pt x="1421" y="1619"/>
                    <a:pt x="1421" y="1619"/>
                  </a:cubicBezTo>
                  <a:cubicBezTo>
                    <a:pt x="1421" y="1617"/>
                    <a:pt x="1421" y="1617"/>
                    <a:pt x="1421" y="1617"/>
                  </a:cubicBezTo>
                  <a:cubicBezTo>
                    <a:pt x="1415" y="1616"/>
                    <a:pt x="1415" y="1616"/>
                    <a:pt x="1415" y="1616"/>
                  </a:cubicBezTo>
                  <a:cubicBezTo>
                    <a:pt x="1409" y="1620"/>
                    <a:pt x="1409" y="1620"/>
                    <a:pt x="1409" y="1620"/>
                  </a:cubicBezTo>
                  <a:cubicBezTo>
                    <a:pt x="1405" y="1628"/>
                    <a:pt x="1405" y="1628"/>
                    <a:pt x="1405" y="1628"/>
                  </a:cubicBezTo>
                  <a:cubicBezTo>
                    <a:pt x="1412" y="1643"/>
                    <a:pt x="1412" y="1643"/>
                    <a:pt x="1412" y="1643"/>
                  </a:cubicBezTo>
                  <a:cubicBezTo>
                    <a:pt x="1407" y="1657"/>
                    <a:pt x="1407" y="1657"/>
                    <a:pt x="1407" y="1657"/>
                  </a:cubicBezTo>
                  <a:cubicBezTo>
                    <a:pt x="1397" y="1648"/>
                    <a:pt x="1397" y="1648"/>
                    <a:pt x="1397" y="1648"/>
                  </a:cubicBezTo>
                  <a:cubicBezTo>
                    <a:pt x="1385" y="1636"/>
                    <a:pt x="1385" y="1636"/>
                    <a:pt x="1385" y="1636"/>
                  </a:cubicBezTo>
                  <a:cubicBezTo>
                    <a:pt x="1385" y="1636"/>
                    <a:pt x="1377" y="1620"/>
                    <a:pt x="1377" y="1618"/>
                  </a:cubicBezTo>
                  <a:cubicBezTo>
                    <a:pt x="1376" y="1617"/>
                    <a:pt x="1370" y="1612"/>
                    <a:pt x="1370" y="1612"/>
                  </a:cubicBezTo>
                  <a:cubicBezTo>
                    <a:pt x="1374" y="1590"/>
                    <a:pt x="1374" y="1590"/>
                    <a:pt x="1374" y="1590"/>
                  </a:cubicBezTo>
                  <a:cubicBezTo>
                    <a:pt x="1374" y="1545"/>
                    <a:pt x="1374" y="1545"/>
                    <a:pt x="1374" y="1545"/>
                  </a:cubicBezTo>
                  <a:cubicBezTo>
                    <a:pt x="1370" y="1529"/>
                    <a:pt x="1370" y="1529"/>
                    <a:pt x="1370" y="1529"/>
                  </a:cubicBezTo>
                  <a:cubicBezTo>
                    <a:pt x="1365" y="1513"/>
                    <a:pt x="1365" y="1513"/>
                    <a:pt x="1365" y="1513"/>
                  </a:cubicBezTo>
                  <a:cubicBezTo>
                    <a:pt x="1358" y="1492"/>
                    <a:pt x="1358" y="1492"/>
                    <a:pt x="1358" y="1492"/>
                  </a:cubicBezTo>
                  <a:cubicBezTo>
                    <a:pt x="1345" y="1466"/>
                    <a:pt x="1345" y="1466"/>
                    <a:pt x="1345" y="1466"/>
                  </a:cubicBezTo>
                  <a:cubicBezTo>
                    <a:pt x="1329" y="1440"/>
                    <a:pt x="1329" y="1440"/>
                    <a:pt x="1329" y="1440"/>
                  </a:cubicBezTo>
                  <a:cubicBezTo>
                    <a:pt x="1316" y="1419"/>
                    <a:pt x="1316" y="1419"/>
                    <a:pt x="1316" y="1419"/>
                  </a:cubicBezTo>
                  <a:cubicBezTo>
                    <a:pt x="1308" y="1412"/>
                    <a:pt x="1308" y="1412"/>
                    <a:pt x="1308" y="1412"/>
                  </a:cubicBezTo>
                  <a:cubicBezTo>
                    <a:pt x="1306" y="1382"/>
                    <a:pt x="1306" y="1382"/>
                    <a:pt x="1306" y="1382"/>
                  </a:cubicBezTo>
                  <a:cubicBezTo>
                    <a:pt x="1302" y="1359"/>
                    <a:pt x="1302" y="1359"/>
                    <a:pt x="1302" y="1359"/>
                  </a:cubicBezTo>
                  <a:cubicBezTo>
                    <a:pt x="1302" y="1348"/>
                    <a:pt x="1302" y="1348"/>
                    <a:pt x="1302" y="1348"/>
                  </a:cubicBezTo>
                  <a:cubicBezTo>
                    <a:pt x="1293" y="1335"/>
                    <a:pt x="1293" y="1335"/>
                    <a:pt x="1293" y="1335"/>
                  </a:cubicBezTo>
                  <a:cubicBezTo>
                    <a:pt x="1286" y="1323"/>
                    <a:pt x="1286" y="1323"/>
                    <a:pt x="1286" y="1323"/>
                  </a:cubicBezTo>
                  <a:cubicBezTo>
                    <a:pt x="1276" y="1323"/>
                    <a:pt x="1276" y="1323"/>
                    <a:pt x="1276" y="1323"/>
                  </a:cubicBezTo>
                  <a:cubicBezTo>
                    <a:pt x="1264" y="1315"/>
                    <a:pt x="1264" y="1315"/>
                    <a:pt x="1264" y="1315"/>
                  </a:cubicBezTo>
                  <a:cubicBezTo>
                    <a:pt x="1237" y="1298"/>
                    <a:pt x="1237" y="1298"/>
                    <a:pt x="1237" y="1298"/>
                  </a:cubicBezTo>
                  <a:cubicBezTo>
                    <a:pt x="1212" y="1275"/>
                    <a:pt x="1212" y="1275"/>
                    <a:pt x="1212" y="1275"/>
                  </a:cubicBezTo>
                  <a:cubicBezTo>
                    <a:pt x="1198" y="1272"/>
                    <a:pt x="1198" y="1272"/>
                    <a:pt x="1198" y="1272"/>
                  </a:cubicBezTo>
                  <a:cubicBezTo>
                    <a:pt x="1198" y="1272"/>
                    <a:pt x="1194" y="1271"/>
                    <a:pt x="1192" y="1269"/>
                  </a:cubicBezTo>
                  <a:cubicBezTo>
                    <a:pt x="1191" y="1268"/>
                    <a:pt x="1188" y="1263"/>
                    <a:pt x="1188" y="1263"/>
                  </a:cubicBezTo>
                  <a:cubicBezTo>
                    <a:pt x="1188" y="1263"/>
                    <a:pt x="1183" y="1260"/>
                    <a:pt x="1179" y="1251"/>
                  </a:cubicBezTo>
                  <a:cubicBezTo>
                    <a:pt x="1175" y="1243"/>
                    <a:pt x="1179" y="1248"/>
                    <a:pt x="1179" y="1248"/>
                  </a:cubicBezTo>
                  <a:cubicBezTo>
                    <a:pt x="1174" y="1234"/>
                    <a:pt x="1174" y="1234"/>
                    <a:pt x="1174" y="1234"/>
                  </a:cubicBezTo>
                  <a:cubicBezTo>
                    <a:pt x="1174" y="1220"/>
                    <a:pt x="1174" y="1220"/>
                    <a:pt x="1174" y="1220"/>
                  </a:cubicBezTo>
                  <a:cubicBezTo>
                    <a:pt x="1168" y="1220"/>
                    <a:pt x="1168" y="1220"/>
                    <a:pt x="1168" y="1220"/>
                  </a:cubicBezTo>
                  <a:cubicBezTo>
                    <a:pt x="1150" y="1220"/>
                    <a:pt x="1150" y="1220"/>
                    <a:pt x="1150" y="1220"/>
                  </a:cubicBezTo>
                  <a:cubicBezTo>
                    <a:pt x="1136" y="1213"/>
                    <a:pt x="1136" y="1213"/>
                    <a:pt x="1136" y="1213"/>
                  </a:cubicBezTo>
                  <a:cubicBezTo>
                    <a:pt x="1121" y="1206"/>
                    <a:pt x="1121" y="1206"/>
                    <a:pt x="1121" y="1206"/>
                  </a:cubicBezTo>
                  <a:cubicBezTo>
                    <a:pt x="1109" y="1189"/>
                    <a:pt x="1109" y="1189"/>
                    <a:pt x="1109" y="1189"/>
                  </a:cubicBezTo>
                  <a:cubicBezTo>
                    <a:pt x="1103" y="1189"/>
                    <a:pt x="1103" y="1189"/>
                    <a:pt x="1103" y="1189"/>
                  </a:cubicBezTo>
                  <a:cubicBezTo>
                    <a:pt x="1088" y="1184"/>
                    <a:pt x="1088" y="1184"/>
                    <a:pt x="1088" y="1184"/>
                  </a:cubicBezTo>
                  <a:cubicBezTo>
                    <a:pt x="1080" y="1176"/>
                    <a:pt x="1080" y="1176"/>
                    <a:pt x="1080" y="1176"/>
                  </a:cubicBezTo>
                  <a:cubicBezTo>
                    <a:pt x="1066" y="1166"/>
                    <a:pt x="1066" y="1166"/>
                    <a:pt x="1066" y="1166"/>
                  </a:cubicBezTo>
                  <a:cubicBezTo>
                    <a:pt x="1052" y="1144"/>
                    <a:pt x="1052" y="1144"/>
                    <a:pt x="1052" y="1144"/>
                  </a:cubicBezTo>
                  <a:cubicBezTo>
                    <a:pt x="1037" y="1126"/>
                    <a:pt x="1037" y="1126"/>
                    <a:pt x="1037" y="1126"/>
                  </a:cubicBezTo>
                  <a:cubicBezTo>
                    <a:pt x="1037" y="1114"/>
                    <a:pt x="1037" y="1114"/>
                    <a:pt x="1037" y="1114"/>
                  </a:cubicBezTo>
                  <a:cubicBezTo>
                    <a:pt x="1037" y="1097"/>
                    <a:pt x="1037" y="1097"/>
                    <a:pt x="1037" y="1097"/>
                  </a:cubicBezTo>
                  <a:cubicBezTo>
                    <a:pt x="1037" y="1067"/>
                    <a:pt x="1037" y="1067"/>
                    <a:pt x="1037" y="1067"/>
                  </a:cubicBezTo>
                  <a:cubicBezTo>
                    <a:pt x="1037" y="1057"/>
                    <a:pt x="1037" y="1057"/>
                    <a:pt x="1037" y="1057"/>
                  </a:cubicBezTo>
                  <a:cubicBezTo>
                    <a:pt x="1023" y="1046"/>
                    <a:pt x="1023" y="1046"/>
                    <a:pt x="1023" y="1046"/>
                  </a:cubicBezTo>
                  <a:cubicBezTo>
                    <a:pt x="1013" y="1032"/>
                    <a:pt x="1013" y="1032"/>
                    <a:pt x="1013" y="1032"/>
                  </a:cubicBezTo>
                  <a:cubicBezTo>
                    <a:pt x="1010" y="1015"/>
                    <a:pt x="1010" y="1015"/>
                    <a:pt x="1010" y="1015"/>
                  </a:cubicBezTo>
                  <a:cubicBezTo>
                    <a:pt x="1022" y="989"/>
                    <a:pt x="1022" y="989"/>
                    <a:pt x="1022" y="989"/>
                  </a:cubicBezTo>
                  <a:cubicBezTo>
                    <a:pt x="1031" y="971"/>
                    <a:pt x="1031" y="971"/>
                    <a:pt x="1031" y="971"/>
                  </a:cubicBezTo>
                  <a:cubicBezTo>
                    <a:pt x="1020" y="954"/>
                    <a:pt x="1020" y="954"/>
                    <a:pt x="1020" y="954"/>
                  </a:cubicBezTo>
                  <a:cubicBezTo>
                    <a:pt x="1015" y="933"/>
                    <a:pt x="1015" y="933"/>
                    <a:pt x="1015" y="933"/>
                  </a:cubicBezTo>
                  <a:cubicBezTo>
                    <a:pt x="1012" y="906"/>
                    <a:pt x="1012" y="906"/>
                    <a:pt x="1012" y="906"/>
                  </a:cubicBezTo>
                  <a:cubicBezTo>
                    <a:pt x="1012" y="877"/>
                    <a:pt x="1012" y="877"/>
                    <a:pt x="1012" y="877"/>
                  </a:cubicBezTo>
                  <a:cubicBezTo>
                    <a:pt x="1012" y="864"/>
                    <a:pt x="1012" y="864"/>
                    <a:pt x="1012" y="864"/>
                  </a:cubicBezTo>
                  <a:cubicBezTo>
                    <a:pt x="1006" y="861"/>
                    <a:pt x="1006" y="861"/>
                    <a:pt x="1006" y="861"/>
                  </a:cubicBezTo>
                  <a:cubicBezTo>
                    <a:pt x="990" y="849"/>
                    <a:pt x="990" y="849"/>
                    <a:pt x="990" y="849"/>
                  </a:cubicBezTo>
                  <a:cubicBezTo>
                    <a:pt x="965" y="816"/>
                    <a:pt x="965" y="816"/>
                    <a:pt x="965" y="816"/>
                  </a:cubicBezTo>
                  <a:cubicBezTo>
                    <a:pt x="965" y="805"/>
                    <a:pt x="965" y="805"/>
                    <a:pt x="965" y="805"/>
                  </a:cubicBezTo>
                  <a:cubicBezTo>
                    <a:pt x="961" y="781"/>
                    <a:pt x="961" y="781"/>
                    <a:pt x="961" y="781"/>
                  </a:cubicBezTo>
                  <a:cubicBezTo>
                    <a:pt x="962" y="769"/>
                    <a:pt x="962" y="769"/>
                    <a:pt x="962" y="769"/>
                  </a:cubicBezTo>
                  <a:cubicBezTo>
                    <a:pt x="965" y="747"/>
                    <a:pt x="965" y="747"/>
                    <a:pt x="965" y="747"/>
                  </a:cubicBezTo>
                  <a:cubicBezTo>
                    <a:pt x="959" y="731"/>
                    <a:pt x="959" y="731"/>
                    <a:pt x="959" y="731"/>
                  </a:cubicBezTo>
                  <a:cubicBezTo>
                    <a:pt x="955" y="718"/>
                    <a:pt x="955" y="718"/>
                    <a:pt x="955" y="718"/>
                  </a:cubicBezTo>
                  <a:cubicBezTo>
                    <a:pt x="955" y="708"/>
                    <a:pt x="955" y="708"/>
                    <a:pt x="955" y="708"/>
                  </a:cubicBezTo>
                  <a:cubicBezTo>
                    <a:pt x="947" y="686"/>
                    <a:pt x="947" y="686"/>
                    <a:pt x="947" y="686"/>
                  </a:cubicBezTo>
                  <a:cubicBezTo>
                    <a:pt x="946" y="656"/>
                    <a:pt x="946" y="656"/>
                    <a:pt x="946" y="656"/>
                  </a:cubicBezTo>
                  <a:cubicBezTo>
                    <a:pt x="942" y="630"/>
                    <a:pt x="942" y="630"/>
                    <a:pt x="942" y="630"/>
                  </a:cubicBezTo>
                  <a:cubicBezTo>
                    <a:pt x="948" y="622"/>
                    <a:pt x="948" y="622"/>
                    <a:pt x="948" y="622"/>
                  </a:cubicBezTo>
                  <a:cubicBezTo>
                    <a:pt x="953" y="611"/>
                    <a:pt x="953" y="611"/>
                    <a:pt x="953" y="611"/>
                  </a:cubicBezTo>
                  <a:cubicBezTo>
                    <a:pt x="959" y="602"/>
                    <a:pt x="959" y="602"/>
                    <a:pt x="959" y="602"/>
                  </a:cubicBezTo>
                  <a:cubicBezTo>
                    <a:pt x="956" y="589"/>
                    <a:pt x="956" y="589"/>
                    <a:pt x="956" y="589"/>
                  </a:cubicBezTo>
                  <a:cubicBezTo>
                    <a:pt x="946" y="582"/>
                    <a:pt x="946" y="582"/>
                    <a:pt x="946" y="582"/>
                  </a:cubicBezTo>
                  <a:cubicBezTo>
                    <a:pt x="936" y="574"/>
                    <a:pt x="936" y="574"/>
                    <a:pt x="936" y="574"/>
                  </a:cubicBezTo>
                  <a:cubicBezTo>
                    <a:pt x="916" y="558"/>
                    <a:pt x="916" y="558"/>
                    <a:pt x="916" y="558"/>
                  </a:cubicBezTo>
                  <a:cubicBezTo>
                    <a:pt x="891" y="531"/>
                    <a:pt x="891" y="531"/>
                    <a:pt x="891" y="531"/>
                  </a:cubicBezTo>
                  <a:cubicBezTo>
                    <a:pt x="881" y="523"/>
                    <a:pt x="881" y="523"/>
                    <a:pt x="881" y="523"/>
                  </a:cubicBezTo>
                  <a:cubicBezTo>
                    <a:pt x="874" y="515"/>
                    <a:pt x="874" y="515"/>
                    <a:pt x="874" y="515"/>
                  </a:cubicBezTo>
                  <a:cubicBezTo>
                    <a:pt x="874" y="501"/>
                    <a:pt x="874" y="501"/>
                    <a:pt x="874" y="501"/>
                  </a:cubicBezTo>
                  <a:cubicBezTo>
                    <a:pt x="851" y="498"/>
                    <a:pt x="851" y="498"/>
                    <a:pt x="851" y="498"/>
                  </a:cubicBezTo>
                  <a:cubicBezTo>
                    <a:pt x="835" y="499"/>
                    <a:pt x="835" y="499"/>
                    <a:pt x="835" y="499"/>
                  </a:cubicBezTo>
                  <a:cubicBezTo>
                    <a:pt x="819" y="508"/>
                    <a:pt x="819" y="508"/>
                    <a:pt x="819" y="508"/>
                  </a:cubicBezTo>
                  <a:cubicBezTo>
                    <a:pt x="814" y="514"/>
                    <a:pt x="814" y="514"/>
                    <a:pt x="814" y="514"/>
                  </a:cubicBezTo>
                  <a:cubicBezTo>
                    <a:pt x="804" y="519"/>
                    <a:pt x="804" y="519"/>
                    <a:pt x="804" y="519"/>
                  </a:cubicBezTo>
                  <a:cubicBezTo>
                    <a:pt x="794" y="527"/>
                    <a:pt x="794" y="527"/>
                    <a:pt x="794" y="527"/>
                  </a:cubicBezTo>
                  <a:cubicBezTo>
                    <a:pt x="782" y="521"/>
                    <a:pt x="782" y="521"/>
                    <a:pt x="782" y="521"/>
                  </a:cubicBezTo>
                  <a:cubicBezTo>
                    <a:pt x="775" y="507"/>
                    <a:pt x="775" y="507"/>
                    <a:pt x="775" y="507"/>
                  </a:cubicBezTo>
                  <a:cubicBezTo>
                    <a:pt x="769" y="494"/>
                    <a:pt x="769" y="494"/>
                    <a:pt x="769" y="494"/>
                  </a:cubicBezTo>
                  <a:cubicBezTo>
                    <a:pt x="764" y="487"/>
                    <a:pt x="764" y="487"/>
                    <a:pt x="764" y="487"/>
                  </a:cubicBezTo>
                  <a:cubicBezTo>
                    <a:pt x="764" y="473"/>
                    <a:pt x="764" y="473"/>
                    <a:pt x="764" y="473"/>
                  </a:cubicBezTo>
                  <a:cubicBezTo>
                    <a:pt x="764" y="447"/>
                    <a:pt x="764" y="447"/>
                    <a:pt x="764" y="447"/>
                  </a:cubicBezTo>
                  <a:cubicBezTo>
                    <a:pt x="762" y="417"/>
                    <a:pt x="762" y="417"/>
                    <a:pt x="762" y="417"/>
                  </a:cubicBezTo>
                  <a:cubicBezTo>
                    <a:pt x="762" y="399"/>
                    <a:pt x="762" y="399"/>
                    <a:pt x="762" y="399"/>
                  </a:cubicBezTo>
                  <a:cubicBezTo>
                    <a:pt x="759" y="389"/>
                    <a:pt x="759" y="389"/>
                    <a:pt x="759" y="389"/>
                  </a:cubicBezTo>
                  <a:cubicBezTo>
                    <a:pt x="759" y="364"/>
                    <a:pt x="759" y="364"/>
                    <a:pt x="759" y="364"/>
                  </a:cubicBezTo>
                  <a:cubicBezTo>
                    <a:pt x="759" y="324"/>
                    <a:pt x="759" y="324"/>
                    <a:pt x="759" y="324"/>
                  </a:cubicBezTo>
                  <a:cubicBezTo>
                    <a:pt x="753" y="322"/>
                    <a:pt x="753" y="322"/>
                    <a:pt x="753" y="322"/>
                  </a:cubicBezTo>
                  <a:cubicBezTo>
                    <a:pt x="745" y="317"/>
                    <a:pt x="745" y="317"/>
                    <a:pt x="745" y="317"/>
                  </a:cubicBezTo>
                  <a:cubicBezTo>
                    <a:pt x="741" y="291"/>
                    <a:pt x="741" y="291"/>
                    <a:pt x="741" y="291"/>
                  </a:cubicBezTo>
                  <a:cubicBezTo>
                    <a:pt x="745" y="282"/>
                    <a:pt x="745" y="282"/>
                    <a:pt x="745" y="282"/>
                  </a:cubicBezTo>
                  <a:cubicBezTo>
                    <a:pt x="748" y="271"/>
                    <a:pt x="748" y="271"/>
                    <a:pt x="748" y="271"/>
                  </a:cubicBezTo>
                  <a:cubicBezTo>
                    <a:pt x="745" y="265"/>
                    <a:pt x="745" y="265"/>
                    <a:pt x="745" y="265"/>
                  </a:cubicBezTo>
                  <a:cubicBezTo>
                    <a:pt x="736" y="252"/>
                    <a:pt x="736" y="252"/>
                    <a:pt x="736" y="252"/>
                  </a:cubicBezTo>
                  <a:cubicBezTo>
                    <a:pt x="730" y="243"/>
                    <a:pt x="730" y="243"/>
                    <a:pt x="730" y="243"/>
                  </a:cubicBezTo>
                  <a:cubicBezTo>
                    <a:pt x="724" y="239"/>
                    <a:pt x="724" y="239"/>
                    <a:pt x="724" y="239"/>
                  </a:cubicBezTo>
                  <a:cubicBezTo>
                    <a:pt x="718" y="238"/>
                    <a:pt x="718" y="238"/>
                    <a:pt x="718" y="238"/>
                  </a:cubicBezTo>
                  <a:cubicBezTo>
                    <a:pt x="710" y="236"/>
                    <a:pt x="710" y="236"/>
                    <a:pt x="710" y="236"/>
                  </a:cubicBezTo>
                  <a:cubicBezTo>
                    <a:pt x="705" y="225"/>
                    <a:pt x="705" y="225"/>
                    <a:pt x="705" y="225"/>
                  </a:cubicBezTo>
                  <a:cubicBezTo>
                    <a:pt x="711" y="213"/>
                    <a:pt x="711" y="213"/>
                    <a:pt x="711" y="213"/>
                  </a:cubicBezTo>
                  <a:cubicBezTo>
                    <a:pt x="718" y="205"/>
                    <a:pt x="718" y="205"/>
                    <a:pt x="718" y="205"/>
                  </a:cubicBezTo>
                  <a:cubicBezTo>
                    <a:pt x="724" y="198"/>
                    <a:pt x="724" y="198"/>
                    <a:pt x="724" y="198"/>
                  </a:cubicBezTo>
                  <a:cubicBezTo>
                    <a:pt x="724" y="194"/>
                    <a:pt x="724" y="194"/>
                    <a:pt x="724" y="194"/>
                  </a:cubicBezTo>
                  <a:cubicBezTo>
                    <a:pt x="718" y="188"/>
                    <a:pt x="718" y="188"/>
                    <a:pt x="718" y="188"/>
                  </a:cubicBezTo>
                  <a:cubicBezTo>
                    <a:pt x="706" y="177"/>
                    <a:pt x="706" y="177"/>
                    <a:pt x="706" y="177"/>
                  </a:cubicBezTo>
                  <a:cubicBezTo>
                    <a:pt x="698" y="177"/>
                    <a:pt x="698" y="177"/>
                    <a:pt x="698" y="177"/>
                  </a:cubicBezTo>
                  <a:cubicBezTo>
                    <a:pt x="694" y="164"/>
                    <a:pt x="694" y="164"/>
                    <a:pt x="694" y="164"/>
                  </a:cubicBezTo>
                  <a:cubicBezTo>
                    <a:pt x="686" y="159"/>
                    <a:pt x="686" y="159"/>
                    <a:pt x="686" y="159"/>
                  </a:cubicBezTo>
                  <a:cubicBezTo>
                    <a:pt x="686" y="136"/>
                    <a:pt x="686" y="136"/>
                    <a:pt x="686" y="136"/>
                  </a:cubicBezTo>
                  <a:cubicBezTo>
                    <a:pt x="683" y="101"/>
                    <a:pt x="683" y="101"/>
                    <a:pt x="683" y="101"/>
                  </a:cubicBezTo>
                  <a:cubicBezTo>
                    <a:pt x="686" y="79"/>
                    <a:pt x="686" y="79"/>
                    <a:pt x="686" y="79"/>
                  </a:cubicBezTo>
                  <a:cubicBezTo>
                    <a:pt x="673" y="54"/>
                    <a:pt x="673" y="54"/>
                    <a:pt x="673" y="54"/>
                  </a:cubicBezTo>
                  <a:cubicBezTo>
                    <a:pt x="667" y="37"/>
                    <a:pt x="667" y="37"/>
                    <a:pt x="667" y="37"/>
                  </a:cubicBezTo>
                  <a:cubicBezTo>
                    <a:pt x="657" y="30"/>
                    <a:pt x="657" y="30"/>
                    <a:pt x="657" y="30"/>
                  </a:cubicBezTo>
                  <a:cubicBezTo>
                    <a:pt x="654" y="8"/>
                    <a:pt x="654" y="8"/>
                    <a:pt x="654" y="8"/>
                  </a:cubicBezTo>
                  <a:cubicBezTo>
                    <a:pt x="654" y="4"/>
                    <a:pt x="654" y="4"/>
                    <a:pt x="654" y="4"/>
                  </a:cubicBezTo>
                  <a:cubicBezTo>
                    <a:pt x="636" y="0"/>
                    <a:pt x="636" y="0"/>
                    <a:pt x="636" y="0"/>
                  </a:cubicBezTo>
                  <a:cubicBezTo>
                    <a:pt x="624" y="11"/>
                    <a:pt x="624" y="11"/>
                    <a:pt x="624" y="11"/>
                  </a:cubicBezTo>
                  <a:cubicBezTo>
                    <a:pt x="614" y="27"/>
                    <a:pt x="614" y="27"/>
                    <a:pt x="614" y="27"/>
                  </a:cubicBezTo>
                  <a:cubicBezTo>
                    <a:pt x="605" y="39"/>
                    <a:pt x="605" y="39"/>
                    <a:pt x="605" y="39"/>
                  </a:cubicBezTo>
                  <a:cubicBezTo>
                    <a:pt x="602" y="60"/>
                    <a:pt x="602" y="60"/>
                    <a:pt x="602" y="60"/>
                  </a:cubicBezTo>
                  <a:cubicBezTo>
                    <a:pt x="598" y="83"/>
                    <a:pt x="598" y="83"/>
                    <a:pt x="598" y="83"/>
                  </a:cubicBezTo>
                  <a:cubicBezTo>
                    <a:pt x="591" y="112"/>
                    <a:pt x="591" y="112"/>
                    <a:pt x="591" y="112"/>
                  </a:cubicBezTo>
                  <a:cubicBezTo>
                    <a:pt x="584" y="126"/>
                    <a:pt x="584" y="126"/>
                    <a:pt x="584" y="126"/>
                  </a:cubicBezTo>
                  <a:cubicBezTo>
                    <a:pt x="572" y="139"/>
                    <a:pt x="572" y="139"/>
                    <a:pt x="572" y="139"/>
                  </a:cubicBezTo>
                  <a:cubicBezTo>
                    <a:pt x="556" y="160"/>
                    <a:pt x="556" y="160"/>
                    <a:pt x="556" y="160"/>
                  </a:cubicBezTo>
                  <a:cubicBezTo>
                    <a:pt x="547" y="176"/>
                    <a:pt x="547" y="176"/>
                    <a:pt x="547" y="176"/>
                  </a:cubicBezTo>
                  <a:cubicBezTo>
                    <a:pt x="535" y="192"/>
                    <a:pt x="535" y="192"/>
                    <a:pt x="535" y="192"/>
                  </a:cubicBezTo>
                  <a:cubicBezTo>
                    <a:pt x="531" y="206"/>
                    <a:pt x="531" y="206"/>
                    <a:pt x="531" y="206"/>
                  </a:cubicBezTo>
                  <a:cubicBezTo>
                    <a:pt x="525" y="228"/>
                    <a:pt x="525" y="228"/>
                    <a:pt x="525" y="228"/>
                  </a:cubicBezTo>
                  <a:cubicBezTo>
                    <a:pt x="525" y="247"/>
                    <a:pt x="525" y="247"/>
                    <a:pt x="525" y="247"/>
                  </a:cubicBezTo>
                  <a:cubicBezTo>
                    <a:pt x="531" y="253"/>
                    <a:pt x="531" y="253"/>
                    <a:pt x="531" y="253"/>
                  </a:cubicBezTo>
                  <a:cubicBezTo>
                    <a:pt x="535" y="259"/>
                    <a:pt x="535" y="259"/>
                    <a:pt x="535" y="259"/>
                  </a:cubicBezTo>
                  <a:cubicBezTo>
                    <a:pt x="535" y="292"/>
                    <a:pt x="535" y="292"/>
                    <a:pt x="535" y="292"/>
                  </a:cubicBezTo>
                  <a:cubicBezTo>
                    <a:pt x="527" y="302"/>
                    <a:pt x="527" y="302"/>
                    <a:pt x="527" y="302"/>
                  </a:cubicBezTo>
                  <a:cubicBezTo>
                    <a:pt x="522" y="310"/>
                    <a:pt x="522" y="310"/>
                    <a:pt x="522" y="310"/>
                  </a:cubicBezTo>
                  <a:cubicBezTo>
                    <a:pt x="516" y="321"/>
                    <a:pt x="516" y="321"/>
                    <a:pt x="516" y="321"/>
                  </a:cubicBezTo>
                  <a:cubicBezTo>
                    <a:pt x="506" y="335"/>
                    <a:pt x="506" y="335"/>
                    <a:pt x="506" y="335"/>
                  </a:cubicBezTo>
                  <a:cubicBezTo>
                    <a:pt x="500" y="393"/>
                    <a:pt x="500" y="393"/>
                    <a:pt x="500" y="393"/>
                  </a:cubicBezTo>
                  <a:cubicBezTo>
                    <a:pt x="500" y="420"/>
                    <a:pt x="500" y="420"/>
                    <a:pt x="500" y="420"/>
                  </a:cubicBezTo>
                  <a:cubicBezTo>
                    <a:pt x="500" y="455"/>
                    <a:pt x="500" y="455"/>
                    <a:pt x="500" y="455"/>
                  </a:cubicBezTo>
                  <a:cubicBezTo>
                    <a:pt x="497" y="469"/>
                    <a:pt x="497" y="469"/>
                    <a:pt x="497" y="469"/>
                  </a:cubicBezTo>
                  <a:cubicBezTo>
                    <a:pt x="485" y="471"/>
                    <a:pt x="485" y="471"/>
                    <a:pt x="485" y="471"/>
                  </a:cubicBezTo>
                  <a:cubicBezTo>
                    <a:pt x="479" y="478"/>
                    <a:pt x="479" y="478"/>
                    <a:pt x="479" y="478"/>
                  </a:cubicBezTo>
                  <a:cubicBezTo>
                    <a:pt x="478" y="492"/>
                    <a:pt x="478" y="492"/>
                    <a:pt x="478" y="492"/>
                  </a:cubicBezTo>
                  <a:cubicBezTo>
                    <a:pt x="488" y="500"/>
                    <a:pt x="488" y="500"/>
                    <a:pt x="488" y="500"/>
                  </a:cubicBezTo>
                  <a:cubicBezTo>
                    <a:pt x="488" y="507"/>
                    <a:pt x="488" y="507"/>
                    <a:pt x="488" y="507"/>
                  </a:cubicBezTo>
                  <a:cubicBezTo>
                    <a:pt x="494" y="510"/>
                    <a:pt x="494" y="510"/>
                    <a:pt x="494" y="510"/>
                  </a:cubicBezTo>
                  <a:cubicBezTo>
                    <a:pt x="497" y="515"/>
                    <a:pt x="497" y="515"/>
                    <a:pt x="497" y="515"/>
                  </a:cubicBezTo>
                  <a:cubicBezTo>
                    <a:pt x="497" y="525"/>
                    <a:pt x="497" y="525"/>
                    <a:pt x="497" y="525"/>
                  </a:cubicBezTo>
                  <a:cubicBezTo>
                    <a:pt x="497" y="542"/>
                    <a:pt x="497" y="542"/>
                    <a:pt x="497" y="542"/>
                  </a:cubicBezTo>
                  <a:cubicBezTo>
                    <a:pt x="497" y="570"/>
                    <a:pt x="497" y="570"/>
                    <a:pt x="497" y="570"/>
                  </a:cubicBezTo>
                  <a:cubicBezTo>
                    <a:pt x="495" y="603"/>
                    <a:pt x="495" y="603"/>
                    <a:pt x="495" y="603"/>
                  </a:cubicBezTo>
                  <a:cubicBezTo>
                    <a:pt x="481" y="628"/>
                    <a:pt x="481" y="628"/>
                    <a:pt x="481" y="628"/>
                  </a:cubicBezTo>
                  <a:cubicBezTo>
                    <a:pt x="475" y="646"/>
                    <a:pt x="475" y="646"/>
                    <a:pt x="475" y="646"/>
                  </a:cubicBezTo>
                  <a:cubicBezTo>
                    <a:pt x="475" y="660"/>
                    <a:pt x="475" y="660"/>
                    <a:pt x="475" y="660"/>
                  </a:cubicBezTo>
                  <a:cubicBezTo>
                    <a:pt x="469" y="684"/>
                    <a:pt x="469" y="684"/>
                    <a:pt x="469" y="684"/>
                  </a:cubicBezTo>
                  <a:cubicBezTo>
                    <a:pt x="465" y="703"/>
                    <a:pt x="465" y="703"/>
                    <a:pt x="465" y="703"/>
                  </a:cubicBezTo>
                  <a:cubicBezTo>
                    <a:pt x="453" y="717"/>
                    <a:pt x="453" y="717"/>
                    <a:pt x="453" y="717"/>
                  </a:cubicBezTo>
                  <a:cubicBezTo>
                    <a:pt x="444" y="727"/>
                    <a:pt x="444" y="727"/>
                    <a:pt x="444" y="727"/>
                  </a:cubicBezTo>
                  <a:cubicBezTo>
                    <a:pt x="444" y="738"/>
                    <a:pt x="444" y="738"/>
                    <a:pt x="444" y="738"/>
                  </a:cubicBezTo>
                  <a:cubicBezTo>
                    <a:pt x="444" y="767"/>
                    <a:pt x="444" y="767"/>
                    <a:pt x="444" y="767"/>
                  </a:cubicBezTo>
                  <a:cubicBezTo>
                    <a:pt x="435" y="783"/>
                    <a:pt x="435" y="783"/>
                    <a:pt x="435" y="783"/>
                  </a:cubicBezTo>
                  <a:cubicBezTo>
                    <a:pt x="421" y="810"/>
                    <a:pt x="421" y="810"/>
                    <a:pt x="421" y="810"/>
                  </a:cubicBezTo>
                  <a:cubicBezTo>
                    <a:pt x="407" y="836"/>
                    <a:pt x="407" y="836"/>
                    <a:pt x="407" y="836"/>
                  </a:cubicBezTo>
                  <a:cubicBezTo>
                    <a:pt x="381" y="869"/>
                    <a:pt x="381" y="869"/>
                    <a:pt x="381" y="869"/>
                  </a:cubicBezTo>
                  <a:cubicBezTo>
                    <a:pt x="362" y="890"/>
                    <a:pt x="362" y="890"/>
                    <a:pt x="362" y="890"/>
                  </a:cubicBezTo>
                  <a:cubicBezTo>
                    <a:pt x="349" y="897"/>
                    <a:pt x="349" y="897"/>
                    <a:pt x="349" y="897"/>
                  </a:cubicBezTo>
                  <a:cubicBezTo>
                    <a:pt x="335" y="905"/>
                    <a:pt x="335" y="905"/>
                    <a:pt x="335" y="905"/>
                  </a:cubicBezTo>
                  <a:cubicBezTo>
                    <a:pt x="323" y="912"/>
                    <a:pt x="323" y="912"/>
                    <a:pt x="323" y="912"/>
                  </a:cubicBezTo>
                  <a:cubicBezTo>
                    <a:pt x="312" y="916"/>
                    <a:pt x="312" y="916"/>
                    <a:pt x="312" y="916"/>
                  </a:cubicBezTo>
                  <a:cubicBezTo>
                    <a:pt x="299" y="916"/>
                    <a:pt x="299" y="916"/>
                    <a:pt x="299" y="916"/>
                  </a:cubicBezTo>
                  <a:cubicBezTo>
                    <a:pt x="282" y="916"/>
                    <a:pt x="282" y="916"/>
                    <a:pt x="282" y="916"/>
                  </a:cubicBezTo>
                  <a:cubicBezTo>
                    <a:pt x="266" y="916"/>
                    <a:pt x="266" y="916"/>
                    <a:pt x="266" y="916"/>
                  </a:cubicBezTo>
                  <a:cubicBezTo>
                    <a:pt x="249" y="906"/>
                    <a:pt x="249" y="906"/>
                    <a:pt x="249" y="906"/>
                  </a:cubicBezTo>
                  <a:cubicBezTo>
                    <a:pt x="239" y="898"/>
                    <a:pt x="239" y="898"/>
                    <a:pt x="239" y="898"/>
                  </a:cubicBezTo>
                  <a:cubicBezTo>
                    <a:pt x="219" y="887"/>
                    <a:pt x="219" y="887"/>
                    <a:pt x="219" y="887"/>
                  </a:cubicBezTo>
                  <a:cubicBezTo>
                    <a:pt x="203" y="877"/>
                    <a:pt x="203" y="877"/>
                    <a:pt x="203" y="877"/>
                  </a:cubicBezTo>
                  <a:cubicBezTo>
                    <a:pt x="190" y="877"/>
                    <a:pt x="190" y="877"/>
                    <a:pt x="190" y="877"/>
                  </a:cubicBezTo>
                  <a:cubicBezTo>
                    <a:pt x="183" y="864"/>
                    <a:pt x="183" y="864"/>
                    <a:pt x="183" y="864"/>
                  </a:cubicBezTo>
                  <a:cubicBezTo>
                    <a:pt x="180" y="835"/>
                    <a:pt x="180" y="835"/>
                    <a:pt x="180" y="835"/>
                  </a:cubicBezTo>
                  <a:cubicBezTo>
                    <a:pt x="173" y="826"/>
                    <a:pt x="173" y="826"/>
                    <a:pt x="173" y="826"/>
                  </a:cubicBezTo>
                  <a:cubicBezTo>
                    <a:pt x="156" y="808"/>
                    <a:pt x="156" y="808"/>
                    <a:pt x="156" y="808"/>
                  </a:cubicBezTo>
                  <a:cubicBezTo>
                    <a:pt x="141" y="795"/>
                    <a:pt x="141" y="795"/>
                    <a:pt x="141" y="795"/>
                  </a:cubicBezTo>
                  <a:cubicBezTo>
                    <a:pt x="122" y="795"/>
                    <a:pt x="122" y="795"/>
                    <a:pt x="122" y="795"/>
                  </a:cubicBezTo>
                  <a:cubicBezTo>
                    <a:pt x="102" y="790"/>
                    <a:pt x="102" y="790"/>
                    <a:pt x="102" y="790"/>
                  </a:cubicBezTo>
                  <a:cubicBezTo>
                    <a:pt x="84" y="786"/>
                    <a:pt x="84" y="786"/>
                    <a:pt x="84" y="786"/>
                  </a:cubicBezTo>
                  <a:cubicBezTo>
                    <a:pt x="74" y="782"/>
                    <a:pt x="74" y="782"/>
                    <a:pt x="74" y="782"/>
                  </a:cubicBezTo>
                  <a:cubicBezTo>
                    <a:pt x="56" y="774"/>
                    <a:pt x="56" y="774"/>
                    <a:pt x="56" y="774"/>
                  </a:cubicBezTo>
                  <a:cubicBezTo>
                    <a:pt x="42" y="769"/>
                    <a:pt x="42" y="769"/>
                    <a:pt x="42" y="769"/>
                  </a:cubicBezTo>
                  <a:cubicBezTo>
                    <a:pt x="40" y="771"/>
                    <a:pt x="40" y="771"/>
                    <a:pt x="40" y="771"/>
                  </a:cubicBezTo>
                  <a:cubicBezTo>
                    <a:pt x="0" y="1977"/>
                    <a:pt x="0" y="1977"/>
                    <a:pt x="0" y="1977"/>
                  </a:cubicBezTo>
                  <a:cubicBezTo>
                    <a:pt x="332" y="2005"/>
                    <a:pt x="332" y="2005"/>
                    <a:pt x="332" y="2005"/>
                  </a:cubicBezTo>
                  <a:cubicBezTo>
                    <a:pt x="310" y="2386"/>
                    <a:pt x="310" y="2386"/>
                    <a:pt x="310" y="2386"/>
                  </a:cubicBezTo>
                  <a:cubicBezTo>
                    <a:pt x="1172" y="2470"/>
                    <a:pt x="1172" y="2470"/>
                    <a:pt x="1172" y="2470"/>
                  </a:cubicBezTo>
                  <a:cubicBezTo>
                    <a:pt x="1178" y="2470"/>
                    <a:pt x="1178" y="2470"/>
                    <a:pt x="1178" y="2470"/>
                  </a:cubicBezTo>
                  <a:cubicBezTo>
                    <a:pt x="1210" y="2454"/>
                    <a:pt x="1210" y="2454"/>
                    <a:pt x="1210" y="2454"/>
                  </a:cubicBezTo>
                  <a:cubicBezTo>
                    <a:pt x="1222" y="2453"/>
                    <a:pt x="1222" y="2453"/>
                    <a:pt x="1222" y="2453"/>
                  </a:cubicBezTo>
                  <a:cubicBezTo>
                    <a:pt x="1244" y="2457"/>
                    <a:pt x="1244" y="2457"/>
                    <a:pt x="1244" y="2457"/>
                  </a:cubicBezTo>
                  <a:cubicBezTo>
                    <a:pt x="1267" y="2457"/>
                    <a:pt x="1267" y="2457"/>
                    <a:pt x="1267" y="2457"/>
                  </a:cubicBezTo>
                  <a:cubicBezTo>
                    <a:pt x="1284" y="2447"/>
                    <a:pt x="1284" y="2447"/>
                    <a:pt x="1284" y="2447"/>
                  </a:cubicBezTo>
                  <a:cubicBezTo>
                    <a:pt x="1302" y="2445"/>
                    <a:pt x="1302" y="2445"/>
                    <a:pt x="1302" y="2445"/>
                  </a:cubicBezTo>
                  <a:cubicBezTo>
                    <a:pt x="1318" y="2444"/>
                    <a:pt x="1318" y="2444"/>
                    <a:pt x="1318" y="2444"/>
                  </a:cubicBezTo>
                  <a:cubicBezTo>
                    <a:pt x="1338" y="2455"/>
                    <a:pt x="1338" y="2455"/>
                    <a:pt x="1338" y="2455"/>
                  </a:cubicBezTo>
                  <a:cubicBezTo>
                    <a:pt x="1360" y="2464"/>
                    <a:pt x="1360" y="2464"/>
                    <a:pt x="1360" y="2464"/>
                  </a:cubicBezTo>
                  <a:cubicBezTo>
                    <a:pt x="1388" y="2463"/>
                    <a:pt x="1388" y="2463"/>
                    <a:pt x="1388" y="2463"/>
                  </a:cubicBezTo>
                  <a:cubicBezTo>
                    <a:pt x="1403" y="2464"/>
                    <a:pt x="1403" y="2464"/>
                    <a:pt x="1403" y="2464"/>
                  </a:cubicBezTo>
                  <a:cubicBezTo>
                    <a:pt x="1414" y="2481"/>
                    <a:pt x="1414" y="2481"/>
                    <a:pt x="1414" y="2481"/>
                  </a:cubicBezTo>
                  <a:cubicBezTo>
                    <a:pt x="1428" y="2498"/>
                    <a:pt x="1428" y="2498"/>
                    <a:pt x="1428" y="2498"/>
                  </a:cubicBezTo>
                  <a:cubicBezTo>
                    <a:pt x="1435" y="2509"/>
                    <a:pt x="1435" y="2509"/>
                    <a:pt x="1435" y="2509"/>
                  </a:cubicBezTo>
                  <a:cubicBezTo>
                    <a:pt x="1448" y="2521"/>
                    <a:pt x="1448" y="2521"/>
                    <a:pt x="1448" y="2521"/>
                  </a:cubicBezTo>
                  <a:cubicBezTo>
                    <a:pt x="1470" y="2521"/>
                    <a:pt x="1470" y="2521"/>
                    <a:pt x="1470" y="2521"/>
                  </a:cubicBezTo>
                  <a:cubicBezTo>
                    <a:pt x="1480" y="2507"/>
                    <a:pt x="1480" y="2507"/>
                    <a:pt x="1480" y="2507"/>
                  </a:cubicBezTo>
                  <a:cubicBezTo>
                    <a:pt x="1490" y="2507"/>
                    <a:pt x="1490" y="2507"/>
                    <a:pt x="1490" y="2507"/>
                  </a:cubicBezTo>
                  <a:cubicBezTo>
                    <a:pt x="1500" y="2497"/>
                    <a:pt x="1500" y="2497"/>
                    <a:pt x="1500" y="2497"/>
                  </a:cubicBezTo>
                  <a:cubicBezTo>
                    <a:pt x="1522" y="2497"/>
                    <a:pt x="1522" y="2497"/>
                    <a:pt x="1522" y="2497"/>
                  </a:cubicBezTo>
                  <a:cubicBezTo>
                    <a:pt x="1538" y="2483"/>
                    <a:pt x="1538" y="2483"/>
                    <a:pt x="1538" y="2483"/>
                  </a:cubicBezTo>
                  <a:cubicBezTo>
                    <a:pt x="1549" y="2461"/>
                    <a:pt x="1549" y="2461"/>
                    <a:pt x="1549" y="2461"/>
                  </a:cubicBezTo>
                  <a:cubicBezTo>
                    <a:pt x="1562" y="2441"/>
                    <a:pt x="1562" y="2441"/>
                    <a:pt x="1562" y="2441"/>
                  </a:cubicBezTo>
                  <a:cubicBezTo>
                    <a:pt x="1586" y="2435"/>
                    <a:pt x="1586" y="2435"/>
                    <a:pt x="1586" y="2435"/>
                  </a:cubicBezTo>
                  <a:cubicBezTo>
                    <a:pt x="1644" y="2441"/>
                    <a:pt x="1644" y="2441"/>
                    <a:pt x="1644" y="2441"/>
                  </a:cubicBezTo>
                  <a:cubicBezTo>
                    <a:pt x="1658" y="2409"/>
                    <a:pt x="1658" y="2409"/>
                    <a:pt x="1658" y="2409"/>
                  </a:cubicBezTo>
                  <a:cubicBezTo>
                    <a:pt x="1664" y="2384"/>
                    <a:pt x="1664" y="2384"/>
                    <a:pt x="1664" y="2384"/>
                  </a:cubicBezTo>
                  <a:cubicBezTo>
                    <a:pt x="1678" y="2370"/>
                    <a:pt x="1678" y="2370"/>
                    <a:pt x="1678" y="2370"/>
                  </a:cubicBezTo>
                  <a:cubicBezTo>
                    <a:pt x="1704" y="2383"/>
                    <a:pt x="1704" y="2383"/>
                    <a:pt x="1704" y="2383"/>
                  </a:cubicBezTo>
                  <a:cubicBezTo>
                    <a:pt x="1703" y="2379"/>
                    <a:pt x="1703" y="2379"/>
                    <a:pt x="1703" y="2379"/>
                  </a:cubicBezTo>
                  <a:cubicBezTo>
                    <a:pt x="1703" y="2376"/>
                    <a:pt x="1703" y="2376"/>
                    <a:pt x="1703" y="2376"/>
                  </a:cubicBezTo>
                  <a:lnTo>
                    <a:pt x="1703" y="2370"/>
                  </a:lnTo>
                  <a:close/>
                </a:path>
              </a:pathLst>
            </a:custGeom>
            <a:solidFill>
              <a:schemeClr val="accent3"/>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400" name="Google Shape;2400;p72"/>
            <p:cNvSpPr/>
            <p:nvPr/>
          </p:nvSpPr>
          <p:spPr>
            <a:xfrm>
              <a:off x="12931134" y="7336291"/>
              <a:ext cx="2262718" cy="3339367"/>
            </a:xfrm>
            <a:custGeom>
              <a:pathLst>
                <a:path extrusionOk="0" h="2029" w="1374">
                  <a:moveTo>
                    <a:pt x="1042" y="398"/>
                  </a:moveTo>
                  <a:cubicBezTo>
                    <a:pt x="11" y="393"/>
                    <a:pt x="11" y="393"/>
                    <a:pt x="11" y="393"/>
                  </a:cubicBezTo>
                  <a:cubicBezTo>
                    <a:pt x="0" y="0"/>
                    <a:pt x="0" y="0"/>
                    <a:pt x="0" y="0"/>
                  </a:cubicBezTo>
                  <a:cubicBezTo>
                    <a:pt x="0" y="0"/>
                    <a:pt x="0" y="0"/>
                    <a:pt x="0" y="0"/>
                  </a:cubicBezTo>
                  <a:cubicBezTo>
                    <a:pt x="34" y="1153"/>
                    <a:pt x="34" y="1153"/>
                    <a:pt x="34" y="1153"/>
                  </a:cubicBezTo>
                  <a:cubicBezTo>
                    <a:pt x="42" y="1143"/>
                    <a:pt x="42" y="1143"/>
                    <a:pt x="42" y="1143"/>
                  </a:cubicBezTo>
                  <a:cubicBezTo>
                    <a:pt x="53" y="1143"/>
                    <a:pt x="53" y="1143"/>
                    <a:pt x="53" y="1143"/>
                  </a:cubicBezTo>
                  <a:cubicBezTo>
                    <a:pt x="80" y="1139"/>
                    <a:pt x="80" y="1139"/>
                    <a:pt x="80" y="1139"/>
                  </a:cubicBezTo>
                  <a:cubicBezTo>
                    <a:pt x="113" y="1139"/>
                    <a:pt x="113" y="1139"/>
                    <a:pt x="113" y="1139"/>
                  </a:cubicBezTo>
                  <a:cubicBezTo>
                    <a:pt x="150" y="1139"/>
                    <a:pt x="150" y="1139"/>
                    <a:pt x="150" y="1139"/>
                  </a:cubicBezTo>
                  <a:cubicBezTo>
                    <a:pt x="172" y="1139"/>
                    <a:pt x="172" y="1139"/>
                    <a:pt x="172" y="1139"/>
                  </a:cubicBezTo>
                  <a:cubicBezTo>
                    <a:pt x="188" y="1139"/>
                    <a:pt x="188" y="1139"/>
                    <a:pt x="188" y="1139"/>
                  </a:cubicBezTo>
                  <a:cubicBezTo>
                    <a:pt x="196" y="1139"/>
                    <a:pt x="196" y="1139"/>
                    <a:pt x="196" y="1139"/>
                  </a:cubicBezTo>
                  <a:cubicBezTo>
                    <a:pt x="204" y="1131"/>
                    <a:pt x="204" y="1131"/>
                    <a:pt x="204" y="1131"/>
                  </a:cubicBezTo>
                  <a:cubicBezTo>
                    <a:pt x="220" y="1131"/>
                    <a:pt x="220" y="1131"/>
                    <a:pt x="220" y="1131"/>
                  </a:cubicBezTo>
                  <a:cubicBezTo>
                    <a:pt x="231" y="1125"/>
                    <a:pt x="231" y="1125"/>
                    <a:pt x="231" y="1125"/>
                  </a:cubicBezTo>
                  <a:cubicBezTo>
                    <a:pt x="259" y="1125"/>
                    <a:pt x="259" y="1125"/>
                    <a:pt x="259" y="1125"/>
                  </a:cubicBezTo>
                  <a:cubicBezTo>
                    <a:pt x="300" y="1144"/>
                    <a:pt x="300" y="1144"/>
                    <a:pt x="300" y="1144"/>
                  </a:cubicBezTo>
                  <a:cubicBezTo>
                    <a:pt x="319" y="1153"/>
                    <a:pt x="319" y="1153"/>
                    <a:pt x="319" y="1153"/>
                  </a:cubicBezTo>
                  <a:cubicBezTo>
                    <a:pt x="353" y="1178"/>
                    <a:pt x="353" y="1178"/>
                    <a:pt x="353" y="1178"/>
                  </a:cubicBezTo>
                  <a:cubicBezTo>
                    <a:pt x="379" y="1191"/>
                    <a:pt x="379" y="1191"/>
                    <a:pt x="379" y="1191"/>
                  </a:cubicBezTo>
                  <a:cubicBezTo>
                    <a:pt x="393" y="1191"/>
                    <a:pt x="393" y="1191"/>
                    <a:pt x="393" y="1191"/>
                  </a:cubicBezTo>
                  <a:cubicBezTo>
                    <a:pt x="402" y="1186"/>
                    <a:pt x="402" y="1186"/>
                    <a:pt x="402" y="1186"/>
                  </a:cubicBezTo>
                  <a:cubicBezTo>
                    <a:pt x="422" y="1186"/>
                    <a:pt x="422" y="1186"/>
                    <a:pt x="422" y="1186"/>
                  </a:cubicBezTo>
                  <a:cubicBezTo>
                    <a:pt x="445" y="1205"/>
                    <a:pt x="445" y="1205"/>
                    <a:pt x="445" y="1205"/>
                  </a:cubicBezTo>
                  <a:cubicBezTo>
                    <a:pt x="465" y="1216"/>
                    <a:pt x="465" y="1216"/>
                    <a:pt x="465" y="1216"/>
                  </a:cubicBezTo>
                  <a:cubicBezTo>
                    <a:pt x="481" y="1221"/>
                    <a:pt x="481" y="1221"/>
                    <a:pt x="481" y="1221"/>
                  </a:cubicBezTo>
                  <a:cubicBezTo>
                    <a:pt x="522" y="1221"/>
                    <a:pt x="522" y="1221"/>
                    <a:pt x="522" y="1221"/>
                  </a:cubicBezTo>
                  <a:cubicBezTo>
                    <a:pt x="538" y="1234"/>
                    <a:pt x="538" y="1234"/>
                    <a:pt x="538" y="1234"/>
                  </a:cubicBezTo>
                  <a:cubicBezTo>
                    <a:pt x="568" y="1266"/>
                    <a:pt x="568" y="1266"/>
                    <a:pt x="568" y="1266"/>
                  </a:cubicBezTo>
                  <a:cubicBezTo>
                    <a:pt x="564" y="1287"/>
                    <a:pt x="564" y="1287"/>
                    <a:pt x="564" y="1287"/>
                  </a:cubicBezTo>
                  <a:cubicBezTo>
                    <a:pt x="563" y="1300"/>
                    <a:pt x="563" y="1300"/>
                    <a:pt x="563" y="1300"/>
                  </a:cubicBezTo>
                  <a:cubicBezTo>
                    <a:pt x="574" y="1323"/>
                    <a:pt x="574" y="1323"/>
                    <a:pt x="574" y="1323"/>
                  </a:cubicBezTo>
                  <a:cubicBezTo>
                    <a:pt x="582" y="1336"/>
                    <a:pt x="582" y="1336"/>
                    <a:pt x="582" y="1336"/>
                  </a:cubicBezTo>
                  <a:cubicBezTo>
                    <a:pt x="600" y="1346"/>
                    <a:pt x="600" y="1346"/>
                    <a:pt x="600" y="1346"/>
                  </a:cubicBezTo>
                  <a:cubicBezTo>
                    <a:pt x="618" y="1358"/>
                    <a:pt x="618" y="1358"/>
                    <a:pt x="618" y="1358"/>
                  </a:cubicBezTo>
                  <a:cubicBezTo>
                    <a:pt x="629" y="1369"/>
                    <a:pt x="629" y="1369"/>
                    <a:pt x="629" y="1369"/>
                  </a:cubicBezTo>
                  <a:cubicBezTo>
                    <a:pt x="636" y="1393"/>
                    <a:pt x="636" y="1393"/>
                    <a:pt x="636" y="1393"/>
                  </a:cubicBezTo>
                  <a:cubicBezTo>
                    <a:pt x="652" y="1414"/>
                    <a:pt x="652" y="1414"/>
                    <a:pt x="652" y="1414"/>
                  </a:cubicBezTo>
                  <a:cubicBezTo>
                    <a:pt x="675" y="1434"/>
                    <a:pt x="675" y="1434"/>
                    <a:pt x="675" y="1434"/>
                  </a:cubicBezTo>
                  <a:cubicBezTo>
                    <a:pt x="680" y="1455"/>
                    <a:pt x="680" y="1455"/>
                    <a:pt x="680" y="1455"/>
                  </a:cubicBezTo>
                  <a:cubicBezTo>
                    <a:pt x="689" y="1467"/>
                    <a:pt x="689" y="1467"/>
                    <a:pt x="689" y="1467"/>
                  </a:cubicBezTo>
                  <a:cubicBezTo>
                    <a:pt x="697" y="1480"/>
                    <a:pt x="697" y="1480"/>
                    <a:pt x="697" y="1480"/>
                  </a:cubicBezTo>
                  <a:cubicBezTo>
                    <a:pt x="702" y="1493"/>
                    <a:pt x="702" y="1493"/>
                    <a:pt x="702" y="1493"/>
                  </a:cubicBezTo>
                  <a:cubicBezTo>
                    <a:pt x="702" y="1535"/>
                    <a:pt x="702" y="1535"/>
                    <a:pt x="702" y="1535"/>
                  </a:cubicBezTo>
                  <a:cubicBezTo>
                    <a:pt x="710" y="1556"/>
                    <a:pt x="710" y="1556"/>
                    <a:pt x="710" y="1556"/>
                  </a:cubicBezTo>
                  <a:cubicBezTo>
                    <a:pt x="710" y="1562"/>
                    <a:pt x="710" y="1562"/>
                    <a:pt x="710" y="1562"/>
                  </a:cubicBezTo>
                  <a:cubicBezTo>
                    <a:pt x="710" y="1575"/>
                    <a:pt x="710" y="1575"/>
                    <a:pt x="710" y="1575"/>
                  </a:cubicBezTo>
                  <a:cubicBezTo>
                    <a:pt x="717" y="1575"/>
                    <a:pt x="717" y="1575"/>
                    <a:pt x="717" y="1575"/>
                  </a:cubicBezTo>
                  <a:cubicBezTo>
                    <a:pt x="739" y="1579"/>
                    <a:pt x="739" y="1579"/>
                    <a:pt x="739" y="1579"/>
                  </a:cubicBezTo>
                  <a:cubicBezTo>
                    <a:pt x="748" y="1570"/>
                    <a:pt x="748" y="1570"/>
                    <a:pt x="748" y="1570"/>
                  </a:cubicBezTo>
                  <a:cubicBezTo>
                    <a:pt x="761" y="1562"/>
                    <a:pt x="761" y="1562"/>
                    <a:pt x="761" y="1562"/>
                  </a:cubicBezTo>
                  <a:cubicBezTo>
                    <a:pt x="767" y="1549"/>
                    <a:pt x="767" y="1549"/>
                    <a:pt x="767" y="1549"/>
                  </a:cubicBezTo>
                  <a:cubicBezTo>
                    <a:pt x="764" y="1523"/>
                    <a:pt x="764" y="1523"/>
                    <a:pt x="764" y="1523"/>
                  </a:cubicBezTo>
                  <a:cubicBezTo>
                    <a:pt x="777" y="1508"/>
                    <a:pt x="777" y="1508"/>
                    <a:pt x="777" y="1508"/>
                  </a:cubicBezTo>
                  <a:cubicBezTo>
                    <a:pt x="788" y="1496"/>
                    <a:pt x="788" y="1496"/>
                    <a:pt x="788" y="1496"/>
                  </a:cubicBezTo>
                  <a:cubicBezTo>
                    <a:pt x="799" y="1480"/>
                    <a:pt x="799" y="1480"/>
                    <a:pt x="799" y="1480"/>
                  </a:cubicBezTo>
                  <a:cubicBezTo>
                    <a:pt x="799" y="1463"/>
                    <a:pt x="799" y="1463"/>
                    <a:pt x="799" y="1463"/>
                  </a:cubicBezTo>
                  <a:cubicBezTo>
                    <a:pt x="819" y="1450"/>
                    <a:pt x="819" y="1450"/>
                    <a:pt x="819" y="1450"/>
                  </a:cubicBezTo>
                  <a:cubicBezTo>
                    <a:pt x="833" y="1432"/>
                    <a:pt x="833" y="1432"/>
                    <a:pt x="833" y="1432"/>
                  </a:cubicBezTo>
                  <a:cubicBezTo>
                    <a:pt x="855" y="1427"/>
                    <a:pt x="855" y="1427"/>
                    <a:pt x="855" y="1427"/>
                  </a:cubicBezTo>
                  <a:cubicBezTo>
                    <a:pt x="879" y="1414"/>
                    <a:pt x="879" y="1414"/>
                    <a:pt x="879" y="1414"/>
                  </a:cubicBezTo>
                  <a:cubicBezTo>
                    <a:pt x="900" y="1392"/>
                    <a:pt x="900" y="1392"/>
                    <a:pt x="900" y="1392"/>
                  </a:cubicBezTo>
                  <a:cubicBezTo>
                    <a:pt x="920" y="1371"/>
                    <a:pt x="920" y="1371"/>
                    <a:pt x="920" y="1371"/>
                  </a:cubicBezTo>
                  <a:cubicBezTo>
                    <a:pt x="937" y="1348"/>
                    <a:pt x="937" y="1348"/>
                    <a:pt x="937" y="1348"/>
                  </a:cubicBezTo>
                  <a:cubicBezTo>
                    <a:pt x="950" y="1318"/>
                    <a:pt x="950" y="1318"/>
                    <a:pt x="950" y="1318"/>
                  </a:cubicBezTo>
                  <a:cubicBezTo>
                    <a:pt x="961" y="1298"/>
                    <a:pt x="961" y="1298"/>
                    <a:pt x="961" y="1298"/>
                  </a:cubicBezTo>
                  <a:cubicBezTo>
                    <a:pt x="970" y="1275"/>
                    <a:pt x="970" y="1275"/>
                    <a:pt x="970" y="1275"/>
                  </a:cubicBezTo>
                  <a:cubicBezTo>
                    <a:pt x="977" y="1294"/>
                    <a:pt x="977" y="1294"/>
                    <a:pt x="977" y="1294"/>
                  </a:cubicBezTo>
                  <a:cubicBezTo>
                    <a:pt x="977" y="1324"/>
                    <a:pt x="977" y="1324"/>
                    <a:pt x="977" y="1324"/>
                  </a:cubicBezTo>
                  <a:cubicBezTo>
                    <a:pt x="968" y="1339"/>
                    <a:pt x="968" y="1339"/>
                    <a:pt x="968" y="1339"/>
                  </a:cubicBezTo>
                  <a:cubicBezTo>
                    <a:pt x="964" y="1343"/>
                    <a:pt x="964" y="1343"/>
                    <a:pt x="964" y="1343"/>
                  </a:cubicBezTo>
                  <a:cubicBezTo>
                    <a:pt x="969" y="1380"/>
                    <a:pt x="969" y="1380"/>
                    <a:pt x="969" y="1380"/>
                  </a:cubicBezTo>
                  <a:cubicBezTo>
                    <a:pt x="973" y="1390"/>
                    <a:pt x="973" y="1390"/>
                    <a:pt x="973" y="1390"/>
                  </a:cubicBezTo>
                  <a:cubicBezTo>
                    <a:pt x="965" y="1408"/>
                    <a:pt x="965" y="1408"/>
                    <a:pt x="965" y="1408"/>
                  </a:cubicBezTo>
                  <a:cubicBezTo>
                    <a:pt x="952" y="1429"/>
                    <a:pt x="952" y="1429"/>
                    <a:pt x="952" y="1429"/>
                  </a:cubicBezTo>
                  <a:cubicBezTo>
                    <a:pt x="942" y="1452"/>
                    <a:pt x="942" y="1452"/>
                    <a:pt x="942" y="1452"/>
                  </a:cubicBezTo>
                  <a:cubicBezTo>
                    <a:pt x="931" y="1485"/>
                    <a:pt x="931" y="1485"/>
                    <a:pt x="931" y="1485"/>
                  </a:cubicBezTo>
                  <a:cubicBezTo>
                    <a:pt x="929" y="1509"/>
                    <a:pt x="929" y="1509"/>
                    <a:pt x="929" y="1509"/>
                  </a:cubicBezTo>
                  <a:cubicBezTo>
                    <a:pt x="923" y="1535"/>
                    <a:pt x="923" y="1535"/>
                    <a:pt x="923" y="1535"/>
                  </a:cubicBezTo>
                  <a:cubicBezTo>
                    <a:pt x="918" y="1560"/>
                    <a:pt x="918" y="1560"/>
                    <a:pt x="918" y="1560"/>
                  </a:cubicBezTo>
                  <a:cubicBezTo>
                    <a:pt x="920" y="1575"/>
                    <a:pt x="920" y="1575"/>
                    <a:pt x="920" y="1575"/>
                  </a:cubicBezTo>
                  <a:cubicBezTo>
                    <a:pt x="893" y="1573"/>
                    <a:pt x="893" y="1573"/>
                    <a:pt x="893" y="1573"/>
                  </a:cubicBezTo>
                  <a:cubicBezTo>
                    <a:pt x="866" y="1576"/>
                    <a:pt x="866" y="1576"/>
                    <a:pt x="866" y="1576"/>
                  </a:cubicBezTo>
                  <a:cubicBezTo>
                    <a:pt x="857" y="1584"/>
                    <a:pt x="857" y="1584"/>
                    <a:pt x="857" y="1584"/>
                  </a:cubicBezTo>
                  <a:cubicBezTo>
                    <a:pt x="853" y="1597"/>
                    <a:pt x="853" y="1597"/>
                    <a:pt x="853" y="1597"/>
                  </a:cubicBezTo>
                  <a:cubicBezTo>
                    <a:pt x="852" y="1607"/>
                    <a:pt x="852" y="1607"/>
                    <a:pt x="852" y="1607"/>
                  </a:cubicBezTo>
                  <a:cubicBezTo>
                    <a:pt x="852" y="1625"/>
                    <a:pt x="852" y="1625"/>
                    <a:pt x="852" y="1625"/>
                  </a:cubicBezTo>
                  <a:cubicBezTo>
                    <a:pt x="865" y="1631"/>
                    <a:pt x="865" y="1631"/>
                    <a:pt x="865" y="1631"/>
                  </a:cubicBezTo>
                  <a:cubicBezTo>
                    <a:pt x="883" y="1625"/>
                    <a:pt x="883" y="1625"/>
                    <a:pt x="883" y="1625"/>
                  </a:cubicBezTo>
                  <a:cubicBezTo>
                    <a:pt x="902" y="1616"/>
                    <a:pt x="902" y="1616"/>
                    <a:pt x="902" y="1616"/>
                  </a:cubicBezTo>
                  <a:cubicBezTo>
                    <a:pt x="911" y="1614"/>
                    <a:pt x="911" y="1614"/>
                    <a:pt x="911" y="1614"/>
                  </a:cubicBezTo>
                  <a:cubicBezTo>
                    <a:pt x="933" y="1614"/>
                    <a:pt x="933" y="1614"/>
                    <a:pt x="933" y="1614"/>
                  </a:cubicBezTo>
                  <a:cubicBezTo>
                    <a:pt x="951" y="1613"/>
                    <a:pt x="951" y="1613"/>
                    <a:pt x="951" y="1613"/>
                  </a:cubicBezTo>
                  <a:cubicBezTo>
                    <a:pt x="947" y="1594"/>
                    <a:pt x="947" y="1594"/>
                    <a:pt x="947" y="1594"/>
                  </a:cubicBezTo>
                  <a:cubicBezTo>
                    <a:pt x="947" y="1594"/>
                    <a:pt x="950" y="1576"/>
                    <a:pt x="950" y="1573"/>
                  </a:cubicBezTo>
                  <a:cubicBezTo>
                    <a:pt x="951" y="1571"/>
                    <a:pt x="955" y="1546"/>
                    <a:pt x="955" y="1546"/>
                  </a:cubicBezTo>
                  <a:cubicBezTo>
                    <a:pt x="959" y="1539"/>
                    <a:pt x="959" y="1539"/>
                    <a:pt x="959" y="1539"/>
                  </a:cubicBezTo>
                  <a:cubicBezTo>
                    <a:pt x="968" y="1539"/>
                    <a:pt x="968" y="1539"/>
                    <a:pt x="968" y="1539"/>
                  </a:cubicBezTo>
                  <a:cubicBezTo>
                    <a:pt x="969" y="1531"/>
                    <a:pt x="969" y="1531"/>
                    <a:pt x="969" y="1531"/>
                  </a:cubicBezTo>
                  <a:cubicBezTo>
                    <a:pt x="966" y="1512"/>
                    <a:pt x="966" y="1512"/>
                    <a:pt x="966" y="1512"/>
                  </a:cubicBezTo>
                  <a:cubicBezTo>
                    <a:pt x="970" y="1508"/>
                    <a:pt x="970" y="1508"/>
                    <a:pt x="970" y="1508"/>
                  </a:cubicBezTo>
                  <a:cubicBezTo>
                    <a:pt x="977" y="1506"/>
                    <a:pt x="977" y="1506"/>
                    <a:pt x="977" y="1506"/>
                  </a:cubicBezTo>
                  <a:cubicBezTo>
                    <a:pt x="977" y="1491"/>
                    <a:pt x="977" y="1491"/>
                    <a:pt x="977" y="1491"/>
                  </a:cubicBezTo>
                  <a:cubicBezTo>
                    <a:pt x="987" y="1491"/>
                    <a:pt x="987" y="1491"/>
                    <a:pt x="987" y="1491"/>
                  </a:cubicBezTo>
                  <a:cubicBezTo>
                    <a:pt x="996" y="1509"/>
                    <a:pt x="996" y="1509"/>
                    <a:pt x="996" y="1509"/>
                  </a:cubicBezTo>
                  <a:cubicBezTo>
                    <a:pt x="1009" y="1528"/>
                    <a:pt x="1009" y="1528"/>
                    <a:pt x="1009" y="1528"/>
                  </a:cubicBezTo>
                  <a:cubicBezTo>
                    <a:pt x="1009" y="1539"/>
                    <a:pt x="1009" y="1539"/>
                    <a:pt x="1009" y="1539"/>
                  </a:cubicBezTo>
                  <a:cubicBezTo>
                    <a:pt x="1020" y="1560"/>
                    <a:pt x="1020" y="1560"/>
                    <a:pt x="1020" y="1560"/>
                  </a:cubicBezTo>
                  <a:cubicBezTo>
                    <a:pt x="1043" y="1581"/>
                    <a:pt x="1043" y="1581"/>
                    <a:pt x="1043" y="1581"/>
                  </a:cubicBezTo>
                  <a:cubicBezTo>
                    <a:pt x="1043" y="1597"/>
                    <a:pt x="1043" y="1597"/>
                    <a:pt x="1043" y="1597"/>
                  </a:cubicBezTo>
                  <a:cubicBezTo>
                    <a:pt x="1025" y="1616"/>
                    <a:pt x="1025" y="1616"/>
                    <a:pt x="1025" y="1616"/>
                  </a:cubicBezTo>
                  <a:cubicBezTo>
                    <a:pt x="1018" y="1627"/>
                    <a:pt x="1018" y="1627"/>
                    <a:pt x="1018" y="1627"/>
                  </a:cubicBezTo>
                  <a:cubicBezTo>
                    <a:pt x="1004" y="1651"/>
                    <a:pt x="1004" y="1651"/>
                    <a:pt x="1004" y="1651"/>
                  </a:cubicBezTo>
                  <a:cubicBezTo>
                    <a:pt x="997" y="1668"/>
                    <a:pt x="997" y="1668"/>
                    <a:pt x="997" y="1668"/>
                  </a:cubicBezTo>
                  <a:cubicBezTo>
                    <a:pt x="1001" y="1675"/>
                    <a:pt x="1001" y="1675"/>
                    <a:pt x="1001" y="1675"/>
                  </a:cubicBezTo>
                  <a:cubicBezTo>
                    <a:pt x="1023" y="1683"/>
                    <a:pt x="1023" y="1683"/>
                    <a:pt x="1023" y="1683"/>
                  </a:cubicBezTo>
                  <a:cubicBezTo>
                    <a:pt x="1046" y="1672"/>
                    <a:pt x="1046" y="1672"/>
                    <a:pt x="1046" y="1672"/>
                  </a:cubicBezTo>
                  <a:cubicBezTo>
                    <a:pt x="1069" y="1659"/>
                    <a:pt x="1069" y="1659"/>
                    <a:pt x="1069" y="1659"/>
                  </a:cubicBezTo>
                  <a:cubicBezTo>
                    <a:pt x="1084" y="1653"/>
                    <a:pt x="1084" y="1653"/>
                    <a:pt x="1084" y="1653"/>
                  </a:cubicBezTo>
                  <a:cubicBezTo>
                    <a:pt x="1102" y="1658"/>
                    <a:pt x="1102" y="1658"/>
                    <a:pt x="1102" y="1658"/>
                  </a:cubicBezTo>
                  <a:cubicBezTo>
                    <a:pt x="1099" y="1668"/>
                    <a:pt x="1099" y="1668"/>
                    <a:pt x="1099" y="1668"/>
                  </a:cubicBezTo>
                  <a:cubicBezTo>
                    <a:pt x="1097" y="1696"/>
                    <a:pt x="1097" y="1696"/>
                    <a:pt x="1097" y="1696"/>
                  </a:cubicBezTo>
                  <a:cubicBezTo>
                    <a:pt x="1102" y="1717"/>
                    <a:pt x="1102" y="1717"/>
                    <a:pt x="1102" y="1717"/>
                  </a:cubicBezTo>
                  <a:cubicBezTo>
                    <a:pt x="1113" y="1732"/>
                    <a:pt x="1113" y="1732"/>
                    <a:pt x="1113" y="1732"/>
                  </a:cubicBezTo>
                  <a:cubicBezTo>
                    <a:pt x="1129" y="1762"/>
                    <a:pt x="1129" y="1762"/>
                    <a:pt x="1129" y="1762"/>
                  </a:cubicBezTo>
                  <a:cubicBezTo>
                    <a:pt x="1152" y="1807"/>
                    <a:pt x="1152" y="1807"/>
                    <a:pt x="1152" y="1807"/>
                  </a:cubicBezTo>
                  <a:cubicBezTo>
                    <a:pt x="1152" y="1828"/>
                    <a:pt x="1152" y="1828"/>
                    <a:pt x="1152" y="1828"/>
                  </a:cubicBezTo>
                  <a:cubicBezTo>
                    <a:pt x="1152" y="1861"/>
                    <a:pt x="1152" y="1861"/>
                    <a:pt x="1152" y="1861"/>
                  </a:cubicBezTo>
                  <a:cubicBezTo>
                    <a:pt x="1145" y="1876"/>
                    <a:pt x="1145" y="1876"/>
                    <a:pt x="1145" y="1876"/>
                  </a:cubicBezTo>
                  <a:cubicBezTo>
                    <a:pt x="1146" y="1912"/>
                    <a:pt x="1146" y="1912"/>
                    <a:pt x="1146" y="1912"/>
                  </a:cubicBezTo>
                  <a:cubicBezTo>
                    <a:pt x="1159" y="1924"/>
                    <a:pt x="1159" y="1924"/>
                    <a:pt x="1159" y="1924"/>
                  </a:cubicBezTo>
                  <a:cubicBezTo>
                    <a:pt x="1179" y="1946"/>
                    <a:pt x="1179" y="1946"/>
                    <a:pt x="1179" y="1946"/>
                  </a:cubicBezTo>
                  <a:cubicBezTo>
                    <a:pt x="1218" y="1993"/>
                    <a:pt x="1218" y="1993"/>
                    <a:pt x="1218" y="1993"/>
                  </a:cubicBezTo>
                  <a:cubicBezTo>
                    <a:pt x="1230" y="2014"/>
                    <a:pt x="1230" y="2014"/>
                    <a:pt x="1230" y="2014"/>
                  </a:cubicBezTo>
                  <a:cubicBezTo>
                    <a:pt x="1245" y="2019"/>
                    <a:pt x="1245" y="2019"/>
                    <a:pt x="1245" y="2019"/>
                  </a:cubicBezTo>
                  <a:cubicBezTo>
                    <a:pt x="1257" y="2019"/>
                    <a:pt x="1257" y="2019"/>
                    <a:pt x="1257" y="2019"/>
                  </a:cubicBezTo>
                  <a:cubicBezTo>
                    <a:pt x="1267" y="2024"/>
                    <a:pt x="1267" y="2024"/>
                    <a:pt x="1267" y="2024"/>
                  </a:cubicBezTo>
                  <a:cubicBezTo>
                    <a:pt x="1283" y="2029"/>
                    <a:pt x="1283" y="2029"/>
                    <a:pt x="1283" y="2029"/>
                  </a:cubicBezTo>
                  <a:cubicBezTo>
                    <a:pt x="1352" y="807"/>
                    <a:pt x="1352" y="807"/>
                    <a:pt x="1352" y="807"/>
                  </a:cubicBezTo>
                  <a:cubicBezTo>
                    <a:pt x="1374" y="426"/>
                    <a:pt x="1374" y="426"/>
                    <a:pt x="1374" y="426"/>
                  </a:cubicBezTo>
                  <a:lnTo>
                    <a:pt x="1042" y="398"/>
                  </a:lnTo>
                  <a:close/>
                </a:path>
              </a:pathLst>
            </a:custGeom>
            <a:solidFill>
              <a:schemeClr val="accent4"/>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401" name="Google Shape;2401;p72"/>
            <p:cNvSpPr/>
            <p:nvPr/>
          </p:nvSpPr>
          <p:spPr>
            <a:xfrm>
              <a:off x="15040669" y="9778449"/>
              <a:ext cx="1553704" cy="1181690"/>
            </a:xfrm>
            <a:custGeom>
              <a:pathLst>
                <a:path extrusionOk="0" h="270" w="355">
                  <a:moveTo>
                    <a:pt x="352" y="186"/>
                  </a:moveTo>
                  <a:lnTo>
                    <a:pt x="341" y="189"/>
                  </a:lnTo>
                  <a:lnTo>
                    <a:pt x="334" y="186"/>
                  </a:lnTo>
                  <a:lnTo>
                    <a:pt x="323" y="183"/>
                  </a:lnTo>
                  <a:lnTo>
                    <a:pt x="313" y="183"/>
                  </a:lnTo>
                  <a:lnTo>
                    <a:pt x="304" y="174"/>
                  </a:lnTo>
                  <a:lnTo>
                    <a:pt x="292" y="168"/>
                  </a:lnTo>
                  <a:lnTo>
                    <a:pt x="283" y="162"/>
                  </a:lnTo>
                  <a:lnTo>
                    <a:pt x="281" y="157"/>
                  </a:lnTo>
                  <a:lnTo>
                    <a:pt x="283" y="148"/>
                  </a:lnTo>
                  <a:lnTo>
                    <a:pt x="283" y="142"/>
                  </a:lnTo>
                  <a:lnTo>
                    <a:pt x="280" y="133"/>
                  </a:lnTo>
                  <a:lnTo>
                    <a:pt x="274" y="124"/>
                  </a:lnTo>
                  <a:lnTo>
                    <a:pt x="266" y="119"/>
                  </a:lnTo>
                  <a:lnTo>
                    <a:pt x="253" y="116"/>
                  </a:lnTo>
                  <a:lnTo>
                    <a:pt x="240" y="114"/>
                  </a:lnTo>
                  <a:lnTo>
                    <a:pt x="234" y="114"/>
                  </a:lnTo>
                  <a:lnTo>
                    <a:pt x="224" y="114"/>
                  </a:lnTo>
                  <a:lnTo>
                    <a:pt x="216" y="114"/>
                  </a:lnTo>
                  <a:lnTo>
                    <a:pt x="207" y="114"/>
                  </a:lnTo>
                  <a:lnTo>
                    <a:pt x="195" y="111"/>
                  </a:lnTo>
                  <a:lnTo>
                    <a:pt x="184" y="105"/>
                  </a:lnTo>
                  <a:lnTo>
                    <a:pt x="176" y="101"/>
                  </a:lnTo>
                  <a:lnTo>
                    <a:pt x="172" y="100"/>
                  </a:lnTo>
                  <a:lnTo>
                    <a:pt x="168" y="100"/>
                  </a:lnTo>
                  <a:lnTo>
                    <a:pt x="162" y="102"/>
                  </a:lnTo>
                  <a:lnTo>
                    <a:pt x="158" y="105"/>
                  </a:lnTo>
                  <a:lnTo>
                    <a:pt x="154" y="107"/>
                  </a:lnTo>
                  <a:lnTo>
                    <a:pt x="149" y="111"/>
                  </a:lnTo>
                  <a:lnTo>
                    <a:pt x="141" y="104"/>
                  </a:lnTo>
                  <a:lnTo>
                    <a:pt x="137" y="97"/>
                  </a:lnTo>
                  <a:lnTo>
                    <a:pt x="133" y="88"/>
                  </a:lnTo>
                  <a:lnTo>
                    <a:pt x="122" y="80"/>
                  </a:lnTo>
                  <a:lnTo>
                    <a:pt x="118" y="78"/>
                  </a:lnTo>
                  <a:lnTo>
                    <a:pt x="108" y="72"/>
                  </a:lnTo>
                  <a:lnTo>
                    <a:pt x="96" y="65"/>
                  </a:lnTo>
                  <a:lnTo>
                    <a:pt x="96" y="56"/>
                  </a:lnTo>
                  <a:lnTo>
                    <a:pt x="96" y="39"/>
                  </a:lnTo>
                  <a:lnTo>
                    <a:pt x="90" y="36"/>
                  </a:lnTo>
                  <a:lnTo>
                    <a:pt x="77" y="32"/>
                  </a:lnTo>
                  <a:lnTo>
                    <a:pt x="74" y="34"/>
                  </a:lnTo>
                  <a:lnTo>
                    <a:pt x="68" y="39"/>
                  </a:lnTo>
                  <a:lnTo>
                    <a:pt x="65" y="39"/>
                  </a:lnTo>
                  <a:lnTo>
                    <a:pt x="62" y="35"/>
                  </a:lnTo>
                  <a:lnTo>
                    <a:pt x="62" y="30"/>
                  </a:lnTo>
                  <a:lnTo>
                    <a:pt x="58" y="20"/>
                  </a:lnTo>
                  <a:lnTo>
                    <a:pt x="58" y="15"/>
                  </a:lnTo>
                  <a:lnTo>
                    <a:pt x="50" y="7"/>
                  </a:lnTo>
                  <a:lnTo>
                    <a:pt x="46" y="2"/>
                  </a:lnTo>
                  <a:lnTo>
                    <a:pt x="41" y="2"/>
                  </a:lnTo>
                  <a:lnTo>
                    <a:pt x="27" y="2"/>
                  </a:lnTo>
                  <a:lnTo>
                    <a:pt x="17" y="2"/>
                  </a:lnTo>
                  <a:lnTo>
                    <a:pt x="12" y="0"/>
                  </a:lnTo>
                  <a:lnTo>
                    <a:pt x="12" y="0"/>
                  </a:lnTo>
                  <a:lnTo>
                    <a:pt x="1" y="205"/>
                  </a:lnTo>
                  <a:lnTo>
                    <a:pt x="0" y="205"/>
                  </a:lnTo>
                  <a:lnTo>
                    <a:pt x="0" y="205"/>
                  </a:lnTo>
                  <a:lnTo>
                    <a:pt x="4" y="210"/>
                  </a:lnTo>
                  <a:lnTo>
                    <a:pt x="7" y="213"/>
                  </a:lnTo>
                  <a:lnTo>
                    <a:pt x="9" y="216"/>
                  </a:lnTo>
                  <a:lnTo>
                    <a:pt x="12" y="218"/>
                  </a:lnTo>
                  <a:lnTo>
                    <a:pt x="14" y="216"/>
                  </a:lnTo>
                  <a:lnTo>
                    <a:pt x="15" y="213"/>
                  </a:lnTo>
                  <a:lnTo>
                    <a:pt x="23" y="212"/>
                  </a:lnTo>
                  <a:lnTo>
                    <a:pt x="27" y="212"/>
                  </a:lnTo>
                  <a:lnTo>
                    <a:pt x="31" y="213"/>
                  </a:lnTo>
                  <a:lnTo>
                    <a:pt x="35" y="215"/>
                  </a:lnTo>
                  <a:lnTo>
                    <a:pt x="40" y="219"/>
                  </a:lnTo>
                  <a:lnTo>
                    <a:pt x="48" y="220"/>
                  </a:lnTo>
                  <a:lnTo>
                    <a:pt x="55" y="224"/>
                  </a:lnTo>
                  <a:lnTo>
                    <a:pt x="61" y="226"/>
                  </a:lnTo>
                  <a:lnTo>
                    <a:pt x="67" y="227"/>
                  </a:lnTo>
                  <a:lnTo>
                    <a:pt x="72" y="231"/>
                  </a:lnTo>
                  <a:lnTo>
                    <a:pt x="79" y="235"/>
                  </a:lnTo>
                  <a:lnTo>
                    <a:pt x="85" y="241"/>
                  </a:lnTo>
                  <a:lnTo>
                    <a:pt x="89" y="245"/>
                  </a:lnTo>
                  <a:lnTo>
                    <a:pt x="97" y="243"/>
                  </a:lnTo>
                  <a:lnTo>
                    <a:pt x="104" y="237"/>
                  </a:lnTo>
                  <a:lnTo>
                    <a:pt x="112" y="233"/>
                  </a:lnTo>
                  <a:lnTo>
                    <a:pt x="121" y="227"/>
                  </a:lnTo>
                  <a:lnTo>
                    <a:pt x="131" y="221"/>
                  </a:lnTo>
                  <a:lnTo>
                    <a:pt x="136" y="216"/>
                  </a:lnTo>
                  <a:lnTo>
                    <a:pt x="139" y="211"/>
                  </a:lnTo>
                  <a:lnTo>
                    <a:pt x="141" y="205"/>
                  </a:lnTo>
                  <a:lnTo>
                    <a:pt x="144" y="205"/>
                  </a:lnTo>
                  <a:lnTo>
                    <a:pt x="148" y="202"/>
                  </a:lnTo>
                  <a:lnTo>
                    <a:pt x="153" y="205"/>
                  </a:lnTo>
                  <a:lnTo>
                    <a:pt x="156" y="209"/>
                  </a:lnTo>
                  <a:lnTo>
                    <a:pt x="152" y="214"/>
                  </a:lnTo>
                  <a:lnTo>
                    <a:pt x="150" y="218"/>
                  </a:lnTo>
                  <a:lnTo>
                    <a:pt x="147" y="220"/>
                  </a:lnTo>
                  <a:lnTo>
                    <a:pt x="143" y="225"/>
                  </a:lnTo>
                  <a:lnTo>
                    <a:pt x="146" y="232"/>
                  </a:lnTo>
                  <a:lnTo>
                    <a:pt x="151" y="233"/>
                  </a:lnTo>
                  <a:lnTo>
                    <a:pt x="158" y="233"/>
                  </a:lnTo>
                  <a:lnTo>
                    <a:pt x="161" y="235"/>
                  </a:lnTo>
                  <a:lnTo>
                    <a:pt x="164" y="237"/>
                  </a:lnTo>
                  <a:lnTo>
                    <a:pt x="167" y="240"/>
                  </a:lnTo>
                  <a:lnTo>
                    <a:pt x="170" y="243"/>
                  </a:lnTo>
                  <a:lnTo>
                    <a:pt x="173" y="245"/>
                  </a:lnTo>
                  <a:lnTo>
                    <a:pt x="176" y="247"/>
                  </a:lnTo>
                  <a:lnTo>
                    <a:pt x="180" y="252"/>
                  </a:lnTo>
                  <a:lnTo>
                    <a:pt x="188" y="259"/>
                  </a:lnTo>
                  <a:lnTo>
                    <a:pt x="191" y="261"/>
                  </a:lnTo>
                  <a:lnTo>
                    <a:pt x="196" y="266"/>
                  </a:lnTo>
                  <a:lnTo>
                    <a:pt x="200" y="270"/>
                  </a:lnTo>
                  <a:lnTo>
                    <a:pt x="207" y="266"/>
                  </a:lnTo>
                  <a:lnTo>
                    <a:pt x="209" y="262"/>
                  </a:lnTo>
                  <a:lnTo>
                    <a:pt x="208" y="258"/>
                  </a:lnTo>
                  <a:lnTo>
                    <a:pt x="205" y="256"/>
                  </a:lnTo>
                  <a:lnTo>
                    <a:pt x="203" y="254"/>
                  </a:lnTo>
                  <a:lnTo>
                    <a:pt x="206" y="252"/>
                  </a:lnTo>
                  <a:lnTo>
                    <a:pt x="210" y="252"/>
                  </a:lnTo>
                  <a:lnTo>
                    <a:pt x="219" y="248"/>
                  </a:lnTo>
                  <a:lnTo>
                    <a:pt x="223" y="248"/>
                  </a:lnTo>
                  <a:lnTo>
                    <a:pt x="226" y="245"/>
                  </a:lnTo>
                  <a:lnTo>
                    <a:pt x="238" y="239"/>
                  </a:lnTo>
                  <a:lnTo>
                    <a:pt x="241" y="236"/>
                  </a:lnTo>
                  <a:lnTo>
                    <a:pt x="250" y="230"/>
                  </a:lnTo>
                  <a:lnTo>
                    <a:pt x="256" y="223"/>
                  </a:lnTo>
                  <a:lnTo>
                    <a:pt x="260" y="223"/>
                  </a:lnTo>
                  <a:lnTo>
                    <a:pt x="265" y="219"/>
                  </a:lnTo>
                  <a:lnTo>
                    <a:pt x="281" y="219"/>
                  </a:lnTo>
                  <a:lnTo>
                    <a:pt x="297" y="219"/>
                  </a:lnTo>
                  <a:lnTo>
                    <a:pt x="310" y="219"/>
                  </a:lnTo>
                  <a:lnTo>
                    <a:pt x="315" y="219"/>
                  </a:lnTo>
                  <a:lnTo>
                    <a:pt x="326" y="215"/>
                  </a:lnTo>
                  <a:lnTo>
                    <a:pt x="335" y="215"/>
                  </a:lnTo>
                  <a:lnTo>
                    <a:pt x="344" y="209"/>
                  </a:lnTo>
                  <a:lnTo>
                    <a:pt x="350" y="205"/>
                  </a:lnTo>
                  <a:lnTo>
                    <a:pt x="355" y="199"/>
                  </a:lnTo>
                  <a:lnTo>
                    <a:pt x="355" y="189"/>
                  </a:lnTo>
                  <a:lnTo>
                    <a:pt x="352" y="186"/>
                  </a:lnTo>
                  <a:close/>
                </a:path>
              </a:pathLst>
            </a:custGeom>
            <a:solidFill>
              <a:schemeClr val="accent6"/>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402" name="Google Shape;2402;p72"/>
            <p:cNvSpPr/>
            <p:nvPr/>
          </p:nvSpPr>
          <p:spPr>
            <a:xfrm>
              <a:off x="15075681" y="8636148"/>
              <a:ext cx="2411523" cy="1969483"/>
            </a:xfrm>
            <a:custGeom>
              <a:pathLst>
                <a:path extrusionOk="0" h="450" w="551">
                  <a:moveTo>
                    <a:pt x="549" y="13"/>
                  </a:moveTo>
                  <a:lnTo>
                    <a:pt x="545" y="7"/>
                  </a:lnTo>
                  <a:lnTo>
                    <a:pt x="544" y="4"/>
                  </a:lnTo>
                  <a:lnTo>
                    <a:pt x="543" y="3"/>
                  </a:lnTo>
                  <a:lnTo>
                    <a:pt x="543" y="4"/>
                  </a:lnTo>
                  <a:lnTo>
                    <a:pt x="543" y="5"/>
                  </a:lnTo>
                  <a:lnTo>
                    <a:pt x="533" y="0"/>
                  </a:lnTo>
                  <a:lnTo>
                    <a:pt x="528" y="6"/>
                  </a:lnTo>
                  <a:lnTo>
                    <a:pt x="526" y="15"/>
                  </a:lnTo>
                  <a:lnTo>
                    <a:pt x="520" y="27"/>
                  </a:lnTo>
                  <a:lnTo>
                    <a:pt x="499" y="25"/>
                  </a:lnTo>
                  <a:lnTo>
                    <a:pt x="490" y="27"/>
                  </a:lnTo>
                  <a:lnTo>
                    <a:pt x="485" y="35"/>
                  </a:lnTo>
                  <a:lnTo>
                    <a:pt x="481" y="43"/>
                  </a:lnTo>
                  <a:lnTo>
                    <a:pt x="475" y="48"/>
                  </a:lnTo>
                  <a:lnTo>
                    <a:pt x="466" y="48"/>
                  </a:lnTo>
                  <a:lnTo>
                    <a:pt x="463" y="52"/>
                  </a:lnTo>
                  <a:lnTo>
                    <a:pt x="459" y="52"/>
                  </a:lnTo>
                  <a:lnTo>
                    <a:pt x="455" y="57"/>
                  </a:lnTo>
                  <a:lnTo>
                    <a:pt x="447" y="57"/>
                  </a:lnTo>
                  <a:lnTo>
                    <a:pt x="442" y="53"/>
                  </a:lnTo>
                  <a:lnTo>
                    <a:pt x="439" y="49"/>
                  </a:lnTo>
                  <a:lnTo>
                    <a:pt x="434" y="42"/>
                  </a:lnTo>
                  <a:lnTo>
                    <a:pt x="430" y="36"/>
                  </a:lnTo>
                  <a:lnTo>
                    <a:pt x="424" y="35"/>
                  </a:lnTo>
                  <a:lnTo>
                    <a:pt x="414" y="36"/>
                  </a:lnTo>
                  <a:lnTo>
                    <a:pt x="405" y="32"/>
                  </a:lnTo>
                  <a:lnTo>
                    <a:pt x="398" y="28"/>
                  </a:lnTo>
                  <a:lnTo>
                    <a:pt x="392" y="29"/>
                  </a:lnTo>
                  <a:lnTo>
                    <a:pt x="385" y="29"/>
                  </a:lnTo>
                  <a:lnTo>
                    <a:pt x="379" y="33"/>
                  </a:lnTo>
                  <a:lnTo>
                    <a:pt x="370" y="33"/>
                  </a:lnTo>
                  <a:lnTo>
                    <a:pt x="362" y="32"/>
                  </a:lnTo>
                  <a:lnTo>
                    <a:pt x="357" y="32"/>
                  </a:lnTo>
                  <a:lnTo>
                    <a:pt x="345" y="38"/>
                  </a:lnTo>
                  <a:lnTo>
                    <a:pt x="343" y="38"/>
                  </a:lnTo>
                  <a:lnTo>
                    <a:pt x="19" y="7"/>
                  </a:lnTo>
                  <a:lnTo>
                    <a:pt x="0" y="343"/>
                  </a:lnTo>
                  <a:lnTo>
                    <a:pt x="0" y="343"/>
                  </a:lnTo>
                  <a:lnTo>
                    <a:pt x="4" y="261"/>
                  </a:lnTo>
                  <a:lnTo>
                    <a:pt x="9" y="263"/>
                  </a:lnTo>
                  <a:lnTo>
                    <a:pt x="19" y="263"/>
                  </a:lnTo>
                  <a:lnTo>
                    <a:pt x="33" y="263"/>
                  </a:lnTo>
                  <a:lnTo>
                    <a:pt x="38" y="263"/>
                  </a:lnTo>
                  <a:lnTo>
                    <a:pt x="42" y="268"/>
                  </a:lnTo>
                  <a:lnTo>
                    <a:pt x="50" y="276"/>
                  </a:lnTo>
                  <a:lnTo>
                    <a:pt x="50" y="281"/>
                  </a:lnTo>
                  <a:lnTo>
                    <a:pt x="54" y="291"/>
                  </a:lnTo>
                  <a:lnTo>
                    <a:pt x="54" y="296"/>
                  </a:lnTo>
                  <a:lnTo>
                    <a:pt x="57" y="300"/>
                  </a:lnTo>
                  <a:lnTo>
                    <a:pt x="60" y="300"/>
                  </a:lnTo>
                  <a:lnTo>
                    <a:pt x="66" y="295"/>
                  </a:lnTo>
                  <a:lnTo>
                    <a:pt x="69" y="293"/>
                  </a:lnTo>
                  <a:lnTo>
                    <a:pt x="82" y="297"/>
                  </a:lnTo>
                  <a:lnTo>
                    <a:pt x="88" y="300"/>
                  </a:lnTo>
                  <a:lnTo>
                    <a:pt x="88" y="317"/>
                  </a:lnTo>
                  <a:lnTo>
                    <a:pt x="88" y="326"/>
                  </a:lnTo>
                  <a:lnTo>
                    <a:pt x="100" y="333"/>
                  </a:lnTo>
                  <a:lnTo>
                    <a:pt x="110" y="339"/>
                  </a:lnTo>
                  <a:lnTo>
                    <a:pt x="114" y="341"/>
                  </a:lnTo>
                  <a:lnTo>
                    <a:pt x="125" y="349"/>
                  </a:lnTo>
                  <a:lnTo>
                    <a:pt x="129" y="358"/>
                  </a:lnTo>
                  <a:lnTo>
                    <a:pt x="133" y="365"/>
                  </a:lnTo>
                  <a:lnTo>
                    <a:pt x="141" y="372"/>
                  </a:lnTo>
                  <a:lnTo>
                    <a:pt x="146" y="368"/>
                  </a:lnTo>
                  <a:lnTo>
                    <a:pt x="150" y="366"/>
                  </a:lnTo>
                  <a:lnTo>
                    <a:pt x="154" y="363"/>
                  </a:lnTo>
                  <a:lnTo>
                    <a:pt x="160" y="361"/>
                  </a:lnTo>
                  <a:lnTo>
                    <a:pt x="164" y="361"/>
                  </a:lnTo>
                  <a:lnTo>
                    <a:pt x="168" y="362"/>
                  </a:lnTo>
                  <a:lnTo>
                    <a:pt x="176" y="366"/>
                  </a:lnTo>
                  <a:lnTo>
                    <a:pt x="187" y="372"/>
                  </a:lnTo>
                  <a:lnTo>
                    <a:pt x="199" y="375"/>
                  </a:lnTo>
                  <a:lnTo>
                    <a:pt x="208" y="375"/>
                  </a:lnTo>
                  <a:lnTo>
                    <a:pt x="216" y="375"/>
                  </a:lnTo>
                  <a:lnTo>
                    <a:pt x="226" y="375"/>
                  </a:lnTo>
                  <a:lnTo>
                    <a:pt x="232" y="375"/>
                  </a:lnTo>
                  <a:lnTo>
                    <a:pt x="245" y="377"/>
                  </a:lnTo>
                  <a:lnTo>
                    <a:pt x="258" y="380"/>
                  </a:lnTo>
                  <a:lnTo>
                    <a:pt x="266" y="385"/>
                  </a:lnTo>
                  <a:lnTo>
                    <a:pt x="272" y="394"/>
                  </a:lnTo>
                  <a:lnTo>
                    <a:pt x="275" y="403"/>
                  </a:lnTo>
                  <a:lnTo>
                    <a:pt x="275" y="409"/>
                  </a:lnTo>
                  <a:lnTo>
                    <a:pt x="273" y="418"/>
                  </a:lnTo>
                  <a:lnTo>
                    <a:pt x="275" y="423"/>
                  </a:lnTo>
                  <a:lnTo>
                    <a:pt x="284" y="429"/>
                  </a:lnTo>
                  <a:lnTo>
                    <a:pt x="296" y="435"/>
                  </a:lnTo>
                  <a:lnTo>
                    <a:pt x="305" y="444"/>
                  </a:lnTo>
                  <a:lnTo>
                    <a:pt x="315" y="444"/>
                  </a:lnTo>
                  <a:lnTo>
                    <a:pt x="326" y="447"/>
                  </a:lnTo>
                  <a:lnTo>
                    <a:pt x="333" y="450"/>
                  </a:lnTo>
                  <a:lnTo>
                    <a:pt x="344" y="447"/>
                  </a:lnTo>
                  <a:lnTo>
                    <a:pt x="346" y="440"/>
                  </a:lnTo>
                  <a:lnTo>
                    <a:pt x="347" y="435"/>
                  </a:lnTo>
                  <a:lnTo>
                    <a:pt x="350" y="428"/>
                  </a:lnTo>
                  <a:lnTo>
                    <a:pt x="350" y="425"/>
                  </a:lnTo>
                  <a:lnTo>
                    <a:pt x="353" y="416"/>
                  </a:lnTo>
                  <a:lnTo>
                    <a:pt x="356" y="404"/>
                  </a:lnTo>
                  <a:lnTo>
                    <a:pt x="361" y="394"/>
                  </a:lnTo>
                  <a:lnTo>
                    <a:pt x="364" y="385"/>
                  </a:lnTo>
                  <a:lnTo>
                    <a:pt x="368" y="376"/>
                  </a:lnTo>
                  <a:lnTo>
                    <a:pt x="372" y="369"/>
                  </a:lnTo>
                  <a:lnTo>
                    <a:pt x="374" y="364"/>
                  </a:lnTo>
                  <a:lnTo>
                    <a:pt x="380" y="359"/>
                  </a:lnTo>
                  <a:lnTo>
                    <a:pt x="386" y="353"/>
                  </a:lnTo>
                  <a:lnTo>
                    <a:pt x="389" y="347"/>
                  </a:lnTo>
                  <a:lnTo>
                    <a:pt x="390" y="344"/>
                  </a:lnTo>
                  <a:lnTo>
                    <a:pt x="393" y="337"/>
                  </a:lnTo>
                  <a:lnTo>
                    <a:pt x="397" y="327"/>
                  </a:lnTo>
                  <a:lnTo>
                    <a:pt x="401" y="316"/>
                  </a:lnTo>
                  <a:lnTo>
                    <a:pt x="403" y="309"/>
                  </a:lnTo>
                  <a:lnTo>
                    <a:pt x="407" y="302"/>
                  </a:lnTo>
                  <a:lnTo>
                    <a:pt x="410" y="296"/>
                  </a:lnTo>
                  <a:lnTo>
                    <a:pt x="422" y="279"/>
                  </a:lnTo>
                  <a:lnTo>
                    <a:pt x="429" y="271"/>
                  </a:lnTo>
                  <a:lnTo>
                    <a:pt x="441" y="260"/>
                  </a:lnTo>
                  <a:lnTo>
                    <a:pt x="452" y="249"/>
                  </a:lnTo>
                  <a:lnTo>
                    <a:pt x="459" y="243"/>
                  </a:lnTo>
                  <a:lnTo>
                    <a:pt x="470" y="234"/>
                  </a:lnTo>
                  <a:lnTo>
                    <a:pt x="474" y="229"/>
                  </a:lnTo>
                  <a:lnTo>
                    <a:pt x="476" y="222"/>
                  </a:lnTo>
                  <a:lnTo>
                    <a:pt x="481" y="215"/>
                  </a:lnTo>
                  <a:lnTo>
                    <a:pt x="486" y="207"/>
                  </a:lnTo>
                  <a:lnTo>
                    <a:pt x="494" y="199"/>
                  </a:lnTo>
                  <a:lnTo>
                    <a:pt x="496" y="194"/>
                  </a:lnTo>
                  <a:lnTo>
                    <a:pt x="501" y="186"/>
                  </a:lnTo>
                  <a:lnTo>
                    <a:pt x="505" y="176"/>
                  </a:lnTo>
                  <a:lnTo>
                    <a:pt x="508" y="170"/>
                  </a:lnTo>
                  <a:lnTo>
                    <a:pt x="509" y="150"/>
                  </a:lnTo>
                  <a:lnTo>
                    <a:pt x="511" y="146"/>
                  </a:lnTo>
                  <a:lnTo>
                    <a:pt x="516" y="138"/>
                  </a:lnTo>
                  <a:lnTo>
                    <a:pt x="521" y="129"/>
                  </a:lnTo>
                  <a:lnTo>
                    <a:pt x="523" y="120"/>
                  </a:lnTo>
                  <a:lnTo>
                    <a:pt x="529" y="104"/>
                  </a:lnTo>
                  <a:lnTo>
                    <a:pt x="531" y="93"/>
                  </a:lnTo>
                  <a:lnTo>
                    <a:pt x="534" y="86"/>
                  </a:lnTo>
                  <a:lnTo>
                    <a:pt x="540" y="76"/>
                  </a:lnTo>
                  <a:lnTo>
                    <a:pt x="544" y="67"/>
                  </a:lnTo>
                  <a:lnTo>
                    <a:pt x="546" y="62"/>
                  </a:lnTo>
                  <a:lnTo>
                    <a:pt x="546" y="56"/>
                  </a:lnTo>
                  <a:lnTo>
                    <a:pt x="549" y="33"/>
                  </a:lnTo>
                  <a:lnTo>
                    <a:pt x="551" y="23"/>
                  </a:lnTo>
                  <a:lnTo>
                    <a:pt x="549" y="13"/>
                  </a:lnTo>
                  <a:close/>
                </a:path>
              </a:pathLst>
            </a:custGeom>
            <a:solidFill>
              <a:schemeClr val="accent5"/>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sp>
          <p:nvSpPr>
            <p:cNvPr id="2403" name="Google Shape;2403;p72"/>
            <p:cNvSpPr/>
            <p:nvPr/>
          </p:nvSpPr>
          <p:spPr>
            <a:xfrm>
              <a:off x="15592123" y="11305891"/>
              <a:ext cx="590846" cy="643365"/>
            </a:xfrm>
            <a:custGeom>
              <a:pathLst>
                <a:path extrusionOk="0" h="147" w="135">
                  <a:moveTo>
                    <a:pt x="91" y="113"/>
                  </a:moveTo>
                  <a:lnTo>
                    <a:pt x="87" y="126"/>
                  </a:lnTo>
                  <a:lnTo>
                    <a:pt x="78" y="141"/>
                  </a:lnTo>
                  <a:lnTo>
                    <a:pt x="73" y="147"/>
                  </a:lnTo>
                  <a:lnTo>
                    <a:pt x="65" y="147"/>
                  </a:lnTo>
                  <a:lnTo>
                    <a:pt x="57" y="143"/>
                  </a:lnTo>
                  <a:lnTo>
                    <a:pt x="37" y="141"/>
                  </a:lnTo>
                  <a:lnTo>
                    <a:pt x="37" y="132"/>
                  </a:lnTo>
                  <a:lnTo>
                    <a:pt x="30" y="126"/>
                  </a:lnTo>
                  <a:lnTo>
                    <a:pt x="24" y="119"/>
                  </a:lnTo>
                  <a:lnTo>
                    <a:pt x="20" y="113"/>
                  </a:lnTo>
                  <a:lnTo>
                    <a:pt x="15" y="100"/>
                  </a:lnTo>
                  <a:lnTo>
                    <a:pt x="15" y="94"/>
                  </a:lnTo>
                  <a:lnTo>
                    <a:pt x="15" y="81"/>
                  </a:lnTo>
                  <a:lnTo>
                    <a:pt x="15" y="78"/>
                  </a:lnTo>
                  <a:lnTo>
                    <a:pt x="20" y="74"/>
                  </a:lnTo>
                  <a:lnTo>
                    <a:pt x="15" y="66"/>
                  </a:lnTo>
                  <a:lnTo>
                    <a:pt x="11" y="52"/>
                  </a:lnTo>
                  <a:lnTo>
                    <a:pt x="6" y="41"/>
                  </a:lnTo>
                  <a:lnTo>
                    <a:pt x="2" y="29"/>
                  </a:lnTo>
                  <a:lnTo>
                    <a:pt x="0" y="22"/>
                  </a:lnTo>
                  <a:lnTo>
                    <a:pt x="0" y="10"/>
                  </a:lnTo>
                  <a:lnTo>
                    <a:pt x="4" y="3"/>
                  </a:lnTo>
                  <a:lnTo>
                    <a:pt x="8" y="0"/>
                  </a:lnTo>
                  <a:lnTo>
                    <a:pt x="15" y="0"/>
                  </a:lnTo>
                  <a:lnTo>
                    <a:pt x="23" y="4"/>
                  </a:lnTo>
                  <a:lnTo>
                    <a:pt x="30" y="8"/>
                  </a:lnTo>
                  <a:lnTo>
                    <a:pt x="46" y="13"/>
                  </a:lnTo>
                  <a:lnTo>
                    <a:pt x="61" y="19"/>
                  </a:lnTo>
                  <a:lnTo>
                    <a:pt x="66" y="22"/>
                  </a:lnTo>
                  <a:lnTo>
                    <a:pt x="75" y="22"/>
                  </a:lnTo>
                  <a:lnTo>
                    <a:pt x="82" y="19"/>
                  </a:lnTo>
                  <a:lnTo>
                    <a:pt x="88" y="19"/>
                  </a:lnTo>
                  <a:lnTo>
                    <a:pt x="97" y="19"/>
                  </a:lnTo>
                  <a:lnTo>
                    <a:pt x="102" y="16"/>
                  </a:lnTo>
                  <a:lnTo>
                    <a:pt x="106" y="16"/>
                  </a:lnTo>
                  <a:lnTo>
                    <a:pt x="113" y="12"/>
                  </a:lnTo>
                  <a:lnTo>
                    <a:pt x="117" y="8"/>
                  </a:lnTo>
                  <a:lnTo>
                    <a:pt x="121" y="6"/>
                  </a:lnTo>
                  <a:lnTo>
                    <a:pt x="126" y="8"/>
                  </a:lnTo>
                  <a:lnTo>
                    <a:pt x="132" y="12"/>
                  </a:lnTo>
                  <a:lnTo>
                    <a:pt x="135" y="20"/>
                  </a:lnTo>
                  <a:lnTo>
                    <a:pt x="135" y="34"/>
                  </a:lnTo>
                  <a:lnTo>
                    <a:pt x="135" y="45"/>
                  </a:lnTo>
                  <a:lnTo>
                    <a:pt x="135" y="56"/>
                  </a:lnTo>
                  <a:lnTo>
                    <a:pt x="132" y="63"/>
                  </a:lnTo>
                  <a:lnTo>
                    <a:pt x="129" y="73"/>
                  </a:lnTo>
                  <a:lnTo>
                    <a:pt x="124" y="81"/>
                  </a:lnTo>
                  <a:lnTo>
                    <a:pt x="119" y="87"/>
                  </a:lnTo>
                  <a:lnTo>
                    <a:pt x="117" y="92"/>
                  </a:lnTo>
                  <a:lnTo>
                    <a:pt x="117" y="103"/>
                  </a:lnTo>
                  <a:lnTo>
                    <a:pt x="114" y="111"/>
                  </a:lnTo>
                  <a:lnTo>
                    <a:pt x="110" y="115"/>
                  </a:lnTo>
                  <a:lnTo>
                    <a:pt x="109" y="127"/>
                  </a:lnTo>
                  <a:lnTo>
                    <a:pt x="105" y="127"/>
                  </a:lnTo>
                  <a:lnTo>
                    <a:pt x="100" y="122"/>
                  </a:lnTo>
                  <a:lnTo>
                    <a:pt x="94" y="117"/>
                  </a:lnTo>
                  <a:lnTo>
                    <a:pt x="91" y="113"/>
                  </a:lnTo>
                  <a:close/>
                </a:path>
              </a:pathLst>
            </a:custGeom>
            <a:solidFill>
              <a:schemeClr val="accent6"/>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Montserrat SemiBold"/>
                <a:ea typeface="Montserrat SemiBold"/>
                <a:cs typeface="Montserrat SemiBold"/>
                <a:sym typeface="Montserrat SemiBold"/>
              </a:endParaRPr>
            </a:p>
          </p:txBody>
        </p:sp>
      </p:grpSp>
      <p:sp>
        <p:nvSpPr>
          <p:cNvPr id="2404" name="Google Shape;2404;p72"/>
          <p:cNvSpPr txBox="1"/>
          <p:nvPr/>
        </p:nvSpPr>
        <p:spPr>
          <a:xfrm>
            <a:off x="12139492" y="5538918"/>
            <a:ext cx="9150103" cy="3564053"/>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a:t>
            </a:r>
            <a:endParaRPr sz="2400">
              <a:solidFill>
                <a:schemeClr val="dk2"/>
              </a:solidFill>
              <a:latin typeface="Open Sans Light"/>
              <a:ea typeface="Open Sans Light"/>
              <a:cs typeface="Open Sans Light"/>
              <a:sym typeface="Open Sans Light"/>
            </a:endParaRPr>
          </a:p>
          <a:p>
            <a:pPr indent="0" lvl="0" marL="0" marR="0" rtl="0" algn="l">
              <a:lnSpc>
                <a:spcPct val="140000"/>
              </a:lnSpc>
              <a:spcBef>
                <a:spcPts val="360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a:t>
            </a:r>
            <a:endParaRPr/>
          </a:p>
        </p:txBody>
      </p:sp>
      <p:sp>
        <p:nvSpPr>
          <p:cNvPr id="2405" name="Google Shape;2405;p72"/>
          <p:cNvSpPr txBox="1"/>
          <p:nvPr/>
        </p:nvSpPr>
        <p:spPr>
          <a:xfrm>
            <a:off x="12142659" y="4647766"/>
            <a:ext cx="914584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First Title Here</a:t>
            </a:r>
            <a:endParaRPr sz="4200">
              <a:solidFill>
                <a:schemeClr val="dk2"/>
              </a:solidFill>
              <a:latin typeface="Open Sans Light"/>
              <a:ea typeface="Open Sans Light"/>
              <a:cs typeface="Open Sans Light"/>
              <a:sym typeface="Open Sans Light"/>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9" name="Shape 2409"/>
        <p:cNvGrpSpPr/>
        <p:nvPr/>
      </p:nvGrpSpPr>
      <p:grpSpPr>
        <a:xfrm>
          <a:off x="0" y="0"/>
          <a:ext cx="0" cy="0"/>
          <a:chOff x="0" y="0"/>
          <a:chExt cx="0" cy="0"/>
        </a:xfrm>
      </p:grpSpPr>
      <p:sp>
        <p:nvSpPr>
          <p:cNvPr id="2410" name="Google Shape;2410;p73"/>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Canada </a:t>
            </a:r>
            <a:r>
              <a:rPr b="0" i="0" lang="en-US" sz="7400" u="none" cap="none" strike="noStrike">
                <a:solidFill>
                  <a:schemeClr val="accent2"/>
                </a:solidFill>
                <a:latin typeface="Open Sans Light"/>
                <a:ea typeface="Open Sans Light"/>
                <a:cs typeface="Open Sans Light"/>
                <a:sym typeface="Open Sans Light"/>
              </a:rPr>
              <a:t>Map</a:t>
            </a:r>
            <a:endParaRPr b="0" i="0" sz="7400" u="none" cap="none" strike="noStrike">
              <a:solidFill>
                <a:schemeClr val="accent2"/>
              </a:solidFill>
              <a:latin typeface="Open Sans Light"/>
              <a:ea typeface="Open Sans Light"/>
              <a:cs typeface="Open Sans Light"/>
              <a:sym typeface="Open Sans Light"/>
            </a:endParaRPr>
          </a:p>
        </p:txBody>
      </p:sp>
      <p:sp>
        <p:nvSpPr>
          <p:cNvPr id="2411" name="Google Shape;2411;p73"/>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2412" name="Google Shape;2412;p73"/>
          <p:cNvGrpSpPr/>
          <p:nvPr/>
        </p:nvGrpSpPr>
        <p:grpSpPr>
          <a:xfrm>
            <a:off x="2578189" y="2929690"/>
            <a:ext cx="10729940" cy="8801637"/>
            <a:chOff x="2794089" y="2929690"/>
            <a:chExt cx="10729940" cy="8801637"/>
          </a:xfrm>
        </p:grpSpPr>
        <p:sp>
          <p:nvSpPr>
            <p:cNvPr id="2413" name="Google Shape;2413;p73"/>
            <p:cNvSpPr/>
            <p:nvPr/>
          </p:nvSpPr>
          <p:spPr>
            <a:xfrm>
              <a:off x="7636274" y="8697462"/>
              <a:ext cx="3286688" cy="3033865"/>
            </a:xfrm>
            <a:custGeom>
              <a:pathLst>
                <a:path extrusionOk="0" h="3970" w="4298">
                  <a:moveTo>
                    <a:pt x="71" y="2229"/>
                  </a:moveTo>
                  <a:cubicBezTo>
                    <a:pt x="45" y="2187"/>
                    <a:pt x="45" y="2187"/>
                    <a:pt x="45" y="2187"/>
                  </a:cubicBezTo>
                  <a:cubicBezTo>
                    <a:pt x="45" y="1964"/>
                    <a:pt x="45" y="1964"/>
                    <a:pt x="45" y="1964"/>
                  </a:cubicBezTo>
                  <a:cubicBezTo>
                    <a:pt x="23" y="1737"/>
                    <a:pt x="23" y="1737"/>
                    <a:pt x="23" y="1737"/>
                  </a:cubicBezTo>
                  <a:cubicBezTo>
                    <a:pt x="23" y="1526"/>
                    <a:pt x="23" y="1526"/>
                    <a:pt x="23" y="1526"/>
                  </a:cubicBezTo>
                  <a:cubicBezTo>
                    <a:pt x="0" y="1316"/>
                    <a:pt x="0" y="1316"/>
                    <a:pt x="0" y="1316"/>
                  </a:cubicBezTo>
                  <a:cubicBezTo>
                    <a:pt x="0" y="1238"/>
                    <a:pt x="0" y="1238"/>
                    <a:pt x="0" y="1238"/>
                  </a:cubicBezTo>
                  <a:cubicBezTo>
                    <a:pt x="168" y="1060"/>
                    <a:pt x="168" y="1060"/>
                    <a:pt x="168" y="1060"/>
                  </a:cubicBezTo>
                  <a:cubicBezTo>
                    <a:pt x="321" y="865"/>
                    <a:pt x="321" y="865"/>
                    <a:pt x="321" y="865"/>
                  </a:cubicBezTo>
                  <a:cubicBezTo>
                    <a:pt x="470" y="635"/>
                    <a:pt x="470" y="635"/>
                    <a:pt x="470" y="635"/>
                  </a:cubicBezTo>
                  <a:cubicBezTo>
                    <a:pt x="609" y="434"/>
                    <a:pt x="609" y="434"/>
                    <a:pt x="609" y="434"/>
                  </a:cubicBezTo>
                  <a:cubicBezTo>
                    <a:pt x="735" y="221"/>
                    <a:pt x="735" y="221"/>
                    <a:pt x="735" y="221"/>
                  </a:cubicBezTo>
                  <a:cubicBezTo>
                    <a:pt x="845" y="20"/>
                    <a:pt x="845" y="20"/>
                    <a:pt x="845" y="20"/>
                  </a:cubicBezTo>
                  <a:cubicBezTo>
                    <a:pt x="875" y="0"/>
                    <a:pt x="875" y="0"/>
                    <a:pt x="875" y="0"/>
                  </a:cubicBezTo>
                  <a:cubicBezTo>
                    <a:pt x="939" y="0"/>
                    <a:pt x="939" y="0"/>
                    <a:pt x="939" y="0"/>
                  </a:cubicBezTo>
                  <a:cubicBezTo>
                    <a:pt x="1011" y="65"/>
                    <a:pt x="1011" y="65"/>
                    <a:pt x="1011" y="65"/>
                  </a:cubicBezTo>
                  <a:cubicBezTo>
                    <a:pt x="1130" y="172"/>
                    <a:pt x="1130" y="172"/>
                    <a:pt x="1130" y="172"/>
                  </a:cubicBezTo>
                  <a:cubicBezTo>
                    <a:pt x="1276" y="211"/>
                    <a:pt x="1276" y="211"/>
                    <a:pt x="1276" y="211"/>
                  </a:cubicBezTo>
                  <a:cubicBezTo>
                    <a:pt x="1432" y="247"/>
                    <a:pt x="1432" y="247"/>
                    <a:pt x="1432" y="247"/>
                  </a:cubicBezTo>
                  <a:cubicBezTo>
                    <a:pt x="1535" y="276"/>
                    <a:pt x="1535" y="276"/>
                    <a:pt x="1535" y="276"/>
                  </a:cubicBezTo>
                  <a:cubicBezTo>
                    <a:pt x="1535" y="289"/>
                    <a:pt x="1535" y="289"/>
                    <a:pt x="1535" y="289"/>
                  </a:cubicBezTo>
                  <a:cubicBezTo>
                    <a:pt x="1552" y="337"/>
                    <a:pt x="1552" y="337"/>
                    <a:pt x="1552" y="337"/>
                  </a:cubicBezTo>
                  <a:cubicBezTo>
                    <a:pt x="1578" y="350"/>
                    <a:pt x="1578" y="350"/>
                    <a:pt x="1578" y="350"/>
                  </a:cubicBezTo>
                  <a:cubicBezTo>
                    <a:pt x="1613" y="328"/>
                    <a:pt x="1613" y="328"/>
                    <a:pt x="1613" y="328"/>
                  </a:cubicBezTo>
                  <a:cubicBezTo>
                    <a:pt x="1691" y="292"/>
                    <a:pt x="1691" y="292"/>
                    <a:pt x="1691" y="292"/>
                  </a:cubicBezTo>
                  <a:cubicBezTo>
                    <a:pt x="1791" y="272"/>
                    <a:pt x="1791" y="272"/>
                    <a:pt x="1791" y="272"/>
                  </a:cubicBezTo>
                  <a:cubicBezTo>
                    <a:pt x="1966" y="272"/>
                    <a:pt x="1966" y="272"/>
                    <a:pt x="1966" y="272"/>
                  </a:cubicBezTo>
                  <a:cubicBezTo>
                    <a:pt x="2047" y="282"/>
                    <a:pt x="2047" y="282"/>
                    <a:pt x="2047" y="282"/>
                  </a:cubicBezTo>
                  <a:cubicBezTo>
                    <a:pt x="2053" y="316"/>
                    <a:pt x="2053" y="316"/>
                    <a:pt x="2053" y="316"/>
                  </a:cubicBezTo>
                  <a:cubicBezTo>
                    <a:pt x="2064" y="412"/>
                    <a:pt x="2064" y="412"/>
                    <a:pt x="2064" y="412"/>
                  </a:cubicBezTo>
                  <a:cubicBezTo>
                    <a:pt x="2069" y="463"/>
                    <a:pt x="2069" y="463"/>
                    <a:pt x="2069" y="463"/>
                  </a:cubicBezTo>
                  <a:cubicBezTo>
                    <a:pt x="2065" y="504"/>
                    <a:pt x="2065" y="504"/>
                    <a:pt x="2065" y="504"/>
                  </a:cubicBezTo>
                  <a:cubicBezTo>
                    <a:pt x="2069" y="524"/>
                    <a:pt x="2069" y="524"/>
                    <a:pt x="2069" y="524"/>
                  </a:cubicBezTo>
                  <a:cubicBezTo>
                    <a:pt x="2102" y="581"/>
                    <a:pt x="2102" y="581"/>
                    <a:pt x="2102" y="581"/>
                  </a:cubicBezTo>
                  <a:cubicBezTo>
                    <a:pt x="2127" y="647"/>
                    <a:pt x="2127" y="647"/>
                    <a:pt x="2127" y="647"/>
                  </a:cubicBezTo>
                  <a:cubicBezTo>
                    <a:pt x="2161" y="813"/>
                    <a:pt x="2161" y="813"/>
                    <a:pt x="2161" y="813"/>
                  </a:cubicBezTo>
                  <a:cubicBezTo>
                    <a:pt x="2176" y="869"/>
                    <a:pt x="2176" y="869"/>
                    <a:pt x="2176" y="869"/>
                  </a:cubicBezTo>
                  <a:cubicBezTo>
                    <a:pt x="2216" y="891"/>
                    <a:pt x="2216" y="891"/>
                    <a:pt x="2216" y="891"/>
                  </a:cubicBezTo>
                  <a:cubicBezTo>
                    <a:pt x="2312" y="998"/>
                    <a:pt x="2312" y="998"/>
                    <a:pt x="2312" y="998"/>
                  </a:cubicBezTo>
                  <a:cubicBezTo>
                    <a:pt x="2283" y="1050"/>
                    <a:pt x="2283" y="1050"/>
                    <a:pt x="2283" y="1050"/>
                  </a:cubicBezTo>
                  <a:cubicBezTo>
                    <a:pt x="2312" y="1065"/>
                    <a:pt x="2312" y="1065"/>
                    <a:pt x="2312" y="1065"/>
                  </a:cubicBezTo>
                  <a:cubicBezTo>
                    <a:pt x="2379" y="1058"/>
                    <a:pt x="2379" y="1058"/>
                    <a:pt x="2379" y="1058"/>
                  </a:cubicBezTo>
                  <a:cubicBezTo>
                    <a:pt x="2442" y="1061"/>
                    <a:pt x="2442" y="1061"/>
                    <a:pt x="2442" y="1061"/>
                  </a:cubicBezTo>
                  <a:cubicBezTo>
                    <a:pt x="2545" y="1143"/>
                    <a:pt x="2545" y="1143"/>
                    <a:pt x="2545" y="1143"/>
                  </a:cubicBezTo>
                  <a:cubicBezTo>
                    <a:pt x="2567" y="1172"/>
                    <a:pt x="2567" y="1172"/>
                    <a:pt x="2567" y="1172"/>
                  </a:cubicBezTo>
                  <a:cubicBezTo>
                    <a:pt x="2567" y="1242"/>
                    <a:pt x="2567" y="1242"/>
                    <a:pt x="2567" y="1242"/>
                  </a:cubicBezTo>
                  <a:cubicBezTo>
                    <a:pt x="2645" y="1276"/>
                    <a:pt x="2645" y="1276"/>
                    <a:pt x="2645" y="1276"/>
                  </a:cubicBezTo>
                  <a:cubicBezTo>
                    <a:pt x="2734" y="1302"/>
                    <a:pt x="2734" y="1302"/>
                    <a:pt x="2734" y="1302"/>
                  </a:cubicBezTo>
                  <a:cubicBezTo>
                    <a:pt x="2789" y="1309"/>
                    <a:pt x="2789" y="1309"/>
                    <a:pt x="2789" y="1309"/>
                  </a:cubicBezTo>
                  <a:cubicBezTo>
                    <a:pt x="2789" y="1283"/>
                    <a:pt x="2789" y="1283"/>
                    <a:pt x="2789" y="1283"/>
                  </a:cubicBezTo>
                  <a:cubicBezTo>
                    <a:pt x="2771" y="1257"/>
                    <a:pt x="2771" y="1257"/>
                    <a:pt x="2771" y="1257"/>
                  </a:cubicBezTo>
                  <a:cubicBezTo>
                    <a:pt x="2752" y="1217"/>
                    <a:pt x="2752" y="1217"/>
                    <a:pt x="2752" y="1217"/>
                  </a:cubicBezTo>
                  <a:cubicBezTo>
                    <a:pt x="2756" y="1191"/>
                    <a:pt x="2756" y="1191"/>
                    <a:pt x="2756" y="1191"/>
                  </a:cubicBezTo>
                  <a:cubicBezTo>
                    <a:pt x="2763" y="1168"/>
                    <a:pt x="2763" y="1168"/>
                    <a:pt x="2763" y="1168"/>
                  </a:cubicBezTo>
                  <a:cubicBezTo>
                    <a:pt x="3081" y="2281"/>
                    <a:pt x="3081" y="2281"/>
                    <a:pt x="3081" y="2281"/>
                  </a:cubicBezTo>
                  <a:cubicBezTo>
                    <a:pt x="3118" y="2322"/>
                    <a:pt x="3118" y="2322"/>
                    <a:pt x="3118" y="2322"/>
                  </a:cubicBezTo>
                  <a:cubicBezTo>
                    <a:pt x="3159" y="2359"/>
                    <a:pt x="3159" y="2359"/>
                    <a:pt x="3159" y="2359"/>
                  </a:cubicBezTo>
                  <a:cubicBezTo>
                    <a:pt x="3196" y="2411"/>
                    <a:pt x="3196" y="2411"/>
                    <a:pt x="3196" y="2411"/>
                  </a:cubicBezTo>
                  <a:cubicBezTo>
                    <a:pt x="3255" y="2470"/>
                    <a:pt x="3255" y="2470"/>
                    <a:pt x="3255" y="2470"/>
                  </a:cubicBezTo>
                  <a:cubicBezTo>
                    <a:pt x="3285" y="2470"/>
                    <a:pt x="3285" y="2470"/>
                    <a:pt x="3285" y="2470"/>
                  </a:cubicBezTo>
                  <a:cubicBezTo>
                    <a:pt x="3303" y="2511"/>
                    <a:pt x="3303" y="2511"/>
                    <a:pt x="3303" y="2511"/>
                  </a:cubicBezTo>
                  <a:cubicBezTo>
                    <a:pt x="3558" y="2511"/>
                    <a:pt x="3558" y="2511"/>
                    <a:pt x="3558" y="2511"/>
                  </a:cubicBezTo>
                  <a:cubicBezTo>
                    <a:pt x="3605" y="2549"/>
                    <a:pt x="3605" y="2549"/>
                    <a:pt x="3605" y="2549"/>
                  </a:cubicBezTo>
                  <a:cubicBezTo>
                    <a:pt x="3642" y="2566"/>
                    <a:pt x="3642" y="2566"/>
                    <a:pt x="3642" y="2566"/>
                  </a:cubicBezTo>
                  <a:cubicBezTo>
                    <a:pt x="3693" y="2556"/>
                    <a:pt x="3693" y="2556"/>
                    <a:pt x="3693" y="2556"/>
                  </a:cubicBezTo>
                  <a:cubicBezTo>
                    <a:pt x="3728" y="2549"/>
                    <a:pt x="3728" y="2549"/>
                    <a:pt x="3728" y="2549"/>
                  </a:cubicBezTo>
                  <a:cubicBezTo>
                    <a:pt x="3786" y="2578"/>
                    <a:pt x="3786" y="2578"/>
                    <a:pt x="3786" y="2578"/>
                  </a:cubicBezTo>
                  <a:cubicBezTo>
                    <a:pt x="3840" y="2578"/>
                    <a:pt x="3840" y="2578"/>
                    <a:pt x="3840" y="2578"/>
                  </a:cubicBezTo>
                  <a:cubicBezTo>
                    <a:pt x="3912" y="2586"/>
                    <a:pt x="3912" y="2586"/>
                    <a:pt x="3912" y="2586"/>
                  </a:cubicBezTo>
                  <a:cubicBezTo>
                    <a:pt x="3949" y="2564"/>
                    <a:pt x="3949" y="2564"/>
                    <a:pt x="3949" y="2564"/>
                  </a:cubicBezTo>
                  <a:cubicBezTo>
                    <a:pt x="3976" y="2556"/>
                    <a:pt x="3976" y="2556"/>
                    <a:pt x="3976" y="2556"/>
                  </a:cubicBezTo>
                  <a:cubicBezTo>
                    <a:pt x="4060" y="2512"/>
                    <a:pt x="4060" y="2512"/>
                    <a:pt x="4060" y="2512"/>
                  </a:cubicBezTo>
                  <a:cubicBezTo>
                    <a:pt x="4123" y="2475"/>
                    <a:pt x="4123" y="2475"/>
                    <a:pt x="4123" y="2475"/>
                  </a:cubicBezTo>
                  <a:cubicBezTo>
                    <a:pt x="4148" y="2466"/>
                    <a:pt x="4148" y="2466"/>
                    <a:pt x="4148" y="2466"/>
                  </a:cubicBezTo>
                  <a:cubicBezTo>
                    <a:pt x="4288" y="2477"/>
                    <a:pt x="4288" y="2477"/>
                    <a:pt x="4288" y="2477"/>
                  </a:cubicBezTo>
                  <a:cubicBezTo>
                    <a:pt x="4298" y="2498"/>
                    <a:pt x="4298" y="2498"/>
                    <a:pt x="4298" y="2498"/>
                  </a:cubicBezTo>
                  <a:cubicBezTo>
                    <a:pt x="4225" y="2554"/>
                    <a:pt x="4225" y="2554"/>
                    <a:pt x="4225" y="2554"/>
                  </a:cubicBezTo>
                  <a:cubicBezTo>
                    <a:pt x="4186" y="2586"/>
                    <a:pt x="4186" y="2586"/>
                    <a:pt x="4186" y="2586"/>
                  </a:cubicBezTo>
                  <a:cubicBezTo>
                    <a:pt x="4088" y="2680"/>
                    <a:pt x="4088" y="2680"/>
                    <a:pt x="4088" y="2680"/>
                  </a:cubicBezTo>
                  <a:cubicBezTo>
                    <a:pt x="3991" y="2798"/>
                    <a:pt x="3991" y="2798"/>
                    <a:pt x="3991" y="2798"/>
                  </a:cubicBezTo>
                  <a:cubicBezTo>
                    <a:pt x="3955" y="2847"/>
                    <a:pt x="3955" y="2847"/>
                    <a:pt x="3955" y="2847"/>
                  </a:cubicBezTo>
                  <a:cubicBezTo>
                    <a:pt x="3923" y="2893"/>
                    <a:pt x="3923" y="2893"/>
                    <a:pt x="3923" y="2893"/>
                  </a:cubicBezTo>
                  <a:cubicBezTo>
                    <a:pt x="3858" y="2968"/>
                    <a:pt x="3858" y="2968"/>
                    <a:pt x="3858" y="2968"/>
                  </a:cubicBezTo>
                  <a:cubicBezTo>
                    <a:pt x="3811" y="2996"/>
                    <a:pt x="3811" y="2996"/>
                    <a:pt x="3811" y="2996"/>
                  </a:cubicBezTo>
                  <a:cubicBezTo>
                    <a:pt x="3823" y="3050"/>
                    <a:pt x="3823" y="3050"/>
                    <a:pt x="3823" y="3050"/>
                  </a:cubicBezTo>
                  <a:cubicBezTo>
                    <a:pt x="3823" y="3098"/>
                    <a:pt x="3823" y="3098"/>
                    <a:pt x="3823" y="3098"/>
                  </a:cubicBezTo>
                  <a:cubicBezTo>
                    <a:pt x="3791" y="3117"/>
                    <a:pt x="3791" y="3117"/>
                    <a:pt x="3791" y="3117"/>
                  </a:cubicBezTo>
                  <a:cubicBezTo>
                    <a:pt x="3758" y="3108"/>
                    <a:pt x="3758" y="3108"/>
                    <a:pt x="3758" y="3108"/>
                  </a:cubicBezTo>
                  <a:cubicBezTo>
                    <a:pt x="3735" y="3131"/>
                    <a:pt x="3735" y="3131"/>
                    <a:pt x="3735" y="3131"/>
                  </a:cubicBezTo>
                  <a:cubicBezTo>
                    <a:pt x="3716" y="3140"/>
                    <a:pt x="3716" y="3140"/>
                    <a:pt x="3716" y="3140"/>
                  </a:cubicBezTo>
                  <a:cubicBezTo>
                    <a:pt x="3690" y="3122"/>
                    <a:pt x="3690" y="3122"/>
                    <a:pt x="3690" y="3122"/>
                  </a:cubicBezTo>
                  <a:cubicBezTo>
                    <a:pt x="3633" y="3131"/>
                    <a:pt x="3633" y="3131"/>
                    <a:pt x="3633" y="3131"/>
                  </a:cubicBezTo>
                  <a:cubicBezTo>
                    <a:pt x="3540" y="3175"/>
                    <a:pt x="3540" y="3175"/>
                    <a:pt x="3540" y="3175"/>
                  </a:cubicBezTo>
                  <a:cubicBezTo>
                    <a:pt x="3449" y="3221"/>
                    <a:pt x="3449" y="3221"/>
                    <a:pt x="3449" y="3221"/>
                  </a:cubicBezTo>
                  <a:cubicBezTo>
                    <a:pt x="3386" y="3242"/>
                    <a:pt x="3386" y="3242"/>
                    <a:pt x="3386" y="3242"/>
                  </a:cubicBezTo>
                  <a:cubicBezTo>
                    <a:pt x="3339" y="3256"/>
                    <a:pt x="3339" y="3256"/>
                    <a:pt x="3339" y="3256"/>
                  </a:cubicBezTo>
                  <a:cubicBezTo>
                    <a:pt x="3335" y="3328"/>
                    <a:pt x="3335" y="3328"/>
                    <a:pt x="3335" y="3328"/>
                  </a:cubicBezTo>
                  <a:cubicBezTo>
                    <a:pt x="3321" y="3387"/>
                    <a:pt x="3321" y="3387"/>
                    <a:pt x="3321" y="3387"/>
                  </a:cubicBezTo>
                  <a:cubicBezTo>
                    <a:pt x="3337" y="3405"/>
                    <a:pt x="3337" y="3405"/>
                    <a:pt x="3337" y="3405"/>
                  </a:cubicBezTo>
                  <a:cubicBezTo>
                    <a:pt x="3367" y="3405"/>
                    <a:pt x="3367" y="3405"/>
                    <a:pt x="3367" y="3405"/>
                  </a:cubicBezTo>
                  <a:cubicBezTo>
                    <a:pt x="3391" y="3405"/>
                    <a:pt x="3391" y="3405"/>
                    <a:pt x="3391" y="3405"/>
                  </a:cubicBezTo>
                  <a:cubicBezTo>
                    <a:pt x="3421" y="3394"/>
                    <a:pt x="3421" y="3394"/>
                    <a:pt x="3421" y="3394"/>
                  </a:cubicBezTo>
                  <a:cubicBezTo>
                    <a:pt x="3465" y="3389"/>
                    <a:pt x="3465" y="3389"/>
                    <a:pt x="3465" y="3389"/>
                  </a:cubicBezTo>
                  <a:cubicBezTo>
                    <a:pt x="3476" y="3405"/>
                    <a:pt x="3476" y="3405"/>
                    <a:pt x="3476" y="3405"/>
                  </a:cubicBezTo>
                  <a:cubicBezTo>
                    <a:pt x="3493" y="3493"/>
                    <a:pt x="3493" y="3493"/>
                    <a:pt x="3493" y="3493"/>
                  </a:cubicBezTo>
                  <a:cubicBezTo>
                    <a:pt x="3467" y="3507"/>
                    <a:pt x="3467" y="3507"/>
                    <a:pt x="3467" y="3507"/>
                  </a:cubicBezTo>
                  <a:cubicBezTo>
                    <a:pt x="3404" y="3526"/>
                    <a:pt x="3404" y="3526"/>
                    <a:pt x="3404" y="3526"/>
                  </a:cubicBezTo>
                  <a:cubicBezTo>
                    <a:pt x="3337" y="3552"/>
                    <a:pt x="3337" y="3552"/>
                    <a:pt x="3337" y="3552"/>
                  </a:cubicBezTo>
                  <a:cubicBezTo>
                    <a:pt x="3307" y="3573"/>
                    <a:pt x="3307" y="3573"/>
                    <a:pt x="3307" y="3573"/>
                  </a:cubicBezTo>
                  <a:cubicBezTo>
                    <a:pt x="3267" y="3598"/>
                    <a:pt x="3267" y="3598"/>
                    <a:pt x="3267" y="3598"/>
                  </a:cubicBezTo>
                  <a:cubicBezTo>
                    <a:pt x="3265" y="3614"/>
                    <a:pt x="3265" y="3614"/>
                    <a:pt x="3265" y="3614"/>
                  </a:cubicBezTo>
                  <a:cubicBezTo>
                    <a:pt x="3265" y="3645"/>
                    <a:pt x="3265" y="3645"/>
                    <a:pt x="3265" y="3645"/>
                  </a:cubicBezTo>
                  <a:cubicBezTo>
                    <a:pt x="3235" y="3663"/>
                    <a:pt x="3235" y="3663"/>
                    <a:pt x="3235" y="3663"/>
                  </a:cubicBezTo>
                  <a:cubicBezTo>
                    <a:pt x="3190" y="3684"/>
                    <a:pt x="3190" y="3684"/>
                    <a:pt x="3190" y="3684"/>
                  </a:cubicBezTo>
                  <a:cubicBezTo>
                    <a:pt x="3172" y="3684"/>
                    <a:pt x="3172" y="3684"/>
                    <a:pt x="3172" y="3684"/>
                  </a:cubicBezTo>
                  <a:cubicBezTo>
                    <a:pt x="3132" y="3658"/>
                    <a:pt x="3132" y="3658"/>
                    <a:pt x="3132" y="3658"/>
                  </a:cubicBezTo>
                  <a:cubicBezTo>
                    <a:pt x="3107" y="3649"/>
                    <a:pt x="3107" y="3649"/>
                    <a:pt x="3107" y="3649"/>
                  </a:cubicBezTo>
                  <a:cubicBezTo>
                    <a:pt x="3083" y="3654"/>
                    <a:pt x="3083" y="3654"/>
                    <a:pt x="3083" y="3654"/>
                  </a:cubicBezTo>
                  <a:cubicBezTo>
                    <a:pt x="3072" y="3654"/>
                    <a:pt x="3072" y="3654"/>
                    <a:pt x="3072" y="3654"/>
                  </a:cubicBezTo>
                  <a:cubicBezTo>
                    <a:pt x="3046" y="3666"/>
                    <a:pt x="3046" y="3666"/>
                    <a:pt x="3046" y="3666"/>
                  </a:cubicBezTo>
                  <a:cubicBezTo>
                    <a:pt x="3004" y="3721"/>
                    <a:pt x="3004" y="3721"/>
                    <a:pt x="3004" y="3721"/>
                  </a:cubicBezTo>
                  <a:cubicBezTo>
                    <a:pt x="2983" y="3758"/>
                    <a:pt x="2983" y="3758"/>
                    <a:pt x="2983" y="3758"/>
                  </a:cubicBezTo>
                  <a:cubicBezTo>
                    <a:pt x="2937" y="3814"/>
                    <a:pt x="2937" y="3814"/>
                    <a:pt x="2937" y="3814"/>
                  </a:cubicBezTo>
                  <a:cubicBezTo>
                    <a:pt x="2881" y="3868"/>
                    <a:pt x="2881" y="3868"/>
                    <a:pt x="2881" y="3868"/>
                  </a:cubicBezTo>
                  <a:cubicBezTo>
                    <a:pt x="2812" y="3931"/>
                    <a:pt x="2812" y="3931"/>
                    <a:pt x="2812" y="3931"/>
                  </a:cubicBezTo>
                  <a:cubicBezTo>
                    <a:pt x="2756" y="3958"/>
                    <a:pt x="2756" y="3958"/>
                    <a:pt x="2756" y="3958"/>
                  </a:cubicBezTo>
                  <a:cubicBezTo>
                    <a:pt x="2723" y="3970"/>
                    <a:pt x="2723" y="3970"/>
                    <a:pt x="2723" y="3970"/>
                  </a:cubicBezTo>
                  <a:cubicBezTo>
                    <a:pt x="2702" y="3937"/>
                    <a:pt x="2702" y="3937"/>
                    <a:pt x="2702" y="3937"/>
                  </a:cubicBezTo>
                  <a:cubicBezTo>
                    <a:pt x="2707" y="3917"/>
                    <a:pt x="2707" y="3917"/>
                    <a:pt x="2707" y="3917"/>
                  </a:cubicBezTo>
                  <a:cubicBezTo>
                    <a:pt x="2718" y="3887"/>
                    <a:pt x="2718" y="3887"/>
                    <a:pt x="2718" y="3887"/>
                  </a:cubicBezTo>
                  <a:cubicBezTo>
                    <a:pt x="2732" y="3859"/>
                    <a:pt x="2732" y="3859"/>
                    <a:pt x="2732" y="3859"/>
                  </a:cubicBezTo>
                  <a:cubicBezTo>
                    <a:pt x="2744" y="3829"/>
                    <a:pt x="2744" y="3829"/>
                    <a:pt x="2744" y="3829"/>
                  </a:cubicBezTo>
                  <a:cubicBezTo>
                    <a:pt x="2756" y="3800"/>
                    <a:pt x="2756" y="3800"/>
                    <a:pt x="2756" y="3800"/>
                  </a:cubicBezTo>
                  <a:cubicBezTo>
                    <a:pt x="2788" y="3770"/>
                    <a:pt x="2788" y="3770"/>
                    <a:pt x="2788" y="3770"/>
                  </a:cubicBezTo>
                  <a:cubicBezTo>
                    <a:pt x="2788" y="3745"/>
                    <a:pt x="2788" y="3745"/>
                    <a:pt x="2788" y="3745"/>
                  </a:cubicBezTo>
                  <a:cubicBezTo>
                    <a:pt x="2800" y="3686"/>
                    <a:pt x="2800" y="3686"/>
                    <a:pt x="2800" y="3686"/>
                  </a:cubicBezTo>
                  <a:cubicBezTo>
                    <a:pt x="2807" y="3644"/>
                    <a:pt x="2807" y="3644"/>
                    <a:pt x="2807" y="3644"/>
                  </a:cubicBezTo>
                  <a:cubicBezTo>
                    <a:pt x="2807" y="3614"/>
                    <a:pt x="2807" y="3614"/>
                    <a:pt x="2807" y="3614"/>
                  </a:cubicBezTo>
                  <a:cubicBezTo>
                    <a:pt x="2842" y="3577"/>
                    <a:pt x="2842" y="3577"/>
                    <a:pt x="2842" y="3577"/>
                  </a:cubicBezTo>
                  <a:cubicBezTo>
                    <a:pt x="2879" y="3526"/>
                    <a:pt x="2879" y="3526"/>
                    <a:pt x="2879" y="3526"/>
                  </a:cubicBezTo>
                  <a:cubicBezTo>
                    <a:pt x="2897" y="3484"/>
                    <a:pt x="2897" y="3484"/>
                    <a:pt x="2897" y="3484"/>
                  </a:cubicBezTo>
                  <a:cubicBezTo>
                    <a:pt x="2904" y="3421"/>
                    <a:pt x="2904" y="3421"/>
                    <a:pt x="2904" y="3421"/>
                  </a:cubicBezTo>
                  <a:cubicBezTo>
                    <a:pt x="2905" y="3363"/>
                    <a:pt x="2905" y="3363"/>
                    <a:pt x="2905" y="3363"/>
                  </a:cubicBezTo>
                  <a:cubicBezTo>
                    <a:pt x="2875" y="3301"/>
                    <a:pt x="2875" y="3301"/>
                    <a:pt x="2875" y="3301"/>
                  </a:cubicBezTo>
                  <a:cubicBezTo>
                    <a:pt x="2886" y="3235"/>
                    <a:pt x="2886" y="3235"/>
                    <a:pt x="2886" y="3235"/>
                  </a:cubicBezTo>
                  <a:cubicBezTo>
                    <a:pt x="2893" y="3219"/>
                    <a:pt x="2893" y="3219"/>
                    <a:pt x="2893" y="3219"/>
                  </a:cubicBezTo>
                  <a:cubicBezTo>
                    <a:pt x="2911" y="3205"/>
                    <a:pt x="2911" y="3205"/>
                    <a:pt x="2911" y="3205"/>
                  </a:cubicBezTo>
                  <a:cubicBezTo>
                    <a:pt x="2905" y="3063"/>
                    <a:pt x="2905" y="3063"/>
                    <a:pt x="2905" y="3063"/>
                  </a:cubicBezTo>
                  <a:cubicBezTo>
                    <a:pt x="2876" y="3029"/>
                    <a:pt x="2876" y="3029"/>
                    <a:pt x="2876" y="3029"/>
                  </a:cubicBezTo>
                  <a:cubicBezTo>
                    <a:pt x="2863" y="3003"/>
                    <a:pt x="2863" y="3003"/>
                    <a:pt x="2863" y="3003"/>
                  </a:cubicBezTo>
                  <a:cubicBezTo>
                    <a:pt x="2851" y="2973"/>
                    <a:pt x="2851" y="2973"/>
                    <a:pt x="2851" y="2973"/>
                  </a:cubicBezTo>
                  <a:cubicBezTo>
                    <a:pt x="2865" y="2966"/>
                    <a:pt x="2865" y="2966"/>
                    <a:pt x="2865" y="2966"/>
                  </a:cubicBezTo>
                  <a:cubicBezTo>
                    <a:pt x="2898" y="2977"/>
                    <a:pt x="2898" y="2977"/>
                    <a:pt x="2898" y="2977"/>
                  </a:cubicBezTo>
                  <a:cubicBezTo>
                    <a:pt x="2951" y="3038"/>
                    <a:pt x="2951" y="3038"/>
                    <a:pt x="2951" y="3038"/>
                  </a:cubicBezTo>
                  <a:cubicBezTo>
                    <a:pt x="3002" y="3084"/>
                    <a:pt x="3002" y="3084"/>
                    <a:pt x="3002" y="3084"/>
                  </a:cubicBezTo>
                  <a:cubicBezTo>
                    <a:pt x="3055" y="3089"/>
                    <a:pt x="3055" y="3089"/>
                    <a:pt x="3055" y="3089"/>
                  </a:cubicBezTo>
                  <a:cubicBezTo>
                    <a:pt x="3088" y="3098"/>
                    <a:pt x="3088" y="3098"/>
                    <a:pt x="3088" y="3098"/>
                  </a:cubicBezTo>
                  <a:cubicBezTo>
                    <a:pt x="3128" y="3110"/>
                    <a:pt x="3128" y="3110"/>
                    <a:pt x="3128" y="3110"/>
                  </a:cubicBezTo>
                  <a:cubicBezTo>
                    <a:pt x="3162" y="3103"/>
                    <a:pt x="3162" y="3103"/>
                    <a:pt x="3162" y="3103"/>
                  </a:cubicBezTo>
                  <a:cubicBezTo>
                    <a:pt x="3165" y="3072"/>
                    <a:pt x="3165" y="3072"/>
                    <a:pt x="3165" y="3072"/>
                  </a:cubicBezTo>
                  <a:cubicBezTo>
                    <a:pt x="3156" y="3035"/>
                    <a:pt x="3156" y="3035"/>
                    <a:pt x="3156" y="3035"/>
                  </a:cubicBezTo>
                  <a:cubicBezTo>
                    <a:pt x="3169" y="3014"/>
                    <a:pt x="3169" y="3014"/>
                    <a:pt x="3169" y="3014"/>
                  </a:cubicBezTo>
                  <a:cubicBezTo>
                    <a:pt x="3212" y="3010"/>
                    <a:pt x="3212" y="3010"/>
                    <a:pt x="3212" y="3010"/>
                  </a:cubicBezTo>
                  <a:cubicBezTo>
                    <a:pt x="3225" y="2982"/>
                    <a:pt x="3225" y="2982"/>
                    <a:pt x="3225" y="2982"/>
                  </a:cubicBezTo>
                  <a:cubicBezTo>
                    <a:pt x="3200" y="2956"/>
                    <a:pt x="3200" y="2956"/>
                    <a:pt x="3200" y="2956"/>
                  </a:cubicBezTo>
                  <a:cubicBezTo>
                    <a:pt x="3184" y="2958"/>
                    <a:pt x="3184" y="2958"/>
                    <a:pt x="3184" y="2958"/>
                  </a:cubicBezTo>
                  <a:cubicBezTo>
                    <a:pt x="3158" y="2949"/>
                    <a:pt x="3158" y="2949"/>
                    <a:pt x="3158" y="2949"/>
                  </a:cubicBezTo>
                  <a:cubicBezTo>
                    <a:pt x="3137" y="2942"/>
                    <a:pt x="3137" y="2942"/>
                    <a:pt x="3137" y="2942"/>
                  </a:cubicBezTo>
                  <a:cubicBezTo>
                    <a:pt x="3107" y="2910"/>
                    <a:pt x="3107" y="2910"/>
                    <a:pt x="3107" y="2910"/>
                  </a:cubicBezTo>
                  <a:cubicBezTo>
                    <a:pt x="3114" y="2887"/>
                    <a:pt x="3114" y="2887"/>
                    <a:pt x="3114" y="2887"/>
                  </a:cubicBezTo>
                  <a:cubicBezTo>
                    <a:pt x="3097" y="2868"/>
                    <a:pt x="3097" y="2868"/>
                    <a:pt x="3097" y="2868"/>
                  </a:cubicBezTo>
                  <a:cubicBezTo>
                    <a:pt x="3055" y="2843"/>
                    <a:pt x="3055" y="2843"/>
                    <a:pt x="3055" y="2843"/>
                  </a:cubicBezTo>
                  <a:cubicBezTo>
                    <a:pt x="3002" y="2812"/>
                    <a:pt x="3002" y="2812"/>
                    <a:pt x="3002" y="2812"/>
                  </a:cubicBezTo>
                  <a:cubicBezTo>
                    <a:pt x="2974" y="2789"/>
                    <a:pt x="2974" y="2789"/>
                    <a:pt x="2974" y="2789"/>
                  </a:cubicBezTo>
                  <a:cubicBezTo>
                    <a:pt x="2937" y="2761"/>
                    <a:pt x="2937" y="2761"/>
                    <a:pt x="2937" y="2761"/>
                  </a:cubicBezTo>
                  <a:cubicBezTo>
                    <a:pt x="2909" y="2731"/>
                    <a:pt x="2909" y="2731"/>
                    <a:pt x="2909" y="2731"/>
                  </a:cubicBezTo>
                  <a:cubicBezTo>
                    <a:pt x="2858" y="2740"/>
                    <a:pt x="2858" y="2740"/>
                    <a:pt x="2858" y="2740"/>
                  </a:cubicBezTo>
                  <a:cubicBezTo>
                    <a:pt x="2840" y="2752"/>
                    <a:pt x="2840" y="2752"/>
                    <a:pt x="2840" y="2752"/>
                  </a:cubicBezTo>
                  <a:cubicBezTo>
                    <a:pt x="2790" y="2756"/>
                    <a:pt x="2790" y="2756"/>
                    <a:pt x="2790" y="2756"/>
                  </a:cubicBezTo>
                  <a:cubicBezTo>
                    <a:pt x="2754" y="2752"/>
                    <a:pt x="2754" y="2752"/>
                    <a:pt x="2754" y="2752"/>
                  </a:cubicBezTo>
                  <a:cubicBezTo>
                    <a:pt x="2723" y="2738"/>
                    <a:pt x="2723" y="2738"/>
                    <a:pt x="2723" y="2738"/>
                  </a:cubicBezTo>
                  <a:cubicBezTo>
                    <a:pt x="2693" y="2747"/>
                    <a:pt x="2693" y="2747"/>
                    <a:pt x="2693" y="2747"/>
                  </a:cubicBezTo>
                  <a:cubicBezTo>
                    <a:pt x="2639" y="2752"/>
                    <a:pt x="2639" y="2752"/>
                    <a:pt x="2639" y="2752"/>
                  </a:cubicBezTo>
                  <a:cubicBezTo>
                    <a:pt x="2588" y="2772"/>
                    <a:pt x="2588" y="2772"/>
                    <a:pt x="2588" y="2772"/>
                  </a:cubicBezTo>
                  <a:cubicBezTo>
                    <a:pt x="2504" y="2780"/>
                    <a:pt x="2504" y="2780"/>
                    <a:pt x="2504" y="2780"/>
                  </a:cubicBezTo>
                  <a:cubicBezTo>
                    <a:pt x="2409" y="2786"/>
                    <a:pt x="2409" y="2786"/>
                    <a:pt x="2409" y="2786"/>
                  </a:cubicBezTo>
                  <a:cubicBezTo>
                    <a:pt x="2335" y="2789"/>
                    <a:pt x="2335" y="2789"/>
                    <a:pt x="2335" y="2789"/>
                  </a:cubicBezTo>
                  <a:cubicBezTo>
                    <a:pt x="2304" y="2787"/>
                    <a:pt x="2304" y="2787"/>
                    <a:pt x="2304" y="2787"/>
                  </a:cubicBezTo>
                  <a:cubicBezTo>
                    <a:pt x="2270" y="2749"/>
                    <a:pt x="2270" y="2749"/>
                    <a:pt x="2270" y="2749"/>
                  </a:cubicBezTo>
                  <a:cubicBezTo>
                    <a:pt x="2216" y="2752"/>
                    <a:pt x="2216" y="2752"/>
                    <a:pt x="2216" y="2752"/>
                  </a:cubicBezTo>
                  <a:cubicBezTo>
                    <a:pt x="2197" y="2763"/>
                    <a:pt x="2197" y="2763"/>
                    <a:pt x="2197" y="2763"/>
                  </a:cubicBezTo>
                  <a:cubicBezTo>
                    <a:pt x="2161" y="2766"/>
                    <a:pt x="2161" y="2766"/>
                    <a:pt x="2161" y="2766"/>
                  </a:cubicBezTo>
                  <a:cubicBezTo>
                    <a:pt x="2156" y="2721"/>
                    <a:pt x="2156" y="2721"/>
                    <a:pt x="2156" y="2721"/>
                  </a:cubicBezTo>
                  <a:cubicBezTo>
                    <a:pt x="2160" y="2693"/>
                    <a:pt x="2160" y="2693"/>
                    <a:pt x="2160" y="2693"/>
                  </a:cubicBezTo>
                  <a:cubicBezTo>
                    <a:pt x="2174" y="2679"/>
                    <a:pt x="2174" y="2679"/>
                    <a:pt x="2174" y="2679"/>
                  </a:cubicBezTo>
                  <a:cubicBezTo>
                    <a:pt x="2197" y="2672"/>
                    <a:pt x="2197" y="2672"/>
                    <a:pt x="2197" y="2672"/>
                  </a:cubicBezTo>
                  <a:cubicBezTo>
                    <a:pt x="2179" y="2624"/>
                    <a:pt x="2179" y="2624"/>
                    <a:pt x="2179" y="2624"/>
                  </a:cubicBezTo>
                  <a:cubicBezTo>
                    <a:pt x="2149" y="2638"/>
                    <a:pt x="2149" y="2638"/>
                    <a:pt x="2149" y="2638"/>
                  </a:cubicBezTo>
                  <a:cubicBezTo>
                    <a:pt x="2137" y="2652"/>
                    <a:pt x="2137" y="2652"/>
                    <a:pt x="2137" y="2652"/>
                  </a:cubicBezTo>
                  <a:cubicBezTo>
                    <a:pt x="2119" y="2628"/>
                    <a:pt x="2119" y="2628"/>
                    <a:pt x="2119" y="2628"/>
                  </a:cubicBezTo>
                  <a:cubicBezTo>
                    <a:pt x="2102" y="2598"/>
                    <a:pt x="2102" y="2598"/>
                    <a:pt x="2102" y="2598"/>
                  </a:cubicBezTo>
                  <a:cubicBezTo>
                    <a:pt x="2100" y="2542"/>
                    <a:pt x="2100" y="2542"/>
                    <a:pt x="2100" y="2542"/>
                  </a:cubicBezTo>
                  <a:cubicBezTo>
                    <a:pt x="2047" y="2489"/>
                    <a:pt x="2047" y="2489"/>
                    <a:pt x="2047" y="2489"/>
                  </a:cubicBezTo>
                  <a:cubicBezTo>
                    <a:pt x="2032" y="2436"/>
                    <a:pt x="2032" y="2436"/>
                    <a:pt x="2032" y="2436"/>
                  </a:cubicBezTo>
                  <a:cubicBezTo>
                    <a:pt x="2035" y="2419"/>
                    <a:pt x="2035" y="2419"/>
                    <a:pt x="2035" y="2419"/>
                  </a:cubicBezTo>
                  <a:cubicBezTo>
                    <a:pt x="2044" y="2400"/>
                    <a:pt x="2044" y="2400"/>
                    <a:pt x="2044" y="2400"/>
                  </a:cubicBezTo>
                  <a:cubicBezTo>
                    <a:pt x="2039" y="2370"/>
                    <a:pt x="2039" y="2370"/>
                    <a:pt x="2039" y="2370"/>
                  </a:cubicBezTo>
                  <a:cubicBezTo>
                    <a:pt x="2009" y="2364"/>
                    <a:pt x="2009" y="2364"/>
                    <a:pt x="2009" y="2364"/>
                  </a:cubicBezTo>
                  <a:cubicBezTo>
                    <a:pt x="1982" y="2373"/>
                    <a:pt x="1982" y="2373"/>
                    <a:pt x="1982" y="2373"/>
                  </a:cubicBezTo>
                  <a:cubicBezTo>
                    <a:pt x="1965" y="2379"/>
                    <a:pt x="1965" y="2379"/>
                    <a:pt x="1965" y="2379"/>
                  </a:cubicBezTo>
                  <a:cubicBezTo>
                    <a:pt x="1947" y="2393"/>
                    <a:pt x="1947" y="2393"/>
                    <a:pt x="1947" y="2393"/>
                  </a:cubicBezTo>
                  <a:cubicBezTo>
                    <a:pt x="1921" y="2401"/>
                    <a:pt x="1921" y="2401"/>
                    <a:pt x="1921" y="2401"/>
                  </a:cubicBezTo>
                  <a:cubicBezTo>
                    <a:pt x="1865" y="2396"/>
                    <a:pt x="1865" y="2396"/>
                    <a:pt x="1865" y="2396"/>
                  </a:cubicBezTo>
                  <a:cubicBezTo>
                    <a:pt x="1846" y="2380"/>
                    <a:pt x="1846" y="2380"/>
                    <a:pt x="1846" y="2380"/>
                  </a:cubicBezTo>
                  <a:cubicBezTo>
                    <a:pt x="1775" y="2308"/>
                    <a:pt x="1775" y="2308"/>
                    <a:pt x="1775" y="2308"/>
                  </a:cubicBezTo>
                  <a:cubicBezTo>
                    <a:pt x="1756" y="2257"/>
                    <a:pt x="1756" y="2257"/>
                    <a:pt x="1756" y="2257"/>
                  </a:cubicBezTo>
                  <a:cubicBezTo>
                    <a:pt x="1753" y="2233"/>
                    <a:pt x="1753" y="2233"/>
                    <a:pt x="1753" y="2233"/>
                  </a:cubicBezTo>
                  <a:cubicBezTo>
                    <a:pt x="1721" y="2203"/>
                    <a:pt x="1721" y="2203"/>
                    <a:pt x="1721" y="2203"/>
                  </a:cubicBezTo>
                  <a:cubicBezTo>
                    <a:pt x="1696" y="2187"/>
                    <a:pt x="1696" y="2187"/>
                    <a:pt x="1696" y="2187"/>
                  </a:cubicBezTo>
                  <a:cubicBezTo>
                    <a:pt x="1661" y="2194"/>
                    <a:pt x="1661" y="2194"/>
                    <a:pt x="1661" y="2194"/>
                  </a:cubicBezTo>
                  <a:cubicBezTo>
                    <a:pt x="1640" y="2203"/>
                    <a:pt x="1640" y="2203"/>
                    <a:pt x="1640" y="2203"/>
                  </a:cubicBezTo>
                  <a:cubicBezTo>
                    <a:pt x="1593" y="2208"/>
                    <a:pt x="1593" y="2208"/>
                    <a:pt x="1593" y="2208"/>
                  </a:cubicBezTo>
                  <a:cubicBezTo>
                    <a:pt x="1574" y="2219"/>
                    <a:pt x="1574" y="2219"/>
                    <a:pt x="1574" y="2219"/>
                  </a:cubicBezTo>
                  <a:cubicBezTo>
                    <a:pt x="1523" y="2215"/>
                    <a:pt x="1523" y="2215"/>
                    <a:pt x="1523" y="2215"/>
                  </a:cubicBezTo>
                  <a:cubicBezTo>
                    <a:pt x="1502" y="2201"/>
                    <a:pt x="1502" y="2201"/>
                    <a:pt x="1502" y="2201"/>
                  </a:cubicBezTo>
                  <a:cubicBezTo>
                    <a:pt x="1460" y="2191"/>
                    <a:pt x="1460" y="2191"/>
                    <a:pt x="1460" y="2191"/>
                  </a:cubicBezTo>
                  <a:cubicBezTo>
                    <a:pt x="1439" y="2186"/>
                    <a:pt x="1439" y="2186"/>
                    <a:pt x="1439" y="2186"/>
                  </a:cubicBezTo>
                  <a:cubicBezTo>
                    <a:pt x="1409" y="2186"/>
                    <a:pt x="1409" y="2186"/>
                    <a:pt x="1409" y="2186"/>
                  </a:cubicBezTo>
                  <a:cubicBezTo>
                    <a:pt x="1388" y="2186"/>
                    <a:pt x="1388" y="2186"/>
                    <a:pt x="1388" y="2186"/>
                  </a:cubicBezTo>
                  <a:cubicBezTo>
                    <a:pt x="1360" y="2200"/>
                    <a:pt x="1360" y="2200"/>
                    <a:pt x="1360" y="2200"/>
                  </a:cubicBezTo>
                  <a:cubicBezTo>
                    <a:pt x="1368" y="2235"/>
                    <a:pt x="1368" y="2235"/>
                    <a:pt x="1368" y="2235"/>
                  </a:cubicBezTo>
                  <a:cubicBezTo>
                    <a:pt x="1375" y="2259"/>
                    <a:pt x="1375" y="2259"/>
                    <a:pt x="1375" y="2259"/>
                  </a:cubicBezTo>
                  <a:cubicBezTo>
                    <a:pt x="1379" y="2286"/>
                    <a:pt x="1379" y="2286"/>
                    <a:pt x="1379" y="2286"/>
                  </a:cubicBezTo>
                  <a:cubicBezTo>
                    <a:pt x="1367" y="2319"/>
                    <a:pt x="1367" y="2319"/>
                    <a:pt x="1367" y="2319"/>
                  </a:cubicBezTo>
                  <a:cubicBezTo>
                    <a:pt x="1356" y="2308"/>
                    <a:pt x="1356" y="2308"/>
                    <a:pt x="1356" y="2308"/>
                  </a:cubicBezTo>
                  <a:cubicBezTo>
                    <a:pt x="1346" y="2273"/>
                    <a:pt x="1346" y="2273"/>
                    <a:pt x="1346" y="2273"/>
                  </a:cubicBezTo>
                  <a:cubicBezTo>
                    <a:pt x="1339" y="2236"/>
                    <a:pt x="1339" y="2236"/>
                    <a:pt x="1339" y="2236"/>
                  </a:cubicBezTo>
                  <a:cubicBezTo>
                    <a:pt x="1321" y="2243"/>
                    <a:pt x="1321" y="2243"/>
                    <a:pt x="1321" y="2243"/>
                  </a:cubicBezTo>
                  <a:cubicBezTo>
                    <a:pt x="1319" y="2252"/>
                    <a:pt x="1319" y="2252"/>
                    <a:pt x="1319" y="2252"/>
                  </a:cubicBezTo>
                  <a:cubicBezTo>
                    <a:pt x="1307" y="2293"/>
                    <a:pt x="1307" y="2293"/>
                    <a:pt x="1307" y="2293"/>
                  </a:cubicBezTo>
                  <a:cubicBezTo>
                    <a:pt x="1305" y="2368"/>
                    <a:pt x="1305" y="2368"/>
                    <a:pt x="1305" y="2368"/>
                  </a:cubicBezTo>
                  <a:cubicBezTo>
                    <a:pt x="1293" y="2384"/>
                    <a:pt x="1293" y="2384"/>
                    <a:pt x="1293" y="2384"/>
                  </a:cubicBezTo>
                  <a:cubicBezTo>
                    <a:pt x="1279" y="2386"/>
                    <a:pt x="1279" y="2386"/>
                    <a:pt x="1279" y="2386"/>
                  </a:cubicBezTo>
                  <a:cubicBezTo>
                    <a:pt x="1267" y="2347"/>
                    <a:pt x="1267" y="2347"/>
                    <a:pt x="1267" y="2347"/>
                  </a:cubicBezTo>
                  <a:cubicBezTo>
                    <a:pt x="1254" y="2347"/>
                    <a:pt x="1254" y="2347"/>
                    <a:pt x="1254" y="2347"/>
                  </a:cubicBezTo>
                  <a:cubicBezTo>
                    <a:pt x="1240" y="2354"/>
                    <a:pt x="1240" y="2354"/>
                    <a:pt x="1240" y="2354"/>
                  </a:cubicBezTo>
                  <a:cubicBezTo>
                    <a:pt x="1221" y="2384"/>
                    <a:pt x="1221" y="2384"/>
                    <a:pt x="1221" y="2384"/>
                  </a:cubicBezTo>
                  <a:cubicBezTo>
                    <a:pt x="1216" y="2433"/>
                    <a:pt x="1216" y="2433"/>
                    <a:pt x="1216" y="2433"/>
                  </a:cubicBezTo>
                  <a:cubicBezTo>
                    <a:pt x="1207" y="2486"/>
                    <a:pt x="1207" y="2486"/>
                    <a:pt x="1207" y="2486"/>
                  </a:cubicBezTo>
                  <a:cubicBezTo>
                    <a:pt x="1183" y="2497"/>
                    <a:pt x="1183" y="2497"/>
                    <a:pt x="1183" y="2497"/>
                  </a:cubicBezTo>
                  <a:cubicBezTo>
                    <a:pt x="1102" y="2510"/>
                    <a:pt x="1102" y="2510"/>
                    <a:pt x="1102" y="2510"/>
                  </a:cubicBezTo>
                  <a:cubicBezTo>
                    <a:pt x="1054" y="2506"/>
                    <a:pt x="1054" y="2506"/>
                    <a:pt x="1054" y="2506"/>
                  </a:cubicBezTo>
                  <a:cubicBezTo>
                    <a:pt x="996" y="2525"/>
                    <a:pt x="996" y="2525"/>
                    <a:pt x="996" y="2525"/>
                  </a:cubicBezTo>
                  <a:cubicBezTo>
                    <a:pt x="996" y="2525"/>
                    <a:pt x="934" y="2525"/>
                    <a:pt x="928" y="2525"/>
                  </a:cubicBezTo>
                  <a:cubicBezTo>
                    <a:pt x="921" y="2525"/>
                    <a:pt x="902" y="2517"/>
                    <a:pt x="902" y="2517"/>
                  </a:cubicBezTo>
                  <a:cubicBezTo>
                    <a:pt x="881" y="2504"/>
                    <a:pt x="881" y="2504"/>
                    <a:pt x="881" y="2504"/>
                  </a:cubicBezTo>
                  <a:cubicBezTo>
                    <a:pt x="846" y="2508"/>
                    <a:pt x="846" y="2508"/>
                    <a:pt x="846" y="2508"/>
                  </a:cubicBezTo>
                  <a:cubicBezTo>
                    <a:pt x="808" y="2512"/>
                    <a:pt x="808" y="2512"/>
                    <a:pt x="808" y="2512"/>
                  </a:cubicBezTo>
                  <a:cubicBezTo>
                    <a:pt x="784" y="2519"/>
                    <a:pt x="784" y="2519"/>
                    <a:pt x="784" y="2519"/>
                  </a:cubicBezTo>
                  <a:cubicBezTo>
                    <a:pt x="730" y="2495"/>
                    <a:pt x="730" y="2495"/>
                    <a:pt x="730" y="2495"/>
                  </a:cubicBezTo>
                  <a:cubicBezTo>
                    <a:pt x="698" y="2472"/>
                    <a:pt x="698" y="2472"/>
                    <a:pt x="698" y="2472"/>
                  </a:cubicBezTo>
                  <a:cubicBezTo>
                    <a:pt x="657" y="2478"/>
                    <a:pt x="657" y="2478"/>
                    <a:pt x="657" y="2478"/>
                  </a:cubicBezTo>
                  <a:cubicBezTo>
                    <a:pt x="625" y="2478"/>
                    <a:pt x="625" y="2478"/>
                    <a:pt x="625" y="2478"/>
                  </a:cubicBezTo>
                  <a:cubicBezTo>
                    <a:pt x="546" y="2422"/>
                    <a:pt x="546" y="2422"/>
                    <a:pt x="546" y="2422"/>
                  </a:cubicBezTo>
                  <a:cubicBezTo>
                    <a:pt x="368" y="2418"/>
                    <a:pt x="368" y="2418"/>
                    <a:pt x="368" y="2418"/>
                  </a:cubicBezTo>
                  <a:cubicBezTo>
                    <a:pt x="329" y="2397"/>
                    <a:pt x="329" y="2397"/>
                    <a:pt x="329" y="2397"/>
                  </a:cubicBezTo>
                  <a:cubicBezTo>
                    <a:pt x="237" y="2394"/>
                    <a:pt x="237" y="2394"/>
                    <a:pt x="237" y="2394"/>
                  </a:cubicBezTo>
                  <a:cubicBezTo>
                    <a:pt x="179" y="2362"/>
                    <a:pt x="179" y="2362"/>
                    <a:pt x="179" y="2362"/>
                  </a:cubicBezTo>
                  <a:cubicBezTo>
                    <a:pt x="121" y="2279"/>
                    <a:pt x="121" y="2279"/>
                    <a:pt x="121" y="2279"/>
                  </a:cubicBezTo>
                  <a:cubicBezTo>
                    <a:pt x="89" y="2244"/>
                    <a:pt x="89" y="2244"/>
                    <a:pt x="89" y="2244"/>
                  </a:cubicBezTo>
                  <a:lnTo>
                    <a:pt x="71" y="2229"/>
                  </a:lnTo>
                  <a:close/>
                </a:path>
              </a:pathLst>
            </a:custGeom>
            <a:solidFill>
              <a:schemeClr val="accent5"/>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14" name="Google Shape;2414;p73"/>
            <p:cNvSpPr/>
            <p:nvPr/>
          </p:nvSpPr>
          <p:spPr>
            <a:xfrm>
              <a:off x="9174631" y="7090543"/>
              <a:ext cx="3320969" cy="3586647"/>
            </a:xfrm>
            <a:custGeom>
              <a:pathLst>
                <a:path extrusionOk="0" h="4692" w="4343">
                  <a:moveTo>
                    <a:pt x="4257" y="1383"/>
                  </a:moveTo>
                  <a:cubicBezTo>
                    <a:pt x="3344" y="1948"/>
                    <a:pt x="3344" y="1948"/>
                    <a:pt x="3344" y="1948"/>
                  </a:cubicBezTo>
                  <a:cubicBezTo>
                    <a:pt x="3267" y="2000"/>
                    <a:pt x="3267" y="2000"/>
                    <a:pt x="3267" y="2000"/>
                  </a:cubicBezTo>
                  <a:cubicBezTo>
                    <a:pt x="3229" y="1942"/>
                    <a:pt x="3229" y="1942"/>
                    <a:pt x="3229" y="1942"/>
                  </a:cubicBezTo>
                  <a:cubicBezTo>
                    <a:pt x="3208" y="1933"/>
                    <a:pt x="3208" y="1933"/>
                    <a:pt x="3208" y="1933"/>
                  </a:cubicBezTo>
                  <a:cubicBezTo>
                    <a:pt x="3170" y="1921"/>
                    <a:pt x="3170" y="1921"/>
                    <a:pt x="3170" y="1921"/>
                  </a:cubicBezTo>
                  <a:cubicBezTo>
                    <a:pt x="3169" y="1896"/>
                    <a:pt x="3169" y="1896"/>
                    <a:pt x="3169" y="1896"/>
                  </a:cubicBezTo>
                  <a:cubicBezTo>
                    <a:pt x="3180" y="1881"/>
                    <a:pt x="3180" y="1881"/>
                    <a:pt x="3180" y="1881"/>
                  </a:cubicBezTo>
                  <a:cubicBezTo>
                    <a:pt x="3181" y="1838"/>
                    <a:pt x="3181" y="1838"/>
                    <a:pt x="3181" y="1838"/>
                  </a:cubicBezTo>
                  <a:cubicBezTo>
                    <a:pt x="3190" y="1830"/>
                    <a:pt x="3190" y="1830"/>
                    <a:pt x="3190" y="1830"/>
                  </a:cubicBezTo>
                  <a:cubicBezTo>
                    <a:pt x="3185" y="1819"/>
                    <a:pt x="3185" y="1819"/>
                    <a:pt x="3185" y="1819"/>
                  </a:cubicBezTo>
                  <a:cubicBezTo>
                    <a:pt x="3102" y="1818"/>
                    <a:pt x="3102" y="1818"/>
                    <a:pt x="3102" y="1818"/>
                  </a:cubicBezTo>
                  <a:cubicBezTo>
                    <a:pt x="3105" y="1867"/>
                    <a:pt x="3105" y="1867"/>
                    <a:pt x="3105" y="1867"/>
                  </a:cubicBezTo>
                  <a:cubicBezTo>
                    <a:pt x="3143" y="1922"/>
                    <a:pt x="3143" y="1922"/>
                    <a:pt x="3143" y="1922"/>
                  </a:cubicBezTo>
                  <a:cubicBezTo>
                    <a:pt x="3158" y="1961"/>
                    <a:pt x="3158" y="1961"/>
                    <a:pt x="3158" y="1961"/>
                  </a:cubicBezTo>
                  <a:cubicBezTo>
                    <a:pt x="3165" y="2001"/>
                    <a:pt x="3165" y="2001"/>
                    <a:pt x="3165" y="2001"/>
                  </a:cubicBezTo>
                  <a:cubicBezTo>
                    <a:pt x="3172" y="2067"/>
                    <a:pt x="3172" y="2067"/>
                    <a:pt x="3172" y="2067"/>
                  </a:cubicBezTo>
                  <a:cubicBezTo>
                    <a:pt x="3195" y="2096"/>
                    <a:pt x="3195" y="2096"/>
                    <a:pt x="3195" y="2096"/>
                  </a:cubicBezTo>
                  <a:cubicBezTo>
                    <a:pt x="3229" y="2117"/>
                    <a:pt x="3229" y="2117"/>
                    <a:pt x="3229" y="2117"/>
                  </a:cubicBezTo>
                  <a:cubicBezTo>
                    <a:pt x="3212" y="2141"/>
                    <a:pt x="3212" y="2141"/>
                    <a:pt x="3212" y="2141"/>
                  </a:cubicBezTo>
                  <a:cubicBezTo>
                    <a:pt x="3179" y="2164"/>
                    <a:pt x="3179" y="2164"/>
                    <a:pt x="3179" y="2164"/>
                  </a:cubicBezTo>
                  <a:cubicBezTo>
                    <a:pt x="3152" y="2143"/>
                    <a:pt x="3152" y="2143"/>
                    <a:pt x="3152" y="2143"/>
                  </a:cubicBezTo>
                  <a:cubicBezTo>
                    <a:pt x="3119" y="2114"/>
                    <a:pt x="3119" y="2114"/>
                    <a:pt x="3119" y="2114"/>
                  </a:cubicBezTo>
                  <a:cubicBezTo>
                    <a:pt x="3093" y="2096"/>
                    <a:pt x="3093" y="2096"/>
                    <a:pt x="3093" y="2096"/>
                  </a:cubicBezTo>
                  <a:cubicBezTo>
                    <a:pt x="2998" y="2091"/>
                    <a:pt x="2998" y="2091"/>
                    <a:pt x="2998" y="2091"/>
                  </a:cubicBezTo>
                  <a:cubicBezTo>
                    <a:pt x="2968" y="2140"/>
                    <a:pt x="2968" y="2140"/>
                    <a:pt x="2968" y="2140"/>
                  </a:cubicBezTo>
                  <a:cubicBezTo>
                    <a:pt x="2930" y="2160"/>
                    <a:pt x="2930" y="2160"/>
                    <a:pt x="2930" y="2160"/>
                  </a:cubicBezTo>
                  <a:cubicBezTo>
                    <a:pt x="2921" y="2172"/>
                    <a:pt x="2921" y="2172"/>
                    <a:pt x="2921" y="2172"/>
                  </a:cubicBezTo>
                  <a:cubicBezTo>
                    <a:pt x="2896" y="2177"/>
                    <a:pt x="2896" y="2177"/>
                    <a:pt x="2896" y="2177"/>
                  </a:cubicBezTo>
                  <a:cubicBezTo>
                    <a:pt x="2883" y="2167"/>
                    <a:pt x="2883" y="2167"/>
                    <a:pt x="2883" y="2167"/>
                  </a:cubicBezTo>
                  <a:cubicBezTo>
                    <a:pt x="2846" y="2152"/>
                    <a:pt x="2846" y="2152"/>
                    <a:pt x="2846" y="2152"/>
                  </a:cubicBezTo>
                  <a:cubicBezTo>
                    <a:pt x="2811" y="2133"/>
                    <a:pt x="2811" y="2133"/>
                    <a:pt x="2811" y="2133"/>
                  </a:cubicBezTo>
                  <a:cubicBezTo>
                    <a:pt x="2804" y="2104"/>
                    <a:pt x="2804" y="2104"/>
                    <a:pt x="2804" y="2104"/>
                  </a:cubicBezTo>
                  <a:cubicBezTo>
                    <a:pt x="2796" y="2070"/>
                    <a:pt x="2796" y="2070"/>
                    <a:pt x="2796" y="2070"/>
                  </a:cubicBezTo>
                  <a:cubicBezTo>
                    <a:pt x="2776" y="2030"/>
                    <a:pt x="2776" y="2030"/>
                    <a:pt x="2776" y="2030"/>
                  </a:cubicBezTo>
                  <a:cubicBezTo>
                    <a:pt x="2754" y="1992"/>
                    <a:pt x="2754" y="1992"/>
                    <a:pt x="2754" y="1992"/>
                  </a:cubicBezTo>
                  <a:cubicBezTo>
                    <a:pt x="2721" y="1942"/>
                    <a:pt x="2721" y="1942"/>
                    <a:pt x="2721" y="1942"/>
                  </a:cubicBezTo>
                  <a:cubicBezTo>
                    <a:pt x="2700" y="1972"/>
                    <a:pt x="2700" y="1972"/>
                    <a:pt x="2700" y="1972"/>
                  </a:cubicBezTo>
                  <a:cubicBezTo>
                    <a:pt x="2689" y="2000"/>
                    <a:pt x="2689" y="2000"/>
                    <a:pt x="2689" y="2000"/>
                  </a:cubicBezTo>
                  <a:cubicBezTo>
                    <a:pt x="2697" y="2012"/>
                    <a:pt x="2697" y="2012"/>
                    <a:pt x="2697" y="2012"/>
                  </a:cubicBezTo>
                  <a:cubicBezTo>
                    <a:pt x="2704" y="2031"/>
                    <a:pt x="2704" y="2031"/>
                    <a:pt x="2704" y="2031"/>
                  </a:cubicBezTo>
                  <a:cubicBezTo>
                    <a:pt x="2697" y="2061"/>
                    <a:pt x="2697" y="2061"/>
                    <a:pt x="2697" y="2061"/>
                  </a:cubicBezTo>
                  <a:cubicBezTo>
                    <a:pt x="2659" y="2067"/>
                    <a:pt x="2659" y="2067"/>
                    <a:pt x="2659" y="2067"/>
                  </a:cubicBezTo>
                  <a:cubicBezTo>
                    <a:pt x="2632" y="2045"/>
                    <a:pt x="2632" y="2045"/>
                    <a:pt x="2632" y="2045"/>
                  </a:cubicBezTo>
                  <a:cubicBezTo>
                    <a:pt x="2616" y="2011"/>
                    <a:pt x="2616" y="2011"/>
                    <a:pt x="2616" y="2011"/>
                  </a:cubicBezTo>
                  <a:cubicBezTo>
                    <a:pt x="2602" y="1981"/>
                    <a:pt x="2602" y="1981"/>
                    <a:pt x="2602" y="1981"/>
                  </a:cubicBezTo>
                  <a:cubicBezTo>
                    <a:pt x="2592" y="1960"/>
                    <a:pt x="2592" y="1960"/>
                    <a:pt x="2592" y="1960"/>
                  </a:cubicBezTo>
                  <a:cubicBezTo>
                    <a:pt x="2601" y="1947"/>
                    <a:pt x="2601" y="1947"/>
                    <a:pt x="2601" y="1947"/>
                  </a:cubicBezTo>
                  <a:cubicBezTo>
                    <a:pt x="2602" y="1919"/>
                    <a:pt x="2602" y="1919"/>
                    <a:pt x="2602" y="1919"/>
                  </a:cubicBezTo>
                  <a:cubicBezTo>
                    <a:pt x="2594" y="1899"/>
                    <a:pt x="2594" y="1899"/>
                    <a:pt x="2594" y="1899"/>
                  </a:cubicBezTo>
                  <a:cubicBezTo>
                    <a:pt x="2582" y="1895"/>
                    <a:pt x="2582" y="1895"/>
                    <a:pt x="2582" y="1895"/>
                  </a:cubicBezTo>
                  <a:cubicBezTo>
                    <a:pt x="2556" y="1892"/>
                    <a:pt x="2556" y="1892"/>
                    <a:pt x="2556" y="1892"/>
                  </a:cubicBezTo>
                  <a:cubicBezTo>
                    <a:pt x="2528" y="1888"/>
                    <a:pt x="2528" y="1888"/>
                    <a:pt x="2528" y="1888"/>
                  </a:cubicBezTo>
                  <a:cubicBezTo>
                    <a:pt x="2478" y="1870"/>
                    <a:pt x="2478" y="1870"/>
                    <a:pt x="2478" y="1870"/>
                  </a:cubicBezTo>
                  <a:cubicBezTo>
                    <a:pt x="2438" y="1826"/>
                    <a:pt x="2438" y="1826"/>
                    <a:pt x="2438" y="1826"/>
                  </a:cubicBezTo>
                  <a:cubicBezTo>
                    <a:pt x="2430" y="1812"/>
                    <a:pt x="2430" y="1812"/>
                    <a:pt x="2430" y="1812"/>
                  </a:cubicBezTo>
                  <a:cubicBezTo>
                    <a:pt x="2419" y="1792"/>
                    <a:pt x="2419" y="1792"/>
                    <a:pt x="2419" y="1792"/>
                  </a:cubicBezTo>
                  <a:cubicBezTo>
                    <a:pt x="2418" y="1752"/>
                    <a:pt x="2418" y="1752"/>
                    <a:pt x="2418" y="1752"/>
                  </a:cubicBezTo>
                  <a:cubicBezTo>
                    <a:pt x="2411" y="1720"/>
                    <a:pt x="2411" y="1720"/>
                    <a:pt x="2411" y="1720"/>
                  </a:cubicBezTo>
                  <a:cubicBezTo>
                    <a:pt x="2410" y="1690"/>
                    <a:pt x="2410" y="1690"/>
                    <a:pt x="2410" y="1690"/>
                  </a:cubicBezTo>
                  <a:cubicBezTo>
                    <a:pt x="2410" y="1662"/>
                    <a:pt x="2410" y="1662"/>
                    <a:pt x="2410" y="1662"/>
                  </a:cubicBezTo>
                  <a:cubicBezTo>
                    <a:pt x="2401" y="1637"/>
                    <a:pt x="2401" y="1637"/>
                    <a:pt x="2401" y="1637"/>
                  </a:cubicBezTo>
                  <a:cubicBezTo>
                    <a:pt x="2387" y="1620"/>
                    <a:pt x="2387" y="1620"/>
                    <a:pt x="2387" y="1620"/>
                  </a:cubicBezTo>
                  <a:cubicBezTo>
                    <a:pt x="2369" y="1602"/>
                    <a:pt x="2369" y="1602"/>
                    <a:pt x="2369" y="1602"/>
                  </a:cubicBezTo>
                  <a:cubicBezTo>
                    <a:pt x="2346" y="1568"/>
                    <a:pt x="2346" y="1568"/>
                    <a:pt x="2346" y="1568"/>
                  </a:cubicBezTo>
                  <a:cubicBezTo>
                    <a:pt x="2326" y="1530"/>
                    <a:pt x="2326" y="1530"/>
                    <a:pt x="2326" y="1530"/>
                  </a:cubicBezTo>
                  <a:cubicBezTo>
                    <a:pt x="2336" y="1527"/>
                    <a:pt x="2336" y="1527"/>
                    <a:pt x="2336" y="1527"/>
                  </a:cubicBezTo>
                  <a:cubicBezTo>
                    <a:pt x="2353" y="1511"/>
                    <a:pt x="2353" y="1511"/>
                    <a:pt x="2353" y="1511"/>
                  </a:cubicBezTo>
                  <a:cubicBezTo>
                    <a:pt x="2373" y="1530"/>
                    <a:pt x="2373" y="1530"/>
                    <a:pt x="2373" y="1530"/>
                  </a:cubicBezTo>
                  <a:cubicBezTo>
                    <a:pt x="2388" y="1545"/>
                    <a:pt x="2388" y="1545"/>
                    <a:pt x="2388" y="1545"/>
                  </a:cubicBezTo>
                  <a:cubicBezTo>
                    <a:pt x="2406" y="1553"/>
                    <a:pt x="2406" y="1553"/>
                    <a:pt x="2406" y="1553"/>
                  </a:cubicBezTo>
                  <a:cubicBezTo>
                    <a:pt x="2414" y="1528"/>
                    <a:pt x="2414" y="1528"/>
                    <a:pt x="2414" y="1528"/>
                  </a:cubicBezTo>
                  <a:cubicBezTo>
                    <a:pt x="2414" y="1507"/>
                    <a:pt x="2414" y="1507"/>
                    <a:pt x="2414" y="1507"/>
                  </a:cubicBezTo>
                  <a:cubicBezTo>
                    <a:pt x="2389" y="1488"/>
                    <a:pt x="2389" y="1488"/>
                    <a:pt x="2389" y="1488"/>
                  </a:cubicBezTo>
                  <a:cubicBezTo>
                    <a:pt x="2381" y="1448"/>
                    <a:pt x="2381" y="1448"/>
                    <a:pt x="2381" y="1448"/>
                  </a:cubicBezTo>
                  <a:cubicBezTo>
                    <a:pt x="2389" y="1419"/>
                    <a:pt x="2389" y="1419"/>
                    <a:pt x="2389" y="1419"/>
                  </a:cubicBezTo>
                  <a:cubicBezTo>
                    <a:pt x="2412" y="1401"/>
                    <a:pt x="2412" y="1401"/>
                    <a:pt x="2412" y="1401"/>
                  </a:cubicBezTo>
                  <a:cubicBezTo>
                    <a:pt x="2427" y="1393"/>
                    <a:pt x="2427" y="1393"/>
                    <a:pt x="2427" y="1393"/>
                  </a:cubicBezTo>
                  <a:cubicBezTo>
                    <a:pt x="2452" y="1390"/>
                    <a:pt x="2452" y="1390"/>
                    <a:pt x="2452" y="1390"/>
                  </a:cubicBezTo>
                  <a:cubicBezTo>
                    <a:pt x="2469" y="1398"/>
                    <a:pt x="2469" y="1398"/>
                    <a:pt x="2469" y="1398"/>
                  </a:cubicBezTo>
                  <a:cubicBezTo>
                    <a:pt x="2487" y="1410"/>
                    <a:pt x="2487" y="1410"/>
                    <a:pt x="2487" y="1410"/>
                  </a:cubicBezTo>
                  <a:cubicBezTo>
                    <a:pt x="2514" y="1421"/>
                    <a:pt x="2514" y="1421"/>
                    <a:pt x="2514" y="1421"/>
                  </a:cubicBezTo>
                  <a:cubicBezTo>
                    <a:pt x="2534" y="1431"/>
                    <a:pt x="2534" y="1431"/>
                    <a:pt x="2534" y="1431"/>
                  </a:cubicBezTo>
                  <a:cubicBezTo>
                    <a:pt x="2548" y="1434"/>
                    <a:pt x="2548" y="1434"/>
                    <a:pt x="2548" y="1434"/>
                  </a:cubicBezTo>
                  <a:cubicBezTo>
                    <a:pt x="2567" y="1444"/>
                    <a:pt x="2567" y="1444"/>
                    <a:pt x="2567" y="1444"/>
                  </a:cubicBezTo>
                  <a:cubicBezTo>
                    <a:pt x="2671" y="1447"/>
                    <a:pt x="2671" y="1447"/>
                    <a:pt x="2671" y="1447"/>
                  </a:cubicBezTo>
                  <a:cubicBezTo>
                    <a:pt x="2695" y="1438"/>
                    <a:pt x="2695" y="1438"/>
                    <a:pt x="2695" y="1438"/>
                  </a:cubicBezTo>
                  <a:cubicBezTo>
                    <a:pt x="2722" y="1421"/>
                    <a:pt x="2722" y="1421"/>
                    <a:pt x="2722" y="1421"/>
                  </a:cubicBezTo>
                  <a:cubicBezTo>
                    <a:pt x="2751" y="1402"/>
                    <a:pt x="2751" y="1402"/>
                    <a:pt x="2751" y="1402"/>
                  </a:cubicBezTo>
                  <a:cubicBezTo>
                    <a:pt x="2781" y="1382"/>
                    <a:pt x="2781" y="1382"/>
                    <a:pt x="2781" y="1382"/>
                  </a:cubicBezTo>
                  <a:cubicBezTo>
                    <a:pt x="2808" y="1359"/>
                    <a:pt x="2808" y="1359"/>
                    <a:pt x="2808" y="1359"/>
                  </a:cubicBezTo>
                  <a:cubicBezTo>
                    <a:pt x="2823" y="1359"/>
                    <a:pt x="2823" y="1359"/>
                    <a:pt x="2823" y="1359"/>
                  </a:cubicBezTo>
                  <a:cubicBezTo>
                    <a:pt x="2859" y="1361"/>
                    <a:pt x="2859" y="1361"/>
                    <a:pt x="2859" y="1361"/>
                  </a:cubicBezTo>
                  <a:cubicBezTo>
                    <a:pt x="2887" y="1357"/>
                    <a:pt x="2887" y="1357"/>
                    <a:pt x="2887" y="1357"/>
                  </a:cubicBezTo>
                  <a:cubicBezTo>
                    <a:pt x="2903" y="1349"/>
                    <a:pt x="2903" y="1349"/>
                    <a:pt x="2903" y="1349"/>
                  </a:cubicBezTo>
                  <a:cubicBezTo>
                    <a:pt x="2903" y="1338"/>
                    <a:pt x="2903" y="1338"/>
                    <a:pt x="2903" y="1338"/>
                  </a:cubicBezTo>
                  <a:cubicBezTo>
                    <a:pt x="2903" y="1245"/>
                    <a:pt x="2903" y="1245"/>
                    <a:pt x="2903" y="1245"/>
                  </a:cubicBezTo>
                  <a:cubicBezTo>
                    <a:pt x="2873" y="1206"/>
                    <a:pt x="2873" y="1206"/>
                    <a:pt x="2873" y="1206"/>
                  </a:cubicBezTo>
                  <a:cubicBezTo>
                    <a:pt x="2860" y="1187"/>
                    <a:pt x="2860" y="1187"/>
                    <a:pt x="2860" y="1187"/>
                  </a:cubicBezTo>
                  <a:cubicBezTo>
                    <a:pt x="2864" y="1152"/>
                    <a:pt x="2864" y="1152"/>
                    <a:pt x="2864" y="1152"/>
                  </a:cubicBezTo>
                  <a:cubicBezTo>
                    <a:pt x="2868" y="1144"/>
                    <a:pt x="2868" y="1144"/>
                    <a:pt x="2868" y="1144"/>
                  </a:cubicBezTo>
                  <a:cubicBezTo>
                    <a:pt x="2873" y="1099"/>
                    <a:pt x="2873" y="1099"/>
                    <a:pt x="2873" y="1099"/>
                  </a:cubicBezTo>
                  <a:cubicBezTo>
                    <a:pt x="2852" y="1085"/>
                    <a:pt x="2852" y="1085"/>
                    <a:pt x="2852" y="1085"/>
                  </a:cubicBezTo>
                  <a:cubicBezTo>
                    <a:pt x="2826" y="1074"/>
                    <a:pt x="2826" y="1074"/>
                    <a:pt x="2826" y="1074"/>
                  </a:cubicBezTo>
                  <a:cubicBezTo>
                    <a:pt x="2800" y="1063"/>
                    <a:pt x="2800" y="1063"/>
                    <a:pt x="2800" y="1063"/>
                  </a:cubicBezTo>
                  <a:cubicBezTo>
                    <a:pt x="2777" y="1054"/>
                    <a:pt x="2777" y="1054"/>
                    <a:pt x="2777" y="1054"/>
                  </a:cubicBezTo>
                  <a:cubicBezTo>
                    <a:pt x="2710" y="1013"/>
                    <a:pt x="2710" y="1013"/>
                    <a:pt x="2710" y="1013"/>
                  </a:cubicBezTo>
                  <a:cubicBezTo>
                    <a:pt x="2681" y="997"/>
                    <a:pt x="2681" y="997"/>
                    <a:pt x="2681" y="997"/>
                  </a:cubicBezTo>
                  <a:cubicBezTo>
                    <a:pt x="2658" y="974"/>
                    <a:pt x="2658" y="974"/>
                    <a:pt x="2658" y="974"/>
                  </a:cubicBezTo>
                  <a:cubicBezTo>
                    <a:pt x="2620" y="947"/>
                    <a:pt x="2620" y="947"/>
                    <a:pt x="2620" y="947"/>
                  </a:cubicBezTo>
                  <a:cubicBezTo>
                    <a:pt x="2598" y="924"/>
                    <a:pt x="2598" y="924"/>
                    <a:pt x="2598" y="924"/>
                  </a:cubicBezTo>
                  <a:cubicBezTo>
                    <a:pt x="2581" y="903"/>
                    <a:pt x="2581" y="903"/>
                    <a:pt x="2581" y="903"/>
                  </a:cubicBezTo>
                  <a:cubicBezTo>
                    <a:pt x="2561" y="888"/>
                    <a:pt x="2561" y="888"/>
                    <a:pt x="2561" y="888"/>
                  </a:cubicBezTo>
                  <a:cubicBezTo>
                    <a:pt x="2547" y="865"/>
                    <a:pt x="2547" y="865"/>
                    <a:pt x="2547" y="865"/>
                  </a:cubicBezTo>
                  <a:cubicBezTo>
                    <a:pt x="2547" y="752"/>
                    <a:pt x="2547" y="752"/>
                    <a:pt x="2547" y="752"/>
                  </a:cubicBezTo>
                  <a:cubicBezTo>
                    <a:pt x="2547" y="725"/>
                    <a:pt x="2547" y="725"/>
                    <a:pt x="2547" y="725"/>
                  </a:cubicBezTo>
                  <a:cubicBezTo>
                    <a:pt x="2527" y="697"/>
                    <a:pt x="2527" y="697"/>
                    <a:pt x="2527" y="697"/>
                  </a:cubicBezTo>
                  <a:cubicBezTo>
                    <a:pt x="2506" y="662"/>
                    <a:pt x="2506" y="662"/>
                    <a:pt x="2506" y="662"/>
                  </a:cubicBezTo>
                  <a:cubicBezTo>
                    <a:pt x="2487" y="645"/>
                    <a:pt x="2487" y="645"/>
                    <a:pt x="2487" y="645"/>
                  </a:cubicBezTo>
                  <a:cubicBezTo>
                    <a:pt x="2465" y="639"/>
                    <a:pt x="2465" y="639"/>
                    <a:pt x="2465" y="639"/>
                  </a:cubicBezTo>
                  <a:cubicBezTo>
                    <a:pt x="2449" y="632"/>
                    <a:pt x="2449" y="632"/>
                    <a:pt x="2449" y="632"/>
                  </a:cubicBezTo>
                  <a:cubicBezTo>
                    <a:pt x="2376" y="629"/>
                    <a:pt x="2376" y="629"/>
                    <a:pt x="2376" y="629"/>
                  </a:cubicBezTo>
                  <a:cubicBezTo>
                    <a:pt x="2368" y="610"/>
                    <a:pt x="2368" y="610"/>
                    <a:pt x="2368" y="610"/>
                  </a:cubicBezTo>
                  <a:cubicBezTo>
                    <a:pt x="2355" y="586"/>
                    <a:pt x="2355" y="586"/>
                    <a:pt x="2355" y="586"/>
                  </a:cubicBezTo>
                  <a:cubicBezTo>
                    <a:pt x="2344" y="554"/>
                    <a:pt x="2344" y="554"/>
                    <a:pt x="2344" y="554"/>
                  </a:cubicBezTo>
                  <a:cubicBezTo>
                    <a:pt x="2332" y="530"/>
                    <a:pt x="2332" y="530"/>
                    <a:pt x="2332" y="530"/>
                  </a:cubicBezTo>
                  <a:cubicBezTo>
                    <a:pt x="2324" y="476"/>
                    <a:pt x="2324" y="476"/>
                    <a:pt x="2324" y="476"/>
                  </a:cubicBezTo>
                  <a:cubicBezTo>
                    <a:pt x="2312" y="435"/>
                    <a:pt x="2312" y="435"/>
                    <a:pt x="2312" y="435"/>
                  </a:cubicBezTo>
                  <a:cubicBezTo>
                    <a:pt x="2303" y="405"/>
                    <a:pt x="2303" y="405"/>
                    <a:pt x="2303" y="405"/>
                  </a:cubicBezTo>
                  <a:cubicBezTo>
                    <a:pt x="2278" y="380"/>
                    <a:pt x="2278" y="380"/>
                    <a:pt x="2278" y="380"/>
                  </a:cubicBezTo>
                  <a:cubicBezTo>
                    <a:pt x="2264" y="361"/>
                    <a:pt x="2264" y="361"/>
                    <a:pt x="2264" y="361"/>
                  </a:cubicBezTo>
                  <a:cubicBezTo>
                    <a:pt x="2241" y="343"/>
                    <a:pt x="2241" y="343"/>
                    <a:pt x="2241" y="343"/>
                  </a:cubicBezTo>
                  <a:cubicBezTo>
                    <a:pt x="2233" y="333"/>
                    <a:pt x="2233" y="333"/>
                    <a:pt x="2233" y="333"/>
                  </a:cubicBezTo>
                  <a:cubicBezTo>
                    <a:pt x="2197" y="319"/>
                    <a:pt x="2197" y="319"/>
                    <a:pt x="2197" y="319"/>
                  </a:cubicBezTo>
                  <a:cubicBezTo>
                    <a:pt x="2171" y="324"/>
                    <a:pt x="2171" y="324"/>
                    <a:pt x="2171" y="324"/>
                  </a:cubicBezTo>
                  <a:cubicBezTo>
                    <a:pt x="2159" y="334"/>
                    <a:pt x="2159" y="334"/>
                    <a:pt x="2159" y="334"/>
                  </a:cubicBezTo>
                  <a:cubicBezTo>
                    <a:pt x="2149" y="333"/>
                    <a:pt x="2149" y="333"/>
                    <a:pt x="2149" y="333"/>
                  </a:cubicBezTo>
                  <a:cubicBezTo>
                    <a:pt x="2144" y="298"/>
                    <a:pt x="2144" y="298"/>
                    <a:pt x="2144" y="298"/>
                  </a:cubicBezTo>
                  <a:cubicBezTo>
                    <a:pt x="2138" y="276"/>
                    <a:pt x="2138" y="276"/>
                    <a:pt x="2138" y="276"/>
                  </a:cubicBezTo>
                  <a:cubicBezTo>
                    <a:pt x="2118" y="239"/>
                    <a:pt x="2118" y="239"/>
                    <a:pt x="2118" y="239"/>
                  </a:cubicBezTo>
                  <a:cubicBezTo>
                    <a:pt x="2109" y="221"/>
                    <a:pt x="2109" y="221"/>
                    <a:pt x="2109" y="221"/>
                  </a:cubicBezTo>
                  <a:cubicBezTo>
                    <a:pt x="2051" y="222"/>
                    <a:pt x="2051" y="222"/>
                    <a:pt x="2051" y="222"/>
                  </a:cubicBezTo>
                  <a:cubicBezTo>
                    <a:pt x="2039" y="214"/>
                    <a:pt x="2039" y="214"/>
                    <a:pt x="2039" y="214"/>
                  </a:cubicBezTo>
                  <a:cubicBezTo>
                    <a:pt x="2030" y="196"/>
                    <a:pt x="2030" y="196"/>
                    <a:pt x="2030" y="196"/>
                  </a:cubicBezTo>
                  <a:cubicBezTo>
                    <a:pt x="2030" y="177"/>
                    <a:pt x="2030" y="177"/>
                    <a:pt x="2030" y="177"/>
                  </a:cubicBezTo>
                  <a:cubicBezTo>
                    <a:pt x="2019" y="154"/>
                    <a:pt x="2019" y="154"/>
                    <a:pt x="2019" y="154"/>
                  </a:cubicBezTo>
                  <a:cubicBezTo>
                    <a:pt x="1985" y="95"/>
                    <a:pt x="1985" y="95"/>
                    <a:pt x="1985" y="95"/>
                  </a:cubicBezTo>
                  <a:cubicBezTo>
                    <a:pt x="1973" y="77"/>
                    <a:pt x="1973" y="77"/>
                    <a:pt x="1973" y="77"/>
                  </a:cubicBezTo>
                  <a:cubicBezTo>
                    <a:pt x="1955" y="56"/>
                    <a:pt x="1955" y="56"/>
                    <a:pt x="1955" y="56"/>
                  </a:cubicBezTo>
                  <a:cubicBezTo>
                    <a:pt x="1935" y="48"/>
                    <a:pt x="1935" y="48"/>
                    <a:pt x="1935" y="48"/>
                  </a:cubicBezTo>
                  <a:cubicBezTo>
                    <a:pt x="1938" y="241"/>
                    <a:pt x="1938" y="241"/>
                    <a:pt x="1938" y="241"/>
                  </a:cubicBezTo>
                  <a:cubicBezTo>
                    <a:pt x="1953" y="255"/>
                    <a:pt x="1953" y="255"/>
                    <a:pt x="1953" y="255"/>
                  </a:cubicBezTo>
                  <a:cubicBezTo>
                    <a:pt x="1970" y="269"/>
                    <a:pt x="1970" y="269"/>
                    <a:pt x="1970" y="269"/>
                  </a:cubicBezTo>
                  <a:cubicBezTo>
                    <a:pt x="1979" y="272"/>
                    <a:pt x="1979" y="272"/>
                    <a:pt x="1979" y="272"/>
                  </a:cubicBezTo>
                  <a:cubicBezTo>
                    <a:pt x="2013" y="270"/>
                    <a:pt x="2013" y="270"/>
                    <a:pt x="2013" y="270"/>
                  </a:cubicBezTo>
                  <a:cubicBezTo>
                    <a:pt x="2016" y="296"/>
                    <a:pt x="2016" y="296"/>
                    <a:pt x="2016" y="296"/>
                  </a:cubicBezTo>
                  <a:cubicBezTo>
                    <a:pt x="2005" y="313"/>
                    <a:pt x="2005" y="313"/>
                    <a:pt x="2005" y="313"/>
                  </a:cubicBezTo>
                  <a:cubicBezTo>
                    <a:pt x="1994" y="319"/>
                    <a:pt x="1994" y="319"/>
                    <a:pt x="1994" y="319"/>
                  </a:cubicBezTo>
                  <a:cubicBezTo>
                    <a:pt x="1992" y="336"/>
                    <a:pt x="1992" y="336"/>
                    <a:pt x="1992" y="336"/>
                  </a:cubicBezTo>
                  <a:cubicBezTo>
                    <a:pt x="1992" y="366"/>
                    <a:pt x="1992" y="366"/>
                    <a:pt x="1992" y="366"/>
                  </a:cubicBezTo>
                  <a:cubicBezTo>
                    <a:pt x="2010" y="378"/>
                    <a:pt x="2010" y="378"/>
                    <a:pt x="2010" y="378"/>
                  </a:cubicBezTo>
                  <a:cubicBezTo>
                    <a:pt x="2030" y="372"/>
                    <a:pt x="2030" y="372"/>
                    <a:pt x="2030" y="372"/>
                  </a:cubicBezTo>
                  <a:cubicBezTo>
                    <a:pt x="2030" y="378"/>
                    <a:pt x="2030" y="378"/>
                    <a:pt x="2030" y="378"/>
                  </a:cubicBezTo>
                  <a:cubicBezTo>
                    <a:pt x="2030" y="391"/>
                    <a:pt x="2030" y="391"/>
                    <a:pt x="2030" y="391"/>
                  </a:cubicBezTo>
                  <a:cubicBezTo>
                    <a:pt x="2030" y="400"/>
                    <a:pt x="2030" y="400"/>
                    <a:pt x="2030" y="400"/>
                  </a:cubicBezTo>
                  <a:cubicBezTo>
                    <a:pt x="2030" y="411"/>
                    <a:pt x="2030" y="411"/>
                    <a:pt x="2030" y="411"/>
                  </a:cubicBezTo>
                  <a:cubicBezTo>
                    <a:pt x="2030" y="423"/>
                    <a:pt x="2030" y="423"/>
                    <a:pt x="2030" y="423"/>
                  </a:cubicBezTo>
                  <a:cubicBezTo>
                    <a:pt x="2016" y="425"/>
                    <a:pt x="2016" y="425"/>
                    <a:pt x="2016" y="425"/>
                  </a:cubicBezTo>
                  <a:cubicBezTo>
                    <a:pt x="2008" y="432"/>
                    <a:pt x="2008" y="432"/>
                    <a:pt x="2008" y="432"/>
                  </a:cubicBezTo>
                  <a:cubicBezTo>
                    <a:pt x="1997" y="443"/>
                    <a:pt x="1997" y="443"/>
                    <a:pt x="1997" y="443"/>
                  </a:cubicBezTo>
                  <a:cubicBezTo>
                    <a:pt x="2000" y="457"/>
                    <a:pt x="2000" y="457"/>
                    <a:pt x="2000" y="457"/>
                  </a:cubicBezTo>
                  <a:cubicBezTo>
                    <a:pt x="2008" y="462"/>
                    <a:pt x="2008" y="462"/>
                    <a:pt x="2008" y="462"/>
                  </a:cubicBezTo>
                  <a:cubicBezTo>
                    <a:pt x="2017" y="473"/>
                    <a:pt x="2017" y="473"/>
                    <a:pt x="2017" y="473"/>
                  </a:cubicBezTo>
                  <a:cubicBezTo>
                    <a:pt x="2025" y="482"/>
                    <a:pt x="2025" y="482"/>
                    <a:pt x="2025" y="482"/>
                  </a:cubicBezTo>
                  <a:cubicBezTo>
                    <a:pt x="2025" y="502"/>
                    <a:pt x="2025" y="502"/>
                    <a:pt x="2025" y="502"/>
                  </a:cubicBezTo>
                  <a:cubicBezTo>
                    <a:pt x="2025" y="509"/>
                    <a:pt x="2025" y="509"/>
                    <a:pt x="2025" y="509"/>
                  </a:cubicBezTo>
                  <a:cubicBezTo>
                    <a:pt x="2000" y="521"/>
                    <a:pt x="2000" y="521"/>
                    <a:pt x="2000" y="521"/>
                  </a:cubicBezTo>
                  <a:cubicBezTo>
                    <a:pt x="1983" y="528"/>
                    <a:pt x="1983" y="528"/>
                    <a:pt x="1983" y="528"/>
                  </a:cubicBezTo>
                  <a:cubicBezTo>
                    <a:pt x="1975" y="534"/>
                    <a:pt x="1975" y="534"/>
                    <a:pt x="1975" y="534"/>
                  </a:cubicBezTo>
                  <a:cubicBezTo>
                    <a:pt x="1960" y="546"/>
                    <a:pt x="1960" y="546"/>
                    <a:pt x="1960" y="546"/>
                  </a:cubicBezTo>
                  <a:cubicBezTo>
                    <a:pt x="1956" y="619"/>
                    <a:pt x="1956" y="619"/>
                    <a:pt x="1956" y="619"/>
                  </a:cubicBezTo>
                  <a:cubicBezTo>
                    <a:pt x="1936" y="633"/>
                    <a:pt x="1936" y="633"/>
                    <a:pt x="1936" y="633"/>
                  </a:cubicBezTo>
                  <a:cubicBezTo>
                    <a:pt x="1905" y="639"/>
                    <a:pt x="1905" y="639"/>
                    <a:pt x="1905" y="639"/>
                  </a:cubicBezTo>
                  <a:cubicBezTo>
                    <a:pt x="1896" y="653"/>
                    <a:pt x="1896" y="653"/>
                    <a:pt x="1896" y="653"/>
                  </a:cubicBezTo>
                  <a:cubicBezTo>
                    <a:pt x="1892" y="763"/>
                    <a:pt x="1892" y="763"/>
                    <a:pt x="1892" y="763"/>
                  </a:cubicBezTo>
                  <a:cubicBezTo>
                    <a:pt x="1882" y="773"/>
                    <a:pt x="1882" y="773"/>
                    <a:pt x="1882" y="773"/>
                  </a:cubicBezTo>
                  <a:cubicBezTo>
                    <a:pt x="1859" y="766"/>
                    <a:pt x="1859" y="766"/>
                    <a:pt x="1859" y="766"/>
                  </a:cubicBezTo>
                  <a:cubicBezTo>
                    <a:pt x="1842" y="727"/>
                    <a:pt x="1842" y="727"/>
                    <a:pt x="1842" y="727"/>
                  </a:cubicBezTo>
                  <a:cubicBezTo>
                    <a:pt x="1832" y="698"/>
                    <a:pt x="1832" y="698"/>
                    <a:pt x="1832" y="698"/>
                  </a:cubicBezTo>
                  <a:cubicBezTo>
                    <a:pt x="1817" y="692"/>
                    <a:pt x="1817" y="692"/>
                    <a:pt x="1817" y="692"/>
                  </a:cubicBezTo>
                  <a:cubicBezTo>
                    <a:pt x="1778" y="678"/>
                    <a:pt x="1778" y="678"/>
                    <a:pt x="1778" y="678"/>
                  </a:cubicBezTo>
                  <a:cubicBezTo>
                    <a:pt x="1772" y="678"/>
                    <a:pt x="1772" y="678"/>
                    <a:pt x="1772" y="678"/>
                  </a:cubicBezTo>
                  <a:cubicBezTo>
                    <a:pt x="1760" y="688"/>
                    <a:pt x="1760" y="688"/>
                    <a:pt x="1760" y="688"/>
                  </a:cubicBezTo>
                  <a:cubicBezTo>
                    <a:pt x="1766" y="713"/>
                    <a:pt x="1766" y="713"/>
                    <a:pt x="1766" y="713"/>
                  </a:cubicBezTo>
                  <a:cubicBezTo>
                    <a:pt x="1768" y="737"/>
                    <a:pt x="1768" y="737"/>
                    <a:pt x="1768" y="737"/>
                  </a:cubicBezTo>
                  <a:cubicBezTo>
                    <a:pt x="1768" y="747"/>
                    <a:pt x="1768" y="747"/>
                    <a:pt x="1768" y="747"/>
                  </a:cubicBezTo>
                  <a:cubicBezTo>
                    <a:pt x="1778" y="777"/>
                    <a:pt x="1778" y="777"/>
                    <a:pt x="1778" y="777"/>
                  </a:cubicBezTo>
                  <a:cubicBezTo>
                    <a:pt x="1778" y="809"/>
                    <a:pt x="1778" y="809"/>
                    <a:pt x="1778" y="809"/>
                  </a:cubicBezTo>
                  <a:cubicBezTo>
                    <a:pt x="1752" y="807"/>
                    <a:pt x="1752" y="807"/>
                    <a:pt x="1752" y="807"/>
                  </a:cubicBezTo>
                  <a:cubicBezTo>
                    <a:pt x="1732" y="784"/>
                    <a:pt x="1732" y="784"/>
                    <a:pt x="1732" y="784"/>
                  </a:cubicBezTo>
                  <a:cubicBezTo>
                    <a:pt x="1732" y="717"/>
                    <a:pt x="1732" y="717"/>
                    <a:pt x="1732" y="717"/>
                  </a:cubicBezTo>
                  <a:cubicBezTo>
                    <a:pt x="1719" y="683"/>
                    <a:pt x="1719" y="683"/>
                    <a:pt x="1719" y="683"/>
                  </a:cubicBezTo>
                  <a:cubicBezTo>
                    <a:pt x="1711" y="665"/>
                    <a:pt x="1711" y="665"/>
                    <a:pt x="1711" y="665"/>
                  </a:cubicBezTo>
                  <a:cubicBezTo>
                    <a:pt x="1685" y="648"/>
                    <a:pt x="1685" y="648"/>
                    <a:pt x="1685" y="648"/>
                  </a:cubicBezTo>
                  <a:cubicBezTo>
                    <a:pt x="1646" y="648"/>
                    <a:pt x="1646" y="648"/>
                    <a:pt x="1646" y="648"/>
                  </a:cubicBezTo>
                  <a:cubicBezTo>
                    <a:pt x="1623" y="650"/>
                    <a:pt x="1623" y="650"/>
                    <a:pt x="1623" y="650"/>
                  </a:cubicBezTo>
                  <a:cubicBezTo>
                    <a:pt x="1591" y="660"/>
                    <a:pt x="1591" y="660"/>
                    <a:pt x="1591" y="660"/>
                  </a:cubicBezTo>
                  <a:cubicBezTo>
                    <a:pt x="1571" y="674"/>
                    <a:pt x="1571" y="674"/>
                    <a:pt x="1571" y="674"/>
                  </a:cubicBezTo>
                  <a:cubicBezTo>
                    <a:pt x="1556" y="697"/>
                    <a:pt x="1556" y="697"/>
                    <a:pt x="1556" y="697"/>
                  </a:cubicBezTo>
                  <a:cubicBezTo>
                    <a:pt x="1539" y="724"/>
                    <a:pt x="1539" y="724"/>
                    <a:pt x="1539" y="724"/>
                  </a:cubicBezTo>
                  <a:cubicBezTo>
                    <a:pt x="1531" y="787"/>
                    <a:pt x="1531" y="787"/>
                    <a:pt x="1531" y="787"/>
                  </a:cubicBezTo>
                  <a:cubicBezTo>
                    <a:pt x="1531" y="787"/>
                    <a:pt x="1531" y="793"/>
                    <a:pt x="1524" y="796"/>
                  </a:cubicBezTo>
                  <a:cubicBezTo>
                    <a:pt x="1517" y="799"/>
                    <a:pt x="1524" y="800"/>
                    <a:pt x="1524" y="800"/>
                  </a:cubicBezTo>
                  <a:cubicBezTo>
                    <a:pt x="1513" y="800"/>
                    <a:pt x="1513" y="800"/>
                    <a:pt x="1513" y="800"/>
                  </a:cubicBezTo>
                  <a:cubicBezTo>
                    <a:pt x="1495" y="792"/>
                    <a:pt x="1495" y="792"/>
                    <a:pt x="1495" y="792"/>
                  </a:cubicBezTo>
                  <a:cubicBezTo>
                    <a:pt x="1485" y="788"/>
                    <a:pt x="1485" y="788"/>
                    <a:pt x="1485" y="788"/>
                  </a:cubicBezTo>
                  <a:cubicBezTo>
                    <a:pt x="1474" y="771"/>
                    <a:pt x="1474" y="771"/>
                    <a:pt x="1474" y="771"/>
                  </a:cubicBezTo>
                  <a:cubicBezTo>
                    <a:pt x="1464" y="740"/>
                    <a:pt x="1464" y="740"/>
                    <a:pt x="1464" y="740"/>
                  </a:cubicBezTo>
                  <a:cubicBezTo>
                    <a:pt x="1464" y="724"/>
                    <a:pt x="1464" y="724"/>
                    <a:pt x="1464" y="724"/>
                  </a:cubicBezTo>
                  <a:cubicBezTo>
                    <a:pt x="1485" y="703"/>
                    <a:pt x="1485" y="703"/>
                    <a:pt x="1485" y="703"/>
                  </a:cubicBezTo>
                  <a:cubicBezTo>
                    <a:pt x="1513" y="675"/>
                    <a:pt x="1513" y="675"/>
                    <a:pt x="1513" y="675"/>
                  </a:cubicBezTo>
                  <a:cubicBezTo>
                    <a:pt x="1513" y="639"/>
                    <a:pt x="1513" y="639"/>
                    <a:pt x="1513" y="639"/>
                  </a:cubicBezTo>
                  <a:cubicBezTo>
                    <a:pt x="1513" y="594"/>
                    <a:pt x="1513" y="594"/>
                    <a:pt x="1513" y="594"/>
                  </a:cubicBezTo>
                  <a:cubicBezTo>
                    <a:pt x="1505" y="575"/>
                    <a:pt x="1505" y="575"/>
                    <a:pt x="1505" y="575"/>
                  </a:cubicBezTo>
                  <a:cubicBezTo>
                    <a:pt x="1496" y="573"/>
                    <a:pt x="1496" y="573"/>
                    <a:pt x="1496" y="573"/>
                  </a:cubicBezTo>
                  <a:cubicBezTo>
                    <a:pt x="1476" y="591"/>
                    <a:pt x="1476" y="591"/>
                    <a:pt x="1476" y="591"/>
                  </a:cubicBezTo>
                  <a:cubicBezTo>
                    <a:pt x="1467" y="596"/>
                    <a:pt x="1467" y="596"/>
                    <a:pt x="1467" y="596"/>
                  </a:cubicBezTo>
                  <a:cubicBezTo>
                    <a:pt x="1453" y="597"/>
                    <a:pt x="1453" y="597"/>
                    <a:pt x="1453" y="597"/>
                  </a:cubicBezTo>
                  <a:cubicBezTo>
                    <a:pt x="1441" y="591"/>
                    <a:pt x="1441" y="591"/>
                    <a:pt x="1441" y="591"/>
                  </a:cubicBezTo>
                  <a:cubicBezTo>
                    <a:pt x="1427" y="584"/>
                    <a:pt x="1427" y="584"/>
                    <a:pt x="1427" y="584"/>
                  </a:cubicBezTo>
                  <a:cubicBezTo>
                    <a:pt x="1418" y="562"/>
                    <a:pt x="1418" y="562"/>
                    <a:pt x="1418" y="562"/>
                  </a:cubicBezTo>
                  <a:cubicBezTo>
                    <a:pt x="1418" y="482"/>
                    <a:pt x="1418" y="482"/>
                    <a:pt x="1418" y="482"/>
                  </a:cubicBezTo>
                  <a:cubicBezTo>
                    <a:pt x="1403" y="470"/>
                    <a:pt x="1403" y="470"/>
                    <a:pt x="1403" y="470"/>
                  </a:cubicBezTo>
                  <a:cubicBezTo>
                    <a:pt x="1385" y="444"/>
                    <a:pt x="1385" y="444"/>
                    <a:pt x="1385" y="444"/>
                  </a:cubicBezTo>
                  <a:cubicBezTo>
                    <a:pt x="1338" y="448"/>
                    <a:pt x="1338" y="448"/>
                    <a:pt x="1338" y="448"/>
                  </a:cubicBezTo>
                  <a:cubicBezTo>
                    <a:pt x="1297" y="459"/>
                    <a:pt x="1297" y="459"/>
                    <a:pt x="1297" y="459"/>
                  </a:cubicBezTo>
                  <a:cubicBezTo>
                    <a:pt x="1270" y="472"/>
                    <a:pt x="1270" y="472"/>
                    <a:pt x="1270" y="472"/>
                  </a:cubicBezTo>
                  <a:cubicBezTo>
                    <a:pt x="1234" y="485"/>
                    <a:pt x="1234" y="485"/>
                    <a:pt x="1234" y="485"/>
                  </a:cubicBezTo>
                  <a:cubicBezTo>
                    <a:pt x="1212" y="489"/>
                    <a:pt x="1212" y="489"/>
                    <a:pt x="1212" y="489"/>
                  </a:cubicBezTo>
                  <a:cubicBezTo>
                    <a:pt x="1199" y="475"/>
                    <a:pt x="1199" y="475"/>
                    <a:pt x="1199" y="475"/>
                  </a:cubicBezTo>
                  <a:cubicBezTo>
                    <a:pt x="1204" y="456"/>
                    <a:pt x="1204" y="456"/>
                    <a:pt x="1204" y="456"/>
                  </a:cubicBezTo>
                  <a:cubicBezTo>
                    <a:pt x="1229" y="443"/>
                    <a:pt x="1229" y="443"/>
                    <a:pt x="1229" y="443"/>
                  </a:cubicBezTo>
                  <a:cubicBezTo>
                    <a:pt x="1263" y="432"/>
                    <a:pt x="1263" y="432"/>
                    <a:pt x="1263" y="432"/>
                  </a:cubicBezTo>
                  <a:cubicBezTo>
                    <a:pt x="1278" y="424"/>
                    <a:pt x="1278" y="424"/>
                    <a:pt x="1278" y="424"/>
                  </a:cubicBezTo>
                  <a:cubicBezTo>
                    <a:pt x="1301" y="412"/>
                    <a:pt x="1301" y="412"/>
                    <a:pt x="1301" y="412"/>
                  </a:cubicBezTo>
                  <a:cubicBezTo>
                    <a:pt x="1324" y="394"/>
                    <a:pt x="1324" y="394"/>
                    <a:pt x="1324" y="394"/>
                  </a:cubicBezTo>
                  <a:cubicBezTo>
                    <a:pt x="1342" y="368"/>
                    <a:pt x="1342" y="368"/>
                    <a:pt x="1342" y="368"/>
                  </a:cubicBezTo>
                  <a:cubicBezTo>
                    <a:pt x="1324" y="340"/>
                    <a:pt x="1324" y="340"/>
                    <a:pt x="1324" y="340"/>
                  </a:cubicBezTo>
                  <a:cubicBezTo>
                    <a:pt x="1308" y="326"/>
                    <a:pt x="1308" y="326"/>
                    <a:pt x="1308" y="326"/>
                  </a:cubicBezTo>
                  <a:cubicBezTo>
                    <a:pt x="1284" y="293"/>
                    <a:pt x="1284" y="293"/>
                    <a:pt x="1284" y="293"/>
                  </a:cubicBezTo>
                  <a:cubicBezTo>
                    <a:pt x="1279" y="272"/>
                    <a:pt x="1279" y="272"/>
                    <a:pt x="1279" y="272"/>
                  </a:cubicBezTo>
                  <a:cubicBezTo>
                    <a:pt x="1279" y="242"/>
                    <a:pt x="1279" y="242"/>
                    <a:pt x="1279" y="242"/>
                  </a:cubicBezTo>
                  <a:cubicBezTo>
                    <a:pt x="1289" y="207"/>
                    <a:pt x="1289" y="207"/>
                    <a:pt x="1289" y="207"/>
                  </a:cubicBezTo>
                  <a:cubicBezTo>
                    <a:pt x="1289" y="164"/>
                    <a:pt x="1289" y="164"/>
                    <a:pt x="1289" y="164"/>
                  </a:cubicBezTo>
                  <a:cubicBezTo>
                    <a:pt x="1272" y="146"/>
                    <a:pt x="1272" y="146"/>
                    <a:pt x="1272" y="146"/>
                  </a:cubicBezTo>
                  <a:cubicBezTo>
                    <a:pt x="1238" y="147"/>
                    <a:pt x="1238" y="147"/>
                    <a:pt x="1238" y="147"/>
                  </a:cubicBezTo>
                  <a:cubicBezTo>
                    <a:pt x="1230" y="157"/>
                    <a:pt x="1230" y="157"/>
                    <a:pt x="1230" y="157"/>
                  </a:cubicBezTo>
                  <a:cubicBezTo>
                    <a:pt x="1222" y="193"/>
                    <a:pt x="1222" y="193"/>
                    <a:pt x="1222" y="193"/>
                  </a:cubicBezTo>
                  <a:cubicBezTo>
                    <a:pt x="1205" y="197"/>
                    <a:pt x="1205" y="197"/>
                    <a:pt x="1205" y="197"/>
                  </a:cubicBezTo>
                  <a:cubicBezTo>
                    <a:pt x="1180" y="196"/>
                    <a:pt x="1180" y="196"/>
                    <a:pt x="1180" y="196"/>
                  </a:cubicBezTo>
                  <a:cubicBezTo>
                    <a:pt x="1175" y="194"/>
                    <a:pt x="1175" y="194"/>
                    <a:pt x="1175" y="194"/>
                  </a:cubicBezTo>
                  <a:cubicBezTo>
                    <a:pt x="1163" y="172"/>
                    <a:pt x="1163" y="172"/>
                    <a:pt x="1163" y="172"/>
                  </a:cubicBezTo>
                  <a:cubicBezTo>
                    <a:pt x="1132" y="163"/>
                    <a:pt x="1132" y="163"/>
                    <a:pt x="1132" y="163"/>
                  </a:cubicBezTo>
                  <a:cubicBezTo>
                    <a:pt x="1119" y="172"/>
                    <a:pt x="1119" y="172"/>
                    <a:pt x="1119" y="172"/>
                  </a:cubicBezTo>
                  <a:cubicBezTo>
                    <a:pt x="1088" y="192"/>
                    <a:pt x="1088" y="192"/>
                    <a:pt x="1088" y="192"/>
                  </a:cubicBezTo>
                  <a:cubicBezTo>
                    <a:pt x="1067" y="202"/>
                    <a:pt x="1067" y="202"/>
                    <a:pt x="1067" y="202"/>
                  </a:cubicBezTo>
                  <a:cubicBezTo>
                    <a:pt x="1028" y="203"/>
                    <a:pt x="1028" y="203"/>
                    <a:pt x="1028" y="203"/>
                  </a:cubicBezTo>
                  <a:cubicBezTo>
                    <a:pt x="982" y="200"/>
                    <a:pt x="982" y="200"/>
                    <a:pt x="982" y="200"/>
                  </a:cubicBezTo>
                  <a:cubicBezTo>
                    <a:pt x="957" y="184"/>
                    <a:pt x="957" y="184"/>
                    <a:pt x="957" y="184"/>
                  </a:cubicBezTo>
                  <a:cubicBezTo>
                    <a:pt x="942" y="164"/>
                    <a:pt x="942" y="164"/>
                    <a:pt x="942" y="164"/>
                  </a:cubicBezTo>
                  <a:cubicBezTo>
                    <a:pt x="921" y="98"/>
                    <a:pt x="921" y="98"/>
                    <a:pt x="921" y="98"/>
                  </a:cubicBezTo>
                  <a:cubicBezTo>
                    <a:pt x="899" y="89"/>
                    <a:pt x="899" y="89"/>
                    <a:pt x="899" y="89"/>
                  </a:cubicBezTo>
                  <a:cubicBezTo>
                    <a:pt x="883" y="94"/>
                    <a:pt x="883" y="94"/>
                    <a:pt x="883" y="94"/>
                  </a:cubicBezTo>
                  <a:cubicBezTo>
                    <a:pt x="848" y="94"/>
                    <a:pt x="848" y="94"/>
                    <a:pt x="848" y="94"/>
                  </a:cubicBezTo>
                  <a:cubicBezTo>
                    <a:pt x="818" y="75"/>
                    <a:pt x="818" y="75"/>
                    <a:pt x="818" y="75"/>
                  </a:cubicBezTo>
                  <a:cubicBezTo>
                    <a:pt x="746" y="66"/>
                    <a:pt x="746" y="66"/>
                    <a:pt x="746" y="66"/>
                  </a:cubicBezTo>
                  <a:cubicBezTo>
                    <a:pt x="731" y="43"/>
                    <a:pt x="731" y="43"/>
                    <a:pt x="731" y="43"/>
                  </a:cubicBezTo>
                  <a:cubicBezTo>
                    <a:pt x="720" y="25"/>
                    <a:pt x="720" y="25"/>
                    <a:pt x="720" y="25"/>
                  </a:cubicBezTo>
                  <a:cubicBezTo>
                    <a:pt x="699" y="23"/>
                    <a:pt x="699" y="23"/>
                    <a:pt x="699" y="23"/>
                  </a:cubicBezTo>
                  <a:cubicBezTo>
                    <a:pt x="661" y="15"/>
                    <a:pt x="661" y="15"/>
                    <a:pt x="661" y="15"/>
                  </a:cubicBezTo>
                  <a:cubicBezTo>
                    <a:pt x="616" y="0"/>
                    <a:pt x="616" y="0"/>
                    <a:pt x="616" y="0"/>
                  </a:cubicBezTo>
                  <a:cubicBezTo>
                    <a:pt x="581" y="0"/>
                    <a:pt x="581" y="0"/>
                    <a:pt x="581" y="0"/>
                  </a:cubicBezTo>
                  <a:cubicBezTo>
                    <a:pt x="543" y="6"/>
                    <a:pt x="543" y="6"/>
                    <a:pt x="543" y="6"/>
                  </a:cubicBezTo>
                  <a:cubicBezTo>
                    <a:pt x="519" y="39"/>
                    <a:pt x="519" y="39"/>
                    <a:pt x="519" y="39"/>
                  </a:cubicBezTo>
                  <a:cubicBezTo>
                    <a:pt x="493" y="75"/>
                    <a:pt x="493" y="75"/>
                    <a:pt x="493" y="75"/>
                  </a:cubicBezTo>
                  <a:cubicBezTo>
                    <a:pt x="460" y="109"/>
                    <a:pt x="460" y="109"/>
                    <a:pt x="460" y="109"/>
                  </a:cubicBezTo>
                  <a:cubicBezTo>
                    <a:pt x="447" y="122"/>
                    <a:pt x="447" y="122"/>
                    <a:pt x="447" y="122"/>
                  </a:cubicBezTo>
                  <a:cubicBezTo>
                    <a:pt x="434" y="128"/>
                    <a:pt x="434" y="128"/>
                    <a:pt x="434" y="128"/>
                  </a:cubicBezTo>
                  <a:cubicBezTo>
                    <a:pt x="409" y="116"/>
                    <a:pt x="409" y="116"/>
                    <a:pt x="409" y="116"/>
                  </a:cubicBezTo>
                  <a:cubicBezTo>
                    <a:pt x="367" y="109"/>
                    <a:pt x="367" y="109"/>
                    <a:pt x="367" y="109"/>
                  </a:cubicBezTo>
                  <a:cubicBezTo>
                    <a:pt x="343" y="118"/>
                    <a:pt x="343" y="118"/>
                    <a:pt x="343" y="118"/>
                  </a:cubicBezTo>
                  <a:cubicBezTo>
                    <a:pt x="328" y="139"/>
                    <a:pt x="328" y="139"/>
                    <a:pt x="328" y="139"/>
                  </a:cubicBezTo>
                  <a:cubicBezTo>
                    <a:pt x="303" y="133"/>
                    <a:pt x="303" y="133"/>
                    <a:pt x="303" y="133"/>
                  </a:cubicBezTo>
                  <a:cubicBezTo>
                    <a:pt x="259" y="129"/>
                    <a:pt x="259" y="129"/>
                    <a:pt x="259" y="129"/>
                  </a:cubicBezTo>
                  <a:cubicBezTo>
                    <a:pt x="99" y="133"/>
                    <a:pt x="99" y="133"/>
                    <a:pt x="99" y="133"/>
                  </a:cubicBezTo>
                  <a:cubicBezTo>
                    <a:pt x="57" y="133"/>
                    <a:pt x="57" y="133"/>
                    <a:pt x="57" y="133"/>
                  </a:cubicBezTo>
                  <a:cubicBezTo>
                    <a:pt x="49" y="159"/>
                    <a:pt x="49" y="159"/>
                    <a:pt x="49" y="159"/>
                  </a:cubicBezTo>
                  <a:cubicBezTo>
                    <a:pt x="38" y="174"/>
                    <a:pt x="38" y="174"/>
                    <a:pt x="38" y="174"/>
                  </a:cubicBezTo>
                  <a:cubicBezTo>
                    <a:pt x="6" y="198"/>
                    <a:pt x="6" y="198"/>
                    <a:pt x="6" y="198"/>
                  </a:cubicBezTo>
                  <a:cubicBezTo>
                    <a:pt x="0" y="233"/>
                    <a:pt x="0" y="233"/>
                    <a:pt x="0" y="233"/>
                  </a:cubicBezTo>
                  <a:cubicBezTo>
                    <a:pt x="11" y="248"/>
                    <a:pt x="11" y="248"/>
                    <a:pt x="11" y="248"/>
                  </a:cubicBezTo>
                  <a:cubicBezTo>
                    <a:pt x="11" y="271"/>
                    <a:pt x="11" y="271"/>
                    <a:pt x="11" y="271"/>
                  </a:cubicBezTo>
                  <a:cubicBezTo>
                    <a:pt x="22" y="300"/>
                    <a:pt x="22" y="300"/>
                    <a:pt x="22" y="300"/>
                  </a:cubicBezTo>
                  <a:cubicBezTo>
                    <a:pt x="28" y="310"/>
                    <a:pt x="28" y="310"/>
                    <a:pt x="28" y="310"/>
                  </a:cubicBezTo>
                  <a:cubicBezTo>
                    <a:pt x="38" y="338"/>
                    <a:pt x="38" y="338"/>
                    <a:pt x="38" y="338"/>
                  </a:cubicBezTo>
                  <a:cubicBezTo>
                    <a:pt x="69" y="380"/>
                    <a:pt x="69" y="380"/>
                    <a:pt x="69" y="380"/>
                  </a:cubicBezTo>
                  <a:cubicBezTo>
                    <a:pt x="98" y="399"/>
                    <a:pt x="98" y="399"/>
                    <a:pt x="98" y="399"/>
                  </a:cubicBezTo>
                  <a:cubicBezTo>
                    <a:pt x="131" y="407"/>
                    <a:pt x="131" y="407"/>
                    <a:pt x="131" y="407"/>
                  </a:cubicBezTo>
                  <a:cubicBezTo>
                    <a:pt x="151" y="496"/>
                    <a:pt x="151" y="496"/>
                    <a:pt x="151" y="496"/>
                  </a:cubicBezTo>
                  <a:cubicBezTo>
                    <a:pt x="156" y="537"/>
                    <a:pt x="156" y="537"/>
                    <a:pt x="156" y="537"/>
                  </a:cubicBezTo>
                  <a:cubicBezTo>
                    <a:pt x="148" y="551"/>
                    <a:pt x="148" y="551"/>
                    <a:pt x="148" y="551"/>
                  </a:cubicBezTo>
                  <a:cubicBezTo>
                    <a:pt x="145" y="560"/>
                    <a:pt x="145" y="560"/>
                    <a:pt x="145" y="560"/>
                  </a:cubicBezTo>
                  <a:cubicBezTo>
                    <a:pt x="139" y="623"/>
                    <a:pt x="139" y="623"/>
                    <a:pt x="139" y="623"/>
                  </a:cubicBezTo>
                  <a:cubicBezTo>
                    <a:pt x="150" y="636"/>
                    <a:pt x="150" y="636"/>
                    <a:pt x="150" y="636"/>
                  </a:cubicBezTo>
                  <a:cubicBezTo>
                    <a:pt x="169" y="652"/>
                    <a:pt x="169" y="652"/>
                    <a:pt x="169" y="652"/>
                  </a:cubicBezTo>
                  <a:cubicBezTo>
                    <a:pt x="213" y="652"/>
                    <a:pt x="213" y="652"/>
                    <a:pt x="213" y="652"/>
                  </a:cubicBezTo>
                  <a:cubicBezTo>
                    <a:pt x="233" y="659"/>
                    <a:pt x="233" y="659"/>
                    <a:pt x="233" y="659"/>
                  </a:cubicBezTo>
                  <a:cubicBezTo>
                    <a:pt x="253" y="693"/>
                    <a:pt x="253" y="693"/>
                    <a:pt x="253" y="693"/>
                  </a:cubicBezTo>
                  <a:cubicBezTo>
                    <a:pt x="258" y="712"/>
                    <a:pt x="258" y="712"/>
                    <a:pt x="258" y="712"/>
                  </a:cubicBezTo>
                  <a:cubicBezTo>
                    <a:pt x="258" y="744"/>
                    <a:pt x="258" y="744"/>
                    <a:pt x="258" y="744"/>
                  </a:cubicBezTo>
                  <a:cubicBezTo>
                    <a:pt x="274" y="783"/>
                    <a:pt x="274" y="783"/>
                    <a:pt x="274" y="783"/>
                  </a:cubicBezTo>
                  <a:cubicBezTo>
                    <a:pt x="303" y="799"/>
                    <a:pt x="303" y="799"/>
                    <a:pt x="303" y="799"/>
                  </a:cubicBezTo>
                  <a:cubicBezTo>
                    <a:pt x="324" y="804"/>
                    <a:pt x="324" y="804"/>
                    <a:pt x="324" y="804"/>
                  </a:cubicBezTo>
                  <a:cubicBezTo>
                    <a:pt x="330" y="976"/>
                    <a:pt x="330" y="976"/>
                    <a:pt x="330" y="976"/>
                  </a:cubicBezTo>
                  <a:cubicBezTo>
                    <a:pt x="321" y="972"/>
                    <a:pt x="321" y="972"/>
                    <a:pt x="321" y="972"/>
                  </a:cubicBezTo>
                  <a:cubicBezTo>
                    <a:pt x="314" y="1021"/>
                    <a:pt x="314" y="1021"/>
                    <a:pt x="314" y="1021"/>
                  </a:cubicBezTo>
                  <a:cubicBezTo>
                    <a:pt x="300" y="1040"/>
                    <a:pt x="300" y="1040"/>
                    <a:pt x="300" y="1040"/>
                  </a:cubicBezTo>
                  <a:cubicBezTo>
                    <a:pt x="287" y="1055"/>
                    <a:pt x="287" y="1055"/>
                    <a:pt x="287" y="1055"/>
                  </a:cubicBezTo>
                  <a:cubicBezTo>
                    <a:pt x="287" y="1230"/>
                    <a:pt x="287" y="1230"/>
                    <a:pt x="287" y="1230"/>
                  </a:cubicBezTo>
                  <a:cubicBezTo>
                    <a:pt x="298" y="1242"/>
                    <a:pt x="298" y="1242"/>
                    <a:pt x="298" y="1242"/>
                  </a:cubicBezTo>
                  <a:cubicBezTo>
                    <a:pt x="341" y="1255"/>
                    <a:pt x="341" y="1255"/>
                    <a:pt x="341" y="1255"/>
                  </a:cubicBezTo>
                  <a:cubicBezTo>
                    <a:pt x="383" y="1264"/>
                    <a:pt x="383" y="1264"/>
                    <a:pt x="383" y="1264"/>
                  </a:cubicBezTo>
                  <a:cubicBezTo>
                    <a:pt x="441" y="1285"/>
                    <a:pt x="441" y="1285"/>
                    <a:pt x="441" y="1285"/>
                  </a:cubicBezTo>
                  <a:cubicBezTo>
                    <a:pt x="510" y="1320"/>
                    <a:pt x="510" y="1320"/>
                    <a:pt x="510" y="1320"/>
                  </a:cubicBezTo>
                  <a:cubicBezTo>
                    <a:pt x="554" y="1356"/>
                    <a:pt x="554" y="1356"/>
                    <a:pt x="554" y="1356"/>
                  </a:cubicBezTo>
                  <a:cubicBezTo>
                    <a:pt x="617" y="1418"/>
                    <a:pt x="617" y="1418"/>
                    <a:pt x="617" y="1418"/>
                  </a:cubicBezTo>
                  <a:cubicBezTo>
                    <a:pt x="667" y="1486"/>
                    <a:pt x="667" y="1486"/>
                    <a:pt x="667" y="1486"/>
                  </a:cubicBezTo>
                  <a:cubicBezTo>
                    <a:pt x="723" y="1577"/>
                    <a:pt x="723" y="1577"/>
                    <a:pt x="723" y="1577"/>
                  </a:cubicBezTo>
                  <a:cubicBezTo>
                    <a:pt x="751" y="1668"/>
                    <a:pt x="751" y="1668"/>
                    <a:pt x="751" y="1668"/>
                  </a:cubicBezTo>
                  <a:cubicBezTo>
                    <a:pt x="778" y="1753"/>
                    <a:pt x="778" y="1753"/>
                    <a:pt x="778" y="1753"/>
                  </a:cubicBezTo>
                  <a:cubicBezTo>
                    <a:pt x="784" y="1798"/>
                    <a:pt x="784" y="1798"/>
                    <a:pt x="784" y="1798"/>
                  </a:cubicBezTo>
                  <a:cubicBezTo>
                    <a:pt x="781" y="1878"/>
                    <a:pt x="781" y="1878"/>
                    <a:pt x="781" y="1878"/>
                  </a:cubicBezTo>
                  <a:cubicBezTo>
                    <a:pt x="769" y="1936"/>
                    <a:pt x="769" y="1936"/>
                    <a:pt x="769" y="1936"/>
                  </a:cubicBezTo>
                  <a:cubicBezTo>
                    <a:pt x="760" y="1993"/>
                    <a:pt x="760" y="1993"/>
                    <a:pt x="760" y="1993"/>
                  </a:cubicBezTo>
                  <a:cubicBezTo>
                    <a:pt x="749" y="2051"/>
                    <a:pt x="749" y="2051"/>
                    <a:pt x="749" y="2051"/>
                  </a:cubicBezTo>
                  <a:cubicBezTo>
                    <a:pt x="731" y="2085"/>
                    <a:pt x="731" y="2085"/>
                    <a:pt x="731" y="2085"/>
                  </a:cubicBezTo>
                  <a:cubicBezTo>
                    <a:pt x="655" y="2182"/>
                    <a:pt x="655" y="2182"/>
                    <a:pt x="655" y="2182"/>
                  </a:cubicBezTo>
                  <a:cubicBezTo>
                    <a:pt x="491" y="2337"/>
                    <a:pt x="491" y="2337"/>
                    <a:pt x="491" y="2337"/>
                  </a:cubicBezTo>
                  <a:cubicBezTo>
                    <a:pt x="474" y="2361"/>
                    <a:pt x="474" y="2361"/>
                    <a:pt x="474" y="2361"/>
                  </a:cubicBezTo>
                  <a:cubicBezTo>
                    <a:pt x="474" y="2384"/>
                    <a:pt x="474" y="2384"/>
                    <a:pt x="474" y="2384"/>
                  </a:cubicBezTo>
                  <a:cubicBezTo>
                    <a:pt x="497" y="2406"/>
                    <a:pt x="497" y="2406"/>
                    <a:pt x="497" y="2406"/>
                  </a:cubicBezTo>
                  <a:cubicBezTo>
                    <a:pt x="528" y="2445"/>
                    <a:pt x="528" y="2445"/>
                    <a:pt x="528" y="2445"/>
                  </a:cubicBezTo>
                  <a:cubicBezTo>
                    <a:pt x="547" y="2470"/>
                    <a:pt x="547" y="2470"/>
                    <a:pt x="547" y="2470"/>
                  </a:cubicBezTo>
                  <a:cubicBezTo>
                    <a:pt x="566" y="2489"/>
                    <a:pt x="566" y="2489"/>
                    <a:pt x="566" y="2489"/>
                  </a:cubicBezTo>
                  <a:cubicBezTo>
                    <a:pt x="600" y="2503"/>
                    <a:pt x="600" y="2503"/>
                    <a:pt x="600" y="2503"/>
                  </a:cubicBezTo>
                  <a:cubicBezTo>
                    <a:pt x="631" y="2526"/>
                    <a:pt x="631" y="2526"/>
                    <a:pt x="631" y="2526"/>
                  </a:cubicBezTo>
                  <a:cubicBezTo>
                    <a:pt x="650" y="2559"/>
                    <a:pt x="650" y="2559"/>
                    <a:pt x="650" y="2559"/>
                  </a:cubicBezTo>
                  <a:cubicBezTo>
                    <a:pt x="668" y="2624"/>
                    <a:pt x="668" y="2624"/>
                    <a:pt x="668" y="2624"/>
                  </a:cubicBezTo>
                  <a:cubicBezTo>
                    <a:pt x="683" y="2684"/>
                    <a:pt x="683" y="2684"/>
                    <a:pt x="683" y="2684"/>
                  </a:cubicBezTo>
                  <a:cubicBezTo>
                    <a:pt x="710" y="2750"/>
                    <a:pt x="710" y="2750"/>
                    <a:pt x="710" y="2750"/>
                  </a:cubicBezTo>
                  <a:cubicBezTo>
                    <a:pt x="721" y="2777"/>
                    <a:pt x="721" y="2777"/>
                    <a:pt x="721" y="2777"/>
                  </a:cubicBezTo>
                  <a:cubicBezTo>
                    <a:pt x="787" y="2848"/>
                    <a:pt x="787" y="2848"/>
                    <a:pt x="787" y="2848"/>
                  </a:cubicBezTo>
                  <a:cubicBezTo>
                    <a:pt x="853" y="2958"/>
                    <a:pt x="853" y="2958"/>
                    <a:pt x="853" y="2958"/>
                  </a:cubicBezTo>
                  <a:cubicBezTo>
                    <a:pt x="865" y="3033"/>
                    <a:pt x="865" y="3033"/>
                    <a:pt x="865" y="3033"/>
                  </a:cubicBezTo>
                  <a:cubicBezTo>
                    <a:pt x="848" y="3045"/>
                    <a:pt x="848" y="3045"/>
                    <a:pt x="848" y="3045"/>
                  </a:cubicBezTo>
                  <a:cubicBezTo>
                    <a:pt x="832" y="3078"/>
                    <a:pt x="832" y="3078"/>
                    <a:pt x="832" y="3078"/>
                  </a:cubicBezTo>
                  <a:cubicBezTo>
                    <a:pt x="823" y="3115"/>
                    <a:pt x="823" y="3115"/>
                    <a:pt x="823" y="3115"/>
                  </a:cubicBezTo>
                  <a:cubicBezTo>
                    <a:pt x="826" y="3139"/>
                    <a:pt x="826" y="3139"/>
                    <a:pt x="826" y="3139"/>
                  </a:cubicBezTo>
                  <a:cubicBezTo>
                    <a:pt x="848" y="3155"/>
                    <a:pt x="848" y="3155"/>
                    <a:pt x="848" y="3155"/>
                  </a:cubicBezTo>
                  <a:cubicBezTo>
                    <a:pt x="870" y="3166"/>
                    <a:pt x="870" y="3166"/>
                    <a:pt x="870" y="3166"/>
                  </a:cubicBezTo>
                  <a:cubicBezTo>
                    <a:pt x="882" y="3178"/>
                    <a:pt x="882" y="3178"/>
                    <a:pt x="882" y="3178"/>
                  </a:cubicBezTo>
                  <a:cubicBezTo>
                    <a:pt x="912" y="3202"/>
                    <a:pt x="912" y="3202"/>
                    <a:pt x="912" y="3202"/>
                  </a:cubicBezTo>
                  <a:cubicBezTo>
                    <a:pt x="912" y="3230"/>
                    <a:pt x="912" y="3230"/>
                    <a:pt x="912" y="3230"/>
                  </a:cubicBezTo>
                  <a:cubicBezTo>
                    <a:pt x="904" y="3244"/>
                    <a:pt x="904" y="3244"/>
                    <a:pt x="904" y="3244"/>
                  </a:cubicBezTo>
                  <a:cubicBezTo>
                    <a:pt x="904" y="3254"/>
                    <a:pt x="904" y="3254"/>
                    <a:pt x="904" y="3254"/>
                  </a:cubicBezTo>
                  <a:cubicBezTo>
                    <a:pt x="882" y="3263"/>
                    <a:pt x="882" y="3263"/>
                    <a:pt x="882" y="3263"/>
                  </a:cubicBezTo>
                  <a:cubicBezTo>
                    <a:pt x="855" y="3244"/>
                    <a:pt x="855" y="3244"/>
                    <a:pt x="855" y="3244"/>
                  </a:cubicBezTo>
                  <a:cubicBezTo>
                    <a:pt x="813" y="3224"/>
                    <a:pt x="813" y="3224"/>
                    <a:pt x="813" y="3224"/>
                  </a:cubicBezTo>
                  <a:cubicBezTo>
                    <a:pt x="794" y="3214"/>
                    <a:pt x="794" y="3214"/>
                    <a:pt x="794" y="3214"/>
                  </a:cubicBezTo>
                  <a:cubicBezTo>
                    <a:pt x="779" y="3214"/>
                    <a:pt x="779" y="3214"/>
                    <a:pt x="779" y="3214"/>
                  </a:cubicBezTo>
                  <a:cubicBezTo>
                    <a:pt x="757" y="3231"/>
                    <a:pt x="757" y="3231"/>
                    <a:pt x="757" y="3231"/>
                  </a:cubicBezTo>
                  <a:cubicBezTo>
                    <a:pt x="757" y="3247"/>
                    <a:pt x="757" y="3247"/>
                    <a:pt x="757" y="3247"/>
                  </a:cubicBezTo>
                  <a:cubicBezTo>
                    <a:pt x="751" y="3275"/>
                    <a:pt x="751" y="3275"/>
                    <a:pt x="751" y="3275"/>
                  </a:cubicBezTo>
                  <a:cubicBezTo>
                    <a:pt x="751" y="3275"/>
                    <a:pt x="751" y="3275"/>
                    <a:pt x="751" y="3275"/>
                  </a:cubicBezTo>
                  <a:cubicBezTo>
                    <a:pt x="1067" y="4383"/>
                    <a:pt x="1067" y="4383"/>
                    <a:pt x="1067" y="4383"/>
                  </a:cubicBezTo>
                  <a:cubicBezTo>
                    <a:pt x="1104" y="4424"/>
                    <a:pt x="1104" y="4424"/>
                    <a:pt x="1104" y="4424"/>
                  </a:cubicBezTo>
                  <a:cubicBezTo>
                    <a:pt x="1145" y="4461"/>
                    <a:pt x="1145" y="4461"/>
                    <a:pt x="1145" y="4461"/>
                  </a:cubicBezTo>
                  <a:cubicBezTo>
                    <a:pt x="1182" y="4513"/>
                    <a:pt x="1182" y="4513"/>
                    <a:pt x="1182" y="4513"/>
                  </a:cubicBezTo>
                  <a:cubicBezTo>
                    <a:pt x="1241" y="4572"/>
                    <a:pt x="1241" y="4572"/>
                    <a:pt x="1241" y="4572"/>
                  </a:cubicBezTo>
                  <a:cubicBezTo>
                    <a:pt x="1271" y="4572"/>
                    <a:pt x="1271" y="4572"/>
                    <a:pt x="1271" y="4572"/>
                  </a:cubicBezTo>
                  <a:cubicBezTo>
                    <a:pt x="1289" y="4613"/>
                    <a:pt x="1289" y="4613"/>
                    <a:pt x="1289" y="4613"/>
                  </a:cubicBezTo>
                  <a:cubicBezTo>
                    <a:pt x="1544" y="4613"/>
                    <a:pt x="1544" y="4613"/>
                    <a:pt x="1544" y="4613"/>
                  </a:cubicBezTo>
                  <a:cubicBezTo>
                    <a:pt x="1591" y="4651"/>
                    <a:pt x="1591" y="4651"/>
                    <a:pt x="1591" y="4651"/>
                  </a:cubicBezTo>
                  <a:cubicBezTo>
                    <a:pt x="1628" y="4668"/>
                    <a:pt x="1628" y="4668"/>
                    <a:pt x="1628" y="4668"/>
                  </a:cubicBezTo>
                  <a:cubicBezTo>
                    <a:pt x="1679" y="4658"/>
                    <a:pt x="1679" y="4658"/>
                    <a:pt x="1679" y="4658"/>
                  </a:cubicBezTo>
                  <a:cubicBezTo>
                    <a:pt x="1714" y="4651"/>
                    <a:pt x="1714" y="4651"/>
                    <a:pt x="1714" y="4651"/>
                  </a:cubicBezTo>
                  <a:cubicBezTo>
                    <a:pt x="1772" y="4680"/>
                    <a:pt x="1772" y="4680"/>
                    <a:pt x="1772" y="4680"/>
                  </a:cubicBezTo>
                  <a:cubicBezTo>
                    <a:pt x="1826" y="4680"/>
                    <a:pt x="1826" y="4680"/>
                    <a:pt x="1826" y="4680"/>
                  </a:cubicBezTo>
                  <a:cubicBezTo>
                    <a:pt x="1898" y="4688"/>
                    <a:pt x="1898" y="4688"/>
                    <a:pt x="1898" y="4688"/>
                  </a:cubicBezTo>
                  <a:cubicBezTo>
                    <a:pt x="1935" y="4666"/>
                    <a:pt x="1935" y="4666"/>
                    <a:pt x="1935" y="4666"/>
                  </a:cubicBezTo>
                  <a:cubicBezTo>
                    <a:pt x="1962" y="4658"/>
                    <a:pt x="1962" y="4658"/>
                    <a:pt x="1962" y="4658"/>
                  </a:cubicBezTo>
                  <a:cubicBezTo>
                    <a:pt x="2046" y="4614"/>
                    <a:pt x="2046" y="4614"/>
                    <a:pt x="2046" y="4614"/>
                  </a:cubicBezTo>
                  <a:cubicBezTo>
                    <a:pt x="2109" y="4577"/>
                    <a:pt x="2109" y="4577"/>
                    <a:pt x="2109" y="4577"/>
                  </a:cubicBezTo>
                  <a:cubicBezTo>
                    <a:pt x="2134" y="4568"/>
                    <a:pt x="2134" y="4568"/>
                    <a:pt x="2134" y="4568"/>
                  </a:cubicBezTo>
                  <a:cubicBezTo>
                    <a:pt x="2274" y="4579"/>
                    <a:pt x="2274" y="4579"/>
                    <a:pt x="2274" y="4579"/>
                  </a:cubicBezTo>
                  <a:cubicBezTo>
                    <a:pt x="2284" y="4600"/>
                    <a:pt x="2284" y="4600"/>
                    <a:pt x="2284" y="4600"/>
                  </a:cubicBezTo>
                  <a:cubicBezTo>
                    <a:pt x="2211" y="4656"/>
                    <a:pt x="2211" y="4656"/>
                    <a:pt x="2211" y="4656"/>
                  </a:cubicBezTo>
                  <a:cubicBezTo>
                    <a:pt x="2172" y="4688"/>
                    <a:pt x="2172" y="4688"/>
                    <a:pt x="2172" y="4688"/>
                  </a:cubicBezTo>
                  <a:cubicBezTo>
                    <a:pt x="2168" y="4692"/>
                    <a:pt x="2168" y="4692"/>
                    <a:pt x="2168" y="4692"/>
                  </a:cubicBezTo>
                  <a:cubicBezTo>
                    <a:pt x="2226" y="4692"/>
                    <a:pt x="2226" y="4692"/>
                    <a:pt x="2226" y="4692"/>
                  </a:cubicBezTo>
                  <a:cubicBezTo>
                    <a:pt x="2382" y="4628"/>
                    <a:pt x="2382" y="4628"/>
                    <a:pt x="2382" y="4628"/>
                  </a:cubicBezTo>
                  <a:cubicBezTo>
                    <a:pt x="2549" y="4556"/>
                    <a:pt x="2549" y="4556"/>
                    <a:pt x="2549" y="4556"/>
                  </a:cubicBezTo>
                  <a:cubicBezTo>
                    <a:pt x="2705" y="4499"/>
                    <a:pt x="2705" y="4499"/>
                    <a:pt x="2705" y="4499"/>
                  </a:cubicBezTo>
                  <a:cubicBezTo>
                    <a:pt x="2768" y="4446"/>
                    <a:pt x="2768" y="4446"/>
                    <a:pt x="2768" y="4446"/>
                  </a:cubicBezTo>
                  <a:cubicBezTo>
                    <a:pt x="2775" y="4418"/>
                    <a:pt x="2775" y="4418"/>
                    <a:pt x="2775" y="4418"/>
                  </a:cubicBezTo>
                  <a:cubicBezTo>
                    <a:pt x="2846" y="4382"/>
                    <a:pt x="2846" y="4382"/>
                    <a:pt x="2846" y="4382"/>
                  </a:cubicBezTo>
                  <a:cubicBezTo>
                    <a:pt x="2862" y="4288"/>
                    <a:pt x="2862" y="4288"/>
                    <a:pt x="2862" y="4288"/>
                  </a:cubicBezTo>
                  <a:cubicBezTo>
                    <a:pt x="2883" y="4201"/>
                    <a:pt x="2883" y="4201"/>
                    <a:pt x="2883" y="4201"/>
                  </a:cubicBezTo>
                  <a:cubicBezTo>
                    <a:pt x="2894" y="4039"/>
                    <a:pt x="2894" y="4039"/>
                    <a:pt x="2894" y="4039"/>
                  </a:cubicBezTo>
                  <a:cubicBezTo>
                    <a:pt x="2876" y="3930"/>
                    <a:pt x="2876" y="3930"/>
                    <a:pt x="2876" y="3930"/>
                  </a:cubicBezTo>
                  <a:cubicBezTo>
                    <a:pt x="2895" y="3818"/>
                    <a:pt x="2895" y="3818"/>
                    <a:pt x="2895" y="3818"/>
                  </a:cubicBezTo>
                  <a:cubicBezTo>
                    <a:pt x="2911" y="3667"/>
                    <a:pt x="2911" y="3667"/>
                    <a:pt x="2911" y="3667"/>
                  </a:cubicBezTo>
                  <a:cubicBezTo>
                    <a:pt x="2965" y="3687"/>
                    <a:pt x="2965" y="3687"/>
                    <a:pt x="2965" y="3687"/>
                  </a:cubicBezTo>
                  <a:cubicBezTo>
                    <a:pt x="2995" y="3655"/>
                    <a:pt x="2995" y="3655"/>
                    <a:pt x="2995" y="3655"/>
                  </a:cubicBezTo>
                  <a:cubicBezTo>
                    <a:pt x="3015" y="3617"/>
                    <a:pt x="3015" y="3617"/>
                    <a:pt x="3015" y="3617"/>
                  </a:cubicBezTo>
                  <a:cubicBezTo>
                    <a:pt x="3035" y="3544"/>
                    <a:pt x="3035" y="3544"/>
                    <a:pt x="3035" y="3544"/>
                  </a:cubicBezTo>
                  <a:cubicBezTo>
                    <a:pt x="3033" y="3474"/>
                    <a:pt x="3033" y="3474"/>
                    <a:pt x="3033" y="3474"/>
                  </a:cubicBezTo>
                  <a:cubicBezTo>
                    <a:pt x="3048" y="3444"/>
                    <a:pt x="3048" y="3444"/>
                    <a:pt x="3048" y="3444"/>
                  </a:cubicBezTo>
                  <a:cubicBezTo>
                    <a:pt x="3063" y="3420"/>
                    <a:pt x="3063" y="3420"/>
                    <a:pt x="3063" y="3420"/>
                  </a:cubicBezTo>
                  <a:cubicBezTo>
                    <a:pt x="3172" y="3364"/>
                    <a:pt x="3172" y="3364"/>
                    <a:pt x="3172" y="3364"/>
                  </a:cubicBezTo>
                  <a:cubicBezTo>
                    <a:pt x="3261" y="3341"/>
                    <a:pt x="3261" y="3341"/>
                    <a:pt x="3261" y="3341"/>
                  </a:cubicBezTo>
                  <a:cubicBezTo>
                    <a:pt x="3336" y="3271"/>
                    <a:pt x="3336" y="3271"/>
                    <a:pt x="3336" y="3271"/>
                  </a:cubicBezTo>
                  <a:cubicBezTo>
                    <a:pt x="3370" y="3223"/>
                    <a:pt x="3370" y="3223"/>
                    <a:pt x="3370" y="3223"/>
                  </a:cubicBezTo>
                  <a:cubicBezTo>
                    <a:pt x="3422" y="3182"/>
                    <a:pt x="3422" y="3182"/>
                    <a:pt x="3422" y="3182"/>
                  </a:cubicBezTo>
                  <a:cubicBezTo>
                    <a:pt x="3462" y="3178"/>
                    <a:pt x="3462" y="3178"/>
                    <a:pt x="3462" y="3178"/>
                  </a:cubicBezTo>
                  <a:cubicBezTo>
                    <a:pt x="3515" y="3172"/>
                    <a:pt x="3515" y="3172"/>
                    <a:pt x="3515" y="3172"/>
                  </a:cubicBezTo>
                  <a:cubicBezTo>
                    <a:pt x="3578" y="3105"/>
                    <a:pt x="3578" y="3105"/>
                    <a:pt x="3578" y="3105"/>
                  </a:cubicBezTo>
                  <a:cubicBezTo>
                    <a:pt x="3583" y="3066"/>
                    <a:pt x="3583" y="3066"/>
                    <a:pt x="3583" y="3066"/>
                  </a:cubicBezTo>
                  <a:cubicBezTo>
                    <a:pt x="3590" y="3045"/>
                    <a:pt x="3590" y="3045"/>
                    <a:pt x="3590" y="3045"/>
                  </a:cubicBezTo>
                  <a:cubicBezTo>
                    <a:pt x="3604" y="3020"/>
                    <a:pt x="3604" y="3020"/>
                    <a:pt x="3604" y="3020"/>
                  </a:cubicBezTo>
                  <a:cubicBezTo>
                    <a:pt x="3622" y="2976"/>
                    <a:pt x="3622" y="2976"/>
                    <a:pt x="3622" y="2976"/>
                  </a:cubicBezTo>
                  <a:cubicBezTo>
                    <a:pt x="3635" y="2914"/>
                    <a:pt x="3635" y="2914"/>
                    <a:pt x="3635" y="2914"/>
                  </a:cubicBezTo>
                  <a:cubicBezTo>
                    <a:pt x="3628" y="2902"/>
                    <a:pt x="3628" y="2902"/>
                    <a:pt x="3628" y="2902"/>
                  </a:cubicBezTo>
                  <a:cubicBezTo>
                    <a:pt x="3607" y="2876"/>
                    <a:pt x="3607" y="2876"/>
                    <a:pt x="3607" y="2876"/>
                  </a:cubicBezTo>
                  <a:cubicBezTo>
                    <a:pt x="3596" y="2857"/>
                    <a:pt x="3596" y="2857"/>
                    <a:pt x="3596" y="2857"/>
                  </a:cubicBezTo>
                  <a:cubicBezTo>
                    <a:pt x="3615" y="2846"/>
                    <a:pt x="3615" y="2846"/>
                    <a:pt x="3615" y="2846"/>
                  </a:cubicBezTo>
                  <a:cubicBezTo>
                    <a:pt x="3622" y="2833"/>
                    <a:pt x="3622" y="2833"/>
                    <a:pt x="3622" y="2833"/>
                  </a:cubicBezTo>
                  <a:cubicBezTo>
                    <a:pt x="3603" y="2819"/>
                    <a:pt x="3603" y="2819"/>
                    <a:pt x="3603" y="2819"/>
                  </a:cubicBezTo>
                  <a:cubicBezTo>
                    <a:pt x="3569" y="2798"/>
                    <a:pt x="3569" y="2798"/>
                    <a:pt x="3569" y="2798"/>
                  </a:cubicBezTo>
                  <a:cubicBezTo>
                    <a:pt x="3535" y="2797"/>
                    <a:pt x="3535" y="2797"/>
                    <a:pt x="3535" y="2797"/>
                  </a:cubicBezTo>
                  <a:cubicBezTo>
                    <a:pt x="3455" y="2812"/>
                    <a:pt x="3455" y="2812"/>
                    <a:pt x="3455" y="2812"/>
                  </a:cubicBezTo>
                  <a:cubicBezTo>
                    <a:pt x="3411" y="2833"/>
                    <a:pt x="3411" y="2833"/>
                    <a:pt x="3411" y="2833"/>
                  </a:cubicBezTo>
                  <a:cubicBezTo>
                    <a:pt x="3270" y="2922"/>
                    <a:pt x="3270" y="2922"/>
                    <a:pt x="3270" y="2922"/>
                  </a:cubicBezTo>
                  <a:cubicBezTo>
                    <a:pt x="3200" y="2985"/>
                    <a:pt x="3200" y="2985"/>
                    <a:pt x="3200" y="2985"/>
                  </a:cubicBezTo>
                  <a:cubicBezTo>
                    <a:pt x="3134" y="3045"/>
                    <a:pt x="3134" y="3045"/>
                    <a:pt x="3134" y="3045"/>
                  </a:cubicBezTo>
                  <a:cubicBezTo>
                    <a:pt x="3090" y="3099"/>
                    <a:pt x="3090" y="3099"/>
                    <a:pt x="3090" y="3099"/>
                  </a:cubicBezTo>
                  <a:cubicBezTo>
                    <a:pt x="3013" y="3199"/>
                    <a:pt x="3013" y="3199"/>
                    <a:pt x="3013" y="3199"/>
                  </a:cubicBezTo>
                  <a:cubicBezTo>
                    <a:pt x="2934" y="3329"/>
                    <a:pt x="2934" y="3329"/>
                    <a:pt x="2934" y="3329"/>
                  </a:cubicBezTo>
                  <a:cubicBezTo>
                    <a:pt x="2869" y="3500"/>
                    <a:pt x="2869" y="3500"/>
                    <a:pt x="2869" y="3500"/>
                  </a:cubicBezTo>
                  <a:cubicBezTo>
                    <a:pt x="2823" y="3639"/>
                    <a:pt x="2823" y="3639"/>
                    <a:pt x="2823" y="3639"/>
                  </a:cubicBezTo>
                  <a:cubicBezTo>
                    <a:pt x="2763" y="3810"/>
                    <a:pt x="2763" y="3810"/>
                    <a:pt x="2763" y="3810"/>
                  </a:cubicBezTo>
                  <a:cubicBezTo>
                    <a:pt x="2731" y="3836"/>
                    <a:pt x="2731" y="3836"/>
                    <a:pt x="2731" y="3836"/>
                  </a:cubicBezTo>
                  <a:cubicBezTo>
                    <a:pt x="2711" y="3846"/>
                    <a:pt x="2711" y="3846"/>
                    <a:pt x="2711" y="3846"/>
                  </a:cubicBezTo>
                  <a:cubicBezTo>
                    <a:pt x="2684" y="3838"/>
                    <a:pt x="2684" y="3838"/>
                    <a:pt x="2684" y="3838"/>
                  </a:cubicBezTo>
                  <a:cubicBezTo>
                    <a:pt x="2681" y="3804"/>
                    <a:pt x="2681" y="3804"/>
                    <a:pt x="2681" y="3804"/>
                  </a:cubicBezTo>
                  <a:cubicBezTo>
                    <a:pt x="2687" y="3769"/>
                    <a:pt x="2687" y="3769"/>
                    <a:pt x="2687" y="3769"/>
                  </a:cubicBezTo>
                  <a:cubicBezTo>
                    <a:pt x="2703" y="3716"/>
                    <a:pt x="2703" y="3716"/>
                    <a:pt x="2703" y="3716"/>
                  </a:cubicBezTo>
                  <a:cubicBezTo>
                    <a:pt x="2723" y="3675"/>
                    <a:pt x="2723" y="3675"/>
                    <a:pt x="2723" y="3675"/>
                  </a:cubicBezTo>
                  <a:cubicBezTo>
                    <a:pt x="2755" y="3599"/>
                    <a:pt x="2755" y="3599"/>
                    <a:pt x="2755" y="3599"/>
                  </a:cubicBezTo>
                  <a:cubicBezTo>
                    <a:pt x="2787" y="3531"/>
                    <a:pt x="2787" y="3531"/>
                    <a:pt x="2787" y="3531"/>
                  </a:cubicBezTo>
                  <a:cubicBezTo>
                    <a:pt x="2642" y="3526"/>
                    <a:pt x="2642" y="3526"/>
                    <a:pt x="2642" y="3526"/>
                  </a:cubicBezTo>
                  <a:cubicBezTo>
                    <a:pt x="2620" y="3533"/>
                    <a:pt x="2620" y="3533"/>
                    <a:pt x="2620" y="3533"/>
                  </a:cubicBezTo>
                  <a:cubicBezTo>
                    <a:pt x="2592" y="3533"/>
                    <a:pt x="2592" y="3533"/>
                    <a:pt x="2592" y="3533"/>
                  </a:cubicBezTo>
                  <a:cubicBezTo>
                    <a:pt x="2571" y="3544"/>
                    <a:pt x="2571" y="3544"/>
                    <a:pt x="2571" y="3544"/>
                  </a:cubicBezTo>
                  <a:cubicBezTo>
                    <a:pt x="2548" y="3537"/>
                    <a:pt x="2548" y="3537"/>
                    <a:pt x="2548" y="3537"/>
                  </a:cubicBezTo>
                  <a:cubicBezTo>
                    <a:pt x="2542" y="3530"/>
                    <a:pt x="2542" y="3530"/>
                    <a:pt x="2542" y="3530"/>
                  </a:cubicBezTo>
                  <a:cubicBezTo>
                    <a:pt x="2540" y="3501"/>
                    <a:pt x="2540" y="3501"/>
                    <a:pt x="2540" y="3501"/>
                  </a:cubicBezTo>
                  <a:cubicBezTo>
                    <a:pt x="2547" y="3494"/>
                    <a:pt x="2547" y="3494"/>
                    <a:pt x="2547" y="3494"/>
                  </a:cubicBezTo>
                  <a:cubicBezTo>
                    <a:pt x="2570" y="3485"/>
                    <a:pt x="2570" y="3485"/>
                    <a:pt x="2570" y="3485"/>
                  </a:cubicBezTo>
                  <a:cubicBezTo>
                    <a:pt x="2596" y="3485"/>
                    <a:pt x="2596" y="3485"/>
                    <a:pt x="2596" y="3485"/>
                  </a:cubicBezTo>
                  <a:cubicBezTo>
                    <a:pt x="2679" y="3485"/>
                    <a:pt x="2679" y="3485"/>
                    <a:pt x="2679" y="3485"/>
                  </a:cubicBezTo>
                  <a:cubicBezTo>
                    <a:pt x="2752" y="3470"/>
                    <a:pt x="2752" y="3470"/>
                    <a:pt x="2752" y="3470"/>
                  </a:cubicBezTo>
                  <a:cubicBezTo>
                    <a:pt x="2793" y="3455"/>
                    <a:pt x="2793" y="3455"/>
                    <a:pt x="2793" y="3455"/>
                  </a:cubicBezTo>
                  <a:cubicBezTo>
                    <a:pt x="2808" y="3437"/>
                    <a:pt x="2808" y="3437"/>
                    <a:pt x="2808" y="3437"/>
                  </a:cubicBezTo>
                  <a:cubicBezTo>
                    <a:pt x="2824" y="3290"/>
                    <a:pt x="2824" y="3290"/>
                    <a:pt x="2824" y="3290"/>
                  </a:cubicBezTo>
                  <a:cubicBezTo>
                    <a:pt x="2833" y="3275"/>
                    <a:pt x="2833" y="3275"/>
                    <a:pt x="2833" y="3275"/>
                  </a:cubicBezTo>
                  <a:cubicBezTo>
                    <a:pt x="2857" y="3220"/>
                    <a:pt x="2857" y="3220"/>
                    <a:pt x="2857" y="3220"/>
                  </a:cubicBezTo>
                  <a:cubicBezTo>
                    <a:pt x="2871" y="3179"/>
                    <a:pt x="2871" y="3179"/>
                    <a:pt x="2871" y="3179"/>
                  </a:cubicBezTo>
                  <a:cubicBezTo>
                    <a:pt x="2904" y="3151"/>
                    <a:pt x="2904" y="3151"/>
                    <a:pt x="2904" y="3151"/>
                  </a:cubicBezTo>
                  <a:cubicBezTo>
                    <a:pt x="2912" y="3086"/>
                    <a:pt x="2912" y="3086"/>
                    <a:pt x="2912" y="3086"/>
                  </a:cubicBezTo>
                  <a:cubicBezTo>
                    <a:pt x="2940" y="3055"/>
                    <a:pt x="2940" y="3055"/>
                    <a:pt x="2940" y="3055"/>
                  </a:cubicBezTo>
                  <a:cubicBezTo>
                    <a:pt x="2976" y="3036"/>
                    <a:pt x="2976" y="3036"/>
                    <a:pt x="2976" y="3036"/>
                  </a:cubicBezTo>
                  <a:cubicBezTo>
                    <a:pt x="3023" y="2992"/>
                    <a:pt x="3023" y="2992"/>
                    <a:pt x="3023" y="2992"/>
                  </a:cubicBezTo>
                  <a:cubicBezTo>
                    <a:pt x="3023" y="2960"/>
                    <a:pt x="3023" y="2960"/>
                    <a:pt x="3023" y="2960"/>
                  </a:cubicBezTo>
                  <a:cubicBezTo>
                    <a:pt x="3017" y="2899"/>
                    <a:pt x="3017" y="2899"/>
                    <a:pt x="3017" y="2899"/>
                  </a:cubicBezTo>
                  <a:cubicBezTo>
                    <a:pt x="3032" y="2786"/>
                    <a:pt x="3032" y="2786"/>
                    <a:pt x="3032" y="2786"/>
                  </a:cubicBezTo>
                  <a:cubicBezTo>
                    <a:pt x="3061" y="2740"/>
                    <a:pt x="3061" y="2740"/>
                    <a:pt x="3061" y="2740"/>
                  </a:cubicBezTo>
                  <a:cubicBezTo>
                    <a:pt x="3080" y="2703"/>
                    <a:pt x="3080" y="2703"/>
                    <a:pt x="3080" y="2703"/>
                  </a:cubicBezTo>
                  <a:cubicBezTo>
                    <a:pt x="3074" y="2681"/>
                    <a:pt x="3074" y="2681"/>
                    <a:pt x="3074" y="2681"/>
                  </a:cubicBezTo>
                  <a:cubicBezTo>
                    <a:pt x="3077" y="2660"/>
                    <a:pt x="3077" y="2660"/>
                    <a:pt x="3077" y="2660"/>
                  </a:cubicBezTo>
                  <a:cubicBezTo>
                    <a:pt x="3108" y="2652"/>
                    <a:pt x="3108" y="2652"/>
                    <a:pt x="3108" y="2652"/>
                  </a:cubicBezTo>
                  <a:cubicBezTo>
                    <a:pt x="3127" y="2636"/>
                    <a:pt x="3127" y="2636"/>
                    <a:pt x="3127" y="2636"/>
                  </a:cubicBezTo>
                  <a:cubicBezTo>
                    <a:pt x="3167" y="2609"/>
                    <a:pt x="3167" y="2609"/>
                    <a:pt x="3167" y="2609"/>
                  </a:cubicBezTo>
                  <a:cubicBezTo>
                    <a:pt x="3259" y="2568"/>
                    <a:pt x="3259" y="2568"/>
                    <a:pt x="3259" y="2568"/>
                  </a:cubicBezTo>
                  <a:cubicBezTo>
                    <a:pt x="3391" y="2496"/>
                    <a:pt x="3391" y="2496"/>
                    <a:pt x="3391" y="2496"/>
                  </a:cubicBezTo>
                  <a:cubicBezTo>
                    <a:pt x="3446" y="2460"/>
                    <a:pt x="3446" y="2460"/>
                    <a:pt x="3446" y="2460"/>
                  </a:cubicBezTo>
                  <a:cubicBezTo>
                    <a:pt x="3480" y="2440"/>
                    <a:pt x="3480" y="2440"/>
                    <a:pt x="3480" y="2440"/>
                  </a:cubicBezTo>
                  <a:cubicBezTo>
                    <a:pt x="3514" y="2440"/>
                    <a:pt x="3514" y="2440"/>
                    <a:pt x="3514" y="2440"/>
                  </a:cubicBezTo>
                  <a:cubicBezTo>
                    <a:pt x="3556" y="2425"/>
                    <a:pt x="3556" y="2425"/>
                    <a:pt x="3556" y="2425"/>
                  </a:cubicBezTo>
                  <a:cubicBezTo>
                    <a:pt x="3614" y="2394"/>
                    <a:pt x="3614" y="2394"/>
                    <a:pt x="3614" y="2394"/>
                  </a:cubicBezTo>
                  <a:cubicBezTo>
                    <a:pt x="3671" y="2351"/>
                    <a:pt x="3671" y="2351"/>
                    <a:pt x="3671" y="2351"/>
                  </a:cubicBezTo>
                  <a:cubicBezTo>
                    <a:pt x="3702" y="2320"/>
                    <a:pt x="3702" y="2320"/>
                    <a:pt x="3702" y="2320"/>
                  </a:cubicBezTo>
                  <a:cubicBezTo>
                    <a:pt x="3771" y="2282"/>
                    <a:pt x="3771" y="2282"/>
                    <a:pt x="3771" y="2282"/>
                  </a:cubicBezTo>
                  <a:cubicBezTo>
                    <a:pt x="3844" y="2276"/>
                    <a:pt x="3844" y="2276"/>
                    <a:pt x="3844" y="2276"/>
                  </a:cubicBezTo>
                  <a:cubicBezTo>
                    <a:pt x="3885" y="2232"/>
                    <a:pt x="3885" y="2232"/>
                    <a:pt x="3885" y="2232"/>
                  </a:cubicBezTo>
                  <a:cubicBezTo>
                    <a:pt x="3942" y="2191"/>
                    <a:pt x="3942" y="2191"/>
                    <a:pt x="3942" y="2191"/>
                  </a:cubicBezTo>
                  <a:cubicBezTo>
                    <a:pt x="3996" y="2151"/>
                    <a:pt x="3996" y="2151"/>
                    <a:pt x="3996" y="2151"/>
                  </a:cubicBezTo>
                  <a:cubicBezTo>
                    <a:pt x="4057" y="2112"/>
                    <a:pt x="4057" y="2112"/>
                    <a:pt x="4057" y="2112"/>
                  </a:cubicBezTo>
                  <a:cubicBezTo>
                    <a:pt x="4097" y="2068"/>
                    <a:pt x="4097" y="2068"/>
                    <a:pt x="4097" y="2068"/>
                  </a:cubicBezTo>
                  <a:cubicBezTo>
                    <a:pt x="4097" y="1998"/>
                    <a:pt x="4097" y="1998"/>
                    <a:pt x="4097" y="1998"/>
                  </a:cubicBezTo>
                  <a:cubicBezTo>
                    <a:pt x="4104" y="1957"/>
                    <a:pt x="4104" y="1957"/>
                    <a:pt x="4104" y="1957"/>
                  </a:cubicBezTo>
                  <a:cubicBezTo>
                    <a:pt x="4143" y="1928"/>
                    <a:pt x="4143" y="1928"/>
                    <a:pt x="4143" y="1928"/>
                  </a:cubicBezTo>
                  <a:cubicBezTo>
                    <a:pt x="4146" y="1862"/>
                    <a:pt x="4146" y="1862"/>
                    <a:pt x="4146" y="1862"/>
                  </a:cubicBezTo>
                  <a:cubicBezTo>
                    <a:pt x="4147" y="1805"/>
                    <a:pt x="4147" y="1805"/>
                    <a:pt x="4147" y="1805"/>
                  </a:cubicBezTo>
                  <a:cubicBezTo>
                    <a:pt x="4136" y="1803"/>
                    <a:pt x="4136" y="1803"/>
                    <a:pt x="4136" y="1803"/>
                  </a:cubicBezTo>
                  <a:cubicBezTo>
                    <a:pt x="4132" y="1738"/>
                    <a:pt x="4132" y="1738"/>
                    <a:pt x="4132" y="1738"/>
                  </a:cubicBezTo>
                  <a:cubicBezTo>
                    <a:pt x="4146" y="1695"/>
                    <a:pt x="4146" y="1695"/>
                    <a:pt x="4146" y="1695"/>
                  </a:cubicBezTo>
                  <a:cubicBezTo>
                    <a:pt x="4157" y="1653"/>
                    <a:pt x="4157" y="1653"/>
                    <a:pt x="4157" y="1653"/>
                  </a:cubicBezTo>
                  <a:cubicBezTo>
                    <a:pt x="4185" y="1627"/>
                    <a:pt x="4185" y="1627"/>
                    <a:pt x="4185" y="1627"/>
                  </a:cubicBezTo>
                  <a:cubicBezTo>
                    <a:pt x="4221" y="1585"/>
                    <a:pt x="4221" y="1585"/>
                    <a:pt x="4221" y="1585"/>
                  </a:cubicBezTo>
                  <a:cubicBezTo>
                    <a:pt x="4242" y="1562"/>
                    <a:pt x="4242" y="1562"/>
                    <a:pt x="4242" y="1562"/>
                  </a:cubicBezTo>
                  <a:cubicBezTo>
                    <a:pt x="4314" y="1534"/>
                    <a:pt x="4314" y="1534"/>
                    <a:pt x="4314" y="1534"/>
                  </a:cubicBezTo>
                  <a:cubicBezTo>
                    <a:pt x="4343" y="1508"/>
                    <a:pt x="4343" y="1508"/>
                    <a:pt x="4343" y="1508"/>
                  </a:cubicBezTo>
                  <a:lnTo>
                    <a:pt x="4257" y="1383"/>
                  </a:lnTo>
                  <a:close/>
                </a:path>
              </a:pathLst>
            </a:custGeom>
            <a:solidFill>
              <a:schemeClr val="accent4"/>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15" name="Google Shape;2415;p73"/>
            <p:cNvSpPr/>
            <p:nvPr/>
          </p:nvSpPr>
          <p:spPr>
            <a:xfrm>
              <a:off x="11441461" y="9511635"/>
              <a:ext cx="805603" cy="694189"/>
            </a:xfrm>
            <a:custGeom>
              <a:pathLst>
                <a:path extrusionOk="0" h="162" w="188">
                  <a:moveTo>
                    <a:pt x="53" y="31"/>
                  </a:moveTo>
                  <a:lnTo>
                    <a:pt x="37" y="35"/>
                  </a:lnTo>
                  <a:lnTo>
                    <a:pt x="17" y="45"/>
                  </a:lnTo>
                  <a:lnTo>
                    <a:pt x="15" y="49"/>
                  </a:lnTo>
                  <a:lnTo>
                    <a:pt x="12" y="54"/>
                  </a:lnTo>
                  <a:lnTo>
                    <a:pt x="12" y="67"/>
                  </a:lnTo>
                  <a:lnTo>
                    <a:pt x="9" y="80"/>
                  </a:lnTo>
                  <a:lnTo>
                    <a:pt x="5" y="87"/>
                  </a:lnTo>
                  <a:lnTo>
                    <a:pt x="0" y="92"/>
                  </a:lnTo>
                  <a:lnTo>
                    <a:pt x="3" y="94"/>
                  </a:lnTo>
                  <a:lnTo>
                    <a:pt x="3" y="96"/>
                  </a:lnTo>
                  <a:lnTo>
                    <a:pt x="16" y="92"/>
                  </a:lnTo>
                  <a:lnTo>
                    <a:pt x="22" y="88"/>
                  </a:lnTo>
                  <a:lnTo>
                    <a:pt x="29" y="83"/>
                  </a:lnTo>
                  <a:lnTo>
                    <a:pt x="35" y="80"/>
                  </a:lnTo>
                  <a:lnTo>
                    <a:pt x="44" y="82"/>
                  </a:lnTo>
                  <a:lnTo>
                    <a:pt x="47" y="88"/>
                  </a:lnTo>
                  <a:lnTo>
                    <a:pt x="53" y="96"/>
                  </a:lnTo>
                  <a:lnTo>
                    <a:pt x="59" y="113"/>
                  </a:lnTo>
                  <a:lnTo>
                    <a:pt x="69" y="132"/>
                  </a:lnTo>
                  <a:lnTo>
                    <a:pt x="69" y="144"/>
                  </a:lnTo>
                  <a:lnTo>
                    <a:pt x="78" y="144"/>
                  </a:lnTo>
                  <a:lnTo>
                    <a:pt x="81" y="144"/>
                  </a:lnTo>
                  <a:lnTo>
                    <a:pt x="84" y="150"/>
                  </a:lnTo>
                  <a:lnTo>
                    <a:pt x="87" y="153"/>
                  </a:lnTo>
                  <a:lnTo>
                    <a:pt x="92" y="156"/>
                  </a:lnTo>
                  <a:lnTo>
                    <a:pt x="96" y="162"/>
                  </a:lnTo>
                  <a:lnTo>
                    <a:pt x="102" y="162"/>
                  </a:lnTo>
                  <a:lnTo>
                    <a:pt x="106" y="162"/>
                  </a:lnTo>
                  <a:lnTo>
                    <a:pt x="109" y="159"/>
                  </a:lnTo>
                  <a:lnTo>
                    <a:pt x="109" y="155"/>
                  </a:lnTo>
                  <a:lnTo>
                    <a:pt x="117" y="157"/>
                  </a:lnTo>
                  <a:lnTo>
                    <a:pt x="122" y="155"/>
                  </a:lnTo>
                  <a:lnTo>
                    <a:pt x="127" y="151"/>
                  </a:lnTo>
                  <a:lnTo>
                    <a:pt x="136" y="143"/>
                  </a:lnTo>
                  <a:lnTo>
                    <a:pt x="140" y="136"/>
                  </a:lnTo>
                  <a:lnTo>
                    <a:pt x="146" y="132"/>
                  </a:lnTo>
                  <a:lnTo>
                    <a:pt x="150" y="125"/>
                  </a:lnTo>
                  <a:lnTo>
                    <a:pt x="155" y="112"/>
                  </a:lnTo>
                  <a:lnTo>
                    <a:pt x="159" y="102"/>
                  </a:lnTo>
                  <a:lnTo>
                    <a:pt x="167" y="91"/>
                  </a:lnTo>
                  <a:lnTo>
                    <a:pt x="171" y="85"/>
                  </a:lnTo>
                  <a:lnTo>
                    <a:pt x="174" y="80"/>
                  </a:lnTo>
                  <a:lnTo>
                    <a:pt x="174" y="75"/>
                  </a:lnTo>
                  <a:lnTo>
                    <a:pt x="178" y="72"/>
                  </a:lnTo>
                  <a:lnTo>
                    <a:pt x="180" y="69"/>
                  </a:lnTo>
                  <a:lnTo>
                    <a:pt x="185" y="69"/>
                  </a:lnTo>
                  <a:lnTo>
                    <a:pt x="188" y="60"/>
                  </a:lnTo>
                  <a:lnTo>
                    <a:pt x="175" y="64"/>
                  </a:lnTo>
                  <a:lnTo>
                    <a:pt x="172" y="64"/>
                  </a:lnTo>
                  <a:lnTo>
                    <a:pt x="164" y="62"/>
                  </a:lnTo>
                  <a:lnTo>
                    <a:pt x="159" y="60"/>
                  </a:lnTo>
                  <a:lnTo>
                    <a:pt x="154" y="57"/>
                  </a:lnTo>
                  <a:lnTo>
                    <a:pt x="153" y="53"/>
                  </a:lnTo>
                  <a:lnTo>
                    <a:pt x="147" y="53"/>
                  </a:lnTo>
                  <a:lnTo>
                    <a:pt x="140" y="53"/>
                  </a:lnTo>
                  <a:lnTo>
                    <a:pt x="140" y="48"/>
                  </a:lnTo>
                  <a:lnTo>
                    <a:pt x="138" y="35"/>
                  </a:lnTo>
                  <a:lnTo>
                    <a:pt x="133" y="35"/>
                  </a:lnTo>
                  <a:lnTo>
                    <a:pt x="128" y="39"/>
                  </a:lnTo>
                  <a:lnTo>
                    <a:pt x="121" y="42"/>
                  </a:lnTo>
                  <a:lnTo>
                    <a:pt x="117" y="37"/>
                  </a:lnTo>
                  <a:lnTo>
                    <a:pt x="119" y="35"/>
                  </a:lnTo>
                  <a:lnTo>
                    <a:pt x="125" y="27"/>
                  </a:lnTo>
                  <a:lnTo>
                    <a:pt x="127" y="21"/>
                  </a:lnTo>
                  <a:lnTo>
                    <a:pt x="128" y="15"/>
                  </a:lnTo>
                  <a:lnTo>
                    <a:pt x="129" y="9"/>
                  </a:lnTo>
                  <a:lnTo>
                    <a:pt x="129" y="4"/>
                  </a:lnTo>
                  <a:lnTo>
                    <a:pt x="124" y="0"/>
                  </a:lnTo>
                  <a:lnTo>
                    <a:pt x="117" y="3"/>
                  </a:lnTo>
                  <a:lnTo>
                    <a:pt x="113" y="4"/>
                  </a:lnTo>
                  <a:lnTo>
                    <a:pt x="109" y="5"/>
                  </a:lnTo>
                  <a:lnTo>
                    <a:pt x="108" y="9"/>
                  </a:lnTo>
                  <a:lnTo>
                    <a:pt x="106" y="16"/>
                  </a:lnTo>
                  <a:lnTo>
                    <a:pt x="104" y="17"/>
                  </a:lnTo>
                  <a:lnTo>
                    <a:pt x="101" y="19"/>
                  </a:lnTo>
                  <a:lnTo>
                    <a:pt x="96" y="17"/>
                  </a:lnTo>
                  <a:lnTo>
                    <a:pt x="94" y="14"/>
                  </a:lnTo>
                  <a:lnTo>
                    <a:pt x="90" y="12"/>
                  </a:lnTo>
                  <a:lnTo>
                    <a:pt x="85" y="14"/>
                  </a:lnTo>
                  <a:lnTo>
                    <a:pt x="81" y="17"/>
                  </a:lnTo>
                  <a:lnTo>
                    <a:pt x="77" y="17"/>
                  </a:lnTo>
                  <a:lnTo>
                    <a:pt x="70" y="13"/>
                  </a:lnTo>
                  <a:lnTo>
                    <a:pt x="66" y="18"/>
                  </a:lnTo>
                  <a:lnTo>
                    <a:pt x="53" y="31"/>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16" name="Google Shape;2416;p73"/>
            <p:cNvSpPr/>
            <p:nvPr/>
          </p:nvSpPr>
          <p:spPr>
            <a:xfrm>
              <a:off x="12084229" y="9348800"/>
              <a:ext cx="711330" cy="1101277"/>
            </a:xfrm>
            <a:custGeom>
              <a:pathLst>
                <a:path extrusionOk="0" h="1437" w="934">
                  <a:moveTo>
                    <a:pt x="915" y="164"/>
                  </a:moveTo>
                  <a:cubicBezTo>
                    <a:pt x="889" y="132"/>
                    <a:pt x="889" y="132"/>
                    <a:pt x="889" y="132"/>
                  </a:cubicBezTo>
                  <a:cubicBezTo>
                    <a:pt x="870" y="132"/>
                    <a:pt x="870" y="132"/>
                    <a:pt x="870" y="132"/>
                  </a:cubicBezTo>
                  <a:cubicBezTo>
                    <a:pt x="856" y="132"/>
                    <a:pt x="856" y="132"/>
                    <a:pt x="856" y="132"/>
                  </a:cubicBezTo>
                  <a:cubicBezTo>
                    <a:pt x="813" y="132"/>
                    <a:pt x="813" y="132"/>
                    <a:pt x="813" y="132"/>
                  </a:cubicBezTo>
                  <a:cubicBezTo>
                    <a:pt x="792" y="156"/>
                    <a:pt x="792" y="156"/>
                    <a:pt x="792" y="156"/>
                  </a:cubicBezTo>
                  <a:cubicBezTo>
                    <a:pt x="800" y="189"/>
                    <a:pt x="800" y="189"/>
                    <a:pt x="800" y="189"/>
                  </a:cubicBezTo>
                  <a:cubicBezTo>
                    <a:pt x="800" y="226"/>
                    <a:pt x="800" y="226"/>
                    <a:pt x="800" y="226"/>
                  </a:cubicBezTo>
                  <a:cubicBezTo>
                    <a:pt x="759" y="240"/>
                    <a:pt x="759" y="240"/>
                    <a:pt x="759" y="240"/>
                  </a:cubicBezTo>
                  <a:cubicBezTo>
                    <a:pt x="759" y="186"/>
                    <a:pt x="759" y="186"/>
                    <a:pt x="759" y="186"/>
                  </a:cubicBezTo>
                  <a:cubicBezTo>
                    <a:pt x="757" y="132"/>
                    <a:pt x="757" y="132"/>
                    <a:pt x="757" y="132"/>
                  </a:cubicBezTo>
                  <a:cubicBezTo>
                    <a:pt x="743" y="84"/>
                    <a:pt x="743" y="84"/>
                    <a:pt x="743" y="84"/>
                  </a:cubicBezTo>
                  <a:cubicBezTo>
                    <a:pt x="719" y="35"/>
                    <a:pt x="719" y="35"/>
                    <a:pt x="719" y="35"/>
                  </a:cubicBezTo>
                  <a:cubicBezTo>
                    <a:pt x="687" y="0"/>
                    <a:pt x="687" y="0"/>
                    <a:pt x="687" y="0"/>
                  </a:cubicBezTo>
                  <a:cubicBezTo>
                    <a:pt x="654" y="0"/>
                    <a:pt x="654" y="0"/>
                    <a:pt x="654" y="0"/>
                  </a:cubicBezTo>
                  <a:cubicBezTo>
                    <a:pt x="641" y="70"/>
                    <a:pt x="641" y="70"/>
                    <a:pt x="641" y="70"/>
                  </a:cubicBezTo>
                  <a:cubicBezTo>
                    <a:pt x="641" y="127"/>
                    <a:pt x="641" y="127"/>
                    <a:pt x="641" y="127"/>
                  </a:cubicBezTo>
                  <a:cubicBezTo>
                    <a:pt x="641" y="156"/>
                    <a:pt x="641" y="156"/>
                    <a:pt x="641" y="156"/>
                  </a:cubicBezTo>
                  <a:cubicBezTo>
                    <a:pt x="622" y="194"/>
                    <a:pt x="622" y="194"/>
                    <a:pt x="622" y="194"/>
                  </a:cubicBezTo>
                  <a:cubicBezTo>
                    <a:pt x="625" y="237"/>
                    <a:pt x="625" y="237"/>
                    <a:pt x="625" y="237"/>
                  </a:cubicBezTo>
                  <a:cubicBezTo>
                    <a:pt x="611" y="277"/>
                    <a:pt x="611" y="277"/>
                    <a:pt x="611" y="277"/>
                  </a:cubicBezTo>
                  <a:cubicBezTo>
                    <a:pt x="614" y="304"/>
                    <a:pt x="614" y="304"/>
                    <a:pt x="614" y="304"/>
                  </a:cubicBezTo>
                  <a:cubicBezTo>
                    <a:pt x="630" y="331"/>
                    <a:pt x="630" y="331"/>
                    <a:pt x="630" y="331"/>
                  </a:cubicBezTo>
                  <a:cubicBezTo>
                    <a:pt x="644" y="350"/>
                    <a:pt x="644" y="350"/>
                    <a:pt x="644" y="350"/>
                  </a:cubicBezTo>
                  <a:cubicBezTo>
                    <a:pt x="644" y="350"/>
                    <a:pt x="654" y="372"/>
                    <a:pt x="660" y="385"/>
                  </a:cubicBezTo>
                  <a:cubicBezTo>
                    <a:pt x="665" y="398"/>
                    <a:pt x="668" y="412"/>
                    <a:pt x="676" y="412"/>
                  </a:cubicBezTo>
                  <a:cubicBezTo>
                    <a:pt x="684" y="412"/>
                    <a:pt x="697" y="428"/>
                    <a:pt x="706" y="428"/>
                  </a:cubicBezTo>
                  <a:cubicBezTo>
                    <a:pt x="714" y="428"/>
                    <a:pt x="735" y="417"/>
                    <a:pt x="735" y="417"/>
                  </a:cubicBezTo>
                  <a:cubicBezTo>
                    <a:pt x="722" y="442"/>
                    <a:pt x="722" y="442"/>
                    <a:pt x="722" y="442"/>
                  </a:cubicBezTo>
                  <a:cubicBezTo>
                    <a:pt x="689" y="442"/>
                    <a:pt x="689" y="442"/>
                    <a:pt x="689" y="442"/>
                  </a:cubicBezTo>
                  <a:cubicBezTo>
                    <a:pt x="644" y="439"/>
                    <a:pt x="644" y="439"/>
                    <a:pt x="644" y="439"/>
                  </a:cubicBezTo>
                  <a:cubicBezTo>
                    <a:pt x="609" y="452"/>
                    <a:pt x="609" y="452"/>
                    <a:pt x="609" y="452"/>
                  </a:cubicBezTo>
                  <a:cubicBezTo>
                    <a:pt x="574" y="455"/>
                    <a:pt x="574" y="455"/>
                    <a:pt x="574" y="455"/>
                  </a:cubicBezTo>
                  <a:cubicBezTo>
                    <a:pt x="539" y="495"/>
                    <a:pt x="539" y="495"/>
                    <a:pt x="539" y="495"/>
                  </a:cubicBezTo>
                  <a:cubicBezTo>
                    <a:pt x="496" y="522"/>
                    <a:pt x="496" y="522"/>
                    <a:pt x="496" y="522"/>
                  </a:cubicBezTo>
                  <a:cubicBezTo>
                    <a:pt x="434" y="557"/>
                    <a:pt x="434" y="557"/>
                    <a:pt x="434" y="557"/>
                  </a:cubicBezTo>
                  <a:cubicBezTo>
                    <a:pt x="399" y="571"/>
                    <a:pt x="399" y="571"/>
                    <a:pt x="399" y="571"/>
                  </a:cubicBezTo>
                  <a:cubicBezTo>
                    <a:pt x="375" y="581"/>
                    <a:pt x="375" y="581"/>
                    <a:pt x="375" y="581"/>
                  </a:cubicBezTo>
                  <a:cubicBezTo>
                    <a:pt x="337" y="579"/>
                    <a:pt x="337" y="579"/>
                    <a:pt x="337" y="579"/>
                  </a:cubicBezTo>
                  <a:cubicBezTo>
                    <a:pt x="291" y="590"/>
                    <a:pt x="291" y="590"/>
                    <a:pt x="291" y="590"/>
                  </a:cubicBezTo>
                  <a:cubicBezTo>
                    <a:pt x="245" y="595"/>
                    <a:pt x="245" y="595"/>
                    <a:pt x="245" y="595"/>
                  </a:cubicBezTo>
                  <a:cubicBezTo>
                    <a:pt x="205" y="579"/>
                    <a:pt x="205" y="579"/>
                    <a:pt x="205" y="579"/>
                  </a:cubicBezTo>
                  <a:cubicBezTo>
                    <a:pt x="200" y="600"/>
                    <a:pt x="200" y="600"/>
                    <a:pt x="200" y="600"/>
                  </a:cubicBezTo>
                  <a:cubicBezTo>
                    <a:pt x="173" y="600"/>
                    <a:pt x="173" y="600"/>
                    <a:pt x="173" y="600"/>
                  </a:cubicBezTo>
                  <a:cubicBezTo>
                    <a:pt x="157" y="614"/>
                    <a:pt x="157" y="614"/>
                    <a:pt x="157" y="614"/>
                  </a:cubicBezTo>
                  <a:cubicBezTo>
                    <a:pt x="138" y="633"/>
                    <a:pt x="138" y="633"/>
                    <a:pt x="138" y="633"/>
                  </a:cubicBezTo>
                  <a:cubicBezTo>
                    <a:pt x="138" y="662"/>
                    <a:pt x="138" y="662"/>
                    <a:pt x="138" y="662"/>
                  </a:cubicBezTo>
                  <a:cubicBezTo>
                    <a:pt x="128" y="677"/>
                    <a:pt x="128" y="677"/>
                    <a:pt x="128" y="677"/>
                  </a:cubicBezTo>
                  <a:cubicBezTo>
                    <a:pt x="130" y="719"/>
                    <a:pt x="130" y="719"/>
                    <a:pt x="130" y="719"/>
                  </a:cubicBezTo>
                  <a:cubicBezTo>
                    <a:pt x="113" y="773"/>
                    <a:pt x="113" y="773"/>
                    <a:pt x="113" y="773"/>
                  </a:cubicBezTo>
                  <a:cubicBezTo>
                    <a:pt x="87" y="797"/>
                    <a:pt x="87" y="797"/>
                    <a:pt x="87" y="797"/>
                  </a:cubicBezTo>
                  <a:cubicBezTo>
                    <a:pt x="87" y="826"/>
                    <a:pt x="87" y="826"/>
                    <a:pt x="87" y="826"/>
                  </a:cubicBezTo>
                  <a:cubicBezTo>
                    <a:pt x="100" y="829"/>
                    <a:pt x="100" y="829"/>
                    <a:pt x="100" y="829"/>
                  </a:cubicBezTo>
                  <a:cubicBezTo>
                    <a:pt x="100" y="829"/>
                    <a:pt x="116" y="829"/>
                    <a:pt x="127" y="824"/>
                  </a:cubicBezTo>
                  <a:cubicBezTo>
                    <a:pt x="138" y="818"/>
                    <a:pt x="159" y="808"/>
                    <a:pt x="159" y="808"/>
                  </a:cubicBezTo>
                  <a:cubicBezTo>
                    <a:pt x="213" y="781"/>
                    <a:pt x="213" y="781"/>
                    <a:pt x="213" y="781"/>
                  </a:cubicBezTo>
                  <a:cubicBezTo>
                    <a:pt x="248" y="770"/>
                    <a:pt x="248" y="770"/>
                    <a:pt x="248" y="770"/>
                  </a:cubicBezTo>
                  <a:cubicBezTo>
                    <a:pt x="278" y="756"/>
                    <a:pt x="278" y="756"/>
                    <a:pt x="278" y="756"/>
                  </a:cubicBezTo>
                  <a:cubicBezTo>
                    <a:pt x="315" y="732"/>
                    <a:pt x="315" y="732"/>
                    <a:pt x="315" y="732"/>
                  </a:cubicBezTo>
                  <a:cubicBezTo>
                    <a:pt x="369" y="719"/>
                    <a:pt x="369" y="719"/>
                    <a:pt x="369" y="719"/>
                  </a:cubicBezTo>
                  <a:cubicBezTo>
                    <a:pt x="383" y="719"/>
                    <a:pt x="383" y="719"/>
                    <a:pt x="383" y="719"/>
                  </a:cubicBezTo>
                  <a:cubicBezTo>
                    <a:pt x="366" y="738"/>
                    <a:pt x="366" y="738"/>
                    <a:pt x="366" y="738"/>
                  </a:cubicBezTo>
                  <a:cubicBezTo>
                    <a:pt x="383" y="748"/>
                    <a:pt x="383" y="748"/>
                    <a:pt x="383" y="748"/>
                  </a:cubicBezTo>
                  <a:cubicBezTo>
                    <a:pt x="358" y="762"/>
                    <a:pt x="358" y="762"/>
                    <a:pt x="358" y="762"/>
                  </a:cubicBezTo>
                  <a:cubicBezTo>
                    <a:pt x="331" y="775"/>
                    <a:pt x="331" y="775"/>
                    <a:pt x="331" y="775"/>
                  </a:cubicBezTo>
                  <a:cubicBezTo>
                    <a:pt x="299" y="805"/>
                    <a:pt x="299" y="805"/>
                    <a:pt x="299" y="805"/>
                  </a:cubicBezTo>
                  <a:cubicBezTo>
                    <a:pt x="272" y="859"/>
                    <a:pt x="272" y="859"/>
                    <a:pt x="272" y="859"/>
                  </a:cubicBezTo>
                  <a:cubicBezTo>
                    <a:pt x="272" y="859"/>
                    <a:pt x="259" y="867"/>
                    <a:pt x="251" y="872"/>
                  </a:cubicBezTo>
                  <a:cubicBezTo>
                    <a:pt x="243" y="877"/>
                    <a:pt x="227" y="869"/>
                    <a:pt x="227" y="869"/>
                  </a:cubicBezTo>
                  <a:cubicBezTo>
                    <a:pt x="213" y="851"/>
                    <a:pt x="213" y="851"/>
                    <a:pt x="213" y="851"/>
                  </a:cubicBezTo>
                  <a:cubicBezTo>
                    <a:pt x="213" y="834"/>
                    <a:pt x="213" y="834"/>
                    <a:pt x="213" y="834"/>
                  </a:cubicBezTo>
                  <a:cubicBezTo>
                    <a:pt x="197" y="826"/>
                    <a:pt x="197" y="826"/>
                    <a:pt x="197" y="826"/>
                  </a:cubicBezTo>
                  <a:cubicBezTo>
                    <a:pt x="173" y="864"/>
                    <a:pt x="173" y="864"/>
                    <a:pt x="173" y="864"/>
                  </a:cubicBezTo>
                  <a:cubicBezTo>
                    <a:pt x="140" y="915"/>
                    <a:pt x="140" y="915"/>
                    <a:pt x="140" y="915"/>
                  </a:cubicBezTo>
                  <a:cubicBezTo>
                    <a:pt x="87" y="999"/>
                    <a:pt x="87" y="999"/>
                    <a:pt x="87" y="999"/>
                  </a:cubicBezTo>
                  <a:cubicBezTo>
                    <a:pt x="65" y="1031"/>
                    <a:pt x="65" y="1031"/>
                    <a:pt x="65" y="1031"/>
                  </a:cubicBezTo>
                  <a:cubicBezTo>
                    <a:pt x="41" y="1055"/>
                    <a:pt x="41" y="1055"/>
                    <a:pt x="41" y="1055"/>
                  </a:cubicBezTo>
                  <a:cubicBezTo>
                    <a:pt x="41" y="1079"/>
                    <a:pt x="41" y="1079"/>
                    <a:pt x="41" y="1079"/>
                  </a:cubicBezTo>
                  <a:cubicBezTo>
                    <a:pt x="41" y="1093"/>
                    <a:pt x="41" y="1093"/>
                    <a:pt x="41" y="1093"/>
                  </a:cubicBezTo>
                  <a:cubicBezTo>
                    <a:pt x="41" y="1093"/>
                    <a:pt x="33" y="1106"/>
                    <a:pt x="30" y="1117"/>
                  </a:cubicBezTo>
                  <a:cubicBezTo>
                    <a:pt x="27" y="1128"/>
                    <a:pt x="0" y="1163"/>
                    <a:pt x="0" y="1163"/>
                  </a:cubicBezTo>
                  <a:cubicBezTo>
                    <a:pt x="17" y="1182"/>
                    <a:pt x="17" y="1182"/>
                    <a:pt x="17" y="1182"/>
                  </a:cubicBezTo>
                  <a:cubicBezTo>
                    <a:pt x="22" y="1262"/>
                    <a:pt x="22" y="1262"/>
                    <a:pt x="22" y="1262"/>
                  </a:cubicBezTo>
                  <a:cubicBezTo>
                    <a:pt x="22" y="1319"/>
                    <a:pt x="22" y="1319"/>
                    <a:pt x="22" y="1319"/>
                  </a:cubicBezTo>
                  <a:cubicBezTo>
                    <a:pt x="49" y="1375"/>
                    <a:pt x="49" y="1375"/>
                    <a:pt x="49" y="1375"/>
                  </a:cubicBezTo>
                  <a:cubicBezTo>
                    <a:pt x="89" y="1437"/>
                    <a:pt x="89" y="1437"/>
                    <a:pt x="89" y="1437"/>
                  </a:cubicBezTo>
                  <a:cubicBezTo>
                    <a:pt x="113" y="1437"/>
                    <a:pt x="113" y="1437"/>
                    <a:pt x="113" y="1437"/>
                  </a:cubicBezTo>
                  <a:cubicBezTo>
                    <a:pt x="135" y="1410"/>
                    <a:pt x="135" y="1410"/>
                    <a:pt x="135" y="1410"/>
                  </a:cubicBezTo>
                  <a:cubicBezTo>
                    <a:pt x="135" y="1375"/>
                    <a:pt x="135" y="1375"/>
                    <a:pt x="135" y="1375"/>
                  </a:cubicBezTo>
                  <a:cubicBezTo>
                    <a:pt x="189" y="1406"/>
                    <a:pt x="189" y="1406"/>
                    <a:pt x="189" y="1406"/>
                  </a:cubicBezTo>
                  <a:cubicBezTo>
                    <a:pt x="213" y="1418"/>
                    <a:pt x="213" y="1418"/>
                    <a:pt x="213" y="1418"/>
                  </a:cubicBezTo>
                  <a:cubicBezTo>
                    <a:pt x="224" y="1437"/>
                    <a:pt x="224" y="1437"/>
                    <a:pt x="224" y="1437"/>
                  </a:cubicBezTo>
                  <a:cubicBezTo>
                    <a:pt x="243" y="1437"/>
                    <a:pt x="243" y="1437"/>
                    <a:pt x="243" y="1437"/>
                  </a:cubicBezTo>
                  <a:cubicBezTo>
                    <a:pt x="243" y="1406"/>
                    <a:pt x="243" y="1406"/>
                    <a:pt x="243" y="1406"/>
                  </a:cubicBezTo>
                  <a:cubicBezTo>
                    <a:pt x="256" y="1357"/>
                    <a:pt x="256" y="1357"/>
                    <a:pt x="256" y="1357"/>
                  </a:cubicBezTo>
                  <a:cubicBezTo>
                    <a:pt x="294" y="1313"/>
                    <a:pt x="294" y="1313"/>
                    <a:pt x="294" y="1313"/>
                  </a:cubicBezTo>
                  <a:cubicBezTo>
                    <a:pt x="326" y="1241"/>
                    <a:pt x="326" y="1241"/>
                    <a:pt x="326" y="1241"/>
                  </a:cubicBezTo>
                  <a:cubicBezTo>
                    <a:pt x="326" y="1214"/>
                    <a:pt x="326" y="1214"/>
                    <a:pt x="326" y="1214"/>
                  </a:cubicBezTo>
                  <a:cubicBezTo>
                    <a:pt x="326" y="1157"/>
                    <a:pt x="326" y="1157"/>
                    <a:pt x="326" y="1157"/>
                  </a:cubicBezTo>
                  <a:cubicBezTo>
                    <a:pt x="340" y="1144"/>
                    <a:pt x="340" y="1144"/>
                    <a:pt x="340" y="1144"/>
                  </a:cubicBezTo>
                  <a:cubicBezTo>
                    <a:pt x="340" y="1117"/>
                    <a:pt x="340" y="1117"/>
                    <a:pt x="340" y="1117"/>
                  </a:cubicBezTo>
                  <a:cubicBezTo>
                    <a:pt x="340" y="1095"/>
                    <a:pt x="340" y="1095"/>
                    <a:pt x="340" y="1095"/>
                  </a:cubicBezTo>
                  <a:cubicBezTo>
                    <a:pt x="340" y="1087"/>
                    <a:pt x="340" y="1087"/>
                    <a:pt x="340" y="1087"/>
                  </a:cubicBezTo>
                  <a:cubicBezTo>
                    <a:pt x="340" y="1077"/>
                    <a:pt x="340" y="1077"/>
                    <a:pt x="340" y="1077"/>
                  </a:cubicBezTo>
                  <a:cubicBezTo>
                    <a:pt x="326" y="1050"/>
                    <a:pt x="326" y="1050"/>
                    <a:pt x="326" y="1050"/>
                  </a:cubicBezTo>
                  <a:cubicBezTo>
                    <a:pt x="340" y="1004"/>
                    <a:pt x="340" y="1004"/>
                    <a:pt x="340" y="1004"/>
                  </a:cubicBezTo>
                  <a:cubicBezTo>
                    <a:pt x="364" y="982"/>
                    <a:pt x="364" y="982"/>
                    <a:pt x="364" y="982"/>
                  </a:cubicBezTo>
                  <a:cubicBezTo>
                    <a:pt x="396" y="945"/>
                    <a:pt x="396" y="945"/>
                    <a:pt x="396" y="945"/>
                  </a:cubicBezTo>
                  <a:cubicBezTo>
                    <a:pt x="423" y="915"/>
                    <a:pt x="423" y="915"/>
                    <a:pt x="423" y="915"/>
                  </a:cubicBezTo>
                  <a:cubicBezTo>
                    <a:pt x="496" y="864"/>
                    <a:pt x="496" y="864"/>
                    <a:pt x="496" y="864"/>
                  </a:cubicBezTo>
                  <a:cubicBezTo>
                    <a:pt x="525" y="829"/>
                    <a:pt x="525" y="829"/>
                    <a:pt x="525" y="829"/>
                  </a:cubicBezTo>
                  <a:cubicBezTo>
                    <a:pt x="558" y="799"/>
                    <a:pt x="558" y="799"/>
                    <a:pt x="558" y="799"/>
                  </a:cubicBezTo>
                  <a:cubicBezTo>
                    <a:pt x="576" y="764"/>
                    <a:pt x="576" y="764"/>
                    <a:pt x="576" y="764"/>
                  </a:cubicBezTo>
                  <a:cubicBezTo>
                    <a:pt x="609" y="732"/>
                    <a:pt x="609" y="732"/>
                    <a:pt x="609" y="732"/>
                  </a:cubicBezTo>
                  <a:cubicBezTo>
                    <a:pt x="627" y="705"/>
                    <a:pt x="627" y="705"/>
                    <a:pt x="627" y="705"/>
                  </a:cubicBezTo>
                  <a:cubicBezTo>
                    <a:pt x="644" y="678"/>
                    <a:pt x="644" y="678"/>
                    <a:pt x="644" y="678"/>
                  </a:cubicBezTo>
                  <a:cubicBezTo>
                    <a:pt x="671" y="638"/>
                    <a:pt x="671" y="638"/>
                    <a:pt x="671" y="638"/>
                  </a:cubicBezTo>
                  <a:cubicBezTo>
                    <a:pt x="692" y="608"/>
                    <a:pt x="692" y="608"/>
                    <a:pt x="692" y="608"/>
                  </a:cubicBezTo>
                  <a:cubicBezTo>
                    <a:pt x="692" y="576"/>
                    <a:pt x="692" y="576"/>
                    <a:pt x="692" y="576"/>
                  </a:cubicBezTo>
                  <a:cubicBezTo>
                    <a:pt x="724" y="533"/>
                    <a:pt x="724" y="533"/>
                    <a:pt x="724" y="533"/>
                  </a:cubicBezTo>
                  <a:cubicBezTo>
                    <a:pt x="746" y="506"/>
                    <a:pt x="746" y="506"/>
                    <a:pt x="746" y="506"/>
                  </a:cubicBezTo>
                  <a:cubicBezTo>
                    <a:pt x="786" y="490"/>
                    <a:pt x="786" y="490"/>
                    <a:pt x="786" y="490"/>
                  </a:cubicBezTo>
                  <a:cubicBezTo>
                    <a:pt x="824" y="490"/>
                    <a:pt x="824" y="490"/>
                    <a:pt x="824" y="490"/>
                  </a:cubicBezTo>
                  <a:cubicBezTo>
                    <a:pt x="794" y="458"/>
                    <a:pt x="794" y="458"/>
                    <a:pt x="794" y="458"/>
                  </a:cubicBezTo>
                  <a:cubicBezTo>
                    <a:pt x="770" y="458"/>
                    <a:pt x="770" y="458"/>
                    <a:pt x="770" y="458"/>
                  </a:cubicBezTo>
                  <a:cubicBezTo>
                    <a:pt x="757" y="458"/>
                    <a:pt x="757" y="458"/>
                    <a:pt x="757" y="458"/>
                  </a:cubicBezTo>
                  <a:cubicBezTo>
                    <a:pt x="762" y="442"/>
                    <a:pt x="762" y="442"/>
                    <a:pt x="762" y="442"/>
                  </a:cubicBezTo>
                  <a:cubicBezTo>
                    <a:pt x="781" y="407"/>
                    <a:pt x="781" y="407"/>
                    <a:pt x="781" y="407"/>
                  </a:cubicBezTo>
                  <a:cubicBezTo>
                    <a:pt x="843" y="347"/>
                    <a:pt x="843" y="347"/>
                    <a:pt x="843" y="347"/>
                  </a:cubicBezTo>
                  <a:cubicBezTo>
                    <a:pt x="867" y="312"/>
                    <a:pt x="867" y="312"/>
                    <a:pt x="867" y="312"/>
                  </a:cubicBezTo>
                  <a:cubicBezTo>
                    <a:pt x="880" y="275"/>
                    <a:pt x="880" y="275"/>
                    <a:pt x="880" y="275"/>
                  </a:cubicBezTo>
                  <a:cubicBezTo>
                    <a:pt x="880" y="250"/>
                    <a:pt x="880" y="250"/>
                    <a:pt x="880" y="250"/>
                  </a:cubicBezTo>
                  <a:cubicBezTo>
                    <a:pt x="915" y="226"/>
                    <a:pt x="915" y="226"/>
                    <a:pt x="915" y="226"/>
                  </a:cubicBezTo>
                  <a:cubicBezTo>
                    <a:pt x="934" y="197"/>
                    <a:pt x="934" y="197"/>
                    <a:pt x="934" y="197"/>
                  </a:cubicBezTo>
                  <a:lnTo>
                    <a:pt x="915" y="164"/>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17" name="Google Shape;2417;p73"/>
            <p:cNvSpPr/>
            <p:nvPr/>
          </p:nvSpPr>
          <p:spPr>
            <a:xfrm>
              <a:off x="12122793" y="9567343"/>
              <a:ext cx="329956" cy="167121"/>
            </a:xfrm>
            <a:custGeom>
              <a:pathLst>
                <a:path extrusionOk="0" h="220" w="432">
                  <a:moveTo>
                    <a:pt x="325" y="210"/>
                  </a:moveTo>
                  <a:cubicBezTo>
                    <a:pt x="355" y="203"/>
                    <a:pt x="355" y="203"/>
                    <a:pt x="355" y="203"/>
                  </a:cubicBezTo>
                  <a:cubicBezTo>
                    <a:pt x="396" y="189"/>
                    <a:pt x="396" y="189"/>
                    <a:pt x="396" y="189"/>
                  </a:cubicBezTo>
                  <a:cubicBezTo>
                    <a:pt x="396" y="165"/>
                    <a:pt x="396" y="165"/>
                    <a:pt x="396" y="165"/>
                  </a:cubicBezTo>
                  <a:cubicBezTo>
                    <a:pt x="368" y="110"/>
                    <a:pt x="368" y="110"/>
                    <a:pt x="368" y="110"/>
                  </a:cubicBezTo>
                  <a:cubicBezTo>
                    <a:pt x="368" y="110"/>
                    <a:pt x="352" y="109"/>
                    <a:pt x="360" y="100"/>
                  </a:cubicBezTo>
                  <a:cubicBezTo>
                    <a:pt x="368" y="91"/>
                    <a:pt x="376" y="82"/>
                    <a:pt x="376" y="82"/>
                  </a:cubicBezTo>
                  <a:cubicBezTo>
                    <a:pt x="376" y="82"/>
                    <a:pt x="409" y="58"/>
                    <a:pt x="412" y="54"/>
                  </a:cubicBezTo>
                  <a:cubicBezTo>
                    <a:pt x="415" y="50"/>
                    <a:pt x="432" y="34"/>
                    <a:pt x="432" y="34"/>
                  </a:cubicBezTo>
                  <a:cubicBezTo>
                    <a:pt x="423" y="0"/>
                    <a:pt x="423" y="0"/>
                    <a:pt x="423" y="0"/>
                  </a:cubicBezTo>
                  <a:cubicBezTo>
                    <a:pt x="362" y="21"/>
                    <a:pt x="362" y="21"/>
                    <a:pt x="362" y="21"/>
                  </a:cubicBezTo>
                  <a:cubicBezTo>
                    <a:pt x="362" y="21"/>
                    <a:pt x="345" y="40"/>
                    <a:pt x="338" y="42"/>
                  </a:cubicBezTo>
                  <a:cubicBezTo>
                    <a:pt x="331" y="45"/>
                    <a:pt x="318" y="57"/>
                    <a:pt x="308" y="70"/>
                  </a:cubicBezTo>
                  <a:cubicBezTo>
                    <a:pt x="297" y="83"/>
                    <a:pt x="272" y="100"/>
                    <a:pt x="263" y="105"/>
                  </a:cubicBezTo>
                  <a:cubicBezTo>
                    <a:pt x="254" y="110"/>
                    <a:pt x="265" y="109"/>
                    <a:pt x="249" y="112"/>
                  </a:cubicBezTo>
                  <a:cubicBezTo>
                    <a:pt x="233" y="114"/>
                    <a:pt x="224" y="106"/>
                    <a:pt x="208" y="112"/>
                  </a:cubicBezTo>
                  <a:cubicBezTo>
                    <a:pt x="193" y="117"/>
                    <a:pt x="139" y="120"/>
                    <a:pt x="139" y="120"/>
                  </a:cubicBezTo>
                  <a:cubicBezTo>
                    <a:pt x="119" y="135"/>
                    <a:pt x="119" y="135"/>
                    <a:pt x="119" y="135"/>
                  </a:cubicBezTo>
                  <a:cubicBezTo>
                    <a:pt x="101" y="147"/>
                    <a:pt x="101" y="147"/>
                    <a:pt x="101" y="147"/>
                  </a:cubicBezTo>
                  <a:cubicBezTo>
                    <a:pt x="80" y="134"/>
                    <a:pt x="80" y="134"/>
                    <a:pt x="80" y="134"/>
                  </a:cubicBezTo>
                  <a:cubicBezTo>
                    <a:pt x="63" y="118"/>
                    <a:pt x="63" y="118"/>
                    <a:pt x="63" y="118"/>
                  </a:cubicBezTo>
                  <a:cubicBezTo>
                    <a:pt x="35" y="85"/>
                    <a:pt x="35" y="85"/>
                    <a:pt x="35" y="85"/>
                  </a:cubicBezTo>
                  <a:cubicBezTo>
                    <a:pt x="22" y="51"/>
                    <a:pt x="22" y="51"/>
                    <a:pt x="22" y="51"/>
                  </a:cubicBezTo>
                  <a:cubicBezTo>
                    <a:pt x="22" y="51"/>
                    <a:pt x="10" y="46"/>
                    <a:pt x="6" y="49"/>
                  </a:cubicBezTo>
                  <a:cubicBezTo>
                    <a:pt x="2" y="51"/>
                    <a:pt x="0" y="87"/>
                    <a:pt x="0" y="87"/>
                  </a:cubicBezTo>
                  <a:cubicBezTo>
                    <a:pt x="0" y="114"/>
                    <a:pt x="0" y="114"/>
                    <a:pt x="0" y="114"/>
                  </a:cubicBezTo>
                  <a:cubicBezTo>
                    <a:pt x="0" y="114"/>
                    <a:pt x="12" y="131"/>
                    <a:pt x="12" y="135"/>
                  </a:cubicBezTo>
                  <a:cubicBezTo>
                    <a:pt x="12" y="139"/>
                    <a:pt x="18" y="151"/>
                    <a:pt x="18" y="151"/>
                  </a:cubicBezTo>
                  <a:cubicBezTo>
                    <a:pt x="43" y="178"/>
                    <a:pt x="43" y="178"/>
                    <a:pt x="43" y="178"/>
                  </a:cubicBezTo>
                  <a:cubicBezTo>
                    <a:pt x="98" y="186"/>
                    <a:pt x="98" y="186"/>
                    <a:pt x="98" y="186"/>
                  </a:cubicBezTo>
                  <a:cubicBezTo>
                    <a:pt x="158" y="194"/>
                    <a:pt x="158" y="194"/>
                    <a:pt x="158" y="194"/>
                  </a:cubicBezTo>
                  <a:cubicBezTo>
                    <a:pt x="158" y="194"/>
                    <a:pt x="181" y="192"/>
                    <a:pt x="185" y="192"/>
                  </a:cubicBezTo>
                  <a:cubicBezTo>
                    <a:pt x="189" y="192"/>
                    <a:pt x="204" y="193"/>
                    <a:pt x="204" y="193"/>
                  </a:cubicBezTo>
                  <a:cubicBezTo>
                    <a:pt x="204" y="193"/>
                    <a:pt x="217" y="197"/>
                    <a:pt x="224" y="202"/>
                  </a:cubicBezTo>
                  <a:cubicBezTo>
                    <a:pt x="231" y="207"/>
                    <a:pt x="212" y="201"/>
                    <a:pt x="231" y="207"/>
                  </a:cubicBezTo>
                  <a:cubicBezTo>
                    <a:pt x="249" y="214"/>
                    <a:pt x="249" y="218"/>
                    <a:pt x="272" y="219"/>
                  </a:cubicBezTo>
                  <a:cubicBezTo>
                    <a:pt x="296" y="220"/>
                    <a:pt x="316" y="219"/>
                    <a:pt x="316" y="219"/>
                  </a:cubicBezTo>
                  <a:lnTo>
                    <a:pt x="325" y="21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18" name="Google Shape;2418;p73"/>
            <p:cNvSpPr/>
            <p:nvPr/>
          </p:nvSpPr>
          <p:spPr>
            <a:xfrm>
              <a:off x="10657282" y="7090543"/>
              <a:ext cx="2866747" cy="2026863"/>
            </a:xfrm>
            <a:custGeom>
              <a:pathLst>
                <a:path extrusionOk="0" h="2652" w="3756">
                  <a:moveTo>
                    <a:pt x="3756" y="2148"/>
                  </a:moveTo>
                  <a:cubicBezTo>
                    <a:pt x="3746" y="2216"/>
                    <a:pt x="3746" y="2216"/>
                    <a:pt x="3746" y="2216"/>
                  </a:cubicBezTo>
                  <a:cubicBezTo>
                    <a:pt x="3720" y="2239"/>
                    <a:pt x="3720" y="2239"/>
                    <a:pt x="3720" y="2239"/>
                  </a:cubicBezTo>
                  <a:cubicBezTo>
                    <a:pt x="3686" y="2261"/>
                    <a:pt x="3686" y="2261"/>
                    <a:pt x="3686" y="2261"/>
                  </a:cubicBezTo>
                  <a:cubicBezTo>
                    <a:pt x="3661" y="2226"/>
                    <a:pt x="3661" y="2226"/>
                    <a:pt x="3661" y="2226"/>
                  </a:cubicBezTo>
                  <a:cubicBezTo>
                    <a:pt x="3629" y="2159"/>
                    <a:pt x="3629" y="2159"/>
                    <a:pt x="3629" y="2159"/>
                  </a:cubicBezTo>
                  <a:cubicBezTo>
                    <a:pt x="3620" y="2159"/>
                    <a:pt x="3620" y="2159"/>
                    <a:pt x="3620" y="2159"/>
                  </a:cubicBezTo>
                  <a:cubicBezTo>
                    <a:pt x="3601" y="2222"/>
                    <a:pt x="3601" y="2222"/>
                    <a:pt x="3601" y="2222"/>
                  </a:cubicBezTo>
                  <a:cubicBezTo>
                    <a:pt x="3601" y="2269"/>
                    <a:pt x="3601" y="2269"/>
                    <a:pt x="3601" y="2269"/>
                  </a:cubicBezTo>
                  <a:cubicBezTo>
                    <a:pt x="3574" y="2293"/>
                    <a:pt x="3574" y="2293"/>
                    <a:pt x="3574" y="2293"/>
                  </a:cubicBezTo>
                  <a:cubicBezTo>
                    <a:pt x="3556" y="2292"/>
                    <a:pt x="3556" y="2292"/>
                    <a:pt x="3556" y="2292"/>
                  </a:cubicBezTo>
                  <a:cubicBezTo>
                    <a:pt x="3542" y="2267"/>
                    <a:pt x="3542" y="2267"/>
                    <a:pt x="3542" y="2267"/>
                  </a:cubicBezTo>
                  <a:cubicBezTo>
                    <a:pt x="3542" y="2254"/>
                    <a:pt x="3542" y="2254"/>
                    <a:pt x="3542" y="2254"/>
                  </a:cubicBezTo>
                  <a:cubicBezTo>
                    <a:pt x="3542" y="2188"/>
                    <a:pt x="3542" y="2188"/>
                    <a:pt x="3542" y="2188"/>
                  </a:cubicBezTo>
                  <a:cubicBezTo>
                    <a:pt x="3533" y="2159"/>
                    <a:pt x="3533" y="2159"/>
                    <a:pt x="3533" y="2159"/>
                  </a:cubicBezTo>
                  <a:cubicBezTo>
                    <a:pt x="3533" y="2142"/>
                    <a:pt x="3533" y="2142"/>
                    <a:pt x="3533" y="2142"/>
                  </a:cubicBezTo>
                  <a:cubicBezTo>
                    <a:pt x="3508" y="2114"/>
                    <a:pt x="3508" y="2114"/>
                    <a:pt x="3508" y="2114"/>
                  </a:cubicBezTo>
                  <a:cubicBezTo>
                    <a:pt x="3472" y="2090"/>
                    <a:pt x="3472" y="2090"/>
                    <a:pt x="3472" y="2090"/>
                  </a:cubicBezTo>
                  <a:cubicBezTo>
                    <a:pt x="3420" y="2074"/>
                    <a:pt x="3420" y="2074"/>
                    <a:pt x="3420" y="2074"/>
                  </a:cubicBezTo>
                  <a:cubicBezTo>
                    <a:pt x="3420" y="2082"/>
                    <a:pt x="3420" y="2082"/>
                    <a:pt x="3420" y="2082"/>
                  </a:cubicBezTo>
                  <a:cubicBezTo>
                    <a:pt x="3420" y="2127"/>
                    <a:pt x="3420" y="2127"/>
                    <a:pt x="3420" y="2127"/>
                  </a:cubicBezTo>
                  <a:cubicBezTo>
                    <a:pt x="3420" y="2175"/>
                    <a:pt x="3420" y="2175"/>
                    <a:pt x="3420" y="2175"/>
                  </a:cubicBezTo>
                  <a:cubicBezTo>
                    <a:pt x="3420" y="2184"/>
                    <a:pt x="3420" y="2184"/>
                    <a:pt x="3420" y="2184"/>
                  </a:cubicBezTo>
                  <a:cubicBezTo>
                    <a:pt x="3420" y="2218"/>
                    <a:pt x="3420" y="2218"/>
                    <a:pt x="3420" y="2218"/>
                  </a:cubicBezTo>
                  <a:cubicBezTo>
                    <a:pt x="3391" y="2244"/>
                    <a:pt x="3391" y="2244"/>
                    <a:pt x="3391" y="2244"/>
                  </a:cubicBezTo>
                  <a:cubicBezTo>
                    <a:pt x="3391" y="2271"/>
                    <a:pt x="3391" y="2271"/>
                    <a:pt x="3391" y="2271"/>
                  </a:cubicBezTo>
                  <a:cubicBezTo>
                    <a:pt x="3380" y="2331"/>
                    <a:pt x="3380" y="2331"/>
                    <a:pt x="3380" y="2331"/>
                  </a:cubicBezTo>
                  <a:cubicBezTo>
                    <a:pt x="3380" y="2331"/>
                    <a:pt x="3380" y="2410"/>
                    <a:pt x="3380" y="2416"/>
                  </a:cubicBezTo>
                  <a:cubicBezTo>
                    <a:pt x="3380" y="2422"/>
                    <a:pt x="3350" y="2433"/>
                    <a:pt x="3350" y="2433"/>
                  </a:cubicBezTo>
                  <a:cubicBezTo>
                    <a:pt x="3316" y="2465"/>
                    <a:pt x="3316" y="2465"/>
                    <a:pt x="3316" y="2465"/>
                  </a:cubicBezTo>
                  <a:cubicBezTo>
                    <a:pt x="3304" y="2475"/>
                    <a:pt x="3304" y="2475"/>
                    <a:pt x="3304" y="2475"/>
                  </a:cubicBezTo>
                  <a:cubicBezTo>
                    <a:pt x="3276" y="2497"/>
                    <a:pt x="3276" y="2497"/>
                    <a:pt x="3276" y="2497"/>
                  </a:cubicBezTo>
                  <a:cubicBezTo>
                    <a:pt x="3250" y="2509"/>
                    <a:pt x="3250" y="2509"/>
                    <a:pt x="3250" y="2509"/>
                  </a:cubicBezTo>
                  <a:cubicBezTo>
                    <a:pt x="3250" y="2509"/>
                    <a:pt x="3240" y="2509"/>
                    <a:pt x="3227" y="2499"/>
                  </a:cubicBezTo>
                  <a:cubicBezTo>
                    <a:pt x="3214" y="2490"/>
                    <a:pt x="3227" y="2499"/>
                    <a:pt x="3229" y="2488"/>
                  </a:cubicBezTo>
                  <a:cubicBezTo>
                    <a:pt x="3229" y="2488"/>
                    <a:pt x="3235" y="2475"/>
                    <a:pt x="3237" y="2469"/>
                  </a:cubicBezTo>
                  <a:cubicBezTo>
                    <a:pt x="3238" y="2463"/>
                    <a:pt x="3252" y="2456"/>
                    <a:pt x="3259" y="2448"/>
                  </a:cubicBezTo>
                  <a:cubicBezTo>
                    <a:pt x="3267" y="2441"/>
                    <a:pt x="3289" y="2418"/>
                    <a:pt x="3289" y="2418"/>
                  </a:cubicBezTo>
                  <a:cubicBezTo>
                    <a:pt x="3308" y="2384"/>
                    <a:pt x="3308" y="2384"/>
                    <a:pt x="3308" y="2384"/>
                  </a:cubicBezTo>
                  <a:cubicBezTo>
                    <a:pt x="3308" y="2356"/>
                    <a:pt x="3308" y="2356"/>
                    <a:pt x="3308" y="2356"/>
                  </a:cubicBezTo>
                  <a:cubicBezTo>
                    <a:pt x="3295" y="2299"/>
                    <a:pt x="3295" y="2299"/>
                    <a:pt x="3295" y="2299"/>
                  </a:cubicBezTo>
                  <a:cubicBezTo>
                    <a:pt x="3306" y="2276"/>
                    <a:pt x="3306" y="2276"/>
                    <a:pt x="3306" y="2276"/>
                  </a:cubicBezTo>
                  <a:cubicBezTo>
                    <a:pt x="3335" y="2235"/>
                    <a:pt x="3335" y="2235"/>
                    <a:pt x="3335" y="2235"/>
                  </a:cubicBezTo>
                  <a:cubicBezTo>
                    <a:pt x="3350" y="2199"/>
                    <a:pt x="3350" y="2199"/>
                    <a:pt x="3350" y="2199"/>
                  </a:cubicBezTo>
                  <a:cubicBezTo>
                    <a:pt x="3338" y="2190"/>
                    <a:pt x="3338" y="2190"/>
                    <a:pt x="3338" y="2190"/>
                  </a:cubicBezTo>
                  <a:cubicBezTo>
                    <a:pt x="3310" y="2216"/>
                    <a:pt x="3310" y="2216"/>
                    <a:pt x="3310" y="2216"/>
                  </a:cubicBezTo>
                  <a:cubicBezTo>
                    <a:pt x="3269" y="2220"/>
                    <a:pt x="3269" y="2220"/>
                    <a:pt x="3269" y="2220"/>
                  </a:cubicBezTo>
                  <a:cubicBezTo>
                    <a:pt x="3248" y="2224"/>
                    <a:pt x="3248" y="2224"/>
                    <a:pt x="3248" y="2224"/>
                  </a:cubicBezTo>
                  <a:cubicBezTo>
                    <a:pt x="3248" y="2259"/>
                    <a:pt x="3248" y="2259"/>
                    <a:pt x="3248" y="2259"/>
                  </a:cubicBezTo>
                  <a:cubicBezTo>
                    <a:pt x="3259" y="2286"/>
                    <a:pt x="3259" y="2286"/>
                    <a:pt x="3259" y="2286"/>
                  </a:cubicBezTo>
                  <a:cubicBezTo>
                    <a:pt x="3269" y="2312"/>
                    <a:pt x="3269" y="2312"/>
                    <a:pt x="3269" y="2312"/>
                  </a:cubicBezTo>
                  <a:cubicBezTo>
                    <a:pt x="3246" y="2329"/>
                    <a:pt x="3246" y="2329"/>
                    <a:pt x="3246" y="2329"/>
                  </a:cubicBezTo>
                  <a:cubicBezTo>
                    <a:pt x="3216" y="2337"/>
                    <a:pt x="3216" y="2337"/>
                    <a:pt x="3216" y="2337"/>
                  </a:cubicBezTo>
                  <a:cubicBezTo>
                    <a:pt x="3153" y="2329"/>
                    <a:pt x="3153" y="2329"/>
                    <a:pt x="3153" y="2329"/>
                  </a:cubicBezTo>
                  <a:cubicBezTo>
                    <a:pt x="3153" y="2307"/>
                    <a:pt x="3153" y="2307"/>
                    <a:pt x="3153" y="2307"/>
                  </a:cubicBezTo>
                  <a:cubicBezTo>
                    <a:pt x="3138" y="2282"/>
                    <a:pt x="3138" y="2282"/>
                    <a:pt x="3138" y="2282"/>
                  </a:cubicBezTo>
                  <a:cubicBezTo>
                    <a:pt x="3097" y="2284"/>
                    <a:pt x="3097" y="2284"/>
                    <a:pt x="3097" y="2284"/>
                  </a:cubicBezTo>
                  <a:cubicBezTo>
                    <a:pt x="3097" y="2295"/>
                    <a:pt x="3097" y="2295"/>
                    <a:pt x="3097" y="2295"/>
                  </a:cubicBezTo>
                  <a:cubicBezTo>
                    <a:pt x="3097" y="2324"/>
                    <a:pt x="3097" y="2324"/>
                    <a:pt x="3097" y="2324"/>
                  </a:cubicBezTo>
                  <a:cubicBezTo>
                    <a:pt x="3074" y="2356"/>
                    <a:pt x="3074" y="2356"/>
                    <a:pt x="3074" y="2356"/>
                  </a:cubicBezTo>
                  <a:cubicBezTo>
                    <a:pt x="3074" y="2367"/>
                    <a:pt x="3074" y="2367"/>
                    <a:pt x="3074" y="2367"/>
                  </a:cubicBezTo>
                  <a:cubicBezTo>
                    <a:pt x="3055" y="2407"/>
                    <a:pt x="3055" y="2407"/>
                    <a:pt x="3055" y="2407"/>
                  </a:cubicBezTo>
                  <a:cubicBezTo>
                    <a:pt x="3055" y="2407"/>
                    <a:pt x="3021" y="2426"/>
                    <a:pt x="3016" y="2427"/>
                  </a:cubicBezTo>
                  <a:cubicBezTo>
                    <a:pt x="3010" y="2429"/>
                    <a:pt x="2953" y="2427"/>
                    <a:pt x="2953" y="2427"/>
                  </a:cubicBezTo>
                  <a:cubicBezTo>
                    <a:pt x="2953" y="2427"/>
                    <a:pt x="2931" y="2458"/>
                    <a:pt x="2921" y="2461"/>
                  </a:cubicBezTo>
                  <a:cubicBezTo>
                    <a:pt x="2912" y="2465"/>
                    <a:pt x="2904" y="2488"/>
                    <a:pt x="2904" y="2488"/>
                  </a:cubicBezTo>
                  <a:cubicBezTo>
                    <a:pt x="2872" y="2478"/>
                    <a:pt x="2872" y="2478"/>
                    <a:pt x="2872" y="2478"/>
                  </a:cubicBezTo>
                  <a:cubicBezTo>
                    <a:pt x="2853" y="2478"/>
                    <a:pt x="2853" y="2478"/>
                    <a:pt x="2853" y="2478"/>
                  </a:cubicBezTo>
                  <a:cubicBezTo>
                    <a:pt x="2844" y="2511"/>
                    <a:pt x="2844" y="2511"/>
                    <a:pt x="2844" y="2511"/>
                  </a:cubicBezTo>
                  <a:cubicBezTo>
                    <a:pt x="2844" y="2511"/>
                    <a:pt x="2819" y="2543"/>
                    <a:pt x="2808" y="2546"/>
                  </a:cubicBezTo>
                  <a:cubicBezTo>
                    <a:pt x="2797" y="2550"/>
                    <a:pt x="2808" y="2546"/>
                    <a:pt x="2801" y="2546"/>
                  </a:cubicBezTo>
                  <a:cubicBezTo>
                    <a:pt x="2793" y="2546"/>
                    <a:pt x="2778" y="2539"/>
                    <a:pt x="2778" y="2539"/>
                  </a:cubicBezTo>
                  <a:cubicBezTo>
                    <a:pt x="2778" y="2539"/>
                    <a:pt x="2778" y="2539"/>
                    <a:pt x="2755" y="2537"/>
                  </a:cubicBezTo>
                  <a:cubicBezTo>
                    <a:pt x="2733" y="2535"/>
                    <a:pt x="2755" y="2561"/>
                    <a:pt x="2755" y="2561"/>
                  </a:cubicBezTo>
                  <a:cubicBezTo>
                    <a:pt x="2755" y="2595"/>
                    <a:pt x="2755" y="2595"/>
                    <a:pt x="2755" y="2595"/>
                  </a:cubicBezTo>
                  <a:cubicBezTo>
                    <a:pt x="2729" y="2616"/>
                    <a:pt x="2729" y="2616"/>
                    <a:pt x="2729" y="2616"/>
                  </a:cubicBezTo>
                  <a:cubicBezTo>
                    <a:pt x="2710" y="2622"/>
                    <a:pt x="2710" y="2622"/>
                    <a:pt x="2710" y="2622"/>
                  </a:cubicBezTo>
                  <a:cubicBezTo>
                    <a:pt x="2693" y="2652"/>
                    <a:pt x="2693" y="2652"/>
                    <a:pt x="2693" y="2652"/>
                  </a:cubicBezTo>
                  <a:cubicBezTo>
                    <a:pt x="2644" y="2652"/>
                    <a:pt x="2644" y="2652"/>
                    <a:pt x="2644" y="2652"/>
                  </a:cubicBezTo>
                  <a:cubicBezTo>
                    <a:pt x="2612" y="2609"/>
                    <a:pt x="2612" y="2609"/>
                    <a:pt x="2612" y="2609"/>
                  </a:cubicBezTo>
                  <a:cubicBezTo>
                    <a:pt x="2612" y="2609"/>
                    <a:pt x="2600" y="2567"/>
                    <a:pt x="2599" y="2561"/>
                  </a:cubicBezTo>
                  <a:cubicBezTo>
                    <a:pt x="2597" y="2556"/>
                    <a:pt x="2602" y="2544"/>
                    <a:pt x="2602" y="2544"/>
                  </a:cubicBezTo>
                  <a:cubicBezTo>
                    <a:pt x="2617" y="2501"/>
                    <a:pt x="2617" y="2501"/>
                    <a:pt x="2617" y="2501"/>
                  </a:cubicBezTo>
                  <a:cubicBezTo>
                    <a:pt x="2631" y="2473"/>
                    <a:pt x="2631" y="2473"/>
                    <a:pt x="2631" y="2473"/>
                  </a:cubicBezTo>
                  <a:cubicBezTo>
                    <a:pt x="2634" y="2416"/>
                    <a:pt x="2634" y="2416"/>
                    <a:pt x="2634" y="2416"/>
                  </a:cubicBezTo>
                  <a:cubicBezTo>
                    <a:pt x="2629" y="2382"/>
                    <a:pt x="2629" y="2382"/>
                    <a:pt x="2629" y="2382"/>
                  </a:cubicBezTo>
                  <a:cubicBezTo>
                    <a:pt x="2600" y="2397"/>
                    <a:pt x="2600" y="2397"/>
                    <a:pt x="2600" y="2397"/>
                  </a:cubicBezTo>
                  <a:cubicBezTo>
                    <a:pt x="2587" y="2420"/>
                    <a:pt x="2587" y="2420"/>
                    <a:pt x="2587" y="2420"/>
                  </a:cubicBezTo>
                  <a:cubicBezTo>
                    <a:pt x="2566" y="2433"/>
                    <a:pt x="2566" y="2433"/>
                    <a:pt x="2566" y="2433"/>
                  </a:cubicBezTo>
                  <a:cubicBezTo>
                    <a:pt x="2544" y="2433"/>
                    <a:pt x="2544" y="2433"/>
                    <a:pt x="2544" y="2433"/>
                  </a:cubicBezTo>
                  <a:cubicBezTo>
                    <a:pt x="2532" y="2433"/>
                    <a:pt x="2532" y="2433"/>
                    <a:pt x="2532" y="2433"/>
                  </a:cubicBezTo>
                  <a:cubicBezTo>
                    <a:pt x="2525" y="2418"/>
                    <a:pt x="2525" y="2418"/>
                    <a:pt x="2525" y="2418"/>
                  </a:cubicBezTo>
                  <a:cubicBezTo>
                    <a:pt x="2538" y="2401"/>
                    <a:pt x="2538" y="2401"/>
                    <a:pt x="2538" y="2401"/>
                  </a:cubicBezTo>
                  <a:cubicBezTo>
                    <a:pt x="2557" y="2382"/>
                    <a:pt x="2557" y="2382"/>
                    <a:pt x="2557" y="2382"/>
                  </a:cubicBezTo>
                  <a:cubicBezTo>
                    <a:pt x="2582" y="2382"/>
                    <a:pt x="2582" y="2382"/>
                    <a:pt x="2582" y="2382"/>
                  </a:cubicBezTo>
                  <a:cubicBezTo>
                    <a:pt x="2582" y="2360"/>
                    <a:pt x="2582" y="2360"/>
                    <a:pt x="2582" y="2360"/>
                  </a:cubicBezTo>
                  <a:cubicBezTo>
                    <a:pt x="2593" y="2346"/>
                    <a:pt x="2593" y="2346"/>
                    <a:pt x="2593" y="2346"/>
                  </a:cubicBezTo>
                  <a:cubicBezTo>
                    <a:pt x="2602" y="2320"/>
                    <a:pt x="2602" y="2320"/>
                    <a:pt x="2602" y="2320"/>
                  </a:cubicBezTo>
                  <a:cubicBezTo>
                    <a:pt x="2589" y="2286"/>
                    <a:pt x="2589" y="2286"/>
                    <a:pt x="2589" y="2286"/>
                  </a:cubicBezTo>
                  <a:cubicBezTo>
                    <a:pt x="2585" y="2259"/>
                    <a:pt x="2585" y="2259"/>
                    <a:pt x="2585" y="2259"/>
                  </a:cubicBezTo>
                  <a:cubicBezTo>
                    <a:pt x="2602" y="2222"/>
                    <a:pt x="2602" y="2222"/>
                    <a:pt x="2602" y="2222"/>
                  </a:cubicBezTo>
                  <a:cubicBezTo>
                    <a:pt x="2610" y="2222"/>
                    <a:pt x="2610" y="2222"/>
                    <a:pt x="2610" y="2222"/>
                  </a:cubicBezTo>
                  <a:cubicBezTo>
                    <a:pt x="2644" y="2222"/>
                    <a:pt x="2644" y="2222"/>
                    <a:pt x="2644" y="2222"/>
                  </a:cubicBezTo>
                  <a:cubicBezTo>
                    <a:pt x="2644" y="2210"/>
                    <a:pt x="2644" y="2210"/>
                    <a:pt x="2644" y="2210"/>
                  </a:cubicBezTo>
                  <a:cubicBezTo>
                    <a:pt x="2604" y="2186"/>
                    <a:pt x="2604" y="2186"/>
                    <a:pt x="2604" y="2186"/>
                  </a:cubicBezTo>
                  <a:cubicBezTo>
                    <a:pt x="2604" y="2186"/>
                    <a:pt x="2604" y="2171"/>
                    <a:pt x="2604" y="2158"/>
                  </a:cubicBezTo>
                  <a:cubicBezTo>
                    <a:pt x="2604" y="2144"/>
                    <a:pt x="2597" y="2159"/>
                    <a:pt x="2585" y="2158"/>
                  </a:cubicBezTo>
                  <a:cubicBezTo>
                    <a:pt x="2538" y="2141"/>
                    <a:pt x="2538" y="2141"/>
                    <a:pt x="2538" y="2141"/>
                  </a:cubicBezTo>
                  <a:cubicBezTo>
                    <a:pt x="2538" y="2110"/>
                    <a:pt x="2538" y="2110"/>
                    <a:pt x="2538" y="2110"/>
                  </a:cubicBezTo>
                  <a:cubicBezTo>
                    <a:pt x="2536" y="2093"/>
                    <a:pt x="2536" y="2093"/>
                    <a:pt x="2536" y="2093"/>
                  </a:cubicBezTo>
                  <a:cubicBezTo>
                    <a:pt x="2536" y="2093"/>
                    <a:pt x="2555" y="2065"/>
                    <a:pt x="2570" y="2041"/>
                  </a:cubicBezTo>
                  <a:cubicBezTo>
                    <a:pt x="2585" y="2016"/>
                    <a:pt x="2570" y="2041"/>
                    <a:pt x="2561" y="2029"/>
                  </a:cubicBezTo>
                  <a:cubicBezTo>
                    <a:pt x="2551" y="2018"/>
                    <a:pt x="2561" y="2029"/>
                    <a:pt x="2551" y="2025"/>
                  </a:cubicBezTo>
                  <a:cubicBezTo>
                    <a:pt x="2542" y="2022"/>
                    <a:pt x="2540" y="2025"/>
                    <a:pt x="2540" y="2025"/>
                  </a:cubicBezTo>
                  <a:cubicBezTo>
                    <a:pt x="2525" y="2005"/>
                    <a:pt x="2525" y="2005"/>
                    <a:pt x="2525" y="2005"/>
                  </a:cubicBezTo>
                  <a:cubicBezTo>
                    <a:pt x="2512" y="1897"/>
                    <a:pt x="2512" y="1897"/>
                    <a:pt x="2512" y="1897"/>
                  </a:cubicBezTo>
                  <a:cubicBezTo>
                    <a:pt x="2512" y="1884"/>
                    <a:pt x="2512" y="1884"/>
                    <a:pt x="2512" y="1884"/>
                  </a:cubicBezTo>
                  <a:cubicBezTo>
                    <a:pt x="2512" y="1863"/>
                    <a:pt x="2512" y="1863"/>
                    <a:pt x="2512" y="1863"/>
                  </a:cubicBezTo>
                  <a:cubicBezTo>
                    <a:pt x="2512" y="1863"/>
                    <a:pt x="2512" y="1863"/>
                    <a:pt x="2504" y="1848"/>
                  </a:cubicBezTo>
                  <a:cubicBezTo>
                    <a:pt x="2504" y="1797"/>
                    <a:pt x="2504" y="1797"/>
                    <a:pt x="2504" y="1797"/>
                  </a:cubicBezTo>
                  <a:cubicBezTo>
                    <a:pt x="2493" y="1740"/>
                    <a:pt x="2493" y="1740"/>
                    <a:pt x="2493" y="1740"/>
                  </a:cubicBezTo>
                  <a:cubicBezTo>
                    <a:pt x="2493" y="1740"/>
                    <a:pt x="2493" y="1733"/>
                    <a:pt x="2493" y="1727"/>
                  </a:cubicBezTo>
                  <a:cubicBezTo>
                    <a:pt x="2493" y="1722"/>
                    <a:pt x="2493" y="1720"/>
                    <a:pt x="2493" y="1720"/>
                  </a:cubicBezTo>
                  <a:cubicBezTo>
                    <a:pt x="2474" y="1684"/>
                    <a:pt x="2474" y="1684"/>
                    <a:pt x="2474" y="1684"/>
                  </a:cubicBezTo>
                  <a:cubicBezTo>
                    <a:pt x="2493" y="1663"/>
                    <a:pt x="2493" y="1663"/>
                    <a:pt x="2493" y="1663"/>
                  </a:cubicBezTo>
                  <a:cubicBezTo>
                    <a:pt x="2493" y="1637"/>
                    <a:pt x="2493" y="1637"/>
                    <a:pt x="2493" y="1637"/>
                  </a:cubicBezTo>
                  <a:cubicBezTo>
                    <a:pt x="2482" y="1595"/>
                    <a:pt x="2482" y="1595"/>
                    <a:pt x="2482" y="1595"/>
                  </a:cubicBezTo>
                  <a:cubicBezTo>
                    <a:pt x="2482" y="1548"/>
                    <a:pt x="2482" y="1548"/>
                    <a:pt x="2482" y="1548"/>
                  </a:cubicBezTo>
                  <a:cubicBezTo>
                    <a:pt x="2465" y="1520"/>
                    <a:pt x="2465" y="1520"/>
                    <a:pt x="2465" y="1520"/>
                  </a:cubicBezTo>
                  <a:cubicBezTo>
                    <a:pt x="2465" y="1482"/>
                    <a:pt x="2465" y="1482"/>
                    <a:pt x="2465" y="1482"/>
                  </a:cubicBezTo>
                  <a:cubicBezTo>
                    <a:pt x="2448" y="1482"/>
                    <a:pt x="2448" y="1482"/>
                    <a:pt x="2448" y="1482"/>
                  </a:cubicBezTo>
                  <a:cubicBezTo>
                    <a:pt x="2438" y="1482"/>
                    <a:pt x="2438" y="1482"/>
                    <a:pt x="2438" y="1482"/>
                  </a:cubicBezTo>
                  <a:cubicBezTo>
                    <a:pt x="2421" y="1482"/>
                    <a:pt x="2421" y="1482"/>
                    <a:pt x="2421" y="1482"/>
                  </a:cubicBezTo>
                  <a:cubicBezTo>
                    <a:pt x="2421" y="1495"/>
                    <a:pt x="2421" y="1495"/>
                    <a:pt x="2421" y="1495"/>
                  </a:cubicBezTo>
                  <a:cubicBezTo>
                    <a:pt x="2405" y="1503"/>
                    <a:pt x="2405" y="1503"/>
                    <a:pt x="2405" y="1503"/>
                  </a:cubicBezTo>
                  <a:cubicBezTo>
                    <a:pt x="2401" y="1502"/>
                    <a:pt x="2401" y="1502"/>
                    <a:pt x="2401" y="1502"/>
                  </a:cubicBezTo>
                  <a:cubicBezTo>
                    <a:pt x="2319" y="1383"/>
                    <a:pt x="2319" y="1383"/>
                    <a:pt x="2319" y="1383"/>
                  </a:cubicBezTo>
                  <a:cubicBezTo>
                    <a:pt x="1406" y="1948"/>
                    <a:pt x="1406" y="1948"/>
                    <a:pt x="1406" y="1948"/>
                  </a:cubicBezTo>
                  <a:cubicBezTo>
                    <a:pt x="1329" y="2000"/>
                    <a:pt x="1329" y="2000"/>
                    <a:pt x="1329" y="2000"/>
                  </a:cubicBezTo>
                  <a:cubicBezTo>
                    <a:pt x="1291" y="1942"/>
                    <a:pt x="1291" y="1942"/>
                    <a:pt x="1291" y="1942"/>
                  </a:cubicBezTo>
                  <a:cubicBezTo>
                    <a:pt x="1270" y="1933"/>
                    <a:pt x="1270" y="1933"/>
                    <a:pt x="1270" y="1933"/>
                  </a:cubicBezTo>
                  <a:cubicBezTo>
                    <a:pt x="1232" y="1921"/>
                    <a:pt x="1232" y="1921"/>
                    <a:pt x="1232" y="1921"/>
                  </a:cubicBezTo>
                  <a:cubicBezTo>
                    <a:pt x="1231" y="1896"/>
                    <a:pt x="1231" y="1896"/>
                    <a:pt x="1231" y="1896"/>
                  </a:cubicBezTo>
                  <a:cubicBezTo>
                    <a:pt x="1242" y="1881"/>
                    <a:pt x="1242" y="1881"/>
                    <a:pt x="1242" y="1881"/>
                  </a:cubicBezTo>
                  <a:cubicBezTo>
                    <a:pt x="1243" y="1838"/>
                    <a:pt x="1243" y="1838"/>
                    <a:pt x="1243" y="1838"/>
                  </a:cubicBezTo>
                  <a:cubicBezTo>
                    <a:pt x="1252" y="1830"/>
                    <a:pt x="1252" y="1830"/>
                    <a:pt x="1252" y="1830"/>
                  </a:cubicBezTo>
                  <a:cubicBezTo>
                    <a:pt x="1247" y="1819"/>
                    <a:pt x="1247" y="1819"/>
                    <a:pt x="1247" y="1819"/>
                  </a:cubicBezTo>
                  <a:cubicBezTo>
                    <a:pt x="1164" y="1818"/>
                    <a:pt x="1164" y="1818"/>
                    <a:pt x="1164" y="1818"/>
                  </a:cubicBezTo>
                  <a:cubicBezTo>
                    <a:pt x="1167" y="1867"/>
                    <a:pt x="1167" y="1867"/>
                    <a:pt x="1167" y="1867"/>
                  </a:cubicBezTo>
                  <a:cubicBezTo>
                    <a:pt x="1205" y="1922"/>
                    <a:pt x="1205" y="1922"/>
                    <a:pt x="1205" y="1922"/>
                  </a:cubicBezTo>
                  <a:cubicBezTo>
                    <a:pt x="1220" y="1961"/>
                    <a:pt x="1220" y="1961"/>
                    <a:pt x="1220" y="1961"/>
                  </a:cubicBezTo>
                  <a:cubicBezTo>
                    <a:pt x="1227" y="2001"/>
                    <a:pt x="1227" y="2001"/>
                    <a:pt x="1227" y="2001"/>
                  </a:cubicBezTo>
                  <a:cubicBezTo>
                    <a:pt x="1234" y="2067"/>
                    <a:pt x="1234" y="2067"/>
                    <a:pt x="1234" y="2067"/>
                  </a:cubicBezTo>
                  <a:cubicBezTo>
                    <a:pt x="1257" y="2096"/>
                    <a:pt x="1257" y="2096"/>
                    <a:pt x="1257" y="2096"/>
                  </a:cubicBezTo>
                  <a:cubicBezTo>
                    <a:pt x="1291" y="2117"/>
                    <a:pt x="1291" y="2117"/>
                    <a:pt x="1291" y="2117"/>
                  </a:cubicBezTo>
                  <a:cubicBezTo>
                    <a:pt x="1274" y="2141"/>
                    <a:pt x="1274" y="2141"/>
                    <a:pt x="1274" y="2141"/>
                  </a:cubicBezTo>
                  <a:cubicBezTo>
                    <a:pt x="1241" y="2164"/>
                    <a:pt x="1241" y="2164"/>
                    <a:pt x="1241" y="2164"/>
                  </a:cubicBezTo>
                  <a:cubicBezTo>
                    <a:pt x="1214" y="2143"/>
                    <a:pt x="1214" y="2143"/>
                    <a:pt x="1214" y="2143"/>
                  </a:cubicBezTo>
                  <a:cubicBezTo>
                    <a:pt x="1181" y="2114"/>
                    <a:pt x="1181" y="2114"/>
                    <a:pt x="1181" y="2114"/>
                  </a:cubicBezTo>
                  <a:cubicBezTo>
                    <a:pt x="1155" y="2096"/>
                    <a:pt x="1155" y="2096"/>
                    <a:pt x="1155" y="2096"/>
                  </a:cubicBezTo>
                  <a:cubicBezTo>
                    <a:pt x="1060" y="2091"/>
                    <a:pt x="1060" y="2091"/>
                    <a:pt x="1060" y="2091"/>
                  </a:cubicBezTo>
                  <a:cubicBezTo>
                    <a:pt x="1030" y="2140"/>
                    <a:pt x="1030" y="2140"/>
                    <a:pt x="1030" y="2140"/>
                  </a:cubicBezTo>
                  <a:cubicBezTo>
                    <a:pt x="992" y="2160"/>
                    <a:pt x="992" y="2160"/>
                    <a:pt x="992" y="2160"/>
                  </a:cubicBezTo>
                  <a:cubicBezTo>
                    <a:pt x="983" y="2172"/>
                    <a:pt x="983" y="2172"/>
                    <a:pt x="983" y="2172"/>
                  </a:cubicBezTo>
                  <a:cubicBezTo>
                    <a:pt x="958" y="2177"/>
                    <a:pt x="958" y="2177"/>
                    <a:pt x="958" y="2177"/>
                  </a:cubicBezTo>
                  <a:cubicBezTo>
                    <a:pt x="945" y="2167"/>
                    <a:pt x="945" y="2167"/>
                    <a:pt x="945" y="2167"/>
                  </a:cubicBezTo>
                  <a:cubicBezTo>
                    <a:pt x="908" y="2152"/>
                    <a:pt x="908" y="2152"/>
                    <a:pt x="908" y="2152"/>
                  </a:cubicBezTo>
                  <a:cubicBezTo>
                    <a:pt x="873" y="2133"/>
                    <a:pt x="873" y="2133"/>
                    <a:pt x="873" y="2133"/>
                  </a:cubicBezTo>
                  <a:cubicBezTo>
                    <a:pt x="866" y="2104"/>
                    <a:pt x="866" y="2104"/>
                    <a:pt x="866" y="2104"/>
                  </a:cubicBezTo>
                  <a:cubicBezTo>
                    <a:pt x="858" y="2070"/>
                    <a:pt x="858" y="2070"/>
                    <a:pt x="858" y="2070"/>
                  </a:cubicBezTo>
                  <a:cubicBezTo>
                    <a:pt x="838" y="2030"/>
                    <a:pt x="838" y="2030"/>
                    <a:pt x="838" y="2030"/>
                  </a:cubicBezTo>
                  <a:cubicBezTo>
                    <a:pt x="816" y="1992"/>
                    <a:pt x="816" y="1992"/>
                    <a:pt x="816" y="1992"/>
                  </a:cubicBezTo>
                  <a:cubicBezTo>
                    <a:pt x="783" y="1942"/>
                    <a:pt x="783" y="1942"/>
                    <a:pt x="783" y="1942"/>
                  </a:cubicBezTo>
                  <a:cubicBezTo>
                    <a:pt x="762" y="1972"/>
                    <a:pt x="762" y="1972"/>
                    <a:pt x="762" y="1972"/>
                  </a:cubicBezTo>
                  <a:cubicBezTo>
                    <a:pt x="751" y="2000"/>
                    <a:pt x="751" y="2000"/>
                    <a:pt x="751" y="2000"/>
                  </a:cubicBezTo>
                  <a:cubicBezTo>
                    <a:pt x="759" y="2012"/>
                    <a:pt x="759" y="2012"/>
                    <a:pt x="759" y="2012"/>
                  </a:cubicBezTo>
                  <a:cubicBezTo>
                    <a:pt x="766" y="2031"/>
                    <a:pt x="766" y="2031"/>
                    <a:pt x="766" y="2031"/>
                  </a:cubicBezTo>
                  <a:cubicBezTo>
                    <a:pt x="759" y="2061"/>
                    <a:pt x="759" y="2061"/>
                    <a:pt x="759" y="2061"/>
                  </a:cubicBezTo>
                  <a:cubicBezTo>
                    <a:pt x="721" y="2067"/>
                    <a:pt x="721" y="2067"/>
                    <a:pt x="721" y="2067"/>
                  </a:cubicBezTo>
                  <a:cubicBezTo>
                    <a:pt x="694" y="2045"/>
                    <a:pt x="694" y="2045"/>
                    <a:pt x="694" y="2045"/>
                  </a:cubicBezTo>
                  <a:cubicBezTo>
                    <a:pt x="678" y="2011"/>
                    <a:pt x="678" y="2011"/>
                    <a:pt x="678" y="2011"/>
                  </a:cubicBezTo>
                  <a:cubicBezTo>
                    <a:pt x="664" y="1981"/>
                    <a:pt x="664" y="1981"/>
                    <a:pt x="664" y="1981"/>
                  </a:cubicBezTo>
                  <a:cubicBezTo>
                    <a:pt x="654" y="1960"/>
                    <a:pt x="654" y="1960"/>
                    <a:pt x="654" y="1960"/>
                  </a:cubicBezTo>
                  <a:cubicBezTo>
                    <a:pt x="663" y="1947"/>
                    <a:pt x="663" y="1947"/>
                    <a:pt x="663" y="1947"/>
                  </a:cubicBezTo>
                  <a:cubicBezTo>
                    <a:pt x="664" y="1919"/>
                    <a:pt x="664" y="1919"/>
                    <a:pt x="664" y="1919"/>
                  </a:cubicBezTo>
                  <a:cubicBezTo>
                    <a:pt x="656" y="1899"/>
                    <a:pt x="656" y="1899"/>
                    <a:pt x="656" y="1899"/>
                  </a:cubicBezTo>
                  <a:cubicBezTo>
                    <a:pt x="644" y="1895"/>
                    <a:pt x="644" y="1895"/>
                    <a:pt x="644" y="1895"/>
                  </a:cubicBezTo>
                  <a:cubicBezTo>
                    <a:pt x="618" y="1892"/>
                    <a:pt x="618" y="1892"/>
                    <a:pt x="618" y="1892"/>
                  </a:cubicBezTo>
                  <a:cubicBezTo>
                    <a:pt x="590" y="1888"/>
                    <a:pt x="590" y="1888"/>
                    <a:pt x="590" y="1888"/>
                  </a:cubicBezTo>
                  <a:cubicBezTo>
                    <a:pt x="540" y="1870"/>
                    <a:pt x="540" y="1870"/>
                    <a:pt x="540" y="1870"/>
                  </a:cubicBezTo>
                  <a:cubicBezTo>
                    <a:pt x="500" y="1826"/>
                    <a:pt x="500" y="1826"/>
                    <a:pt x="500" y="1826"/>
                  </a:cubicBezTo>
                  <a:cubicBezTo>
                    <a:pt x="492" y="1812"/>
                    <a:pt x="492" y="1812"/>
                    <a:pt x="492" y="1812"/>
                  </a:cubicBezTo>
                  <a:cubicBezTo>
                    <a:pt x="481" y="1792"/>
                    <a:pt x="481" y="1792"/>
                    <a:pt x="481" y="1792"/>
                  </a:cubicBezTo>
                  <a:cubicBezTo>
                    <a:pt x="480" y="1752"/>
                    <a:pt x="480" y="1752"/>
                    <a:pt x="480" y="1752"/>
                  </a:cubicBezTo>
                  <a:cubicBezTo>
                    <a:pt x="473" y="1720"/>
                    <a:pt x="473" y="1720"/>
                    <a:pt x="473" y="1720"/>
                  </a:cubicBezTo>
                  <a:cubicBezTo>
                    <a:pt x="472" y="1690"/>
                    <a:pt x="472" y="1690"/>
                    <a:pt x="472" y="1690"/>
                  </a:cubicBezTo>
                  <a:cubicBezTo>
                    <a:pt x="472" y="1662"/>
                    <a:pt x="472" y="1662"/>
                    <a:pt x="472" y="1662"/>
                  </a:cubicBezTo>
                  <a:cubicBezTo>
                    <a:pt x="463" y="1637"/>
                    <a:pt x="463" y="1637"/>
                    <a:pt x="463" y="1637"/>
                  </a:cubicBezTo>
                  <a:cubicBezTo>
                    <a:pt x="449" y="1620"/>
                    <a:pt x="449" y="1620"/>
                    <a:pt x="449" y="1620"/>
                  </a:cubicBezTo>
                  <a:cubicBezTo>
                    <a:pt x="431" y="1602"/>
                    <a:pt x="431" y="1602"/>
                    <a:pt x="431" y="1602"/>
                  </a:cubicBezTo>
                  <a:cubicBezTo>
                    <a:pt x="408" y="1568"/>
                    <a:pt x="408" y="1568"/>
                    <a:pt x="408" y="1568"/>
                  </a:cubicBezTo>
                  <a:cubicBezTo>
                    <a:pt x="388" y="1530"/>
                    <a:pt x="388" y="1530"/>
                    <a:pt x="388" y="1530"/>
                  </a:cubicBezTo>
                  <a:cubicBezTo>
                    <a:pt x="398" y="1527"/>
                    <a:pt x="398" y="1527"/>
                    <a:pt x="398" y="1527"/>
                  </a:cubicBezTo>
                  <a:cubicBezTo>
                    <a:pt x="415" y="1511"/>
                    <a:pt x="415" y="1511"/>
                    <a:pt x="415" y="1511"/>
                  </a:cubicBezTo>
                  <a:cubicBezTo>
                    <a:pt x="435" y="1530"/>
                    <a:pt x="435" y="1530"/>
                    <a:pt x="435" y="1530"/>
                  </a:cubicBezTo>
                  <a:cubicBezTo>
                    <a:pt x="450" y="1545"/>
                    <a:pt x="450" y="1545"/>
                    <a:pt x="450" y="1545"/>
                  </a:cubicBezTo>
                  <a:cubicBezTo>
                    <a:pt x="468" y="1553"/>
                    <a:pt x="468" y="1553"/>
                    <a:pt x="468" y="1553"/>
                  </a:cubicBezTo>
                  <a:cubicBezTo>
                    <a:pt x="476" y="1528"/>
                    <a:pt x="476" y="1528"/>
                    <a:pt x="476" y="1528"/>
                  </a:cubicBezTo>
                  <a:cubicBezTo>
                    <a:pt x="476" y="1507"/>
                    <a:pt x="476" y="1507"/>
                    <a:pt x="476" y="1507"/>
                  </a:cubicBezTo>
                  <a:cubicBezTo>
                    <a:pt x="451" y="1488"/>
                    <a:pt x="451" y="1488"/>
                    <a:pt x="451" y="1488"/>
                  </a:cubicBezTo>
                  <a:cubicBezTo>
                    <a:pt x="443" y="1448"/>
                    <a:pt x="443" y="1448"/>
                    <a:pt x="443" y="1448"/>
                  </a:cubicBezTo>
                  <a:cubicBezTo>
                    <a:pt x="451" y="1419"/>
                    <a:pt x="451" y="1419"/>
                    <a:pt x="451" y="1419"/>
                  </a:cubicBezTo>
                  <a:cubicBezTo>
                    <a:pt x="474" y="1401"/>
                    <a:pt x="474" y="1401"/>
                    <a:pt x="474" y="1401"/>
                  </a:cubicBezTo>
                  <a:cubicBezTo>
                    <a:pt x="489" y="1393"/>
                    <a:pt x="489" y="1393"/>
                    <a:pt x="489" y="1393"/>
                  </a:cubicBezTo>
                  <a:cubicBezTo>
                    <a:pt x="514" y="1390"/>
                    <a:pt x="514" y="1390"/>
                    <a:pt x="514" y="1390"/>
                  </a:cubicBezTo>
                  <a:cubicBezTo>
                    <a:pt x="531" y="1398"/>
                    <a:pt x="531" y="1398"/>
                    <a:pt x="531" y="1398"/>
                  </a:cubicBezTo>
                  <a:cubicBezTo>
                    <a:pt x="549" y="1410"/>
                    <a:pt x="549" y="1410"/>
                    <a:pt x="549" y="1410"/>
                  </a:cubicBezTo>
                  <a:cubicBezTo>
                    <a:pt x="576" y="1421"/>
                    <a:pt x="576" y="1421"/>
                    <a:pt x="576" y="1421"/>
                  </a:cubicBezTo>
                  <a:cubicBezTo>
                    <a:pt x="596" y="1431"/>
                    <a:pt x="596" y="1431"/>
                    <a:pt x="596" y="1431"/>
                  </a:cubicBezTo>
                  <a:cubicBezTo>
                    <a:pt x="610" y="1434"/>
                    <a:pt x="610" y="1434"/>
                    <a:pt x="610" y="1434"/>
                  </a:cubicBezTo>
                  <a:cubicBezTo>
                    <a:pt x="629" y="1444"/>
                    <a:pt x="629" y="1444"/>
                    <a:pt x="629" y="1444"/>
                  </a:cubicBezTo>
                  <a:cubicBezTo>
                    <a:pt x="733" y="1447"/>
                    <a:pt x="733" y="1447"/>
                    <a:pt x="733" y="1447"/>
                  </a:cubicBezTo>
                  <a:cubicBezTo>
                    <a:pt x="757" y="1438"/>
                    <a:pt x="757" y="1438"/>
                    <a:pt x="757" y="1438"/>
                  </a:cubicBezTo>
                  <a:cubicBezTo>
                    <a:pt x="784" y="1421"/>
                    <a:pt x="784" y="1421"/>
                    <a:pt x="784" y="1421"/>
                  </a:cubicBezTo>
                  <a:cubicBezTo>
                    <a:pt x="813" y="1402"/>
                    <a:pt x="813" y="1402"/>
                    <a:pt x="813" y="1402"/>
                  </a:cubicBezTo>
                  <a:cubicBezTo>
                    <a:pt x="843" y="1382"/>
                    <a:pt x="843" y="1382"/>
                    <a:pt x="843" y="1382"/>
                  </a:cubicBezTo>
                  <a:cubicBezTo>
                    <a:pt x="870" y="1359"/>
                    <a:pt x="870" y="1359"/>
                    <a:pt x="870" y="1359"/>
                  </a:cubicBezTo>
                  <a:cubicBezTo>
                    <a:pt x="885" y="1359"/>
                    <a:pt x="885" y="1359"/>
                    <a:pt x="885" y="1359"/>
                  </a:cubicBezTo>
                  <a:cubicBezTo>
                    <a:pt x="921" y="1361"/>
                    <a:pt x="921" y="1361"/>
                    <a:pt x="921" y="1361"/>
                  </a:cubicBezTo>
                  <a:cubicBezTo>
                    <a:pt x="949" y="1357"/>
                    <a:pt x="949" y="1357"/>
                    <a:pt x="949" y="1357"/>
                  </a:cubicBezTo>
                  <a:cubicBezTo>
                    <a:pt x="965" y="1349"/>
                    <a:pt x="965" y="1349"/>
                    <a:pt x="965" y="1349"/>
                  </a:cubicBezTo>
                  <a:cubicBezTo>
                    <a:pt x="965" y="1338"/>
                    <a:pt x="965" y="1338"/>
                    <a:pt x="965" y="1338"/>
                  </a:cubicBezTo>
                  <a:cubicBezTo>
                    <a:pt x="965" y="1245"/>
                    <a:pt x="965" y="1245"/>
                    <a:pt x="965" y="1245"/>
                  </a:cubicBezTo>
                  <a:cubicBezTo>
                    <a:pt x="935" y="1206"/>
                    <a:pt x="935" y="1206"/>
                    <a:pt x="935" y="1206"/>
                  </a:cubicBezTo>
                  <a:cubicBezTo>
                    <a:pt x="922" y="1187"/>
                    <a:pt x="922" y="1187"/>
                    <a:pt x="922" y="1187"/>
                  </a:cubicBezTo>
                  <a:cubicBezTo>
                    <a:pt x="926" y="1152"/>
                    <a:pt x="926" y="1152"/>
                    <a:pt x="926" y="1152"/>
                  </a:cubicBezTo>
                  <a:cubicBezTo>
                    <a:pt x="930" y="1144"/>
                    <a:pt x="930" y="1144"/>
                    <a:pt x="930" y="1144"/>
                  </a:cubicBezTo>
                  <a:cubicBezTo>
                    <a:pt x="935" y="1099"/>
                    <a:pt x="935" y="1099"/>
                    <a:pt x="935" y="1099"/>
                  </a:cubicBezTo>
                  <a:cubicBezTo>
                    <a:pt x="914" y="1085"/>
                    <a:pt x="914" y="1085"/>
                    <a:pt x="914" y="1085"/>
                  </a:cubicBezTo>
                  <a:cubicBezTo>
                    <a:pt x="888" y="1074"/>
                    <a:pt x="888" y="1074"/>
                    <a:pt x="888" y="1074"/>
                  </a:cubicBezTo>
                  <a:cubicBezTo>
                    <a:pt x="862" y="1063"/>
                    <a:pt x="862" y="1063"/>
                    <a:pt x="862" y="1063"/>
                  </a:cubicBezTo>
                  <a:cubicBezTo>
                    <a:pt x="839" y="1054"/>
                    <a:pt x="839" y="1054"/>
                    <a:pt x="839" y="1054"/>
                  </a:cubicBezTo>
                  <a:cubicBezTo>
                    <a:pt x="772" y="1013"/>
                    <a:pt x="772" y="1013"/>
                    <a:pt x="772" y="1013"/>
                  </a:cubicBezTo>
                  <a:cubicBezTo>
                    <a:pt x="743" y="997"/>
                    <a:pt x="743" y="997"/>
                    <a:pt x="743" y="997"/>
                  </a:cubicBezTo>
                  <a:cubicBezTo>
                    <a:pt x="720" y="974"/>
                    <a:pt x="720" y="974"/>
                    <a:pt x="720" y="974"/>
                  </a:cubicBezTo>
                  <a:cubicBezTo>
                    <a:pt x="682" y="947"/>
                    <a:pt x="682" y="947"/>
                    <a:pt x="682" y="947"/>
                  </a:cubicBezTo>
                  <a:cubicBezTo>
                    <a:pt x="660" y="924"/>
                    <a:pt x="660" y="924"/>
                    <a:pt x="660" y="924"/>
                  </a:cubicBezTo>
                  <a:cubicBezTo>
                    <a:pt x="643" y="903"/>
                    <a:pt x="643" y="903"/>
                    <a:pt x="643" y="903"/>
                  </a:cubicBezTo>
                  <a:cubicBezTo>
                    <a:pt x="623" y="888"/>
                    <a:pt x="623" y="888"/>
                    <a:pt x="623" y="888"/>
                  </a:cubicBezTo>
                  <a:cubicBezTo>
                    <a:pt x="609" y="865"/>
                    <a:pt x="609" y="865"/>
                    <a:pt x="609" y="865"/>
                  </a:cubicBezTo>
                  <a:cubicBezTo>
                    <a:pt x="609" y="752"/>
                    <a:pt x="609" y="752"/>
                    <a:pt x="609" y="752"/>
                  </a:cubicBezTo>
                  <a:cubicBezTo>
                    <a:pt x="609" y="725"/>
                    <a:pt x="609" y="725"/>
                    <a:pt x="609" y="725"/>
                  </a:cubicBezTo>
                  <a:cubicBezTo>
                    <a:pt x="589" y="697"/>
                    <a:pt x="589" y="697"/>
                    <a:pt x="589" y="697"/>
                  </a:cubicBezTo>
                  <a:cubicBezTo>
                    <a:pt x="568" y="662"/>
                    <a:pt x="568" y="662"/>
                    <a:pt x="568" y="662"/>
                  </a:cubicBezTo>
                  <a:cubicBezTo>
                    <a:pt x="549" y="645"/>
                    <a:pt x="549" y="645"/>
                    <a:pt x="549" y="645"/>
                  </a:cubicBezTo>
                  <a:cubicBezTo>
                    <a:pt x="527" y="639"/>
                    <a:pt x="527" y="639"/>
                    <a:pt x="527" y="639"/>
                  </a:cubicBezTo>
                  <a:cubicBezTo>
                    <a:pt x="511" y="632"/>
                    <a:pt x="511" y="632"/>
                    <a:pt x="511" y="632"/>
                  </a:cubicBezTo>
                  <a:cubicBezTo>
                    <a:pt x="438" y="629"/>
                    <a:pt x="438" y="629"/>
                    <a:pt x="438" y="629"/>
                  </a:cubicBezTo>
                  <a:cubicBezTo>
                    <a:pt x="430" y="610"/>
                    <a:pt x="430" y="610"/>
                    <a:pt x="430" y="610"/>
                  </a:cubicBezTo>
                  <a:cubicBezTo>
                    <a:pt x="417" y="586"/>
                    <a:pt x="417" y="586"/>
                    <a:pt x="417" y="586"/>
                  </a:cubicBezTo>
                  <a:cubicBezTo>
                    <a:pt x="406" y="554"/>
                    <a:pt x="406" y="554"/>
                    <a:pt x="406" y="554"/>
                  </a:cubicBezTo>
                  <a:cubicBezTo>
                    <a:pt x="394" y="530"/>
                    <a:pt x="394" y="530"/>
                    <a:pt x="394" y="530"/>
                  </a:cubicBezTo>
                  <a:cubicBezTo>
                    <a:pt x="386" y="476"/>
                    <a:pt x="386" y="476"/>
                    <a:pt x="386" y="476"/>
                  </a:cubicBezTo>
                  <a:cubicBezTo>
                    <a:pt x="374" y="435"/>
                    <a:pt x="374" y="435"/>
                    <a:pt x="374" y="435"/>
                  </a:cubicBezTo>
                  <a:cubicBezTo>
                    <a:pt x="365" y="405"/>
                    <a:pt x="365" y="405"/>
                    <a:pt x="365" y="405"/>
                  </a:cubicBezTo>
                  <a:cubicBezTo>
                    <a:pt x="340" y="380"/>
                    <a:pt x="340" y="380"/>
                    <a:pt x="340" y="380"/>
                  </a:cubicBezTo>
                  <a:cubicBezTo>
                    <a:pt x="326" y="361"/>
                    <a:pt x="326" y="361"/>
                    <a:pt x="326" y="361"/>
                  </a:cubicBezTo>
                  <a:cubicBezTo>
                    <a:pt x="303" y="343"/>
                    <a:pt x="303" y="343"/>
                    <a:pt x="303" y="343"/>
                  </a:cubicBezTo>
                  <a:cubicBezTo>
                    <a:pt x="295" y="333"/>
                    <a:pt x="295" y="333"/>
                    <a:pt x="295" y="333"/>
                  </a:cubicBezTo>
                  <a:cubicBezTo>
                    <a:pt x="259" y="319"/>
                    <a:pt x="259" y="319"/>
                    <a:pt x="259" y="319"/>
                  </a:cubicBezTo>
                  <a:cubicBezTo>
                    <a:pt x="233" y="324"/>
                    <a:pt x="233" y="324"/>
                    <a:pt x="233" y="324"/>
                  </a:cubicBezTo>
                  <a:cubicBezTo>
                    <a:pt x="221" y="334"/>
                    <a:pt x="221" y="334"/>
                    <a:pt x="221" y="334"/>
                  </a:cubicBezTo>
                  <a:cubicBezTo>
                    <a:pt x="211" y="333"/>
                    <a:pt x="211" y="333"/>
                    <a:pt x="211" y="333"/>
                  </a:cubicBezTo>
                  <a:cubicBezTo>
                    <a:pt x="206" y="298"/>
                    <a:pt x="206" y="298"/>
                    <a:pt x="206" y="298"/>
                  </a:cubicBezTo>
                  <a:cubicBezTo>
                    <a:pt x="200" y="276"/>
                    <a:pt x="200" y="276"/>
                    <a:pt x="200" y="276"/>
                  </a:cubicBezTo>
                  <a:cubicBezTo>
                    <a:pt x="180" y="239"/>
                    <a:pt x="180" y="239"/>
                    <a:pt x="180" y="239"/>
                  </a:cubicBezTo>
                  <a:cubicBezTo>
                    <a:pt x="171" y="221"/>
                    <a:pt x="171" y="221"/>
                    <a:pt x="171" y="221"/>
                  </a:cubicBezTo>
                  <a:cubicBezTo>
                    <a:pt x="113" y="222"/>
                    <a:pt x="113" y="222"/>
                    <a:pt x="113" y="222"/>
                  </a:cubicBezTo>
                  <a:cubicBezTo>
                    <a:pt x="101" y="214"/>
                    <a:pt x="101" y="214"/>
                    <a:pt x="101" y="214"/>
                  </a:cubicBezTo>
                  <a:cubicBezTo>
                    <a:pt x="92" y="196"/>
                    <a:pt x="92" y="196"/>
                    <a:pt x="92" y="196"/>
                  </a:cubicBezTo>
                  <a:cubicBezTo>
                    <a:pt x="92" y="177"/>
                    <a:pt x="92" y="177"/>
                    <a:pt x="92" y="177"/>
                  </a:cubicBezTo>
                  <a:cubicBezTo>
                    <a:pt x="81" y="154"/>
                    <a:pt x="81" y="154"/>
                    <a:pt x="81" y="154"/>
                  </a:cubicBezTo>
                  <a:cubicBezTo>
                    <a:pt x="47" y="95"/>
                    <a:pt x="47" y="95"/>
                    <a:pt x="47" y="95"/>
                  </a:cubicBezTo>
                  <a:cubicBezTo>
                    <a:pt x="35" y="77"/>
                    <a:pt x="35" y="77"/>
                    <a:pt x="35" y="77"/>
                  </a:cubicBezTo>
                  <a:cubicBezTo>
                    <a:pt x="17" y="56"/>
                    <a:pt x="17" y="56"/>
                    <a:pt x="17" y="56"/>
                  </a:cubicBezTo>
                  <a:cubicBezTo>
                    <a:pt x="0" y="49"/>
                    <a:pt x="0" y="49"/>
                    <a:pt x="0" y="49"/>
                  </a:cubicBezTo>
                  <a:cubicBezTo>
                    <a:pt x="15" y="23"/>
                    <a:pt x="15" y="23"/>
                    <a:pt x="15" y="23"/>
                  </a:cubicBezTo>
                  <a:cubicBezTo>
                    <a:pt x="33" y="10"/>
                    <a:pt x="33" y="10"/>
                    <a:pt x="33" y="10"/>
                  </a:cubicBezTo>
                  <a:cubicBezTo>
                    <a:pt x="47" y="0"/>
                    <a:pt x="47" y="0"/>
                    <a:pt x="47" y="0"/>
                  </a:cubicBezTo>
                  <a:cubicBezTo>
                    <a:pt x="84" y="42"/>
                    <a:pt x="84" y="42"/>
                    <a:pt x="84" y="42"/>
                  </a:cubicBezTo>
                  <a:cubicBezTo>
                    <a:pt x="84" y="64"/>
                    <a:pt x="84" y="64"/>
                    <a:pt x="84" y="64"/>
                  </a:cubicBezTo>
                  <a:cubicBezTo>
                    <a:pt x="98" y="89"/>
                    <a:pt x="98" y="89"/>
                    <a:pt x="98" y="89"/>
                  </a:cubicBezTo>
                  <a:cubicBezTo>
                    <a:pt x="113" y="78"/>
                    <a:pt x="113" y="78"/>
                    <a:pt x="113" y="78"/>
                  </a:cubicBezTo>
                  <a:cubicBezTo>
                    <a:pt x="149" y="64"/>
                    <a:pt x="149" y="64"/>
                    <a:pt x="149" y="64"/>
                  </a:cubicBezTo>
                  <a:cubicBezTo>
                    <a:pt x="149" y="76"/>
                    <a:pt x="149" y="76"/>
                    <a:pt x="149" y="76"/>
                  </a:cubicBezTo>
                  <a:cubicBezTo>
                    <a:pt x="160" y="87"/>
                    <a:pt x="160" y="87"/>
                    <a:pt x="160" y="87"/>
                  </a:cubicBezTo>
                  <a:cubicBezTo>
                    <a:pt x="149" y="106"/>
                    <a:pt x="149" y="106"/>
                    <a:pt x="149" y="106"/>
                  </a:cubicBezTo>
                  <a:cubicBezTo>
                    <a:pt x="149" y="115"/>
                    <a:pt x="149" y="115"/>
                    <a:pt x="149" y="115"/>
                  </a:cubicBezTo>
                  <a:cubicBezTo>
                    <a:pt x="149" y="128"/>
                    <a:pt x="149" y="128"/>
                    <a:pt x="149" y="128"/>
                  </a:cubicBezTo>
                  <a:cubicBezTo>
                    <a:pt x="162" y="149"/>
                    <a:pt x="162" y="149"/>
                    <a:pt x="162" y="149"/>
                  </a:cubicBezTo>
                  <a:cubicBezTo>
                    <a:pt x="205" y="149"/>
                    <a:pt x="205" y="149"/>
                    <a:pt x="205" y="149"/>
                  </a:cubicBezTo>
                  <a:cubicBezTo>
                    <a:pt x="234" y="159"/>
                    <a:pt x="234" y="159"/>
                    <a:pt x="234" y="159"/>
                  </a:cubicBezTo>
                  <a:cubicBezTo>
                    <a:pt x="234" y="181"/>
                    <a:pt x="234" y="181"/>
                    <a:pt x="234" y="181"/>
                  </a:cubicBezTo>
                  <a:cubicBezTo>
                    <a:pt x="284" y="181"/>
                    <a:pt x="284" y="181"/>
                    <a:pt x="284" y="181"/>
                  </a:cubicBezTo>
                  <a:cubicBezTo>
                    <a:pt x="328" y="181"/>
                    <a:pt x="328" y="181"/>
                    <a:pt x="328" y="181"/>
                  </a:cubicBezTo>
                  <a:cubicBezTo>
                    <a:pt x="345" y="191"/>
                    <a:pt x="345" y="191"/>
                    <a:pt x="345" y="191"/>
                  </a:cubicBezTo>
                  <a:cubicBezTo>
                    <a:pt x="334" y="223"/>
                    <a:pt x="334" y="223"/>
                    <a:pt x="334" y="223"/>
                  </a:cubicBezTo>
                  <a:cubicBezTo>
                    <a:pt x="334" y="223"/>
                    <a:pt x="307" y="236"/>
                    <a:pt x="298" y="236"/>
                  </a:cubicBezTo>
                  <a:cubicBezTo>
                    <a:pt x="288" y="236"/>
                    <a:pt x="298" y="262"/>
                    <a:pt x="298" y="262"/>
                  </a:cubicBezTo>
                  <a:cubicBezTo>
                    <a:pt x="318" y="293"/>
                    <a:pt x="318" y="293"/>
                    <a:pt x="318" y="293"/>
                  </a:cubicBezTo>
                  <a:cubicBezTo>
                    <a:pt x="347" y="261"/>
                    <a:pt x="347" y="261"/>
                    <a:pt x="347" y="261"/>
                  </a:cubicBezTo>
                  <a:cubicBezTo>
                    <a:pt x="375" y="223"/>
                    <a:pt x="375" y="223"/>
                    <a:pt x="375" y="223"/>
                  </a:cubicBezTo>
                  <a:cubicBezTo>
                    <a:pt x="400" y="223"/>
                    <a:pt x="400" y="223"/>
                    <a:pt x="400" y="223"/>
                  </a:cubicBezTo>
                  <a:cubicBezTo>
                    <a:pt x="462" y="257"/>
                    <a:pt x="462" y="257"/>
                    <a:pt x="462" y="257"/>
                  </a:cubicBezTo>
                  <a:cubicBezTo>
                    <a:pt x="496" y="295"/>
                    <a:pt x="496" y="295"/>
                    <a:pt x="496" y="295"/>
                  </a:cubicBezTo>
                  <a:cubicBezTo>
                    <a:pt x="471" y="336"/>
                    <a:pt x="471" y="336"/>
                    <a:pt x="471" y="336"/>
                  </a:cubicBezTo>
                  <a:cubicBezTo>
                    <a:pt x="432" y="364"/>
                    <a:pt x="432" y="364"/>
                    <a:pt x="432" y="364"/>
                  </a:cubicBezTo>
                  <a:cubicBezTo>
                    <a:pt x="432" y="398"/>
                    <a:pt x="432" y="398"/>
                    <a:pt x="432" y="398"/>
                  </a:cubicBezTo>
                  <a:cubicBezTo>
                    <a:pt x="445" y="410"/>
                    <a:pt x="445" y="410"/>
                    <a:pt x="445" y="410"/>
                  </a:cubicBezTo>
                  <a:cubicBezTo>
                    <a:pt x="462" y="413"/>
                    <a:pt x="462" y="413"/>
                    <a:pt x="462" y="413"/>
                  </a:cubicBezTo>
                  <a:cubicBezTo>
                    <a:pt x="505" y="381"/>
                    <a:pt x="505" y="381"/>
                    <a:pt x="505" y="381"/>
                  </a:cubicBezTo>
                  <a:cubicBezTo>
                    <a:pt x="505" y="351"/>
                    <a:pt x="505" y="351"/>
                    <a:pt x="505" y="351"/>
                  </a:cubicBezTo>
                  <a:cubicBezTo>
                    <a:pt x="515" y="321"/>
                    <a:pt x="515" y="321"/>
                    <a:pt x="515" y="321"/>
                  </a:cubicBezTo>
                  <a:cubicBezTo>
                    <a:pt x="524" y="321"/>
                    <a:pt x="524" y="321"/>
                    <a:pt x="524" y="321"/>
                  </a:cubicBezTo>
                  <a:cubicBezTo>
                    <a:pt x="551" y="346"/>
                    <a:pt x="551" y="346"/>
                    <a:pt x="551" y="346"/>
                  </a:cubicBezTo>
                  <a:cubicBezTo>
                    <a:pt x="551" y="346"/>
                    <a:pt x="564" y="364"/>
                    <a:pt x="568" y="370"/>
                  </a:cubicBezTo>
                  <a:cubicBezTo>
                    <a:pt x="571" y="376"/>
                    <a:pt x="573" y="381"/>
                    <a:pt x="573" y="381"/>
                  </a:cubicBezTo>
                  <a:cubicBezTo>
                    <a:pt x="569" y="402"/>
                    <a:pt x="569" y="402"/>
                    <a:pt x="569" y="402"/>
                  </a:cubicBezTo>
                  <a:cubicBezTo>
                    <a:pt x="524" y="425"/>
                    <a:pt x="524" y="425"/>
                    <a:pt x="524" y="425"/>
                  </a:cubicBezTo>
                  <a:cubicBezTo>
                    <a:pt x="524" y="447"/>
                    <a:pt x="524" y="447"/>
                    <a:pt x="524" y="447"/>
                  </a:cubicBezTo>
                  <a:cubicBezTo>
                    <a:pt x="549" y="464"/>
                    <a:pt x="549" y="464"/>
                    <a:pt x="549" y="464"/>
                  </a:cubicBezTo>
                  <a:cubicBezTo>
                    <a:pt x="579" y="459"/>
                    <a:pt x="579" y="459"/>
                    <a:pt x="579" y="459"/>
                  </a:cubicBezTo>
                  <a:cubicBezTo>
                    <a:pt x="611" y="423"/>
                    <a:pt x="611" y="423"/>
                    <a:pt x="611" y="423"/>
                  </a:cubicBezTo>
                  <a:cubicBezTo>
                    <a:pt x="634" y="402"/>
                    <a:pt x="634" y="402"/>
                    <a:pt x="634" y="402"/>
                  </a:cubicBezTo>
                  <a:cubicBezTo>
                    <a:pt x="643" y="402"/>
                    <a:pt x="643" y="402"/>
                    <a:pt x="643" y="402"/>
                  </a:cubicBezTo>
                  <a:cubicBezTo>
                    <a:pt x="654" y="413"/>
                    <a:pt x="654" y="413"/>
                    <a:pt x="654" y="413"/>
                  </a:cubicBezTo>
                  <a:cubicBezTo>
                    <a:pt x="654" y="425"/>
                    <a:pt x="654" y="425"/>
                    <a:pt x="654" y="425"/>
                  </a:cubicBezTo>
                  <a:cubicBezTo>
                    <a:pt x="664" y="446"/>
                    <a:pt x="664" y="446"/>
                    <a:pt x="664" y="446"/>
                  </a:cubicBezTo>
                  <a:cubicBezTo>
                    <a:pt x="664" y="446"/>
                    <a:pt x="673" y="442"/>
                    <a:pt x="681" y="438"/>
                  </a:cubicBezTo>
                  <a:cubicBezTo>
                    <a:pt x="688" y="434"/>
                    <a:pt x="681" y="419"/>
                    <a:pt x="681" y="419"/>
                  </a:cubicBezTo>
                  <a:cubicBezTo>
                    <a:pt x="717" y="402"/>
                    <a:pt x="717" y="402"/>
                    <a:pt x="717" y="402"/>
                  </a:cubicBezTo>
                  <a:cubicBezTo>
                    <a:pt x="732" y="440"/>
                    <a:pt x="732" y="440"/>
                    <a:pt x="732" y="440"/>
                  </a:cubicBezTo>
                  <a:cubicBezTo>
                    <a:pt x="726" y="493"/>
                    <a:pt x="726" y="493"/>
                    <a:pt x="726" y="493"/>
                  </a:cubicBezTo>
                  <a:cubicBezTo>
                    <a:pt x="698" y="519"/>
                    <a:pt x="698" y="519"/>
                    <a:pt x="698" y="519"/>
                  </a:cubicBezTo>
                  <a:cubicBezTo>
                    <a:pt x="698" y="519"/>
                    <a:pt x="707" y="536"/>
                    <a:pt x="717" y="538"/>
                  </a:cubicBezTo>
                  <a:cubicBezTo>
                    <a:pt x="726" y="540"/>
                    <a:pt x="732" y="540"/>
                    <a:pt x="737" y="540"/>
                  </a:cubicBezTo>
                  <a:cubicBezTo>
                    <a:pt x="743" y="540"/>
                    <a:pt x="747" y="536"/>
                    <a:pt x="766" y="523"/>
                  </a:cubicBezTo>
                  <a:cubicBezTo>
                    <a:pt x="785" y="510"/>
                    <a:pt x="790" y="532"/>
                    <a:pt x="790" y="532"/>
                  </a:cubicBezTo>
                  <a:cubicBezTo>
                    <a:pt x="805" y="561"/>
                    <a:pt x="805" y="561"/>
                    <a:pt x="805" y="561"/>
                  </a:cubicBezTo>
                  <a:cubicBezTo>
                    <a:pt x="847" y="548"/>
                    <a:pt x="847" y="548"/>
                    <a:pt x="847" y="548"/>
                  </a:cubicBezTo>
                  <a:cubicBezTo>
                    <a:pt x="898" y="532"/>
                    <a:pt x="898" y="532"/>
                    <a:pt x="898" y="532"/>
                  </a:cubicBezTo>
                  <a:cubicBezTo>
                    <a:pt x="932" y="542"/>
                    <a:pt x="932" y="542"/>
                    <a:pt x="932" y="542"/>
                  </a:cubicBezTo>
                  <a:cubicBezTo>
                    <a:pt x="934" y="589"/>
                    <a:pt x="934" y="589"/>
                    <a:pt x="934" y="589"/>
                  </a:cubicBezTo>
                  <a:cubicBezTo>
                    <a:pt x="915" y="617"/>
                    <a:pt x="915" y="617"/>
                    <a:pt x="915" y="617"/>
                  </a:cubicBezTo>
                  <a:cubicBezTo>
                    <a:pt x="915" y="617"/>
                    <a:pt x="888" y="631"/>
                    <a:pt x="885" y="636"/>
                  </a:cubicBezTo>
                  <a:cubicBezTo>
                    <a:pt x="881" y="642"/>
                    <a:pt x="860" y="659"/>
                    <a:pt x="860" y="659"/>
                  </a:cubicBezTo>
                  <a:cubicBezTo>
                    <a:pt x="860" y="685"/>
                    <a:pt x="860" y="685"/>
                    <a:pt x="860" y="685"/>
                  </a:cubicBezTo>
                  <a:cubicBezTo>
                    <a:pt x="885" y="685"/>
                    <a:pt x="885" y="685"/>
                    <a:pt x="885" y="685"/>
                  </a:cubicBezTo>
                  <a:cubicBezTo>
                    <a:pt x="900" y="699"/>
                    <a:pt x="900" y="699"/>
                    <a:pt x="900" y="699"/>
                  </a:cubicBezTo>
                  <a:cubicBezTo>
                    <a:pt x="900" y="699"/>
                    <a:pt x="911" y="691"/>
                    <a:pt x="924" y="699"/>
                  </a:cubicBezTo>
                  <a:cubicBezTo>
                    <a:pt x="927" y="700"/>
                    <a:pt x="929" y="701"/>
                    <a:pt x="930" y="701"/>
                  </a:cubicBezTo>
                  <a:cubicBezTo>
                    <a:pt x="919" y="717"/>
                    <a:pt x="919" y="717"/>
                    <a:pt x="919" y="717"/>
                  </a:cubicBezTo>
                  <a:cubicBezTo>
                    <a:pt x="909" y="753"/>
                    <a:pt x="909" y="753"/>
                    <a:pt x="909" y="753"/>
                  </a:cubicBezTo>
                  <a:cubicBezTo>
                    <a:pt x="941" y="753"/>
                    <a:pt x="941" y="753"/>
                    <a:pt x="941" y="753"/>
                  </a:cubicBezTo>
                  <a:cubicBezTo>
                    <a:pt x="960" y="770"/>
                    <a:pt x="960" y="770"/>
                    <a:pt x="960" y="770"/>
                  </a:cubicBezTo>
                  <a:cubicBezTo>
                    <a:pt x="960" y="782"/>
                    <a:pt x="960" y="782"/>
                    <a:pt x="960" y="782"/>
                  </a:cubicBezTo>
                  <a:cubicBezTo>
                    <a:pt x="977" y="800"/>
                    <a:pt x="977" y="800"/>
                    <a:pt x="977" y="800"/>
                  </a:cubicBezTo>
                  <a:cubicBezTo>
                    <a:pt x="977" y="800"/>
                    <a:pt x="994" y="800"/>
                    <a:pt x="1002" y="797"/>
                  </a:cubicBezTo>
                  <a:cubicBezTo>
                    <a:pt x="1009" y="793"/>
                    <a:pt x="1022" y="795"/>
                    <a:pt x="1022" y="795"/>
                  </a:cubicBezTo>
                  <a:cubicBezTo>
                    <a:pt x="1039" y="787"/>
                    <a:pt x="1039" y="787"/>
                    <a:pt x="1039" y="787"/>
                  </a:cubicBezTo>
                  <a:cubicBezTo>
                    <a:pt x="1056" y="785"/>
                    <a:pt x="1056" y="785"/>
                    <a:pt x="1056" y="785"/>
                  </a:cubicBezTo>
                  <a:cubicBezTo>
                    <a:pt x="1079" y="816"/>
                    <a:pt x="1079" y="816"/>
                    <a:pt x="1079" y="816"/>
                  </a:cubicBezTo>
                  <a:cubicBezTo>
                    <a:pt x="1123" y="848"/>
                    <a:pt x="1123" y="848"/>
                    <a:pt x="1123" y="848"/>
                  </a:cubicBezTo>
                  <a:cubicBezTo>
                    <a:pt x="1158" y="855"/>
                    <a:pt x="1158" y="855"/>
                    <a:pt x="1158" y="855"/>
                  </a:cubicBezTo>
                  <a:cubicBezTo>
                    <a:pt x="1247" y="848"/>
                    <a:pt x="1247" y="848"/>
                    <a:pt x="1247" y="848"/>
                  </a:cubicBezTo>
                  <a:cubicBezTo>
                    <a:pt x="1277" y="865"/>
                    <a:pt x="1277" y="865"/>
                    <a:pt x="1277" y="865"/>
                  </a:cubicBezTo>
                  <a:cubicBezTo>
                    <a:pt x="1292" y="902"/>
                    <a:pt x="1292" y="902"/>
                    <a:pt x="1292" y="902"/>
                  </a:cubicBezTo>
                  <a:cubicBezTo>
                    <a:pt x="1277" y="967"/>
                    <a:pt x="1277" y="967"/>
                    <a:pt x="1277" y="967"/>
                  </a:cubicBezTo>
                  <a:cubicBezTo>
                    <a:pt x="1302" y="997"/>
                    <a:pt x="1302" y="997"/>
                    <a:pt x="1302" y="997"/>
                  </a:cubicBezTo>
                  <a:cubicBezTo>
                    <a:pt x="1302" y="997"/>
                    <a:pt x="1317" y="984"/>
                    <a:pt x="1323" y="982"/>
                  </a:cubicBezTo>
                  <a:cubicBezTo>
                    <a:pt x="1328" y="980"/>
                    <a:pt x="1341" y="961"/>
                    <a:pt x="1341" y="961"/>
                  </a:cubicBezTo>
                  <a:cubicBezTo>
                    <a:pt x="1385" y="906"/>
                    <a:pt x="1385" y="906"/>
                    <a:pt x="1385" y="906"/>
                  </a:cubicBezTo>
                  <a:cubicBezTo>
                    <a:pt x="1443" y="872"/>
                    <a:pt x="1443" y="872"/>
                    <a:pt x="1443" y="872"/>
                  </a:cubicBezTo>
                  <a:cubicBezTo>
                    <a:pt x="1519" y="848"/>
                    <a:pt x="1519" y="848"/>
                    <a:pt x="1519" y="848"/>
                  </a:cubicBezTo>
                  <a:cubicBezTo>
                    <a:pt x="1559" y="836"/>
                    <a:pt x="1559" y="836"/>
                    <a:pt x="1559" y="836"/>
                  </a:cubicBezTo>
                  <a:cubicBezTo>
                    <a:pt x="1596" y="844"/>
                    <a:pt x="1596" y="844"/>
                    <a:pt x="1596" y="844"/>
                  </a:cubicBezTo>
                  <a:cubicBezTo>
                    <a:pt x="1608" y="855"/>
                    <a:pt x="1608" y="855"/>
                    <a:pt x="1608" y="855"/>
                  </a:cubicBezTo>
                  <a:cubicBezTo>
                    <a:pt x="1623" y="865"/>
                    <a:pt x="1623" y="865"/>
                    <a:pt x="1623" y="865"/>
                  </a:cubicBezTo>
                  <a:cubicBezTo>
                    <a:pt x="1659" y="880"/>
                    <a:pt x="1659" y="880"/>
                    <a:pt x="1659" y="880"/>
                  </a:cubicBezTo>
                  <a:cubicBezTo>
                    <a:pt x="1659" y="880"/>
                    <a:pt x="1674" y="870"/>
                    <a:pt x="1679" y="866"/>
                  </a:cubicBezTo>
                  <a:cubicBezTo>
                    <a:pt x="1685" y="863"/>
                    <a:pt x="1696" y="819"/>
                    <a:pt x="1696" y="819"/>
                  </a:cubicBezTo>
                  <a:cubicBezTo>
                    <a:pt x="1706" y="791"/>
                    <a:pt x="1706" y="791"/>
                    <a:pt x="1706" y="791"/>
                  </a:cubicBezTo>
                  <a:cubicBezTo>
                    <a:pt x="1728" y="765"/>
                    <a:pt x="1728" y="765"/>
                    <a:pt x="1728" y="765"/>
                  </a:cubicBezTo>
                  <a:cubicBezTo>
                    <a:pt x="1764" y="793"/>
                    <a:pt x="1764" y="793"/>
                    <a:pt x="1764" y="793"/>
                  </a:cubicBezTo>
                  <a:cubicBezTo>
                    <a:pt x="1832" y="791"/>
                    <a:pt x="1832" y="791"/>
                    <a:pt x="1832" y="791"/>
                  </a:cubicBezTo>
                  <a:cubicBezTo>
                    <a:pt x="1851" y="753"/>
                    <a:pt x="1851" y="753"/>
                    <a:pt x="1851" y="753"/>
                  </a:cubicBezTo>
                  <a:cubicBezTo>
                    <a:pt x="1876" y="774"/>
                    <a:pt x="1876" y="774"/>
                    <a:pt x="1876" y="774"/>
                  </a:cubicBezTo>
                  <a:cubicBezTo>
                    <a:pt x="1887" y="816"/>
                    <a:pt x="1887" y="816"/>
                    <a:pt x="1887" y="816"/>
                  </a:cubicBezTo>
                  <a:cubicBezTo>
                    <a:pt x="1857" y="866"/>
                    <a:pt x="1857" y="866"/>
                    <a:pt x="1857" y="866"/>
                  </a:cubicBezTo>
                  <a:cubicBezTo>
                    <a:pt x="1819" y="887"/>
                    <a:pt x="1819" y="887"/>
                    <a:pt x="1819" y="887"/>
                  </a:cubicBezTo>
                  <a:cubicBezTo>
                    <a:pt x="1793" y="919"/>
                    <a:pt x="1793" y="919"/>
                    <a:pt x="1793" y="919"/>
                  </a:cubicBezTo>
                  <a:cubicBezTo>
                    <a:pt x="1766" y="951"/>
                    <a:pt x="1766" y="951"/>
                    <a:pt x="1766" y="951"/>
                  </a:cubicBezTo>
                  <a:cubicBezTo>
                    <a:pt x="1751" y="997"/>
                    <a:pt x="1751" y="997"/>
                    <a:pt x="1751" y="997"/>
                  </a:cubicBezTo>
                  <a:cubicBezTo>
                    <a:pt x="1719" y="1057"/>
                    <a:pt x="1719" y="1057"/>
                    <a:pt x="1719" y="1057"/>
                  </a:cubicBezTo>
                  <a:cubicBezTo>
                    <a:pt x="1676" y="1125"/>
                    <a:pt x="1676" y="1125"/>
                    <a:pt x="1676" y="1125"/>
                  </a:cubicBezTo>
                  <a:cubicBezTo>
                    <a:pt x="1643" y="1159"/>
                    <a:pt x="1643" y="1159"/>
                    <a:pt x="1643" y="1159"/>
                  </a:cubicBezTo>
                  <a:cubicBezTo>
                    <a:pt x="1632" y="1197"/>
                    <a:pt x="1632" y="1197"/>
                    <a:pt x="1632" y="1197"/>
                  </a:cubicBezTo>
                  <a:cubicBezTo>
                    <a:pt x="1625" y="1259"/>
                    <a:pt x="1625" y="1259"/>
                    <a:pt x="1625" y="1259"/>
                  </a:cubicBezTo>
                  <a:cubicBezTo>
                    <a:pt x="1577" y="1274"/>
                    <a:pt x="1577" y="1274"/>
                    <a:pt x="1577" y="1274"/>
                  </a:cubicBezTo>
                  <a:cubicBezTo>
                    <a:pt x="1526" y="1267"/>
                    <a:pt x="1526" y="1267"/>
                    <a:pt x="1526" y="1267"/>
                  </a:cubicBezTo>
                  <a:cubicBezTo>
                    <a:pt x="1491" y="1287"/>
                    <a:pt x="1491" y="1287"/>
                    <a:pt x="1491" y="1287"/>
                  </a:cubicBezTo>
                  <a:cubicBezTo>
                    <a:pt x="1506" y="1320"/>
                    <a:pt x="1506" y="1320"/>
                    <a:pt x="1506" y="1320"/>
                  </a:cubicBezTo>
                  <a:cubicBezTo>
                    <a:pt x="1506" y="1320"/>
                    <a:pt x="1538" y="1323"/>
                    <a:pt x="1543" y="1323"/>
                  </a:cubicBezTo>
                  <a:cubicBezTo>
                    <a:pt x="1549" y="1323"/>
                    <a:pt x="1593" y="1321"/>
                    <a:pt x="1593" y="1321"/>
                  </a:cubicBezTo>
                  <a:cubicBezTo>
                    <a:pt x="1611" y="1331"/>
                    <a:pt x="1611" y="1331"/>
                    <a:pt x="1611" y="1331"/>
                  </a:cubicBezTo>
                  <a:cubicBezTo>
                    <a:pt x="1645" y="1357"/>
                    <a:pt x="1645" y="1357"/>
                    <a:pt x="1645" y="1357"/>
                  </a:cubicBezTo>
                  <a:cubicBezTo>
                    <a:pt x="1645" y="1357"/>
                    <a:pt x="1645" y="1357"/>
                    <a:pt x="1649" y="1346"/>
                  </a:cubicBezTo>
                  <a:cubicBezTo>
                    <a:pt x="1653" y="1335"/>
                    <a:pt x="1668" y="1325"/>
                    <a:pt x="1668" y="1325"/>
                  </a:cubicBezTo>
                  <a:cubicBezTo>
                    <a:pt x="1668" y="1308"/>
                    <a:pt x="1668" y="1308"/>
                    <a:pt x="1668" y="1308"/>
                  </a:cubicBezTo>
                  <a:cubicBezTo>
                    <a:pt x="1683" y="1261"/>
                    <a:pt x="1683" y="1261"/>
                    <a:pt x="1683" y="1261"/>
                  </a:cubicBezTo>
                  <a:cubicBezTo>
                    <a:pt x="1706" y="1229"/>
                    <a:pt x="1706" y="1229"/>
                    <a:pt x="1706" y="1229"/>
                  </a:cubicBezTo>
                  <a:cubicBezTo>
                    <a:pt x="1740" y="1191"/>
                    <a:pt x="1740" y="1191"/>
                    <a:pt x="1740" y="1191"/>
                  </a:cubicBezTo>
                  <a:cubicBezTo>
                    <a:pt x="1753" y="1157"/>
                    <a:pt x="1753" y="1157"/>
                    <a:pt x="1753" y="1157"/>
                  </a:cubicBezTo>
                  <a:cubicBezTo>
                    <a:pt x="1766" y="1131"/>
                    <a:pt x="1766" y="1131"/>
                    <a:pt x="1766" y="1131"/>
                  </a:cubicBezTo>
                  <a:cubicBezTo>
                    <a:pt x="1783" y="1078"/>
                    <a:pt x="1783" y="1078"/>
                    <a:pt x="1783" y="1078"/>
                  </a:cubicBezTo>
                  <a:cubicBezTo>
                    <a:pt x="1810" y="1044"/>
                    <a:pt x="1810" y="1044"/>
                    <a:pt x="1810" y="1044"/>
                  </a:cubicBezTo>
                  <a:cubicBezTo>
                    <a:pt x="1828" y="1002"/>
                    <a:pt x="1828" y="1002"/>
                    <a:pt x="1828" y="1002"/>
                  </a:cubicBezTo>
                  <a:cubicBezTo>
                    <a:pt x="1881" y="936"/>
                    <a:pt x="1881" y="936"/>
                    <a:pt x="1881" y="936"/>
                  </a:cubicBezTo>
                  <a:cubicBezTo>
                    <a:pt x="1908" y="917"/>
                    <a:pt x="1908" y="917"/>
                    <a:pt x="1908" y="917"/>
                  </a:cubicBezTo>
                  <a:cubicBezTo>
                    <a:pt x="1927" y="908"/>
                    <a:pt x="1927" y="908"/>
                    <a:pt x="1927" y="908"/>
                  </a:cubicBezTo>
                  <a:cubicBezTo>
                    <a:pt x="1968" y="925"/>
                    <a:pt x="1968" y="925"/>
                    <a:pt x="1968" y="925"/>
                  </a:cubicBezTo>
                  <a:cubicBezTo>
                    <a:pt x="1985" y="938"/>
                    <a:pt x="1985" y="938"/>
                    <a:pt x="1985" y="938"/>
                  </a:cubicBezTo>
                  <a:cubicBezTo>
                    <a:pt x="1985" y="980"/>
                    <a:pt x="1985" y="980"/>
                    <a:pt x="1985" y="980"/>
                  </a:cubicBezTo>
                  <a:cubicBezTo>
                    <a:pt x="1985" y="980"/>
                    <a:pt x="1985" y="1033"/>
                    <a:pt x="1985" y="1053"/>
                  </a:cubicBezTo>
                  <a:cubicBezTo>
                    <a:pt x="1985" y="1074"/>
                    <a:pt x="1996" y="1067"/>
                    <a:pt x="1996" y="1067"/>
                  </a:cubicBezTo>
                  <a:cubicBezTo>
                    <a:pt x="2029" y="1082"/>
                    <a:pt x="2029" y="1082"/>
                    <a:pt x="2029" y="1082"/>
                  </a:cubicBezTo>
                  <a:cubicBezTo>
                    <a:pt x="2051" y="1000"/>
                    <a:pt x="2051" y="1000"/>
                    <a:pt x="2051" y="1000"/>
                  </a:cubicBezTo>
                  <a:cubicBezTo>
                    <a:pt x="2051" y="970"/>
                    <a:pt x="2051" y="970"/>
                    <a:pt x="2051" y="970"/>
                  </a:cubicBezTo>
                  <a:cubicBezTo>
                    <a:pt x="2083" y="925"/>
                    <a:pt x="2083" y="925"/>
                    <a:pt x="2083" y="925"/>
                  </a:cubicBezTo>
                  <a:cubicBezTo>
                    <a:pt x="2191" y="925"/>
                    <a:pt x="2191" y="925"/>
                    <a:pt x="2191" y="925"/>
                  </a:cubicBezTo>
                  <a:cubicBezTo>
                    <a:pt x="2234" y="946"/>
                    <a:pt x="2234" y="946"/>
                    <a:pt x="2234" y="946"/>
                  </a:cubicBezTo>
                  <a:cubicBezTo>
                    <a:pt x="2302" y="968"/>
                    <a:pt x="2302" y="968"/>
                    <a:pt x="2302" y="968"/>
                  </a:cubicBezTo>
                  <a:cubicBezTo>
                    <a:pt x="2323" y="1000"/>
                    <a:pt x="2323" y="1000"/>
                    <a:pt x="2323" y="1000"/>
                  </a:cubicBezTo>
                  <a:cubicBezTo>
                    <a:pt x="2323" y="1044"/>
                    <a:pt x="2323" y="1044"/>
                    <a:pt x="2323" y="1044"/>
                  </a:cubicBezTo>
                  <a:cubicBezTo>
                    <a:pt x="2349" y="1072"/>
                    <a:pt x="2349" y="1072"/>
                    <a:pt x="2349" y="1072"/>
                  </a:cubicBezTo>
                  <a:cubicBezTo>
                    <a:pt x="2380" y="1102"/>
                    <a:pt x="2380" y="1102"/>
                    <a:pt x="2380" y="1102"/>
                  </a:cubicBezTo>
                  <a:cubicBezTo>
                    <a:pt x="2363" y="1125"/>
                    <a:pt x="2363" y="1125"/>
                    <a:pt x="2363" y="1125"/>
                  </a:cubicBezTo>
                  <a:cubicBezTo>
                    <a:pt x="2363" y="1163"/>
                    <a:pt x="2363" y="1163"/>
                    <a:pt x="2363" y="1163"/>
                  </a:cubicBezTo>
                  <a:cubicBezTo>
                    <a:pt x="2405" y="1163"/>
                    <a:pt x="2405" y="1163"/>
                    <a:pt x="2405" y="1163"/>
                  </a:cubicBezTo>
                  <a:cubicBezTo>
                    <a:pt x="2449" y="1187"/>
                    <a:pt x="2449" y="1187"/>
                    <a:pt x="2449" y="1187"/>
                  </a:cubicBezTo>
                  <a:cubicBezTo>
                    <a:pt x="2485" y="1212"/>
                    <a:pt x="2485" y="1212"/>
                    <a:pt x="2485" y="1212"/>
                  </a:cubicBezTo>
                  <a:cubicBezTo>
                    <a:pt x="2480" y="1280"/>
                    <a:pt x="2480" y="1280"/>
                    <a:pt x="2480" y="1280"/>
                  </a:cubicBezTo>
                  <a:cubicBezTo>
                    <a:pt x="2465" y="1333"/>
                    <a:pt x="2465" y="1333"/>
                    <a:pt x="2465" y="1333"/>
                  </a:cubicBezTo>
                  <a:cubicBezTo>
                    <a:pt x="2451" y="1369"/>
                    <a:pt x="2451" y="1369"/>
                    <a:pt x="2451" y="1369"/>
                  </a:cubicBezTo>
                  <a:cubicBezTo>
                    <a:pt x="2432" y="1433"/>
                    <a:pt x="2432" y="1433"/>
                    <a:pt x="2432" y="1433"/>
                  </a:cubicBezTo>
                  <a:cubicBezTo>
                    <a:pt x="2446" y="1444"/>
                    <a:pt x="2446" y="1444"/>
                    <a:pt x="2446" y="1444"/>
                  </a:cubicBezTo>
                  <a:cubicBezTo>
                    <a:pt x="2461" y="1455"/>
                    <a:pt x="2461" y="1455"/>
                    <a:pt x="2461" y="1455"/>
                  </a:cubicBezTo>
                  <a:cubicBezTo>
                    <a:pt x="2480" y="1463"/>
                    <a:pt x="2480" y="1463"/>
                    <a:pt x="2480" y="1463"/>
                  </a:cubicBezTo>
                  <a:cubicBezTo>
                    <a:pt x="2480" y="1463"/>
                    <a:pt x="2487" y="1453"/>
                    <a:pt x="2495" y="1446"/>
                  </a:cubicBezTo>
                  <a:cubicBezTo>
                    <a:pt x="2502" y="1438"/>
                    <a:pt x="2519" y="1427"/>
                    <a:pt x="2527" y="1418"/>
                  </a:cubicBezTo>
                  <a:cubicBezTo>
                    <a:pt x="2534" y="1408"/>
                    <a:pt x="2549" y="1369"/>
                    <a:pt x="2559" y="1355"/>
                  </a:cubicBezTo>
                  <a:cubicBezTo>
                    <a:pt x="2568" y="1342"/>
                    <a:pt x="2599" y="1344"/>
                    <a:pt x="2599" y="1344"/>
                  </a:cubicBezTo>
                  <a:cubicBezTo>
                    <a:pt x="2619" y="1369"/>
                    <a:pt x="2619" y="1369"/>
                    <a:pt x="2619" y="1369"/>
                  </a:cubicBezTo>
                  <a:cubicBezTo>
                    <a:pt x="2612" y="1387"/>
                    <a:pt x="2612" y="1387"/>
                    <a:pt x="2612" y="1387"/>
                  </a:cubicBezTo>
                  <a:cubicBezTo>
                    <a:pt x="2612" y="1387"/>
                    <a:pt x="2597" y="1408"/>
                    <a:pt x="2591" y="1408"/>
                  </a:cubicBezTo>
                  <a:cubicBezTo>
                    <a:pt x="2585" y="1408"/>
                    <a:pt x="2570" y="1427"/>
                    <a:pt x="2570" y="1427"/>
                  </a:cubicBezTo>
                  <a:cubicBezTo>
                    <a:pt x="2565" y="1457"/>
                    <a:pt x="2565" y="1457"/>
                    <a:pt x="2565" y="1457"/>
                  </a:cubicBezTo>
                  <a:cubicBezTo>
                    <a:pt x="2572" y="1470"/>
                    <a:pt x="2572" y="1470"/>
                    <a:pt x="2572" y="1470"/>
                  </a:cubicBezTo>
                  <a:cubicBezTo>
                    <a:pt x="2572" y="1470"/>
                    <a:pt x="2612" y="1467"/>
                    <a:pt x="2634" y="1459"/>
                  </a:cubicBezTo>
                  <a:cubicBezTo>
                    <a:pt x="2657" y="1452"/>
                    <a:pt x="2655" y="1470"/>
                    <a:pt x="2655" y="1470"/>
                  </a:cubicBezTo>
                  <a:cubicBezTo>
                    <a:pt x="2651" y="1542"/>
                    <a:pt x="2651" y="1542"/>
                    <a:pt x="2651" y="1542"/>
                  </a:cubicBezTo>
                  <a:cubicBezTo>
                    <a:pt x="2648" y="1569"/>
                    <a:pt x="2648" y="1569"/>
                    <a:pt x="2648" y="1569"/>
                  </a:cubicBezTo>
                  <a:cubicBezTo>
                    <a:pt x="2638" y="1655"/>
                    <a:pt x="2638" y="1655"/>
                    <a:pt x="2638" y="1655"/>
                  </a:cubicBezTo>
                  <a:cubicBezTo>
                    <a:pt x="2638" y="1682"/>
                    <a:pt x="2638" y="1682"/>
                    <a:pt x="2638" y="1682"/>
                  </a:cubicBezTo>
                  <a:cubicBezTo>
                    <a:pt x="2642" y="1739"/>
                    <a:pt x="2642" y="1739"/>
                    <a:pt x="2642" y="1739"/>
                  </a:cubicBezTo>
                  <a:cubicBezTo>
                    <a:pt x="2642" y="1761"/>
                    <a:pt x="2642" y="1761"/>
                    <a:pt x="2642" y="1761"/>
                  </a:cubicBezTo>
                  <a:cubicBezTo>
                    <a:pt x="2653" y="1810"/>
                    <a:pt x="2653" y="1810"/>
                    <a:pt x="2653" y="1810"/>
                  </a:cubicBezTo>
                  <a:cubicBezTo>
                    <a:pt x="2668" y="1848"/>
                    <a:pt x="2668" y="1848"/>
                    <a:pt x="2668" y="1848"/>
                  </a:cubicBezTo>
                  <a:cubicBezTo>
                    <a:pt x="2691" y="1897"/>
                    <a:pt x="2691" y="1897"/>
                    <a:pt x="2691" y="1897"/>
                  </a:cubicBezTo>
                  <a:cubicBezTo>
                    <a:pt x="2702" y="1910"/>
                    <a:pt x="2702" y="1910"/>
                    <a:pt x="2702" y="1910"/>
                  </a:cubicBezTo>
                  <a:cubicBezTo>
                    <a:pt x="2731" y="1905"/>
                    <a:pt x="2731" y="1905"/>
                    <a:pt x="2731" y="1905"/>
                  </a:cubicBezTo>
                  <a:cubicBezTo>
                    <a:pt x="2727" y="1882"/>
                    <a:pt x="2727" y="1882"/>
                    <a:pt x="2727" y="1882"/>
                  </a:cubicBezTo>
                  <a:cubicBezTo>
                    <a:pt x="2719" y="1846"/>
                    <a:pt x="2719" y="1846"/>
                    <a:pt x="2719" y="1846"/>
                  </a:cubicBezTo>
                  <a:cubicBezTo>
                    <a:pt x="2723" y="1797"/>
                    <a:pt x="2723" y="1797"/>
                    <a:pt x="2723" y="1797"/>
                  </a:cubicBezTo>
                  <a:cubicBezTo>
                    <a:pt x="2731" y="1740"/>
                    <a:pt x="2731" y="1740"/>
                    <a:pt x="2731" y="1740"/>
                  </a:cubicBezTo>
                  <a:cubicBezTo>
                    <a:pt x="2738" y="1723"/>
                    <a:pt x="2738" y="1723"/>
                    <a:pt x="2738" y="1723"/>
                  </a:cubicBezTo>
                  <a:cubicBezTo>
                    <a:pt x="2761" y="1752"/>
                    <a:pt x="2761" y="1752"/>
                    <a:pt x="2761" y="1752"/>
                  </a:cubicBezTo>
                  <a:cubicBezTo>
                    <a:pt x="2785" y="1733"/>
                    <a:pt x="2785" y="1733"/>
                    <a:pt x="2785" y="1733"/>
                  </a:cubicBezTo>
                  <a:cubicBezTo>
                    <a:pt x="2789" y="1722"/>
                    <a:pt x="2789" y="1722"/>
                    <a:pt x="2789" y="1722"/>
                  </a:cubicBezTo>
                  <a:cubicBezTo>
                    <a:pt x="2789" y="1722"/>
                    <a:pt x="2789" y="1722"/>
                    <a:pt x="2802" y="1712"/>
                  </a:cubicBezTo>
                  <a:cubicBezTo>
                    <a:pt x="2816" y="1703"/>
                    <a:pt x="2821" y="1723"/>
                    <a:pt x="2821" y="1723"/>
                  </a:cubicBezTo>
                  <a:cubicBezTo>
                    <a:pt x="2833" y="1723"/>
                    <a:pt x="2833" y="1723"/>
                    <a:pt x="2833" y="1723"/>
                  </a:cubicBezTo>
                  <a:cubicBezTo>
                    <a:pt x="2833" y="1723"/>
                    <a:pt x="2842" y="1703"/>
                    <a:pt x="2848" y="1697"/>
                  </a:cubicBezTo>
                  <a:cubicBezTo>
                    <a:pt x="2853" y="1691"/>
                    <a:pt x="2887" y="1699"/>
                    <a:pt x="2887" y="1699"/>
                  </a:cubicBezTo>
                  <a:cubicBezTo>
                    <a:pt x="2885" y="1716"/>
                    <a:pt x="2885" y="1716"/>
                    <a:pt x="2885" y="1716"/>
                  </a:cubicBezTo>
                  <a:cubicBezTo>
                    <a:pt x="2885" y="1716"/>
                    <a:pt x="2876" y="1744"/>
                    <a:pt x="2874" y="1750"/>
                  </a:cubicBezTo>
                  <a:cubicBezTo>
                    <a:pt x="2872" y="1756"/>
                    <a:pt x="2851" y="1784"/>
                    <a:pt x="2851" y="1784"/>
                  </a:cubicBezTo>
                  <a:cubicBezTo>
                    <a:pt x="2844" y="1803"/>
                    <a:pt x="2844" y="1803"/>
                    <a:pt x="2844" y="1803"/>
                  </a:cubicBezTo>
                  <a:cubicBezTo>
                    <a:pt x="2855" y="1831"/>
                    <a:pt x="2855" y="1831"/>
                    <a:pt x="2855" y="1831"/>
                  </a:cubicBezTo>
                  <a:cubicBezTo>
                    <a:pt x="2870" y="1852"/>
                    <a:pt x="2870" y="1852"/>
                    <a:pt x="2870" y="1852"/>
                  </a:cubicBezTo>
                  <a:cubicBezTo>
                    <a:pt x="2895" y="1867"/>
                    <a:pt x="2895" y="1867"/>
                    <a:pt x="2895" y="1867"/>
                  </a:cubicBezTo>
                  <a:cubicBezTo>
                    <a:pt x="2895" y="1867"/>
                    <a:pt x="2895" y="1867"/>
                    <a:pt x="2904" y="1867"/>
                  </a:cubicBezTo>
                  <a:cubicBezTo>
                    <a:pt x="2914" y="1867"/>
                    <a:pt x="2919" y="1856"/>
                    <a:pt x="2927" y="1850"/>
                  </a:cubicBezTo>
                  <a:cubicBezTo>
                    <a:pt x="2935" y="1844"/>
                    <a:pt x="2952" y="1833"/>
                    <a:pt x="2952" y="1833"/>
                  </a:cubicBezTo>
                  <a:cubicBezTo>
                    <a:pt x="2948" y="1814"/>
                    <a:pt x="2948" y="1814"/>
                    <a:pt x="2948" y="1814"/>
                  </a:cubicBezTo>
                  <a:cubicBezTo>
                    <a:pt x="2969" y="1782"/>
                    <a:pt x="2969" y="1782"/>
                    <a:pt x="2969" y="1782"/>
                  </a:cubicBezTo>
                  <a:cubicBezTo>
                    <a:pt x="2984" y="1780"/>
                    <a:pt x="2984" y="1780"/>
                    <a:pt x="2984" y="1780"/>
                  </a:cubicBezTo>
                  <a:cubicBezTo>
                    <a:pt x="2999" y="1812"/>
                    <a:pt x="2999" y="1812"/>
                    <a:pt x="2999" y="1812"/>
                  </a:cubicBezTo>
                  <a:cubicBezTo>
                    <a:pt x="3004" y="1850"/>
                    <a:pt x="3004" y="1850"/>
                    <a:pt x="3004" y="1850"/>
                  </a:cubicBezTo>
                  <a:cubicBezTo>
                    <a:pt x="3012" y="1927"/>
                    <a:pt x="3012" y="1927"/>
                    <a:pt x="3012" y="1927"/>
                  </a:cubicBezTo>
                  <a:cubicBezTo>
                    <a:pt x="3027" y="1935"/>
                    <a:pt x="3027" y="1935"/>
                    <a:pt x="3027" y="1935"/>
                  </a:cubicBezTo>
                  <a:cubicBezTo>
                    <a:pt x="3033" y="1825"/>
                    <a:pt x="3033" y="1825"/>
                    <a:pt x="3033" y="1825"/>
                  </a:cubicBezTo>
                  <a:cubicBezTo>
                    <a:pt x="3040" y="1795"/>
                    <a:pt x="3040" y="1795"/>
                    <a:pt x="3040" y="1795"/>
                  </a:cubicBezTo>
                  <a:cubicBezTo>
                    <a:pt x="3072" y="1754"/>
                    <a:pt x="3072" y="1754"/>
                    <a:pt x="3072" y="1754"/>
                  </a:cubicBezTo>
                  <a:cubicBezTo>
                    <a:pt x="3080" y="1708"/>
                    <a:pt x="3080" y="1708"/>
                    <a:pt x="3080" y="1708"/>
                  </a:cubicBezTo>
                  <a:cubicBezTo>
                    <a:pt x="3125" y="1695"/>
                    <a:pt x="3125" y="1695"/>
                    <a:pt x="3125" y="1695"/>
                  </a:cubicBezTo>
                  <a:cubicBezTo>
                    <a:pt x="3161" y="1682"/>
                    <a:pt x="3161" y="1682"/>
                    <a:pt x="3161" y="1682"/>
                  </a:cubicBezTo>
                  <a:cubicBezTo>
                    <a:pt x="3193" y="1646"/>
                    <a:pt x="3193" y="1646"/>
                    <a:pt x="3193" y="1646"/>
                  </a:cubicBezTo>
                  <a:cubicBezTo>
                    <a:pt x="3246" y="1646"/>
                    <a:pt x="3246" y="1646"/>
                    <a:pt x="3246" y="1646"/>
                  </a:cubicBezTo>
                  <a:cubicBezTo>
                    <a:pt x="3272" y="1667"/>
                    <a:pt x="3272" y="1667"/>
                    <a:pt x="3272" y="1667"/>
                  </a:cubicBezTo>
                  <a:cubicBezTo>
                    <a:pt x="3272" y="1693"/>
                    <a:pt x="3272" y="1693"/>
                    <a:pt x="3272" y="1693"/>
                  </a:cubicBezTo>
                  <a:cubicBezTo>
                    <a:pt x="3261" y="1718"/>
                    <a:pt x="3261" y="1718"/>
                    <a:pt x="3261" y="1718"/>
                  </a:cubicBezTo>
                  <a:cubicBezTo>
                    <a:pt x="3254" y="1748"/>
                    <a:pt x="3254" y="1748"/>
                    <a:pt x="3254" y="1748"/>
                  </a:cubicBezTo>
                  <a:cubicBezTo>
                    <a:pt x="3267" y="1782"/>
                    <a:pt x="3267" y="1782"/>
                    <a:pt x="3267" y="1782"/>
                  </a:cubicBezTo>
                  <a:cubicBezTo>
                    <a:pt x="3306" y="1795"/>
                    <a:pt x="3306" y="1795"/>
                    <a:pt x="3306" y="1795"/>
                  </a:cubicBezTo>
                  <a:cubicBezTo>
                    <a:pt x="3306" y="1795"/>
                    <a:pt x="3323" y="1840"/>
                    <a:pt x="3331" y="1848"/>
                  </a:cubicBezTo>
                  <a:cubicBezTo>
                    <a:pt x="3338" y="1856"/>
                    <a:pt x="3359" y="1880"/>
                    <a:pt x="3359" y="1880"/>
                  </a:cubicBezTo>
                  <a:cubicBezTo>
                    <a:pt x="3369" y="1865"/>
                    <a:pt x="3369" y="1865"/>
                    <a:pt x="3369" y="1865"/>
                  </a:cubicBezTo>
                  <a:cubicBezTo>
                    <a:pt x="3357" y="1788"/>
                    <a:pt x="3357" y="1788"/>
                    <a:pt x="3357" y="1788"/>
                  </a:cubicBezTo>
                  <a:cubicBezTo>
                    <a:pt x="3401" y="1756"/>
                    <a:pt x="3401" y="1756"/>
                    <a:pt x="3401" y="1756"/>
                  </a:cubicBezTo>
                  <a:cubicBezTo>
                    <a:pt x="3423" y="1737"/>
                    <a:pt x="3423" y="1737"/>
                    <a:pt x="3423" y="1737"/>
                  </a:cubicBezTo>
                  <a:cubicBezTo>
                    <a:pt x="3457" y="1763"/>
                    <a:pt x="3457" y="1763"/>
                    <a:pt x="3457" y="1763"/>
                  </a:cubicBezTo>
                  <a:cubicBezTo>
                    <a:pt x="3459" y="1782"/>
                    <a:pt x="3459" y="1782"/>
                    <a:pt x="3459" y="1782"/>
                  </a:cubicBezTo>
                  <a:cubicBezTo>
                    <a:pt x="3459" y="1782"/>
                    <a:pt x="3446" y="1799"/>
                    <a:pt x="3437" y="1806"/>
                  </a:cubicBezTo>
                  <a:cubicBezTo>
                    <a:pt x="3427" y="1814"/>
                    <a:pt x="3433" y="1837"/>
                    <a:pt x="3433" y="1837"/>
                  </a:cubicBezTo>
                  <a:cubicBezTo>
                    <a:pt x="3414" y="1884"/>
                    <a:pt x="3414" y="1884"/>
                    <a:pt x="3414" y="1884"/>
                  </a:cubicBezTo>
                  <a:cubicBezTo>
                    <a:pt x="3401" y="1910"/>
                    <a:pt x="3401" y="1910"/>
                    <a:pt x="3401" y="1910"/>
                  </a:cubicBezTo>
                  <a:cubicBezTo>
                    <a:pt x="3391" y="1946"/>
                    <a:pt x="3391" y="1946"/>
                    <a:pt x="3391" y="1946"/>
                  </a:cubicBezTo>
                  <a:cubicBezTo>
                    <a:pt x="3444" y="1969"/>
                    <a:pt x="3444" y="1969"/>
                    <a:pt x="3444" y="1969"/>
                  </a:cubicBezTo>
                  <a:cubicBezTo>
                    <a:pt x="3459" y="1980"/>
                    <a:pt x="3459" y="1980"/>
                    <a:pt x="3459" y="1980"/>
                  </a:cubicBezTo>
                  <a:cubicBezTo>
                    <a:pt x="3459" y="1980"/>
                    <a:pt x="3472" y="1991"/>
                    <a:pt x="3478" y="1999"/>
                  </a:cubicBezTo>
                  <a:cubicBezTo>
                    <a:pt x="3484" y="2007"/>
                    <a:pt x="3508" y="2022"/>
                    <a:pt x="3508" y="2022"/>
                  </a:cubicBezTo>
                  <a:cubicBezTo>
                    <a:pt x="3508" y="2022"/>
                    <a:pt x="3508" y="2022"/>
                    <a:pt x="3535" y="2012"/>
                  </a:cubicBezTo>
                  <a:cubicBezTo>
                    <a:pt x="3535" y="2012"/>
                    <a:pt x="3533" y="1974"/>
                    <a:pt x="3531" y="1969"/>
                  </a:cubicBezTo>
                  <a:cubicBezTo>
                    <a:pt x="3529" y="1963"/>
                    <a:pt x="3527" y="1952"/>
                    <a:pt x="3527" y="1952"/>
                  </a:cubicBezTo>
                  <a:cubicBezTo>
                    <a:pt x="3531" y="1925"/>
                    <a:pt x="3531" y="1925"/>
                    <a:pt x="3531" y="1925"/>
                  </a:cubicBezTo>
                  <a:cubicBezTo>
                    <a:pt x="3531" y="1925"/>
                    <a:pt x="3531" y="1901"/>
                    <a:pt x="3531" y="1893"/>
                  </a:cubicBezTo>
                  <a:cubicBezTo>
                    <a:pt x="3531" y="1886"/>
                    <a:pt x="3527" y="1871"/>
                    <a:pt x="3531" y="1861"/>
                  </a:cubicBezTo>
                  <a:cubicBezTo>
                    <a:pt x="3571" y="1865"/>
                    <a:pt x="3571" y="1865"/>
                    <a:pt x="3571" y="1865"/>
                  </a:cubicBezTo>
                  <a:cubicBezTo>
                    <a:pt x="3571" y="1914"/>
                    <a:pt x="3571" y="1914"/>
                    <a:pt x="3571" y="1914"/>
                  </a:cubicBezTo>
                  <a:cubicBezTo>
                    <a:pt x="3574" y="1961"/>
                    <a:pt x="3574" y="1961"/>
                    <a:pt x="3574" y="1961"/>
                  </a:cubicBezTo>
                  <a:cubicBezTo>
                    <a:pt x="3597" y="1993"/>
                    <a:pt x="3597" y="1993"/>
                    <a:pt x="3597" y="1993"/>
                  </a:cubicBezTo>
                  <a:cubicBezTo>
                    <a:pt x="3612" y="2020"/>
                    <a:pt x="3612" y="2020"/>
                    <a:pt x="3612" y="2020"/>
                  </a:cubicBezTo>
                  <a:cubicBezTo>
                    <a:pt x="3678" y="2067"/>
                    <a:pt x="3678" y="2067"/>
                    <a:pt x="3678" y="2067"/>
                  </a:cubicBezTo>
                  <a:cubicBezTo>
                    <a:pt x="3712" y="2084"/>
                    <a:pt x="3712" y="2084"/>
                    <a:pt x="3712" y="2084"/>
                  </a:cubicBezTo>
                  <a:cubicBezTo>
                    <a:pt x="3741" y="2122"/>
                    <a:pt x="3741" y="2122"/>
                    <a:pt x="3741" y="2122"/>
                  </a:cubicBezTo>
                  <a:lnTo>
                    <a:pt x="3756" y="2148"/>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19" name="Google Shape;2419;p73"/>
            <p:cNvSpPr/>
            <p:nvPr/>
          </p:nvSpPr>
          <p:spPr>
            <a:xfrm>
              <a:off x="6757823" y="8080405"/>
              <a:ext cx="1538359" cy="2416808"/>
            </a:xfrm>
            <a:custGeom>
              <a:pathLst>
                <a:path extrusionOk="0" h="3160" w="2011">
                  <a:moveTo>
                    <a:pt x="1936" y="790"/>
                  </a:moveTo>
                  <a:cubicBezTo>
                    <a:pt x="1873" y="771"/>
                    <a:pt x="1873" y="771"/>
                    <a:pt x="1873" y="771"/>
                  </a:cubicBezTo>
                  <a:cubicBezTo>
                    <a:pt x="1826" y="755"/>
                    <a:pt x="1826" y="755"/>
                    <a:pt x="1826" y="755"/>
                  </a:cubicBezTo>
                  <a:cubicBezTo>
                    <a:pt x="1773" y="744"/>
                    <a:pt x="1773" y="744"/>
                    <a:pt x="1773" y="744"/>
                  </a:cubicBezTo>
                  <a:cubicBezTo>
                    <a:pt x="1730" y="731"/>
                    <a:pt x="1730" y="731"/>
                    <a:pt x="1730" y="731"/>
                  </a:cubicBezTo>
                  <a:cubicBezTo>
                    <a:pt x="1678" y="726"/>
                    <a:pt x="1678" y="726"/>
                    <a:pt x="1678" y="726"/>
                  </a:cubicBezTo>
                  <a:cubicBezTo>
                    <a:pt x="1649" y="729"/>
                    <a:pt x="1649" y="729"/>
                    <a:pt x="1649" y="729"/>
                  </a:cubicBezTo>
                  <a:cubicBezTo>
                    <a:pt x="1586" y="752"/>
                    <a:pt x="1586" y="752"/>
                    <a:pt x="1586" y="752"/>
                  </a:cubicBezTo>
                  <a:cubicBezTo>
                    <a:pt x="1535" y="790"/>
                    <a:pt x="1535" y="790"/>
                    <a:pt x="1535" y="790"/>
                  </a:cubicBezTo>
                  <a:cubicBezTo>
                    <a:pt x="1525" y="804"/>
                    <a:pt x="1525" y="804"/>
                    <a:pt x="1525" y="804"/>
                  </a:cubicBezTo>
                  <a:cubicBezTo>
                    <a:pt x="1501" y="824"/>
                    <a:pt x="1501" y="824"/>
                    <a:pt x="1501" y="824"/>
                  </a:cubicBezTo>
                  <a:cubicBezTo>
                    <a:pt x="1477" y="832"/>
                    <a:pt x="1477" y="832"/>
                    <a:pt x="1477" y="832"/>
                  </a:cubicBezTo>
                  <a:cubicBezTo>
                    <a:pt x="1459" y="830"/>
                    <a:pt x="1459" y="830"/>
                    <a:pt x="1459" y="830"/>
                  </a:cubicBezTo>
                  <a:cubicBezTo>
                    <a:pt x="1446" y="826"/>
                    <a:pt x="1446" y="826"/>
                    <a:pt x="1446" y="826"/>
                  </a:cubicBezTo>
                  <a:cubicBezTo>
                    <a:pt x="1438" y="804"/>
                    <a:pt x="1438" y="804"/>
                    <a:pt x="1438" y="804"/>
                  </a:cubicBezTo>
                  <a:cubicBezTo>
                    <a:pt x="1453" y="793"/>
                    <a:pt x="1453" y="793"/>
                    <a:pt x="1453" y="793"/>
                  </a:cubicBezTo>
                  <a:cubicBezTo>
                    <a:pt x="1474" y="781"/>
                    <a:pt x="1474" y="781"/>
                    <a:pt x="1474" y="781"/>
                  </a:cubicBezTo>
                  <a:cubicBezTo>
                    <a:pt x="1485" y="763"/>
                    <a:pt x="1485" y="763"/>
                    <a:pt x="1485" y="763"/>
                  </a:cubicBezTo>
                  <a:cubicBezTo>
                    <a:pt x="1477" y="726"/>
                    <a:pt x="1477" y="726"/>
                    <a:pt x="1477" y="726"/>
                  </a:cubicBezTo>
                  <a:cubicBezTo>
                    <a:pt x="1477" y="695"/>
                    <a:pt x="1477" y="695"/>
                    <a:pt x="1477" y="695"/>
                  </a:cubicBezTo>
                  <a:cubicBezTo>
                    <a:pt x="1441" y="653"/>
                    <a:pt x="1441" y="653"/>
                    <a:pt x="1441" y="653"/>
                  </a:cubicBezTo>
                  <a:cubicBezTo>
                    <a:pt x="1432" y="632"/>
                    <a:pt x="1432" y="632"/>
                    <a:pt x="1432" y="632"/>
                  </a:cubicBezTo>
                  <a:cubicBezTo>
                    <a:pt x="1416" y="610"/>
                    <a:pt x="1416" y="610"/>
                    <a:pt x="1416" y="610"/>
                  </a:cubicBezTo>
                  <a:cubicBezTo>
                    <a:pt x="1390" y="554"/>
                    <a:pt x="1390" y="554"/>
                    <a:pt x="1390" y="554"/>
                  </a:cubicBezTo>
                  <a:cubicBezTo>
                    <a:pt x="1350" y="449"/>
                    <a:pt x="1350" y="449"/>
                    <a:pt x="1350" y="449"/>
                  </a:cubicBezTo>
                  <a:cubicBezTo>
                    <a:pt x="1319" y="383"/>
                    <a:pt x="1319" y="383"/>
                    <a:pt x="1319" y="383"/>
                  </a:cubicBezTo>
                  <a:cubicBezTo>
                    <a:pt x="1297" y="349"/>
                    <a:pt x="1297" y="349"/>
                    <a:pt x="1297" y="349"/>
                  </a:cubicBezTo>
                  <a:cubicBezTo>
                    <a:pt x="1266" y="349"/>
                    <a:pt x="1266" y="349"/>
                    <a:pt x="1266" y="349"/>
                  </a:cubicBezTo>
                  <a:cubicBezTo>
                    <a:pt x="1216" y="349"/>
                    <a:pt x="1216" y="349"/>
                    <a:pt x="1216" y="349"/>
                  </a:cubicBezTo>
                  <a:cubicBezTo>
                    <a:pt x="1192" y="356"/>
                    <a:pt x="1192" y="356"/>
                    <a:pt x="1192" y="356"/>
                  </a:cubicBezTo>
                  <a:cubicBezTo>
                    <a:pt x="1144" y="352"/>
                    <a:pt x="1144" y="352"/>
                    <a:pt x="1144" y="352"/>
                  </a:cubicBezTo>
                  <a:cubicBezTo>
                    <a:pt x="1124" y="341"/>
                    <a:pt x="1124" y="341"/>
                    <a:pt x="1124" y="341"/>
                  </a:cubicBezTo>
                  <a:cubicBezTo>
                    <a:pt x="1099" y="327"/>
                    <a:pt x="1099" y="327"/>
                    <a:pt x="1099" y="327"/>
                  </a:cubicBezTo>
                  <a:cubicBezTo>
                    <a:pt x="1087" y="277"/>
                    <a:pt x="1087" y="277"/>
                    <a:pt x="1087" y="277"/>
                  </a:cubicBezTo>
                  <a:cubicBezTo>
                    <a:pt x="1071" y="235"/>
                    <a:pt x="1071" y="235"/>
                    <a:pt x="1071" y="235"/>
                  </a:cubicBezTo>
                  <a:cubicBezTo>
                    <a:pt x="1058" y="196"/>
                    <a:pt x="1058" y="196"/>
                    <a:pt x="1058" y="196"/>
                  </a:cubicBezTo>
                  <a:cubicBezTo>
                    <a:pt x="1058" y="125"/>
                    <a:pt x="1058" y="125"/>
                    <a:pt x="1058" y="125"/>
                  </a:cubicBezTo>
                  <a:cubicBezTo>
                    <a:pt x="1055" y="67"/>
                    <a:pt x="1055" y="67"/>
                    <a:pt x="1055" y="67"/>
                  </a:cubicBezTo>
                  <a:cubicBezTo>
                    <a:pt x="1044" y="0"/>
                    <a:pt x="1044" y="0"/>
                    <a:pt x="1044" y="0"/>
                  </a:cubicBezTo>
                  <a:cubicBezTo>
                    <a:pt x="6" y="11"/>
                    <a:pt x="6" y="11"/>
                    <a:pt x="6" y="11"/>
                  </a:cubicBezTo>
                  <a:cubicBezTo>
                    <a:pt x="6" y="11"/>
                    <a:pt x="0" y="1256"/>
                    <a:pt x="6" y="1673"/>
                  </a:cubicBezTo>
                  <a:cubicBezTo>
                    <a:pt x="10" y="1989"/>
                    <a:pt x="44" y="2943"/>
                    <a:pt x="44" y="2943"/>
                  </a:cubicBezTo>
                  <a:cubicBezTo>
                    <a:pt x="44" y="3160"/>
                    <a:pt x="44" y="3160"/>
                    <a:pt x="44" y="3160"/>
                  </a:cubicBezTo>
                  <a:cubicBezTo>
                    <a:pt x="733" y="3160"/>
                    <a:pt x="733" y="3160"/>
                    <a:pt x="733" y="3160"/>
                  </a:cubicBezTo>
                  <a:cubicBezTo>
                    <a:pt x="1212" y="3146"/>
                    <a:pt x="1212" y="3146"/>
                    <a:pt x="1212" y="3146"/>
                  </a:cubicBezTo>
                  <a:cubicBezTo>
                    <a:pt x="1212" y="3075"/>
                    <a:pt x="1212" y="3075"/>
                    <a:pt x="1212" y="3075"/>
                  </a:cubicBezTo>
                  <a:cubicBezTo>
                    <a:pt x="1223" y="3033"/>
                    <a:pt x="1223" y="3033"/>
                    <a:pt x="1223" y="3033"/>
                  </a:cubicBezTo>
                  <a:cubicBezTo>
                    <a:pt x="1197" y="2991"/>
                    <a:pt x="1197" y="2991"/>
                    <a:pt x="1197" y="2991"/>
                  </a:cubicBezTo>
                  <a:cubicBezTo>
                    <a:pt x="1197" y="2768"/>
                    <a:pt x="1197" y="2768"/>
                    <a:pt x="1197" y="2768"/>
                  </a:cubicBezTo>
                  <a:cubicBezTo>
                    <a:pt x="1175" y="2541"/>
                    <a:pt x="1175" y="2541"/>
                    <a:pt x="1175" y="2541"/>
                  </a:cubicBezTo>
                  <a:cubicBezTo>
                    <a:pt x="1175" y="2330"/>
                    <a:pt x="1175" y="2330"/>
                    <a:pt x="1175" y="2330"/>
                  </a:cubicBezTo>
                  <a:cubicBezTo>
                    <a:pt x="1152" y="2120"/>
                    <a:pt x="1152" y="2120"/>
                    <a:pt x="1152" y="2120"/>
                  </a:cubicBezTo>
                  <a:cubicBezTo>
                    <a:pt x="1152" y="2042"/>
                    <a:pt x="1152" y="2042"/>
                    <a:pt x="1152" y="2042"/>
                  </a:cubicBezTo>
                  <a:cubicBezTo>
                    <a:pt x="1320" y="1864"/>
                    <a:pt x="1320" y="1864"/>
                    <a:pt x="1320" y="1864"/>
                  </a:cubicBezTo>
                  <a:cubicBezTo>
                    <a:pt x="1473" y="1669"/>
                    <a:pt x="1473" y="1669"/>
                    <a:pt x="1473" y="1669"/>
                  </a:cubicBezTo>
                  <a:cubicBezTo>
                    <a:pt x="1622" y="1439"/>
                    <a:pt x="1622" y="1439"/>
                    <a:pt x="1622" y="1439"/>
                  </a:cubicBezTo>
                  <a:cubicBezTo>
                    <a:pt x="1761" y="1238"/>
                    <a:pt x="1761" y="1238"/>
                    <a:pt x="1761" y="1238"/>
                  </a:cubicBezTo>
                  <a:cubicBezTo>
                    <a:pt x="1887" y="1025"/>
                    <a:pt x="1887" y="1025"/>
                    <a:pt x="1887" y="1025"/>
                  </a:cubicBezTo>
                  <a:cubicBezTo>
                    <a:pt x="1997" y="824"/>
                    <a:pt x="1997" y="824"/>
                    <a:pt x="1997" y="824"/>
                  </a:cubicBezTo>
                  <a:cubicBezTo>
                    <a:pt x="2011" y="815"/>
                    <a:pt x="2011" y="815"/>
                    <a:pt x="2011" y="815"/>
                  </a:cubicBezTo>
                  <a:cubicBezTo>
                    <a:pt x="1997" y="804"/>
                    <a:pt x="1997" y="804"/>
                    <a:pt x="1997" y="804"/>
                  </a:cubicBezTo>
                  <a:lnTo>
                    <a:pt x="1936" y="790"/>
                  </a:lnTo>
                  <a:close/>
                </a:path>
              </a:pathLst>
            </a:custGeom>
            <a:solidFill>
              <a:schemeClr val="accent6"/>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20" name="Google Shape;2420;p73"/>
            <p:cNvSpPr/>
            <p:nvPr/>
          </p:nvSpPr>
          <p:spPr>
            <a:xfrm>
              <a:off x="5553706" y="8016129"/>
              <a:ext cx="1238401" cy="2481086"/>
            </a:xfrm>
            <a:custGeom>
              <a:pathLst>
                <a:path extrusionOk="0" h="3244" w="1621">
                  <a:moveTo>
                    <a:pt x="1583" y="1757"/>
                  </a:moveTo>
                  <a:cubicBezTo>
                    <a:pt x="1577" y="1340"/>
                    <a:pt x="1583" y="95"/>
                    <a:pt x="1583" y="95"/>
                  </a:cubicBezTo>
                  <a:cubicBezTo>
                    <a:pt x="1583" y="95"/>
                    <a:pt x="1144" y="73"/>
                    <a:pt x="1004" y="62"/>
                  </a:cubicBezTo>
                  <a:cubicBezTo>
                    <a:pt x="861" y="50"/>
                    <a:pt x="451" y="0"/>
                    <a:pt x="451" y="0"/>
                  </a:cubicBezTo>
                  <a:cubicBezTo>
                    <a:pt x="0" y="3118"/>
                    <a:pt x="0" y="3118"/>
                    <a:pt x="0" y="3118"/>
                  </a:cubicBezTo>
                  <a:cubicBezTo>
                    <a:pt x="0" y="3118"/>
                    <a:pt x="303" y="3156"/>
                    <a:pt x="734" y="3204"/>
                  </a:cubicBezTo>
                  <a:cubicBezTo>
                    <a:pt x="1061" y="3241"/>
                    <a:pt x="1621" y="3244"/>
                    <a:pt x="1621" y="3244"/>
                  </a:cubicBezTo>
                  <a:cubicBezTo>
                    <a:pt x="1621" y="3027"/>
                    <a:pt x="1621" y="3027"/>
                    <a:pt x="1621" y="3027"/>
                  </a:cubicBezTo>
                  <a:cubicBezTo>
                    <a:pt x="1621" y="3027"/>
                    <a:pt x="1587" y="2073"/>
                    <a:pt x="1583" y="1757"/>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21" name="Google Shape;2421;p73"/>
            <p:cNvSpPr/>
            <p:nvPr/>
          </p:nvSpPr>
          <p:spPr>
            <a:xfrm>
              <a:off x="4426718" y="7776162"/>
              <a:ext cx="1469797" cy="2622494"/>
            </a:xfrm>
            <a:custGeom>
              <a:pathLst>
                <a:path extrusionOk="0" h="3432" w="1927">
                  <a:moveTo>
                    <a:pt x="517" y="0"/>
                  </a:moveTo>
                  <a:cubicBezTo>
                    <a:pt x="0" y="1719"/>
                    <a:pt x="0" y="1719"/>
                    <a:pt x="0" y="1719"/>
                  </a:cubicBezTo>
                  <a:cubicBezTo>
                    <a:pt x="47" y="1766"/>
                    <a:pt x="47" y="1766"/>
                    <a:pt x="47" y="1766"/>
                  </a:cubicBezTo>
                  <a:cubicBezTo>
                    <a:pt x="14" y="1789"/>
                    <a:pt x="14" y="1789"/>
                    <a:pt x="14" y="1789"/>
                  </a:cubicBezTo>
                  <a:cubicBezTo>
                    <a:pt x="14" y="1815"/>
                    <a:pt x="14" y="1815"/>
                    <a:pt x="14" y="1815"/>
                  </a:cubicBezTo>
                  <a:cubicBezTo>
                    <a:pt x="23" y="1840"/>
                    <a:pt x="23" y="1840"/>
                    <a:pt x="23" y="1840"/>
                  </a:cubicBezTo>
                  <a:cubicBezTo>
                    <a:pt x="63" y="1854"/>
                    <a:pt x="63" y="1854"/>
                    <a:pt x="63" y="1854"/>
                  </a:cubicBezTo>
                  <a:cubicBezTo>
                    <a:pt x="86" y="1877"/>
                    <a:pt x="86" y="1877"/>
                    <a:pt x="86" y="1877"/>
                  </a:cubicBezTo>
                  <a:cubicBezTo>
                    <a:pt x="98" y="1908"/>
                    <a:pt x="98" y="1908"/>
                    <a:pt x="98" y="1908"/>
                  </a:cubicBezTo>
                  <a:cubicBezTo>
                    <a:pt x="114" y="1926"/>
                    <a:pt x="114" y="1926"/>
                    <a:pt x="114" y="1926"/>
                  </a:cubicBezTo>
                  <a:cubicBezTo>
                    <a:pt x="137" y="1926"/>
                    <a:pt x="137" y="1926"/>
                    <a:pt x="137" y="1926"/>
                  </a:cubicBezTo>
                  <a:cubicBezTo>
                    <a:pt x="137" y="1936"/>
                    <a:pt x="137" y="1936"/>
                    <a:pt x="137" y="1936"/>
                  </a:cubicBezTo>
                  <a:cubicBezTo>
                    <a:pt x="137" y="1985"/>
                    <a:pt x="137" y="1985"/>
                    <a:pt x="137" y="1985"/>
                  </a:cubicBezTo>
                  <a:cubicBezTo>
                    <a:pt x="163" y="2013"/>
                    <a:pt x="163" y="2013"/>
                    <a:pt x="163" y="2013"/>
                  </a:cubicBezTo>
                  <a:cubicBezTo>
                    <a:pt x="193" y="2043"/>
                    <a:pt x="193" y="2043"/>
                    <a:pt x="193" y="2043"/>
                  </a:cubicBezTo>
                  <a:cubicBezTo>
                    <a:pt x="193" y="2057"/>
                    <a:pt x="193" y="2057"/>
                    <a:pt x="193" y="2057"/>
                  </a:cubicBezTo>
                  <a:cubicBezTo>
                    <a:pt x="212" y="2148"/>
                    <a:pt x="212" y="2148"/>
                    <a:pt x="212" y="2148"/>
                  </a:cubicBezTo>
                  <a:cubicBezTo>
                    <a:pt x="212" y="2187"/>
                    <a:pt x="212" y="2187"/>
                    <a:pt x="212" y="2187"/>
                  </a:cubicBezTo>
                  <a:cubicBezTo>
                    <a:pt x="221" y="2210"/>
                    <a:pt x="221" y="2210"/>
                    <a:pt x="221" y="2210"/>
                  </a:cubicBezTo>
                  <a:cubicBezTo>
                    <a:pt x="277" y="2231"/>
                    <a:pt x="277" y="2231"/>
                    <a:pt x="277" y="2231"/>
                  </a:cubicBezTo>
                  <a:cubicBezTo>
                    <a:pt x="277" y="2266"/>
                    <a:pt x="277" y="2266"/>
                    <a:pt x="277" y="2266"/>
                  </a:cubicBezTo>
                  <a:cubicBezTo>
                    <a:pt x="291" y="2278"/>
                    <a:pt x="291" y="2278"/>
                    <a:pt x="291" y="2278"/>
                  </a:cubicBezTo>
                  <a:cubicBezTo>
                    <a:pt x="303" y="2294"/>
                    <a:pt x="303" y="2294"/>
                    <a:pt x="303" y="2294"/>
                  </a:cubicBezTo>
                  <a:cubicBezTo>
                    <a:pt x="328" y="2294"/>
                    <a:pt x="328" y="2294"/>
                    <a:pt x="328" y="2294"/>
                  </a:cubicBezTo>
                  <a:cubicBezTo>
                    <a:pt x="347" y="2376"/>
                    <a:pt x="347" y="2376"/>
                    <a:pt x="347" y="2376"/>
                  </a:cubicBezTo>
                  <a:cubicBezTo>
                    <a:pt x="375" y="2429"/>
                    <a:pt x="375" y="2429"/>
                    <a:pt x="375" y="2429"/>
                  </a:cubicBezTo>
                  <a:cubicBezTo>
                    <a:pt x="412" y="2443"/>
                    <a:pt x="412" y="2443"/>
                    <a:pt x="412" y="2443"/>
                  </a:cubicBezTo>
                  <a:cubicBezTo>
                    <a:pt x="456" y="2474"/>
                    <a:pt x="456" y="2474"/>
                    <a:pt x="456" y="2474"/>
                  </a:cubicBezTo>
                  <a:cubicBezTo>
                    <a:pt x="456" y="2499"/>
                    <a:pt x="456" y="2499"/>
                    <a:pt x="456" y="2499"/>
                  </a:cubicBezTo>
                  <a:cubicBezTo>
                    <a:pt x="456" y="2548"/>
                    <a:pt x="456" y="2548"/>
                    <a:pt x="456" y="2548"/>
                  </a:cubicBezTo>
                  <a:cubicBezTo>
                    <a:pt x="466" y="2548"/>
                    <a:pt x="466" y="2548"/>
                    <a:pt x="466" y="2548"/>
                  </a:cubicBezTo>
                  <a:cubicBezTo>
                    <a:pt x="477" y="2564"/>
                    <a:pt x="477" y="2564"/>
                    <a:pt x="477" y="2564"/>
                  </a:cubicBezTo>
                  <a:cubicBezTo>
                    <a:pt x="496" y="2592"/>
                    <a:pt x="496" y="2592"/>
                    <a:pt x="496" y="2592"/>
                  </a:cubicBezTo>
                  <a:cubicBezTo>
                    <a:pt x="510" y="2611"/>
                    <a:pt x="510" y="2611"/>
                    <a:pt x="510" y="2611"/>
                  </a:cubicBezTo>
                  <a:cubicBezTo>
                    <a:pt x="510" y="2634"/>
                    <a:pt x="510" y="2634"/>
                    <a:pt x="510" y="2634"/>
                  </a:cubicBezTo>
                  <a:cubicBezTo>
                    <a:pt x="540" y="2676"/>
                    <a:pt x="540" y="2676"/>
                    <a:pt x="540" y="2676"/>
                  </a:cubicBezTo>
                  <a:cubicBezTo>
                    <a:pt x="554" y="2700"/>
                    <a:pt x="554" y="2700"/>
                    <a:pt x="554" y="2700"/>
                  </a:cubicBezTo>
                  <a:cubicBezTo>
                    <a:pt x="568" y="2737"/>
                    <a:pt x="568" y="2737"/>
                    <a:pt x="568" y="2737"/>
                  </a:cubicBezTo>
                  <a:cubicBezTo>
                    <a:pt x="587" y="2786"/>
                    <a:pt x="587" y="2786"/>
                    <a:pt x="587" y="2786"/>
                  </a:cubicBezTo>
                  <a:cubicBezTo>
                    <a:pt x="610" y="2809"/>
                    <a:pt x="610" y="2809"/>
                    <a:pt x="610" y="2809"/>
                  </a:cubicBezTo>
                  <a:cubicBezTo>
                    <a:pt x="622" y="2809"/>
                    <a:pt x="622" y="2809"/>
                    <a:pt x="622" y="2809"/>
                  </a:cubicBezTo>
                  <a:cubicBezTo>
                    <a:pt x="640" y="2825"/>
                    <a:pt x="640" y="2825"/>
                    <a:pt x="640" y="2825"/>
                  </a:cubicBezTo>
                  <a:cubicBezTo>
                    <a:pt x="659" y="2870"/>
                    <a:pt x="659" y="2870"/>
                    <a:pt x="659" y="2870"/>
                  </a:cubicBezTo>
                  <a:cubicBezTo>
                    <a:pt x="659" y="2928"/>
                    <a:pt x="659" y="2928"/>
                    <a:pt x="659" y="2928"/>
                  </a:cubicBezTo>
                  <a:cubicBezTo>
                    <a:pt x="680" y="2944"/>
                    <a:pt x="680" y="2944"/>
                    <a:pt x="680" y="2944"/>
                  </a:cubicBezTo>
                  <a:cubicBezTo>
                    <a:pt x="682" y="2979"/>
                    <a:pt x="682" y="2979"/>
                    <a:pt x="682" y="2979"/>
                  </a:cubicBezTo>
                  <a:cubicBezTo>
                    <a:pt x="673" y="3021"/>
                    <a:pt x="673" y="3021"/>
                    <a:pt x="673" y="3021"/>
                  </a:cubicBezTo>
                  <a:cubicBezTo>
                    <a:pt x="659" y="3040"/>
                    <a:pt x="659" y="3040"/>
                    <a:pt x="659" y="3040"/>
                  </a:cubicBezTo>
                  <a:cubicBezTo>
                    <a:pt x="668" y="3207"/>
                    <a:pt x="668" y="3207"/>
                    <a:pt x="668" y="3207"/>
                  </a:cubicBezTo>
                  <a:cubicBezTo>
                    <a:pt x="694" y="3224"/>
                    <a:pt x="694" y="3224"/>
                    <a:pt x="694" y="3224"/>
                  </a:cubicBezTo>
                  <a:cubicBezTo>
                    <a:pt x="720" y="3252"/>
                    <a:pt x="720" y="3252"/>
                    <a:pt x="720" y="3252"/>
                  </a:cubicBezTo>
                  <a:cubicBezTo>
                    <a:pt x="720" y="3300"/>
                    <a:pt x="720" y="3300"/>
                    <a:pt x="720" y="3300"/>
                  </a:cubicBezTo>
                  <a:cubicBezTo>
                    <a:pt x="1476" y="3432"/>
                    <a:pt x="1476" y="3432"/>
                    <a:pt x="1476" y="3432"/>
                  </a:cubicBezTo>
                  <a:cubicBezTo>
                    <a:pt x="1927" y="314"/>
                    <a:pt x="1927" y="314"/>
                    <a:pt x="1927" y="314"/>
                  </a:cubicBezTo>
                  <a:cubicBezTo>
                    <a:pt x="1927" y="314"/>
                    <a:pt x="1424" y="227"/>
                    <a:pt x="1159" y="163"/>
                  </a:cubicBezTo>
                  <a:cubicBezTo>
                    <a:pt x="911" y="104"/>
                    <a:pt x="517" y="0"/>
                    <a:pt x="517" y="0"/>
                  </a:cubicBezTo>
                  <a:close/>
                </a:path>
              </a:pathLst>
            </a:custGeom>
            <a:solidFill>
              <a:schemeClr val="accent2"/>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22" name="Google Shape;2422;p73"/>
            <p:cNvSpPr/>
            <p:nvPr/>
          </p:nvSpPr>
          <p:spPr>
            <a:xfrm>
              <a:off x="2841224" y="6949133"/>
              <a:ext cx="2133990" cy="3350964"/>
            </a:xfrm>
            <a:custGeom>
              <a:pathLst>
                <a:path extrusionOk="0" h="4383" w="2797">
                  <a:moveTo>
                    <a:pt x="2797" y="4335"/>
                  </a:moveTo>
                  <a:cubicBezTo>
                    <a:pt x="2797" y="4383"/>
                    <a:pt x="2797" y="4383"/>
                    <a:pt x="2797" y="4383"/>
                  </a:cubicBezTo>
                  <a:cubicBezTo>
                    <a:pt x="2797" y="4383"/>
                    <a:pt x="2333" y="4281"/>
                    <a:pt x="1957" y="4185"/>
                  </a:cubicBezTo>
                  <a:cubicBezTo>
                    <a:pt x="1739" y="4129"/>
                    <a:pt x="1175" y="3938"/>
                    <a:pt x="1175" y="3938"/>
                  </a:cubicBezTo>
                  <a:cubicBezTo>
                    <a:pt x="1163" y="3890"/>
                    <a:pt x="1163" y="3890"/>
                    <a:pt x="1163" y="3890"/>
                  </a:cubicBezTo>
                  <a:cubicBezTo>
                    <a:pt x="1178" y="3851"/>
                    <a:pt x="1178" y="3851"/>
                    <a:pt x="1178" y="3851"/>
                  </a:cubicBezTo>
                  <a:cubicBezTo>
                    <a:pt x="1228" y="3786"/>
                    <a:pt x="1228" y="3786"/>
                    <a:pt x="1228" y="3786"/>
                  </a:cubicBezTo>
                  <a:cubicBezTo>
                    <a:pt x="1191" y="3801"/>
                    <a:pt x="1191" y="3801"/>
                    <a:pt x="1191" y="3801"/>
                  </a:cubicBezTo>
                  <a:cubicBezTo>
                    <a:pt x="1139" y="3801"/>
                    <a:pt x="1139" y="3801"/>
                    <a:pt x="1139" y="3801"/>
                  </a:cubicBezTo>
                  <a:cubicBezTo>
                    <a:pt x="1100" y="3786"/>
                    <a:pt x="1100" y="3786"/>
                    <a:pt x="1100" y="3786"/>
                  </a:cubicBezTo>
                  <a:cubicBezTo>
                    <a:pt x="1068" y="3770"/>
                    <a:pt x="1068" y="3770"/>
                    <a:pt x="1068" y="3770"/>
                  </a:cubicBezTo>
                  <a:cubicBezTo>
                    <a:pt x="1048" y="3724"/>
                    <a:pt x="1048" y="3724"/>
                    <a:pt x="1048" y="3724"/>
                  </a:cubicBezTo>
                  <a:cubicBezTo>
                    <a:pt x="1056" y="3687"/>
                    <a:pt x="1056" y="3687"/>
                    <a:pt x="1056" y="3687"/>
                  </a:cubicBezTo>
                  <a:cubicBezTo>
                    <a:pt x="1073" y="3677"/>
                    <a:pt x="1073" y="3677"/>
                    <a:pt x="1073" y="3677"/>
                  </a:cubicBezTo>
                  <a:cubicBezTo>
                    <a:pt x="1097" y="3690"/>
                    <a:pt x="1097" y="3690"/>
                    <a:pt x="1097" y="3690"/>
                  </a:cubicBezTo>
                  <a:cubicBezTo>
                    <a:pt x="1110" y="3706"/>
                    <a:pt x="1110" y="3706"/>
                    <a:pt x="1110" y="3706"/>
                  </a:cubicBezTo>
                  <a:cubicBezTo>
                    <a:pt x="1131" y="3706"/>
                    <a:pt x="1131" y="3706"/>
                    <a:pt x="1131" y="3706"/>
                  </a:cubicBezTo>
                  <a:cubicBezTo>
                    <a:pt x="1146" y="3695"/>
                    <a:pt x="1146" y="3695"/>
                    <a:pt x="1146" y="3695"/>
                  </a:cubicBezTo>
                  <a:cubicBezTo>
                    <a:pt x="1137" y="3601"/>
                    <a:pt x="1137" y="3601"/>
                    <a:pt x="1137" y="3601"/>
                  </a:cubicBezTo>
                  <a:cubicBezTo>
                    <a:pt x="1123" y="3601"/>
                    <a:pt x="1123" y="3601"/>
                    <a:pt x="1123" y="3601"/>
                  </a:cubicBezTo>
                  <a:cubicBezTo>
                    <a:pt x="1087" y="3648"/>
                    <a:pt x="1087" y="3648"/>
                    <a:pt x="1087" y="3648"/>
                  </a:cubicBezTo>
                  <a:cubicBezTo>
                    <a:pt x="1061" y="3648"/>
                    <a:pt x="1061" y="3648"/>
                    <a:pt x="1061" y="3648"/>
                  </a:cubicBezTo>
                  <a:cubicBezTo>
                    <a:pt x="1024" y="3648"/>
                    <a:pt x="1024" y="3648"/>
                    <a:pt x="1024" y="3648"/>
                  </a:cubicBezTo>
                  <a:cubicBezTo>
                    <a:pt x="1012" y="3630"/>
                    <a:pt x="1012" y="3630"/>
                    <a:pt x="1012" y="3630"/>
                  </a:cubicBezTo>
                  <a:cubicBezTo>
                    <a:pt x="999" y="3609"/>
                    <a:pt x="999" y="3609"/>
                    <a:pt x="999" y="3609"/>
                  </a:cubicBezTo>
                  <a:cubicBezTo>
                    <a:pt x="977" y="3588"/>
                    <a:pt x="977" y="3588"/>
                    <a:pt x="977" y="3588"/>
                  </a:cubicBezTo>
                  <a:cubicBezTo>
                    <a:pt x="967" y="3526"/>
                    <a:pt x="967" y="3526"/>
                    <a:pt x="967" y="3526"/>
                  </a:cubicBezTo>
                  <a:cubicBezTo>
                    <a:pt x="967" y="3513"/>
                    <a:pt x="967" y="3513"/>
                    <a:pt x="967" y="3513"/>
                  </a:cubicBezTo>
                  <a:cubicBezTo>
                    <a:pt x="983" y="3497"/>
                    <a:pt x="983" y="3497"/>
                    <a:pt x="983" y="3497"/>
                  </a:cubicBezTo>
                  <a:cubicBezTo>
                    <a:pt x="1045" y="3497"/>
                    <a:pt x="1045" y="3497"/>
                    <a:pt x="1045" y="3497"/>
                  </a:cubicBezTo>
                  <a:cubicBezTo>
                    <a:pt x="1076" y="3478"/>
                    <a:pt x="1076" y="3478"/>
                    <a:pt x="1076" y="3478"/>
                  </a:cubicBezTo>
                  <a:cubicBezTo>
                    <a:pt x="1073" y="3450"/>
                    <a:pt x="1073" y="3450"/>
                    <a:pt x="1073" y="3450"/>
                  </a:cubicBezTo>
                  <a:cubicBezTo>
                    <a:pt x="1055" y="3447"/>
                    <a:pt x="1055" y="3447"/>
                    <a:pt x="1055" y="3447"/>
                  </a:cubicBezTo>
                  <a:cubicBezTo>
                    <a:pt x="1035" y="3460"/>
                    <a:pt x="1035" y="3460"/>
                    <a:pt x="1035" y="3460"/>
                  </a:cubicBezTo>
                  <a:cubicBezTo>
                    <a:pt x="990" y="3460"/>
                    <a:pt x="990" y="3460"/>
                    <a:pt x="990" y="3460"/>
                  </a:cubicBezTo>
                  <a:cubicBezTo>
                    <a:pt x="988" y="3440"/>
                    <a:pt x="988" y="3440"/>
                    <a:pt x="988" y="3440"/>
                  </a:cubicBezTo>
                  <a:cubicBezTo>
                    <a:pt x="1012" y="3406"/>
                    <a:pt x="1012" y="3406"/>
                    <a:pt x="1012" y="3406"/>
                  </a:cubicBezTo>
                  <a:cubicBezTo>
                    <a:pt x="1030" y="3371"/>
                    <a:pt x="1030" y="3371"/>
                    <a:pt x="1030" y="3371"/>
                  </a:cubicBezTo>
                  <a:cubicBezTo>
                    <a:pt x="1034" y="3361"/>
                    <a:pt x="1034" y="3361"/>
                    <a:pt x="1034" y="3361"/>
                  </a:cubicBezTo>
                  <a:cubicBezTo>
                    <a:pt x="1019" y="3362"/>
                    <a:pt x="1019" y="3362"/>
                    <a:pt x="1019" y="3362"/>
                  </a:cubicBezTo>
                  <a:cubicBezTo>
                    <a:pt x="993" y="3380"/>
                    <a:pt x="993" y="3380"/>
                    <a:pt x="993" y="3380"/>
                  </a:cubicBezTo>
                  <a:cubicBezTo>
                    <a:pt x="980" y="3400"/>
                    <a:pt x="980" y="3400"/>
                    <a:pt x="980" y="3400"/>
                  </a:cubicBezTo>
                  <a:cubicBezTo>
                    <a:pt x="956" y="3413"/>
                    <a:pt x="956" y="3413"/>
                    <a:pt x="956" y="3413"/>
                  </a:cubicBezTo>
                  <a:cubicBezTo>
                    <a:pt x="926" y="3405"/>
                    <a:pt x="926" y="3405"/>
                    <a:pt x="926" y="3405"/>
                  </a:cubicBezTo>
                  <a:cubicBezTo>
                    <a:pt x="910" y="3372"/>
                    <a:pt x="910" y="3372"/>
                    <a:pt x="910" y="3372"/>
                  </a:cubicBezTo>
                  <a:cubicBezTo>
                    <a:pt x="871" y="3375"/>
                    <a:pt x="871" y="3375"/>
                    <a:pt x="871" y="3375"/>
                  </a:cubicBezTo>
                  <a:cubicBezTo>
                    <a:pt x="844" y="3390"/>
                    <a:pt x="844" y="3390"/>
                    <a:pt x="844" y="3390"/>
                  </a:cubicBezTo>
                  <a:cubicBezTo>
                    <a:pt x="829" y="3375"/>
                    <a:pt x="829" y="3375"/>
                    <a:pt x="829" y="3375"/>
                  </a:cubicBezTo>
                  <a:cubicBezTo>
                    <a:pt x="808" y="3319"/>
                    <a:pt x="808" y="3319"/>
                    <a:pt x="808" y="3319"/>
                  </a:cubicBezTo>
                  <a:cubicBezTo>
                    <a:pt x="826" y="3311"/>
                    <a:pt x="826" y="3311"/>
                    <a:pt x="826" y="3311"/>
                  </a:cubicBezTo>
                  <a:cubicBezTo>
                    <a:pt x="860" y="3311"/>
                    <a:pt x="860" y="3311"/>
                    <a:pt x="860" y="3311"/>
                  </a:cubicBezTo>
                  <a:cubicBezTo>
                    <a:pt x="883" y="3302"/>
                    <a:pt x="883" y="3302"/>
                    <a:pt x="883" y="3302"/>
                  </a:cubicBezTo>
                  <a:cubicBezTo>
                    <a:pt x="897" y="3286"/>
                    <a:pt x="897" y="3286"/>
                    <a:pt x="897" y="3286"/>
                  </a:cubicBezTo>
                  <a:cubicBezTo>
                    <a:pt x="917" y="3273"/>
                    <a:pt x="917" y="3273"/>
                    <a:pt x="917" y="3273"/>
                  </a:cubicBezTo>
                  <a:cubicBezTo>
                    <a:pt x="944" y="3252"/>
                    <a:pt x="944" y="3252"/>
                    <a:pt x="944" y="3252"/>
                  </a:cubicBezTo>
                  <a:cubicBezTo>
                    <a:pt x="935" y="3226"/>
                    <a:pt x="935" y="3226"/>
                    <a:pt x="935" y="3226"/>
                  </a:cubicBezTo>
                  <a:cubicBezTo>
                    <a:pt x="925" y="3223"/>
                    <a:pt x="925" y="3223"/>
                    <a:pt x="925" y="3223"/>
                  </a:cubicBezTo>
                  <a:cubicBezTo>
                    <a:pt x="909" y="3229"/>
                    <a:pt x="909" y="3229"/>
                    <a:pt x="909" y="3229"/>
                  </a:cubicBezTo>
                  <a:cubicBezTo>
                    <a:pt x="899" y="3241"/>
                    <a:pt x="899" y="3241"/>
                    <a:pt x="899" y="3241"/>
                  </a:cubicBezTo>
                  <a:cubicBezTo>
                    <a:pt x="879" y="3260"/>
                    <a:pt x="879" y="3260"/>
                    <a:pt x="879" y="3260"/>
                  </a:cubicBezTo>
                  <a:cubicBezTo>
                    <a:pt x="866" y="3273"/>
                    <a:pt x="866" y="3273"/>
                    <a:pt x="866" y="3273"/>
                  </a:cubicBezTo>
                  <a:cubicBezTo>
                    <a:pt x="816" y="3273"/>
                    <a:pt x="816" y="3273"/>
                    <a:pt x="816" y="3273"/>
                  </a:cubicBezTo>
                  <a:cubicBezTo>
                    <a:pt x="803" y="3252"/>
                    <a:pt x="803" y="3252"/>
                    <a:pt x="803" y="3252"/>
                  </a:cubicBezTo>
                  <a:cubicBezTo>
                    <a:pt x="805" y="3225"/>
                    <a:pt x="805" y="3225"/>
                    <a:pt x="805" y="3225"/>
                  </a:cubicBezTo>
                  <a:cubicBezTo>
                    <a:pt x="767" y="3200"/>
                    <a:pt x="767" y="3200"/>
                    <a:pt x="767" y="3200"/>
                  </a:cubicBezTo>
                  <a:cubicBezTo>
                    <a:pt x="729" y="3200"/>
                    <a:pt x="729" y="3200"/>
                    <a:pt x="729" y="3200"/>
                  </a:cubicBezTo>
                  <a:cubicBezTo>
                    <a:pt x="698" y="3200"/>
                    <a:pt x="698" y="3200"/>
                    <a:pt x="698" y="3200"/>
                  </a:cubicBezTo>
                  <a:cubicBezTo>
                    <a:pt x="636" y="3184"/>
                    <a:pt x="636" y="3184"/>
                    <a:pt x="636" y="3184"/>
                  </a:cubicBezTo>
                  <a:cubicBezTo>
                    <a:pt x="636" y="3184"/>
                    <a:pt x="618" y="3166"/>
                    <a:pt x="613" y="3166"/>
                  </a:cubicBezTo>
                  <a:cubicBezTo>
                    <a:pt x="608" y="3165"/>
                    <a:pt x="612" y="3139"/>
                    <a:pt x="612" y="3139"/>
                  </a:cubicBezTo>
                  <a:cubicBezTo>
                    <a:pt x="612" y="3139"/>
                    <a:pt x="633" y="3152"/>
                    <a:pt x="643" y="3161"/>
                  </a:cubicBezTo>
                  <a:cubicBezTo>
                    <a:pt x="652" y="3171"/>
                    <a:pt x="707" y="3161"/>
                    <a:pt x="707" y="3161"/>
                  </a:cubicBezTo>
                  <a:cubicBezTo>
                    <a:pt x="724" y="3140"/>
                    <a:pt x="724" y="3140"/>
                    <a:pt x="724" y="3140"/>
                  </a:cubicBezTo>
                  <a:cubicBezTo>
                    <a:pt x="707" y="3126"/>
                    <a:pt x="707" y="3126"/>
                    <a:pt x="707" y="3126"/>
                  </a:cubicBezTo>
                  <a:cubicBezTo>
                    <a:pt x="688" y="3119"/>
                    <a:pt x="688" y="3119"/>
                    <a:pt x="688" y="3119"/>
                  </a:cubicBezTo>
                  <a:cubicBezTo>
                    <a:pt x="643" y="3106"/>
                    <a:pt x="643" y="3106"/>
                    <a:pt x="643" y="3106"/>
                  </a:cubicBezTo>
                  <a:cubicBezTo>
                    <a:pt x="626" y="3106"/>
                    <a:pt x="626" y="3106"/>
                    <a:pt x="626" y="3106"/>
                  </a:cubicBezTo>
                  <a:cubicBezTo>
                    <a:pt x="595" y="3093"/>
                    <a:pt x="595" y="3093"/>
                    <a:pt x="595" y="3093"/>
                  </a:cubicBezTo>
                  <a:cubicBezTo>
                    <a:pt x="592" y="3053"/>
                    <a:pt x="592" y="3053"/>
                    <a:pt x="592" y="3053"/>
                  </a:cubicBezTo>
                  <a:cubicBezTo>
                    <a:pt x="636" y="3022"/>
                    <a:pt x="636" y="3022"/>
                    <a:pt x="636" y="3022"/>
                  </a:cubicBezTo>
                  <a:cubicBezTo>
                    <a:pt x="680" y="3001"/>
                    <a:pt x="680" y="3001"/>
                    <a:pt x="680" y="3001"/>
                  </a:cubicBezTo>
                  <a:cubicBezTo>
                    <a:pt x="733" y="2968"/>
                    <a:pt x="733" y="2968"/>
                    <a:pt x="733" y="2968"/>
                  </a:cubicBezTo>
                  <a:cubicBezTo>
                    <a:pt x="716" y="2941"/>
                    <a:pt x="716" y="2941"/>
                    <a:pt x="716" y="2941"/>
                  </a:cubicBezTo>
                  <a:cubicBezTo>
                    <a:pt x="704" y="2941"/>
                    <a:pt x="704" y="2941"/>
                    <a:pt x="704" y="2941"/>
                  </a:cubicBezTo>
                  <a:cubicBezTo>
                    <a:pt x="691" y="2941"/>
                    <a:pt x="691" y="2941"/>
                    <a:pt x="691" y="2941"/>
                  </a:cubicBezTo>
                  <a:cubicBezTo>
                    <a:pt x="678" y="2944"/>
                    <a:pt x="678" y="2944"/>
                    <a:pt x="678" y="2944"/>
                  </a:cubicBezTo>
                  <a:cubicBezTo>
                    <a:pt x="662" y="2950"/>
                    <a:pt x="662" y="2950"/>
                    <a:pt x="662" y="2950"/>
                  </a:cubicBezTo>
                  <a:cubicBezTo>
                    <a:pt x="644" y="2968"/>
                    <a:pt x="644" y="2968"/>
                    <a:pt x="644" y="2968"/>
                  </a:cubicBezTo>
                  <a:cubicBezTo>
                    <a:pt x="621" y="2968"/>
                    <a:pt x="621" y="2968"/>
                    <a:pt x="621" y="2968"/>
                  </a:cubicBezTo>
                  <a:cubicBezTo>
                    <a:pt x="612" y="2957"/>
                    <a:pt x="612" y="2957"/>
                    <a:pt x="612" y="2957"/>
                  </a:cubicBezTo>
                  <a:cubicBezTo>
                    <a:pt x="612" y="2947"/>
                    <a:pt x="612" y="2947"/>
                    <a:pt x="612" y="2947"/>
                  </a:cubicBezTo>
                  <a:cubicBezTo>
                    <a:pt x="636" y="2907"/>
                    <a:pt x="636" y="2907"/>
                    <a:pt x="636" y="2907"/>
                  </a:cubicBezTo>
                  <a:cubicBezTo>
                    <a:pt x="669" y="2871"/>
                    <a:pt x="669" y="2871"/>
                    <a:pt x="669" y="2871"/>
                  </a:cubicBezTo>
                  <a:cubicBezTo>
                    <a:pt x="707" y="2838"/>
                    <a:pt x="707" y="2838"/>
                    <a:pt x="707" y="2838"/>
                  </a:cubicBezTo>
                  <a:cubicBezTo>
                    <a:pt x="729" y="2824"/>
                    <a:pt x="729" y="2824"/>
                    <a:pt x="729" y="2824"/>
                  </a:cubicBezTo>
                  <a:cubicBezTo>
                    <a:pt x="797" y="2822"/>
                    <a:pt x="797" y="2822"/>
                    <a:pt x="797" y="2822"/>
                  </a:cubicBezTo>
                  <a:cubicBezTo>
                    <a:pt x="818" y="2846"/>
                    <a:pt x="818" y="2846"/>
                    <a:pt x="818" y="2846"/>
                  </a:cubicBezTo>
                  <a:cubicBezTo>
                    <a:pt x="847" y="2846"/>
                    <a:pt x="847" y="2846"/>
                    <a:pt x="847" y="2846"/>
                  </a:cubicBezTo>
                  <a:cubicBezTo>
                    <a:pt x="865" y="2834"/>
                    <a:pt x="865" y="2834"/>
                    <a:pt x="865" y="2834"/>
                  </a:cubicBezTo>
                  <a:cubicBezTo>
                    <a:pt x="831" y="2816"/>
                    <a:pt x="831" y="2816"/>
                    <a:pt x="831" y="2816"/>
                  </a:cubicBezTo>
                  <a:cubicBezTo>
                    <a:pt x="797" y="2785"/>
                    <a:pt x="797" y="2785"/>
                    <a:pt x="797" y="2785"/>
                  </a:cubicBezTo>
                  <a:cubicBezTo>
                    <a:pt x="819" y="2754"/>
                    <a:pt x="819" y="2754"/>
                    <a:pt x="819" y="2754"/>
                  </a:cubicBezTo>
                  <a:cubicBezTo>
                    <a:pt x="845" y="2725"/>
                    <a:pt x="845" y="2725"/>
                    <a:pt x="845" y="2725"/>
                  </a:cubicBezTo>
                  <a:cubicBezTo>
                    <a:pt x="878" y="2709"/>
                    <a:pt x="878" y="2709"/>
                    <a:pt x="878" y="2709"/>
                  </a:cubicBezTo>
                  <a:cubicBezTo>
                    <a:pt x="891" y="2686"/>
                    <a:pt x="891" y="2686"/>
                    <a:pt x="891" y="2686"/>
                  </a:cubicBezTo>
                  <a:cubicBezTo>
                    <a:pt x="862" y="2684"/>
                    <a:pt x="862" y="2684"/>
                    <a:pt x="862" y="2684"/>
                  </a:cubicBezTo>
                  <a:cubicBezTo>
                    <a:pt x="824" y="2704"/>
                    <a:pt x="824" y="2704"/>
                    <a:pt x="824" y="2704"/>
                  </a:cubicBezTo>
                  <a:cubicBezTo>
                    <a:pt x="790" y="2723"/>
                    <a:pt x="790" y="2723"/>
                    <a:pt x="790" y="2723"/>
                  </a:cubicBezTo>
                  <a:cubicBezTo>
                    <a:pt x="763" y="2762"/>
                    <a:pt x="763" y="2762"/>
                    <a:pt x="763" y="2762"/>
                  </a:cubicBezTo>
                  <a:cubicBezTo>
                    <a:pt x="742" y="2762"/>
                    <a:pt x="742" y="2762"/>
                    <a:pt x="742" y="2762"/>
                  </a:cubicBezTo>
                  <a:cubicBezTo>
                    <a:pt x="680" y="2762"/>
                    <a:pt x="680" y="2762"/>
                    <a:pt x="680" y="2762"/>
                  </a:cubicBezTo>
                  <a:cubicBezTo>
                    <a:pt x="669" y="2743"/>
                    <a:pt x="669" y="2743"/>
                    <a:pt x="669" y="2743"/>
                  </a:cubicBezTo>
                  <a:cubicBezTo>
                    <a:pt x="636" y="2702"/>
                    <a:pt x="636" y="2702"/>
                    <a:pt x="636" y="2702"/>
                  </a:cubicBezTo>
                  <a:cubicBezTo>
                    <a:pt x="618" y="2702"/>
                    <a:pt x="618" y="2702"/>
                    <a:pt x="618" y="2702"/>
                  </a:cubicBezTo>
                  <a:cubicBezTo>
                    <a:pt x="612" y="2673"/>
                    <a:pt x="612" y="2673"/>
                    <a:pt x="612" y="2673"/>
                  </a:cubicBezTo>
                  <a:cubicBezTo>
                    <a:pt x="647" y="2639"/>
                    <a:pt x="647" y="2639"/>
                    <a:pt x="647" y="2639"/>
                  </a:cubicBezTo>
                  <a:cubicBezTo>
                    <a:pt x="681" y="2614"/>
                    <a:pt x="681" y="2614"/>
                    <a:pt x="681" y="2614"/>
                  </a:cubicBezTo>
                  <a:cubicBezTo>
                    <a:pt x="678" y="2580"/>
                    <a:pt x="678" y="2580"/>
                    <a:pt x="678" y="2580"/>
                  </a:cubicBezTo>
                  <a:cubicBezTo>
                    <a:pt x="662" y="2566"/>
                    <a:pt x="662" y="2566"/>
                    <a:pt x="662" y="2566"/>
                  </a:cubicBezTo>
                  <a:cubicBezTo>
                    <a:pt x="647" y="2538"/>
                    <a:pt x="647" y="2538"/>
                    <a:pt x="647" y="2538"/>
                  </a:cubicBezTo>
                  <a:cubicBezTo>
                    <a:pt x="638" y="2509"/>
                    <a:pt x="638" y="2509"/>
                    <a:pt x="638" y="2509"/>
                  </a:cubicBezTo>
                  <a:cubicBezTo>
                    <a:pt x="626" y="2507"/>
                    <a:pt x="626" y="2507"/>
                    <a:pt x="626" y="2507"/>
                  </a:cubicBezTo>
                  <a:cubicBezTo>
                    <a:pt x="625" y="2574"/>
                    <a:pt x="625" y="2574"/>
                    <a:pt x="625" y="2574"/>
                  </a:cubicBezTo>
                  <a:cubicBezTo>
                    <a:pt x="615" y="2610"/>
                    <a:pt x="615" y="2610"/>
                    <a:pt x="615" y="2610"/>
                  </a:cubicBezTo>
                  <a:cubicBezTo>
                    <a:pt x="608" y="2629"/>
                    <a:pt x="608" y="2629"/>
                    <a:pt x="608" y="2629"/>
                  </a:cubicBezTo>
                  <a:cubicBezTo>
                    <a:pt x="589" y="2650"/>
                    <a:pt x="589" y="2650"/>
                    <a:pt x="589" y="2650"/>
                  </a:cubicBezTo>
                  <a:cubicBezTo>
                    <a:pt x="584" y="2636"/>
                    <a:pt x="584" y="2636"/>
                    <a:pt x="584" y="2636"/>
                  </a:cubicBezTo>
                  <a:cubicBezTo>
                    <a:pt x="566" y="2587"/>
                    <a:pt x="566" y="2587"/>
                    <a:pt x="566" y="2587"/>
                  </a:cubicBezTo>
                  <a:cubicBezTo>
                    <a:pt x="547" y="2550"/>
                    <a:pt x="547" y="2550"/>
                    <a:pt x="547" y="2550"/>
                  </a:cubicBezTo>
                  <a:cubicBezTo>
                    <a:pt x="532" y="2511"/>
                    <a:pt x="532" y="2511"/>
                    <a:pt x="532" y="2511"/>
                  </a:cubicBezTo>
                  <a:cubicBezTo>
                    <a:pt x="539" y="2460"/>
                    <a:pt x="539" y="2460"/>
                    <a:pt x="539" y="2460"/>
                  </a:cubicBezTo>
                  <a:cubicBezTo>
                    <a:pt x="568" y="2457"/>
                    <a:pt x="568" y="2457"/>
                    <a:pt x="568" y="2457"/>
                  </a:cubicBezTo>
                  <a:cubicBezTo>
                    <a:pt x="602" y="2452"/>
                    <a:pt x="602" y="2452"/>
                    <a:pt x="602" y="2452"/>
                  </a:cubicBezTo>
                  <a:cubicBezTo>
                    <a:pt x="613" y="2477"/>
                    <a:pt x="613" y="2477"/>
                    <a:pt x="613" y="2477"/>
                  </a:cubicBezTo>
                  <a:cubicBezTo>
                    <a:pt x="630" y="2494"/>
                    <a:pt x="630" y="2494"/>
                    <a:pt x="630" y="2494"/>
                  </a:cubicBezTo>
                  <a:cubicBezTo>
                    <a:pt x="636" y="2494"/>
                    <a:pt x="636" y="2494"/>
                    <a:pt x="636" y="2494"/>
                  </a:cubicBezTo>
                  <a:cubicBezTo>
                    <a:pt x="630" y="2462"/>
                    <a:pt x="630" y="2462"/>
                    <a:pt x="630" y="2462"/>
                  </a:cubicBezTo>
                  <a:cubicBezTo>
                    <a:pt x="630" y="2417"/>
                    <a:pt x="630" y="2417"/>
                    <a:pt x="630" y="2417"/>
                  </a:cubicBezTo>
                  <a:cubicBezTo>
                    <a:pt x="665" y="2381"/>
                    <a:pt x="665" y="2381"/>
                    <a:pt x="665" y="2381"/>
                  </a:cubicBezTo>
                  <a:cubicBezTo>
                    <a:pt x="677" y="2386"/>
                    <a:pt x="677" y="2386"/>
                    <a:pt x="677" y="2386"/>
                  </a:cubicBezTo>
                  <a:cubicBezTo>
                    <a:pt x="698" y="2417"/>
                    <a:pt x="698" y="2417"/>
                    <a:pt x="698" y="2417"/>
                  </a:cubicBezTo>
                  <a:cubicBezTo>
                    <a:pt x="720" y="2417"/>
                    <a:pt x="720" y="2417"/>
                    <a:pt x="720" y="2417"/>
                  </a:cubicBezTo>
                  <a:cubicBezTo>
                    <a:pt x="758" y="2410"/>
                    <a:pt x="758" y="2410"/>
                    <a:pt x="758" y="2410"/>
                  </a:cubicBezTo>
                  <a:cubicBezTo>
                    <a:pt x="738" y="2410"/>
                    <a:pt x="738" y="2410"/>
                    <a:pt x="738" y="2410"/>
                  </a:cubicBezTo>
                  <a:cubicBezTo>
                    <a:pt x="691" y="2373"/>
                    <a:pt x="691" y="2373"/>
                    <a:pt x="691" y="2373"/>
                  </a:cubicBezTo>
                  <a:cubicBezTo>
                    <a:pt x="690" y="2353"/>
                    <a:pt x="690" y="2353"/>
                    <a:pt x="690" y="2353"/>
                  </a:cubicBezTo>
                  <a:cubicBezTo>
                    <a:pt x="699" y="2295"/>
                    <a:pt x="699" y="2295"/>
                    <a:pt x="699" y="2295"/>
                  </a:cubicBezTo>
                  <a:cubicBezTo>
                    <a:pt x="714" y="2267"/>
                    <a:pt x="714" y="2267"/>
                    <a:pt x="714" y="2267"/>
                  </a:cubicBezTo>
                  <a:cubicBezTo>
                    <a:pt x="709" y="2248"/>
                    <a:pt x="709" y="2248"/>
                    <a:pt x="709" y="2248"/>
                  </a:cubicBezTo>
                  <a:cubicBezTo>
                    <a:pt x="683" y="2249"/>
                    <a:pt x="683" y="2249"/>
                    <a:pt x="683" y="2249"/>
                  </a:cubicBezTo>
                  <a:cubicBezTo>
                    <a:pt x="672" y="2279"/>
                    <a:pt x="672" y="2279"/>
                    <a:pt x="672" y="2279"/>
                  </a:cubicBezTo>
                  <a:cubicBezTo>
                    <a:pt x="672" y="2279"/>
                    <a:pt x="656" y="2287"/>
                    <a:pt x="651" y="2290"/>
                  </a:cubicBezTo>
                  <a:cubicBezTo>
                    <a:pt x="646" y="2293"/>
                    <a:pt x="639" y="2293"/>
                    <a:pt x="639" y="2293"/>
                  </a:cubicBezTo>
                  <a:cubicBezTo>
                    <a:pt x="631" y="2293"/>
                    <a:pt x="631" y="2293"/>
                    <a:pt x="631" y="2293"/>
                  </a:cubicBezTo>
                  <a:cubicBezTo>
                    <a:pt x="615" y="2319"/>
                    <a:pt x="615" y="2319"/>
                    <a:pt x="615" y="2319"/>
                  </a:cubicBezTo>
                  <a:cubicBezTo>
                    <a:pt x="615" y="2319"/>
                    <a:pt x="599" y="2327"/>
                    <a:pt x="595" y="2334"/>
                  </a:cubicBezTo>
                  <a:cubicBezTo>
                    <a:pt x="592" y="2340"/>
                    <a:pt x="565" y="2339"/>
                    <a:pt x="560" y="2344"/>
                  </a:cubicBezTo>
                  <a:cubicBezTo>
                    <a:pt x="555" y="2348"/>
                    <a:pt x="547" y="2344"/>
                    <a:pt x="547" y="2344"/>
                  </a:cubicBezTo>
                  <a:cubicBezTo>
                    <a:pt x="527" y="2344"/>
                    <a:pt x="527" y="2344"/>
                    <a:pt x="527" y="2344"/>
                  </a:cubicBezTo>
                  <a:cubicBezTo>
                    <a:pt x="511" y="2344"/>
                    <a:pt x="511" y="2344"/>
                    <a:pt x="511" y="2344"/>
                  </a:cubicBezTo>
                  <a:cubicBezTo>
                    <a:pt x="501" y="2322"/>
                    <a:pt x="501" y="2322"/>
                    <a:pt x="501" y="2322"/>
                  </a:cubicBezTo>
                  <a:cubicBezTo>
                    <a:pt x="498" y="2300"/>
                    <a:pt x="498" y="2300"/>
                    <a:pt x="498" y="2300"/>
                  </a:cubicBezTo>
                  <a:cubicBezTo>
                    <a:pt x="479" y="2241"/>
                    <a:pt x="479" y="2241"/>
                    <a:pt x="479" y="2241"/>
                  </a:cubicBezTo>
                  <a:cubicBezTo>
                    <a:pt x="477" y="2217"/>
                    <a:pt x="477" y="2217"/>
                    <a:pt x="477" y="2217"/>
                  </a:cubicBezTo>
                  <a:cubicBezTo>
                    <a:pt x="482" y="2198"/>
                    <a:pt x="482" y="2198"/>
                    <a:pt x="482" y="2198"/>
                  </a:cubicBezTo>
                  <a:cubicBezTo>
                    <a:pt x="503" y="2215"/>
                    <a:pt x="503" y="2215"/>
                    <a:pt x="503" y="2215"/>
                  </a:cubicBezTo>
                  <a:cubicBezTo>
                    <a:pt x="516" y="2232"/>
                    <a:pt x="516" y="2232"/>
                    <a:pt x="516" y="2232"/>
                  </a:cubicBezTo>
                  <a:cubicBezTo>
                    <a:pt x="519" y="2243"/>
                    <a:pt x="519" y="2243"/>
                    <a:pt x="519" y="2243"/>
                  </a:cubicBezTo>
                  <a:cubicBezTo>
                    <a:pt x="519" y="2243"/>
                    <a:pt x="519" y="2253"/>
                    <a:pt x="526" y="2295"/>
                  </a:cubicBezTo>
                  <a:cubicBezTo>
                    <a:pt x="532" y="2337"/>
                    <a:pt x="532" y="2318"/>
                    <a:pt x="532" y="2318"/>
                  </a:cubicBezTo>
                  <a:cubicBezTo>
                    <a:pt x="558" y="2292"/>
                    <a:pt x="558" y="2292"/>
                    <a:pt x="558" y="2292"/>
                  </a:cubicBezTo>
                  <a:cubicBezTo>
                    <a:pt x="558" y="2292"/>
                    <a:pt x="574" y="2266"/>
                    <a:pt x="574" y="2261"/>
                  </a:cubicBezTo>
                  <a:cubicBezTo>
                    <a:pt x="574" y="2256"/>
                    <a:pt x="571" y="2245"/>
                    <a:pt x="571" y="2245"/>
                  </a:cubicBezTo>
                  <a:cubicBezTo>
                    <a:pt x="571" y="2245"/>
                    <a:pt x="550" y="2207"/>
                    <a:pt x="545" y="2206"/>
                  </a:cubicBezTo>
                  <a:cubicBezTo>
                    <a:pt x="540" y="2204"/>
                    <a:pt x="532" y="2180"/>
                    <a:pt x="532" y="2180"/>
                  </a:cubicBezTo>
                  <a:cubicBezTo>
                    <a:pt x="526" y="2124"/>
                    <a:pt x="526" y="2124"/>
                    <a:pt x="526" y="2124"/>
                  </a:cubicBezTo>
                  <a:cubicBezTo>
                    <a:pt x="599" y="2103"/>
                    <a:pt x="599" y="2103"/>
                    <a:pt x="599" y="2103"/>
                  </a:cubicBezTo>
                  <a:cubicBezTo>
                    <a:pt x="599" y="2074"/>
                    <a:pt x="599" y="2074"/>
                    <a:pt x="599" y="2074"/>
                  </a:cubicBezTo>
                  <a:cubicBezTo>
                    <a:pt x="583" y="2074"/>
                    <a:pt x="583" y="2074"/>
                    <a:pt x="583" y="2074"/>
                  </a:cubicBezTo>
                  <a:cubicBezTo>
                    <a:pt x="547" y="2068"/>
                    <a:pt x="547" y="2068"/>
                    <a:pt x="547" y="2068"/>
                  </a:cubicBezTo>
                  <a:cubicBezTo>
                    <a:pt x="534" y="2022"/>
                    <a:pt x="534" y="2022"/>
                    <a:pt x="534" y="2022"/>
                  </a:cubicBezTo>
                  <a:cubicBezTo>
                    <a:pt x="544" y="1991"/>
                    <a:pt x="544" y="1991"/>
                    <a:pt x="544" y="1991"/>
                  </a:cubicBezTo>
                  <a:cubicBezTo>
                    <a:pt x="566" y="1978"/>
                    <a:pt x="566" y="1978"/>
                    <a:pt x="566" y="1978"/>
                  </a:cubicBezTo>
                  <a:cubicBezTo>
                    <a:pt x="600" y="1957"/>
                    <a:pt x="600" y="1957"/>
                    <a:pt x="600" y="1957"/>
                  </a:cubicBezTo>
                  <a:cubicBezTo>
                    <a:pt x="641" y="1914"/>
                    <a:pt x="641" y="1914"/>
                    <a:pt x="641" y="1914"/>
                  </a:cubicBezTo>
                  <a:cubicBezTo>
                    <a:pt x="664" y="1907"/>
                    <a:pt x="664" y="1907"/>
                    <a:pt x="664" y="1907"/>
                  </a:cubicBezTo>
                  <a:cubicBezTo>
                    <a:pt x="677" y="1918"/>
                    <a:pt x="677" y="1918"/>
                    <a:pt x="677" y="1918"/>
                  </a:cubicBezTo>
                  <a:cubicBezTo>
                    <a:pt x="696" y="1931"/>
                    <a:pt x="696" y="1931"/>
                    <a:pt x="696" y="1931"/>
                  </a:cubicBezTo>
                  <a:cubicBezTo>
                    <a:pt x="714" y="1938"/>
                    <a:pt x="714" y="1938"/>
                    <a:pt x="714" y="1938"/>
                  </a:cubicBezTo>
                  <a:cubicBezTo>
                    <a:pt x="722" y="1923"/>
                    <a:pt x="722" y="1923"/>
                    <a:pt x="722" y="1923"/>
                  </a:cubicBezTo>
                  <a:cubicBezTo>
                    <a:pt x="701" y="1902"/>
                    <a:pt x="701" y="1902"/>
                    <a:pt x="701" y="1902"/>
                  </a:cubicBezTo>
                  <a:cubicBezTo>
                    <a:pt x="709" y="1878"/>
                    <a:pt x="709" y="1878"/>
                    <a:pt x="709" y="1878"/>
                  </a:cubicBezTo>
                  <a:cubicBezTo>
                    <a:pt x="722" y="1858"/>
                    <a:pt x="722" y="1858"/>
                    <a:pt x="722" y="1858"/>
                  </a:cubicBezTo>
                  <a:cubicBezTo>
                    <a:pt x="750" y="1831"/>
                    <a:pt x="750" y="1831"/>
                    <a:pt x="750" y="1831"/>
                  </a:cubicBezTo>
                  <a:cubicBezTo>
                    <a:pt x="743" y="1819"/>
                    <a:pt x="743" y="1819"/>
                    <a:pt x="743" y="1819"/>
                  </a:cubicBezTo>
                  <a:cubicBezTo>
                    <a:pt x="722" y="1823"/>
                    <a:pt x="722" y="1823"/>
                    <a:pt x="722" y="1823"/>
                  </a:cubicBezTo>
                  <a:cubicBezTo>
                    <a:pt x="698" y="1852"/>
                    <a:pt x="698" y="1852"/>
                    <a:pt x="698" y="1852"/>
                  </a:cubicBezTo>
                  <a:cubicBezTo>
                    <a:pt x="685" y="1867"/>
                    <a:pt x="685" y="1867"/>
                    <a:pt x="685" y="1867"/>
                  </a:cubicBezTo>
                  <a:cubicBezTo>
                    <a:pt x="647" y="1867"/>
                    <a:pt x="647" y="1867"/>
                    <a:pt x="647" y="1867"/>
                  </a:cubicBezTo>
                  <a:cubicBezTo>
                    <a:pt x="656" y="1850"/>
                    <a:pt x="656" y="1850"/>
                    <a:pt x="656" y="1850"/>
                  </a:cubicBezTo>
                  <a:cubicBezTo>
                    <a:pt x="643" y="1850"/>
                    <a:pt x="643" y="1850"/>
                    <a:pt x="643" y="1850"/>
                  </a:cubicBezTo>
                  <a:cubicBezTo>
                    <a:pt x="656" y="1834"/>
                    <a:pt x="656" y="1834"/>
                    <a:pt x="656" y="1834"/>
                  </a:cubicBezTo>
                  <a:cubicBezTo>
                    <a:pt x="677" y="1816"/>
                    <a:pt x="677" y="1816"/>
                    <a:pt x="677" y="1816"/>
                  </a:cubicBezTo>
                  <a:cubicBezTo>
                    <a:pt x="703" y="1798"/>
                    <a:pt x="703" y="1798"/>
                    <a:pt x="703" y="1798"/>
                  </a:cubicBezTo>
                  <a:cubicBezTo>
                    <a:pt x="727" y="1750"/>
                    <a:pt x="727" y="1750"/>
                    <a:pt x="727" y="1750"/>
                  </a:cubicBezTo>
                  <a:cubicBezTo>
                    <a:pt x="721" y="1722"/>
                    <a:pt x="721" y="1722"/>
                    <a:pt x="721" y="1722"/>
                  </a:cubicBezTo>
                  <a:cubicBezTo>
                    <a:pt x="738" y="1683"/>
                    <a:pt x="738" y="1683"/>
                    <a:pt x="738" y="1683"/>
                  </a:cubicBezTo>
                  <a:cubicBezTo>
                    <a:pt x="759" y="1622"/>
                    <a:pt x="759" y="1622"/>
                    <a:pt x="759" y="1622"/>
                  </a:cubicBezTo>
                  <a:cubicBezTo>
                    <a:pt x="738" y="1588"/>
                    <a:pt x="738" y="1588"/>
                    <a:pt x="738" y="1588"/>
                  </a:cubicBezTo>
                  <a:cubicBezTo>
                    <a:pt x="714" y="1530"/>
                    <a:pt x="714" y="1530"/>
                    <a:pt x="714" y="1530"/>
                  </a:cubicBezTo>
                  <a:cubicBezTo>
                    <a:pt x="681" y="1462"/>
                    <a:pt x="681" y="1462"/>
                    <a:pt x="681" y="1462"/>
                  </a:cubicBezTo>
                  <a:cubicBezTo>
                    <a:pt x="652" y="1424"/>
                    <a:pt x="652" y="1424"/>
                    <a:pt x="652" y="1424"/>
                  </a:cubicBezTo>
                  <a:cubicBezTo>
                    <a:pt x="636" y="1397"/>
                    <a:pt x="636" y="1397"/>
                    <a:pt x="636" y="1397"/>
                  </a:cubicBezTo>
                  <a:cubicBezTo>
                    <a:pt x="636" y="1397"/>
                    <a:pt x="607" y="1397"/>
                    <a:pt x="605" y="1397"/>
                  </a:cubicBezTo>
                  <a:cubicBezTo>
                    <a:pt x="603" y="1397"/>
                    <a:pt x="589" y="1363"/>
                    <a:pt x="585" y="1357"/>
                  </a:cubicBezTo>
                  <a:cubicBezTo>
                    <a:pt x="582" y="1351"/>
                    <a:pt x="591" y="1317"/>
                    <a:pt x="591" y="1317"/>
                  </a:cubicBezTo>
                  <a:cubicBezTo>
                    <a:pt x="591" y="1317"/>
                    <a:pt x="592" y="1278"/>
                    <a:pt x="590" y="1276"/>
                  </a:cubicBezTo>
                  <a:cubicBezTo>
                    <a:pt x="588" y="1275"/>
                    <a:pt x="585" y="1227"/>
                    <a:pt x="585" y="1227"/>
                  </a:cubicBezTo>
                  <a:cubicBezTo>
                    <a:pt x="589" y="1155"/>
                    <a:pt x="589" y="1155"/>
                    <a:pt x="589" y="1155"/>
                  </a:cubicBezTo>
                  <a:cubicBezTo>
                    <a:pt x="597" y="869"/>
                    <a:pt x="597" y="869"/>
                    <a:pt x="597" y="869"/>
                  </a:cubicBezTo>
                  <a:cubicBezTo>
                    <a:pt x="583" y="721"/>
                    <a:pt x="583" y="721"/>
                    <a:pt x="583" y="721"/>
                  </a:cubicBezTo>
                  <a:cubicBezTo>
                    <a:pt x="567" y="645"/>
                    <a:pt x="567" y="645"/>
                    <a:pt x="567" y="645"/>
                  </a:cubicBezTo>
                  <a:cubicBezTo>
                    <a:pt x="564" y="573"/>
                    <a:pt x="564" y="573"/>
                    <a:pt x="564" y="573"/>
                  </a:cubicBezTo>
                  <a:cubicBezTo>
                    <a:pt x="553" y="524"/>
                    <a:pt x="553" y="524"/>
                    <a:pt x="553" y="524"/>
                  </a:cubicBezTo>
                  <a:cubicBezTo>
                    <a:pt x="533" y="481"/>
                    <a:pt x="533" y="481"/>
                    <a:pt x="533" y="481"/>
                  </a:cubicBezTo>
                  <a:cubicBezTo>
                    <a:pt x="523" y="456"/>
                    <a:pt x="523" y="456"/>
                    <a:pt x="523" y="456"/>
                  </a:cubicBezTo>
                  <a:cubicBezTo>
                    <a:pt x="532" y="426"/>
                    <a:pt x="532" y="426"/>
                    <a:pt x="532" y="426"/>
                  </a:cubicBezTo>
                  <a:cubicBezTo>
                    <a:pt x="539" y="362"/>
                    <a:pt x="539" y="362"/>
                    <a:pt x="539" y="362"/>
                  </a:cubicBezTo>
                  <a:cubicBezTo>
                    <a:pt x="535" y="325"/>
                    <a:pt x="535" y="325"/>
                    <a:pt x="535" y="325"/>
                  </a:cubicBezTo>
                  <a:cubicBezTo>
                    <a:pt x="509" y="313"/>
                    <a:pt x="509" y="313"/>
                    <a:pt x="509" y="313"/>
                  </a:cubicBezTo>
                  <a:cubicBezTo>
                    <a:pt x="467" y="303"/>
                    <a:pt x="467" y="303"/>
                    <a:pt x="467" y="303"/>
                  </a:cubicBezTo>
                  <a:cubicBezTo>
                    <a:pt x="437" y="290"/>
                    <a:pt x="437" y="290"/>
                    <a:pt x="437" y="290"/>
                  </a:cubicBezTo>
                  <a:cubicBezTo>
                    <a:pt x="426" y="295"/>
                    <a:pt x="426" y="295"/>
                    <a:pt x="426" y="295"/>
                  </a:cubicBezTo>
                  <a:cubicBezTo>
                    <a:pt x="412" y="304"/>
                    <a:pt x="412" y="304"/>
                    <a:pt x="412" y="304"/>
                  </a:cubicBezTo>
                  <a:cubicBezTo>
                    <a:pt x="412" y="304"/>
                    <a:pt x="397" y="327"/>
                    <a:pt x="394" y="326"/>
                  </a:cubicBezTo>
                  <a:cubicBezTo>
                    <a:pt x="392" y="325"/>
                    <a:pt x="389" y="322"/>
                    <a:pt x="389" y="322"/>
                  </a:cubicBezTo>
                  <a:cubicBezTo>
                    <a:pt x="382" y="314"/>
                    <a:pt x="382" y="314"/>
                    <a:pt x="382" y="314"/>
                  </a:cubicBezTo>
                  <a:cubicBezTo>
                    <a:pt x="363" y="307"/>
                    <a:pt x="363" y="307"/>
                    <a:pt x="363" y="307"/>
                  </a:cubicBezTo>
                  <a:cubicBezTo>
                    <a:pt x="348" y="323"/>
                    <a:pt x="348" y="323"/>
                    <a:pt x="348" y="323"/>
                  </a:cubicBezTo>
                  <a:cubicBezTo>
                    <a:pt x="335" y="332"/>
                    <a:pt x="335" y="332"/>
                    <a:pt x="335" y="332"/>
                  </a:cubicBezTo>
                  <a:cubicBezTo>
                    <a:pt x="305" y="341"/>
                    <a:pt x="305" y="341"/>
                    <a:pt x="305" y="341"/>
                  </a:cubicBezTo>
                  <a:cubicBezTo>
                    <a:pt x="279" y="347"/>
                    <a:pt x="279" y="347"/>
                    <a:pt x="279" y="347"/>
                  </a:cubicBezTo>
                  <a:cubicBezTo>
                    <a:pt x="255" y="351"/>
                    <a:pt x="255" y="351"/>
                    <a:pt x="255" y="351"/>
                  </a:cubicBezTo>
                  <a:cubicBezTo>
                    <a:pt x="214" y="362"/>
                    <a:pt x="214" y="362"/>
                    <a:pt x="214" y="362"/>
                  </a:cubicBezTo>
                  <a:cubicBezTo>
                    <a:pt x="168" y="359"/>
                    <a:pt x="168" y="359"/>
                    <a:pt x="168" y="359"/>
                  </a:cubicBezTo>
                  <a:cubicBezTo>
                    <a:pt x="161" y="344"/>
                    <a:pt x="161" y="344"/>
                    <a:pt x="161" y="344"/>
                  </a:cubicBezTo>
                  <a:cubicBezTo>
                    <a:pt x="159" y="297"/>
                    <a:pt x="159" y="297"/>
                    <a:pt x="159" y="297"/>
                  </a:cubicBezTo>
                  <a:cubicBezTo>
                    <a:pt x="165" y="243"/>
                    <a:pt x="165" y="243"/>
                    <a:pt x="165" y="243"/>
                  </a:cubicBezTo>
                  <a:cubicBezTo>
                    <a:pt x="154" y="198"/>
                    <a:pt x="154" y="198"/>
                    <a:pt x="154" y="198"/>
                  </a:cubicBezTo>
                  <a:cubicBezTo>
                    <a:pt x="152" y="167"/>
                    <a:pt x="152" y="167"/>
                    <a:pt x="152" y="167"/>
                  </a:cubicBezTo>
                  <a:cubicBezTo>
                    <a:pt x="133" y="95"/>
                    <a:pt x="133" y="95"/>
                    <a:pt x="133" y="95"/>
                  </a:cubicBezTo>
                  <a:cubicBezTo>
                    <a:pt x="130" y="0"/>
                    <a:pt x="130" y="0"/>
                    <a:pt x="130" y="0"/>
                  </a:cubicBezTo>
                  <a:cubicBezTo>
                    <a:pt x="130" y="0"/>
                    <a:pt x="980" y="472"/>
                    <a:pt x="1390" y="647"/>
                  </a:cubicBezTo>
                  <a:cubicBezTo>
                    <a:pt x="1749" y="801"/>
                    <a:pt x="2593" y="1087"/>
                    <a:pt x="2593" y="1087"/>
                  </a:cubicBezTo>
                  <a:cubicBezTo>
                    <a:pt x="2593" y="1087"/>
                    <a:pt x="2593" y="1087"/>
                    <a:pt x="2593" y="1087"/>
                  </a:cubicBezTo>
                  <a:cubicBezTo>
                    <a:pt x="2077" y="2802"/>
                    <a:pt x="2077" y="2802"/>
                    <a:pt x="2077" y="2802"/>
                  </a:cubicBezTo>
                  <a:cubicBezTo>
                    <a:pt x="2124" y="2849"/>
                    <a:pt x="2124" y="2849"/>
                    <a:pt x="2124" y="2849"/>
                  </a:cubicBezTo>
                  <a:cubicBezTo>
                    <a:pt x="2091" y="2872"/>
                    <a:pt x="2091" y="2872"/>
                    <a:pt x="2091" y="2872"/>
                  </a:cubicBezTo>
                  <a:cubicBezTo>
                    <a:pt x="2091" y="2898"/>
                    <a:pt x="2091" y="2898"/>
                    <a:pt x="2091" y="2898"/>
                  </a:cubicBezTo>
                  <a:cubicBezTo>
                    <a:pt x="2100" y="2923"/>
                    <a:pt x="2100" y="2923"/>
                    <a:pt x="2100" y="2923"/>
                  </a:cubicBezTo>
                  <a:cubicBezTo>
                    <a:pt x="2140" y="2937"/>
                    <a:pt x="2140" y="2937"/>
                    <a:pt x="2140" y="2937"/>
                  </a:cubicBezTo>
                  <a:cubicBezTo>
                    <a:pt x="2163" y="2960"/>
                    <a:pt x="2163" y="2960"/>
                    <a:pt x="2163" y="2960"/>
                  </a:cubicBezTo>
                  <a:cubicBezTo>
                    <a:pt x="2175" y="2991"/>
                    <a:pt x="2175" y="2991"/>
                    <a:pt x="2175" y="2991"/>
                  </a:cubicBezTo>
                  <a:cubicBezTo>
                    <a:pt x="2191" y="3009"/>
                    <a:pt x="2191" y="3009"/>
                    <a:pt x="2191" y="3009"/>
                  </a:cubicBezTo>
                  <a:cubicBezTo>
                    <a:pt x="2214" y="3009"/>
                    <a:pt x="2214" y="3009"/>
                    <a:pt x="2214" y="3009"/>
                  </a:cubicBezTo>
                  <a:cubicBezTo>
                    <a:pt x="2214" y="3019"/>
                    <a:pt x="2214" y="3019"/>
                    <a:pt x="2214" y="3019"/>
                  </a:cubicBezTo>
                  <a:cubicBezTo>
                    <a:pt x="2214" y="3068"/>
                    <a:pt x="2214" y="3068"/>
                    <a:pt x="2214" y="3068"/>
                  </a:cubicBezTo>
                  <a:cubicBezTo>
                    <a:pt x="2240" y="3096"/>
                    <a:pt x="2240" y="3096"/>
                    <a:pt x="2240" y="3096"/>
                  </a:cubicBezTo>
                  <a:cubicBezTo>
                    <a:pt x="2270" y="3126"/>
                    <a:pt x="2270" y="3126"/>
                    <a:pt x="2270" y="3126"/>
                  </a:cubicBezTo>
                  <a:cubicBezTo>
                    <a:pt x="2270" y="3140"/>
                    <a:pt x="2270" y="3140"/>
                    <a:pt x="2270" y="3140"/>
                  </a:cubicBezTo>
                  <a:cubicBezTo>
                    <a:pt x="2289" y="3231"/>
                    <a:pt x="2289" y="3231"/>
                    <a:pt x="2289" y="3231"/>
                  </a:cubicBezTo>
                  <a:cubicBezTo>
                    <a:pt x="2289" y="3270"/>
                    <a:pt x="2289" y="3270"/>
                    <a:pt x="2289" y="3270"/>
                  </a:cubicBezTo>
                  <a:cubicBezTo>
                    <a:pt x="2298" y="3293"/>
                    <a:pt x="2298" y="3293"/>
                    <a:pt x="2298" y="3293"/>
                  </a:cubicBezTo>
                  <a:cubicBezTo>
                    <a:pt x="2354" y="3314"/>
                    <a:pt x="2354" y="3314"/>
                    <a:pt x="2354" y="3314"/>
                  </a:cubicBezTo>
                  <a:cubicBezTo>
                    <a:pt x="2354" y="3349"/>
                    <a:pt x="2354" y="3349"/>
                    <a:pt x="2354" y="3349"/>
                  </a:cubicBezTo>
                  <a:cubicBezTo>
                    <a:pt x="2368" y="3361"/>
                    <a:pt x="2368" y="3361"/>
                    <a:pt x="2368" y="3361"/>
                  </a:cubicBezTo>
                  <a:cubicBezTo>
                    <a:pt x="2380" y="3377"/>
                    <a:pt x="2380" y="3377"/>
                    <a:pt x="2380" y="3377"/>
                  </a:cubicBezTo>
                  <a:cubicBezTo>
                    <a:pt x="2405" y="3377"/>
                    <a:pt x="2405" y="3377"/>
                    <a:pt x="2405" y="3377"/>
                  </a:cubicBezTo>
                  <a:cubicBezTo>
                    <a:pt x="2424" y="3459"/>
                    <a:pt x="2424" y="3459"/>
                    <a:pt x="2424" y="3459"/>
                  </a:cubicBezTo>
                  <a:cubicBezTo>
                    <a:pt x="2452" y="3512"/>
                    <a:pt x="2452" y="3512"/>
                    <a:pt x="2452" y="3512"/>
                  </a:cubicBezTo>
                  <a:cubicBezTo>
                    <a:pt x="2489" y="3526"/>
                    <a:pt x="2489" y="3526"/>
                    <a:pt x="2489" y="3526"/>
                  </a:cubicBezTo>
                  <a:cubicBezTo>
                    <a:pt x="2533" y="3557"/>
                    <a:pt x="2533" y="3557"/>
                    <a:pt x="2533" y="3557"/>
                  </a:cubicBezTo>
                  <a:cubicBezTo>
                    <a:pt x="2533" y="3582"/>
                    <a:pt x="2533" y="3582"/>
                    <a:pt x="2533" y="3582"/>
                  </a:cubicBezTo>
                  <a:cubicBezTo>
                    <a:pt x="2533" y="3631"/>
                    <a:pt x="2533" y="3631"/>
                    <a:pt x="2533" y="3631"/>
                  </a:cubicBezTo>
                  <a:cubicBezTo>
                    <a:pt x="2543" y="3631"/>
                    <a:pt x="2543" y="3631"/>
                    <a:pt x="2543" y="3631"/>
                  </a:cubicBezTo>
                  <a:cubicBezTo>
                    <a:pt x="2554" y="3647"/>
                    <a:pt x="2554" y="3647"/>
                    <a:pt x="2554" y="3647"/>
                  </a:cubicBezTo>
                  <a:cubicBezTo>
                    <a:pt x="2573" y="3675"/>
                    <a:pt x="2573" y="3675"/>
                    <a:pt x="2573" y="3675"/>
                  </a:cubicBezTo>
                  <a:cubicBezTo>
                    <a:pt x="2587" y="3694"/>
                    <a:pt x="2587" y="3694"/>
                    <a:pt x="2587" y="3694"/>
                  </a:cubicBezTo>
                  <a:cubicBezTo>
                    <a:pt x="2587" y="3717"/>
                    <a:pt x="2587" y="3717"/>
                    <a:pt x="2587" y="3717"/>
                  </a:cubicBezTo>
                  <a:cubicBezTo>
                    <a:pt x="2617" y="3759"/>
                    <a:pt x="2617" y="3759"/>
                    <a:pt x="2617" y="3759"/>
                  </a:cubicBezTo>
                  <a:cubicBezTo>
                    <a:pt x="2631" y="3783"/>
                    <a:pt x="2631" y="3783"/>
                    <a:pt x="2631" y="3783"/>
                  </a:cubicBezTo>
                  <a:cubicBezTo>
                    <a:pt x="2645" y="3820"/>
                    <a:pt x="2645" y="3820"/>
                    <a:pt x="2645" y="3820"/>
                  </a:cubicBezTo>
                  <a:cubicBezTo>
                    <a:pt x="2664" y="3869"/>
                    <a:pt x="2664" y="3869"/>
                    <a:pt x="2664" y="3869"/>
                  </a:cubicBezTo>
                  <a:cubicBezTo>
                    <a:pt x="2687" y="3892"/>
                    <a:pt x="2687" y="3892"/>
                    <a:pt x="2687" y="3892"/>
                  </a:cubicBezTo>
                  <a:cubicBezTo>
                    <a:pt x="2699" y="3892"/>
                    <a:pt x="2699" y="3892"/>
                    <a:pt x="2699" y="3892"/>
                  </a:cubicBezTo>
                  <a:cubicBezTo>
                    <a:pt x="2717" y="3908"/>
                    <a:pt x="2717" y="3908"/>
                    <a:pt x="2717" y="3908"/>
                  </a:cubicBezTo>
                  <a:cubicBezTo>
                    <a:pt x="2736" y="3953"/>
                    <a:pt x="2736" y="3953"/>
                    <a:pt x="2736" y="3953"/>
                  </a:cubicBezTo>
                  <a:cubicBezTo>
                    <a:pt x="2736" y="4011"/>
                    <a:pt x="2736" y="4011"/>
                    <a:pt x="2736" y="4011"/>
                  </a:cubicBezTo>
                  <a:cubicBezTo>
                    <a:pt x="2757" y="4027"/>
                    <a:pt x="2757" y="4027"/>
                    <a:pt x="2757" y="4027"/>
                  </a:cubicBezTo>
                  <a:cubicBezTo>
                    <a:pt x="2759" y="4062"/>
                    <a:pt x="2759" y="4062"/>
                    <a:pt x="2759" y="4062"/>
                  </a:cubicBezTo>
                  <a:cubicBezTo>
                    <a:pt x="2750" y="4104"/>
                    <a:pt x="2750" y="4104"/>
                    <a:pt x="2750" y="4104"/>
                  </a:cubicBezTo>
                  <a:cubicBezTo>
                    <a:pt x="2736" y="4123"/>
                    <a:pt x="2736" y="4123"/>
                    <a:pt x="2736" y="4123"/>
                  </a:cubicBezTo>
                  <a:cubicBezTo>
                    <a:pt x="2745" y="4290"/>
                    <a:pt x="2745" y="4290"/>
                    <a:pt x="2745" y="4290"/>
                  </a:cubicBezTo>
                  <a:cubicBezTo>
                    <a:pt x="2771" y="4307"/>
                    <a:pt x="2771" y="4307"/>
                    <a:pt x="2771" y="4307"/>
                  </a:cubicBezTo>
                  <a:lnTo>
                    <a:pt x="2797" y="4335"/>
                  </a:lnTo>
                  <a:close/>
                  <a:moveTo>
                    <a:pt x="142" y="2506"/>
                  </a:moveTo>
                  <a:cubicBezTo>
                    <a:pt x="136" y="2493"/>
                    <a:pt x="136" y="2493"/>
                    <a:pt x="136" y="2493"/>
                  </a:cubicBezTo>
                  <a:cubicBezTo>
                    <a:pt x="130" y="2481"/>
                    <a:pt x="130" y="2481"/>
                    <a:pt x="130" y="2481"/>
                  </a:cubicBezTo>
                  <a:cubicBezTo>
                    <a:pt x="130" y="2481"/>
                    <a:pt x="136" y="2461"/>
                    <a:pt x="142" y="2456"/>
                  </a:cubicBezTo>
                  <a:cubicBezTo>
                    <a:pt x="148" y="2452"/>
                    <a:pt x="142" y="2444"/>
                    <a:pt x="142" y="2444"/>
                  </a:cubicBezTo>
                  <a:cubicBezTo>
                    <a:pt x="151" y="2422"/>
                    <a:pt x="151" y="2422"/>
                    <a:pt x="151" y="2422"/>
                  </a:cubicBezTo>
                  <a:cubicBezTo>
                    <a:pt x="142" y="2416"/>
                    <a:pt x="142" y="2416"/>
                    <a:pt x="142" y="2416"/>
                  </a:cubicBezTo>
                  <a:cubicBezTo>
                    <a:pt x="130" y="2390"/>
                    <a:pt x="130" y="2390"/>
                    <a:pt x="130" y="2390"/>
                  </a:cubicBezTo>
                  <a:cubicBezTo>
                    <a:pt x="123" y="2356"/>
                    <a:pt x="123" y="2356"/>
                    <a:pt x="123" y="2356"/>
                  </a:cubicBezTo>
                  <a:cubicBezTo>
                    <a:pt x="130" y="2334"/>
                    <a:pt x="130" y="2334"/>
                    <a:pt x="130" y="2334"/>
                  </a:cubicBezTo>
                  <a:cubicBezTo>
                    <a:pt x="155" y="2325"/>
                    <a:pt x="155" y="2325"/>
                    <a:pt x="155" y="2325"/>
                  </a:cubicBezTo>
                  <a:cubicBezTo>
                    <a:pt x="160" y="2312"/>
                    <a:pt x="160" y="2312"/>
                    <a:pt x="160" y="2312"/>
                  </a:cubicBezTo>
                  <a:cubicBezTo>
                    <a:pt x="142" y="2296"/>
                    <a:pt x="142" y="2296"/>
                    <a:pt x="142" y="2296"/>
                  </a:cubicBezTo>
                  <a:cubicBezTo>
                    <a:pt x="120" y="2291"/>
                    <a:pt x="120" y="2291"/>
                    <a:pt x="120" y="2291"/>
                  </a:cubicBezTo>
                  <a:cubicBezTo>
                    <a:pt x="105" y="2268"/>
                    <a:pt x="105" y="2268"/>
                    <a:pt x="105" y="2268"/>
                  </a:cubicBezTo>
                  <a:cubicBezTo>
                    <a:pt x="130" y="2250"/>
                    <a:pt x="130" y="2250"/>
                    <a:pt x="130" y="2250"/>
                  </a:cubicBezTo>
                  <a:cubicBezTo>
                    <a:pt x="154" y="2237"/>
                    <a:pt x="154" y="2237"/>
                    <a:pt x="154" y="2237"/>
                  </a:cubicBezTo>
                  <a:cubicBezTo>
                    <a:pt x="154" y="2218"/>
                    <a:pt x="154" y="2218"/>
                    <a:pt x="154" y="2218"/>
                  </a:cubicBezTo>
                  <a:cubicBezTo>
                    <a:pt x="136" y="2214"/>
                    <a:pt x="136" y="2214"/>
                    <a:pt x="136" y="2214"/>
                  </a:cubicBezTo>
                  <a:cubicBezTo>
                    <a:pt x="130" y="2199"/>
                    <a:pt x="130" y="2199"/>
                    <a:pt x="130" y="2199"/>
                  </a:cubicBezTo>
                  <a:cubicBezTo>
                    <a:pt x="130" y="2183"/>
                    <a:pt x="130" y="2183"/>
                    <a:pt x="130" y="2183"/>
                  </a:cubicBezTo>
                  <a:cubicBezTo>
                    <a:pt x="153" y="2174"/>
                    <a:pt x="153" y="2174"/>
                    <a:pt x="153" y="2174"/>
                  </a:cubicBezTo>
                  <a:cubicBezTo>
                    <a:pt x="198" y="2122"/>
                    <a:pt x="198" y="2122"/>
                    <a:pt x="198" y="2122"/>
                  </a:cubicBezTo>
                  <a:cubicBezTo>
                    <a:pt x="214" y="2097"/>
                    <a:pt x="214" y="2097"/>
                    <a:pt x="214" y="2097"/>
                  </a:cubicBezTo>
                  <a:cubicBezTo>
                    <a:pt x="242" y="2056"/>
                    <a:pt x="242" y="2056"/>
                    <a:pt x="242" y="2056"/>
                  </a:cubicBezTo>
                  <a:cubicBezTo>
                    <a:pt x="272" y="2037"/>
                    <a:pt x="272" y="2037"/>
                    <a:pt x="272" y="2037"/>
                  </a:cubicBezTo>
                  <a:cubicBezTo>
                    <a:pt x="285" y="2006"/>
                    <a:pt x="285" y="2006"/>
                    <a:pt x="285" y="2006"/>
                  </a:cubicBezTo>
                  <a:cubicBezTo>
                    <a:pt x="260" y="1999"/>
                    <a:pt x="260" y="1999"/>
                    <a:pt x="260" y="1999"/>
                  </a:cubicBezTo>
                  <a:cubicBezTo>
                    <a:pt x="242" y="1998"/>
                    <a:pt x="242" y="1998"/>
                    <a:pt x="242" y="1998"/>
                  </a:cubicBezTo>
                  <a:cubicBezTo>
                    <a:pt x="213" y="2024"/>
                    <a:pt x="213" y="2024"/>
                    <a:pt x="213" y="2024"/>
                  </a:cubicBezTo>
                  <a:cubicBezTo>
                    <a:pt x="192" y="2045"/>
                    <a:pt x="192" y="2045"/>
                    <a:pt x="192" y="2045"/>
                  </a:cubicBezTo>
                  <a:cubicBezTo>
                    <a:pt x="182" y="2065"/>
                    <a:pt x="182" y="2065"/>
                    <a:pt x="182" y="2065"/>
                  </a:cubicBezTo>
                  <a:cubicBezTo>
                    <a:pt x="155" y="2084"/>
                    <a:pt x="155" y="2084"/>
                    <a:pt x="155" y="2084"/>
                  </a:cubicBezTo>
                  <a:cubicBezTo>
                    <a:pt x="144" y="2083"/>
                    <a:pt x="144" y="2083"/>
                    <a:pt x="144" y="2083"/>
                  </a:cubicBezTo>
                  <a:cubicBezTo>
                    <a:pt x="130" y="2046"/>
                    <a:pt x="130" y="2046"/>
                    <a:pt x="130" y="2046"/>
                  </a:cubicBezTo>
                  <a:cubicBezTo>
                    <a:pt x="130" y="2039"/>
                    <a:pt x="130" y="2039"/>
                    <a:pt x="130" y="2039"/>
                  </a:cubicBezTo>
                  <a:cubicBezTo>
                    <a:pt x="173" y="2024"/>
                    <a:pt x="173" y="2024"/>
                    <a:pt x="173" y="2024"/>
                  </a:cubicBezTo>
                  <a:cubicBezTo>
                    <a:pt x="182" y="2003"/>
                    <a:pt x="182" y="2003"/>
                    <a:pt x="182" y="2003"/>
                  </a:cubicBezTo>
                  <a:cubicBezTo>
                    <a:pt x="182" y="1989"/>
                    <a:pt x="182" y="1989"/>
                    <a:pt x="182" y="1989"/>
                  </a:cubicBezTo>
                  <a:cubicBezTo>
                    <a:pt x="148" y="1983"/>
                    <a:pt x="148" y="1983"/>
                    <a:pt x="148" y="1983"/>
                  </a:cubicBezTo>
                  <a:cubicBezTo>
                    <a:pt x="130" y="1952"/>
                    <a:pt x="130" y="1952"/>
                    <a:pt x="130" y="1952"/>
                  </a:cubicBezTo>
                  <a:cubicBezTo>
                    <a:pt x="116" y="1927"/>
                    <a:pt x="116" y="1927"/>
                    <a:pt x="116" y="1927"/>
                  </a:cubicBezTo>
                  <a:cubicBezTo>
                    <a:pt x="97" y="1914"/>
                    <a:pt x="97" y="1914"/>
                    <a:pt x="97" y="1914"/>
                  </a:cubicBezTo>
                  <a:cubicBezTo>
                    <a:pt x="78" y="1914"/>
                    <a:pt x="78" y="1914"/>
                    <a:pt x="78" y="1914"/>
                  </a:cubicBezTo>
                  <a:cubicBezTo>
                    <a:pt x="58" y="1921"/>
                    <a:pt x="58" y="1921"/>
                    <a:pt x="58" y="1921"/>
                  </a:cubicBezTo>
                  <a:cubicBezTo>
                    <a:pt x="33" y="1965"/>
                    <a:pt x="33" y="1965"/>
                    <a:pt x="33" y="1965"/>
                  </a:cubicBezTo>
                  <a:cubicBezTo>
                    <a:pt x="10" y="1984"/>
                    <a:pt x="10" y="1984"/>
                    <a:pt x="10" y="1984"/>
                  </a:cubicBezTo>
                  <a:cubicBezTo>
                    <a:pt x="0" y="1998"/>
                    <a:pt x="0" y="1998"/>
                    <a:pt x="0" y="1998"/>
                  </a:cubicBezTo>
                  <a:cubicBezTo>
                    <a:pt x="36" y="2012"/>
                    <a:pt x="36" y="2012"/>
                    <a:pt x="36" y="2012"/>
                  </a:cubicBezTo>
                  <a:cubicBezTo>
                    <a:pt x="33" y="2031"/>
                    <a:pt x="33" y="2031"/>
                    <a:pt x="33" y="2031"/>
                  </a:cubicBezTo>
                  <a:cubicBezTo>
                    <a:pt x="14" y="2040"/>
                    <a:pt x="14" y="2040"/>
                    <a:pt x="14" y="2040"/>
                  </a:cubicBezTo>
                  <a:cubicBezTo>
                    <a:pt x="0" y="2049"/>
                    <a:pt x="0" y="2049"/>
                    <a:pt x="0" y="2049"/>
                  </a:cubicBezTo>
                  <a:cubicBezTo>
                    <a:pt x="0" y="2084"/>
                    <a:pt x="0" y="2084"/>
                    <a:pt x="0" y="2084"/>
                  </a:cubicBezTo>
                  <a:cubicBezTo>
                    <a:pt x="39" y="2099"/>
                    <a:pt x="39" y="2099"/>
                    <a:pt x="39" y="2099"/>
                  </a:cubicBezTo>
                  <a:cubicBezTo>
                    <a:pt x="48" y="2121"/>
                    <a:pt x="48" y="2121"/>
                    <a:pt x="48" y="2121"/>
                  </a:cubicBezTo>
                  <a:cubicBezTo>
                    <a:pt x="16" y="2131"/>
                    <a:pt x="16" y="2131"/>
                    <a:pt x="16" y="2131"/>
                  </a:cubicBezTo>
                  <a:cubicBezTo>
                    <a:pt x="16" y="2165"/>
                    <a:pt x="16" y="2165"/>
                    <a:pt x="16" y="2165"/>
                  </a:cubicBezTo>
                  <a:cubicBezTo>
                    <a:pt x="41" y="2175"/>
                    <a:pt x="41" y="2175"/>
                    <a:pt x="41" y="2175"/>
                  </a:cubicBezTo>
                  <a:cubicBezTo>
                    <a:pt x="28" y="2203"/>
                    <a:pt x="28" y="2203"/>
                    <a:pt x="28" y="2203"/>
                  </a:cubicBezTo>
                  <a:cubicBezTo>
                    <a:pt x="22" y="2236"/>
                    <a:pt x="22" y="2236"/>
                    <a:pt x="22" y="2236"/>
                  </a:cubicBezTo>
                  <a:cubicBezTo>
                    <a:pt x="35" y="2259"/>
                    <a:pt x="35" y="2259"/>
                    <a:pt x="35" y="2259"/>
                  </a:cubicBezTo>
                  <a:cubicBezTo>
                    <a:pt x="44" y="2272"/>
                    <a:pt x="44" y="2272"/>
                    <a:pt x="44" y="2272"/>
                  </a:cubicBezTo>
                  <a:cubicBezTo>
                    <a:pt x="44" y="2347"/>
                    <a:pt x="44" y="2347"/>
                    <a:pt x="44" y="2347"/>
                  </a:cubicBezTo>
                  <a:cubicBezTo>
                    <a:pt x="66" y="2372"/>
                    <a:pt x="66" y="2372"/>
                    <a:pt x="66" y="2372"/>
                  </a:cubicBezTo>
                  <a:cubicBezTo>
                    <a:pt x="79" y="2389"/>
                    <a:pt x="79" y="2389"/>
                    <a:pt x="79" y="2389"/>
                  </a:cubicBezTo>
                  <a:cubicBezTo>
                    <a:pt x="79" y="2466"/>
                    <a:pt x="79" y="2466"/>
                    <a:pt x="79" y="2466"/>
                  </a:cubicBezTo>
                  <a:cubicBezTo>
                    <a:pt x="88" y="2466"/>
                    <a:pt x="88" y="2466"/>
                    <a:pt x="88" y="2466"/>
                  </a:cubicBezTo>
                  <a:cubicBezTo>
                    <a:pt x="88" y="2525"/>
                    <a:pt x="88" y="2525"/>
                    <a:pt x="88" y="2525"/>
                  </a:cubicBezTo>
                  <a:cubicBezTo>
                    <a:pt x="113" y="2525"/>
                    <a:pt x="113" y="2525"/>
                    <a:pt x="113" y="2525"/>
                  </a:cubicBezTo>
                  <a:cubicBezTo>
                    <a:pt x="130" y="2536"/>
                    <a:pt x="130" y="2536"/>
                    <a:pt x="130" y="2536"/>
                  </a:cubicBezTo>
                  <a:lnTo>
                    <a:pt x="142" y="2506"/>
                  </a:lnTo>
                  <a:close/>
                  <a:moveTo>
                    <a:pt x="934" y="4044"/>
                  </a:moveTo>
                  <a:cubicBezTo>
                    <a:pt x="973" y="4044"/>
                    <a:pt x="973" y="4044"/>
                    <a:pt x="973" y="4044"/>
                  </a:cubicBezTo>
                  <a:cubicBezTo>
                    <a:pt x="987" y="4036"/>
                    <a:pt x="987" y="4036"/>
                    <a:pt x="987" y="4036"/>
                  </a:cubicBezTo>
                  <a:cubicBezTo>
                    <a:pt x="999" y="4028"/>
                    <a:pt x="999" y="4028"/>
                    <a:pt x="999" y="4028"/>
                  </a:cubicBezTo>
                  <a:cubicBezTo>
                    <a:pt x="1027" y="4009"/>
                    <a:pt x="1027" y="4009"/>
                    <a:pt x="1027" y="4009"/>
                  </a:cubicBezTo>
                  <a:cubicBezTo>
                    <a:pt x="1027" y="4009"/>
                    <a:pt x="1023" y="4004"/>
                    <a:pt x="1027" y="4000"/>
                  </a:cubicBezTo>
                  <a:cubicBezTo>
                    <a:pt x="1032" y="3995"/>
                    <a:pt x="1043" y="3961"/>
                    <a:pt x="1043" y="3961"/>
                  </a:cubicBezTo>
                  <a:cubicBezTo>
                    <a:pt x="1043" y="3961"/>
                    <a:pt x="1043" y="3945"/>
                    <a:pt x="1043" y="3935"/>
                  </a:cubicBezTo>
                  <a:cubicBezTo>
                    <a:pt x="1043" y="3925"/>
                    <a:pt x="1032" y="3841"/>
                    <a:pt x="1032" y="3841"/>
                  </a:cubicBezTo>
                  <a:cubicBezTo>
                    <a:pt x="1012" y="3810"/>
                    <a:pt x="1012" y="3810"/>
                    <a:pt x="1012" y="3810"/>
                  </a:cubicBezTo>
                  <a:cubicBezTo>
                    <a:pt x="970" y="3785"/>
                    <a:pt x="970" y="3785"/>
                    <a:pt x="970" y="3785"/>
                  </a:cubicBezTo>
                  <a:cubicBezTo>
                    <a:pt x="934" y="3761"/>
                    <a:pt x="934" y="3761"/>
                    <a:pt x="934" y="3761"/>
                  </a:cubicBezTo>
                  <a:cubicBezTo>
                    <a:pt x="904" y="3724"/>
                    <a:pt x="904" y="3724"/>
                    <a:pt x="904" y="3724"/>
                  </a:cubicBezTo>
                  <a:cubicBezTo>
                    <a:pt x="911" y="3688"/>
                    <a:pt x="911" y="3688"/>
                    <a:pt x="911" y="3688"/>
                  </a:cubicBezTo>
                  <a:cubicBezTo>
                    <a:pt x="904" y="3660"/>
                    <a:pt x="904" y="3660"/>
                    <a:pt x="904" y="3660"/>
                  </a:cubicBezTo>
                  <a:cubicBezTo>
                    <a:pt x="937" y="3635"/>
                    <a:pt x="937" y="3635"/>
                    <a:pt x="937" y="3635"/>
                  </a:cubicBezTo>
                  <a:cubicBezTo>
                    <a:pt x="915" y="3608"/>
                    <a:pt x="915" y="3608"/>
                    <a:pt x="915" y="3608"/>
                  </a:cubicBezTo>
                  <a:cubicBezTo>
                    <a:pt x="904" y="3598"/>
                    <a:pt x="904" y="3598"/>
                    <a:pt x="904" y="3598"/>
                  </a:cubicBezTo>
                  <a:cubicBezTo>
                    <a:pt x="893" y="3568"/>
                    <a:pt x="893" y="3568"/>
                    <a:pt x="893" y="3568"/>
                  </a:cubicBezTo>
                  <a:cubicBezTo>
                    <a:pt x="893" y="3543"/>
                    <a:pt x="893" y="3543"/>
                    <a:pt x="893" y="3543"/>
                  </a:cubicBezTo>
                  <a:cubicBezTo>
                    <a:pt x="877" y="3462"/>
                    <a:pt x="877" y="3462"/>
                    <a:pt x="877" y="3462"/>
                  </a:cubicBezTo>
                  <a:cubicBezTo>
                    <a:pt x="861" y="3436"/>
                    <a:pt x="861" y="3436"/>
                    <a:pt x="861" y="3436"/>
                  </a:cubicBezTo>
                  <a:cubicBezTo>
                    <a:pt x="516" y="3142"/>
                    <a:pt x="516" y="3142"/>
                    <a:pt x="516" y="3142"/>
                  </a:cubicBezTo>
                  <a:cubicBezTo>
                    <a:pt x="481" y="3142"/>
                    <a:pt x="481" y="3142"/>
                    <a:pt x="481" y="3142"/>
                  </a:cubicBezTo>
                  <a:cubicBezTo>
                    <a:pt x="453" y="3168"/>
                    <a:pt x="453" y="3168"/>
                    <a:pt x="453" y="3168"/>
                  </a:cubicBezTo>
                  <a:cubicBezTo>
                    <a:pt x="453" y="3199"/>
                    <a:pt x="453" y="3199"/>
                    <a:pt x="453" y="3199"/>
                  </a:cubicBezTo>
                  <a:cubicBezTo>
                    <a:pt x="453" y="3223"/>
                    <a:pt x="453" y="3223"/>
                    <a:pt x="453" y="3223"/>
                  </a:cubicBezTo>
                  <a:cubicBezTo>
                    <a:pt x="471" y="3228"/>
                    <a:pt x="471" y="3228"/>
                    <a:pt x="471" y="3228"/>
                  </a:cubicBezTo>
                  <a:cubicBezTo>
                    <a:pt x="502" y="3231"/>
                    <a:pt x="502" y="3231"/>
                    <a:pt x="502" y="3231"/>
                  </a:cubicBezTo>
                  <a:cubicBezTo>
                    <a:pt x="519" y="3233"/>
                    <a:pt x="519" y="3233"/>
                    <a:pt x="519" y="3233"/>
                  </a:cubicBezTo>
                  <a:cubicBezTo>
                    <a:pt x="533" y="3234"/>
                    <a:pt x="533" y="3234"/>
                    <a:pt x="533" y="3234"/>
                  </a:cubicBezTo>
                  <a:cubicBezTo>
                    <a:pt x="556" y="3256"/>
                    <a:pt x="556" y="3256"/>
                    <a:pt x="556" y="3256"/>
                  </a:cubicBezTo>
                  <a:cubicBezTo>
                    <a:pt x="561" y="3277"/>
                    <a:pt x="561" y="3277"/>
                    <a:pt x="561" y="3277"/>
                  </a:cubicBezTo>
                  <a:cubicBezTo>
                    <a:pt x="543" y="3279"/>
                    <a:pt x="543" y="3279"/>
                    <a:pt x="543" y="3279"/>
                  </a:cubicBezTo>
                  <a:cubicBezTo>
                    <a:pt x="480" y="3283"/>
                    <a:pt x="480" y="3283"/>
                    <a:pt x="480" y="3283"/>
                  </a:cubicBezTo>
                  <a:cubicBezTo>
                    <a:pt x="471" y="3298"/>
                    <a:pt x="471" y="3298"/>
                    <a:pt x="471" y="3298"/>
                  </a:cubicBezTo>
                  <a:cubicBezTo>
                    <a:pt x="468" y="3317"/>
                    <a:pt x="468" y="3317"/>
                    <a:pt x="468" y="3317"/>
                  </a:cubicBezTo>
                  <a:cubicBezTo>
                    <a:pt x="471" y="3336"/>
                    <a:pt x="471" y="3336"/>
                    <a:pt x="471" y="3336"/>
                  </a:cubicBezTo>
                  <a:cubicBezTo>
                    <a:pt x="483" y="3348"/>
                    <a:pt x="483" y="3348"/>
                    <a:pt x="483" y="3348"/>
                  </a:cubicBezTo>
                  <a:cubicBezTo>
                    <a:pt x="513" y="3365"/>
                    <a:pt x="513" y="3365"/>
                    <a:pt x="513" y="3365"/>
                  </a:cubicBezTo>
                  <a:cubicBezTo>
                    <a:pt x="583" y="3361"/>
                    <a:pt x="583" y="3361"/>
                    <a:pt x="583" y="3361"/>
                  </a:cubicBezTo>
                  <a:cubicBezTo>
                    <a:pt x="587" y="3382"/>
                    <a:pt x="587" y="3382"/>
                    <a:pt x="587" y="3382"/>
                  </a:cubicBezTo>
                  <a:cubicBezTo>
                    <a:pt x="572" y="3402"/>
                    <a:pt x="572" y="3402"/>
                    <a:pt x="572" y="3402"/>
                  </a:cubicBezTo>
                  <a:cubicBezTo>
                    <a:pt x="552" y="3421"/>
                    <a:pt x="552" y="3421"/>
                    <a:pt x="552" y="3421"/>
                  </a:cubicBezTo>
                  <a:cubicBezTo>
                    <a:pt x="547" y="3439"/>
                    <a:pt x="547" y="3439"/>
                    <a:pt x="547" y="3439"/>
                  </a:cubicBezTo>
                  <a:cubicBezTo>
                    <a:pt x="553" y="3461"/>
                    <a:pt x="553" y="3461"/>
                    <a:pt x="553" y="3461"/>
                  </a:cubicBezTo>
                  <a:cubicBezTo>
                    <a:pt x="568" y="3473"/>
                    <a:pt x="568" y="3473"/>
                    <a:pt x="568" y="3473"/>
                  </a:cubicBezTo>
                  <a:cubicBezTo>
                    <a:pt x="603" y="3489"/>
                    <a:pt x="603" y="3489"/>
                    <a:pt x="603" y="3489"/>
                  </a:cubicBezTo>
                  <a:cubicBezTo>
                    <a:pt x="627" y="3518"/>
                    <a:pt x="627" y="3518"/>
                    <a:pt x="627" y="3518"/>
                  </a:cubicBezTo>
                  <a:cubicBezTo>
                    <a:pt x="644" y="3560"/>
                    <a:pt x="644" y="3560"/>
                    <a:pt x="644" y="3560"/>
                  </a:cubicBezTo>
                  <a:cubicBezTo>
                    <a:pt x="675" y="3580"/>
                    <a:pt x="675" y="3580"/>
                    <a:pt x="675" y="3580"/>
                  </a:cubicBezTo>
                  <a:cubicBezTo>
                    <a:pt x="659" y="3604"/>
                    <a:pt x="659" y="3604"/>
                    <a:pt x="659" y="3604"/>
                  </a:cubicBezTo>
                  <a:cubicBezTo>
                    <a:pt x="649" y="3602"/>
                    <a:pt x="649" y="3602"/>
                    <a:pt x="649" y="3602"/>
                  </a:cubicBezTo>
                  <a:cubicBezTo>
                    <a:pt x="627" y="3613"/>
                    <a:pt x="627" y="3613"/>
                    <a:pt x="627" y="3613"/>
                  </a:cubicBezTo>
                  <a:cubicBezTo>
                    <a:pt x="642" y="3657"/>
                    <a:pt x="642" y="3657"/>
                    <a:pt x="642" y="3657"/>
                  </a:cubicBezTo>
                  <a:cubicBezTo>
                    <a:pt x="671" y="3669"/>
                    <a:pt x="671" y="3669"/>
                    <a:pt x="671" y="3669"/>
                  </a:cubicBezTo>
                  <a:cubicBezTo>
                    <a:pt x="678" y="3670"/>
                    <a:pt x="678" y="3670"/>
                    <a:pt x="678" y="3670"/>
                  </a:cubicBezTo>
                  <a:cubicBezTo>
                    <a:pt x="681" y="3699"/>
                    <a:pt x="681" y="3699"/>
                    <a:pt x="681" y="3699"/>
                  </a:cubicBezTo>
                  <a:cubicBezTo>
                    <a:pt x="714" y="3735"/>
                    <a:pt x="714" y="3735"/>
                    <a:pt x="714" y="3735"/>
                  </a:cubicBezTo>
                  <a:cubicBezTo>
                    <a:pt x="733" y="3747"/>
                    <a:pt x="733" y="3747"/>
                    <a:pt x="733" y="3747"/>
                  </a:cubicBezTo>
                  <a:cubicBezTo>
                    <a:pt x="739" y="3800"/>
                    <a:pt x="739" y="3800"/>
                    <a:pt x="739" y="3800"/>
                  </a:cubicBezTo>
                  <a:cubicBezTo>
                    <a:pt x="777" y="3822"/>
                    <a:pt x="777" y="3822"/>
                    <a:pt x="777" y="3822"/>
                  </a:cubicBezTo>
                  <a:cubicBezTo>
                    <a:pt x="803" y="3823"/>
                    <a:pt x="803" y="3823"/>
                    <a:pt x="803" y="3823"/>
                  </a:cubicBezTo>
                  <a:cubicBezTo>
                    <a:pt x="837" y="3826"/>
                    <a:pt x="837" y="3826"/>
                    <a:pt x="837" y="3826"/>
                  </a:cubicBezTo>
                  <a:cubicBezTo>
                    <a:pt x="853" y="3833"/>
                    <a:pt x="853" y="3833"/>
                    <a:pt x="853" y="3833"/>
                  </a:cubicBezTo>
                  <a:cubicBezTo>
                    <a:pt x="821" y="3845"/>
                    <a:pt x="821" y="3845"/>
                    <a:pt x="821" y="3845"/>
                  </a:cubicBezTo>
                  <a:cubicBezTo>
                    <a:pt x="798" y="3863"/>
                    <a:pt x="798" y="3863"/>
                    <a:pt x="798" y="3863"/>
                  </a:cubicBezTo>
                  <a:cubicBezTo>
                    <a:pt x="789" y="3880"/>
                    <a:pt x="789" y="3880"/>
                    <a:pt x="789" y="3880"/>
                  </a:cubicBezTo>
                  <a:cubicBezTo>
                    <a:pt x="789" y="3880"/>
                    <a:pt x="792" y="3886"/>
                    <a:pt x="792" y="3891"/>
                  </a:cubicBezTo>
                  <a:cubicBezTo>
                    <a:pt x="792" y="3895"/>
                    <a:pt x="793" y="3894"/>
                    <a:pt x="799" y="3905"/>
                  </a:cubicBezTo>
                  <a:cubicBezTo>
                    <a:pt x="805" y="3917"/>
                    <a:pt x="820" y="3928"/>
                    <a:pt x="820" y="3928"/>
                  </a:cubicBezTo>
                  <a:cubicBezTo>
                    <a:pt x="834" y="3938"/>
                    <a:pt x="848" y="3948"/>
                    <a:pt x="848" y="3948"/>
                  </a:cubicBezTo>
                  <a:cubicBezTo>
                    <a:pt x="856" y="3960"/>
                    <a:pt x="856" y="3960"/>
                    <a:pt x="856" y="3960"/>
                  </a:cubicBezTo>
                  <a:cubicBezTo>
                    <a:pt x="876" y="3988"/>
                    <a:pt x="876" y="3988"/>
                    <a:pt x="876" y="3988"/>
                  </a:cubicBezTo>
                  <a:cubicBezTo>
                    <a:pt x="902" y="4013"/>
                    <a:pt x="902" y="4013"/>
                    <a:pt x="902" y="4013"/>
                  </a:cubicBezTo>
                  <a:lnTo>
                    <a:pt x="934" y="4044"/>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23" name="Google Shape;2423;p73"/>
            <p:cNvSpPr/>
            <p:nvPr/>
          </p:nvSpPr>
          <p:spPr>
            <a:xfrm>
              <a:off x="2794089" y="5140812"/>
              <a:ext cx="1666913" cy="2515367"/>
            </a:xfrm>
            <a:custGeom>
              <a:pathLst>
                <a:path extrusionOk="0" h="3294" w="2183">
                  <a:moveTo>
                    <a:pt x="2183" y="3294"/>
                  </a:moveTo>
                  <a:cubicBezTo>
                    <a:pt x="2183" y="3294"/>
                    <a:pt x="2183" y="3294"/>
                    <a:pt x="2183" y="3294"/>
                  </a:cubicBezTo>
                  <a:cubicBezTo>
                    <a:pt x="2151" y="3282"/>
                    <a:pt x="2118" y="3271"/>
                    <a:pt x="2086" y="3259"/>
                  </a:cubicBezTo>
                  <a:cubicBezTo>
                    <a:pt x="2088" y="3232"/>
                    <a:pt x="2088" y="3232"/>
                    <a:pt x="2088" y="3232"/>
                  </a:cubicBezTo>
                  <a:cubicBezTo>
                    <a:pt x="2085" y="3203"/>
                    <a:pt x="2085" y="3203"/>
                    <a:pt x="2085" y="3203"/>
                  </a:cubicBezTo>
                  <a:cubicBezTo>
                    <a:pt x="2037" y="3131"/>
                    <a:pt x="2037" y="3131"/>
                    <a:pt x="2037" y="3131"/>
                  </a:cubicBezTo>
                  <a:cubicBezTo>
                    <a:pt x="2063" y="3093"/>
                    <a:pt x="2063" y="3093"/>
                    <a:pt x="2063" y="3093"/>
                  </a:cubicBezTo>
                  <a:cubicBezTo>
                    <a:pt x="2079" y="3057"/>
                    <a:pt x="2079" y="3057"/>
                    <a:pt x="2079" y="3057"/>
                  </a:cubicBezTo>
                  <a:cubicBezTo>
                    <a:pt x="2075" y="3030"/>
                    <a:pt x="2075" y="3030"/>
                    <a:pt x="2075" y="3030"/>
                  </a:cubicBezTo>
                  <a:cubicBezTo>
                    <a:pt x="2017" y="3010"/>
                    <a:pt x="2017" y="3010"/>
                    <a:pt x="2017" y="3010"/>
                  </a:cubicBezTo>
                  <a:cubicBezTo>
                    <a:pt x="1983" y="3006"/>
                    <a:pt x="1983" y="3006"/>
                    <a:pt x="1983" y="3006"/>
                  </a:cubicBezTo>
                  <a:cubicBezTo>
                    <a:pt x="1953" y="2974"/>
                    <a:pt x="1953" y="2974"/>
                    <a:pt x="1953" y="2974"/>
                  </a:cubicBezTo>
                  <a:cubicBezTo>
                    <a:pt x="1931" y="2954"/>
                    <a:pt x="1931" y="2954"/>
                    <a:pt x="1931" y="2954"/>
                  </a:cubicBezTo>
                  <a:cubicBezTo>
                    <a:pt x="1899" y="2946"/>
                    <a:pt x="1899" y="2946"/>
                    <a:pt x="1899" y="2946"/>
                  </a:cubicBezTo>
                  <a:cubicBezTo>
                    <a:pt x="1860" y="2936"/>
                    <a:pt x="1860" y="2936"/>
                    <a:pt x="1860" y="2936"/>
                  </a:cubicBezTo>
                  <a:cubicBezTo>
                    <a:pt x="1854" y="2896"/>
                    <a:pt x="1854" y="2896"/>
                    <a:pt x="1854" y="2896"/>
                  </a:cubicBezTo>
                  <a:cubicBezTo>
                    <a:pt x="1836" y="2890"/>
                    <a:pt x="1836" y="2890"/>
                    <a:pt x="1836" y="2890"/>
                  </a:cubicBezTo>
                  <a:cubicBezTo>
                    <a:pt x="1826" y="2856"/>
                    <a:pt x="1826" y="2856"/>
                    <a:pt x="1826" y="2856"/>
                  </a:cubicBezTo>
                  <a:cubicBezTo>
                    <a:pt x="1826" y="2838"/>
                    <a:pt x="1826" y="2838"/>
                    <a:pt x="1826" y="2838"/>
                  </a:cubicBezTo>
                  <a:cubicBezTo>
                    <a:pt x="1838" y="2809"/>
                    <a:pt x="1838" y="2809"/>
                    <a:pt x="1838" y="2809"/>
                  </a:cubicBezTo>
                  <a:cubicBezTo>
                    <a:pt x="1842" y="2768"/>
                    <a:pt x="1842" y="2768"/>
                    <a:pt x="1842" y="2768"/>
                  </a:cubicBezTo>
                  <a:cubicBezTo>
                    <a:pt x="1822" y="2739"/>
                    <a:pt x="1822" y="2739"/>
                    <a:pt x="1822" y="2739"/>
                  </a:cubicBezTo>
                  <a:cubicBezTo>
                    <a:pt x="1812" y="2699"/>
                    <a:pt x="1812" y="2699"/>
                    <a:pt x="1812" y="2699"/>
                  </a:cubicBezTo>
                  <a:cubicBezTo>
                    <a:pt x="1796" y="2679"/>
                    <a:pt x="1796" y="2679"/>
                    <a:pt x="1796" y="2679"/>
                  </a:cubicBezTo>
                  <a:cubicBezTo>
                    <a:pt x="1794" y="2635"/>
                    <a:pt x="1794" y="2635"/>
                    <a:pt x="1794" y="2635"/>
                  </a:cubicBezTo>
                  <a:cubicBezTo>
                    <a:pt x="1800" y="2616"/>
                    <a:pt x="1800" y="2616"/>
                    <a:pt x="1800" y="2616"/>
                  </a:cubicBezTo>
                  <a:cubicBezTo>
                    <a:pt x="1774" y="2532"/>
                    <a:pt x="1774" y="2532"/>
                    <a:pt x="1774" y="2532"/>
                  </a:cubicBezTo>
                  <a:cubicBezTo>
                    <a:pt x="1764" y="2490"/>
                    <a:pt x="1764" y="2490"/>
                    <a:pt x="1764" y="2490"/>
                  </a:cubicBezTo>
                  <a:cubicBezTo>
                    <a:pt x="1734" y="2484"/>
                    <a:pt x="1734" y="2484"/>
                    <a:pt x="1734" y="2484"/>
                  </a:cubicBezTo>
                  <a:cubicBezTo>
                    <a:pt x="1710" y="2480"/>
                    <a:pt x="1710" y="2480"/>
                    <a:pt x="1710" y="2480"/>
                  </a:cubicBezTo>
                  <a:cubicBezTo>
                    <a:pt x="1690" y="2456"/>
                    <a:pt x="1690" y="2456"/>
                    <a:pt x="1690" y="2456"/>
                  </a:cubicBezTo>
                  <a:cubicBezTo>
                    <a:pt x="1685" y="2438"/>
                    <a:pt x="1685" y="2438"/>
                    <a:pt x="1685" y="2438"/>
                  </a:cubicBezTo>
                  <a:cubicBezTo>
                    <a:pt x="1690" y="2415"/>
                    <a:pt x="1690" y="2415"/>
                    <a:pt x="1690" y="2415"/>
                  </a:cubicBezTo>
                  <a:cubicBezTo>
                    <a:pt x="1696" y="2401"/>
                    <a:pt x="1696" y="2401"/>
                    <a:pt x="1696" y="2401"/>
                  </a:cubicBezTo>
                  <a:cubicBezTo>
                    <a:pt x="1712" y="2357"/>
                    <a:pt x="1712" y="2357"/>
                    <a:pt x="1712" y="2357"/>
                  </a:cubicBezTo>
                  <a:cubicBezTo>
                    <a:pt x="1708" y="2283"/>
                    <a:pt x="1708" y="2283"/>
                    <a:pt x="1708" y="2283"/>
                  </a:cubicBezTo>
                  <a:cubicBezTo>
                    <a:pt x="1718" y="2247"/>
                    <a:pt x="1718" y="2247"/>
                    <a:pt x="1718" y="2247"/>
                  </a:cubicBezTo>
                  <a:cubicBezTo>
                    <a:pt x="1738" y="2216"/>
                    <a:pt x="1738" y="2216"/>
                    <a:pt x="1738" y="2216"/>
                  </a:cubicBezTo>
                  <a:cubicBezTo>
                    <a:pt x="1734" y="2180"/>
                    <a:pt x="1734" y="2180"/>
                    <a:pt x="1734" y="2180"/>
                  </a:cubicBezTo>
                  <a:cubicBezTo>
                    <a:pt x="1716" y="2142"/>
                    <a:pt x="1716" y="2142"/>
                    <a:pt x="1716" y="2142"/>
                  </a:cubicBezTo>
                  <a:cubicBezTo>
                    <a:pt x="1716" y="2120"/>
                    <a:pt x="1716" y="2120"/>
                    <a:pt x="1716" y="2120"/>
                  </a:cubicBezTo>
                  <a:cubicBezTo>
                    <a:pt x="1734" y="2096"/>
                    <a:pt x="1734" y="2096"/>
                    <a:pt x="1734" y="2096"/>
                  </a:cubicBezTo>
                  <a:cubicBezTo>
                    <a:pt x="1754" y="2074"/>
                    <a:pt x="1754" y="2074"/>
                    <a:pt x="1754" y="2074"/>
                  </a:cubicBezTo>
                  <a:cubicBezTo>
                    <a:pt x="1764" y="2058"/>
                    <a:pt x="1764" y="2058"/>
                    <a:pt x="1764" y="2058"/>
                  </a:cubicBezTo>
                  <a:cubicBezTo>
                    <a:pt x="1762" y="2015"/>
                    <a:pt x="1762" y="2015"/>
                    <a:pt x="1762" y="2015"/>
                  </a:cubicBezTo>
                  <a:cubicBezTo>
                    <a:pt x="1776" y="1969"/>
                    <a:pt x="1776" y="1969"/>
                    <a:pt x="1776" y="1969"/>
                  </a:cubicBezTo>
                  <a:cubicBezTo>
                    <a:pt x="1788" y="1933"/>
                    <a:pt x="1788" y="1933"/>
                    <a:pt x="1788" y="1933"/>
                  </a:cubicBezTo>
                  <a:cubicBezTo>
                    <a:pt x="1784" y="1913"/>
                    <a:pt x="1784" y="1913"/>
                    <a:pt x="1784" y="1913"/>
                  </a:cubicBezTo>
                  <a:cubicBezTo>
                    <a:pt x="1766" y="1873"/>
                    <a:pt x="1766" y="1873"/>
                    <a:pt x="1766" y="1873"/>
                  </a:cubicBezTo>
                  <a:cubicBezTo>
                    <a:pt x="1766" y="1873"/>
                    <a:pt x="1768" y="1849"/>
                    <a:pt x="1768" y="1839"/>
                  </a:cubicBezTo>
                  <a:cubicBezTo>
                    <a:pt x="1768" y="1830"/>
                    <a:pt x="1768" y="1830"/>
                    <a:pt x="1768" y="1830"/>
                  </a:cubicBezTo>
                  <a:cubicBezTo>
                    <a:pt x="1766" y="1782"/>
                    <a:pt x="1766" y="1782"/>
                    <a:pt x="1766" y="1782"/>
                  </a:cubicBezTo>
                  <a:cubicBezTo>
                    <a:pt x="1766" y="1782"/>
                    <a:pt x="1754" y="1774"/>
                    <a:pt x="1740" y="1772"/>
                  </a:cubicBezTo>
                  <a:cubicBezTo>
                    <a:pt x="1726" y="1770"/>
                    <a:pt x="1716" y="1764"/>
                    <a:pt x="1702" y="1762"/>
                  </a:cubicBezTo>
                  <a:cubicBezTo>
                    <a:pt x="1689" y="1760"/>
                    <a:pt x="1691" y="1762"/>
                    <a:pt x="1691" y="1762"/>
                  </a:cubicBezTo>
                  <a:cubicBezTo>
                    <a:pt x="1677" y="1758"/>
                    <a:pt x="1677" y="1758"/>
                    <a:pt x="1677" y="1758"/>
                  </a:cubicBezTo>
                  <a:cubicBezTo>
                    <a:pt x="1669" y="1726"/>
                    <a:pt x="1669" y="1726"/>
                    <a:pt x="1669" y="1726"/>
                  </a:cubicBezTo>
                  <a:cubicBezTo>
                    <a:pt x="1661" y="1652"/>
                    <a:pt x="1661" y="1652"/>
                    <a:pt x="1661" y="1652"/>
                  </a:cubicBezTo>
                  <a:cubicBezTo>
                    <a:pt x="1669" y="1607"/>
                    <a:pt x="1669" y="1607"/>
                    <a:pt x="1669" y="1607"/>
                  </a:cubicBezTo>
                  <a:cubicBezTo>
                    <a:pt x="1694" y="1561"/>
                    <a:pt x="1694" y="1561"/>
                    <a:pt x="1694" y="1561"/>
                  </a:cubicBezTo>
                  <a:cubicBezTo>
                    <a:pt x="1700" y="1539"/>
                    <a:pt x="1700" y="1539"/>
                    <a:pt x="1700" y="1539"/>
                  </a:cubicBezTo>
                  <a:cubicBezTo>
                    <a:pt x="1708" y="1493"/>
                    <a:pt x="1708" y="1493"/>
                    <a:pt x="1708" y="1493"/>
                  </a:cubicBezTo>
                  <a:cubicBezTo>
                    <a:pt x="1728" y="1459"/>
                    <a:pt x="1728" y="1459"/>
                    <a:pt x="1728" y="1459"/>
                  </a:cubicBezTo>
                  <a:cubicBezTo>
                    <a:pt x="1746" y="1441"/>
                    <a:pt x="1746" y="1441"/>
                    <a:pt x="1746" y="1441"/>
                  </a:cubicBezTo>
                  <a:cubicBezTo>
                    <a:pt x="1788" y="1388"/>
                    <a:pt x="1788" y="1388"/>
                    <a:pt x="1788" y="1388"/>
                  </a:cubicBezTo>
                  <a:cubicBezTo>
                    <a:pt x="1804" y="1372"/>
                    <a:pt x="1804" y="1372"/>
                    <a:pt x="1804" y="1372"/>
                  </a:cubicBezTo>
                  <a:cubicBezTo>
                    <a:pt x="1778" y="1320"/>
                    <a:pt x="1778" y="1320"/>
                    <a:pt x="1778" y="1320"/>
                  </a:cubicBezTo>
                  <a:cubicBezTo>
                    <a:pt x="1772" y="1284"/>
                    <a:pt x="1772" y="1284"/>
                    <a:pt x="1772" y="1284"/>
                  </a:cubicBezTo>
                  <a:cubicBezTo>
                    <a:pt x="1732" y="1280"/>
                    <a:pt x="1732" y="1280"/>
                    <a:pt x="1732" y="1280"/>
                  </a:cubicBezTo>
                  <a:cubicBezTo>
                    <a:pt x="1708" y="1252"/>
                    <a:pt x="1708" y="1252"/>
                    <a:pt x="1708" y="1252"/>
                  </a:cubicBezTo>
                  <a:cubicBezTo>
                    <a:pt x="1708" y="1219"/>
                    <a:pt x="1708" y="1219"/>
                    <a:pt x="1708" y="1219"/>
                  </a:cubicBezTo>
                  <a:cubicBezTo>
                    <a:pt x="1734" y="1207"/>
                    <a:pt x="1734" y="1207"/>
                    <a:pt x="1734" y="1207"/>
                  </a:cubicBezTo>
                  <a:cubicBezTo>
                    <a:pt x="1756" y="1175"/>
                    <a:pt x="1756" y="1175"/>
                    <a:pt x="1756" y="1175"/>
                  </a:cubicBezTo>
                  <a:cubicBezTo>
                    <a:pt x="1792" y="1137"/>
                    <a:pt x="1792" y="1137"/>
                    <a:pt x="1792" y="1137"/>
                  </a:cubicBezTo>
                  <a:cubicBezTo>
                    <a:pt x="1798" y="1105"/>
                    <a:pt x="1798" y="1105"/>
                    <a:pt x="1798" y="1105"/>
                  </a:cubicBezTo>
                  <a:cubicBezTo>
                    <a:pt x="1786" y="1077"/>
                    <a:pt x="1786" y="1077"/>
                    <a:pt x="1786" y="1077"/>
                  </a:cubicBezTo>
                  <a:cubicBezTo>
                    <a:pt x="1778" y="1028"/>
                    <a:pt x="1778" y="1028"/>
                    <a:pt x="1778" y="1028"/>
                  </a:cubicBezTo>
                  <a:cubicBezTo>
                    <a:pt x="1778" y="950"/>
                    <a:pt x="1778" y="950"/>
                    <a:pt x="1778" y="950"/>
                  </a:cubicBezTo>
                  <a:cubicBezTo>
                    <a:pt x="1661" y="900"/>
                    <a:pt x="1661" y="900"/>
                    <a:pt x="1661" y="900"/>
                  </a:cubicBezTo>
                  <a:cubicBezTo>
                    <a:pt x="1629" y="858"/>
                    <a:pt x="1629" y="858"/>
                    <a:pt x="1629" y="858"/>
                  </a:cubicBezTo>
                  <a:cubicBezTo>
                    <a:pt x="1613" y="844"/>
                    <a:pt x="1613" y="844"/>
                    <a:pt x="1613" y="844"/>
                  </a:cubicBezTo>
                  <a:cubicBezTo>
                    <a:pt x="1613" y="844"/>
                    <a:pt x="1659" y="813"/>
                    <a:pt x="1661" y="807"/>
                  </a:cubicBezTo>
                  <a:cubicBezTo>
                    <a:pt x="1663" y="801"/>
                    <a:pt x="1677" y="755"/>
                    <a:pt x="1677" y="755"/>
                  </a:cubicBezTo>
                  <a:cubicBezTo>
                    <a:pt x="1708" y="719"/>
                    <a:pt x="1708" y="719"/>
                    <a:pt x="1708" y="719"/>
                  </a:cubicBezTo>
                  <a:cubicBezTo>
                    <a:pt x="1738" y="643"/>
                    <a:pt x="1738" y="643"/>
                    <a:pt x="1738" y="643"/>
                  </a:cubicBezTo>
                  <a:cubicBezTo>
                    <a:pt x="1768" y="596"/>
                    <a:pt x="1768" y="596"/>
                    <a:pt x="1768" y="596"/>
                  </a:cubicBezTo>
                  <a:cubicBezTo>
                    <a:pt x="1826" y="514"/>
                    <a:pt x="1826" y="514"/>
                    <a:pt x="1826" y="514"/>
                  </a:cubicBezTo>
                  <a:cubicBezTo>
                    <a:pt x="1899" y="421"/>
                    <a:pt x="1899" y="421"/>
                    <a:pt x="1899" y="421"/>
                  </a:cubicBezTo>
                  <a:cubicBezTo>
                    <a:pt x="1891" y="402"/>
                    <a:pt x="1891" y="402"/>
                    <a:pt x="1891" y="402"/>
                  </a:cubicBezTo>
                  <a:cubicBezTo>
                    <a:pt x="1835" y="363"/>
                    <a:pt x="1835" y="363"/>
                    <a:pt x="1835" y="363"/>
                  </a:cubicBezTo>
                  <a:cubicBezTo>
                    <a:pt x="1835" y="334"/>
                    <a:pt x="1835" y="334"/>
                    <a:pt x="1835" y="334"/>
                  </a:cubicBezTo>
                  <a:cubicBezTo>
                    <a:pt x="1803" y="240"/>
                    <a:pt x="1803" y="240"/>
                    <a:pt x="1803" y="240"/>
                  </a:cubicBezTo>
                  <a:cubicBezTo>
                    <a:pt x="1803" y="201"/>
                    <a:pt x="1803" y="201"/>
                    <a:pt x="1803" y="201"/>
                  </a:cubicBezTo>
                  <a:cubicBezTo>
                    <a:pt x="1767" y="165"/>
                    <a:pt x="1767" y="165"/>
                    <a:pt x="1767" y="165"/>
                  </a:cubicBezTo>
                  <a:cubicBezTo>
                    <a:pt x="1741" y="97"/>
                    <a:pt x="1741" y="97"/>
                    <a:pt x="1741" y="97"/>
                  </a:cubicBezTo>
                  <a:cubicBezTo>
                    <a:pt x="1728" y="58"/>
                    <a:pt x="1728" y="58"/>
                    <a:pt x="1728" y="58"/>
                  </a:cubicBezTo>
                  <a:cubicBezTo>
                    <a:pt x="1706" y="55"/>
                    <a:pt x="1706" y="55"/>
                    <a:pt x="1706" y="55"/>
                  </a:cubicBezTo>
                  <a:cubicBezTo>
                    <a:pt x="1676" y="45"/>
                    <a:pt x="1676" y="45"/>
                    <a:pt x="1676" y="45"/>
                  </a:cubicBezTo>
                  <a:cubicBezTo>
                    <a:pt x="1613" y="0"/>
                    <a:pt x="1613" y="0"/>
                    <a:pt x="1613" y="0"/>
                  </a:cubicBezTo>
                  <a:cubicBezTo>
                    <a:pt x="0" y="2123"/>
                    <a:pt x="0" y="2123"/>
                    <a:pt x="0" y="2123"/>
                  </a:cubicBezTo>
                  <a:cubicBezTo>
                    <a:pt x="28" y="2177"/>
                    <a:pt x="28" y="2177"/>
                    <a:pt x="28" y="2177"/>
                  </a:cubicBezTo>
                  <a:cubicBezTo>
                    <a:pt x="28" y="2177"/>
                    <a:pt x="28" y="2177"/>
                    <a:pt x="51" y="2177"/>
                  </a:cubicBezTo>
                  <a:cubicBezTo>
                    <a:pt x="73" y="2177"/>
                    <a:pt x="73" y="2192"/>
                    <a:pt x="73" y="2192"/>
                  </a:cubicBezTo>
                  <a:cubicBezTo>
                    <a:pt x="94" y="2222"/>
                    <a:pt x="94" y="2222"/>
                    <a:pt x="94" y="2222"/>
                  </a:cubicBezTo>
                  <a:cubicBezTo>
                    <a:pt x="116" y="2239"/>
                    <a:pt x="116" y="2239"/>
                    <a:pt x="116" y="2239"/>
                  </a:cubicBezTo>
                  <a:cubicBezTo>
                    <a:pt x="116" y="2239"/>
                    <a:pt x="116" y="2239"/>
                    <a:pt x="130" y="2239"/>
                  </a:cubicBezTo>
                  <a:cubicBezTo>
                    <a:pt x="145" y="2239"/>
                    <a:pt x="140" y="2242"/>
                    <a:pt x="148" y="2245"/>
                  </a:cubicBezTo>
                  <a:cubicBezTo>
                    <a:pt x="156" y="2248"/>
                    <a:pt x="181" y="2245"/>
                    <a:pt x="181" y="2245"/>
                  </a:cubicBezTo>
                  <a:cubicBezTo>
                    <a:pt x="208" y="2260"/>
                    <a:pt x="208" y="2260"/>
                    <a:pt x="208" y="2260"/>
                  </a:cubicBezTo>
                  <a:cubicBezTo>
                    <a:pt x="221" y="2291"/>
                    <a:pt x="221" y="2291"/>
                    <a:pt x="221" y="2291"/>
                  </a:cubicBezTo>
                  <a:cubicBezTo>
                    <a:pt x="213" y="2302"/>
                    <a:pt x="213" y="2302"/>
                    <a:pt x="213" y="2302"/>
                  </a:cubicBezTo>
                  <a:cubicBezTo>
                    <a:pt x="200" y="2330"/>
                    <a:pt x="200" y="2330"/>
                    <a:pt x="200" y="2330"/>
                  </a:cubicBezTo>
                  <a:cubicBezTo>
                    <a:pt x="181" y="2347"/>
                    <a:pt x="181" y="2347"/>
                    <a:pt x="181" y="2347"/>
                  </a:cubicBezTo>
                  <a:cubicBezTo>
                    <a:pt x="192" y="2371"/>
                    <a:pt x="192" y="2371"/>
                    <a:pt x="192" y="2371"/>
                  </a:cubicBezTo>
                  <a:cubicBezTo>
                    <a:pt x="192" y="2371"/>
                    <a:pt x="1042" y="2843"/>
                    <a:pt x="1452" y="3018"/>
                  </a:cubicBezTo>
                  <a:cubicBezTo>
                    <a:pt x="1630" y="3095"/>
                    <a:pt x="1928" y="3204"/>
                    <a:pt x="2183" y="3294"/>
                  </a:cubicBez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24" name="Google Shape;2424;p73"/>
            <p:cNvSpPr/>
            <p:nvPr/>
          </p:nvSpPr>
          <p:spPr>
            <a:xfrm>
              <a:off x="4023917" y="3996686"/>
              <a:ext cx="2768187" cy="4092291"/>
            </a:xfrm>
            <a:custGeom>
              <a:pathLst>
                <a:path extrusionOk="0" h="5357" w="3623">
                  <a:moveTo>
                    <a:pt x="1042" y="4952"/>
                  </a:moveTo>
                  <a:cubicBezTo>
                    <a:pt x="1042" y="4952"/>
                    <a:pt x="772" y="4860"/>
                    <a:pt x="473" y="4753"/>
                  </a:cubicBezTo>
                  <a:cubicBezTo>
                    <a:pt x="473" y="4753"/>
                    <a:pt x="473" y="4753"/>
                    <a:pt x="473" y="4753"/>
                  </a:cubicBezTo>
                  <a:cubicBezTo>
                    <a:pt x="475" y="4726"/>
                    <a:pt x="475" y="4726"/>
                    <a:pt x="475" y="4726"/>
                  </a:cubicBezTo>
                  <a:cubicBezTo>
                    <a:pt x="472" y="4697"/>
                    <a:pt x="472" y="4697"/>
                    <a:pt x="472" y="4697"/>
                  </a:cubicBezTo>
                  <a:cubicBezTo>
                    <a:pt x="424" y="4625"/>
                    <a:pt x="424" y="4625"/>
                    <a:pt x="424" y="4625"/>
                  </a:cubicBezTo>
                  <a:cubicBezTo>
                    <a:pt x="450" y="4587"/>
                    <a:pt x="450" y="4587"/>
                    <a:pt x="450" y="4587"/>
                  </a:cubicBezTo>
                  <a:cubicBezTo>
                    <a:pt x="466" y="4551"/>
                    <a:pt x="466" y="4551"/>
                    <a:pt x="466" y="4551"/>
                  </a:cubicBezTo>
                  <a:cubicBezTo>
                    <a:pt x="462" y="4524"/>
                    <a:pt x="462" y="4524"/>
                    <a:pt x="462" y="4524"/>
                  </a:cubicBezTo>
                  <a:cubicBezTo>
                    <a:pt x="404" y="4504"/>
                    <a:pt x="404" y="4504"/>
                    <a:pt x="404" y="4504"/>
                  </a:cubicBezTo>
                  <a:cubicBezTo>
                    <a:pt x="370" y="4500"/>
                    <a:pt x="370" y="4500"/>
                    <a:pt x="370" y="4500"/>
                  </a:cubicBezTo>
                  <a:cubicBezTo>
                    <a:pt x="340" y="4468"/>
                    <a:pt x="340" y="4468"/>
                    <a:pt x="340" y="4468"/>
                  </a:cubicBezTo>
                  <a:cubicBezTo>
                    <a:pt x="318" y="4448"/>
                    <a:pt x="318" y="4448"/>
                    <a:pt x="318" y="4448"/>
                  </a:cubicBezTo>
                  <a:cubicBezTo>
                    <a:pt x="286" y="4440"/>
                    <a:pt x="286" y="4440"/>
                    <a:pt x="286" y="4440"/>
                  </a:cubicBezTo>
                  <a:cubicBezTo>
                    <a:pt x="247" y="4430"/>
                    <a:pt x="247" y="4430"/>
                    <a:pt x="247" y="4430"/>
                  </a:cubicBezTo>
                  <a:cubicBezTo>
                    <a:pt x="241" y="4390"/>
                    <a:pt x="241" y="4390"/>
                    <a:pt x="241" y="4390"/>
                  </a:cubicBezTo>
                  <a:cubicBezTo>
                    <a:pt x="223" y="4384"/>
                    <a:pt x="223" y="4384"/>
                    <a:pt x="223" y="4384"/>
                  </a:cubicBezTo>
                  <a:cubicBezTo>
                    <a:pt x="213" y="4350"/>
                    <a:pt x="213" y="4350"/>
                    <a:pt x="213" y="4350"/>
                  </a:cubicBezTo>
                  <a:cubicBezTo>
                    <a:pt x="213" y="4332"/>
                    <a:pt x="213" y="4332"/>
                    <a:pt x="213" y="4332"/>
                  </a:cubicBezTo>
                  <a:cubicBezTo>
                    <a:pt x="225" y="4303"/>
                    <a:pt x="225" y="4303"/>
                    <a:pt x="225" y="4303"/>
                  </a:cubicBezTo>
                  <a:cubicBezTo>
                    <a:pt x="229" y="4262"/>
                    <a:pt x="229" y="4262"/>
                    <a:pt x="229" y="4262"/>
                  </a:cubicBezTo>
                  <a:cubicBezTo>
                    <a:pt x="209" y="4233"/>
                    <a:pt x="209" y="4233"/>
                    <a:pt x="209" y="4233"/>
                  </a:cubicBezTo>
                  <a:cubicBezTo>
                    <a:pt x="199" y="4193"/>
                    <a:pt x="199" y="4193"/>
                    <a:pt x="199" y="4193"/>
                  </a:cubicBezTo>
                  <a:cubicBezTo>
                    <a:pt x="183" y="4173"/>
                    <a:pt x="183" y="4173"/>
                    <a:pt x="183" y="4173"/>
                  </a:cubicBezTo>
                  <a:cubicBezTo>
                    <a:pt x="181" y="4129"/>
                    <a:pt x="181" y="4129"/>
                    <a:pt x="181" y="4129"/>
                  </a:cubicBezTo>
                  <a:cubicBezTo>
                    <a:pt x="187" y="4110"/>
                    <a:pt x="187" y="4110"/>
                    <a:pt x="187" y="4110"/>
                  </a:cubicBezTo>
                  <a:cubicBezTo>
                    <a:pt x="161" y="4026"/>
                    <a:pt x="161" y="4026"/>
                    <a:pt x="161" y="4026"/>
                  </a:cubicBezTo>
                  <a:cubicBezTo>
                    <a:pt x="151" y="3984"/>
                    <a:pt x="151" y="3984"/>
                    <a:pt x="151" y="3984"/>
                  </a:cubicBezTo>
                  <a:cubicBezTo>
                    <a:pt x="121" y="3978"/>
                    <a:pt x="121" y="3978"/>
                    <a:pt x="121" y="3978"/>
                  </a:cubicBezTo>
                  <a:cubicBezTo>
                    <a:pt x="97" y="3974"/>
                    <a:pt x="97" y="3974"/>
                    <a:pt x="97" y="3974"/>
                  </a:cubicBezTo>
                  <a:cubicBezTo>
                    <a:pt x="77" y="3950"/>
                    <a:pt x="77" y="3950"/>
                    <a:pt x="77" y="3950"/>
                  </a:cubicBezTo>
                  <a:cubicBezTo>
                    <a:pt x="72" y="3932"/>
                    <a:pt x="72" y="3932"/>
                    <a:pt x="72" y="3932"/>
                  </a:cubicBezTo>
                  <a:cubicBezTo>
                    <a:pt x="77" y="3909"/>
                    <a:pt x="77" y="3909"/>
                    <a:pt x="77" y="3909"/>
                  </a:cubicBezTo>
                  <a:cubicBezTo>
                    <a:pt x="83" y="3895"/>
                    <a:pt x="83" y="3895"/>
                    <a:pt x="83" y="3895"/>
                  </a:cubicBezTo>
                  <a:cubicBezTo>
                    <a:pt x="99" y="3851"/>
                    <a:pt x="99" y="3851"/>
                    <a:pt x="99" y="3851"/>
                  </a:cubicBezTo>
                  <a:cubicBezTo>
                    <a:pt x="95" y="3777"/>
                    <a:pt x="95" y="3777"/>
                    <a:pt x="95" y="3777"/>
                  </a:cubicBezTo>
                  <a:cubicBezTo>
                    <a:pt x="105" y="3741"/>
                    <a:pt x="105" y="3741"/>
                    <a:pt x="105" y="3741"/>
                  </a:cubicBezTo>
                  <a:cubicBezTo>
                    <a:pt x="125" y="3710"/>
                    <a:pt x="125" y="3710"/>
                    <a:pt x="125" y="3710"/>
                  </a:cubicBezTo>
                  <a:cubicBezTo>
                    <a:pt x="121" y="3674"/>
                    <a:pt x="121" y="3674"/>
                    <a:pt x="121" y="3674"/>
                  </a:cubicBezTo>
                  <a:cubicBezTo>
                    <a:pt x="103" y="3636"/>
                    <a:pt x="103" y="3636"/>
                    <a:pt x="103" y="3636"/>
                  </a:cubicBezTo>
                  <a:cubicBezTo>
                    <a:pt x="103" y="3614"/>
                    <a:pt x="103" y="3614"/>
                    <a:pt x="103" y="3614"/>
                  </a:cubicBezTo>
                  <a:cubicBezTo>
                    <a:pt x="121" y="3590"/>
                    <a:pt x="121" y="3590"/>
                    <a:pt x="121" y="3590"/>
                  </a:cubicBezTo>
                  <a:cubicBezTo>
                    <a:pt x="141" y="3568"/>
                    <a:pt x="141" y="3568"/>
                    <a:pt x="141" y="3568"/>
                  </a:cubicBezTo>
                  <a:cubicBezTo>
                    <a:pt x="151" y="3552"/>
                    <a:pt x="151" y="3552"/>
                    <a:pt x="151" y="3552"/>
                  </a:cubicBezTo>
                  <a:cubicBezTo>
                    <a:pt x="149" y="3509"/>
                    <a:pt x="149" y="3509"/>
                    <a:pt x="149" y="3509"/>
                  </a:cubicBezTo>
                  <a:cubicBezTo>
                    <a:pt x="163" y="3463"/>
                    <a:pt x="163" y="3463"/>
                    <a:pt x="163" y="3463"/>
                  </a:cubicBezTo>
                  <a:cubicBezTo>
                    <a:pt x="175" y="3427"/>
                    <a:pt x="175" y="3427"/>
                    <a:pt x="175" y="3427"/>
                  </a:cubicBezTo>
                  <a:cubicBezTo>
                    <a:pt x="171" y="3407"/>
                    <a:pt x="171" y="3407"/>
                    <a:pt x="171" y="3407"/>
                  </a:cubicBezTo>
                  <a:cubicBezTo>
                    <a:pt x="153" y="3367"/>
                    <a:pt x="153" y="3367"/>
                    <a:pt x="153" y="3367"/>
                  </a:cubicBezTo>
                  <a:cubicBezTo>
                    <a:pt x="153" y="3367"/>
                    <a:pt x="155" y="3343"/>
                    <a:pt x="155" y="3333"/>
                  </a:cubicBezTo>
                  <a:cubicBezTo>
                    <a:pt x="155" y="3324"/>
                    <a:pt x="155" y="3324"/>
                    <a:pt x="155" y="3324"/>
                  </a:cubicBezTo>
                  <a:cubicBezTo>
                    <a:pt x="153" y="3276"/>
                    <a:pt x="153" y="3276"/>
                    <a:pt x="153" y="3276"/>
                  </a:cubicBezTo>
                  <a:cubicBezTo>
                    <a:pt x="153" y="3276"/>
                    <a:pt x="141" y="3268"/>
                    <a:pt x="127" y="3266"/>
                  </a:cubicBezTo>
                  <a:cubicBezTo>
                    <a:pt x="113" y="3264"/>
                    <a:pt x="103" y="3258"/>
                    <a:pt x="89" y="3256"/>
                  </a:cubicBezTo>
                  <a:cubicBezTo>
                    <a:pt x="76" y="3254"/>
                    <a:pt x="78" y="3256"/>
                    <a:pt x="78" y="3256"/>
                  </a:cubicBezTo>
                  <a:cubicBezTo>
                    <a:pt x="64" y="3252"/>
                    <a:pt x="64" y="3252"/>
                    <a:pt x="64" y="3252"/>
                  </a:cubicBezTo>
                  <a:cubicBezTo>
                    <a:pt x="56" y="3220"/>
                    <a:pt x="56" y="3220"/>
                    <a:pt x="56" y="3220"/>
                  </a:cubicBezTo>
                  <a:cubicBezTo>
                    <a:pt x="48" y="3146"/>
                    <a:pt x="48" y="3146"/>
                    <a:pt x="48" y="3146"/>
                  </a:cubicBezTo>
                  <a:cubicBezTo>
                    <a:pt x="56" y="3101"/>
                    <a:pt x="56" y="3101"/>
                    <a:pt x="56" y="3101"/>
                  </a:cubicBezTo>
                  <a:cubicBezTo>
                    <a:pt x="81" y="3055"/>
                    <a:pt x="81" y="3055"/>
                    <a:pt x="81" y="3055"/>
                  </a:cubicBezTo>
                  <a:cubicBezTo>
                    <a:pt x="87" y="3033"/>
                    <a:pt x="87" y="3033"/>
                    <a:pt x="87" y="3033"/>
                  </a:cubicBezTo>
                  <a:cubicBezTo>
                    <a:pt x="95" y="2987"/>
                    <a:pt x="95" y="2987"/>
                    <a:pt x="95" y="2987"/>
                  </a:cubicBezTo>
                  <a:cubicBezTo>
                    <a:pt x="115" y="2953"/>
                    <a:pt x="115" y="2953"/>
                    <a:pt x="115" y="2953"/>
                  </a:cubicBezTo>
                  <a:cubicBezTo>
                    <a:pt x="133" y="2935"/>
                    <a:pt x="133" y="2935"/>
                    <a:pt x="133" y="2935"/>
                  </a:cubicBezTo>
                  <a:cubicBezTo>
                    <a:pt x="175" y="2882"/>
                    <a:pt x="175" y="2882"/>
                    <a:pt x="175" y="2882"/>
                  </a:cubicBezTo>
                  <a:cubicBezTo>
                    <a:pt x="191" y="2866"/>
                    <a:pt x="191" y="2866"/>
                    <a:pt x="191" y="2866"/>
                  </a:cubicBezTo>
                  <a:cubicBezTo>
                    <a:pt x="165" y="2814"/>
                    <a:pt x="165" y="2814"/>
                    <a:pt x="165" y="2814"/>
                  </a:cubicBezTo>
                  <a:cubicBezTo>
                    <a:pt x="159" y="2778"/>
                    <a:pt x="159" y="2778"/>
                    <a:pt x="159" y="2778"/>
                  </a:cubicBezTo>
                  <a:cubicBezTo>
                    <a:pt x="119" y="2774"/>
                    <a:pt x="119" y="2774"/>
                    <a:pt x="119" y="2774"/>
                  </a:cubicBezTo>
                  <a:cubicBezTo>
                    <a:pt x="95" y="2746"/>
                    <a:pt x="95" y="2746"/>
                    <a:pt x="95" y="2746"/>
                  </a:cubicBezTo>
                  <a:cubicBezTo>
                    <a:pt x="95" y="2713"/>
                    <a:pt x="95" y="2713"/>
                    <a:pt x="95" y="2713"/>
                  </a:cubicBezTo>
                  <a:cubicBezTo>
                    <a:pt x="121" y="2701"/>
                    <a:pt x="121" y="2701"/>
                    <a:pt x="121" y="2701"/>
                  </a:cubicBezTo>
                  <a:cubicBezTo>
                    <a:pt x="143" y="2669"/>
                    <a:pt x="143" y="2669"/>
                    <a:pt x="143" y="2669"/>
                  </a:cubicBezTo>
                  <a:cubicBezTo>
                    <a:pt x="179" y="2631"/>
                    <a:pt x="179" y="2631"/>
                    <a:pt x="179" y="2631"/>
                  </a:cubicBezTo>
                  <a:cubicBezTo>
                    <a:pt x="185" y="2599"/>
                    <a:pt x="185" y="2599"/>
                    <a:pt x="185" y="2599"/>
                  </a:cubicBezTo>
                  <a:cubicBezTo>
                    <a:pt x="173" y="2571"/>
                    <a:pt x="173" y="2571"/>
                    <a:pt x="173" y="2571"/>
                  </a:cubicBezTo>
                  <a:cubicBezTo>
                    <a:pt x="165" y="2522"/>
                    <a:pt x="165" y="2522"/>
                    <a:pt x="165" y="2522"/>
                  </a:cubicBezTo>
                  <a:cubicBezTo>
                    <a:pt x="165" y="2444"/>
                    <a:pt x="165" y="2444"/>
                    <a:pt x="165" y="2444"/>
                  </a:cubicBezTo>
                  <a:cubicBezTo>
                    <a:pt x="48" y="2394"/>
                    <a:pt x="48" y="2394"/>
                    <a:pt x="48" y="2394"/>
                  </a:cubicBezTo>
                  <a:cubicBezTo>
                    <a:pt x="16" y="2352"/>
                    <a:pt x="16" y="2352"/>
                    <a:pt x="16" y="2352"/>
                  </a:cubicBezTo>
                  <a:cubicBezTo>
                    <a:pt x="0" y="2338"/>
                    <a:pt x="0" y="2338"/>
                    <a:pt x="0" y="2338"/>
                  </a:cubicBezTo>
                  <a:cubicBezTo>
                    <a:pt x="0" y="2338"/>
                    <a:pt x="46" y="2307"/>
                    <a:pt x="48" y="2301"/>
                  </a:cubicBezTo>
                  <a:cubicBezTo>
                    <a:pt x="50" y="2295"/>
                    <a:pt x="64" y="2249"/>
                    <a:pt x="64" y="2249"/>
                  </a:cubicBezTo>
                  <a:cubicBezTo>
                    <a:pt x="95" y="2213"/>
                    <a:pt x="95" y="2213"/>
                    <a:pt x="95" y="2213"/>
                  </a:cubicBezTo>
                  <a:cubicBezTo>
                    <a:pt x="125" y="2137"/>
                    <a:pt x="125" y="2137"/>
                    <a:pt x="125" y="2137"/>
                  </a:cubicBezTo>
                  <a:cubicBezTo>
                    <a:pt x="155" y="2090"/>
                    <a:pt x="155" y="2090"/>
                    <a:pt x="155" y="2090"/>
                  </a:cubicBezTo>
                  <a:cubicBezTo>
                    <a:pt x="213" y="2008"/>
                    <a:pt x="213" y="2008"/>
                    <a:pt x="213" y="2008"/>
                  </a:cubicBezTo>
                  <a:cubicBezTo>
                    <a:pt x="286" y="1915"/>
                    <a:pt x="286" y="1915"/>
                    <a:pt x="286" y="1915"/>
                  </a:cubicBezTo>
                  <a:cubicBezTo>
                    <a:pt x="300" y="1935"/>
                    <a:pt x="300" y="1935"/>
                    <a:pt x="300" y="1935"/>
                  </a:cubicBezTo>
                  <a:cubicBezTo>
                    <a:pt x="330" y="1962"/>
                    <a:pt x="330" y="1962"/>
                    <a:pt x="330" y="1962"/>
                  </a:cubicBezTo>
                  <a:cubicBezTo>
                    <a:pt x="330" y="2004"/>
                    <a:pt x="330" y="2004"/>
                    <a:pt x="330" y="2004"/>
                  </a:cubicBezTo>
                  <a:cubicBezTo>
                    <a:pt x="330" y="2020"/>
                    <a:pt x="330" y="2020"/>
                    <a:pt x="330" y="2020"/>
                  </a:cubicBezTo>
                  <a:cubicBezTo>
                    <a:pt x="338" y="2030"/>
                    <a:pt x="338" y="2030"/>
                    <a:pt x="338" y="2030"/>
                  </a:cubicBezTo>
                  <a:cubicBezTo>
                    <a:pt x="358" y="2022"/>
                    <a:pt x="358" y="2022"/>
                    <a:pt x="358" y="2022"/>
                  </a:cubicBezTo>
                  <a:cubicBezTo>
                    <a:pt x="358" y="1952"/>
                    <a:pt x="358" y="1952"/>
                    <a:pt x="358" y="1952"/>
                  </a:cubicBezTo>
                  <a:cubicBezTo>
                    <a:pt x="358" y="1909"/>
                    <a:pt x="358" y="1909"/>
                    <a:pt x="358" y="1909"/>
                  </a:cubicBezTo>
                  <a:cubicBezTo>
                    <a:pt x="376" y="1865"/>
                    <a:pt x="376" y="1865"/>
                    <a:pt x="376" y="1865"/>
                  </a:cubicBezTo>
                  <a:cubicBezTo>
                    <a:pt x="404" y="1857"/>
                    <a:pt x="404" y="1857"/>
                    <a:pt x="404" y="1857"/>
                  </a:cubicBezTo>
                  <a:cubicBezTo>
                    <a:pt x="434" y="1855"/>
                    <a:pt x="434" y="1855"/>
                    <a:pt x="434" y="1855"/>
                  </a:cubicBezTo>
                  <a:cubicBezTo>
                    <a:pt x="511" y="1853"/>
                    <a:pt x="511" y="1853"/>
                    <a:pt x="511" y="1853"/>
                  </a:cubicBezTo>
                  <a:cubicBezTo>
                    <a:pt x="543" y="1843"/>
                    <a:pt x="543" y="1843"/>
                    <a:pt x="543" y="1843"/>
                  </a:cubicBezTo>
                  <a:cubicBezTo>
                    <a:pt x="555" y="1843"/>
                    <a:pt x="555" y="1843"/>
                    <a:pt x="555" y="1843"/>
                  </a:cubicBezTo>
                  <a:cubicBezTo>
                    <a:pt x="555" y="1805"/>
                    <a:pt x="555" y="1805"/>
                    <a:pt x="555" y="1805"/>
                  </a:cubicBezTo>
                  <a:cubicBezTo>
                    <a:pt x="595" y="1805"/>
                    <a:pt x="595" y="1805"/>
                    <a:pt x="595" y="1805"/>
                  </a:cubicBezTo>
                  <a:cubicBezTo>
                    <a:pt x="605" y="1819"/>
                    <a:pt x="605" y="1819"/>
                    <a:pt x="605" y="1819"/>
                  </a:cubicBezTo>
                  <a:cubicBezTo>
                    <a:pt x="611" y="1861"/>
                    <a:pt x="611" y="1861"/>
                    <a:pt x="611" y="1861"/>
                  </a:cubicBezTo>
                  <a:cubicBezTo>
                    <a:pt x="587" y="1883"/>
                    <a:pt x="587" y="1883"/>
                    <a:pt x="587" y="1883"/>
                  </a:cubicBezTo>
                  <a:cubicBezTo>
                    <a:pt x="565" y="1915"/>
                    <a:pt x="565" y="1915"/>
                    <a:pt x="565" y="1915"/>
                  </a:cubicBezTo>
                  <a:cubicBezTo>
                    <a:pt x="565" y="1925"/>
                    <a:pt x="565" y="1925"/>
                    <a:pt x="565" y="1925"/>
                  </a:cubicBezTo>
                  <a:cubicBezTo>
                    <a:pt x="565" y="1925"/>
                    <a:pt x="607" y="1929"/>
                    <a:pt x="613" y="1929"/>
                  </a:cubicBezTo>
                  <a:cubicBezTo>
                    <a:pt x="619" y="1929"/>
                    <a:pt x="653" y="1931"/>
                    <a:pt x="653" y="1931"/>
                  </a:cubicBezTo>
                  <a:cubicBezTo>
                    <a:pt x="653" y="1931"/>
                    <a:pt x="680" y="1905"/>
                    <a:pt x="688" y="1903"/>
                  </a:cubicBezTo>
                  <a:cubicBezTo>
                    <a:pt x="696" y="1901"/>
                    <a:pt x="728" y="1889"/>
                    <a:pt x="728" y="1889"/>
                  </a:cubicBezTo>
                  <a:cubicBezTo>
                    <a:pt x="756" y="1883"/>
                    <a:pt x="756" y="1883"/>
                    <a:pt x="756" y="1883"/>
                  </a:cubicBezTo>
                  <a:cubicBezTo>
                    <a:pt x="788" y="1887"/>
                    <a:pt x="788" y="1887"/>
                    <a:pt x="788" y="1887"/>
                  </a:cubicBezTo>
                  <a:cubicBezTo>
                    <a:pt x="804" y="1891"/>
                    <a:pt x="804" y="1891"/>
                    <a:pt x="804" y="1891"/>
                  </a:cubicBezTo>
                  <a:cubicBezTo>
                    <a:pt x="814" y="1891"/>
                    <a:pt x="814" y="1891"/>
                    <a:pt x="814" y="1891"/>
                  </a:cubicBezTo>
                  <a:cubicBezTo>
                    <a:pt x="848" y="1887"/>
                    <a:pt x="848" y="1887"/>
                    <a:pt x="848" y="1887"/>
                  </a:cubicBezTo>
                  <a:cubicBezTo>
                    <a:pt x="860" y="1887"/>
                    <a:pt x="860" y="1887"/>
                    <a:pt x="860" y="1887"/>
                  </a:cubicBezTo>
                  <a:cubicBezTo>
                    <a:pt x="860" y="1887"/>
                    <a:pt x="877" y="1885"/>
                    <a:pt x="885" y="1879"/>
                  </a:cubicBezTo>
                  <a:cubicBezTo>
                    <a:pt x="893" y="1873"/>
                    <a:pt x="901" y="1873"/>
                    <a:pt x="901" y="1873"/>
                  </a:cubicBezTo>
                  <a:cubicBezTo>
                    <a:pt x="927" y="1859"/>
                    <a:pt x="927" y="1859"/>
                    <a:pt x="927" y="1859"/>
                  </a:cubicBezTo>
                  <a:cubicBezTo>
                    <a:pt x="955" y="1859"/>
                    <a:pt x="955" y="1859"/>
                    <a:pt x="955" y="1859"/>
                  </a:cubicBezTo>
                  <a:cubicBezTo>
                    <a:pt x="977" y="1867"/>
                    <a:pt x="977" y="1867"/>
                    <a:pt x="977" y="1867"/>
                  </a:cubicBezTo>
                  <a:cubicBezTo>
                    <a:pt x="993" y="1881"/>
                    <a:pt x="993" y="1881"/>
                    <a:pt x="993" y="1881"/>
                  </a:cubicBezTo>
                  <a:cubicBezTo>
                    <a:pt x="1007" y="1895"/>
                    <a:pt x="1007" y="1895"/>
                    <a:pt x="1007" y="1895"/>
                  </a:cubicBezTo>
                  <a:cubicBezTo>
                    <a:pt x="1039" y="1889"/>
                    <a:pt x="1039" y="1889"/>
                    <a:pt x="1039" y="1889"/>
                  </a:cubicBezTo>
                  <a:cubicBezTo>
                    <a:pt x="1043" y="1871"/>
                    <a:pt x="1043" y="1871"/>
                    <a:pt x="1043" y="1871"/>
                  </a:cubicBezTo>
                  <a:cubicBezTo>
                    <a:pt x="1059" y="1865"/>
                    <a:pt x="1059" y="1865"/>
                    <a:pt x="1059" y="1865"/>
                  </a:cubicBezTo>
                  <a:cubicBezTo>
                    <a:pt x="1080" y="1865"/>
                    <a:pt x="1080" y="1865"/>
                    <a:pt x="1080" y="1865"/>
                  </a:cubicBezTo>
                  <a:cubicBezTo>
                    <a:pt x="1096" y="1881"/>
                    <a:pt x="1096" y="1881"/>
                    <a:pt x="1096" y="1881"/>
                  </a:cubicBezTo>
                  <a:cubicBezTo>
                    <a:pt x="1088" y="1933"/>
                    <a:pt x="1088" y="1933"/>
                    <a:pt x="1088" y="1933"/>
                  </a:cubicBezTo>
                  <a:cubicBezTo>
                    <a:pt x="1067" y="1937"/>
                    <a:pt x="1067" y="1937"/>
                    <a:pt x="1067" y="1937"/>
                  </a:cubicBezTo>
                  <a:cubicBezTo>
                    <a:pt x="1015" y="1954"/>
                    <a:pt x="1015" y="1954"/>
                    <a:pt x="1015" y="1954"/>
                  </a:cubicBezTo>
                  <a:cubicBezTo>
                    <a:pt x="951" y="1958"/>
                    <a:pt x="951" y="1958"/>
                    <a:pt x="951" y="1958"/>
                  </a:cubicBezTo>
                  <a:cubicBezTo>
                    <a:pt x="921" y="1958"/>
                    <a:pt x="921" y="1958"/>
                    <a:pt x="921" y="1958"/>
                  </a:cubicBezTo>
                  <a:cubicBezTo>
                    <a:pt x="879" y="1982"/>
                    <a:pt x="879" y="1982"/>
                    <a:pt x="879" y="1982"/>
                  </a:cubicBezTo>
                  <a:cubicBezTo>
                    <a:pt x="858" y="1968"/>
                    <a:pt x="858" y="1968"/>
                    <a:pt x="858" y="1968"/>
                  </a:cubicBezTo>
                  <a:cubicBezTo>
                    <a:pt x="838" y="1968"/>
                    <a:pt x="838" y="1968"/>
                    <a:pt x="838" y="1968"/>
                  </a:cubicBezTo>
                  <a:cubicBezTo>
                    <a:pt x="818" y="1968"/>
                    <a:pt x="818" y="1968"/>
                    <a:pt x="818" y="1968"/>
                  </a:cubicBezTo>
                  <a:cubicBezTo>
                    <a:pt x="788" y="1972"/>
                    <a:pt x="788" y="1972"/>
                    <a:pt x="788" y="1972"/>
                  </a:cubicBezTo>
                  <a:cubicBezTo>
                    <a:pt x="770" y="1972"/>
                    <a:pt x="770" y="1972"/>
                    <a:pt x="770" y="1972"/>
                  </a:cubicBezTo>
                  <a:cubicBezTo>
                    <a:pt x="734" y="1976"/>
                    <a:pt x="734" y="1976"/>
                    <a:pt x="734" y="1976"/>
                  </a:cubicBezTo>
                  <a:cubicBezTo>
                    <a:pt x="734" y="1976"/>
                    <a:pt x="704" y="1992"/>
                    <a:pt x="696" y="1996"/>
                  </a:cubicBezTo>
                  <a:cubicBezTo>
                    <a:pt x="688" y="2000"/>
                    <a:pt x="665" y="2008"/>
                    <a:pt x="665" y="2008"/>
                  </a:cubicBezTo>
                  <a:cubicBezTo>
                    <a:pt x="625" y="2016"/>
                    <a:pt x="625" y="2016"/>
                    <a:pt x="625" y="2016"/>
                  </a:cubicBezTo>
                  <a:cubicBezTo>
                    <a:pt x="603" y="2032"/>
                    <a:pt x="603" y="2032"/>
                    <a:pt x="603" y="2032"/>
                  </a:cubicBezTo>
                  <a:cubicBezTo>
                    <a:pt x="565" y="2060"/>
                    <a:pt x="565" y="2060"/>
                    <a:pt x="565" y="2060"/>
                  </a:cubicBezTo>
                  <a:cubicBezTo>
                    <a:pt x="565" y="2078"/>
                    <a:pt x="565" y="2078"/>
                    <a:pt x="565" y="2078"/>
                  </a:cubicBezTo>
                  <a:cubicBezTo>
                    <a:pt x="575" y="2090"/>
                    <a:pt x="575" y="2090"/>
                    <a:pt x="575" y="2090"/>
                  </a:cubicBezTo>
                  <a:cubicBezTo>
                    <a:pt x="589" y="2100"/>
                    <a:pt x="589" y="2100"/>
                    <a:pt x="589" y="2100"/>
                  </a:cubicBezTo>
                  <a:cubicBezTo>
                    <a:pt x="599" y="2100"/>
                    <a:pt x="599" y="2100"/>
                    <a:pt x="599" y="2100"/>
                  </a:cubicBezTo>
                  <a:cubicBezTo>
                    <a:pt x="613" y="2080"/>
                    <a:pt x="613" y="2080"/>
                    <a:pt x="613" y="2080"/>
                  </a:cubicBezTo>
                  <a:cubicBezTo>
                    <a:pt x="659" y="2048"/>
                    <a:pt x="659" y="2048"/>
                    <a:pt x="659" y="2048"/>
                  </a:cubicBezTo>
                  <a:cubicBezTo>
                    <a:pt x="700" y="2014"/>
                    <a:pt x="700" y="2014"/>
                    <a:pt x="700" y="2014"/>
                  </a:cubicBezTo>
                  <a:cubicBezTo>
                    <a:pt x="750" y="2010"/>
                    <a:pt x="750" y="2010"/>
                    <a:pt x="750" y="2010"/>
                  </a:cubicBezTo>
                  <a:cubicBezTo>
                    <a:pt x="778" y="2008"/>
                    <a:pt x="778" y="2008"/>
                    <a:pt x="778" y="2008"/>
                  </a:cubicBezTo>
                  <a:cubicBezTo>
                    <a:pt x="820" y="2010"/>
                    <a:pt x="820" y="2010"/>
                    <a:pt x="820" y="2010"/>
                  </a:cubicBezTo>
                  <a:cubicBezTo>
                    <a:pt x="830" y="2026"/>
                    <a:pt x="830" y="2026"/>
                    <a:pt x="830" y="2026"/>
                  </a:cubicBezTo>
                  <a:cubicBezTo>
                    <a:pt x="830" y="2042"/>
                    <a:pt x="830" y="2042"/>
                    <a:pt x="830" y="2042"/>
                  </a:cubicBezTo>
                  <a:cubicBezTo>
                    <a:pt x="866" y="2038"/>
                    <a:pt x="866" y="2038"/>
                    <a:pt x="866" y="2038"/>
                  </a:cubicBezTo>
                  <a:cubicBezTo>
                    <a:pt x="911" y="2016"/>
                    <a:pt x="911" y="2016"/>
                    <a:pt x="911" y="2016"/>
                  </a:cubicBezTo>
                  <a:cubicBezTo>
                    <a:pt x="967" y="1986"/>
                    <a:pt x="967" y="1986"/>
                    <a:pt x="967" y="1986"/>
                  </a:cubicBezTo>
                  <a:cubicBezTo>
                    <a:pt x="1049" y="1976"/>
                    <a:pt x="1049" y="1976"/>
                    <a:pt x="1049" y="1976"/>
                  </a:cubicBezTo>
                  <a:cubicBezTo>
                    <a:pt x="1098" y="1970"/>
                    <a:pt x="1098" y="1970"/>
                    <a:pt x="1098" y="1970"/>
                  </a:cubicBezTo>
                  <a:cubicBezTo>
                    <a:pt x="1098" y="1982"/>
                    <a:pt x="1098" y="1982"/>
                    <a:pt x="1098" y="1982"/>
                  </a:cubicBezTo>
                  <a:cubicBezTo>
                    <a:pt x="1098" y="2006"/>
                    <a:pt x="1098" y="2006"/>
                    <a:pt x="1098" y="2006"/>
                  </a:cubicBezTo>
                  <a:cubicBezTo>
                    <a:pt x="1124" y="2006"/>
                    <a:pt x="1124" y="2006"/>
                    <a:pt x="1124" y="2006"/>
                  </a:cubicBezTo>
                  <a:cubicBezTo>
                    <a:pt x="1138" y="2004"/>
                    <a:pt x="1138" y="2004"/>
                    <a:pt x="1138" y="2004"/>
                  </a:cubicBezTo>
                  <a:cubicBezTo>
                    <a:pt x="1174" y="1988"/>
                    <a:pt x="1174" y="1988"/>
                    <a:pt x="1174" y="1988"/>
                  </a:cubicBezTo>
                  <a:cubicBezTo>
                    <a:pt x="1202" y="1958"/>
                    <a:pt x="1202" y="1958"/>
                    <a:pt x="1202" y="1958"/>
                  </a:cubicBezTo>
                  <a:cubicBezTo>
                    <a:pt x="1246" y="1942"/>
                    <a:pt x="1246" y="1942"/>
                    <a:pt x="1246" y="1942"/>
                  </a:cubicBezTo>
                  <a:cubicBezTo>
                    <a:pt x="1266" y="1933"/>
                    <a:pt x="1266" y="1933"/>
                    <a:pt x="1266" y="1933"/>
                  </a:cubicBezTo>
                  <a:cubicBezTo>
                    <a:pt x="1246" y="1899"/>
                    <a:pt x="1246" y="1899"/>
                    <a:pt x="1246" y="1899"/>
                  </a:cubicBezTo>
                  <a:cubicBezTo>
                    <a:pt x="1256" y="1853"/>
                    <a:pt x="1256" y="1853"/>
                    <a:pt x="1256" y="1853"/>
                  </a:cubicBezTo>
                  <a:cubicBezTo>
                    <a:pt x="1283" y="1841"/>
                    <a:pt x="1283" y="1841"/>
                    <a:pt x="1283" y="1841"/>
                  </a:cubicBezTo>
                  <a:cubicBezTo>
                    <a:pt x="1297" y="1865"/>
                    <a:pt x="1297" y="1865"/>
                    <a:pt x="1297" y="1865"/>
                  </a:cubicBezTo>
                  <a:cubicBezTo>
                    <a:pt x="1315" y="1911"/>
                    <a:pt x="1315" y="1911"/>
                    <a:pt x="1315" y="1911"/>
                  </a:cubicBezTo>
                  <a:cubicBezTo>
                    <a:pt x="1311" y="1984"/>
                    <a:pt x="1311" y="1984"/>
                    <a:pt x="1311" y="1984"/>
                  </a:cubicBezTo>
                  <a:cubicBezTo>
                    <a:pt x="1313" y="2040"/>
                    <a:pt x="1313" y="2040"/>
                    <a:pt x="1313" y="2040"/>
                  </a:cubicBezTo>
                  <a:cubicBezTo>
                    <a:pt x="1297" y="2072"/>
                    <a:pt x="1297" y="2072"/>
                    <a:pt x="1297" y="2072"/>
                  </a:cubicBezTo>
                  <a:cubicBezTo>
                    <a:pt x="1297" y="2108"/>
                    <a:pt x="1297" y="2108"/>
                    <a:pt x="1297" y="2108"/>
                  </a:cubicBezTo>
                  <a:cubicBezTo>
                    <a:pt x="1297" y="2153"/>
                    <a:pt x="1297" y="2153"/>
                    <a:pt x="1297" y="2153"/>
                  </a:cubicBezTo>
                  <a:cubicBezTo>
                    <a:pt x="1311" y="2177"/>
                    <a:pt x="1311" y="2177"/>
                    <a:pt x="1311" y="2177"/>
                  </a:cubicBezTo>
                  <a:cubicBezTo>
                    <a:pt x="1325" y="2201"/>
                    <a:pt x="1325" y="2201"/>
                    <a:pt x="1325" y="2201"/>
                  </a:cubicBezTo>
                  <a:cubicBezTo>
                    <a:pt x="1335" y="2213"/>
                    <a:pt x="1335" y="2213"/>
                    <a:pt x="1335" y="2213"/>
                  </a:cubicBezTo>
                  <a:cubicBezTo>
                    <a:pt x="1353" y="2227"/>
                    <a:pt x="1353" y="2227"/>
                    <a:pt x="1353" y="2227"/>
                  </a:cubicBezTo>
                  <a:cubicBezTo>
                    <a:pt x="1375" y="2229"/>
                    <a:pt x="1375" y="2229"/>
                    <a:pt x="1375" y="2229"/>
                  </a:cubicBezTo>
                  <a:cubicBezTo>
                    <a:pt x="1387" y="2211"/>
                    <a:pt x="1387" y="2211"/>
                    <a:pt x="1387" y="2211"/>
                  </a:cubicBezTo>
                  <a:cubicBezTo>
                    <a:pt x="1403" y="2191"/>
                    <a:pt x="1403" y="2191"/>
                    <a:pt x="1403" y="2191"/>
                  </a:cubicBezTo>
                  <a:cubicBezTo>
                    <a:pt x="1427" y="2173"/>
                    <a:pt x="1427" y="2173"/>
                    <a:pt x="1427" y="2173"/>
                  </a:cubicBezTo>
                  <a:cubicBezTo>
                    <a:pt x="1443" y="2163"/>
                    <a:pt x="1443" y="2163"/>
                    <a:pt x="1443" y="2163"/>
                  </a:cubicBezTo>
                  <a:cubicBezTo>
                    <a:pt x="1478" y="2149"/>
                    <a:pt x="1478" y="2149"/>
                    <a:pt x="1478" y="2149"/>
                  </a:cubicBezTo>
                  <a:cubicBezTo>
                    <a:pt x="1492" y="2136"/>
                    <a:pt x="1492" y="2136"/>
                    <a:pt x="1492" y="2136"/>
                  </a:cubicBezTo>
                  <a:cubicBezTo>
                    <a:pt x="1502" y="2120"/>
                    <a:pt x="1502" y="2120"/>
                    <a:pt x="1502" y="2120"/>
                  </a:cubicBezTo>
                  <a:cubicBezTo>
                    <a:pt x="1526" y="2082"/>
                    <a:pt x="1526" y="2082"/>
                    <a:pt x="1526" y="2082"/>
                  </a:cubicBezTo>
                  <a:cubicBezTo>
                    <a:pt x="1536" y="2072"/>
                    <a:pt x="1536" y="2072"/>
                    <a:pt x="1536" y="2072"/>
                  </a:cubicBezTo>
                  <a:cubicBezTo>
                    <a:pt x="1560" y="2072"/>
                    <a:pt x="1560" y="2072"/>
                    <a:pt x="1560" y="2072"/>
                  </a:cubicBezTo>
                  <a:cubicBezTo>
                    <a:pt x="1564" y="2112"/>
                    <a:pt x="1564" y="2112"/>
                    <a:pt x="1564" y="2112"/>
                  </a:cubicBezTo>
                  <a:cubicBezTo>
                    <a:pt x="1546" y="2141"/>
                    <a:pt x="1546" y="2141"/>
                    <a:pt x="1546" y="2141"/>
                  </a:cubicBezTo>
                  <a:cubicBezTo>
                    <a:pt x="1542" y="2167"/>
                    <a:pt x="1542" y="2167"/>
                    <a:pt x="1542" y="2167"/>
                  </a:cubicBezTo>
                  <a:cubicBezTo>
                    <a:pt x="1536" y="2183"/>
                    <a:pt x="1536" y="2183"/>
                    <a:pt x="1536" y="2183"/>
                  </a:cubicBezTo>
                  <a:cubicBezTo>
                    <a:pt x="1518" y="2209"/>
                    <a:pt x="1518" y="2209"/>
                    <a:pt x="1518" y="2209"/>
                  </a:cubicBezTo>
                  <a:cubicBezTo>
                    <a:pt x="1502" y="2231"/>
                    <a:pt x="1502" y="2231"/>
                    <a:pt x="1502" y="2231"/>
                  </a:cubicBezTo>
                  <a:cubicBezTo>
                    <a:pt x="1478" y="2249"/>
                    <a:pt x="1478" y="2249"/>
                    <a:pt x="1478" y="2249"/>
                  </a:cubicBezTo>
                  <a:cubicBezTo>
                    <a:pt x="1478" y="2289"/>
                    <a:pt x="1478" y="2289"/>
                    <a:pt x="1478" y="2289"/>
                  </a:cubicBezTo>
                  <a:cubicBezTo>
                    <a:pt x="1492" y="2295"/>
                    <a:pt x="1492" y="2295"/>
                    <a:pt x="1492" y="2295"/>
                  </a:cubicBezTo>
                  <a:cubicBezTo>
                    <a:pt x="1520" y="2303"/>
                    <a:pt x="1520" y="2303"/>
                    <a:pt x="1520" y="2303"/>
                  </a:cubicBezTo>
                  <a:cubicBezTo>
                    <a:pt x="1562" y="2307"/>
                    <a:pt x="1562" y="2307"/>
                    <a:pt x="1562" y="2307"/>
                  </a:cubicBezTo>
                  <a:cubicBezTo>
                    <a:pt x="1596" y="2285"/>
                    <a:pt x="1596" y="2285"/>
                    <a:pt x="1596" y="2285"/>
                  </a:cubicBezTo>
                  <a:cubicBezTo>
                    <a:pt x="1596" y="2261"/>
                    <a:pt x="1596" y="2261"/>
                    <a:pt x="1596" y="2261"/>
                  </a:cubicBezTo>
                  <a:cubicBezTo>
                    <a:pt x="1628" y="2241"/>
                    <a:pt x="1628" y="2241"/>
                    <a:pt x="1628" y="2241"/>
                  </a:cubicBezTo>
                  <a:cubicBezTo>
                    <a:pt x="1652" y="2223"/>
                    <a:pt x="1652" y="2223"/>
                    <a:pt x="1652" y="2223"/>
                  </a:cubicBezTo>
                  <a:cubicBezTo>
                    <a:pt x="1687" y="2223"/>
                    <a:pt x="1687" y="2223"/>
                    <a:pt x="1687" y="2223"/>
                  </a:cubicBezTo>
                  <a:cubicBezTo>
                    <a:pt x="1718" y="2237"/>
                    <a:pt x="1718" y="2237"/>
                    <a:pt x="1718" y="2237"/>
                  </a:cubicBezTo>
                  <a:cubicBezTo>
                    <a:pt x="1763" y="2271"/>
                    <a:pt x="1763" y="2271"/>
                    <a:pt x="1763" y="2271"/>
                  </a:cubicBezTo>
                  <a:cubicBezTo>
                    <a:pt x="1823" y="2313"/>
                    <a:pt x="1823" y="2313"/>
                    <a:pt x="1823" y="2313"/>
                  </a:cubicBezTo>
                  <a:cubicBezTo>
                    <a:pt x="1853" y="2346"/>
                    <a:pt x="1853" y="2346"/>
                    <a:pt x="1853" y="2346"/>
                  </a:cubicBezTo>
                  <a:cubicBezTo>
                    <a:pt x="1886" y="2400"/>
                    <a:pt x="1886" y="2400"/>
                    <a:pt x="1886" y="2400"/>
                  </a:cubicBezTo>
                  <a:cubicBezTo>
                    <a:pt x="1831" y="2408"/>
                    <a:pt x="1831" y="2408"/>
                    <a:pt x="1831" y="2408"/>
                  </a:cubicBezTo>
                  <a:cubicBezTo>
                    <a:pt x="1718" y="2821"/>
                    <a:pt x="1718" y="2821"/>
                    <a:pt x="1718" y="2821"/>
                  </a:cubicBezTo>
                  <a:cubicBezTo>
                    <a:pt x="2517" y="3682"/>
                    <a:pt x="2517" y="3682"/>
                    <a:pt x="2517" y="3682"/>
                  </a:cubicBezTo>
                  <a:cubicBezTo>
                    <a:pt x="2731" y="3770"/>
                    <a:pt x="2731" y="3770"/>
                    <a:pt x="2731" y="3770"/>
                  </a:cubicBezTo>
                  <a:cubicBezTo>
                    <a:pt x="2882" y="3989"/>
                    <a:pt x="2882" y="3989"/>
                    <a:pt x="2882" y="3989"/>
                  </a:cubicBezTo>
                  <a:cubicBezTo>
                    <a:pt x="3623" y="4169"/>
                    <a:pt x="3623" y="4169"/>
                    <a:pt x="3623" y="4169"/>
                  </a:cubicBezTo>
                  <a:cubicBezTo>
                    <a:pt x="3585" y="5156"/>
                    <a:pt x="3585" y="5156"/>
                    <a:pt x="3585" y="5156"/>
                  </a:cubicBezTo>
                  <a:cubicBezTo>
                    <a:pt x="3585" y="5357"/>
                    <a:pt x="3585" y="5357"/>
                    <a:pt x="3585" y="5357"/>
                  </a:cubicBezTo>
                  <a:cubicBezTo>
                    <a:pt x="3585" y="5357"/>
                    <a:pt x="3146" y="5335"/>
                    <a:pt x="3006" y="5324"/>
                  </a:cubicBezTo>
                  <a:cubicBezTo>
                    <a:pt x="2863" y="5312"/>
                    <a:pt x="2453" y="5262"/>
                    <a:pt x="2453" y="5262"/>
                  </a:cubicBezTo>
                  <a:cubicBezTo>
                    <a:pt x="2453" y="5262"/>
                    <a:pt x="1950" y="5175"/>
                    <a:pt x="1685" y="5111"/>
                  </a:cubicBezTo>
                  <a:cubicBezTo>
                    <a:pt x="1437" y="5052"/>
                    <a:pt x="1043" y="4948"/>
                    <a:pt x="1043" y="4948"/>
                  </a:cubicBezTo>
                  <a:cubicBezTo>
                    <a:pt x="1004" y="5078"/>
                    <a:pt x="1004" y="5078"/>
                    <a:pt x="1004" y="5078"/>
                  </a:cubicBezTo>
                  <a:cubicBezTo>
                    <a:pt x="1004" y="5078"/>
                    <a:pt x="1004" y="5078"/>
                    <a:pt x="1004" y="5078"/>
                  </a:cubicBezTo>
                  <a:lnTo>
                    <a:pt x="1042" y="4952"/>
                  </a:lnTo>
                  <a:close/>
                  <a:moveTo>
                    <a:pt x="1836" y="1880"/>
                  </a:moveTo>
                  <a:cubicBezTo>
                    <a:pt x="1870" y="1854"/>
                    <a:pt x="1870" y="1854"/>
                    <a:pt x="1870" y="1854"/>
                  </a:cubicBezTo>
                  <a:cubicBezTo>
                    <a:pt x="1897" y="1827"/>
                    <a:pt x="1897" y="1827"/>
                    <a:pt x="1897" y="1827"/>
                  </a:cubicBezTo>
                  <a:cubicBezTo>
                    <a:pt x="1921" y="1827"/>
                    <a:pt x="1921" y="1827"/>
                    <a:pt x="1921" y="1827"/>
                  </a:cubicBezTo>
                  <a:cubicBezTo>
                    <a:pt x="1975" y="1827"/>
                    <a:pt x="1975" y="1827"/>
                    <a:pt x="1975" y="1827"/>
                  </a:cubicBezTo>
                  <a:cubicBezTo>
                    <a:pt x="2002" y="1827"/>
                    <a:pt x="2002" y="1827"/>
                    <a:pt x="2002" y="1827"/>
                  </a:cubicBezTo>
                  <a:cubicBezTo>
                    <a:pt x="2018" y="1805"/>
                    <a:pt x="2018" y="1805"/>
                    <a:pt x="2018" y="1805"/>
                  </a:cubicBezTo>
                  <a:cubicBezTo>
                    <a:pt x="2059" y="1773"/>
                    <a:pt x="2059" y="1773"/>
                    <a:pt x="2059" y="1773"/>
                  </a:cubicBezTo>
                  <a:cubicBezTo>
                    <a:pt x="2076" y="1739"/>
                    <a:pt x="2076" y="1739"/>
                    <a:pt x="2076" y="1739"/>
                  </a:cubicBezTo>
                  <a:cubicBezTo>
                    <a:pt x="2076" y="1739"/>
                    <a:pt x="2093" y="1715"/>
                    <a:pt x="2096" y="1705"/>
                  </a:cubicBezTo>
                  <a:cubicBezTo>
                    <a:pt x="2099" y="1695"/>
                    <a:pt x="2116" y="1645"/>
                    <a:pt x="2116" y="1645"/>
                  </a:cubicBezTo>
                  <a:cubicBezTo>
                    <a:pt x="2150" y="1614"/>
                    <a:pt x="2150" y="1614"/>
                    <a:pt x="2150" y="1614"/>
                  </a:cubicBezTo>
                  <a:cubicBezTo>
                    <a:pt x="2150" y="1631"/>
                    <a:pt x="2150" y="1631"/>
                    <a:pt x="2150" y="1631"/>
                  </a:cubicBezTo>
                  <a:cubicBezTo>
                    <a:pt x="2177" y="1634"/>
                    <a:pt x="2177" y="1634"/>
                    <a:pt x="2177" y="1634"/>
                  </a:cubicBezTo>
                  <a:cubicBezTo>
                    <a:pt x="2197" y="1648"/>
                    <a:pt x="2197" y="1648"/>
                    <a:pt x="2197" y="1648"/>
                  </a:cubicBezTo>
                  <a:cubicBezTo>
                    <a:pt x="2224" y="1614"/>
                    <a:pt x="2224" y="1614"/>
                    <a:pt x="2224" y="1614"/>
                  </a:cubicBezTo>
                  <a:cubicBezTo>
                    <a:pt x="2224" y="1584"/>
                    <a:pt x="2224" y="1584"/>
                    <a:pt x="2224" y="1584"/>
                  </a:cubicBezTo>
                  <a:cubicBezTo>
                    <a:pt x="2251" y="1584"/>
                    <a:pt x="2251" y="1584"/>
                    <a:pt x="2251" y="1584"/>
                  </a:cubicBezTo>
                  <a:cubicBezTo>
                    <a:pt x="2271" y="1567"/>
                    <a:pt x="2271" y="1567"/>
                    <a:pt x="2271" y="1567"/>
                  </a:cubicBezTo>
                  <a:cubicBezTo>
                    <a:pt x="2318" y="1513"/>
                    <a:pt x="2318" y="1513"/>
                    <a:pt x="2318" y="1513"/>
                  </a:cubicBezTo>
                  <a:cubicBezTo>
                    <a:pt x="2362" y="1486"/>
                    <a:pt x="2362" y="1486"/>
                    <a:pt x="2362" y="1486"/>
                  </a:cubicBezTo>
                  <a:cubicBezTo>
                    <a:pt x="2406" y="1486"/>
                    <a:pt x="2406" y="1486"/>
                    <a:pt x="2406" y="1486"/>
                  </a:cubicBezTo>
                  <a:cubicBezTo>
                    <a:pt x="2477" y="1446"/>
                    <a:pt x="2477" y="1446"/>
                    <a:pt x="2477" y="1446"/>
                  </a:cubicBezTo>
                  <a:cubicBezTo>
                    <a:pt x="2527" y="1415"/>
                    <a:pt x="2527" y="1415"/>
                    <a:pt x="2527" y="1415"/>
                  </a:cubicBezTo>
                  <a:cubicBezTo>
                    <a:pt x="2578" y="1415"/>
                    <a:pt x="2578" y="1415"/>
                    <a:pt x="2578" y="1415"/>
                  </a:cubicBezTo>
                  <a:cubicBezTo>
                    <a:pt x="2608" y="1399"/>
                    <a:pt x="2608" y="1399"/>
                    <a:pt x="2608" y="1399"/>
                  </a:cubicBezTo>
                  <a:cubicBezTo>
                    <a:pt x="2645" y="1399"/>
                    <a:pt x="2645" y="1399"/>
                    <a:pt x="2645" y="1399"/>
                  </a:cubicBezTo>
                  <a:cubicBezTo>
                    <a:pt x="2662" y="1348"/>
                    <a:pt x="2662" y="1348"/>
                    <a:pt x="2662" y="1348"/>
                  </a:cubicBezTo>
                  <a:cubicBezTo>
                    <a:pt x="2632" y="1294"/>
                    <a:pt x="2632" y="1294"/>
                    <a:pt x="2632" y="1294"/>
                  </a:cubicBezTo>
                  <a:cubicBezTo>
                    <a:pt x="2612" y="1264"/>
                    <a:pt x="2612" y="1264"/>
                    <a:pt x="2612" y="1264"/>
                  </a:cubicBezTo>
                  <a:cubicBezTo>
                    <a:pt x="2591" y="1203"/>
                    <a:pt x="2591" y="1203"/>
                    <a:pt x="2591" y="1203"/>
                  </a:cubicBezTo>
                  <a:cubicBezTo>
                    <a:pt x="2568" y="1163"/>
                    <a:pt x="2568" y="1163"/>
                    <a:pt x="2568" y="1163"/>
                  </a:cubicBezTo>
                  <a:cubicBezTo>
                    <a:pt x="2534" y="1126"/>
                    <a:pt x="2534" y="1126"/>
                    <a:pt x="2534" y="1126"/>
                  </a:cubicBezTo>
                  <a:cubicBezTo>
                    <a:pt x="2517" y="1126"/>
                    <a:pt x="2517" y="1126"/>
                    <a:pt x="2517" y="1126"/>
                  </a:cubicBezTo>
                  <a:cubicBezTo>
                    <a:pt x="2487" y="1126"/>
                    <a:pt x="2487" y="1126"/>
                    <a:pt x="2487" y="1126"/>
                  </a:cubicBezTo>
                  <a:cubicBezTo>
                    <a:pt x="2419" y="1126"/>
                    <a:pt x="2419" y="1126"/>
                    <a:pt x="2419" y="1126"/>
                  </a:cubicBezTo>
                  <a:cubicBezTo>
                    <a:pt x="2386" y="1099"/>
                    <a:pt x="2386" y="1099"/>
                    <a:pt x="2386" y="1099"/>
                  </a:cubicBezTo>
                  <a:cubicBezTo>
                    <a:pt x="2359" y="1072"/>
                    <a:pt x="2359" y="1072"/>
                    <a:pt x="2359" y="1072"/>
                  </a:cubicBezTo>
                  <a:cubicBezTo>
                    <a:pt x="2339" y="1045"/>
                    <a:pt x="2339" y="1045"/>
                    <a:pt x="2339" y="1045"/>
                  </a:cubicBezTo>
                  <a:cubicBezTo>
                    <a:pt x="2332" y="1008"/>
                    <a:pt x="2332" y="1008"/>
                    <a:pt x="2332" y="1008"/>
                  </a:cubicBezTo>
                  <a:cubicBezTo>
                    <a:pt x="2275" y="964"/>
                    <a:pt x="2275" y="964"/>
                    <a:pt x="2275" y="964"/>
                  </a:cubicBezTo>
                  <a:cubicBezTo>
                    <a:pt x="2214" y="964"/>
                    <a:pt x="2214" y="964"/>
                    <a:pt x="2214" y="964"/>
                  </a:cubicBezTo>
                  <a:cubicBezTo>
                    <a:pt x="2184" y="964"/>
                    <a:pt x="2184" y="964"/>
                    <a:pt x="2184" y="964"/>
                  </a:cubicBezTo>
                  <a:cubicBezTo>
                    <a:pt x="2130" y="947"/>
                    <a:pt x="2130" y="947"/>
                    <a:pt x="2130" y="947"/>
                  </a:cubicBezTo>
                  <a:cubicBezTo>
                    <a:pt x="2103" y="947"/>
                    <a:pt x="2103" y="947"/>
                    <a:pt x="2103" y="947"/>
                  </a:cubicBezTo>
                  <a:cubicBezTo>
                    <a:pt x="2072" y="930"/>
                    <a:pt x="2072" y="930"/>
                    <a:pt x="2072" y="930"/>
                  </a:cubicBezTo>
                  <a:cubicBezTo>
                    <a:pt x="2039" y="930"/>
                    <a:pt x="2039" y="930"/>
                    <a:pt x="2039" y="930"/>
                  </a:cubicBezTo>
                  <a:cubicBezTo>
                    <a:pt x="2018" y="984"/>
                    <a:pt x="2018" y="984"/>
                    <a:pt x="2018" y="984"/>
                  </a:cubicBezTo>
                  <a:cubicBezTo>
                    <a:pt x="2002" y="1024"/>
                    <a:pt x="2002" y="1024"/>
                    <a:pt x="2002" y="1024"/>
                  </a:cubicBezTo>
                  <a:cubicBezTo>
                    <a:pt x="2008" y="1078"/>
                    <a:pt x="2008" y="1078"/>
                    <a:pt x="2008" y="1078"/>
                  </a:cubicBezTo>
                  <a:cubicBezTo>
                    <a:pt x="2025" y="1109"/>
                    <a:pt x="2025" y="1109"/>
                    <a:pt x="2025" y="1109"/>
                  </a:cubicBezTo>
                  <a:cubicBezTo>
                    <a:pt x="1978" y="1163"/>
                    <a:pt x="1978" y="1163"/>
                    <a:pt x="1978" y="1163"/>
                  </a:cubicBezTo>
                  <a:cubicBezTo>
                    <a:pt x="1938" y="1179"/>
                    <a:pt x="1938" y="1179"/>
                    <a:pt x="1938" y="1179"/>
                  </a:cubicBezTo>
                  <a:cubicBezTo>
                    <a:pt x="1890" y="1250"/>
                    <a:pt x="1890" y="1250"/>
                    <a:pt x="1890" y="1250"/>
                  </a:cubicBezTo>
                  <a:cubicBezTo>
                    <a:pt x="1860" y="1291"/>
                    <a:pt x="1860" y="1291"/>
                    <a:pt x="1860" y="1291"/>
                  </a:cubicBezTo>
                  <a:cubicBezTo>
                    <a:pt x="1836" y="1331"/>
                    <a:pt x="1836" y="1331"/>
                    <a:pt x="1836" y="1331"/>
                  </a:cubicBezTo>
                  <a:cubicBezTo>
                    <a:pt x="1812" y="1358"/>
                    <a:pt x="1812" y="1358"/>
                    <a:pt x="1812" y="1358"/>
                  </a:cubicBezTo>
                  <a:cubicBezTo>
                    <a:pt x="1812" y="1385"/>
                    <a:pt x="1812" y="1385"/>
                    <a:pt x="1812" y="1385"/>
                  </a:cubicBezTo>
                  <a:cubicBezTo>
                    <a:pt x="1783" y="1405"/>
                    <a:pt x="1783" y="1405"/>
                    <a:pt x="1783" y="1405"/>
                  </a:cubicBezTo>
                  <a:cubicBezTo>
                    <a:pt x="1739" y="1432"/>
                    <a:pt x="1739" y="1432"/>
                    <a:pt x="1739" y="1432"/>
                  </a:cubicBezTo>
                  <a:cubicBezTo>
                    <a:pt x="1708" y="1479"/>
                    <a:pt x="1708" y="1479"/>
                    <a:pt x="1708" y="1479"/>
                  </a:cubicBezTo>
                  <a:cubicBezTo>
                    <a:pt x="1708" y="1493"/>
                    <a:pt x="1708" y="1493"/>
                    <a:pt x="1708" y="1493"/>
                  </a:cubicBezTo>
                  <a:cubicBezTo>
                    <a:pt x="1668" y="1527"/>
                    <a:pt x="1668" y="1527"/>
                    <a:pt x="1668" y="1527"/>
                  </a:cubicBezTo>
                  <a:cubicBezTo>
                    <a:pt x="1668" y="1567"/>
                    <a:pt x="1668" y="1567"/>
                    <a:pt x="1668" y="1567"/>
                  </a:cubicBezTo>
                  <a:cubicBezTo>
                    <a:pt x="1692" y="1591"/>
                    <a:pt x="1692" y="1591"/>
                    <a:pt x="1692" y="1591"/>
                  </a:cubicBezTo>
                  <a:cubicBezTo>
                    <a:pt x="1722" y="1631"/>
                    <a:pt x="1722" y="1631"/>
                    <a:pt x="1722" y="1631"/>
                  </a:cubicBezTo>
                  <a:cubicBezTo>
                    <a:pt x="1752" y="1661"/>
                    <a:pt x="1752" y="1661"/>
                    <a:pt x="1752" y="1661"/>
                  </a:cubicBezTo>
                  <a:cubicBezTo>
                    <a:pt x="1779" y="1698"/>
                    <a:pt x="1779" y="1698"/>
                    <a:pt x="1779" y="1698"/>
                  </a:cubicBezTo>
                  <a:cubicBezTo>
                    <a:pt x="1783" y="1715"/>
                    <a:pt x="1783" y="1715"/>
                    <a:pt x="1783" y="1715"/>
                  </a:cubicBezTo>
                  <a:cubicBezTo>
                    <a:pt x="1779" y="1739"/>
                    <a:pt x="1779" y="1739"/>
                    <a:pt x="1779" y="1739"/>
                  </a:cubicBezTo>
                  <a:cubicBezTo>
                    <a:pt x="1776" y="1805"/>
                    <a:pt x="1776" y="1805"/>
                    <a:pt x="1776" y="1805"/>
                  </a:cubicBezTo>
                  <a:cubicBezTo>
                    <a:pt x="1786" y="1880"/>
                    <a:pt x="1786" y="1880"/>
                    <a:pt x="1786" y="1880"/>
                  </a:cubicBezTo>
                  <a:cubicBezTo>
                    <a:pt x="1812" y="1880"/>
                    <a:pt x="1812" y="1880"/>
                    <a:pt x="1812" y="1880"/>
                  </a:cubicBezTo>
                  <a:lnTo>
                    <a:pt x="1836" y="1880"/>
                  </a:lnTo>
                  <a:close/>
                  <a:moveTo>
                    <a:pt x="2207" y="2426"/>
                  </a:moveTo>
                  <a:cubicBezTo>
                    <a:pt x="2227" y="2426"/>
                    <a:pt x="2227" y="2426"/>
                    <a:pt x="2227" y="2426"/>
                  </a:cubicBezTo>
                  <a:cubicBezTo>
                    <a:pt x="2264" y="2426"/>
                    <a:pt x="2264" y="2426"/>
                    <a:pt x="2264" y="2426"/>
                  </a:cubicBezTo>
                  <a:cubicBezTo>
                    <a:pt x="2264" y="2349"/>
                    <a:pt x="2264" y="2349"/>
                    <a:pt x="2264" y="2349"/>
                  </a:cubicBezTo>
                  <a:cubicBezTo>
                    <a:pt x="2645" y="2388"/>
                    <a:pt x="2645" y="2388"/>
                    <a:pt x="2645" y="2388"/>
                  </a:cubicBezTo>
                  <a:cubicBezTo>
                    <a:pt x="2645" y="2426"/>
                    <a:pt x="2645" y="2426"/>
                    <a:pt x="2645" y="2426"/>
                  </a:cubicBezTo>
                  <a:cubicBezTo>
                    <a:pt x="2662" y="2443"/>
                    <a:pt x="2662" y="2443"/>
                    <a:pt x="2662" y="2443"/>
                  </a:cubicBezTo>
                  <a:cubicBezTo>
                    <a:pt x="2686" y="2443"/>
                    <a:pt x="2686" y="2443"/>
                    <a:pt x="2686" y="2443"/>
                  </a:cubicBezTo>
                  <a:cubicBezTo>
                    <a:pt x="2713" y="2396"/>
                    <a:pt x="2713" y="2396"/>
                    <a:pt x="2713" y="2396"/>
                  </a:cubicBezTo>
                  <a:cubicBezTo>
                    <a:pt x="2982" y="2443"/>
                    <a:pt x="2982" y="2443"/>
                    <a:pt x="2982" y="2443"/>
                  </a:cubicBezTo>
                  <a:cubicBezTo>
                    <a:pt x="3087" y="1618"/>
                    <a:pt x="3087" y="1618"/>
                    <a:pt x="3087" y="1618"/>
                  </a:cubicBezTo>
                  <a:cubicBezTo>
                    <a:pt x="3067" y="1584"/>
                    <a:pt x="3067" y="1584"/>
                    <a:pt x="3067" y="1584"/>
                  </a:cubicBezTo>
                  <a:cubicBezTo>
                    <a:pt x="3033" y="1564"/>
                    <a:pt x="3033" y="1564"/>
                    <a:pt x="3033" y="1564"/>
                  </a:cubicBezTo>
                  <a:cubicBezTo>
                    <a:pt x="3016" y="1584"/>
                    <a:pt x="3016" y="1584"/>
                    <a:pt x="3016" y="1584"/>
                  </a:cubicBezTo>
                  <a:cubicBezTo>
                    <a:pt x="3019" y="1624"/>
                    <a:pt x="3019" y="1624"/>
                    <a:pt x="3019" y="1624"/>
                  </a:cubicBezTo>
                  <a:cubicBezTo>
                    <a:pt x="3019" y="1624"/>
                    <a:pt x="3023" y="1645"/>
                    <a:pt x="3023" y="1655"/>
                  </a:cubicBezTo>
                  <a:cubicBezTo>
                    <a:pt x="3023" y="1665"/>
                    <a:pt x="3023" y="1665"/>
                    <a:pt x="3023" y="1665"/>
                  </a:cubicBezTo>
                  <a:cubicBezTo>
                    <a:pt x="3033" y="1692"/>
                    <a:pt x="3033" y="1692"/>
                    <a:pt x="3033" y="1692"/>
                  </a:cubicBezTo>
                  <a:cubicBezTo>
                    <a:pt x="3033" y="1722"/>
                    <a:pt x="3033" y="1722"/>
                    <a:pt x="3033" y="1722"/>
                  </a:cubicBezTo>
                  <a:cubicBezTo>
                    <a:pt x="3016" y="1732"/>
                    <a:pt x="3016" y="1732"/>
                    <a:pt x="3016" y="1732"/>
                  </a:cubicBezTo>
                  <a:cubicBezTo>
                    <a:pt x="2986" y="1698"/>
                    <a:pt x="2986" y="1698"/>
                    <a:pt x="2986" y="1698"/>
                  </a:cubicBezTo>
                  <a:cubicBezTo>
                    <a:pt x="2962" y="1705"/>
                    <a:pt x="2962" y="1705"/>
                    <a:pt x="2962" y="1705"/>
                  </a:cubicBezTo>
                  <a:cubicBezTo>
                    <a:pt x="2959" y="1729"/>
                    <a:pt x="2959" y="1729"/>
                    <a:pt x="2959" y="1729"/>
                  </a:cubicBezTo>
                  <a:cubicBezTo>
                    <a:pt x="2952" y="1752"/>
                    <a:pt x="2952" y="1752"/>
                    <a:pt x="2952" y="1752"/>
                  </a:cubicBezTo>
                  <a:cubicBezTo>
                    <a:pt x="2935" y="1769"/>
                    <a:pt x="2935" y="1769"/>
                    <a:pt x="2935" y="1769"/>
                  </a:cubicBezTo>
                  <a:cubicBezTo>
                    <a:pt x="2912" y="1769"/>
                    <a:pt x="2912" y="1769"/>
                    <a:pt x="2912" y="1769"/>
                  </a:cubicBezTo>
                  <a:cubicBezTo>
                    <a:pt x="2888" y="1746"/>
                    <a:pt x="2888" y="1746"/>
                    <a:pt x="2888" y="1746"/>
                  </a:cubicBezTo>
                  <a:cubicBezTo>
                    <a:pt x="2908" y="1709"/>
                    <a:pt x="2908" y="1709"/>
                    <a:pt x="2908" y="1709"/>
                  </a:cubicBezTo>
                  <a:cubicBezTo>
                    <a:pt x="2925" y="1688"/>
                    <a:pt x="2925" y="1688"/>
                    <a:pt x="2925" y="1688"/>
                  </a:cubicBezTo>
                  <a:cubicBezTo>
                    <a:pt x="2932" y="1658"/>
                    <a:pt x="2932" y="1658"/>
                    <a:pt x="2932" y="1658"/>
                  </a:cubicBezTo>
                  <a:cubicBezTo>
                    <a:pt x="2915" y="1624"/>
                    <a:pt x="2915" y="1624"/>
                    <a:pt x="2915" y="1624"/>
                  </a:cubicBezTo>
                  <a:cubicBezTo>
                    <a:pt x="2871" y="1581"/>
                    <a:pt x="2871" y="1581"/>
                    <a:pt x="2871" y="1581"/>
                  </a:cubicBezTo>
                  <a:cubicBezTo>
                    <a:pt x="2847" y="1564"/>
                    <a:pt x="2847" y="1564"/>
                    <a:pt x="2847" y="1564"/>
                  </a:cubicBezTo>
                  <a:cubicBezTo>
                    <a:pt x="2810" y="1564"/>
                    <a:pt x="2810" y="1564"/>
                    <a:pt x="2810" y="1564"/>
                  </a:cubicBezTo>
                  <a:cubicBezTo>
                    <a:pt x="2780" y="1584"/>
                    <a:pt x="2780" y="1584"/>
                    <a:pt x="2780" y="1584"/>
                  </a:cubicBezTo>
                  <a:cubicBezTo>
                    <a:pt x="2746" y="1618"/>
                    <a:pt x="2746" y="1618"/>
                    <a:pt x="2746" y="1618"/>
                  </a:cubicBezTo>
                  <a:cubicBezTo>
                    <a:pt x="2716" y="1621"/>
                    <a:pt x="2716" y="1621"/>
                    <a:pt x="2716" y="1621"/>
                  </a:cubicBezTo>
                  <a:cubicBezTo>
                    <a:pt x="2682" y="1641"/>
                    <a:pt x="2682" y="1641"/>
                    <a:pt x="2682" y="1641"/>
                  </a:cubicBezTo>
                  <a:cubicBezTo>
                    <a:pt x="2662" y="1631"/>
                    <a:pt x="2662" y="1631"/>
                    <a:pt x="2662" y="1631"/>
                  </a:cubicBezTo>
                  <a:cubicBezTo>
                    <a:pt x="2689" y="1587"/>
                    <a:pt x="2689" y="1587"/>
                    <a:pt x="2689" y="1587"/>
                  </a:cubicBezTo>
                  <a:cubicBezTo>
                    <a:pt x="2716" y="1547"/>
                    <a:pt x="2716" y="1547"/>
                    <a:pt x="2716" y="1547"/>
                  </a:cubicBezTo>
                  <a:cubicBezTo>
                    <a:pt x="2733" y="1493"/>
                    <a:pt x="2733" y="1493"/>
                    <a:pt x="2733" y="1493"/>
                  </a:cubicBezTo>
                  <a:cubicBezTo>
                    <a:pt x="2713" y="1463"/>
                    <a:pt x="2713" y="1463"/>
                    <a:pt x="2713" y="1463"/>
                  </a:cubicBezTo>
                  <a:cubicBezTo>
                    <a:pt x="2662" y="1463"/>
                    <a:pt x="2662" y="1463"/>
                    <a:pt x="2662" y="1463"/>
                  </a:cubicBezTo>
                  <a:cubicBezTo>
                    <a:pt x="2605" y="1463"/>
                    <a:pt x="2605" y="1463"/>
                    <a:pt x="2605" y="1463"/>
                  </a:cubicBezTo>
                  <a:cubicBezTo>
                    <a:pt x="2507" y="1496"/>
                    <a:pt x="2507" y="1496"/>
                    <a:pt x="2507" y="1496"/>
                  </a:cubicBezTo>
                  <a:cubicBezTo>
                    <a:pt x="2436" y="1530"/>
                    <a:pt x="2436" y="1530"/>
                    <a:pt x="2436" y="1530"/>
                  </a:cubicBezTo>
                  <a:cubicBezTo>
                    <a:pt x="2359" y="1584"/>
                    <a:pt x="2359" y="1584"/>
                    <a:pt x="2359" y="1584"/>
                  </a:cubicBezTo>
                  <a:cubicBezTo>
                    <a:pt x="2322" y="1634"/>
                    <a:pt x="2322" y="1634"/>
                    <a:pt x="2322" y="1634"/>
                  </a:cubicBezTo>
                  <a:cubicBezTo>
                    <a:pt x="2318" y="1682"/>
                    <a:pt x="2318" y="1682"/>
                    <a:pt x="2318" y="1682"/>
                  </a:cubicBezTo>
                  <a:cubicBezTo>
                    <a:pt x="2288" y="1698"/>
                    <a:pt x="2288" y="1698"/>
                    <a:pt x="2288" y="1698"/>
                  </a:cubicBezTo>
                  <a:cubicBezTo>
                    <a:pt x="2234" y="1739"/>
                    <a:pt x="2234" y="1739"/>
                    <a:pt x="2234" y="1739"/>
                  </a:cubicBezTo>
                  <a:cubicBezTo>
                    <a:pt x="2207" y="1766"/>
                    <a:pt x="2207" y="1766"/>
                    <a:pt x="2207" y="1766"/>
                  </a:cubicBezTo>
                  <a:cubicBezTo>
                    <a:pt x="2207" y="1820"/>
                    <a:pt x="2207" y="1820"/>
                    <a:pt x="2207" y="1820"/>
                  </a:cubicBezTo>
                  <a:cubicBezTo>
                    <a:pt x="2207" y="1843"/>
                    <a:pt x="2207" y="1843"/>
                    <a:pt x="2207" y="1843"/>
                  </a:cubicBezTo>
                  <a:cubicBezTo>
                    <a:pt x="2207" y="1843"/>
                    <a:pt x="2221" y="1847"/>
                    <a:pt x="2237" y="1847"/>
                  </a:cubicBezTo>
                  <a:cubicBezTo>
                    <a:pt x="2254" y="1847"/>
                    <a:pt x="2278" y="1847"/>
                    <a:pt x="2278" y="1847"/>
                  </a:cubicBezTo>
                  <a:cubicBezTo>
                    <a:pt x="2308" y="1847"/>
                    <a:pt x="2308" y="1847"/>
                    <a:pt x="2308" y="1847"/>
                  </a:cubicBezTo>
                  <a:cubicBezTo>
                    <a:pt x="2305" y="1880"/>
                    <a:pt x="2305" y="1880"/>
                    <a:pt x="2305" y="1880"/>
                  </a:cubicBezTo>
                  <a:cubicBezTo>
                    <a:pt x="2285" y="1880"/>
                    <a:pt x="2285" y="1880"/>
                    <a:pt x="2285" y="1880"/>
                  </a:cubicBezTo>
                  <a:cubicBezTo>
                    <a:pt x="2248" y="1897"/>
                    <a:pt x="2248" y="1897"/>
                    <a:pt x="2248" y="1897"/>
                  </a:cubicBezTo>
                  <a:cubicBezTo>
                    <a:pt x="2251" y="1924"/>
                    <a:pt x="2251" y="1924"/>
                    <a:pt x="2251" y="1924"/>
                  </a:cubicBezTo>
                  <a:cubicBezTo>
                    <a:pt x="2285" y="1938"/>
                    <a:pt x="2285" y="1938"/>
                    <a:pt x="2285" y="1938"/>
                  </a:cubicBezTo>
                  <a:cubicBezTo>
                    <a:pt x="2345" y="1918"/>
                    <a:pt x="2345" y="1918"/>
                    <a:pt x="2345" y="1918"/>
                  </a:cubicBezTo>
                  <a:cubicBezTo>
                    <a:pt x="2382" y="1904"/>
                    <a:pt x="2382" y="1904"/>
                    <a:pt x="2382" y="1904"/>
                  </a:cubicBezTo>
                  <a:cubicBezTo>
                    <a:pt x="2423" y="1911"/>
                    <a:pt x="2423" y="1911"/>
                    <a:pt x="2423" y="1911"/>
                  </a:cubicBezTo>
                  <a:cubicBezTo>
                    <a:pt x="2483" y="1928"/>
                    <a:pt x="2483" y="1928"/>
                    <a:pt x="2483" y="1928"/>
                  </a:cubicBezTo>
                  <a:cubicBezTo>
                    <a:pt x="2494" y="1953"/>
                    <a:pt x="2494" y="1953"/>
                    <a:pt x="2494" y="1953"/>
                  </a:cubicBezTo>
                  <a:cubicBezTo>
                    <a:pt x="2467" y="1953"/>
                    <a:pt x="2467" y="1953"/>
                    <a:pt x="2467" y="1953"/>
                  </a:cubicBezTo>
                  <a:cubicBezTo>
                    <a:pt x="2409" y="1953"/>
                    <a:pt x="2409" y="1953"/>
                    <a:pt x="2409" y="1953"/>
                  </a:cubicBezTo>
                  <a:cubicBezTo>
                    <a:pt x="2379" y="1975"/>
                    <a:pt x="2379" y="1975"/>
                    <a:pt x="2379" y="1975"/>
                  </a:cubicBezTo>
                  <a:cubicBezTo>
                    <a:pt x="2315" y="1971"/>
                    <a:pt x="2315" y="1971"/>
                    <a:pt x="2315" y="1971"/>
                  </a:cubicBezTo>
                  <a:cubicBezTo>
                    <a:pt x="2291" y="1978"/>
                    <a:pt x="2291" y="1978"/>
                    <a:pt x="2291" y="1978"/>
                  </a:cubicBezTo>
                  <a:cubicBezTo>
                    <a:pt x="2251" y="1982"/>
                    <a:pt x="2251" y="1982"/>
                    <a:pt x="2251" y="1982"/>
                  </a:cubicBezTo>
                  <a:cubicBezTo>
                    <a:pt x="2224" y="2005"/>
                    <a:pt x="2224" y="2005"/>
                    <a:pt x="2224" y="2005"/>
                  </a:cubicBezTo>
                  <a:cubicBezTo>
                    <a:pt x="2227" y="2049"/>
                    <a:pt x="2227" y="2049"/>
                    <a:pt x="2227" y="2049"/>
                  </a:cubicBezTo>
                  <a:cubicBezTo>
                    <a:pt x="2241" y="2089"/>
                    <a:pt x="2241" y="2089"/>
                    <a:pt x="2241" y="2089"/>
                  </a:cubicBezTo>
                  <a:cubicBezTo>
                    <a:pt x="2264" y="2147"/>
                    <a:pt x="2264" y="2147"/>
                    <a:pt x="2264" y="2147"/>
                  </a:cubicBezTo>
                  <a:cubicBezTo>
                    <a:pt x="2325" y="2157"/>
                    <a:pt x="2325" y="2157"/>
                    <a:pt x="2325" y="2157"/>
                  </a:cubicBezTo>
                  <a:cubicBezTo>
                    <a:pt x="2433" y="2201"/>
                    <a:pt x="2433" y="2201"/>
                    <a:pt x="2433" y="2201"/>
                  </a:cubicBezTo>
                  <a:cubicBezTo>
                    <a:pt x="2477" y="2201"/>
                    <a:pt x="2477" y="2201"/>
                    <a:pt x="2477" y="2201"/>
                  </a:cubicBezTo>
                  <a:cubicBezTo>
                    <a:pt x="2558" y="2187"/>
                    <a:pt x="2558" y="2187"/>
                    <a:pt x="2558" y="2187"/>
                  </a:cubicBezTo>
                  <a:cubicBezTo>
                    <a:pt x="2605" y="2201"/>
                    <a:pt x="2605" y="2201"/>
                    <a:pt x="2605" y="2201"/>
                  </a:cubicBezTo>
                  <a:cubicBezTo>
                    <a:pt x="2647" y="2231"/>
                    <a:pt x="2647" y="2231"/>
                    <a:pt x="2647" y="2231"/>
                  </a:cubicBezTo>
                  <a:cubicBezTo>
                    <a:pt x="2696" y="2251"/>
                    <a:pt x="2696" y="2251"/>
                    <a:pt x="2696" y="2251"/>
                  </a:cubicBezTo>
                  <a:cubicBezTo>
                    <a:pt x="2719" y="2265"/>
                    <a:pt x="2719" y="2265"/>
                    <a:pt x="2719" y="2265"/>
                  </a:cubicBezTo>
                  <a:cubicBezTo>
                    <a:pt x="2777" y="2288"/>
                    <a:pt x="2777" y="2288"/>
                    <a:pt x="2777" y="2288"/>
                  </a:cubicBezTo>
                  <a:cubicBezTo>
                    <a:pt x="2783" y="2315"/>
                    <a:pt x="2783" y="2315"/>
                    <a:pt x="2783" y="2315"/>
                  </a:cubicBezTo>
                  <a:cubicBezTo>
                    <a:pt x="2743" y="2335"/>
                    <a:pt x="2743" y="2335"/>
                    <a:pt x="2743" y="2335"/>
                  </a:cubicBezTo>
                  <a:cubicBezTo>
                    <a:pt x="2703" y="2322"/>
                    <a:pt x="2703" y="2322"/>
                    <a:pt x="2703" y="2322"/>
                  </a:cubicBezTo>
                  <a:cubicBezTo>
                    <a:pt x="2571" y="2302"/>
                    <a:pt x="2571" y="2302"/>
                    <a:pt x="2571" y="2302"/>
                  </a:cubicBezTo>
                  <a:cubicBezTo>
                    <a:pt x="2504" y="2278"/>
                    <a:pt x="2504" y="2278"/>
                    <a:pt x="2504" y="2278"/>
                  </a:cubicBezTo>
                  <a:cubicBezTo>
                    <a:pt x="2463" y="2278"/>
                    <a:pt x="2463" y="2278"/>
                    <a:pt x="2463" y="2278"/>
                  </a:cubicBezTo>
                  <a:cubicBezTo>
                    <a:pt x="2416" y="2278"/>
                    <a:pt x="2416" y="2278"/>
                    <a:pt x="2416" y="2278"/>
                  </a:cubicBezTo>
                  <a:cubicBezTo>
                    <a:pt x="2339" y="2278"/>
                    <a:pt x="2339" y="2278"/>
                    <a:pt x="2339" y="2278"/>
                  </a:cubicBezTo>
                  <a:cubicBezTo>
                    <a:pt x="2295" y="2278"/>
                    <a:pt x="2295" y="2278"/>
                    <a:pt x="2295" y="2278"/>
                  </a:cubicBezTo>
                  <a:cubicBezTo>
                    <a:pt x="2227" y="2288"/>
                    <a:pt x="2227" y="2288"/>
                    <a:pt x="2227" y="2288"/>
                  </a:cubicBezTo>
                  <a:cubicBezTo>
                    <a:pt x="2207" y="2312"/>
                    <a:pt x="2207" y="2312"/>
                    <a:pt x="2207" y="2312"/>
                  </a:cubicBezTo>
                  <a:cubicBezTo>
                    <a:pt x="2207" y="2349"/>
                    <a:pt x="2207" y="2349"/>
                    <a:pt x="2207" y="2349"/>
                  </a:cubicBezTo>
                  <a:lnTo>
                    <a:pt x="2207" y="2426"/>
                  </a:lnTo>
                  <a:close/>
                  <a:moveTo>
                    <a:pt x="3198" y="880"/>
                  </a:moveTo>
                  <a:cubicBezTo>
                    <a:pt x="3178" y="880"/>
                    <a:pt x="3178" y="880"/>
                    <a:pt x="3178" y="880"/>
                  </a:cubicBezTo>
                  <a:cubicBezTo>
                    <a:pt x="3178" y="863"/>
                    <a:pt x="3178" y="863"/>
                    <a:pt x="3178" y="863"/>
                  </a:cubicBezTo>
                  <a:cubicBezTo>
                    <a:pt x="3147" y="863"/>
                    <a:pt x="3147" y="863"/>
                    <a:pt x="3147" y="863"/>
                  </a:cubicBezTo>
                  <a:cubicBezTo>
                    <a:pt x="3124" y="863"/>
                    <a:pt x="3124" y="863"/>
                    <a:pt x="3124" y="863"/>
                  </a:cubicBezTo>
                  <a:cubicBezTo>
                    <a:pt x="3100" y="842"/>
                    <a:pt x="3100" y="842"/>
                    <a:pt x="3100" y="842"/>
                  </a:cubicBezTo>
                  <a:cubicBezTo>
                    <a:pt x="3087" y="775"/>
                    <a:pt x="3087" y="775"/>
                    <a:pt x="3087" y="775"/>
                  </a:cubicBezTo>
                  <a:cubicBezTo>
                    <a:pt x="3087" y="741"/>
                    <a:pt x="3087" y="741"/>
                    <a:pt x="3087" y="741"/>
                  </a:cubicBezTo>
                  <a:cubicBezTo>
                    <a:pt x="3036" y="694"/>
                    <a:pt x="3036" y="694"/>
                    <a:pt x="3036" y="694"/>
                  </a:cubicBezTo>
                  <a:cubicBezTo>
                    <a:pt x="3019" y="667"/>
                    <a:pt x="3019" y="667"/>
                    <a:pt x="3019" y="667"/>
                  </a:cubicBezTo>
                  <a:cubicBezTo>
                    <a:pt x="2996" y="650"/>
                    <a:pt x="2996" y="650"/>
                    <a:pt x="2996" y="650"/>
                  </a:cubicBezTo>
                  <a:cubicBezTo>
                    <a:pt x="2969" y="634"/>
                    <a:pt x="2969" y="634"/>
                    <a:pt x="2969" y="634"/>
                  </a:cubicBezTo>
                  <a:cubicBezTo>
                    <a:pt x="2952" y="620"/>
                    <a:pt x="2952" y="620"/>
                    <a:pt x="2952" y="620"/>
                  </a:cubicBezTo>
                  <a:cubicBezTo>
                    <a:pt x="2942" y="590"/>
                    <a:pt x="2942" y="590"/>
                    <a:pt x="2942" y="590"/>
                  </a:cubicBezTo>
                  <a:cubicBezTo>
                    <a:pt x="2932" y="569"/>
                    <a:pt x="2932" y="569"/>
                    <a:pt x="2932" y="569"/>
                  </a:cubicBezTo>
                  <a:cubicBezTo>
                    <a:pt x="2905" y="569"/>
                    <a:pt x="2905" y="569"/>
                    <a:pt x="2905" y="569"/>
                  </a:cubicBezTo>
                  <a:cubicBezTo>
                    <a:pt x="2885" y="569"/>
                    <a:pt x="2885" y="569"/>
                    <a:pt x="2885" y="569"/>
                  </a:cubicBezTo>
                  <a:cubicBezTo>
                    <a:pt x="2851" y="613"/>
                    <a:pt x="2851" y="613"/>
                    <a:pt x="2851" y="613"/>
                  </a:cubicBezTo>
                  <a:cubicBezTo>
                    <a:pt x="2821" y="634"/>
                    <a:pt x="2821" y="634"/>
                    <a:pt x="2821" y="634"/>
                  </a:cubicBezTo>
                  <a:cubicBezTo>
                    <a:pt x="2804" y="634"/>
                    <a:pt x="2804" y="634"/>
                    <a:pt x="2804" y="634"/>
                  </a:cubicBezTo>
                  <a:cubicBezTo>
                    <a:pt x="2787" y="657"/>
                    <a:pt x="2787" y="657"/>
                    <a:pt x="2787" y="657"/>
                  </a:cubicBezTo>
                  <a:cubicBezTo>
                    <a:pt x="2760" y="657"/>
                    <a:pt x="2760" y="657"/>
                    <a:pt x="2760" y="657"/>
                  </a:cubicBezTo>
                  <a:cubicBezTo>
                    <a:pt x="2750" y="691"/>
                    <a:pt x="2750" y="691"/>
                    <a:pt x="2750" y="691"/>
                  </a:cubicBezTo>
                  <a:cubicBezTo>
                    <a:pt x="2787" y="691"/>
                    <a:pt x="2787" y="691"/>
                    <a:pt x="2787" y="691"/>
                  </a:cubicBezTo>
                  <a:cubicBezTo>
                    <a:pt x="2844" y="691"/>
                    <a:pt x="2844" y="691"/>
                    <a:pt x="2844" y="691"/>
                  </a:cubicBezTo>
                  <a:cubicBezTo>
                    <a:pt x="2861" y="718"/>
                    <a:pt x="2861" y="718"/>
                    <a:pt x="2861" y="718"/>
                  </a:cubicBezTo>
                  <a:cubicBezTo>
                    <a:pt x="2790" y="718"/>
                    <a:pt x="2790" y="718"/>
                    <a:pt x="2790" y="718"/>
                  </a:cubicBezTo>
                  <a:cubicBezTo>
                    <a:pt x="2767" y="718"/>
                    <a:pt x="2767" y="718"/>
                    <a:pt x="2767" y="718"/>
                  </a:cubicBezTo>
                  <a:cubicBezTo>
                    <a:pt x="2719" y="735"/>
                    <a:pt x="2719" y="735"/>
                    <a:pt x="2719" y="735"/>
                  </a:cubicBezTo>
                  <a:cubicBezTo>
                    <a:pt x="2699" y="768"/>
                    <a:pt x="2699" y="768"/>
                    <a:pt x="2699" y="768"/>
                  </a:cubicBezTo>
                  <a:cubicBezTo>
                    <a:pt x="2709" y="768"/>
                    <a:pt x="2709" y="768"/>
                    <a:pt x="2709" y="768"/>
                  </a:cubicBezTo>
                  <a:cubicBezTo>
                    <a:pt x="2736" y="768"/>
                    <a:pt x="2736" y="768"/>
                    <a:pt x="2736" y="768"/>
                  </a:cubicBezTo>
                  <a:cubicBezTo>
                    <a:pt x="2753" y="768"/>
                    <a:pt x="2753" y="768"/>
                    <a:pt x="2753" y="768"/>
                  </a:cubicBezTo>
                  <a:cubicBezTo>
                    <a:pt x="2780" y="768"/>
                    <a:pt x="2780" y="768"/>
                    <a:pt x="2780" y="768"/>
                  </a:cubicBezTo>
                  <a:cubicBezTo>
                    <a:pt x="2817" y="768"/>
                    <a:pt x="2817" y="768"/>
                    <a:pt x="2817" y="768"/>
                  </a:cubicBezTo>
                  <a:cubicBezTo>
                    <a:pt x="2831" y="795"/>
                    <a:pt x="2831" y="795"/>
                    <a:pt x="2831" y="795"/>
                  </a:cubicBezTo>
                  <a:cubicBezTo>
                    <a:pt x="2777" y="812"/>
                    <a:pt x="2777" y="812"/>
                    <a:pt x="2777" y="812"/>
                  </a:cubicBezTo>
                  <a:cubicBezTo>
                    <a:pt x="2777" y="812"/>
                    <a:pt x="2777" y="812"/>
                    <a:pt x="2746" y="812"/>
                  </a:cubicBezTo>
                  <a:cubicBezTo>
                    <a:pt x="2733" y="812"/>
                    <a:pt x="2733" y="812"/>
                    <a:pt x="2733" y="812"/>
                  </a:cubicBezTo>
                  <a:cubicBezTo>
                    <a:pt x="2679" y="812"/>
                    <a:pt x="2679" y="812"/>
                    <a:pt x="2679" y="812"/>
                  </a:cubicBezTo>
                  <a:cubicBezTo>
                    <a:pt x="2632" y="836"/>
                    <a:pt x="2632" y="836"/>
                    <a:pt x="2632" y="836"/>
                  </a:cubicBezTo>
                  <a:cubicBezTo>
                    <a:pt x="2632" y="880"/>
                    <a:pt x="2632" y="880"/>
                    <a:pt x="2632" y="880"/>
                  </a:cubicBezTo>
                  <a:cubicBezTo>
                    <a:pt x="2662" y="880"/>
                    <a:pt x="2662" y="880"/>
                    <a:pt x="2662" y="880"/>
                  </a:cubicBezTo>
                  <a:cubicBezTo>
                    <a:pt x="2696" y="907"/>
                    <a:pt x="2696" y="907"/>
                    <a:pt x="2696" y="907"/>
                  </a:cubicBezTo>
                  <a:cubicBezTo>
                    <a:pt x="2719" y="930"/>
                    <a:pt x="2719" y="930"/>
                    <a:pt x="2719" y="930"/>
                  </a:cubicBezTo>
                  <a:cubicBezTo>
                    <a:pt x="2746" y="950"/>
                    <a:pt x="2746" y="950"/>
                    <a:pt x="2746" y="950"/>
                  </a:cubicBezTo>
                  <a:cubicBezTo>
                    <a:pt x="2746" y="930"/>
                    <a:pt x="2746" y="930"/>
                    <a:pt x="2746" y="930"/>
                  </a:cubicBezTo>
                  <a:cubicBezTo>
                    <a:pt x="2787" y="917"/>
                    <a:pt x="2787" y="917"/>
                    <a:pt x="2787" y="917"/>
                  </a:cubicBezTo>
                  <a:cubicBezTo>
                    <a:pt x="2787" y="930"/>
                    <a:pt x="2787" y="930"/>
                    <a:pt x="2787" y="930"/>
                  </a:cubicBezTo>
                  <a:cubicBezTo>
                    <a:pt x="2787" y="954"/>
                    <a:pt x="2787" y="954"/>
                    <a:pt x="2787" y="954"/>
                  </a:cubicBezTo>
                  <a:cubicBezTo>
                    <a:pt x="2827" y="957"/>
                    <a:pt x="2827" y="957"/>
                    <a:pt x="2827" y="957"/>
                  </a:cubicBezTo>
                  <a:cubicBezTo>
                    <a:pt x="2827" y="930"/>
                    <a:pt x="2827" y="930"/>
                    <a:pt x="2827" y="930"/>
                  </a:cubicBezTo>
                  <a:cubicBezTo>
                    <a:pt x="2858" y="910"/>
                    <a:pt x="2858" y="910"/>
                    <a:pt x="2858" y="910"/>
                  </a:cubicBezTo>
                  <a:cubicBezTo>
                    <a:pt x="2871" y="880"/>
                    <a:pt x="2871" y="880"/>
                    <a:pt x="2871" y="880"/>
                  </a:cubicBezTo>
                  <a:cubicBezTo>
                    <a:pt x="2922" y="880"/>
                    <a:pt x="2922" y="880"/>
                    <a:pt x="2922" y="880"/>
                  </a:cubicBezTo>
                  <a:cubicBezTo>
                    <a:pt x="2935" y="880"/>
                    <a:pt x="2935" y="880"/>
                    <a:pt x="2935" y="880"/>
                  </a:cubicBezTo>
                  <a:cubicBezTo>
                    <a:pt x="2935" y="880"/>
                    <a:pt x="2935" y="880"/>
                    <a:pt x="2915" y="893"/>
                  </a:cubicBezTo>
                  <a:cubicBezTo>
                    <a:pt x="2895" y="907"/>
                    <a:pt x="2905" y="930"/>
                    <a:pt x="2905" y="930"/>
                  </a:cubicBezTo>
                  <a:cubicBezTo>
                    <a:pt x="2905" y="947"/>
                    <a:pt x="2905" y="947"/>
                    <a:pt x="2905" y="947"/>
                  </a:cubicBezTo>
                  <a:cubicBezTo>
                    <a:pt x="2922" y="960"/>
                    <a:pt x="2922" y="960"/>
                    <a:pt x="2922" y="960"/>
                  </a:cubicBezTo>
                  <a:cubicBezTo>
                    <a:pt x="2938" y="947"/>
                    <a:pt x="2938" y="947"/>
                    <a:pt x="2938" y="947"/>
                  </a:cubicBezTo>
                  <a:cubicBezTo>
                    <a:pt x="2938" y="947"/>
                    <a:pt x="2962" y="930"/>
                    <a:pt x="2972" y="930"/>
                  </a:cubicBezTo>
                  <a:cubicBezTo>
                    <a:pt x="2982" y="930"/>
                    <a:pt x="3003" y="930"/>
                    <a:pt x="3003" y="930"/>
                  </a:cubicBezTo>
                  <a:cubicBezTo>
                    <a:pt x="3016" y="960"/>
                    <a:pt x="3016" y="960"/>
                    <a:pt x="3016" y="960"/>
                  </a:cubicBezTo>
                  <a:cubicBezTo>
                    <a:pt x="3033" y="960"/>
                    <a:pt x="3033" y="960"/>
                    <a:pt x="3033" y="960"/>
                  </a:cubicBezTo>
                  <a:cubicBezTo>
                    <a:pt x="3087" y="930"/>
                    <a:pt x="3087" y="930"/>
                    <a:pt x="3087" y="930"/>
                  </a:cubicBezTo>
                  <a:cubicBezTo>
                    <a:pt x="3063" y="1008"/>
                    <a:pt x="3063" y="1008"/>
                    <a:pt x="3063" y="1008"/>
                  </a:cubicBezTo>
                  <a:cubicBezTo>
                    <a:pt x="3053" y="1008"/>
                    <a:pt x="3053" y="1008"/>
                    <a:pt x="3053" y="1008"/>
                  </a:cubicBezTo>
                  <a:cubicBezTo>
                    <a:pt x="3053" y="1008"/>
                    <a:pt x="3009" y="1008"/>
                    <a:pt x="3003" y="1008"/>
                  </a:cubicBezTo>
                  <a:cubicBezTo>
                    <a:pt x="2996" y="1008"/>
                    <a:pt x="2959" y="1018"/>
                    <a:pt x="2959" y="1018"/>
                  </a:cubicBezTo>
                  <a:cubicBezTo>
                    <a:pt x="2935" y="1018"/>
                    <a:pt x="2935" y="1018"/>
                    <a:pt x="2935" y="1018"/>
                  </a:cubicBezTo>
                  <a:cubicBezTo>
                    <a:pt x="2827" y="1051"/>
                    <a:pt x="2827" y="1051"/>
                    <a:pt x="2827" y="1051"/>
                  </a:cubicBezTo>
                  <a:cubicBezTo>
                    <a:pt x="2841" y="1065"/>
                    <a:pt x="2841" y="1065"/>
                    <a:pt x="2841" y="1065"/>
                  </a:cubicBezTo>
                  <a:cubicBezTo>
                    <a:pt x="2841" y="1104"/>
                    <a:pt x="2841" y="1104"/>
                    <a:pt x="2841" y="1104"/>
                  </a:cubicBezTo>
                  <a:cubicBezTo>
                    <a:pt x="2868" y="1132"/>
                    <a:pt x="2868" y="1132"/>
                    <a:pt x="2868" y="1132"/>
                  </a:cubicBezTo>
                  <a:cubicBezTo>
                    <a:pt x="2888" y="1156"/>
                    <a:pt x="2888" y="1156"/>
                    <a:pt x="2888" y="1156"/>
                  </a:cubicBezTo>
                  <a:cubicBezTo>
                    <a:pt x="2908" y="1156"/>
                    <a:pt x="2908" y="1156"/>
                    <a:pt x="2908" y="1156"/>
                  </a:cubicBezTo>
                  <a:cubicBezTo>
                    <a:pt x="2959" y="1156"/>
                    <a:pt x="2959" y="1156"/>
                    <a:pt x="2959" y="1156"/>
                  </a:cubicBezTo>
                  <a:cubicBezTo>
                    <a:pt x="3029" y="1139"/>
                    <a:pt x="3029" y="1139"/>
                    <a:pt x="3029" y="1139"/>
                  </a:cubicBezTo>
                  <a:cubicBezTo>
                    <a:pt x="3070" y="1102"/>
                    <a:pt x="3070" y="1102"/>
                    <a:pt x="3070" y="1102"/>
                  </a:cubicBezTo>
                  <a:cubicBezTo>
                    <a:pt x="3117" y="1051"/>
                    <a:pt x="3117" y="1051"/>
                    <a:pt x="3117" y="1051"/>
                  </a:cubicBezTo>
                  <a:cubicBezTo>
                    <a:pt x="3178" y="1051"/>
                    <a:pt x="3178" y="1051"/>
                    <a:pt x="3178" y="1051"/>
                  </a:cubicBezTo>
                  <a:lnTo>
                    <a:pt x="3198" y="880"/>
                  </a:lnTo>
                  <a:close/>
                  <a:moveTo>
                    <a:pt x="2753" y="519"/>
                  </a:moveTo>
                  <a:cubicBezTo>
                    <a:pt x="2787" y="502"/>
                    <a:pt x="2787" y="502"/>
                    <a:pt x="2787" y="502"/>
                  </a:cubicBezTo>
                  <a:cubicBezTo>
                    <a:pt x="2787" y="502"/>
                    <a:pt x="2810" y="502"/>
                    <a:pt x="2834" y="492"/>
                  </a:cubicBezTo>
                  <a:cubicBezTo>
                    <a:pt x="2858" y="482"/>
                    <a:pt x="2861" y="475"/>
                    <a:pt x="2861" y="475"/>
                  </a:cubicBezTo>
                  <a:cubicBezTo>
                    <a:pt x="2868" y="398"/>
                    <a:pt x="2868" y="398"/>
                    <a:pt x="2868" y="398"/>
                  </a:cubicBezTo>
                  <a:cubicBezTo>
                    <a:pt x="2871" y="371"/>
                    <a:pt x="2871" y="371"/>
                    <a:pt x="2871" y="371"/>
                  </a:cubicBezTo>
                  <a:cubicBezTo>
                    <a:pt x="2915" y="313"/>
                    <a:pt x="2915" y="313"/>
                    <a:pt x="2915" y="313"/>
                  </a:cubicBezTo>
                  <a:cubicBezTo>
                    <a:pt x="2895" y="263"/>
                    <a:pt x="2895" y="263"/>
                    <a:pt x="2895" y="263"/>
                  </a:cubicBezTo>
                  <a:cubicBezTo>
                    <a:pt x="2858" y="283"/>
                    <a:pt x="2858" y="283"/>
                    <a:pt x="2858" y="283"/>
                  </a:cubicBezTo>
                  <a:cubicBezTo>
                    <a:pt x="2827" y="323"/>
                    <a:pt x="2827" y="323"/>
                    <a:pt x="2827" y="323"/>
                  </a:cubicBezTo>
                  <a:cubicBezTo>
                    <a:pt x="2804" y="307"/>
                    <a:pt x="2804" y="307"/>
                    <a:pt x="2804" y="307"/>
                  </a:cubicBezTo>
                  <a:cubicBezTo>
                    <a:pt x="2736" y="283"/>
                    <a:pt x="2736" y="283"/>
                    <a:pt x="2736" y="283"/>
                  </a:cubicBezTo>
                  <a:cubicBezTo>
                    <a:pt x="2736" y="283"/>
                    <a:pt x="2723" y="297"/>
                    <a:pt x="2709" y="303"/>
                  </a:cubicBezTo>
                  <a:cubicBezTo>
                    <a:pt x="2696" y="310"/>
                    <a:pt x="2662" y="327"/>
                    <a:pt x="2662" y="327"/>
                  </a:cubicBezTo>
                  <a:cubicBezTo>
                    <a:pt x="2632" y="357"/>
                    <a:pt x="2632" y="357"/>
                    <a:pt x="2632" y="357"/>
                  </a:cubicBezTo>
                  <a:cubicBezTo>
                    <a:pt x="2558" y="408"/>
                    <a:pt x="2558" y="408"/>
                    <a:pt x="2558" y="408"/>
                  </a:cubicBezTo>
                  <a:cubicBezTo>
                    <a:pt x="2500" y="447"/>
                    <a:pt x="2500" y="447"/>
                    <a:pt x="2500" y="447"/>
                  </a:cubicBezTo>
                  <a:cubicBezTo>
                    <a:pt x="2457" y="462"/>
                    <a:pt x="2457" y="462"/>
                    <a:pt x="2457" y="462"/>
                  </a:cubicBezTo>
                  <a:cubicBezTo>
                    <a:pt x="2423" y="482"/>
                    <a:pt x="2423" y="482"/>
                    <a:pt x="2423" y="482"/>
                  </a:cubicBezTo>
                  <a:cubicBezTo>
                    <a:pt x="2372" y="512"/>
                    <a:pt x="2372" y="512"/>
                    <a:pt x="2372" y="512"/>
                  </a:cubicBezTo>
                  <a:cubicBezTo>
                    <a:pt x="2362" y="549"/>
                    <a:pt x="2362" y="549"/>
                    <a:pt x="2362" y="549"/>
                  </a:cubicBezTo>
                  <a:cubicBezTo>
                    <a:pt x="2362" y="549"/>
                    <a:pt x="2362" y="549"/>
                    <a:pt x="2345" y="550"/>
                  </a:cubicBezTo>
                  <a:cubicBezTo>
                    <a:pt x="2328" y="551"/>
                    <a:pt x="2345" y="603"/>
                    <a:pt x="2345" y="603"/>
                  </a:cubicBezTo>
                  <a:cubicBezTo>
                    <a:pt x="2362" y="600"/>
                    <a:pt x="2362" y="600"/>
                    <a:pt x="2362" y="600"/>
                  </a:cubicBezTo>
                  <a:cubicBezTo>
                    <a:pt x="2403" y="586"/>
                    <a:pt x="2403" y="586"/>
                    <a:pt x="2403" y="586"/>
                  </a:cubicBezTo>
                  <a:cubicBezTo>
                    <a:pt x="2423" y="617"/>
                    <a:pt x="2423" y="617"/>
                    <a:pt x="2423" y="617"/>
                  </a:cubicBezTo>
                  <a:cubicBezTo>
                    <a:pt x="2460" y="603"/>
                    <a:pt x="2460" y="603"/>
                    <a:pt x="2460" y="603"/>
                  </a:cubicBezTo>
                  <a:cubicBezTo>
                    <a:pt x="2480" y="569"/>
                    <a:pt x="2480" y="569"/>
                    <a:pt x="2480" y="569"/>
                  </a:cubicBezTo>
                  <a:cubicBezTo>
                    <a:pt x="2480" y="620"/>
                    <a:pt x="2480" y="620"/>
                    <a:pt x="2480" y="620"/>
                  </a:cubicBezTo>
                  <a:cubicBezTo>
                    <a:pt x="2480" y="654"/>
                    <a:pt x="2480" y="654"/>
                    <a:pt x="2480" y="654"/>
                  </a:cubicBezTo>
                  <a:cubicBezTo>
                    <a:pt x="2497" y="637"/>
                    <a:pt x="2497" y="637"/>
                    <a:pt x="2497" y="637"/>
                  </a:cubicBezTo>
                  <a:cubicBezTo>
                    <a:pt x="2551" y="613"/>
                    <a:pt x="2551" y="613"/>
                    <a:pt x="2551" y="613"/>
                  </a:cubicBezTo>
                  <a:cubicBezTo>
                    <a:pt x="2551" y="569"/>
                    <a:pt x="2551" y="569"/>
                    <a:pt x="2551" y="569"/>
                  </a:cubicBezTo>
                  <a:cubicBezTo>
                    <a:pt x="2581" y="518"/>
                    <a:pt x="2581" y="518"/>
                    <a:pt x="2581" y="518"/>
                  </a:cubicBezTo>
                  <a:cubicBezTo>
                    <a:pt x="2612" y="590"/>
                    <a:pt x="2612" y="590"/>
                    <a:pt x="2612" y="590"/>
                  </a:cubicBezTo>
                  <a:cubicBezTo>
                    <a:pt x="2632" y="569"/>
                    <a:pt x="2632" y="569"/>
                    <a:pt x="2632" y="569"/>
                  </a:cubicBezTo>
                  <a:cubicBezTo>
                    <a:pt x="2632" y="543"/>
                    <a:pt x="2632" y="543"/>
                    <a:pt x="2632" y="543"/>
                  </a:cubicBezTo>
                  <a:cubicBezTo>
                    <a:pt x="2647" y="526"/>
                    <a:pt x="2647" y="526"/>
                    <a:pt x="2647" y="526"/>
                  </a:cubicBezTo>
                  <a:cubicBezTo>
                    <a:pt x="2659" y="505"/>
                    <a:pt x="2659" y="505"/>
                    <a:pt x="2659" y="505"/>
                  </a:cubicBezTo>
                  <a:cubicBezTo>
                    <a:pt x="2659" y="505"/>
                    <a:pt x="2659" y="505"/>
                    <a:pt x="2676" y="508"/>
                  </a:cubicBezTo>
                  <a:cubicBezTo>
                    <a:pt x="2692" y="511"/>
                    <a:pt x="2692" y="485"/>
                    <a:pt x="2692" y="485"/>
                  </a:cubicBezTo>
                  <a:cubicBezTo>
                    <a:pt x="2692" y="485"/>
                    <a:pt x="2692" y="452"/>
                    <a:pt x="2692" y="448"/>
                  </a:cubicBezTo>
                  <a:cubicBezTo>
                    <a:pt x="2692" y="445"/>
                    <a:pt x="2736" y="448"/>
                    <a:pt x="2736" y="448"/>
                  </a:cubicBezTo>
                  <a:cubicBezTo>
                    <a:pt x="2736" y="485"/>
                    <a:pt x="2736" y="485"/>
                    <a:pt x="2736" y="485"/>
                  </a:cubicBezTo>
                  <a:cubicBezTo>
                    <a:pt x="2736" y="485"/>
                    <a:pt x="2709" y="505"/>
                    <a:pt x="2714" y="516"/>
                  </a:cubicBezTo>
                  <a:cubicBezTo>
                    <a:pt x="2719" y="526"/>
                    <a:pt x="2692" y="532"/>
                    <a:pt x="2692" y="532"/>
                  </a:cubicBezTo>
                  <a:cubicBezTo>
                    <a:pt x="2713" y="569"/>
                    <a:pt x="2713" y="569"/>
                    <a:pt x="2713" y="569"/>
                  </a:cubicBezTo>
                  <a:cubicBezTo>
                    <a:pt x="2736" y="569"/>
                    <a:pt x="2736" y="569"/>
                    <a:pt x="2736" y="569"/>
                  </a:cubicBezTo>
                  <a:lnTo>
                    <a:pt x="2753" y="519"/>
                  </a:lnTo>
                  <a:close/>
                  <a:moveTo>
                    <a:pt x="2676" y="654"/>
                  </a:moveTo>
                  <a:cubicBezTo>
                    <a:pt x="2692" y="634"/>
                    <a:pt x="2692" y="634"/>
                    <a:pt x="2692" y="634"/>
                  </a:cubicBezTo>
                  <a:cubicBezTo>
                    <a:pt x="2662" y="634"/>
                    <a:pt x="2662" y="634"/>
                    <a:pt x="2662" y="634"/>
                  </a:cubicBezTo>
                  <a:cubicBezTo>
                    <a:pt x="2662" y="634"/>
                    <a:pt x="2632" y="650"/>
                    <a:pt x="2626" y="654"/>
                  </a:cubicBezTo>
                  <a:cubicBezTo>
                    <a:pt x="2621" y="657"/>
                    <a:pt x="2554" y="691"/>
                    <a:pt x="2554" y="691"/>
                  </a:cubicBezTo>
                  <a:cubicBezTo>
                    <a:pt x="2554" y="691"/>
                    <a:pt x="2554" y="718"/>
                    <a:pt x="2554" y="735"/>
                  </a:cubicBezTo>
                  <a:cubicBezTo>
                    <a:pt x="2595" y="765"/>
                    <a:pt x="2595" y="765"/>
                    <a:pt x="2595" y="765"/>
                  </a:cubicBezTo>
                  <a:cubicBezTo>
                    <a:pt x="2626" y="745"/>
                    <a:pt x="2626" y="745"/>
                    <a:pt x="2626" y="745"/>
                  </a:cubicBezTo>
                  <a:cubicBezTo>
                    <a:pt x="2626" y="745"/>
                    <a:pt x="2649" y="714"/>
                    <a:pt x="2662" y="704"/>
                  </a:cubicBezTo>
                  <a:lnTo>
                    <a:pt x="2676" y="654"/>
                  </a:lnTo>
                  <a:close/>
                  <a:moveTo>
                    <a:pt x="3279" y="303"/>
                  </a:moveTo>
                  <a:cubicBezTo>
                    <a:pt x="3292" y="300"/>
                    <a:pt x="3282" y="249"/>
                    <a:pt x="3282" y="249"/>
                  </a:cubicBezTo>
                  <a:cubicBezTo>
                    <a:pt x="3306" y="202"/>
                    <a:pt x="3306" y="202"/>
                    <a:pt x="3306" y="202"/>
                  </a:cubicBezTo>
                  <a:cubicBezTo>
                    <a:pt x="3306" y="148"/>
                    <a:pt x="3306" y="148"/>
                    <a:pt x="3306" y="148"/>
                  </a:cubicBezTo>
                  <a:cubicBezTo>
                    <a:pt x="3306" y="148"/>
                    <a:pt x="3252" y="148"/>
                    <a:pt x="3232" y="148"/>
                  </a:cubicBezTo>
                  <a:cubicBezTo>
                    <a:pt x="3211" y="148"/>
                    <a:pt x="3198" y="148"/>
                    <a:pt x="3198" y="148"/>
                  </a:cubicBezTo>
                  <a:cubicBezTo>
                    <a:pt x="3174" y="168"/>
                    <a:pt x="3174" y="168"/>
                    <a:pt x="3174" y="168"/>
                  </a:cubicBezTo>
                  <a:cubicBezTo>
                    <a:pt x="3141" y="195"/>
                    <a:pt x="3141" y="195"/>
                    <a:pt x="3141" y="195"/>
                  </a:cubicBezTo>
                  <a:cubicBezTo>
                    <a:pt x="3104" y="222"/>
                    <a:pt x="3104" y="222"/>
                    <a:pt x="3104" y="222"/>
                  </a:cubicBezTo>
                  <a:cubicBezTo>
                    <a:pt x="3087" y="276"/>
                    <a:pt x="3087" y="276"/>
                    <a:pt x="3087" y="276"/>
                  </a:cubicBezTo>
                  <a:cubicBezTo>
                    <a:pt x="3114" y="327"/>
                    <a:pt x="3114" y="327"/>
                    <a:pt x="3114" y="327"/>
                  </a:cubicBezTo>
                  <a:cubicBezTo>
                    <a:pt x="3144" y="350"/>
                    <a:pt x="3144" y="350"/>
                    <a:pt x="3144" y="350"/>
                  </a:cubicBezTo>
                  <a:cubicBezTo>
                    <a:pt x="3181" y="350"/>
                    <a:pt x="3181" y="350"/>
                    <a:pt x="3181" y="350"/>
                  </a:cubicBezTo>
                  <a:cubicBezTo>
                    <a:pt x="3262" y="327"/>
                    <a:pt x="3262" y="327"/>
                    <a:pt x="3262" y="327"/>
                  </a:cubicBezTo>
                  <a:cubicBezTo>
                    <a:pt x="3262" y="327"/>
                    <a:pt x="3265" y="307"/>
                    <a:pt x="3279" y="303"/>
                  </a:cubicBezTo>
                  <a:close/>
                  <a:moveTo>
                    <a:pt x="3323" y="7"/>
                  </a:moveTo>
                  <a:cubicBezTo>
                    <a:pt x="3323" y="7"/>
                    <a:pt x="3265" y="0"/>
                    <a:pt x="3220" y="7"/>
                  </a:cubicBezTo>
                  <a:cubicBezTo>
                    <a:pt x="3174" y="13"/>
                    <a:pt x="3178" y="24"/>
                    <a:pt x="3168" y="30"/>
                  </a:cubicBezTo>
                  <a:cubicBezTo>
                    <a:pt x="3158" y="37"/>
                    <a:pt x="3134" y="54"/>
                    <a:pt x="3134" y="54"/>
                  </a:cubicBezTo>
                  <a:cubicBezTo>
                    <a:pt x="3168" y="94"/>
                    <a:pt x="3168" y="94"/>
                    <a:pt x="3168" y="94"/>
                  </a:cubicBezTo>
                  <a:cubicBezTo>
                    <a:pt x="3168" y="94"/>
                    <a:pt x="3178" y="104"/>
                    <a:pt x="3196" y="113"/>
                  </a:cubicBezTo>
                  <a:cubicBezTo>
                    <a:pt x="3215" y="121"/>
                    <a:pt x="3222" y="131"/>
                    <a:pt x="3222" y="131"/>
                  </a:cubicBezTo>
                  <a:cubicBezTo>
                    <a:pt x="3222" y="131"/>
                    <a:pt x="3222" y="131"/>
                    <a:pt x="3245" y="111"/>
                  </a:cubicBezTo>
                  <a:cubicBezTo>
                    <a:pt x="3269" y="91"/>
                    <a:pt x="3286" y="94"/>
                    <a:pt x="3286" y="94"/>
                  </a:cubicBezTo>
                  <a:cubicBezTo>
                    <a:pt x="3306" y="94"/>
                    <a:pt x="3306" y="94"/>
                    <a:pt x="3306" y="94"/>
                  </a:cubicBezTo>
                  <a:lnTo>
                    <a:pt x="3323" y="7"/>
                  </a:lnTo>
                  <a:close/>
                </a:path>
              </a:pathLst>
            </a:custGeom>
            <a:solidFill>
              <a:schemeClr val="accent1"/>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25" name="Google Shape;2425;p73"/>
            <p:cNvSpPr/>
            <p:nvPr/>
          </p:nvSpPr>
          <p:spPr>
            <a:xfrm>
              <a:off x="5335164" y="2929690"/>
              <a:ext cx="5210706" cy="6427680"/>
            </a:xfrm>
            <a:custGeom>
              <a:pathLst>
                <a:path extrusionOk="0" h="8413" w="6817">
                  <a:moveTo>
                    <a:pt x="5362" y="8403"/>
                  </a:moveTo>
                  <a:cubicBezTo>
                    <a:pt x="5322" y="8401"/>
                    <a:pt x="5322" y="8401"/>
                    <a:pt x="5322" y="8401"/>
                  </a:cubicBezTo>
                  <a:cubicBezTo>
                    <a:pt x="5289" y="8391"/>
                    <a:pt x="5289" y="8391"/>
                    <a:pt x="5289" y="8391"/>
                  </a:cubicBezTo>
                  <a:cubicBezTo>
                    <a:pt x="5258" y="8372"/>
                    <a:pt x="5258" y="8372"/>
                    <a:pt x="5258" y="8372"/>
                  </a:cubicBezTo>
                  <a:cubicBezTo>
                    <a:pt x="5246" y="8363"/>
                    <a:pt x="5246" y="8363"/>
                    <a:pt x="5246" y="8363"/>
                  </a:cubicBezTo>
                  <a:cubicBezTo>
                    <a:pt x="5246" y="8329"/>
                    <a:pt x="5246" y="8329"/>
                    <a:pt x="5246" y="8329"/>
                  </a:cubicBezTo>
                  <a:cubicBezTo>
                    <a:pt x="5322" y="8270"/>
                    <a:pt x="5322" y="8270"/>
                    <a:pt x="5322" y="8270"/>
                  </a:cubicBezTo>
                  <a:cubicBezTo>
                    <a:pt x="5353" y="8270"/>
                    <a:pt x="5353" y="8270"/>
                    <a:pt x="5353" y="8270"/>
                  </a:cubicBezTo>
                  <a:cubicBezTo>
                    <a:pt x="5401" y="8282"/>
                    <a:pt x="5401" y="8282"/>
                    <a:pt x="5401" y="8282"/>
                  </a:cubicBezTo>
                  <a:cubicBezTo>
                    <a:pt x="5420" y="8308"/>
                    <a:pt x="5420" y="8308"/>
                    <a:pt x="5420" y="8308"/>
                  </a:cubicBezTo>
                  <a:cubicBezTo>
                    <a:pt x="5455" y="8351"/>
                    <a:pt x="5455" y="8351"/>
                    <a:pt x="5455" y="8351"/>
                  </a:cubicBezTo>
                  <a:cubicBezTo>
                    <a:pt x="5477" y="8389"/>
                    <a:pt x="5477" y="8389"/>
                    <a:pt x="5477" y="8389"/>
                  </a:cubicBezTo>
                  <a:cubicBezTo>
                    <a:pt x="5453" y="8413"/>
                    <a:pt x="5453" y="8413"/>
                    <a:pt x="5453" y="8413"/>
                  </a:cubicBezTo>
                  <a:cubicBezTo>
                    <a:pt x="5401" y="8413"/>
                    <a:pt x="5401" y="8413"/>
                    <a:pt x="5401" y="8413"/>
                  </a:cubicBezTo>
                  <a:lnTo>
                    <a:pt x="5362" y="8403"/>
                  </a:lnTo>
                  <a:close/>
                  <a:moveTo>
                    <a:pt x="5391" y="7486"/>
                  </a:moveTo>
                  <a:cubicBezTo>
                    <a:pt x="5408" y="7465"/>
                    <a:pt x="5408" y="7465"/>
                    <a:pt x="5408" y="7465"/>
                  </a:cubicBezTo>
                  <a:cubicBezTo>
                    <a:pt x="5408" y="7437"/>
                    <a:pt x="5408" y="7437"/>
                    <a:pt x="5408" y="7437"/>
                  </a:cubicBezTo>
                  <a:cubicBezTo>
                    <a:pt x="5420" y="7394"/>
                    <a:pt x="5420" y="7394"/>
                    <a:pt x="5420" y="7394"/>
                  </a:cubicBezTo>
                  <a:cubicBezTo>
                    <a:pt x="5420" y="7394"/>
                    <a:pt x="5434" y="7382"/>
                    <a:pt x="5441" y="7375"/>
                  </a:cubicBezTo>
                  <a:cubicBezTo>
                    <a:pt x="5448" y="7368"/>
                    <a:pt x="5448" y="7368"/>
                    <a:pt x="5448" y="7368"/>
                  </a:cubicBezTo>
                  <a:cubicBezTo>
                    <a:pt x="5458" y="7339"/>
                    <a:pt x="5458" y="7339"/>
                    <a:pt x="5458" y="7339"/>
                  </a:cubicBezTo>
                  <a:cubicBezTo>
                    <a:pt x="5458" y="7318"/>
                    <a:pt x="5458" y="7318"/>
                    <a:pt x="5458" y="7318"/>
                  </a:cubicBezTo>
                  <a:cubicBezTo>
                    <a:pt x="5425" y="7301"/>
                    <a:pt x="5425" y="7301"/>
                    <a:pt x="5425" y="7301"/>
                  </a:cubicBezTo>
                  <a:cubicBezTo>
                    <a:pt x="5391" y="7311"/>
                    <a:pt x="5391" y="7311"/>
                    <a:pt x="5391" y="7311"/>
                  </a:cubicBezTo>
                  <a:cubicBezTo>
                    <a:pt x="5391" y="7330"/>
                    <a:pt x="5391" y="7330"/>
                    <a:pt x="5391" y="7330"/>
                  </a:cubicBezTo>
                  <a:cubicBezTo>
                    <a:pt x="5362" y="7394"/>
                    <a:pt x="5362" y="7394"/>
                    <a:pt x="5362" y="7394"/>
                  </a:cubicBezTo>
                  <a:cubicBezTo>
                    <a:pt x="5337" y="7437"/>
                    <a:pt x="5337" y="7437"/>
                    <a:pt x="5337" y="7437"/>
                  </a:cubicBezTo>
                  <a:cubicBezTo>
                    <a:pt x="5337" y="7451"/>
                    <a:pt x="5337" y="7451"/>
                    <a:pt x="5337" y="7451"/>
                  </a:cubicBezTo>
                  <a:cubicBezTo>
                    <a:pt x="5346" y="7486"/>
                    <a:pt x="5346" y="7486"/>
                    <a:pt x="5346" y="7486"/>
                  </a:cubicBezTo>
                  <a:lnTo>
                    <a:pt x="5391" y="7486"/>
                  </a:lnTo>
                  <a:close/>
                  <a:moveTo>
                    <a:pt x="3328" y="1854"/>
                  </a:moveTo>
                  <a:cubicBezTo>
                    <a:pt x="3367" y="1897"/>
                    <a:pt x="3367" y="1897"/>
                    <a:pt x="3367" y="1897"/>
                  </a:cubicBezTo>
                  <a:cubicBezTo>
                    <a:pt x="3421" y="1913"/>
                    <a:pt x="3421" y="1913"/>
                    <a:pt x="3421" y="1913"/>
                  </a:cubicBezTo>
                  <a:cubicBezTo>
                    <a:pt x="3444" y="1923"/>
                    <a:pt x="3444" y="1923"/>
                    <a:pt x="3444" y="1923"/>
                  </a:cubicBezTo>
                  <a:cubicBezTo>
                    <a:pt x="3444" y="1954"/>
                    <a:pt x="3444" y="1954"/>
                    <a:pt x="3444" y="1954"/>
                  </a:cubicBezTo>
                  <a:cubicBezTo>
                    <a:pt x="3444" y="1975"/>
                    <a:pt x="3444" y="1975"/>
                    <a:pt x="3444" y="1975"/>
                  </a:cubicBezTo>
                  <a:cubicBezTo>
                    <a:pt x="3467" y="1975"/>
                    <a:pt x="3467" y="1975"/>
                    <a:pt x="3467" y="1975"/>
                  </a:cubicBezTo>
                  <a:cubicBezTo>
                    <a:pt x="3488" y="1975"/>
                    <a:pt x="3488" y="1975"/>
                    <a:pt x="3488" y="1975"/>
                  </a:cubicBezTo>
                  <a:cubicBezTo>
                    <a:pt x="3488" y="1946"/>
                    <a:pt x="3488" y="1946"/>
                    <a:pt x="3488" y="1946"/>
                  </a:cubicBezTo>
                  <a:cubicBezTo>
                    <a:pt x="3532" y="1934"/>
                    <a:pt x="3532" y="1934"/>
                    <a:pt x="3532" y="1934"/>
                  </a:cubicBezTo>
                  <a:cubicBezTo>
                    <a:pt x="3545" y="1915"/>
                    <a:pt x="3545" y="1915"/>
                    <a:pt x="3545" y="1915"/>
                  </a:cubicBezTo>
                  <a:cubicBezTo>
                    <a:pt x="3545" y="1884"/>
                    <a:pt x="3545" y="1884"/>
                    <a:pt x="3545" y="1884"/>
                  </a:cubicBezTo>
                  <a:cubicBezTo>
                    <a:pt x="3576" y="1854"/>
                    <a:pt x="3576" y="1854"/>
                    <a:pt x="3576" y="1854"/>
                  </a:cubicBezTo>
                  <a:cubicBezTo>
                    <a:pt x="3609" y="1854"/>
                    <a:pt x="3609" y="1854"/>
                    <a:pt x="3609" y="1854"/>
                  </a:cubicBezTo>
                  <a:cubicBezTo>
                    <a:pt x="3609" y="1833"/>
                    <a:pt x="3609" y="1833"/>
                    <a:pt x="3609" y="1833"/>
                  </a:cubicBezTo>
                  <a:cubicBezTo>
                    <a:pt x="3609" y="1766"/>
                    <a:pt x="3609" y="1766"/>
                    <a:pt x="3609" y="1766"/>
                  </a:cubicBezTo>
                  <a:cubicBezTo>
                    <a:pt x="3571" y="1719"/>
                    <a:pt x="3571" y="1719"/>
                    <a:pt x="3571" y="1719"/>
                  </a:cubicBezTo>
                  <a:cubicBezTo>
                    <a:pt x="3560" y="1719"/>
                    <a:pt x="3560" y="1719"/>
                    <a:pt x="3560" y="1719"/>
                  </a:cubicBezTo>
                  <a:cubicBezTo>
                    <a:pt x="3545" y="1753"/>
                    <a:pt x="3545" y="1753"/>
                    <a:pt x="3545" y="1753"/>
                  </a:cubicBezTo>
                  <a:cubicBezTo>
                    <a:pt x="3534" y="1768"/>
                    <a:pt x="3534" y="1768"/>
                    <a:pt x="3534" y="1768"/>
                  </a:cubicBezTo>
                  <a:cubicBezTo>
                    <a:pt x="3503" y="1747"/>
                    <a:pt x="3503" y="1747"/>
                    <a:pt x="3503" y="1747"/>
                  </a:cubicBezTo>
                  <a:cubicBezTo>
                    <a:pt x="3509" y="1732"/>
                    <a:pt x="3509" y="1732"/>
                    <a:pt x="3509" y="1732"/>
                  </a:cubicBezTo>
                  <a:cubicBezTo>
                    <a:pt x="3509" y="1719"/>
                    <a:pt x="3509" y="1719"/>
                    <a:pt x="3509" y="1719"/>
                  </a:cubicBezTo>
                  <a:cubicBezTo>
                    <a:pt x="3491" y="1693"/>
                    <a:pt x="3491" y="1693"/>
                    <a:pt x="3491" y="1693"/>
                  </a:cubicBezTo>
                  <a:cubicBezTo>
                    <a:pt x="3469" y="1693"/>
                    <a:pt x="3469" y="1693"/>
                    <a:pt x="3469" y="1693"/>
                  </a:cubicBezTo>
                  <a:cubicBezTo>
                    <a:pt x="3439" y="1693"/>
                    <a:pt x="3439" y="1693"/>
                    <a:pt x="3439" y="1693"/>
                  </a:cubicBezTo>
                  <a:cubicBezTo>
                    <a:pt x="3408" y="1714"/>
                    <a:pt x="3408" y="1714"/>
                    <a:pt x="3408" y="1714"/>
                  </a:cubicBezTo>
                  <a:cubicBezTo>
                    <a:pt x="3390" y="1693"/>
                    <a:pt x="3390" y="1693"/>
                    <a:pt x="3390" y="1693"/>
                  </a:cubicBezTo>
                  <a:cubicBezTo>
                    <a:pt x="3372" y="1706"/>
                    <a:pt x="3372" y="1706"/>
                    <a:pt x="3372" y="1706"/>
                  </a:cubicBezTo>
                  <a:cubicBezTo>
                    <a:pt x="3354" y="1714"/>
                    <a:pt x="3354" y="1714"/>
                    <a:pt x="3354" y="1714"/>
                  </a:cubicBezTo>
                  <a:cubicBezTo>
                    <a:pt x="3328" y="1729"/>
                    <a:pt x="3328" y="1729"/>
                    <a:pt x="3328" y="1729"/>
                  </a:cubicBezTo>
                  <a:cubicBezTo>
                    <a:pt x="3312" y="1745"/>
                    <a:pt x="3312" y="1745"/>
                    <a:pt x="3312" y="1745"/>
                  </a:cubicBezTo>
                  <a:cubicBezTo>
                    <a:pt x="3312" y="1716"/>
                    <a:pt x="3312" y="1716"/>
                    <a:pt x="3312" y="1716"/>
                  </a:cubicBezTo>
                  <a:cubicBezTo>
                    <a:pt x="3312" y="1693"/>
                    <a:pt x="3312" y="1693"/>
                    <a:pt x="3312" y="1693"/>
                  </a:cubicBezTo>
                  <a:cubicBezTo>
                    <a:pt x="3325" y="1670"/>
                    <a:pt x="3325" y="1670"/>
                    <a:pt x="3325" y="1670"/>
                  </a:cubicBezTo>
                  <a:cubicBezTo>
                    <a:pt x="3297" y="1652"/>
                    <a:pt x="3297" y="1652"/>
                    <a:pt x="3297" y="1652"/>
                  </a:cubicBezTo>
                  <a:cubicBezTo>
                    <a:pt x="3281" y="1639"/>
                    <a:pt x="3281" y="1639"/>
                    <a:pt x="3281" y="1639"/>
                  </a:cubicBezTo>
                  <a:cubicBezTo>
                    <a:pt x="3281" y="1623"/>
                    <a:pt x="3281" y="1623"/>
                    <a:pt x="3281" y="1623"/>
                  </a:cubicBezTo>
                  <a:cubicBezTo>
                    <a:pt x="3281" y="1605"/>
                    <a:pt x="3281" y="1605"/>
                    <a:pt x="3281" y="1605"/>
                  </a:cubicBezTo>
                  <a:cubicBezTo>
                    <a:pt x="3315" y="1605"/>
                    <a:pt x="3315" y="1605"/>
                    <a:pt x="3315" y="1605"/>
                  </a:cubicBezTo>
                  <a:cubicBezTo>
                    <a:pt x="3330" y="1644"/>
                    <a:pt x="3330" y="1644"/>
                    <a:pt x="3330" y="1644"/>
                  </a:cubicBezTo>
                  <a:cubicBezTo>
                    <a:pt x="3338" y="1660"/>
                    <a:pt x="3338" y="1660"/>
                    <a:pt x="3338" y="1660"/>
                  </a:cubicBezTo>
                  <a:cubicBezTo>
                    <a:pt x="3359" y="1660"/>
                    <a:pt x="3359" y="1660"/>
                    <a:pt x="3359" y="1660"/>
                  </a:cubicBezTo>
                  <a:cubicBezTo>
                    <a:pt x="3397" y="1657"/>
                    <a:pt x="3397" y="1657"/>
                    <a:pt x="3397" y="1657"/>
                  </a:cubicBezTo>
                  <a:cubicBezTo>
                    <a:pt x="3445" y="1652"/>
                    <a:pt x="3445" y="1652"/>
                    <a:pt x="3445" y="1652"/>
                  </a:cubicBezTo>
                  <a:cubicBezTo>
                    <a:pt x="3465" y="1639"/>
                    <a:pt x="3465" y="1639"/>
                    <a:pt x="3465" y="1639"/>
                  </a:cubicBezTo>
                  <a:cubicBezTo>
                    <a:pt x="3483" y="1629"/>
                    <a:pt x="3483" y="1629"/>
                    <a:pt x="3483" y="1629"/>
                  </a:cubicBezTo>
                  <a:cubicBezTo>
                    <a:pt x="3493" y="1605"/>
                    <a:pt x="3493" y="1605"/>
                    <a:pt x="3493" y="1605"/>
                  </a:cubicBezTo>
                  <a:cubicBezTo>
                    <a:pt x="3509" y="1605"/>
                    <a:pt x="3509" y="1605"/>
                    <a:pt x="3509" y="1605"/>
                  </a:cubicBezTo>
                  <a:cubicBezTo>
                    <a:pt x="3519" y="1605"/>
                    <a:pt x="3519" y="1605"/>
                    <a:pt x="3519" y="1605"/>
                  </a:cubicBezTo>
                  <a:cubicBezTo>
                    <a:pt x="3516" y="1574"/>
                    <a:pt x="3516" y="1574"/>
                    <a:pt x="3516" y="1574"/>
                  </a:cubicBezTo>
                  <a:cubicBezTo>
                    <a:pt x="3509" y="1554"/>
                    <a:pt x="3509" y="1554"/>
                    <a:pt x="3509" y="1554"/>
                  </a:cubicBezTo>
                  <a:cubicBezTo>
                    <a:pt x="3485" y="1523"/>
                    <a:pt x="3485" y="1523"/>
                    <a:pt x="3485" y="1523"/>
                  </a:cubicBezTo>
                  <a:cubicBezTo>
                    <a:pt x="3470" y="1504"/>
                    <a:pt x="3470" y="1504"/>
                    <a:pt x="3470" y="1504"/>
                  </a:cubicBezTo>
                  <a:cubicBezTo>
                    <a:pt x="3457" y="1466"/>
                    <a:pt x="3457" y="1466"/>
                    <a:pt x="3457" y="1466"/>
                  </a:cubicBezTo>
                  <a:cubicBezTo>
                    <a:pt x="3485" y="1466"/>
                    <a:pt x="3485" y="1466"/>
                    <a:pt x="3485" y="1466"/>
                  </a:cubicBezTo>
                  <a:cubicBezTo>
                    <a:pt x="3524" y="1466"/>
                    <a:pt x="3524" y="1466"/>
                    <a:pt x="3524" y="1466"/>
                  </a:cubicBezTo>
                  <a:cubicBezTo>
                    <a:pt x="3550" y="1448"/>
                    <a:pt x="3550" y="1448"/>
                    <a:pt x="3550" y="1448"/>
                  </a:cubicBezTo>
                  <a:cubicBezTo>
                    <a:pt x="3609" y="1424"/>
                    <a:pt x="3609" y="1424"/>
                    <a:pt x="3609" y="1424"/>
                  </a:cubicBezTo>
                  <a:cubicBezTo>
                    <a:pt x="3622" y="1404"/>
                    <a:pt x="3622" y="1404"/>
                    <a:pt x="3622" y="1404"/>
                  </a:cubicBezTo>
                  <a:cubicBezTo>
                    <a:pt x="3599" y="1388"/>
                    <a:pt x="3599" y="1388"/>
                    <a:pt x="3599" y="1388"/>
                  </a:cubicBezTo>
                  <a:cubicBezTo>
                    <a:pt x="3553" y="1388"/>
                    <a:pt x="3553" y="1388"/>
                    <a:pt x="3553" y="1388"/>
                  </a:cubicBezTo>
                  <a:cubicBezTo>
                    <a:pt x="3532" y="1388"/>
                    <a:pt x="3532" y="1388"/>
                    <a:pt x="3532" y="1388"/>
                  </a:cubicBezTo>
                  <a:cubicBezTo>
                    <a:pt x="3519" y="1388"/>
                    <a:pt x="3519" y="1388"/>
                    <a:pt x="3519" y="1388"/>
                  </a:cubicBezTo>
                  <a:cubicBezTo>
                    <a:pt x="3532" y="1370"/>
                    <a:pt x="3532" y="1370"/>
                    <a:pt x="3532" y="1370"/>
                  </a:cubicBezTo>
                  <a:cubicBezTo>
                    <a:pt x="3560" y="1370"/>
                    <a:pt x="3560" y="1370"/>
                    <a:pt x="3560" y="1370"/>
                  </a:cubicBezTo>
                  <a:cubicBezTo>
                    <a:pt x="3578" y="1357"/>
                    <a:pt x="3578" y="1357"/>
                    <a:pt x="3578" y="1357"/>
                  </a:cubicBezTo>
                  <a:cubicBezTo>
                    <a:pt x="3591" y="1336"/>
                    <a:pt x="3591" y="1336"/>
                    <a:pt x="3591" y="1336"/>
                  </a:cubicBezTo>
                  <a:cubicBezTo>
                    <a:pt x="3586" y="1311"/>
                    <a:pt x="3586" y="1311"/>
                    <a:pt x="3586" y="1311"/>
                  </a:cubicBezTo>
                  <a:cubicBezTo>
                    <a:pt x="3558" y="1311"/>
                    <a:pt x="3558" y="1311"/>
                    <a:pt x="3558" y="1311"/>
                  </a:cubicBezTo>
                  <a:cubicBezTo>
                    <a:pt x="3524" y="1298"/>
                    <a:pt x="3524" y="1298"/>
                    <a:pt x="3524" y="1298"/>
                  </a:cubicBezTo>
                  <a:cubicBezTo>
                    <a:pt x="3503" y="1298"/>
                    <a:pt x="3503" y="1298"/>
                    <a:pt x="3503" y="1298"/>
                  </a:cubicBezTo>
                  <a:cubicBezTo>
                    <a:pt x="3485" y="1269"/>
                    <a:pt x="3485" y="1269"/>
                    <a:pt x="3485" y="1269"/>
                  </a:cubicBezTo>
                  <a:cubicBezTo>
                    <a:pt x="3498" y="1269"/>
                    <a:pt x="3498" y="1269"/>
                    <a:pt x="3498" y="1269"/>
                  </a:cubicBezTo>
                  <a:cubicBezTo>
                    <a:pt x="3547" y="1269"/>
                    <a:pt x="3547" y="1269"/>
                    <a:pt x="3547" y="1269"/>
                  </a:cubicBezTo>
                  <a:cubicBezTo>
                    <a:pt x="3560" y="1269"/>
                    <a:pt x="3560" y="1269"/>
                    <a:pt x="3560" y="1269"/>
                  </a:cubicBezTo>
                  <a:cubicBezTo>
                    <a:pt x="3581" y="1246"/>
                    <a:pt x="3581" y="1246"/>
                    <a:pt x="3581" y="1246"/>
                  </a:cubicBezTo>
                  <a:cubicBezTo>
                    <a:pt x="3581" y="1210"/>
                    <a:pt x="3581" y="1210"/>
                    <a:pt x="3581" y="1210"/>
                  </a:cubicBezTo>
                  <a:cubicBezTo>
                    <a:pt x="3542" y="1184"/>
                    <a:pt x="3542" y="1184"/>
                    <a:pt x="3542" y="1184"/>
                  </a:cubicBezTo>
                  <a:cubicBezTo>
                    <a:pt x="3501" y="1184"/>
                    <a:pt x="3501" y="1184"/>
                    <a:pt x="3501" y="1184"/>
                  </a:cubicBezTo>
                  <a:cubicBezTo>
                    <a:pt x="3475" y="1184"/>
                    <a:pt x="3475" y="1184"/>
                    <a:pt x="3475" y="1184"/>
                  </a:cubicBezTo>
                  <a:cubicBezTo>
                    <a:pt x="3462" y="1184"/>
                    <a:pt x="3462" y="1184"/>
                    <a:pt x="3462" y="1184"/>
                  </a:cubicBezTo>
                  <a:cubicBezTo>
                    <a:pt x="3467" y="1161"/>
                    <a:pt x="3467" y="1161"/>
                    <a:pt x="3467" y="1161"/>
                  </a:cubicBezTo>
                  <a:cubicBezTo>
                    <a:pt x="3439" y="1171"/>
                    <a:pt x="3439" y="1171"/>
                    <a:pt x="3439" y="1171"/>
                  </a:cubicBezTo>
                  <a:cubicBezTo>
                    <a:pt x="3416" y="1184"/>
                    <a:pt x="3416" y="1184"/>
                    <a:pt x="3416" y="1184"/>
                  </a:cubicBezTo>
                  <a:cubicBezTo>
                    <a:pt x="3390" y="1212"/>
                    <a:pt x="3390" y="1212"/>
                    <a:pt x="3390" y="1212"/>
                  </a:cubicBezTo>
                  <a:cubicBezTo>
                    <a:pt x="3374" y="1202"/>
                    <a:pt x="3374" y="1202"/>
                    <a:pt x="3374" y="1202"/>
                  </a:cubicBezTo>
                  <a:cubicBezTo>
                    <a:pt x="3379" y="1174"/>
                    <a:pt x="3379" y="1174"/>
                    <a:pt x="3379" y="1174"/>
                  </a:cubicBezTo>
                  <a:cubicBezTo>
                    <a:pt x="3390" y="1143"/>
                    <a:pt x="3390" y="1143"/>
                    <a:pt x="3390" y="1143"/>
                  </a:cubicBezTo>
                  <a:cubicBezTo>
                    <a:pt x="3408" y="1143"/>
                    <a:pt x="3408" y="1143"/>
                    <a:pt x="3408" y="1143"/>
                  </a:cubicBezTo>
                  <a:cubicBezTo>
                    <a:pt x="3434" y="1143"/>
                    <a:pt x="3434" y="1143"/>
                    <a:pt x="3434" y="1143"/>
                  </a:cubicBezTo>
                  <a:cubicBezTo>
                    <a:pt x="3467" y="1117"/>
                    <a:pt x="3467" y="1117"/>
                    <a:pt x="3467" y="1117"/>
                  </a:cubicBezTo>
                  <a:cubicBezTo>
                    <a:pt x="3506" y="1117"/>
                    <a:pt x="3506" y="1117"/>
                    <a:pt x="3506" y="1117"/>
                  </a:cubicBezTo>
                  <a:cubicBezTo>
                    <a:pt x="3524" y="1117"/>
                    <a:pt x="3524" y="1117"/>
                    <a:pt x="3524" y="1117"/>
                  </a:cubicBezTo>
                  <a:cubicBezTo>
                    <a:pt x="3532" y="1091"/>
                    <a:pt x="3532" y="1091"/>
                    <a:pt x="3532" y="1091"/>
                  </a:cubicBezTo>
                  <a:cubicBezTo>
                    <a:pt x="3524" y="1078"/>
                    <a:pt x="3524" y="1078"/>
                    <a:pt x="3524" y="1078"/>
                  </a:cubicBezTo>
                  <a:cubicBezTo>
                    <a:pt x="3483" y="1078"/>
                    <a:pt x="3483" y="1078"/>
                    <a:pt x="3483" y="1078"/>
                  </a:cubicBezTo>
                  <a:cubicBezTo>
                    <a:pt x="3462" y="1099"/>
                    <a:pt x="3462" y="1099"/>
                    <a:pt x="3462" y="1099"/>
                  </a:cubicBezTo>
                  <a:cubicBezTo>
                    <a:pt x="3431" y="1106"/>
                    <a:pt x="3431" y="1106"/>
                    <a:pt x="3431" y="1106"/>
                  </a:cubicBezTo>
                  <a:cubicBezTo>
                    <a:pt x="3416" y="1104"/>
                    <a:pt x="3416" y="1104"/>
                    <a:pt x="3416" y="1104"/>
                  </a:cubicBezTo>
                  <a:cubicBezTo>
                    <a:pt x="3387" y="1104"/>
                    <a:pt x="3387" y="1104"/>
                    <a:pt x="3387" y="1104"/>
                  </a:cubicBezTo>
                  <a:cubicBezTo>
                    <a:pt x="3387" y="1078"/>
                    <a:pt x="3387" y="1078"/>
                    <a:pt x="3387" y="1078"/>
                  </a:cubicBezTo>
                  <a:cubicBezTo>
                    <a:pt x="3387" y="1078"/>
                    <a:pt x="3398" y="1086"/>
                    <a:pt x="3405" y="1078"/>
                  </a:cubicBezTo>
                  <a:cubicBezTo>
                    <a:pt x="3413" y="1070"/>
                    <a:pt x="3413" y="1070"/>
                    <a:pt x="3413" y="1070"/>
                  </a:cubicBezTo>
                  <a:cubicBezTo>
                    <a:pt x="3431" y="1070"/>
                    <a:pt x="3431" y="1070"/>
                    <a:pt x="3431" y="1070"/>
                  </a:cubicBezTo>
                  <a:cubicBezTo>
                    <a:pt x="3418" y="1050"/>
                    <a:pt x="3418" y="1050"/>
                    <a:pt x="3418" y="1050"/>
                  </a:cubicBezTo>
                  <a:cubicBezTo>
                    <a:pt x="3379" y="1050"/>
                    <a:pt x="3379" y="1050"/>
                    <a:pt x="3379" y="1050"/>
                  </a:cubicBezTo>
                  <a:cubicBezTo>
                    <a:pt x="3366" y="1034"/>
                    <a:pt x="3366" y="1034"/>
                    <a:pt x="3366" y="1034"/>
                  </a:cubicBezTo>
                  <a:cubicBezTo>
                    <a:pt x="3377" y="1013"/>
                    <a:pt x="3377" y="1013"/>
                    <a:pt x="3377" y="1013"/>
                  </a:cubicBezTo>
                  <a:cubicBezTo>
                    <a:pt x="3413" y="1013"/>
                    <a:pt x="3413" y="1013"/>
                    <a:pt x="3413" y="1013"/>
                  </a:cubicBezTo>
                  <a:cubicBezTo>
                    <a:pt x="3431" y="1013"/>
                    <a:pt x="3431" y="1013"/>
                    <a:pt x="3431" y="1013"/>
                  </a:cubicBezTo>
                  <a:cubicBezTo>
                    <a:pt x="3451" y="1013"/>
                    <a:pt x="3451" y="1013"/>
                    <a:pt x="3451" y="1013"/>
                  </a:cubicBezTo>
                  <a:cubicBezTo>
                    <a:pt x="3483" y="1013"/>
                    <a:pt x="3483" y="1013"/>
                    <a:pt x="3483" y="1013"/>
                  </a:cubicBezTo>
                  <a:cubicBezTo>
                    <a:pt x="3493" y="1000"/>
                    <a:pt x="3493" y="1000"/>
                    <a:pt x="3493" y="1000"/>
                  </a:cubicBezTo>
                  <a:cubicBezTo>
                    <a:pt x="3519" y="977"/>
                    <a:pt x="3519" y="977"/>
                    <a:pt x="3519" y="977"/>
                  </a:cubicBezTo>
                  <a:cubicBezTo>
                    <a:pt x="3524" y="951"/>
                    <a:pt x="3524" y="951"/>
                    <a:pt x="3524" y="951"/>
                  </a:cubicBezTo>
                  <a:cubicBezTo>
                    <a:pt x="3498" y="928"/>
                    <a:pt x="3498" y="928"/>
                    <a:pt x="3498" y="928"/>
                  </a:cubicBezTo>
                  <a:cubicBezTo>
                    <a:pt x="3467" y="913"/>
                    <a:pt x="3467" y="913"/>
                    <a:pt x="3467" y="913"/>
                  </a:cubicBezTo>
                  <a:cubicBezTo>
                    <a:pt x="3451" y="936"/>
                    <a:pt x="3451" y="936"/>
                    <a:pt x="3451" y="936"/>
                  </a:cubicBezTo>
                  <a:cubicBezTo>
                    <a:pt x="3431" y="928"/>
                    <a:pt x="3431" y="928"/>
                    <a:pt x="3431" y="928"/>
                  </a:cubicBezTo>
                  <a:cubicBezTo>
                    <a:pt x="3451" y="900"/>
                    <a:pt x="3451" y="900"/>
                    <a:pt x="3451" y="900"/>
                  </a:cubicBezTo>
                  <a:cubicBezTo>
                    <a:pt x="3470" y="900"/>
                    <a:pt x="3470" y="900"/>
                    <a:pt x="3470" y="900"/>
                  </a:cubicBezTo>
                  <a:cubicBezTo>
                    <a:pt x="3501" y="900"/>
                    <a:pt x="3501" y="900"/>
                    <a:pt x="3501" y="900"/>
                  </a:cubicBezTo>
                  <a:cubicBezTo>
                    <a:pt x="3547" y="920"/>
                    <a:pt x="3547" y="920"/>
                    <a:pt x="3547" y="920"/>
                  </a:cubicBezTo>
                  <a:cubicBezTo>
                    <a:pt x="3594" y="900"/>
                    <a:pt x="3594" y="900"/>
                    <a:pt x="3594" y="900"/>
                  </a:cubicBezTo>
                  <a:cubicBezTo>
                    <a:pt x="3597" y="845"/>
                    <a:pt x="3597" y="845"/>
                    <a:pt x="3597" y="845"/>
                  </a:cubicBezTo>
                  <a:cubicBezTo>
                    <a:pt x="3602" y="799"/>
                    <a:pt x="3602" y="799"/>
                    <a:pt x="3602" y="799"/>
                  </a:cubicBezTo>
                  <a:cubicBezTo>
                    <a:pt x="3589" y="783"/>
                    <a:pt x="3589" y="783"/>
                    <a:pt x="3589" y="783"/>
                  </a:cubicBezTo>
                  <a:cubicBezTo>
                    <a:pt x="3566" y="760"/>
                    <a:pt x="3566" y="760"/>
                    <a:pt x="3566" y="760"/>
                  </a:cubicBezTo>
                  <a:cubicBezTo>
                    <a:pt x="3566" y="747"/>
                    <a:pt x="3566" y="747"/>
                    <a:pt x="3566" y="747"/>
                  </a:cubicBezTo>
                  <a:cubicBezTo>
                    <a:pt x="3576" y="726"/>
                    <a:pt x="3576" y="726"/>
                    <a:pt x="3576" y="726"/>
                  </a:cubicBezTo>
                  <a:cubicBezTo>
                    <a:pt x="3597" y="711"/>
                    <a:pt x="3597" y="711"/>
                    <a:pt x="3597" y="711"/>
                  </a:cubicBezTo>
                  <a:cubicBezTo>
                    <a:pt x="3607" y="571"/>
                    <a:pt x="3607" y="571"/>
                    <a:pt x="3607" y="571"/>
                  </a:cubicBezTo>
                  <a:cubicBezTo>
                    <a:pt x="3622" y="538"/>
                    <a:pt x="3622" y="538"/>
                    <a:pt x="3622" y="538"/>
                  </a:cubicBezTo>
                  <a:cubicBezTo>
                    <a:pt x="3622" y="509"/>
                    <a:pt x="3622" y="509"/>
                    <a:pt x="3622" y="509"/>
                  </a:cubicBezTo>
                  <a:cubicBezTo>
                    <a:pt x="3640" y="460"/>
                    <a:pt x="3640" y="460"/>
                    <a:pt x="3640" y="460"/>
                  </a:cubicBezTo>
                  <a:cubicBezTo>
                    <a:pt x="3640" y="440"/>
                    <a:pt x="3640" y="440"/>
                    <a:pt x="3640" y="440"/>
                  </a:cubicBezTo>
                  <a:cubicBezTo>
                    <a:pt x="3653" y="390"/>
                    <a:pt x="3653" y="390"/>
                    <a:pt x="3653" y="390"/>
                  </a:cubicBezTo>
                  <a:cubicBezTo>
                    <a:pt x="3635" y="349"/>
                    <a:pt x="3635" y="349"/>
                    <a:pt x="3635" y="349"/>
                  </a:cubicBezTo>
                  <a:cubicBezTo>
                    <a:pt x="3622" y="334"/>
                    <a:pt x="3622" y="334"/>
                    <a:pt x="3622" y="334"/>
                  </a:cubicBezTo>
                  <a:cubicBezTo>
                    <a:pt x="3594" y="367"/>
                    <a:pt x="3594" y="367"/>
                    <a:pt x="3594" y="367"/>
                  </a:cubicBezTo>
                  <a:cubicBezTo>
                    <a:pt x="3563" y="409"/>
                    <a:pt x="3563" y="409"/>
                    <a:pt x="3563" y="409"/>
                  </a:cubicBezTo>
                  <a:cubicBezTo>
                    <a:pt x="3532" y="458"/>
                    <a:pt x="3532" y="458"/>
                    <a:pt x="3532" y="458"/>
                  </a:cubicBezTo>
                  <a:cubicBezTo>
                    <a:pt x="3519" y="476"/>
                    <a:pt x="3519" y="476"/>
                    <a:pt x="3519" y="476"/>
                  </a:cubicBezTo>
                  <a:cubicBezTo>
                    <a:pt x="3467" y="504"/>
                    <a:pt x="3467" y="504"/>
                    <a:pt x="3467" y="504"/>
                  </a:cubicBezTo>
                  <a:cubicBezTo>
                    <a:pt x="3467" y="471"/>
                    <a:pt x="3467" y="471"/>
                    <a:pt x="3467" y="471"/>
                  </a:cubicBezTo>
                  <a:cubicBezTo>
                    <a:pt x="3509" y="458"/>
                    <a:pt x="3509" y="458"/>
                    <a:pt x="3509" y="458"/>
                  </a:cubicBezTo>
                  <a:cubicBezTo>
                    <a:pt x="3524" y="416"/>
                    <a:pt x="3524" y="416"/>
                    <a:pt x="3524" y="416"/>
                  </a:cubicBezTo>
                  <a:cubicBezTo>
                    <a:pt x="3529" y="396"/>
                    <a:pt x="3529" y="396"/>
                    <a:pt x="3529" y="396"/>
                  </a:cubicBezTo>
                  <a:cubicBezTo>
                    <a:pt x="3519" y="370"/>
                    <a:pt x="3519" y="370"/>
                    <a:pt x="3519" y="370"/>
                  </a:cubicBezTo>
                  <a:cubicBezTo>
                    <a:pt x="3467" y="393"/>
                    <a:pt x="3467" y="393"/>
                    <a:pt x="3467" y="393"/>
                  </a:cubicBezTo>
                  <a:cubicBezTo>
                    <a:pt x="3449" y="365"/>
                    <a:pt x="3449" y="365"/>
                    <a:pt x="3449" y="365"/>
                  </a:cubicBezTo>
                  <a:cubicBezTo>
                    <a:pt x="3480" y="349"/>
                    <a:pt x="3480" y="349"/>
                    <a:pt x="3480" y="349"/>
                  </a:cubicBezTo>
                  <a:cubicBezTo>
                    <a:pt x="3509" y="334"/>
                    <a:pt x="3509" y="334"/>
                    <a:pt x="3509" y="334"/>
                  </a:cubicBezTo>
                  <a:cubicBezTo>
                    <a:pt x="3545" y="334"/>
                    <a:pt x="3545" y="334"/>
                    <a:pt x="3545" y="334"/>
                  </a:cubicBezTo>
                  <a:cubicBezTo>
                    <a:pt x="3591" y="297"/>
                    <a:pt x="3591" y="297"/>
                    <a:pt x="3591" y="297"/>
                  </a:cubicBezTo>
                  <a:cubicBezTo>
                    <a:pt x="3622" y="243"/>
                    <a:pt x="3622" y="243"/>
                    <a:pt x="3622" y="243"/>
                  </a:cubicBezTo>
                  <a:cubicBezTo>
                    <a:pt x="3622" y="176"/>
                    <a:pt x="3622" y="176"/>
                    <a:pt x="3622" y="176"/>
                  </a:cubicBezTo>
                  <a:cubicBezTo>
                    <a:pt x="3635" y="124"/>
                    <a:pt x="3635" y="124"/>
                    <a:pt x="3635" y="124"/>
                  </a:cubicBezTo>
                  <a:cubicBezTo>
                    <a:pt x="3622" y="83"/>
                    <a:pt x="3622" y="83"/>
                    <a:pt x="3622" y="83"/>
                  </a:cubicBezTo>
                  <a:cubicBezTo>
                    <a:pt x="3597" y="57"/>
                    <a:pt x="3597" y="57"/>
                    <a:pt x="3597" y="57"/>
                  </a:cubicBezTo>
                  <a:cubicBezTo>
                    <a:pt x="3542" y="57"/>
                    <a:pt x="3542" y="57"/>
                    <a:pt x="3542" y="57"/>
                  </a:cubicBezTo>
                  <a:cubicBezTo>
                    <a:pt x="3522" y="57"/>
                    <a:pt x="3522" y="57"/>
                    <a:pt x="3522" y="57"/>
                  </a:cubicBezTo>
                  <a:cubicBezTo>
                    <a:pt x="3467" y="29"/>
                    <a:pt x="3467" y="29"/>
                    <a:pt x="3467" y="29"/>
                  </a:cubicBezTo>
                  <a:cubicBezTo>
                    <a:pt x="3467" y="18"/>
                    <a:pt x="3467" y="18"/>
                    <a:pt x="3467" y="18"/>
                  </a:cubicBezTo>
                  <a:cubicBezTo>
                    <a:pt x="3429" y="0"/>
                    <a:pt x="3429" y="0"/>
                    <a:pt x="3429" y="0"/>
                  </a:cubicBezTo>
                  <a:cubicBezTo>
                    <a:pt x="3382" y="13"/>
                    <a:pt x="3382" y="13"/>
                    <a:pt x="3382" y="13"/>
                  </a:cubicBezTo>
                  <a:cubicBezTo>
                    <a:pt x="3351" y="60"/>
                    <a:pt x="3351" y="60"/>
                    <a:pt x="3351" y="60"/>
                  </a:cubicBezTo>
                  <a:cubicBezTo>
                    <a:pt x="3343" y="80"/>
                    <a:pt x="3343" y="80"/>
                    <a:pt x="3343" y="80"/>
                  </a:cubicBezTo>
                  <a:cubicBezTo>
                    <a:pt x="3328" y="111"/>
                    <a:pt x="3328" y="111"/>
                    <a:pt x="3328" y="111"/>
                  </a:cubicBezTo>
                  <a:cubicBezTo>
                    <a:pt x="3312" y="127"/>
                    <a:pt x="3312" y="127"/>
                    <a:pt x="3312" y="127"/>
                  </a:cubicBezTo>
                  <a:cubicBezTo>
                    <a:pt x="3281" y="109"/>
                    <a:pt x="3281" y="109"/>
                    <a:pt x="3281" y="109"/>
                  </a:cubicBezTo>
                  <a:cubicBezTo>
                    <a:pt x="3299" y="80"/>
                    <a:pt x="3299" y="80"/>
                    <a:pt x="3299" y="80"/>
                  </a:cubicBezTo>
                  <a:cubicBezTo>
                    <a:pt x="3312" y="62"/>
                    <a:pt x="3312" y="62"/>
                    <a:pt x="3312" y="62"/>
                  </a:cubicBezTo>
                  <a:cubicBezTo>
                    <a:pt x="3325" y="34"/>
                    <a:pt x="3325" y="34"/>
                    <a:pt x="3325" y="34"/>
                  </a:cubicBezTo>
                  <a:cubicBezTo>
                    <a:pt x="3320" y="0"/>
                    <a:pt x="3320" y="0"/>
                    <a:pt x="3320" y="0"/>
                  </a:cubicBezTo>
                  <a:cubicBezTo>
                    <a:pt x="3299" y="0"/>
                    <a:pt x="3299" y="0"/>
                    <a:pt x="3299" y="0"/>
                  </a:cubicBezTo>
                  <a:cubicBezTo>
                    <a:pt x="3139" y="16"/>
                    <a:pt x="3139" y="16"/>
                    <a:pt x="3139" y="16"/>
                  </a:cubicBezTo>
                  <a:cubicBezTo>
                    <a:pt x="3157" y="52"/>
                    <a:pt x="3157" y="52"/>
                    <a:pt x="3157" y="52"/>
                  </a:cubicBezTo>
                  <a:cubicBezTo>
                    <a:pt x="3167" y="75"/>
                    <a:pt x="3167" y="75"/>
                    <a:pt x="3167" y="75"/>
                  </a:cubicBezTo>
                  <a:cubicBezTo>
                    <a:pt x="3111" y="52"/>
                    <a:pt x="3111" y="52"/>
                    <a:pt x="3111" y="52"/>
                  </a:cubicBezTo>
                  <a:cubicBezTo>
                    <a:pt x="3111" y="42"/>
                    <a:pt x="3111" y="42"/>
                    <a:pt x="3111" y="42"/>
                  </a:cubicBezTo>
                  <a:cubicBezTo>
                    <a:pt x="3085" y="54"/>
                    <a:pt x="3085" y="54"/>
                    <a:pt x="3085" y="54"/>
                  </a:cubicBezTo>
                  <a:cubicBezTo>
                    <a:pt x="3085" y="88"/>
                    <a:pt x="3085" y="88"/>
                    <a:pt x="3085" y="88"/>
                  </a:cubicBezTo>
                  <a:cubicBezTo>
                    <a:pt x="3085" y="104"/>
                    <a:pt x="3085" y="104"/>
                    <a:pt x="3085" y="104"/>
                  </a:cubicBezTo>
                  <a:cubicBezTo>
                    <a:pt x="3147" y="129"/>
                    <a:pt x="3147" y="129"/>
                    <a:pt x="3147" y="129"/>
                  </a:cubicBezTo>
                  <a:cubicBezTo>
                    <a:pt x="3173" y="147"/>
                    <a:pt x="3173" y="147"/>
                    <a:pt x="3173" y="147"/>
                  </a:cubicBezTo>
                  <a:cubicBezTo>
                    <a:pt x="3165" y="174"/>
                    <a:pt x="3165" y="174"/>
                    <a:pt x="3165" y="174"/>
                  </a:cubicBezTo>
                  <a:cubicBezTo>
                    <a:pt x="3131" y="172"/>
                    <a:pt x="3131" y="172"/>
                    <a:pt x="3131" y="172"/>
                  </a:cubicBezTo>
                  <a:cubicBezTo>
                    <a:pt x="3090" y="151"/>
                    <a:pt x="3090" y="151"/>
                    <a:pt x="3090" y="151"/>
                  </a:cubicBezTo>
                  <a:cubicBezTo>
                    <a:pt x="3073" y="129"/>
                    <a:pt x="3073" y="129"/>
                    <a:pt x="3073" y="129"/>
                  </a:cubicBezTo>
                  <a:cubicBezTo>
                    <a:pt x="3046" y="102"/>
                    <a:pt x="3046" y="102"/>
                    <a:pt x="3046" y="102"/>
                  </a:cubicBezTo>
                  <a:cubicBezTo>
                    <a:pt x="3023" y="86"/>
                    <a:pt x="3023" y="86"/>
                    <a:pt x="3023" y="86"/>
                  </a:cubicBezTo>
                  <a:cubicBezTo>
                    <a:pt x="2993" y="87"/>
                    <a:pt x="2993" y="87"/>
                    <a:pt x="2993" y="87"/>
                  </a:cubicBezTo>
                  <a:cubicBezTo>
                    <a:pt x="2971" y="87"/>
                    <a:pt x="2971" y="87"/>
                    <a:pt x="2971" y="87"/>
                  </a:cubicBezTo>
                  <a:cubicBezTo>
                    <a:pt x="2971" y="93"/>
                    <a:pt x="2971" y="93"/>
                    <a:pt x="2971" y="93"/>
                  </a:cubicBezTo>
                  <a:cubicBezTo>
                    <a:pt x="2971" y="114"/>
                    <a:pt x="2971" y="114"/>
                    <a:pt x="2971" y="114"/>
                  </a:cubicBezTo>
                  <a:cubicBezTo>
                    <a:pt x="2971" y="123"/>
                    <a:pt x="2971" y="123"/>
                    <a:pt x="2971" y="123"/>
                  </a:cubicBezTo>
                  <a:cubicBezTo>
                    <a:pt x="2998" y="140"/>
                    <a:pt x="2998" y="140"/>
                    <a:pt x="2998" y="140"/>
                  </a:cubicBezTo>
                  <a:cubicBezTo>
                    <a:pt x="3028" y="161"/>
                    <a:pt x="3028" y="161"/>
                    <a:pt x="3028" y="161"/>
                  </a:cubicBezTo>
                  <a:cubicBezTo>
                    <a:pt x="3047" y="172"/>
                    <a:pt x="3047" y="172"/>
                    <a:pt x="3047" y="172"/>
                  </a:cubicBezTo>
                  <a:cubicBezTo>
                    <a:pt x="3063" y="189"/>
                    <a:pt x="3063" y="189"/>
                    <a:pt x="3063" y="189"/>
                  </a:cubicBezTo>
                  <a:cubicBezTo>
                    <a:pt x="3066" y="240"/>
                    <a:pt x="3066" y="240"/>
                    <a:pt x="3066" y="240"/>
                  </a:cubicBezTo>
                  <a:cubicBezTo>
                    <a:pt x="3058" y="257"/>
                    <a:pt x="3058" y="257"/>
                    <a:pt x="3058" y="257"/>
                  </a:cubicBezTo>
                  <a:cubicBezTo>
                    <a:pt x="3046" y="245"/>
                    <a:pt x="3046" y="245"/>
                    <a:pt x="3046" y="245"/>
                  </a:cubicBezTo>
                  <a:cubicBezTo>
                    <a:pt x="3025" y="217"/>
                    <a:pt x="3025" y="217"/>
                    <a:pt x="3025" y="217"/>
                  </a:cubicBezTo>
                  <a:cubicBezTo>
                    <a:pt x="3008" y="191"/>
                    <a:pt x="3008" y="191"/>
                    <a:pt x="3008" y="191"/>
                  </a:cubicBezTo>
                  <a:cubicBezTo>
                    <a:pt x="2984" y="169"/>
                    <a:pt x="2984" y="169"/>
                    <a:pt x="2984" y="169"/>
                  </a:cubicBezTo>
                  <a:cubicBezTo>
                    <a:pt x="2977" y="157"/>
                    <a:pt x="2977" y="157"/>
                    <a:pt x="2977" y="157"/>
                  </a:cubicBezTo>
                  <a:cubicBezTo>
                    <a:pt x="2931" y="147"/>
                    <a:pt x="2931" y="147"/>
                    <a:pt x="2931" y="147"/>
                  </a:cubicBezTo>
                  <a:cubicBezTo>
                    <a:pt x="2890" y="136"/>
                    <a:pt x="2890" y="136"/>
                    <a:pt x="2890" y="136"/>
                  </a:cubicBezTo>
                  <a:cubicBezTo>
                    <a:pt x="2873" y="135"/>
                    <a:pt x="2873" y="135"/>
                    <a:pt x="2873" y="135"/>
                  </a:cubicBezTo>
                  <a:cubicBezTo>
                    <a:pt x="2852" y="146"/>
                    <a:pt x="2852" y="146"/>
                    <a:pt x="2852" y="146"/>
                  </a:cubicBezTo>
                  <a:cubicBezTo>
                    <a:pt x="2862" y="164"/>
                    <a:pt x="2862" y="164"/>
                    <a:pt x="2862" y="164"/>
                  </a:cubicBezTo>
                  <a:cubicBezTo>
                    <a:pt x="2876" y="169"/>
                    <a:pt x="2876" y="169"/>
                    <a:pt x="2876" y="169"/>
                  </a:cubicBezTo>
                  <a:cubicBezTo>
                    <a:pt x="2897" y="177"/>
                    <a:pt x="2897" y="177"/>
                    <a:pt x="2897" y="177"/>
                  </a:cubicBezTo>
                  <a:cubicBezTo>
                    <a:pt x="2911" y="178"/>
                    <a:pt x="2911" y="178"/>
                    <a:pt x="2911" y="178"/>
                  </a:cubicBezTo>
                  <a:cubicBezTo>
                    <a:pt x="2933" y="192"/>
                    <a:pt x="2933" y="192"/>
                    <a:pt x="2933" y="192"/>
                  </a:cubicBezTo>
                  <a:cubicBezTo>
                    <a:pt x="2933" y="202"/>
                    <a:pt x="2933" y="202"/>
                    <a:pt x="2933" y="202"/>
                  </a:cubicBezTo>
                  <a:cubicBezTo>
                    <a:pt x="2913" y="206"/>
                    <a:pt x="2913" y="206"/>
                    <a:pt x="2913" y="206"/>
                  </a:cubicBezTo>
                  <a:cubicBezTo>
                    <a:pt x="2852" y="191"/>
                    <a:pt x="2852" y="191"/>
                    <a:pt x="2852" y="191"/>
                  </a:cubicBezTo>
                  <a:cubicBezTo>
                    <a:pt x="2828" y="180"/>
                    <a:pt x="2828" y="180"/>
                    <a:pt x="2828" y="180"/>
                  </a:cubicBezTo>
                  <a:cubicBezTo>
                    <a:pt x="2813" y="191"/>
                    <a:pt x="2813" y="191"/>
                    <a:pt x="2813" y="191"/>
                  </a:cubicBezTo>
                  <a:cubicBezTo>
                    <a:pt x="2819" y="211"/>
                    <a:pt x="2819" y="211"/>
                    <a:pt x="2819" y="211"/>
                  </a:cubicBezTo>
                  <a:cubicBezTo>
                    <a:pt x="2854" y="235"/>
                    <a:pt x="2854" y="235"/>
                    <a:pt x="2854" y="235"/>
                  </a:cubicBezTo>
                  <a:cubicBezTo>
                    <a:pt x="2873" y="249"/>
                    <a:pt x="2873" y="249"/>
                    <a:pt x="2873" y="249"/>
                  </a:cubicBezTo>
                  <a:cubicBezTo>
                    <a:pt x="2891" y="264"/>
                    <a:pt x="2891" y="264"/>
                    <a:pt x="2891" y="264"/>
                  </a:cubicBezTo>
                  <a:cubicBezTo>
                    <a:pt x="2879" y="276"/>
                    <a:pt x="2879" y="276"/>
                    <a:pt x="2879" y="276"/>
                  </a:cubicBezTo>
                  <a:cubicBezTo>
                    <a:pt x="2837" y="269"/>
                    <a:pt x="2837" y="269"/>
                    <a:pt x="2837" y="269"/>
                  </a:cubicBezTo>
                  <a:cubicBezTo>
                    <a:pt x="2828" y="262"/>
                    <a:pt x="2828" y="262"/>
                    <a:pt x="2828" y="262"/>
                  </a:cubicBezTo>
                  <a:cubicBezTo>
                    <a:pt x="2813" y="267"/>
                    <a:pt x="2813" y="267"/>
                    <a:pt x="2813" y="267"/>
                  </a:cubicBezTo>
                  <a:cubicBezTo>
                    <a:pt x="2799" y="299"/>
                    <a:pt x="2799" y="299"/>
                    <a:pt x="2799" y="299"/>
                  </a:cubicBezTo>
                  <a:cubicBezTo>
                    <a:pt x="2810" y="320"/>
                    <a:pt x="2810" y="320"/>
                    <a:pt x="2810" y="320"/>
                  </a:cubicBezTo>
                  <a:cubicBezTo>
                    <a:pt x="2810" y="320"/>
                    <a:pt x="2808" y="327"/>
                    <a:pt x="2815" y="329"/>
                  </a:cubicBezTo>
                  <a:cubicBezTo>
                    <a:pt x="2822" y="330"/>
                    <a:pt x="2868" y="352"/>
                    <a:pt x="2868" y="352"/>
                  </a:cubicBezTo>
                  <a:cubicBezTo>
                    <a:pt x="2907" y="375"/>
                    <a:pt x="2907" y="375"/>
                    <a:pt x="2907" y="375"/>
                  </a:cubicBezTo>
                  <a:cubicBezTo>
                    <a:pt x="2928" y="399"/>
                    <a:pt x="2928" y="399"/>
                    <a:pt x="2928" y="399"/>
                  </a:cubicBezTo>
                  <a:cubicBezTo>
                    <a:pt x="2922" y="403"/>
                    <a:pt x="2922" y="403"/>
                    <a:pt x="2922" y="403"/>
                  </a:cubicBezTo>
                  <a:cubicBezTo>
                    <a:pt x="2871" y="397"/>
                    <a:pt x="2871" y="397"/>
                    <a:pt x="2871" y="397"/>
                  </a:cubicBezTo>
                  <a:cubicBezTo>
                    <a:pt x="2833" y="374"/>
                    <a:pt x="2833" y="374"/>
                    <a:pt x="2833" y="374"/>
                  </a:cubicBezTo>
                  <a:cubicBezTo>
                    <a:pt x="2799" y="357"/>
                    <a:pt x="2799" y="357"/>
                    <a:pt x="2799" y="357"/>
                  </a:cubicBezTo>
                  <a:cubicBezTo>
                    <a:pt x="2778" y="340"/>
                    <a:pt x="2778" y="340"/>
                    <a:pt x="2778" y="340"/>
                  </a:cubicBezTo>
                  <a:cubicBezTo>
                    <a:pt x="2754" y="320"/>
                    <a:pt x="2754" y="320"/>
                    <a:pt x="2754" y="320"/>
                  </a:cubicBezTo>
                  <a:cubicBezTo>
                    <a:pt x="2743" y="309"/>
                    <a:pt x="2743" y="309"/>
                    <a:pt x="2743" y="309"/>
                  </a:cubicBezTo>
                  <a:cubicBezTo>
                    <a:pt x="2716" y="309"/>
                    <a:pt x="2716" y="309"/>
                    <a:pt x="2716" y="309"/>
                  </a:cubicBezTo>
                  <a:cubicBezTo>
                    <a:pt x="2703" y="314"/>
                    <a:pt x="2703" y="314"/>
                    <a:pt x="2703" y="314"/>
                  </a:cubicBezTo>
                  <a:cubicBezTo>
                    <a:pt x="2691" y="336"/>
                    <a:pt x="2691" y="336"/>
                    <a:pt x="2691" y="336"/>
                  </a:cubicBezTo>
                  <a:cubicBezTo>
                    <a:pt x="2691" y="357"/>
                    <a:pt x="2691" y="357"/>
                    <a:pt x="2691" y="357"/>
                  </a:cubicBezTo>
                  <a:cubicBezTo>
                    <a:pt x="2691" y="378"/>
                    <a:pt x="2691" y="378"/>
                    <a:pt x="2691" y="378"/>
                  </a:cubicBezTo>
                  <a:cubicBezTo>
                    <a:pt x="2691" y="387"/>
                    <a:pt x="2691" y="387"/>
                    <a:pt x="2691" y="387"/>
                  </a:cubicBezTo>
                  <a:cubicBezTo>
                    <a:pt x="2717" y="399"/>
                    <a:pt x="2717" y="399"/>
                    <a:pt x="2717" y="399"/>
                  </a:cubicBezTo>
                  <a:cubicBezTo>
                    <a:pt x="2732" y="402"/>
                    <a:pt x="2732" y="402"/>
                    <a:pt x="2732" y="402"/>
                  </a:cubicBezTo>
                  <a:cubicBezTo>
                    <a:pt x="2757" y="412"/>
                    <a:pt x="2757" y="412"/>
                    <a:pt x="2757" y="412"/>
                  </a:cubicBezTo>
                  <a:cubicBezTo>
                    <a:pt x="2768" y="422"/>
                    <a:pt x="2768" y="422"/>
                    <a:pt x="2768" y="422"/>
                  </a:cubicBezTo>
                  <a:cubicBezTo>
                    <a:pt x="2770" y="435"/>
                    <a:pt x="2770" y="435"/>
                    <a:pt x="2770" y="435"/>
                  </a:cubicBezTo>
                  <a:cubicBezTo>
                    <a:pt x="2756" y="439"/>
                    <a:pt x="2756" y="439"/>
                    <a:pt x="2756" y="439"/>
                  </a:cubicBezTo>
                  <a:cubicBezTo>
                    <a:pt x="2721" y="439"/>
                    <a:pt x="2721" y="439"/>
                    <a:pt x="2721" y="439"/>
                  </a:cubicBezTo>
                  <a:cubicBezTo>
                    <a:pt x="2673" y="429"/>
                    <a:pt x="2673" y="429"/>
                    <a:pt x="2673" y="429"/>
                  </a:cubicBezTo>
                  <a:cubicBezTo>
                    <a:pt x="2653" y="419"/>
                    <a:pt x="2653" y="419"/>
                    <a:pt x="2653" y="419"/>
                  </a:cubicBezTo>
                  <a:cubicBezTo>
                    <a:pt x="2614" y="434"/>
                    <a:pt x="2614" y="434"/>
                    <a:pt x="2614" y="434"/>
                  </a:cubicBezTo>
                  <a:cubicBezTo>
                    <a:pt x="2565" y="455"/>
                    <a:pt x="2565" y="455"/>
                    <a:pt x="2565" y="455"/>
                  </a:cubicBezTo>
                  <a:cubicBezTo>
                    <a:pt x="2539" y="491"/>
                    <a:pt x="2539" y="491"/>
                    <a:pt x="2539" y="491"/>
                  </a:cubicBezTo>
                  <a:cubicBezTo>
                    <a:pt x="2519" y="524"/>
                    <a:pt x="2519" y="524"/>
                    <a:pt x="2519" y="524"/>
                  </a:cubicBezTo>
                  <a:cubicBezTo>
                    <a:pt x="2519" y="559"/>
                    <a:pt x="2519" y="559"/>
                    <a:pt x="2519" y="559"/>
                  </a:cubicBezTo>
                  <a:cubicBezTo>
                    <a:pt x="2535" y="574"/>
                    <a:pt x="2535" y="574"/>
                    <a:pt x="2535" y="574"/>
                  </a:cubicBezTo>
                  <a:cubicBezTo>
                    <a:pt x="2555" y="575"/>
                    <a:pt x="2555" y="575"/>
                    <a:pt x="2555" y="575"/>
                  </a:cubicBezTo>
                  <a:cubicBezTo>
                    <a:pt x="2582" y="569"/>
                    <a:pt x="2582" y="569"/>
                    <a:pt x="2582" y="569"/>
                  </a:cubicBezTo>
                  <a:cubicBezTo>
                    <a:pt x="2591" y="567"/>
                    <a:pt x="2591" y="567"/>
                    <a:pt x="2591" y="567"/>
                  </a:cubicBezTo>
                  <a:cubicBezTo>
                    <a:pt x="2597" y="567"/>
                    <a:pt x="2597" y="567"/>
                    <a:pt x="2597" y="567"/>
                  </a:cubicBezTo>
                  <a:cubicBezTo>
                    <a:pt x="2599" y="576"/>
                    <a:pt x="2599" y="576"/>
                    <a:pt x="2599" y="576"/>
                  </a:cubicBezTo>
                  <a:cubicBezTo>
                    <a:pt x="2582" y="594"/>
                    <a:pt x="2582" y="594"/>
                    <a:pt x="2582" y="594"/>
                  </a:cubicBezTo>
                  <a:cubicBezTo>
                    <a:pt x="2582" y="606"/>
                    <a:pt x="2582" y="606"/>
                    <a:pt x="2582" y="606"/>
                  </a:cubicBezTo>
                  <a:cubicBezTo>
                    <a:pt x="2587" y="617"/>
                    <a:pt x="2587" y="617"/>
                    <a:pt x="2587" y="617"/>
                  </a:cubicBezTo>
                  <a:cubicBezTo>
                    <a:pt x="2618" y="622"/>
                    <a:pt x="2618" y="622"/>
                    <a:pt x="2618" y="622"/>
                  </a:cubicBezTo>
                  <a:cubicBezTo>
                    <a:pt x="2630" y="598"/>
                    <a:pt x="2630" y="598"/>
                    <a:pt x="2630" y="598"/>
                  </a:cubicBezTo>
                  <a:cubicBezTo>
                    <a:pt x="2653" y="586"/>
                    <a:pt x="2653" y="586"/>
                    <a:pt x="2653" y="586"/>
                  </a:cubicBezTo>
                  <a:cubicBezTo>
                    <a:pt x="2671" y="576"/>
                    <a:pt x="2671" y="576"/>
                    <a:pt x="2671" y="576"/>
                  </a:cubicBezTo>
                  <a:cubicBezTo>
                    <a:pt x="2687" y="576"/>
                    <a:pt x="2687" y="576"/>
                    <a:pt x="2687" y="576"/>
                  </a:cubicBezTo>
                  <a:cubicBezTo>
                    <a:pt x="2680" y="601"/>
                    <a:pt x="2680" y="601"/>
                    <a:pt x="2680" y="601"/>
                  </a:cubicBezTo>
                  <a:cubicBezTo>
                    <a:pt x="2663" y="635"/>
                    <a:pt x="2663" y="635"/>
                    <a:pt x="2663" y="635"/>
                  </a:cubicBezTo>
                  <a:cubicBezTo>
                    <a:pt x="2638" y="657"/>
                    <a:pt x="2638" y="657"/>
                    <a:pt x="2638" y="657"/>
                  </a:cubicBezTo>
                  <a:cubicBezTo>
                    <a:pt x="2642" y="703"/>
                    <a:pt x="2642" y="703"/>
                    <a:pt x="2642" y="703"/>
                  </a:cubicBezTo>
                  <a:cubicBezTo>
                    <a:pt x="2656" y="717"/>
                    <a:pt x="2656" y="717"/>
                    <a:pt x="2656" y="717"/>
                  </a:cubicBezTo>
                  <a:cubicBezTo>
                    <a:pt x="2656" y="717"/>
                    <a:pt x="2671" y="715"/>
                    <a:pt x="2676" y="715"/>
                  </a:cubicBezTo>
                  <a:cubicBezTo>
                    <a:pt x="2681" y="715"/>
                    <a:pt x="2697" y="715"/>
                    <a:pt x="2697" y="715"/>
                  </a:cubicBezTo>
                  <a:cubicBezTo>
                    <a:pt x="2724" y="715"/>
                    <a:pt x="2724" y="715"/>
                    <a:pt x="2724" y="715"/>
                  </a:cubicBezTo>
                  <a:cubicBezTo>
                    <a:pt x="2739" y="711"/>
                    <a:pt x="2739" y="711"/>
                    <a:pt x="2739" y="711"/>
                  </a:cubicBezTo>
                  <a:cubicBezTo>
                    <a:pt x="2754" y="701"/>
                    <a:pt x="2754" y="701"/>
                    <a:pt x="2754" y="701"/>
                  </a:cubicBezTo>
                  <a:cubicBezTo>
                    <a:pt x="2782" y="688"/>
                    <a:pt x="2782" y="688"/>
                    <a:pt x="2782" y="688"/>
                  </a:cubicBezTo>
                  <a:cubicBezTo>
                    <a:pt x="2809" y="660"/>
                    <a:pt x="2809" y="660"/>
                    <a:pt x="2809" y="660"/>
                  </a:cubicBezTo>
                  <a:cubicBezTo>
                    <a:pt x="2833" y="622"/>
                    <a:pt x="2833" y="622"/>
                    <a:pt x="2833" y="622"/>
                  </a:cubicBezTo>
                  <a:cubicBezTo>
                    <a:pt x="2848" y="614"/>
                    <a:pt x="2848" y="614"/>
                    <a:pt x="2848" y="614"/>
                  </a:cubicBezTo>
                  <a:cubicBezTo>
                    <a:pt x="2857" y="630"/>
                    <a:pt x="2857" y="630"/>
                    <a:pt x="2857" y="630"/>
                  </a:cubicBezTo>
                  <a:cubicBezTo>
                    <a:pt x="2846" y="656"/>
                    <a:pt x="2846" y="656"/>
                    <a:pt x="2846" y="656"/>
                  </a:cubicBezTo>
                  <a:cubicBezTo>
                    <a:pt x="2830" y="666"/>
                    <a:pt x="2830" y="666"/>
                    <a:pt x="2830" y="666"/>
                  </a:cubicBezTo>
                  <a:cubicBezTo>
                    <a:pt x="2810" y="686"/>
                    <a:pt x="2810" y="686"/>
                    <a:pt x="2810" y="686"/>
                  </a:cubicBezTo>
                  <a:cubicBezTo>
                    <a:pt x="2799" y="703"/>
                    <a:pt x="2799" y="703"/>
                    <a:pt x="2799" y="703"/>
                  </a:cubicBezTo>
                  <a:cubicBezTo>
                    <a:pt x="2772" y="722"/>
                    <a:pt x="2772" y="722"/>
                    <a:pt x="2772" y="722"/>
                  </a:cubicBezTo>
                  <a:cubicBezTo>
                    <a:pt x="2755" y="724"/>
                    <a:pt x="2755" y="724"/>
                    <a:pt x="2755" y="724"/>
                  </a:cubicBezTo>
                  <a:cubicBezTo>
                    <a:pt x="2745" y="724"/>
                    <a:pt x="2745" y="724"/>
                    <a:pt x="2745" y="724"/>
                  </a:cubicBezTo>
                  <a:cubicBezTo>
                    <a:pt x="2712" y="728"/>
                    <a:pt x="2712" y="728"/>
                    <a:pt x="2712" y="728"/>
                  </a:cubicBezTo>
                  <a:cubicBezTo>
                    <a:pt x="2681" y="753"/>
                    <a:pt x="2681" y="753"/>
                    <a:pt x="2681" y="753"/>
                  </a:cubicBezTo>
                  <a:cubicBezTo>
                    <a:pt x="2670" y="779"/>
                    <a:pt x="2670" y="779"/>
                    <a:pt x="2670" y="779"/>
                  </a:cubicBezTo>
                  <a:cubicBezTo>
                    <a:pt x="2696" y="798"/>
                    <a:pt x="2696" y="798"/>
                    <a:pt x="2696" y="798"/>
                  </a:cubicBezTo>
                  <a:cubicBezTo>
                    <a:pt x="2711" y="801"/>
                    <a:pt x="2711" y="801"/>
                    <a:pt x="2711" y="801"/>
                  </a:cubicBezTo>
                  <a:cubicBezTo>
                    <a:pt x="2761" y="817"/>
                    <a:pt x="2761" y="817"/>
                    <a:pt x="2761" y="817"/>
                  </a:cubicBezTo>
                  <a:cubicBezTo>
                    <a:pt x="2781" y="809"/>
                    <a:pt x="2781" y="809"/>
                    <a:pt x="2781" y="809"/>
                  </a:cubicBezTo>
                  <a:cubicBezTo>
                    <a:pt x="2797" y="791"/>
                    <a:pt x="2797" y="791"/>
                    <a:pt x="2797" y="791"/>
                  </a:cubicBezTo>
                  <a:cubicBezTo>
                    <a:pt x="2801" y="754"/>
                    <a:pt x="2801" y="754"/>
                    <a:pt x="2801" y="754"/>
                  </a:cubicBezTo>
                  <a:cubicBezTo>
                    <a:pt x="2810" y="738"/>
                    <a:pt x="2810" y="738"/>
                    <a:pt x="2810" y="738"/>
                  </a:cubicBezTo>
                  <a:cubicBezTo>
                    <a:pt x="2824" y="727"/>
                    <a:pt x="2824" y="727"/>
                    <a:pt x="2824" y="727"/>
                  </a:cubicBezTo>
                  <a:cubicBezTo>
                    <a:pt x="2862" y="689"/>
                    <a:pt x="2862" y="689"/>
                    <a:pt x="2862" y="689"/>
                  </a:cubicBezTo>
                  <a:cubicBezTo>
                    <a:pt x="2885" y="670"/>
                    <a:pt x="2885" y="670"/>
                    <a:pt x="2885" y="670"/>
                  </a:cubicBezTo>
                  <a:cubicBezTo>
                    <a:pt x="2912" y="659"/>
                    <a:pt x="2912" y="659"/>
                    <a:pt x="2912" y="659"/>
                  </a:cubicBezTo>
                  <a:cubicBezTo>
                    <a:pt x="2939" y="655"/>
                    <a:pt x="2939" y="655"/>
                    <a:pt x="2939" y="655"/>
                  </a:cubicBezTo>
                  <a:cubicBezTo>
                    <a:pt x="2956" y="656"/>
                    <a:pt x="2956" y="656"/>
                    <a:pt x="2956" y="656"/>
                  </a:cubicBezTo>
                  <a:cubicBezTo>
                    <a:pt x="2955" y="666"/>
                    <a:pt x="2955" y="666"/>
                    <a:pt x="2955" y="666"/>
                  </a:cubicBezTo>
                  <a:cubicBezTo>
                    <a:pt x="2939" y="674"/>
                    <a:pt x="2939" y="674"/>
                    <a:pt x="2939" y="674"/>
                  </a:cubicBezTo>
                  <a:cubicBezTo>
                    <a:pt x="2911" y="688"/>
                    <a:pt x="2911" y="688"/>
                    <a:pt x="2911" y="688"/>
                  </a:cubicBezTo>
                  <a:cubicBezTo>
                    <a:pt x="2879" y="699"/>
                    <a:pt x="2879" y="699"/>
                    <a:pt x="2879" y="699"/>
                  </a:cubicBezTo>
                  <a:cubicBezTo>
                    <a:pt x="2849" y="717"/>
                    <a:pt x="2849" y="717"/>
                    <a:pt x="2849" y="717"/>
                  </a:cubicBezTo>
                  <a:cubicBezTo>
                    <a:pt x="2836" y="742"/>
                    <a:pt x="2836" y="742"/>
                    <a:pt x="2836" y="742"/>
                  </a:cubicBezTo>
                  <a:cubicBezTo>
                    <a:pt x="2828" y="775"/>
                    <a:pt x="2828" y="775"/>
                    <a:pt x="2828" y="775"/>
                  </a:cubicBezTo>
                  <a:cubicBezTo>
                    <a:pt x="2832" y="812"/>
                    <a:pt x="2832" y="812"/>
                    <a:pt x="2832" y="812"/>
                  </a:cubicBezTo>
                  <a:cubicBezTo>
                    <a:pt x="2842" y="838"/>
                    <a:pt x="2842" y="838"/>
                    <a:pt x="2842" y="838"/>
                  </a:cubicBezTo>
                  <a:cubicBezTo>
                    <a:pt x="2858" y="843"/>
                    <a:pt x="2858" y="843"/>
                    <a:pt x="2858" y="843"/>
                  </a:cubicBezTo>
                  <a:cubicBezTo>
                    <a:pt x="2902" y="835"/>
                    <a:pt x="2902" y="835"/>
                    <a:pt x="2902" y="835"/>
                  </a:cubicBezTo>
                  <a:cubicBezTo>
                    <a:pt x="2902" y="835"/>
                    <a:pt x="2912" y="813"/>
                    <a:pt x="2913" y="808"/>
                  </a:cubicBezTo>
                  <a:cubicBezTo>
                    <a:pt x="2914" y="803"/>
                    <a:pt x="2943" y="766"/>
                    <a:pt x="2943" y="766"/>
                  </a:cubicBezTo>
                  <a:cubicBezTo>
                    <a:pt x="2962" y="749"/>
                    <a:pt x="2962" y="749"/>
                    <a:pt x="2962" y="749"/>
                  </a:cubicBezTo>
                  <a:cubicBezTo>
                    <a:pt x="2995" y="753"/>
                    <a:pt x="2995" y="753"/>
                    <a:pt x="2995" y="753"/>
                  </a:cubicBezTo>
                  <a:cubicBezTo>
                    <a:pt x="2981" y="776"/>
                    <a:pt x="2981" y="776"/>
                    <a:pt x="2981" y="776"/>
                  </a:cubicBezTo>
                  <a:cubicBezTo>
                    <a:pt x="2951" y="795"/>
                    <a:pt x="2951" y="795"/>
                    <a:pt x="2951" y="795"/>
                  </a:cubicBezTo>
                  <a:cubicBezTo>
                    <a:pt x="2956" y="812"/>
                    <a:pt x="2956" y="812"/>
                    <a:pt x="2956" y="812"/>
                  </a:cubicBezTo>
                  <a:cubicBezTo>
                    <a:pt x="2983" y="823"/>
                    <a:pt x="2983" y="823"/>
                    <a:pt x="2983" y="823"/>
                  </a:cubicBezTo>
                  <a:cubicBezTo>
                    <a:pt x="3019" y="806"/>
                    <a:pt x="3019" y="806"/>
                    <a:pt x="3019" y="806"/>
                  </a:cubicBezTo>
                  <a:cubicBezTo>
                    <a:pt x="3039" y="775"/>
                    <a:pt x="3039" y="775"/>
                    <a:pt x="3039" y="775"/>
                  </a:cubicBezTo>
                  <a:cubicBezTo>
                    <a:pt x="3039" y="775"/>
                    <a:pt x="3060" y="773"/>
                    <a:pt x="3065" y="757"/>
                  </a:cubicBezTo>
                  <a:cubicBezTo>
                    <a:pt x="3070" y="741"/>
                    <a:pt x="3075" y="551"/>
                    <a:pt x="3075" y="551"/>
                  </a:cubicBezTo>
                  <a:cubicBezTo>
                    <a:pt x="3086" y="532"/>
                    <a:pt x="3086" y="532"/>
                    <a:pt x="3086" y="532"/>
                  </a:cubicBezTo>
                  <a:cubicBezTo>
                    <a:pt x="3113" y="516"/>
                    <a:pt x="3113" y="516"/>
                    <a:pt x="3113" y="516"/>
                  </a:cubicBezTo>
                  <a:cubicBezTo>
                    <a:pt x="3128" y="529"/>
                    <a:pt x="3128" y="529"/>
                    <a:pt x="3128" y="529"/>
                  </a:cubicBezTo>
                  <a:cubicBezTo>
                    <a:pt x="3123" y="544"/>
                    <a:pt x="3123" y="544"/>
                    <a:pt x="3123" y="544"/>
                  </a:cubicBezTo>
                  <a:cubicBezTo>
                    <a:pt x="3119" y="583"/>
                    <a:pt x="3119" y="583"/>
                    <a:pt x="3119" y="583"/>
                  </a:cubicBezTo>
                  <a:cubicBezTo>
                    <a:pt x="3109" y="605"/>
                    <a:pt x="3109" y="605"/>
                    <a:pt x="3109" y="605"/>
                  </a:cubicBezTo>
                  <a:cubicBezTo>
                    <a:pt x="3108" y="649"/>
                    <a:pt x="3108" y="649"/>
                    <a:pt x="3108" y="649"/>
                  </a:cubicBezTo>
                  <a:cubicBezTo>
                    <a:pt x="3122" y="670"/>
                    <a:pt x="3122" y="670"/>
                    <a:pt x="3122" y="670"/>
                  </a:cubicBezTo>
                  <a:cubicBezTo>
                    <a:pt x="3138" y="670"/>
                    <a:pt x="3138" y="670"/>
                    <a:pt x="3138" y="670"/>
                  </a:cubicBezTo>
                  <a:cubicBezTo>
                    <a:pt x="3178" y="660"/>
                    <a:pt x="3178" y="660"/>
                    <a:pt x="3178" y="660"/>
                  </a:cubicBezTo>
                  <a:cubicBezTo>
                    <a:pt x="3178" y="660"/>
                    <a:pt x="3204" y="655"/>
                    <a:pt x="3209" y="652"/>
                  </a:cubicBezTo>
                  <a:cubicBezTo>
                    <a:pt x="3214" y="650"/>
                    <a:pt x="3232" y="648"/>
                    <a:pt x="3232" y="648"/>
                  </a:cubicBezTo>
                  <a:cubicBezTo>
                    <a:pt x="3231" y="657"/>
                    <a:pt x="3231" y="657"/>
                    <a:pt x="3231" y="657"/>
                  </a:cubicBezTo>
                  <a:cubicBezTo>
                    <a:pt x="3182" y="684"/>
                    <a:pt x="3182" y="684"/>
                    <a:pt x="3182" y="684"/>
                  </a:cubicBezTo>
                  <a:cubicBezTo>
                    <a:pt x="3149" y="714"/>
                    <a:pt x="3149" y="714"/>
                    <a:pt x="3149" y="714"/>
                  </a:cubicBezTo>
                  <a:cubicBezTo>
                    <a:pt x="3129" y="721"/>
                    <a:pt x="3129" y="721"/>
                    <a:pt x="3129" y="721"/>
                  </a:cubicBezTo>
                  <a:cubicBezTo>
                    <a:pt x="3120" y="738"/>
                    <a:pt x="3120" y="738"/>
                    <a:pt x="3120" y="738"/>
                  </a:cubicBezTo>
                  <a:cubicBezTo>
                    <a:pt x="3119" y="751"/>
                    <a:pt x="3119" y="751"/>
                    <a:pt x="3119" y="751"/>
                  </a:cubicBezTo>
                  <a:cubicBezTo>
                    <a:pt x="3134" y="752"/>
                    <a:pt x="3134" y="752"/>
                    <a:pt x="3134" y="752"/>
                  </a:cubicBezTo>
                  <a:cubicBezTo>
                    <a:pt x="3172" y="759"/>
                    <a:pt x="3172" y="759"/>
                    <a:pt x="3172" y="759"/>
                  </a:cubicBezTo>
                  <a:cubicBezTo>
                    <a:pt x="3179" y="762"/>
                    <a:pt x="3179" y="762"/>
                    <a:pt x="3179" y="762"/>
                  </a:cubicBezTo>
                  <a:cubicBezTo>
                    <a:pt x="3118" y="797"/>
                    <a:pt x="3118" y="797"/>
                    <a:pt x="3118" y="797"/>
                  </a:cubicBezTo>
                  <a:cubicBezTo>
                    <a:pt x="3086" y="813"/>
                    <a:pt x="3086" y="813"/>
                    <a:pt x="3086" y="813"/>
                  </a:cubicBezTo>
                  <a:cubicBezTo>
                    <a:pt x="3065" y="831"/>
                    <a:pt x="3065" y="831"/>
                    <a:pt x="3065" y="831"/>
                  </a:cubicBezTo>
                  <a:cubicBezTo>
                    <a:pt x="3035" y="854"/>
                    <a:pt x="3035" y="854"/>
                    <a:pt x="3035" y="854"/>
                  </a:cubicBezTo>
                  <a:cubicBezTo>
                    <a:pt x="3012" y="867"/>
                    <a:pt x="3012" y="867"/>
                    <a:pt x="3012" y="867"/>
                  </a:cubicBezTo>
                  <a:cubicBezTo>
                    <a:pt x="3001" y="884"/>
                    <a:pt x="3001" y="884"/>
                    <a:pt x="3001" y="884"/>
                  </a:cubicBezTo>
                  <a:cubicBezTo>
                    <a:pt x="3001" y="903"/>
                    <a:pt x="3001" y="903"/>
                    <a:pt x="3001" y="903"/>
                  </a:cubicBezTo>
                  <a:cubicBezTo>
                    <a:pt x="3005" y="920"/>
                    <a:pt x="3005" y="920"/>
                    <a:pt x="3005" y="920"/>
                  </a:cubicBezTo>
                  <a:cubicBezTo>
                    <a:pt x="3031" y="941"/>
                    <a:pt x="3031" y="941"/>
                    <a:pt x="3031" y="941"/>
                  </a:cubicBezTo>
                  <a:cubicBezTo>
                    <a:pt x="3060" y="958"/>
                    <a:pt x="3060" y="958"/>
                    <a:pt x="3060" y="958"/>
                  </a:cubicBezTo>
                  <a:cubicBezTo>
                    <a:pt x="3086" y="975"/>
                    <a:pt x="3086" y="975"/>
                    <a:pt x="3086" y="975"/>
                  </a:cubicBezTo>
                  <a:cubicBezTo>
                    <a:pt x="3101" y="995"/>
                    <a:pt x="3101" y="995"/>
                    <a:pt x="3101" y="995"/>
                  </a:cubicBezTo>
                  <a:cubicBezTo>
                    <a:pt x="3130" y="1029"/>
                    <a:pt x="3130" y="1029"/>
                    <a:pt x="3130" y="1029"/>
                  </a:cubicBezTo>
                  <a:cubicBezTo>
                    <a:pt x="3169" y="1033"/>
                    <a:pt x="3169" y="1033"/>
                    <a:pt x="3169" y="1033"/>
                  </a:cubicBezTo>
                  <a:cubicBezTo>
                    <a:pt x="3183" y="1029"/>
                    <a:pt x="3183" y="1029"/>
                    <a:pt x="3183" y="1029"/>
                  </a:cubicBezTo>
                  <a:cubicBezTo>
                    <a:pt x="3193" y="1044"/>
                    <a:pt x="3193" y="1044"/>
                    <a:pt x="3193" y="1044"/>
                  </a:cubicBezTo>
                  <a:cubicBezTo>
                    <a:pt x="3178" y="1065"/>
                    <a:pt x="3178" y="1065"/>
                    <a:pt x="3178" y="1065"/>
                  </a:cubicBezTo>
                  <a:cubicBezTo>
                    <a:pt x="3130" y="1068"/>
                    <a:pt x="3130" y="1068"/>
                    <a:pt x="3130" y="1068"/>
                  </a:cubicBezTo>
                  <a:cubicBezTo>
                    <a:pt x="3117" y="1063"/>
                    <a:pt x="3117" y="1063"/>
                    <a:pt x="3117" y="1063"/>
                  </a:cubicBezTo>
                  <a:cubicBezTo>
                    <a:pt x="3086" y="1040"/>
                    <a:pt x="3086" y="1040"/>
                    <a:pt x="3086" y="1040"/>
                  </a:cubicBezTo>
                  <a:cubicBezTo>
                    <a:pt x="3055" y="1013"/>
                    <a:pt x="3055" y="1013"/>
                    <a:pt x="3055" y="1013"/>
                  </a:cubicBezTo>
                  <a:cubicBezTo>
                    <a:pt x="3046" y="993"/>
                    <a:pt x="3046" y="993"/>
                    <a:pt x="3046" y="993"/>
                  </a:cubicBezTo>
                  <a:cubicBezTo>
                    <a:pt x="3022" y="966"/>
                    <a:pt x="3022" y="966"/>
                    <a:pt x="3022" y="966"/>
                  </a:cubicBezTo>
                  <a:cubicBezTo>
                    <a:pt x="2978" y="942"/>
                    <a:pt x="2978" y="942"/>
                    <a:pt x="2978" y="942"/>
                  </a:cubicBezTo>
                  <a:cubicBezTo>
                    <a:pt x="2965" y="920"/>
                    <a:pt x="2965" y="920"/>
                    <a:pt x="2965" y="920"/>
                  </a:cubicBezTo>
                  <a:cubicBezTo>
                    <a:pt x="2950" y="908"/>
                    <a:pt x="2950" y="908"/>
                    <a:pt x="2950" y="908"/>
                  </a:cubicBezTo>
                  <a:cubicBezTo>
                    <a:pt x="2920" y="901"/>
                    <a:pt x="2920" y="901"/>
                    <a:pt x="2920" y="901"/>
                  </a:cubicBezTo>
                  <a:cubicBezTo>
                    <a:pt x="2876" y="898"/>
                    <a:pt x="2876" y="898"/>
                    <a:pt x="2876" y="898"/>
                  </a:cubicBezTo>
                  <a:cubicBezTo>
                    <a:pt x="2853" y="906"/>
                    <a:pt x="2853" y="906"/>
                    <a:pt x="2853" y="906"/>
                  </a:cubicBezTo>
                  <a:cubicBezTo>
                    <a:pt x="2847" y="927"/>
                    <a:pt x="2847" y="927"/>
                    <a:pt x="2847" y="927"/>
                  </a:cubicBezTo>
                  <a:cubicBezTo>
                    <a:pt x="2840" y="968"/>
                    <a:pt x="2840" y="968"/>
                    <a:pt x="2840" y="968"/>
                  </a:cubicBezTo>
                  <a:cubicBezTo>
                    <a:pt x="2855" y="988"/>
                    <a:pt x="2855" y="988"/>
                    <a:pt x="2855" y="988"/>
                  </a:cubicBezTo>
                  <a:cubicBezTo>
                    <a:pt x="2871" y="1045"/>
                    <a:pt x="2871" y="1045"/>
                    <a:pt x="2871" y="1045"/>
                  </a:cubicBezTo>
                  <a:cubicBezTo>
                    <a:pt x="2882" y="1052"/>
                    <a:pt x="2882" y="1052"/>
                    <a:pt x="2882" y="1052"/>
                  </a:cubicBezTo>
                  <a:cubicBezTo>
                    <a:pt x="2922" y="1072"/>
                    <a:pt x="2922" y="1072"/>
                    <a:pt x="2922" y="1072"/>
                  </a:cubicBezTo>
                  <a:cubicBezTo>
                    <a:pt x="2928" y="1072"/>
                    <a:pt x="2928" y="1072"/>
                    <a:pt x="2928" y="1072"/>
                  </a:cubicBezTo>
                  <a:cubicBezTo>
                    <a:pt x="2966" y="1101"/>
                    <a:pt x="2966" y="1101"/>
                    <a:pt x="2966" y="1101"/>
                  </a:cubicBezTo>
                  <a:cubicBezTo>
                    <a:pt x="2999" y="1117"/>
                    <a:pt x="2999" y="1117"/>
                    <a:pt x="2999" y="1117"/>
                  </a:cubicBezTo>
                  <a:cubicBezTo>
                    <a:pt x="2999" y="1117"/>
                    <a:pt x="2994" y="1118"/>
                    <a:pt x="2999" y="1133"/>
                  </a:cubicBezTo>
                  <a:cubicBezTo>
                    <a:pt x="3004" y="1148"/>
                    <a:pt x="3006" y="1155"/>
                    <a:pt x="3006" y="1155"/>
                  </a:cubicBezTo>
                  <a:cubicBezTo>
                    <a:pt x="3006" y="1155"/>
                    <a:pt x="3008" y="1165"/>
                    <a:pt x="3011" y="1169"/>
                  </a:cubicBezTo>
                  <a:cubicBezTo>
                    <a:pt x="3015" y="1172"/>
                    <a:pt x="3025" y="1180"/>
                    <a:pt x="3028" y="1181"/>
                  </a:cubicBezTo>
                  <a:cubicBezTo>
                    <a:pt x="3032" y="1182"/>
                    <a:pt x="3038" y="1193"/>
                    <a:pt x="3038" y="1193"/>
                  </a:cubicBezTo>
                  <a:cubicBezTo>
                    <a:pt x="3038" y="1193"/>
                    <a:pt x="3031" y="1203"/>
                    <a:pt x="3026" y="1207"/>
                  </a:cubicBezTo>
                  <a:cubicBezTo>
                    <a:pt x="3021" y="1210"/>
                    <a:pt x="3004" y="1242"/>
                    <a:pt x="3004" y="1242"/>
                  </a:cubicBezTo>
                  <a:cubicBezTo>
                    <a:pt x="3012" y="1263"/>
                    <a:pt x="3012" y="1263"/>
                    <a:pt x="3012" y="1263"/>
                  </a:cubicBezTo>
                  <a:cubicBezTo>
                    <a:pt x="3041" y="1268"/>
                    <a:pt x="3041" y="1268"/>
                    <a:pt x="3041" y="1268"/>
                  </a:cubicBezTo>
                  <a:cubicBezTo>
                    <a:pt x="3075" y="1263"/>
                    <a:pt x="3075" y="1263"/>
                    <a:pt x="3075" y="1263"/>
                  </a:cubicBezTo>
                  <a:cubicBezTo>
                    <a:pt x="3109" y="1258"/>
                    <a:pt x="3109" y="1258"/>
                    <a:pt x="3109" y="1258"/>
                  </a:cubicBezTo>
                  <a:cubicBezTo>
                    <a:pt x="3177" y="1264"/>
                    <a:pt x="3177" y="1264"/>
                    <a:pt x="3177" y="1264"/>
                  </a:cubicBezTo>
                  <a:cubicBezTo>
                    <a:pt x="3176" y="1274"/>
                    <a:pt x="3176" y="1274"/>
                    <a:pt x="3176" y="1274"/>
                  </a:cubicBezTo>
                  <a:cubicBezTo>
                    <a:pt x="3155" y="1289"/>
                    <a:pt x="3155" y="1289"/>
                    <a:pt x="3155" y="1289"/>
                  </a:cubicBezTo>
                  <a:cubicBezTo>
                    <a:pt x="3123" y="1302"/>
                    <a:pt x="3123" y="1302"/>
                    <a:pt x="3123" y="1302"/>
                  </a:cubicBezTo>
                  <a:cubicBezTo>
                    <a:pt x="3064" y="1304"/>
                    <a:pt x="3064" y="1304"/>
                    <a:pt x="3064" y="1304"/>
                  </a:cubicBezTo>
                  <a:cubicBezTo>
                    <a:pt x="3009" y="1301"/>
                    <a:pt x="3009" y="1301"/>
                    <a:pt x="3009" y="1301"/>
                  </a:cubicBezTo>
                  <a:cubicBezTo>
                    <a:pt x="2990" y="1309"/>
                    <a:pt x="2990" y="1309"/>
                    <a:pt x="2990" y="1309"/>
                  </a:cubicBezTo>
                  <a:cubicBezTo>
                    <a:pt x="2940" y="1334"/>
                    <a:pt x="2940" y="1334"/>
                    <a:pt x="2940" y="1334"/>
                  </a:cubicBezTo>
                  <a:cubicBezTo>
                    <a:pt x="2922" y="1360"/>
                    <a:pt x="2922" y="1360"/>
                    <a:pt x="2922" y="1360"/>
                  </a:cubicBezTo>
                  <a:cubicBezTo>
                    <a:pt x="2900" y="1398"/>
                    <a:pt x="2900" y="1398"/>
                    <a:pt x="2900" y="1398"/>
                  </a:cubicBezTo>
                  <a:cubicBezTo>
                    <a:pt x="2892" y="1440"/>
                    <a:pt x="2892" y="1440"/>
                    <a:pt x="2892" y="1440"/>
                  </a:cubicBezTo>
                  <a:cubicBezTo>
                    <a:pt x="2895" y="1478"/>
                    <a:pt x="2895" y="1478"/>
                    <a:pt x="2895" y="1478"/>
                  </a:cubicBezTo>
                  <a:cubicBezTo>
                    <a:pt x="2898" y="1494"/>
                    <a:pt x="2898" y="1494"/>
                    <a:pt x="2898" y="1494"/>
                  </a:cubicBezTo>
                  <a:cubicBezTo>
                    <a:pt x="2903" y="1516"/>
                    <a:pt x="2903" y="1516"/>
                    <a:pt x="2903" y="1516"/>
                  </a:cubicBezTo>
                  <a:cubicBezTo>
                    <a:pt x="2914" y="1522"/>
                    <a:pt x="2914" y="1522"/>
                    <a:pt x="2914" y="1522"/>
                  </a:cubicBezTo>
                  <a:cubicBezTo>
                    <a:pt x="2929" y="1522"/>
                    <a:pt x="2929" y="1522"/>
                    <a:pt x="2929" y="1522"/>
                  </a:cubicBezTo>
                  <a:cubicBezTo>
                    <a:pt x="2951" y="1506"/>
                    <a:pt x="2951" y="1506"/>
                    <a:pt x="2951" y="1506"/>
                  </a:cubicBezTo>
                  <a:cubicBezTo>
                    <a:pt x="2966" y="1495"/>
                    <a:pt x="2966" y="1495"/>
                    <a:pt x="2966" y="1495"/>
                  </a:cubicBezTo>
                  <a:cubicBezTo>
                    <a:pt x="2985" y="1456"/>
                    <a:pt x="2985" y="1456"/>
                    <a:pt x="2985" y="1456"/>
                  </a:cubicBezTo>
                  <a:cubicBezTo>
                    <a:pt x="2997" y="1444"/>
                    <a:pt x="2997" y="1444"/>
                    <a:pt x="2997" y="1444"/>
                  </a:cubicBezTo>
                  <a:cubicBezTo>
                    <a:pt x="2993" y="1488"/>
                    <a:pt x="2993" y="1488"/>
                    <a:pt x="2993" y="1488"/>
                  </a:cubicBezTo>
                  <a:cubicBezTo>
                    <a:pt x="2993" y="1512"/>
                    <a:pt x="2993" y="1512"/>
                    <a:pt x="2993" y="1512"/>
                  </a:cubicBezTo>
                  <a:cubicBezTo>
                    <a:pt x="3000" y="1510"/>
                    <a:pt x="3000" y="1510"/>
                    <a:pt x="3000" y="1510"/>
                  </a:cubicBezTo>
                  <a:cubicBezTo>
                    <a:pt x="3010" y="1510"/>
                    <a:pt x="3010" y="1510"/>
                    <a:pt x="3010" y="1510"/>
                  </a:cubicBezTo>
                  <a:cubicBezTo>
                    <a:pt x="3025" y="1502"/>
                    <a:pt x="3025" y="1502"/>
                    <a:pt x="3025" y="1502"/>
                  </a:cubicBezTo>
                  <a:cubicBezTo>
                    <a:pt x="3035" y="1456"/>
                    <a:pt x="3035" y="1456"/>
                    <a:pt x="3035" y="1456"/>
                  </a:cubicBezTo>
                  <a:cubicBezTo>
                    <a:pt x="3037" y="1440"/>
                    <a:pt x="3037" y="1440"/>
                    <a:pt x="3037" y="1440"/>
                  </a:cubicBezTo>
                  <a:cubicBezTo>
                    <a:pt x="3044" y="1437"/>
                    <a:pt x="3044" y="1437"/>
                    <a:pt x="3044" y="1437"/>
                  </a:cubicBezTo>
                  <a:cubicBezTo>
                    <a:pt x="3060" y="1442"/>
                    <a:pt x="3060" y="1442"/>
                    <a:pt x="3060" y="1442"/>
                  </a:cubicBezTo>
                  <a:cubicBezTo>
                    <a:pt x="3059" y="1495"/>
                    <a:pt x="3059" y="1495"/>
                    <a:pt x="3059" y="1495"/>
                  </a:cubicBezTo>
                  <a:cubicBezTo>
                    <a:pt x="3060" y="1515"/>
                    <a:pt x="3060" y="1515"/>
                    <a:pt x="3060" y="1515"/>
                  </a:cubicBezTo>
                  <a:cubicBezTo>
                    <a:pt x="3036" y="1540"/>
                    <a:pt x="3036" y="1540"/>
                    <a:pt x="3036" y="1540"/>
                  </a:cubicBezTo>
                  <a:cubicBezTo>
                    <a:pt x="3031" y="1553"/>
                    <a:pt x="3031" y="1553"/>
                    <a:pt x="3031" y="1553"/>
                  </a:cubicBezTo>
                  <a:cubicBezTo>
                    <a:pt x="3035" y="1575"/>
                    <a:pt x="3035" y="1575"/>
                    <a:pt x="3035" y="1575"/>
                  </a:cubicBezTo>
                  <a:cubicBezTo>
                    <a:pt x="3058" y="1593"/>
                    <a:pt x="3058" y="1593"/>
                    <a:pt x="3058" y="1593"/>
                  </a:cubicBezTo>
                  <a:cubicBezTo>
                    <a:pt x="3059" y="1610"/>
                    <a:pt x="3059" y="1610"/>
                    <a:pt x="3059" y="1610"/>
                  </a:cubicBezTo>
                  <a:cubicBezTo>
                    <a:pt x="3070" y="1636"/>
                    <a:pt x="3070" y="1636"/>
                    <a:pt x="3070" y="1636"/>
                  </a:cubicBezTo>
                  <a:cubicBezTo>
                    <a:pt x="3075" y="1648"/>
                    <a:pt x="3075" y="1648"/>
                    <a:pt x="3075" y="1648"/>
                  </a:cubicBezTo>
                  <a:cubicBezTo>
                    <a:pt x="3086" y="1657"/>
                    <a:pt x="3086" y="1657"/>
                    <a:pt x="3086" y="1657"/>
                  </a:cubicBezTo>
                  <a:cubicBezTo>
                    <a:pt x="3086" y="1664"/>
                    <a:pt x="3086" y="1664"/>
                    <a:pt x="3086" y="1664"/>
                  </a:cubicBezTo>
                  <a:cubicBezTo>
                    <a:pt x="3104" y="1674"/>
                    <a:pt x="3104" y="1674"/>
                    <a:pt x="3104" y="1674"/>
                  </a:cubicBezTo>
                  <a:cubicBezTo>
                    <a:pt x="3128" y="1675"/>
                    <a:pt x="3128" y="1675"/>
                    <a:pt x="3128" y="1675"/>
                  </a:cubicBezTo>
                  <a:cubicBezTo>
                    <a:pt x="3149" y="1662"/>
                    <a:pt x="3149" y="1662"/>
                    <a:pt x="3149" y="1662"/>
                  </a:cubicBezTo>
                  <a:cubicBezTo>
                    <a:pt x="3157" y="1653"/>
                    <a:pt x="3157" y="1653"/>
                    <a:pt x="3157" y="1653"/>
                  </a:cubicBezTo>
                  <a:cubicBezTo>
                    <a:pt x="3176" y="1643"/>
                    <a:pt x="3176" y="1643"/>
                    <a:pt x="3176" y="1643"/>
                  </a:cubicBezTo>
                  <a:cubicBezTo>
                    <a:pt x="3184" y="1630"/>
                    <a:pt x="3184" y="1630"/>
                    <a:pt x="3184" y="1630"/>
                  </a:cubicBezTo>
                  <a:cubicBezTo>
                    <a:pt x="3180" y="1531"/>
                    <a:pt x="3180" y="1531"/>
                    <a:pt x="3180" y="1531"/>
                  </a:cubicBezTo>
                  <a:cubicBezTo>
                    <a:pt x="3185" y="1518"/>
                    <a:pt x="3185" y="1518"/>
                    <a:pt x="3185" y="1518"/>
                  </a:cubicBezTo>
                  <a:cubicBezTo>
                    <a:pt x="3198" y="1499"/>
                    <a:pt x="3198" y="1499"/>
                    <a:pt x="3198" y="1499"/>
                  </a:cubicBezTo>
                  <a:cubicBezTo>
                    <a:pt x="3217" y="1488"/>
                    <a:pt x="3217" y="1488"/>
                    <a:pt x="3217" y="1488"/>
                  </a:cubicBezTo>
                  <a:cubicBezTo>
                    <a:pt x="3227" y="1485"/>
                    <a:pt x="3227" y="1485"/>
                    <a:pt x="3227" y="1485"/>
                  </a:cubicBezTo>
                  <a:cubicBezTo>
                    <a:pt x="3221" y="1565"/>
                    <a:pt x="3221" y="1565"/>
                    <a:pt x="3221" y="1565"/>
                  </a:cubicBezTo>
                  <a:cubicBezTo>
                    <a:pt x="3214" y="1570"/>
                    <a:pt x="3214" y="1570"/>
                    <a:pt x="3214" y="1570"/>
                  </a:cubicBezTo>
                  <a:cubicBezTo>
                    <a:pt x="3212" y="1661"/>
                    <a:pt x="3212" y="1661"/>
                    <a:pt x="3212" y="1661"/>
                  </a:cubicBezTo>
                  <a:cubicBezTo>
                    <a:pt x="3189" y="1685"/>
                    <a:pt x="3189" y="1685"/>
                    <a:pt x="3189" y="1685"/>
                  </a:cubicBezTo>
                  <a:cubicBezTo>
                    <a:pt x="3167" y="1701"/>
                    <a:pt x="3167" y="1701"/>
                    <a:pt x="3167" y="1701"/>
                  </a:cubicBezTo>
                  <a:cubicBezTo>
                    <a:pt x="3120" y="1710"/>
                    <a:pt x="3120" y="1710"/>
                    <a:pt x="3120" y="1710"/>
                  </a:cubicBezTo>
                  <a:cubicBezTo>
                    <a:pt x="3108" y="1706"/>
                    <a:pt x="3108" y="1706"/>
                    <a:pt x="3108" y="1706"/>
                  </a:cubicBezTo>
                  <a:cubicBezTo>
                    <a:pt x="3086" y="1704"/>
                    <a:pt x="3086" y="1704"/>
                    <a:pt x="3086" y="1704"/>
                  </a:cubicBezTo>
                  <a:cubicBezTo>
                    <a:pt x="3073" y="1695"/>
                    <a:pt x="3073" y="1695"/>
                    <a:pt x="3073" y="1695"/>
                  </a:cubicBezTo>
                  <a:cubicBezTo>
                    <a:pt x="3052" y="1686"/>
                    <a:pt x="3052" y="1686"/>
                    <a:pt x="3052" y="1686"/>
                  </a:cubicBezTo>
                  <a:cubicBezTo>
                    <a:pt x="3032" y="1667"/>
                    <a:pt x="3032" y="1667"/>
                    <a:pt x="3032" y="1667"/>
                  </a:cubicBezTo>
                  <a:cubicBezTo>
                    <a:pt x="3021" y="1648"/>
                    <a:pt x="3021" y="1648"/>
                    <a:pt x="3021" y="1648"/>
                  </a:cubicBezTo>
                  <a:cubicBezTo>
                    <a:pt x="3006" y="1609"/>
                    <a:pt x="3006" y="1609"/>
                    <a:pt x="3006" y="1609"/>
                  </a:cubicBezTo>
                  <a:cubicBezTo>
                    <a:pt x="3006" y="1603"/>
                    <a:pt x="3006" y="1603"/>
                    <a:pt x="3006" y="1603"/>
                  </a:cubicBezTo>
                  <a:cubicBezTo>
                    <a:pt x="2914" y="1613"/>
                    <a:pt x="2914" y="1613"/>
                    <a:pt x="2914" y="1613"/>
                  </a:cubicBezTo>
                  <a:cubicBezTo>
                    <a:pt x="2902" y="1620"/>
                    <a:pt x="2902" y="1620"/>
                    <a:pt x="2902" y="1620"/>
                  </a:cubicBezTo>
                  <a:cubicBezTo>
                    <a:pt x="2907" y="1652"/>
                    <a:pt x="2907" y="1652"/>
                    <a:pt x="2907" y="1652"/>
                  </a:cubicBezTo>
                  <a:cubicBezTo>
                    <a:pt x="2900" y="1680"/>
                    <a:pt x="2900" y="1680"/>
                    <a:pt x="2900" y="1680"/>
                  </a:cubicBezTo>
                  <a:cubicBezTo>
                    <a:pt x="2909" y="1711"/>
                    <a:pt x="2909" y="1711"/>
                    <a:pt x="2909" y="1711"/>
                  </a:cubicBezTo>
                  <a:cubicBezTo>
                    <a:pt x="2929" y="1738"/>
                    <a:pt x="2929" y="1738"/>
                    <a:pt x="2929" y="1738"/>
                  </a:cubicBezTo>
                  <a:cubicBezTo>
                    <a:pt x="2929" y="1738"/>
                    <a:pt x="2941" y="1743"/>
                    <a:pt x="2946" y="1744"/>
                  </a:cubicBezTo>
                  <a:cubicBezTo>
                    <a:pt x="2951" y="1745"/>
                    <a:pt x="2997" y="1748"/>
                    <a:pt x="2997" y="1748"/>
                  </a:cubicBezTo>
                  <a:cubicBezTo>
                    <a:pt x="2994" y="1771"/>
                    <a:pt x="2994" y="1771"/>
                    <a:pt x="2994" y="1771"/>
                  </a:cubicBezTo>
                  <a:cubicBezTo>
                    <a:pt x="2985" y="1792"/>
                    <a:pt x="2985" y="1792"/>
                    <a:pt x="2985" y="1792"/>
                  </a:cubicBezTo>
                  <a:cubicBezTo>
                    <a:pt x="2972" y="1807"/>
                    <a:pt x="2972" y="1807"/>
                    <a:pt x="2972" y="1807"/>
                  </a:cubicBezTo>
                  <a:cubicBezTo>
                    <a:pt x="2929" y="1809"/>
                    <a:pt x="2929" y="1809"/>
                    <a:pt x="2929" y="1809"/>
                  </a:cubicBezTo>
                  <a:cubicBezTo>
                    <a:pt x="2909" y="1827"/>
                    <a:pt x="2909" y="1827"/>
                    <a:pt x="2909" y="1827"/>
                  </a:cubicBezTo>
                  <a:cubicBezTo>
                    <a:pt x="2893" y="1846"/>
                    <a:pt x="2893" y="1846"/>
                    <a:pt x="2893" y="1846"/>
                  </a:cubicBezTo>
                  <a:cubicBezTo>
                    <a:pt x="2878" y="1870"/>
                    <a:pt x="2878" y="1870"/>
                    <a:pt x="2878" y="1870"/>
                  </a:cubicBezTo>
                  <a:cubicBezTo>
                    <a:pt x="2864" y="1894"/>
                    <a:pt x="2864" y="1894"/>
                    <a:pt x="2864" y="1894"/>
                  </a:cubicBezTo>
                  <a:cubicBezTo>
                    <a:pt x="2847" y="1922"/>
                    <a:pt x="2847" y="1922"/>
                    <a:pt x="2847" y="1922"/>
                  </a:cubicBezTo>
                  <a:cubicBezTo>
                    <a:pt x="2836" y="1950"/>
                    <a:pt x="2836" y="1950"/>
                    <a:pt x="2836" y="1950"/>
                  </a:cubicBezTo>
                  <a:cubicBezTo>
                    <a:pt x="2840" y="1966"/>
                    <a:pt x="2840" y="1966"/>
                    <a:pt x="2840" y="1966"/>
                  </a:cubicBezTo>
                  <a:cubicBezTo>
                    <a:pt x="2851" y="1982"/>
                    <a:pt x="2851" y="1982"/>
                    <a:pt x="2851" y="1982"/>
                  </a:cubicBezTo>
                  <a:cubicBezTo>
                    <a:pt x="2864" y="2002"/>
                    <a:pt x="2864" y="2002"/>
                    <a:pt x="2864" y="2002"/>
                  </a:cubicBezTo>
                  <a:cubicBezTo>
                    <a:pt x="2885" y="2008"/>
                    <a:pt x="2885" y="2008"/>
                    <a:pt x="2885" y="2008"/>
                  </a:cubicBezTo>
                  <a:cubicBezTo>
                    <a:pt x="2898" y="2008"/>
                    <a:pt x="2898" y="2008"/>
                    <a:pt x="2898" y="2008"/>
                  </a:cubicBezTo>
                  <a:cubicBezTo>
                    <a:pt x="2916" y="1986"/>
                    <a:pt x="2916" y="1986"/>
                    <a:pt x="2916" y="1986"/>
                  </a:cubicBezTo>
                  <a:cubicBezTo>
                    <a:pt x="2928" y="1976"/>
                    <a:pt x="2928" y="1976"/>
                    <a:pt x="2928" y="1976"/>
                  </a:cubicBezTo>
                  <a:cubicBezTo>
                    <a:pt x="2956" y="2008"/>
                    <a:pt x="2956" y="2008"/>
                    <a:pt x="2956" y="2008"/>
                  </a:cubicBezTo>
                  <a:cubicBezTo>
                    <a:pt x="2978" y="2008"/>
                    <a:pt x="2978" y="2008"/>
                    <a:pt x="2978" y="2008"/>
                  </a:cubicBezTo>
                  <a:cubicBezTo>
                    <a:pt x="2984" y="2008"/>
                    <a:pt x="2984" y="2008"/>
                    <a:pt x="2984" y="2008"/>
                  </a:cubicBezTo>
                  <a:cubicBezTo>
                    <a:pt x="2983" y="1982"/>
                    <a:pt x="2983" y="1982"/>
                    <a:pt x="2983" y="1982"/>
                  </a:cubicBezTo>
                  <a:cubicBezTo>
                    <a:pt x="2982" y="1965"/>
                    <a:pt x="2982" y="1965"/>
                    <a:pt x="2982" y="1965"/>
                  </a:cubicBezTo>
                  <a:cubicBezTo>
                    <a:pt x="3001" y="1973"/>
                    <a:pt x="3001" y="1973"/>
                    <a:pt x="3001" y="1973"/>
                  </a:cubicBezTo>
                  <a:cubicBezTo>
                    <a:pt x="3011" y="1993"/>
                    <a:pt x="3011" y="1993"/>
                    <a:pt x="3011" y="1993"/>
                  </a:cubicBezTo>
                  <a:cubicBezTo>
                    <a:pt x="3048" y="1997"/>
                    <a:pt x="3048" y="1997"/>
                    <a:pt x="3048" y="1997"/>
                  </a:cubicBezTo>
                  <a:cubicBezTo>
                    <a:pt x="3055" y="1973"/>
                    <a:pt x="3055" y="1973"/>
                    <a:pt x="3055" y="1973"/>
                  </a:cubicBezTo>
                  <a:cubicBezTo>
                    <a:pt x="3058" y="1952"/>
                    <a:pt x="3058" y="1952"/>
                    <a:pt x="3058" y="1952"/>
                  </a:cubicBezTo>
                  <a:cubicBezTo>
                    <a:pt x="3107" y="2008"/>
                    <a:pt x="3107" y="2008"/>
                    <a:pt x="3107" y="2008"/>
                  </a:cubicBezTo>
                  <a:cubicBezTo>
                    <a:pt x="3142" y="2019"/>
                    <a:pt x="3142" y="2019"/>
                    <a:pt x="3142" y="2019"/>
                  </a:cubicBezTo>
                  <a:cubicBezTo>
                    <a:pt x="3173" y="2025"/>
                    <a:pt x="3173" y="2025"/>
                    <a:pt x="3173" y="2025"/>
                  </a:cubicBezTo>
                  <a:cubicBezTo>
                    <a:pt x="3193" y="2025"/>
                    <a:pt x="3193" y="2025"/>
                    <a:pt x="3193" y="2025"/>
                  </a:cubicBezTo>
                  <a:cubicBezTo>
                    <a:pt x="3209" y="2011"/>
                    <a:pt x="3209" y="2011"/>
                    <a:pt x="3209" y="2011"/>
                  </a:cubicBezTo>
                  <a:cubicBezTo>
                    <a:pt x="3196" y="2000"/>
                    <a:pt x="3196" y="2000"/>
                    <a:pt x="3196" y="2000"/>
                  </a:cubicBezTo>
                  <a:cubicBezTo>
                    <a:pt x="3179" y="1988"/>
                    <a:pt x="3179" y="1988"/>
                    <a:pt x="3179" y="1988"/>
                  </a:cubicBezTo>
                  <a:cubicBezTo>
                    <a:pt x="3162" y="1976"/>
                    <a:pt x="3162" y="1976"/>
                    <a:pt x="3162" y="1976"/>
                  </a:cubicBezTo>
                  <a:cubicBezTo>
                    <a:pt x="3162" y="1966"/>
                    <a:pt x="3162" y="1966"/>
                    <a:pt x="3162" y="1966"/>
                  </a:cubicBezTo>
                  <a:cubicBezTo>
                    <a:pt x="3172" y="1952"/>
                    <a:pt x="3172" y="1952"/>
                    <a:pt x="3172" y="1952"/>
                  </a:cubicBezTo>
                  <a:cubicBezTo>
                    <a:pt x="3199" y="1961"/>
                    <a:pt x="3199" y="1961"/>
                    <a:pt x="3199" y="1961"/>
                  </a:cubicBezTo>
                  <a:cubicBezTo>
                    <a:pt x="3210" y="1965"/>
                    <a:pt x="3210" y="1965"/>
                    <a:pt x="3210" y="1965"/>
                  </a:cubicBezTo>
                  <a:cubicBezTo>
                    <a:pt x="3212" y="1951"/>
                    <a:pt x="3212" y="1951"/>
                    <a:pt x="3212" y="1951"/>
                  </a:cubicBezTo>
                  <a:cubicBezTo>
                    <a:pt x="3207" y="1938"/>
                    <a:pt x="3207" y="1938"/>
                    <a:pt x="3207" y="1938"/>
                  </a:cubicBezTo>
                  <a:cubicBezTo>
                    <a:pt x="3198" y="1921"/>
                    <a:pt x="3198" y="1921"/>
                    <a:pt x="3198" y="1921"/>
                  </a:cubicBezTo>
                  <a:cubicBezTo>
                    <a:pt x="3205" y="1911"/>
                    <a:pt x="3205" y="1911"/>
                    <a:pt x="3205" y="1911"/>
                  </a:cubicBezTo>
                  <a:cubicBezTo>
                    <a:pt x="3211" y="1911"/>
                    <a:pt x="3211" y="1911"/>
                    <a:pt x="3211" y="1911"/>
                  </a:cubicBezTo>
                  <a:cubicBezTo>
                    <a:pt x="3244" y="1933"/>
                    <a:pt x="3244" y="1933"/>
                    <a:pt x="3244" y="1933"/>
                  </a:cubicBezTo>
                  <a:cubicBezTo>
                    <a:pt x="3245" y="1946"/>
                    <a:pt x="3245" y="1946"/>
                    <a:pt x="3245" y="1946"/>
                  </a:cubicBezTo>
                  <a:cubicBezTo>
                    <a:pt x="3280" y="1962"/>
                    <a:pt x="3280" y="1962"/>
                    <a:pt x="3280" y="1962"/>
                  </a:cubicBezTo>
                  <a:cubicBezTo>
                    <a:pt x="3292" y="1948"/>
                    <a:pt x="3292" y="1948"/>
                    <a:pt x="3292" y="1948"/>
                  </a:cubicBezTo>
                  <a:cubicBezTo>
                    <a:pt x="3286" y="1932"/>
                    <a:pt x="3286" y="1932"/>
                    <a:pt x="3286" y="1932"/>
                  </a:cubicBezTo>
                  <a:cubicBezTo>
                    <a:pt x="3265" y="1910"/>
                    <a:pt x="3265" y="1910"/>
                    <a:pt x="3265" y="1910"/>
                  </a:cubicBezTo>
                  <a:cubicBezTo>
                    <a:pt x="3260" y="1894"/>
                    <a:pt x="3260" y="1894"/>
                    <a:pt x="3260" y="1894"/>
                  </a:cubicBezTo>
                  <a:cubicBezTo>
                    <a:pt x="3271" y="1887"/>
                    <a:pt x="3271" y="1887"/>
                    <a:pt x="3271" y="1887"/>
                  </a:cubicBezTo>
                  <a:cubicBezTo>
                    <a:pt x="3280" y="1890"/>
                    <a:pt x="3280" y="1890"/>
                    <a:pt x="3280" y="1890"/>
                  </a:cubicBezTo>
                  <a:cubicBezTo>
                    <a:pt x="3304" y="1923"/>
                    <a:pt x="3304" y="1923"/>
                    <a:pt x="3304" y="1923"/>
                  </a:cubicBezTo>
                  <a:cubicBezTo>
                    <a:pt x="3323" y="1945"/>
                    <a:pt x="3323" y="1945"/>
                    <a:pt x="3323" y="1945"/>
                  </a:cubicBezTo>
                  <a:cubicBezTo>
                    <a:pt x="3328" y="1965"/>
                    <a:pt x="3328" y="1965"/>
                    <a:pt x="3328" y="1965"/>
                  </a:cubicBezTo>
                  <a:cubicBezTo>
                    <a:pt x="3349" y="1956"/>
                    <a:pt x="3349" y="1956"/>
                    <a:pt x="3349" y="1956"/>
                  </a:cubicBezTo>
                  <a:cubicBezTo>
                    <a:pt x="3361" y="1939"/>
                    <a:pt x="3361" y="1939"/>
                    <a:pt x="3361" y="1939"/>
                  </a:cubicBezTo>
                  <a:cubicBezTo>
                    <a:pt x="3325" y="1907"/>
                    <a:pt x="3325" y="1907"/>
                    <a:pt x="3325" y="1907"/>
                  </a:cubicBezTo>
                  <a:cubicBezTo>
                    <a:pt x="3307" y="1880"/>
                    <a:pt x="3307" y="1880"/>
                    <a:pt x="3307" y="1880"/>
                  </a:cubicBezTo>
                  <a:cubicBezTo>
                    <a:pt x="3308" y="1869"/>
                    <a:pt x="3308" y="1869"/>
                    <a:pt x="3308" y="1869"/>
                  </a:cubicBezTo>
                  <a:lnTo>
                    <a:pt x="3328" y="1854"/>
                  </a:lnTo>
                  <a:close/>
                  <a:moveTo>
                    <a:pt x="2050" y="3839"/>
                  </a:moveTo>
                  <a:cubicBezTo>
                    <a:pt x="2010" y="3809"/>
                    <a:pt x="2010" y="3809"/>
                    <a:pt x="2010" y="3809"/>
                  </a:cubicBezTo>
                  <a:cubicBezTo>
                    <a:pt x="1991" y="3809"/>
                    <a:pt x="1991" y="3809"/>
                    <a:pt x="1991" y="3809"/>
                  </a:cubicBezTo>
                  <a:cubicBezTo>
                    <a:pt x="1968" y="3777"/>
                    <a:pt x="1968" y="3777"/>
                    <a:pt x="1968" y="3777"/>
                  </a:cubicBezTo>
                  <a:cubicBezTo>
                    <a:pt x="1934" y="3748"/>
                    <a:pt x="1934" y="3748"/>
                    <a:pt x="1934" y="3748"/>
                  </a:cubicBezTo>
                  <a:cubicBezTo>
                    <a:pt x="1940" y="3720"/>
                    <a:pt x="1940" y="3720"/>
                    <a:pt x="1940" y="3720"/>
                  </a:cubicBezTo>
                  <a:cubicBezTo>
                    <a:pt x="1942" y="3699"/>
                    <a:pt x="1942" y="3699"/>
                    <a:pt x="1942" y="3699"/>
                  </a:cubicBezTo>
                  <a:cubicBezTo>
                    <a:pt x="1919" y="3678"/>
                    <a:pt x="1919" y="3678"/>
                    <a:pt x="1919" y="3678"/>
                  </a:cubicBezTo>
                  <a:cubicBezTo>
                    <a:pt x="1905" y="3678"/>
                    <a:pt x="1905" y="3678"/>
                    <a:pt x="1905" y="3678"/>
                  </a:cubicBezTo>
                  <a:cubicBezTo>
                    <a:pt x="1894" y="3714"/>
                    <a:pt x="1894" y="3714"/>
                    <a:pt x="1894" y="3714"/>
                  </a:cubicBezTo>
                  <a:cubicBezTo>
                    <a:pt x="1873" y="3731"/>
                    <a:pt x="1873" y="3731"/>
                    <a:pt x="1873" y="3731"/>
                  </a:cubicBezTo>
                  <a:cubicBezTo>
                    <a:pt x="1839" y="3701"/>
                    <a:pt x="1839" y="3701"/>
                    <a:pt x="1839" y="3701"/>
                  </a:cubicBezTo>
                  <a:cubicBezTo>
                    <a:pt x="1822" y="3678"/>
                    <a:pt x="1822" y="3678"/>
                    <a:pt x="1822" y="3678"/>
                  </a:cubicBezTo>
                  <a:cubicBezTo>
                    <a:pt x="1816" y="3657"/>
                    <a:pt x="1816" y="3657"/>
                    <a:pt x="1816" y="3657"/>
                  </a:cubicBezTo>
                  <a:cubicBezTo>
                    <a:pt x="1816" y="3638"/>
                    <a:pt x="1816" y="3638"/>
                    <a:pt x="1816" y="3638"/>
                  </a:cubicBezTo>
                  <a:cubicBezTo>
                    <a:pt x="1797" y="3611"/>
                    <a:pt x="1797" y="3611"/>
                    <a:pt x="1797" y="3611"/>
                  </a:cubicBezTo>
                  <a:cubicBezTo>
                    <a:pt x="1773" y="3589"/>
                    <a:pt x="1773" y="3589"/>
                    <a:pt x="1773" y="3589"/>
                  </a:cubicBezTo>
                  <a:cubicBezTo>
                    <a:pt x="1765" y="3535"/>
                    <a:pt x="1765" y="3535"/>
                    <a:pt x="1765" y="3535"/>
                  </a:cubicBezTo>
                  <a:cubicBezTo>
                    <a:pt x="1773" y="3389"/>
                    <a:pt x="1773" y="3389"/>
                    <a:pt x="1773" y="3389"/>
                  </a:cubicBezTo>
                  <a:cubicBezTo>
                    <a:pt x="1752" y="3361"/>
                    <a:pt x="1752" y="3361"/>
                    <a:pt x="1752" y="3361"/>
                  </a:cubicBezTo>
                  <a:cubicBezTo>
                    <a:pt x="1740" y="3233"/>
                    <a:pt x="1740" y="3233"/>
                    <a:pt x="1740" y="3233"/>
                  </a:cubicBezTo>
                  <a:cubicBezTo>
                    <a:pt x="1727" y="3218"/>
                    <a:pt x="1727" y="3218"/>
                    <a:pt x="1727" y="3218"/>
                  </a:cubicBezTo>
                  <a:cubicBezTo>
                    <a:pt x="1731" y="3102"/>
                    <a:pt x="1731" y="3102"/>
                    <a:pt x="1731" y="3102"/>
                  </a:cubicBezTo>
                  <a:cubicBezTo>
                    <a:pt x="1718" y="3076"/>
                    <a:pt x="1718" y="3076"/>
                    <a:pt x="1718" y="3076"/>
                  </a:cubicBezTo>
                  <a:cubicBezTo>
                    <a:pt x="1672" y="3026"/>
                    <a:pt x="1672" y="3026"/>
                    <a:pt x="1672" y="3026"/>
                  </a:cubicBezTo>
                  <a:cubicBezTo>
                    <a:pt x="1649" y="3002"/>
                    <a:pt x="1649" y="3002"/>
                    <a:pt x="1649" y="3002"/>
                  </a:cubicBezTo>
                  <a:cubicBezTo>
                    <a:pt x="1628" y="2964"/>
                    <a:pt x="1628" y="2964"/>
                    <a:pt x="1628" y="2964"/>
                  </a:cubicBezTo>
                  <a:cubicBezTo>
                    <a:pt x="1607" y="2954"/>
                    <a:pt x="1607" y="2954"/>
                    <a:pt x="1607" y="2954"/>
                  </a:cubicBezTo>
                  <a:cubicBezTo>
                    <a:pt x="1607" y="2954"/>
                    <a:pt x="1598" y="2945"/>
                    <a:pt x="1592" y="2954"/>
                  </a:cubicBezTo>
                  <a:cubicBezTo>
                    <a:pt x="1585" y="2962"/>
                    <a:pt x="1585" y="2962"/>
                    <a:pt x="1585" y="2962"/>
                  </a:cubicBezTo>
                  <a:cubicBezTo>
                    <a:pt x="1560" y="2950"/>
                    <a:pt x="1560" y="2950"/>
                    <a:pt x="1560" y="2950"/>
                  </a:cubicBezTo>
                  <a:cubicBezTo>
                    <a:pt x="1547" y="2941"/>
                    <a:pt x="1547" y="2941"/>
                    <a:pt x="1547" y="2941"/>
                  </a:cubicBezTo>
                  <a:cubicBezTo>
                    <a:pt x="1495" y="2941"/>
                    <a:pt x="1495" y="2941"/>
                    <a:pt x="1495" y="2941"/>
                  </a:cubicBezTo>
                  <a:cubicBezTo>
                    <a:pt x="1497" y="2966"/>
                    <a:pt x="1497" y="2966"/>
                    <a:pt x="1497" y="2966"/>
                  </a:cubicBezTo>
                  <a:cubicBezTo>
                    <a:pt x="1495" y="3032"/>
                    <a:pt x="1495" y="3032"/>
                    <a:pt x="1495" y="3032"/>
                  </a:cubicBezTo>
                  <a:cubicBezTo>
                    <a:pt x="1490" y="3182"/>
                    <a:pt x="1490" y="3182"/>
                    <a:pt x="1490" y="3182"/>
                  </a:cubicBezTo>
                  <a:cubicBezTo>
                    <a:pt x="1511" y="3201"/>
                    <a:pt x="1511" y="3201"/>
                    <a:pt x="1511" y="3201"/>
                  </a:cubicBezTo>
                  <a:cubicBezTo>
                    <a:pt x="1518" y="3276"/>
                    <a:pt x="1518" y="3276"/>
                    <a:pt x="1518" y="3276"/>
                  </a:cubicBezTo>
                  <a:cubicBezTo>
                    <a:pt x="1541" y="3321"/>
                    <a:pt x="1541" y="3321"/>
                    <a:pt x="1541" y="3321"/>
                  </a:cubicBezTo>
                  <a:cubicBezTo>
                    <a:pt x="1530" y="3334"/>
                    <a:pt x="1530" y="3334"/>
                    <a:pt x="1530" y="3334"/>
                  </a:cubicBezTo>
                  <a:cubicBezTo>
                    <a:pt x="1509" y="3359"/>
                    <a:pt x="1509" y="3359"/>
                    <a:pt x="1509" y="3359"/>
                  </a:cubicBezTo>
                  <a:cubicBezTo>
                    <a:pt x="1463" y="3385"/>
                    <a:pt x="1463" y="3385"/>
                    <a:pt x="1463" y="3385"/>
                  </a:cubicBezTo>
                  <a:cubicBezTo>
                    <a:pt x="1444" y="3395"/>
                    <a:pt x="1444" y="3395"/>
                    <a:pt x="1444" y="3395"/>
                  </a:cubicBezTo>
                  <a:cubicBezTo>
                    <a:pt x="1429" y="3383"/>
                    <a:pt x="1429" y="3383"/>
                    <a:pt x="1429" y="3383"/>
                  </a:cubicBezTo>
                  <a:cubicBezTo>
                    <a:pt x="1427" y="3285"/>
                    <a:pt x="1427" y="3285"/>
                    <a:pt x="1427" y="3285"/>
                  </a:cubicBezTo>
                  <a:cubicBezTo>
                    <a:pt x="1421" y="3276"/>
                    <a:pt x="1421" y="3276"/>
                    <a:pt x="1421" y="3276"/>
                  </a:cubicBezTo>
                  <a:cubicBezTo>
                    <a:pt x="1421" y="3276"/>
                    <a:pt x="1406" y="3283"/>
                    <a:pt x="1421" y="3249"/>
                  </a:cubicBezTo>
                  <a:cubicBezTo>
                    <a:pt x="1435" y="3216"/>
                    <a:pt x="1429" y="3186"/>
                    <a:pt x="1429" y="3186"/>
                  </a:cubicBezTo>
                  <a:cubicBezTo>
                    <a:pt x="1429" y="3142"/>
                    <a:pt x="1429" y="3142"/>
                    <a:pt x="1429" y="3142"/>
                  </a:cubicBezTo>
                  <a:cubicBezTo>
                    <a:pt x="1425" y="3106"/>
                    <a:pt x="1425" y="3106"/>
                    <a:pt x="1425" y="3106"/>
                  </a:cubicBezTo>
                  <a:cubicBezTo>
                    <a:pt x="1389" y="3042"/>
                    <a:pt x="1389" y="3042"/>
                    <a:pt x="1389" y="3042"/>
                  </a:cubicBezTo>
                  <a:cubicBezTo>
                    <a:pt x="1369" y="3014"/>
                    <a:pt x="1369" y="3014"/>
                    <a:pt x="1369" y="3014"/>
                  </a:cubicBezTo>
                  <a:cubicBezTo>
                    <a:pt x="1264" y="3839"/>
                    <a:pt x="1264" y="3839"/>
                    <a:pt x="1264" y="3839"/>
                  </a:cubicBezTo>
                  <a:cubicBezTo>
                    <a:pt x="995" y="3792"/>
                    <a:pt x="995" y="3792"/>
                    <a:pt x="995" y="3792"/>
                  </a:cubicBezTo>
                  <a:cubicBezTo>
                    <a:pt x="968" y="3839"/>
                    <a:pt x="968" y="3839"/>
                    <a:pt x="968" y="3839"/>
                  </a:cubicBezTo>
                  <a:cubicBezTo>
                    <a:pt x="944" y="3839"/>
                    <a:pt x="944" y="3839"/>
                    <a:pt x="944" y="3839"/>
                  </a:cubicBezTo>
                  <a:cubicBezTo>
                    <a:pt x="927" y="3822"/>
                    <a:pt x="927" y="3822"/>
                    <a:pt x="927" y="3822"/>
                  </a:cubicBezTo>
                  <a:cubicBezTo>
                    <a:pt x="927" y="3784"/>
                    <a:pt x="927" y="3784"/>
                    <a:pt x="927" y="3784"/>
                  </a:cubicBezTo>
                  <a:cubicBezTo>
                    <a:pt x="546" y="3745"/>
                    <a:pt x="546" y="3745"/>
                    <a:pt x="546" y="3745"/>
                  </a:cubicBezTo>
                  <a:cubicBezTo>
                    <a:pt x="546" y="3822"/>
                    <a:pt x="546" y="3822"/>
                    <a:pt x="546" y="3822"/>
                  </a:cubicBezTo>
                  <a:cubicBezTo>
                    <a:pt x="509" y="3822"/>
                    <a:pt x="509" y="3822"/>
                    <a:pt x="509" y="3822"/>
                  </a:cubicBezTo>
                  <a:cubicBezTo>
                    <a:pt x="509" y="3854"/>
                    <a:pt x="509" y="3854"/>
                    <a:pt x="509" y="3854"/>
                  </a:cubicBezTo>
                  <a:cubicBezTo>
                    <a:pt x="542" y="3887"/>
                    <a:pt x="542" y="3887"/>
                    <a:pt x="542" y="3887"/>
                  </a:cubicBezTo>
                  <a:cubicBezTo>
                    <a:pt x="561" y="3904"/>
                    <a:pt x="561" y="3904"/>
                    <a:pt x="561" y="3904"/>
                  </a:cubicBezTo>
                  <a:cubicBezTo>
                    <a:pt x="614" y="3942"/>
                    <a:pt x="614" y="3942"/>
                    <a:pt x="614" y="3942"/>
                  </a:cubicBezTo>
                  <a:cubicBezTo>
                    <a:pt x="650" y="3942"/>
                    <a:pt x="650" y="3942"/>
                    <a:pt x="650" y="3942"/>
                  </a:cubicBezTo>
                  <a:cubicBezTo>
                    <a:pt x="698" y="3942"/>
                    <a:pt x="698" y="3942"/>
                    <a:pt x="698" y="3942"/>
                  </a:cubicBezTo>
                  <a:cubicBezTo>
                    <a:pt x="764" y="3982"/>
                    <a:pt x="764" y="3982"/>
                    <a:pt x="764" y="3982"/>
                  </a:cubicBezTo>
                  <a:cubicBezTo>
                    <a:pt x="814" y="4001"/>
                    <a:pt x="814" y="4001"/>
                    <a:pt x="814" y="4001"/>
                  </a:cubicBezTo>
                  <a:cubicBezTo>
                    <a:pt x="798" y="4027"/>
                    <a:pt x="798" y="4027"/>
                    <a:pt x="798" y="4027"/>
                  </a:cubicBezTo>
                  <a:cubicBezTo>
                    <a:pt x="779" y="4071"/>
                    <a:pt x="779" y="4071"/>
                    <a:pt x="779" y="4071"/>
                  </a:cubicBezTo>
                  <a:cubicBezTo>
                    <a:pt x="772" y="4156"/>
                    <a:pt x="772" y="4156"/>
                    <a:pt x="772" y="4156"/>
                  </a:cubicBezTo>
                  <a:cubicBezTo>
                    <a:pt x="798" y="4194"/>
                    <a:pt x="798" y="4194"/>
                    <a:pt x="798" y="4194"/>
                  </a:cubicBezTo>
                  <a:cubicBezTo>
                    <a:pt x="831" y="4217"/>
                    <a:pt x="831" y="4217"/>
                    <a:pt x="831" y="4217"/>
                  </a:cubicBezTo>
                  <a:cubicBezTo>
                    <a:pt x="878" y="4217"/>
                    <a:pt x="878" y="4217"/>
                    <a:pt x="878" y="4217"/>
                  </a:cubicBezTo>
                  <a:cubicBezTo>
                    <a:pt x="944" y="4227"/>
                    <a:pt x="944" y="4227"/>
                    <a:pt x="944" y="4227"/>
                  </a:cubicBezTo>
                  <a:cubicBezTo>
                    <a:pt x="1043" y="4227"/>
                    <a:pt x="1043" y="4227"/>
                    <a:pt x="1043" y="4227"/>
                  </a:cubicBezTo>
                  <a:cubicBezTo>
                    <a:pt x="1066" y="4215"/>
                    <a:pt x="1066" y="4215"/>
                    <a:pt x="1066" y="4215"/>
                  </a:cubicBezTo>
                  <a:cubicBezTo>
                    <a:pt x="1114" y="4227"/>
                    <a:pt x="1114" y="4227"/>
                    <a:pt x="1114" y="4227"/>
                  </a:cubicBezTo>
                  <a:cubicBezTo>
                    <a:pt x="1161" y="4227"/>
                    <a:pt x="1161" y="4227"/>
                    <a:pt x="1161" y="4227"/>
                  </a:cubicBezTo>
                  <a:cubicBezTo>
                    <a:pt x="1178" y="4227"/>
                    <a:pt x="1178" y="4227"/>
                    <a:pt x="1178" y="4227"/>
                  </a:cubicBezTo>
                  <a:cubicBezTo>
                    <a:pt x="1218" y="4227"/>
                    <a:pt x="1218" y="4227"/>
                    <a:pt x="1218" y="4227"/>
                  </a:cubicBezTo>
                  <a:cubicBezTo>
                    <a:pt x="1239" y="4200"/>
                    <a:pt x="1239" y="4200"/>
                    <a:pt x="1239" y="4200"/>
                  </a:cubicBezTo>
                  <a:cubicBezTo>
                    <a:pt x="1273" y="4183"/>
                    <a:pt x="1273" y="4183"/>
                    <a:pt x="1273" y="4183"/>
                  </a:cubicBezTo>
                  <a:cubicBezTo>
                    <a:pt x="1300" y="4166"/>
                    <a:pt x="1300" y="4166"/>
                    <a:pt x="1300" y="4166"/>
                  </a:cubicBezTo>
                  <a:cubicBezTo>
                    <a:pt x="1402" y="4160"/>
                    <a:pt x="1402" y="4160"/>
                    <a:pt x="1402" y="4160"/>
                  </a:cubicBezTo>
                  <a:cubicBezTo>
                    <a:pt x="1427" y="4132"/>
                    <a:pt x="1427" y="4132"/>
                    <a:pt x="1427" y="4132"/>
                  </a:cubicBezTo>
                  <a:cubicBezTo>
                    <a:pt x="1467" y="4088"/>
                    <a:pt x="1467" y="4088"/>
                    <a:pt x="1467" y="4088"/>
                  </a:cubicBezTo>
                  <a:cubicBezTo>
                    <a:pt x="1490" y="4046"/>
                    <a:pt x="1490" y="4046"/>
                    <a:pt x="1490" y="4046"/>
                  </a:cubicBezTo>
                  <a:cubicBezTo>
                    <a:pt x="1501" y="4025"/>
                    <a:pt x="1501" y="4025"/>
                    <a:pt x="1501" y="4025"/>
                  </a:cubicBezTo>
                  <a:cubicBezTo>
                    <a:pt x="1539" y="4014"/>
                    <a:pt x="1539" y="4014"/>
                    <a:pt x="1539" y="4014"/>
                  </a:cubicBezTo>
                  <a:cubicBezTo>
                    <a:pt x="1598" y="4014"/>
                    <a:pt x="1598" y="4014"/>
                    <a:pt x="1598" y="4014"/>
                  </a:cubicBezTo>
                  <a:cubicBezTo>
                    <a:pt x="1613" y="4014"/>
                    <a:pt x="1613" y="4014"/>
                    <a:pt x="1613" y="4014"/>
                  </a:cubicBezTo>
                  <a:cubicBezTo>
                    <a:pt x="1693" y="4025"/>
                    <a:pt x="1693" y="4025"/>
                    <a:pt x="1693" y="4025"/>
                  </a:cubicBezTo>
                  <a:cubicBezTo>
                    <a:pt x="1754" y="4025"/>
                    <a:pt x="1754" y="4025"/>
                    <a:pt x="1754" y="4025"/>
                  </a:cubicBezTo>
                  <a:cubicBezTo>
                    <a:pt x="1754" y="4060"/>
                    <a:pt x="1754" y="4060"/>
                    <a:pt x="1754" y="4060"/>
                  </a:cubicBezTo>
                  <a:cubicBezTo>
                    <a:pt x="1672" y="4060"/>
                    <a:pt x="1672" y="4060"/>
                    <a:pt x="1672" y="4060"/>
                  </a:cubicBezTo>
                  <a:cubicBezTo>
                    <a:pt x="1655" y="4054"/>
                    <a:pt x="1655" y="4054"/>
                    <a:pt x="1655" y="4054"/>
                  </a:cubicBezTo>
                  <a:cubicBezTo>
                    <a:pt x="1619" y="4052"/>
                    <a:pt x="1619" y="4052"/>
                    <a:pt x="1619" y="4052"/>
                  </a:cubicBezTo>
                  <a:cubicBezTo>
                    <a:pt x="1581" y="4035"/>
                    <a:pt x="1581" y="4035"/>
                    <a:pt x="1581" y="4035"/>
                  </a:cubicBezTo>
                  <a:cubicBezTo>
                    <a:pt x="1571" y="4044"/>
                    <a:pt x="1571" y="4044"/>
                    <a:pt x="1571" y="4044"/>
                  </a:cubicBezTo>
                  <a:cubicBezTo>
                    <a:pt x="1541" y="4067"/>
                    <a:pt x="1541" y="4067"/>
                    <a:pt x="1541" y="4067"/>
                  </a:cubicBezTo>
                  <a:cubicBezTo>
                    <a:pt x="1539" y="4107"/>
                    <a:pt x="1539" y="4107"/>
                    <a:pt x="1539" y="4107"/>
                  </a:cubicBezTo>
                  <a:cubicBezTo>
                    <a:pt x="1543" y="4122"/>
                    <a:pt x="1543" y="4122"/>
                    <a:pt x="1543" y="4122"/>
                  </a:cubicBezTo>
                  <a:cubicBezTo>
                    <a:pt x="1588" y="4132"/>
                    <a:pt x="1588" y="4132"/>
                    <a:pt x="1588" y="4132"/>
                  </a:cubicBezTo>
                  <a:cubicBezTo>
                    <a:pt x="1626" y="4137"/>
                    <a:pt x="1626" y="4137"/>
                    <a:pt x="1626" y="4137"/>
                  </a:cubicBezTo>
                  <a:cubicBezTo>
                    <a:pt x="1642" y="4185"/>
                    <a:pt x="1642" y="4185"/>
                    <a:pt x="1642" y="4185"/>
                  </a:cubicBezTo>
                  <a:cubicBezTo>
                    <a:pt x="1666" y="4213"/>
                    <a:pt x="1666" y="4213"/>
                    <a:pt x="1666" y="4213"/>
                  </a:cubicBezTo>
                  <a:cubicBezTo>
                    <a:pt x="1708" y="4215"/>
                    <a:pt x="1708" y="4215"/>
                    <a:pt x="1708" y="4215"/>
                  </a:cubicBezTo>
                  <a:cubicBezTo>
                    <a:pt x="1714" y="4179"/>
                    <a:pt x="1714" y="4179"/>
                    <a:pt x="1714" y="4179"/>
                  </a:cubicBezTo>
                  <a:cubicBezTo>
                    <a:pt x="1754" y="4185"/>
                    <a:pt x="1754" y="4185"/>
                    <a:pt x="1754" y="4185"/>
                  </a:cubicBezTo>
                  <a:cubicBezTo>
                    <a:pt x="1782" y="4210"/>
                    <a:pt x="1782" y="4210"/>
                    <a:pt x="1782" y="4210"/>
                  </a:cubicBezTo>
                  <a:cubicBezTo>
                    <a:pt x="1822" y="4227"/>
                    <a:pt x="1822" y="4227"/>
                    <a:pt x="1822" y="4227"/>
                  </a:cubicBezTo>
                  <a:cubicBezTo>
                    <a:pt x="1905" y="4227"/>
                    <a:pt x="1905" y="4227"/>
                    <a:pt x="1905" y="4227"/>
                  </a:cubicBezTo>
                  <a:cubicBezTo>
                    <a:pt x="1917" y="4206"/>
                    <a:pt x="1917" y="4206"/>
                    <a:pt x="1917" y="4206"/>
                  </a:cubicBezTo>
                  <a:cubicBezTo>
                    <a:pt x="1930" y="4194"/>
                    <a:pt x="1930" y="4194"/>
                    <a:pt x="1930" y="4194"/>
                  </a:cubicBezTo>
                  <a:cubicBezTo>
                    <a:pt x="1955" y="4191"/>
                    <a:pt x="1955" y="4191"/>
                    <a:pt x="1955" y="4191"/>
                  </a:cubicBezTo>
                  <a:cubicBezTo>
                    <a:pt x="1970" y="4183"/>
                    <a:pt x="1970" y="4183"/>
                    <a:pt x="1970" y="4183"/>
                  </a:cubicBezTo>
                  <a:cubicBezTo>
                    <a:pt x="1970" y="4156"/>
                    <a:pt x="1970" y="4156"/>
                    <a:pt x="1970" y="4156"/>
                  </a:cubicBezTo>
                  <a:cubicBezTo>
                    <a:pt x="1980" y="4115"/>
                    <a:pt x="1980" y="4115"/>
                    <a:pt x="1980" y="4115"/>
                  </a:cubicBezTo>
                  <a:cubicBezTo>
                    <a:pt x="1980" y="4099"/>
                    <a:pt x="1980" y="4099"/>
                    <a:pt x="1980" y="4099"/>
                  </a:cubicBezTo>
                  <a:cubicBezTo>
                    <a:pt x="1980" y="4069"/>
                    <a:pt x="1980" y="4069"/>
                    <a:pt x="1980" y="4069"/>
                  </a:cubicBezTo>
                  <a:cubicBezTo>
                    <a:pt x="1959" y="4056"/>
                    <a:pt x="1959" y="4056"/>
                    <a:pt x="1959" y="4056"/>
                  </a:cubicBezTo>
                  <a:cubicBezTo>
                    <a:pt x="1925" y="4058"/>
                    <a:pt x="1925" y="4058"/>
                    <a:pt x="1925" y="4058"/>
                  </a:cubicBezTo>
                  <a:cubicBezTo>
                    <a:pt x="1905" y="4073"/>
                    <a:pt x="1905" y="4073"/>
                    <a:pt x="1905" y="4073"/>
                  </a:cubicBezTo>
                  <a:cubicBezTo>
                    <a:pt x="1887" y="4113"/>
                    <a:pt x="1887" y="4113"/>
                    <a:pt x="1887" y="4113"/>
                  </a:cubicBezTo>
                  <a:cubicBezTo>
                    <a:pt x="1862" y="4109"/>
                    <a:pt x="1862" y="4109"/>
                    <a:pt x="1862" y="4109"/>
                  </a:cubicBezTo>
                  <a:cubicBezTo>
                    <a:pt x="1849" y="4090"/>
                    <a:pt x="1849" y="4090"/>
                    <a:pt x="1849" y="4090"/>
                  </a:cubicBezTo>
                  <a:cubicBezTo>
                    <a:pt x="1862" y="4075"/>
                    <a:pt x="1862" y="4075"/>
                    <a:pt x="1862" y="4075"/>
                  </a:cubicBezTo>
                  <a:cubicBezTo>
                    <a:pt x="1862" y="4056"/>
                    <a:pt x="1862" y="4056"/>
                    <a:pt x="1862" y="4056"/>
                  </a:cubicBezTo>
                  <a:cubicBezTo>
                    <a:pt x="1858" y="4048"/>
                    <a:pt x="1858" y="4048"/>
                    <a:pt x="1858" y="4048"/>
                  </a:cubicBezTo>
                  <a:cubicBezTo>
                    <a:pt x="1835" y="4016"/>
                    <a:pt x="1835" y="4016"/>
                    <a:pt x="1835" y="4016"/>
                  </a:cubicBezTo>
                  <a:cubicBezTo>
                    <a:pt x="1839" y="3993"/>
                    <a:pt x="1839" y="3993"/>
                    <a:pt x="1839" y="3993"/>
                  </a:cubicBezTo>
                  <a:cubicBezTo>
                    <a:pt x="1849" y="3997"/>
                    <a:pt x="1849" y="3997"/>
                    <a:pt x="1849" y="3997"/>
                  </a:cubicBezTo>
                  <a:cubicBezTo>
                    <a:pt x="1881" y="4025"/>
                    <a:pt x="1881" y="4025"/>
                    <a:pt x="1881" y="4025"/>
                  </a:cubicBezTo>
                  <a:cubicBezTo>
                    <a:pt x="1905" y="4025"/>
                    <a:pt x="1905" y="4025"/>
                    <a:pt x="1905" y="4025"/>
                  </a:cubicBezTo>
                  <a:cubicBezTo>
                    <a:pt x="1919" y="4008"/>
                    <a:pt x="1919" y="4008"/>
                    <a:pt x="1919" y="4008"/>
                  </a:cubicBezTo>
                  <a:cubicBezTo>
                    <a:pt x="1921" y="3980"/>
                    <a:pt x="1921" y="3980"/>
                    <a:pt x="1921" y="3980"/>
                  </a:cubicBezTo>
                  <a:cubicBezTo>
                    <a:pt x="1932" y="3955"/>
                    <a:pt x="1932" y="3955"/>
                    <a:pt x="1932" y="3955"/>
                  </a:cubicBezTo>
                  <a:cubicBezTo>
                    <a:pt x="1953" y="3936"/>
                    <a:pt x="1953" y="3936"/>
                    <a:pt x="1953" y="3936"/>
                  </a:cubicBezTo>
                  <a:cubicBezTo>
                    <a:pt x="1980" y="3955"/>
                    <a:pt x="1980" y="3955"/>
                    <a:pt x="1980" y="3955"/>
                  </a:cubicBezTo>
                  <a:cubicBezTo>
                    <a:pt x="2004" y="3972"/>
                    <a:pt x="2004" y="3972"/>
                    <a:pt x="2004" y="3972"/>
                  </a:cubicBezTo>
                  <a:cubicBezTo>
                    <a:pt x="2040" y="3984"/>
                    <a:pt x="2040" y="3984"/>
                    <a:pt x="2040" y="3984"/>
                  </a:cubicBezTo>
                  <a:cubicBezTo>
                    <a:pt x="2075" y="3982"/>
                    <a:pt x="2075" y="3982"/>
                    <a:pt x="2075" y="3982"/>
                  </a:cubicBezTo>
                  <a:cubicBezTo>
                    <a:pt x="2084" y="3959"/>
                    <a:pt x="2084" y="3959"/>
                    <a:pt x="2084" y="3959"/>
                  </a:cubicBezTo>
                  <a:cubicBezTo>
                    <a:pt x="2094" y="3917"/>
                    <a:pt x="2094" y="3917"/>
                    <a:pt x="2094" y="3917"/>
                  </a:cubicBezTo>
                  <a:cubicBezTo>
                    <a:pt x="2094" y="3883"/>
                    <a:pt x="2094" y="3883"/>
                    <a:pt x="2094" y="3883"/>
                  </a:cubicBezTo>
                  <a:lnTo>
                    <a:pt x="2050" y="3839"/>
                  </a:lnTo>
                  <a:close/>
                  <a:moveTo>
                    <a:pt x="2495" y="4313"/>
                  </a:moveTo>
                  <a:cubicBezTo>
                    <a:pt x="2517" y="4313"/>
                    <a:pt x="2517" y="4313"/>
                    <a:pt x="2517" y="4313"/>
                  </a:cubicBezTo>
                  <a:cubicBezTo>
                    <a:pt x="2538" y="4331"/>
                    <a:pt x="2538" y="4331"/>
                    <a:pt x="2538" y="4331"/>
                  </a:cubicBezTo>
                  <a:cubicBezTo>
                    <a:pt x="2565" y="4322"/>
                    <a:pt x="2565" y="4322"/>
                    <a:pt x="2565" y="4322"/>
                  </a:cubicBezTo>
                  <a:cubicBezTo>
                    <a:pt x="2577" y="4313"/>
                    <a:pt x="2577" y="4313"/>
                    <a:pt x="2577" y="4313"/>
                  </a:cubicBezTo>
                  <a:cubicBezTo>
                    <a:pt x="2577" y="4295"/>
                    <a:pt x="2577" y="4295"/>
                    <a:pt x="2577" y="4295"/>
                  </a:cubicBezTo>
                  <a:cubicBezTo>
                    <a:pt x="2608" y="4267"/>
                    <a:pt x="2608" y="4267"/>
                    <a:pt x="2608" y="4267"/>
                  </a:cubicBezTo>
                  <a:cubicBezTo>
                    <a:pt x="2623" y="4249"/>
                    <a:pt x="2623" y="4249"/>
                    <a:pt x="2623" y="4249"/>
                  </a:cubicBezTo>
                  <a:cubicBezTo>
                    <a:pt x="2635" y="4249"/>
                    <a:pt x="2635" y="4249"/>
                    <a:pt x="2635" y="4249"/>
                  </a:cubicBezTo>
                  <a:cubicBezTo>
                    <a:pt x="2635" y="4290"/>
                    <a:pt x="2635" y="4290"/>
                    <a:pt x="2635" y="4290"/>
                  </a:cubicBezTo>
                  <a:cubicBezTo>
                    <a:pt x="2653" y="4271"/>
                    <a:pt x="2653" y="4271"/>
                    <a:pt x="2653" y="4271"/>
                  </a:cubicBezTo>
                  <a:cubicBezTo>
                    <a:pt x="2668" y="4249"/>
                    <a:pt x="2668" y="4249"/>
                    <a:pt x="2668" y="4249"/>
                  </a:cubicBezTo>
                  <a:cubicBezTo>
                    <a:pt x="2668" y="4227"/>
                    <a:pt x="2668" y="4227"/>
                    <a:pt x="2668" y="4227"/>
                  </a:cubicBezTo>
                  <a:cubicBezTo>
                    <a:pt x="2644" y="4201"/>
                    <a:pt x="2644" y="4201"/>
                    <a:pt x="2644" y="4201"/>
                  </a:cubicBezTo>
                  <a:cubicBezTo>
                    <a:pt x="2605" y="4180"/>
                    <a:pt x="2605" y="4180"/>
                    <a:pt x="2605" y="4180"/>
                  </a:cubicBezTo>
                  <a:cubicBezTo>
                    <a:pt x="2582" y="4131"/>
                    <a:pt x="2582" y="4131"/>
                    <a:pt x="2582" y="4131"/>
                  </a:cubicBezTo>
                  <a:cubicBezTo>
                    <a:pt x="2565" y="4098"/>
                    <a:pt x="2565" y="4098"/>
                    <a:pt x="2565" y="4098"/>
                  </a:cubicBezTo>
                  <a:cubicBezTo>
                    <a:pt x="2535" y="4073"/>
                    <a:pt x="2535" y="4073"/>
                    <a:pt x="2535" y="4073"/>
                  </a:cubicBezTo>
                  <a:cubicBezTo>
                    <a:pt x="2495" y="4046"/>
                    <a:pt x="2495" y="4046"/>
                    <a:pt x="2495" y="4046"/>
                  </a:cubicBezTo>
                  <a:cubicBezTo>
                    <a:pt x="2453" y="4010"/>
                    <a:pt x="2453" y="4010"/>
                    <a:pt x="2453" y="4010"/>
                  </a:cubicBezTo>
                  <a:cubicBezTo>
                    <a:pt x="2441" y="3973"/>
                    <a:pt x="2441" y="3973"/>
                    <a:pt x="2441" y="3973"/>
                  </a:cubicBezTo>
                  <a:cubicBezTo>
                    <a:pt x="2392" y="3943"/>
                    <a:pt x="2392" y="3943"/>
                    <a:pt x="2392" y="3943"/>
                  </a:cubicBezTo>
                  <a:cubicBezTo>
                    <a:pt x="2359" y="3964"/>
                    <a:pt x="2359" y="3964"/>
                    <a:pt x="2359" y="3964"/>
                  </a:cubicBezTo>
                  <a:cubicBezTo>
                    <a:pt x="2359" y="4001"/>
                    <a:pt x="2359" y="4001"/>
                    <a:pt x="2359" y="4001"/>
                  </a:cubicBezTo>
                  <a:cubicBezTo>
                    <a:pt x="2374" y="4031"/>
                    <a:pt x="2374" y="4031"/>
                    <a:pt x="2374" y="4031"/>
                  </a:cubicBezTo>
                  <a:cubicBezTo>
                    <a:pt x="2359" y="4025"/>
                    <a:pt x="2359" y="4025"/>
                    <a:pt x="2359" y="4025"/>
                  </a:cubicBezTo>
                  <a:cubicBezTo>
                    <a:pt x="2341" y="4025"/>
                    <a:pt x="2341" y="4025"/>
                    <a:pt x="2341" y="4025"/>
                  </a:cubicBezTo>
                  <a:cubicBezTo>
                    <a:pt x="2341" y="4037"/>
                    <a:pt x="2341" y="4037"/>
                    <a:pt x="2341" y="4037"/>
                  </a:cubicBezTo>
                  <a:cubicBezTo>
                    <a:pt x="2341" y="4064"/>
                    <a:pt x="2341" y="4064"/>
                    <a:pt x="2341" y="4064"/>
                  </a:cubicBezTo>
                  <a:cubicBezTo>
                    <a:pt x="2341" y="4101"/>
                    <a:pt x="2341" y="4101"/>
                    <a:pt x="2341" y="4101"/>
                  </a:cubicBezTo>
                  <a:cubicBezTo>
                    <a:pt x="2301" y="4116"/>
                    <a:pt x="2301" y="4116"/>
                    <a:pt x="2301" y="4116"/>
                  </a:cubicBezTo>
                  <a:cubicBezTo>
                    <a:pt x="2250" y="4164"/>
                    <a:pt x="2250" y="4164"/>
                    <a:pt x="2250" y="4164"/>
                  </a:cubicBezTo>
                  <a:cubicBezTo>
                    <a:pt x="2250" y="4189"/>
                    <a:pt x="2250" y="4189"/>
                    <a:pt x="2250" y="4189"/>
                  </a:cubicBezTo>
                  <a:cubicBezTo>
                    <a:pt x="2262" y="4207"/>
                    <a:pt x="2262" y="4207"/>
                    <a:pt x="2262" y="4207"/>
                  </a:cubicBezTo>
                  <a:cubicBezTo>
                    <a:pt x="2317" y="4227"/>
                    <a:pt x="2317" y="4227"/>
                    <a:pt x="2317" y="4227"/>
                  </a:cubicBezTo>
                  <a:cubicBezTo>
                    <a:pt x="2347" y="4243"/>
                    <a:pt x="2347" y="4243"/>
                    <a:pt x="2347" y="4243"/>
                  </a:cubicBezTo>
                  <a:cubicBezTo>
                    <a:pt x="2408" y="4277"/>
                    <a:pt x="2408" y="4277"/>
                    <a:pt x="2408" y="4277"/>
                  </a:cubicBezTo>
                  <a:cubicBezTo>
                    <a:pt x="2423" y="4286"/>
                    <a:pt x="2423" y="4286"/>
                    <a:pt x="2423" y="4286"/>
                  </a:cubicBezTo>
                  <a:cubicBezTo>
                    <a:pt x="2459" y="4286"/>
                    <a:pt x="2459" y="4286"/>
                    <a:pt x="2459" y="4286"/>
                  </a:cubicBezTo>
                  <a:cubicBezTo>
                    <a:pt x="2489" y="4298"/>
                    <a:pt x="2489" y="4298"/>
                    <a:pt x="2489" y="4298"/>
                  </a:cubicBezTo>
                  <a:lnTo>
                    <a:pt x="2495" y="4313"/>
                  </a:lnTo>
                  <a:close/>
                  <a:moveTo>
                    <a:pt x="2641" y="3316"/>
                  </a:moveTo>
                  <a:cubicBezTo>
                    <a:pt x="2683" y="3294"/>
                    <a:pt x="2683" y="3294"/>
                    <a:pt x="2683" y="3294"/>
                  </a:cubicBezTo>
                  <a:cubicBezTo>
                    <a:pt x="2711" y="3264"/>
                    <a:pt x="2711" y="3264"/>
                    <a:pt x="2711" y="3264"/>
                  </a:cubicBezTo>
                  <a:cubicBezTo>
                    <a:pt x="2735" y="3222"/>
                    <a:pt x="2735" y="3222"/>
                    <a:pt x="2735" y="3222"/>
                  </a:cubicBezTo>
                  <a:cubicBezTo>
                    <a:pt x="2735" y="3158"/>
                    <a:pt x="2735" y="3158"/>
                    <a:pt x="2735" y="3158"/>
                  </a:cubicBezTo>
                  <a:cubicBezTo>
                    <a:pt x="2723" y="3128"/>
                    <a:pt x="2723" y="3128"/>
                    <a:pt x="2723" y="3128"/>
                  </a:cubicBezTo>
                  <a:cubicBezTo>
                    <a:pt x="2688" y="3112"/>
                    <a:pt x="2688" y="3112"/>
                    <a:pt x="2688" y="3112"/>
                  </a:cubicBezTo>
                  <a:cubicBezTo>
                    <a:pt x="2668" y="3091"/>
                    <a:pt x="2668" y="3091"/>
                    <a:pt x="2668" y="3091"/>
                  </a:cubicBezTo>
                  <a:cubicBezTo>
                    <a:pt x="2688" y="3091"/>
                    <a:pt x="2688" y="3091"/>
                    <a:pt x="2688" y="3091"/>
                  </a:cubicBezTo>
                  <a:cubicBezTo>
                    <a:pt x="2753" y="3091"/>
                    <a:pt x="2753" y="3091"/>
                    <a:pt x="2753" y="3091"/>
                  </a:cubicBezTo>
                  <a:cubicBezTo>
                    <a:pt x="2787" y="3091"/>
                    <a:pt x="2787" y="3091"/>
                    <a:pt x="2787" y="3091"/>
                  </a:cubicBezTo>
                  <a:cubicBezTo>
                    <a:pt x="2835" y="3064"/>
                    <a:pt x="2835" y="3064"/>
                    <a:pt x="2835" y="3064"/>
                  </a:cubicBezTo>
                  <a:cubicBezTo>
                    <a:pt x="2881" y="2976"/>
                    <a:pt x="2881" y="2976"/>
                    <a:pt x="2881" y="2976"/>
                  </a:cubicBezTo>
                  <a:cubicBezTo>
                    <a:pt x="2914" y="2909"/>
                    <a:pt x="2914" y="2909"/>
                    <a:pt x="2914" y="2909"/>
                  </a:cubicBezTo>
                  <a:cubicBezTo>
                    <a:pt x="2914" y="2859"/>
                    <a:pt x="2914" y="2859"/>
                    <a:pt x="2914" y="2859"/>
                  </a:cubicBezTo>
                  <a:cubicBezTo>
                    <a:pt x="2938" y="2785"/>
                    <a:pt x="2938" y="2785"/>
                    <a:pt x="2938" y="2785"/>
                  </a:cubicBezTo>
                  <a:cubicBezTo>
                    <a:pt x="2938" y="2742"/>
                    <a:pt x="2938" y="2742"/>
                    <a:pt x="2938" y="2742"/>
                  </a:cubicBezTo>
                  <a:cubicBezTo>
                    <a:pt x="2899" y="2715"/>
                    <a:pt x="2899" y="2715"/>
                    <a:pt x="2899" y="2715"/>
                  </a:cubicBezTo>
                  <a:cubicBezTo>
                    <a:pt x="2841" y="2715"/>
                    <a:pt x="2841" y="2715"/>
                    <a:pt x="2841" y="2715"/>
                  </a:cubicBezTo>
                  <a:cubicBezTo>
                    <a:pt x="2817" y="2715"/>
                    <a:pt x="2817" y="2715"/>
                    <a:pt x="2817" y="2715"/>
                  </a:cubicBezTo>
                  <a:cubicBezTo>
                    <a:pt x="2753" y="2715"/>
                    <a:pt x="2753" y="2715"/>
                    <a:pt x="2753" y="2715"/>
                  </a:cubicBezTo>
                  <a:cubicBezTo>
                    <a:pt x="2723" y="2682"/>
                    <a:pt x="2723" y="2682"/>
                    <a:pt x="2723" y="2682"/>
                  </a:cubicBezTo>
                  <a:cubicBezTo>
                    <a:pt x="2668" y="2694"/>
                    <a:pt x="2668" y="2694"/>
                    <a:pt x="2668" y="2694"/>
                  </a:cubicBezTo>
                  <a:cubicBezTo>
                    <a:pt x="2611" y="2706"/>
                    <a:pt x="2611" y="2706"/>
                    <a:pt x="2611" y="2706"/>
                  </a:cubicBezTo>
                  <a:cubicBezTo>
                    <a:pt x="2568" y="2724"/>
                    <a:pt x="2568" y="2724"/>
                    <a:pt x="2568" y="2724"/>
                  </a:cubicBezTo>
                  <a:cubicBezTo>
                    <a:pt x="2568" y="2739"/>
                    <a:pt x="2568" y="2739"/>
                    <a:pt x="2568" y="2739"/>
                  </a:cubicBezTo>
                  <a:cubicBezTo>
                    <a:pt x="2547" y="2739"/>
                    <a:pt x="2547" y="2739"/>
                    <a:pt x="2547" y="2739"/>
                  </a:cubicBezTo>
                  <a:cubicBezTo>
                    <a:pt x="2571" y="2779"/>
                    <a:pt x="2571" y="2779"/>
                    <a:pt x="2571" y="2779"/>
                  </a:cubicBezTo>
                  <a:cubicBezTo>
                    <a:pt x="2593" y="2788"/>
                    <a:pt x="2593" y="2788"/>
                    <a:pt x="2593" y="2788"/>
                  </a:cubicBezTo>
                  <a:cubicBezTo>
                    <a:pt x="2605" y="2801"/>
                    <a:pt x="2605" y="2801"/>
                    <a:pt x="2605" y="2801"/>
                  </a:cubicBezTo>
                  <a:cubicBezTo>
                    <a:pt x="2589" y="2824"/>
                    <a:pt x="2589" y="2824"/>
                    <a:pt x="2589" y="2824"/>
                  </a:cubicBezTo>
                  <a:cubicBezTo>
                    <a:pt x="2547" y="2824"/>
                    <a:pt x="2547" y="2824"/>
                    <a:pt x="2547" y="2824"/>
                  </a:cubicBezTo>
                  <a:cubicBezTo>
                    <a:pt x="2532" y="2836"/>
                    <a:pt x="2532" y="2836"/>
                    <a:pt x="2532" y="2836"/>
                  </a:cubicBezTo>
                  <a:cubicBezTo>
                    <a:pt x="2532" y="2873"/>
                    <a:pt x="2532" y="2873"/>
                    <a:pt x="2532" y="2873"/>
                  </a:cubicBezTo>
                  <a:cubicBezTo>
                    <a:pt x="2532" y="2918"/>
                    <a:pt x="2532" y="2918"/>
                    <a:pt x="2532" y="2918"/>
                  </a:cubicBezTo>
                  <a:cubicBezTo>
                    <a:pt x="2547" y="2973"/>
                    <a:pt x="2547" y="2973"/>
                    <a:pt x="2547" y="2973"/>
                  </a:cubicBezTo>
                  <a:cubicBezTo>
                    <a:pt x="2559" y="3088"/>
                    <a:pt x="2559" y="3088"/>
                    <a:pt x="2559" y="3088"/>
                  </a:cubicBezTo>
                  <a:cubicBezTo>
                    <a:pt x="2574" y="3121"/>
                    <a:pt x="2574" y="3121"/>
                    <a:pt x="2574" y="3121"/>
                  </a:cubicBezTo>
                  <a:cubicBezTo>
                    <a:pt x="2593" y="3137"/>
                    <a:pt x="2593" y="3137"/>
                    <a:pt x="2593" y="3137"/>
                  </a:cubicBezTo>
                  <a:cubicBezTo>
                    <a:pt x="2593" y="3167"/>
                    <a:pt x="2593" y="3167"/>
                    <a:pt x="2593" y="3167"/>
                  </a:cubicBezTo>
                  <a:cubicBezTo>
                    <a:pt x="2599" y="3234"/>
                    <a:pt x="2599" y="3234"/>
                    <a:pt x="2599" y="3234"/>
                  </a:cubicBezTo>
                  <a:cubicBezTo>
                    <a:pt x="2602" y="3276"/>
                    <a:pt x="2602" y="3276"/>
                    <a:pt x="2602" y="3276"/>
                  </a:cubicBezTo>
                  <a:cubicBezTo>
                    <a:pt x="2620" y="3294"/>
                    <a:pt x="2620" y="3294"/>
                    <a:pt x="2620" y="3294"/>
                  </a:cubicBezTo>
                  <a:lnTo>
                    <a:pt x="2641" y="3316"/>
                  </a:lnTo>
                  <a:close/>
                  <a:moveTo>
                    <a:pt x="2417" y="3106"/>
                  </a:moveTo>
                  <a:cubicBezTo>
                    <a:pt x="2417" y="3091"/>
                    <a:pt x="2417" y="3091"/>
                    <a:pt x="2417" y="3091"/>
                  </a:cubicBezTo>
                  <a:cubicBezTo>
                    <a:pt x="2405" y="3070"/>
                    <a:pt x="2405" y="3070"/>
                    <a:pt x="2405" y="3070"/>
                  </a:cubicBezTo>
                  <a:cubicBezTo>
                    <a:pt x="2423" y="3055"/>
                    <a:pt x="2423" y="3055"/>
                    <a:pt x="2423" y="3055"/>
                  </a:cubicBezTo>
                  <a:cubicBezTo>
                    <a:pt x="2459" y="3076"/>
                    <a:pt x="2459" y="3076"/>
                    <a:pt x="2459" y="3076"/>
                  </a:cubicBezTo>
                  <a:cubicBezTo>
                    <a:pt x="2480" y="3064"/>
                    <a:pt x="2480" y="3064"/>
                    <a:pt x="2480" y="3064"/>
                  </a:cubicBezTo>
                  <a:cubicBezTo>
                    <a:pt x="2474" y="3018"/>
                    <a:pt x="2474" y="3018"/>
                    <a:pt x="2474" y="3018"/>
                  </a:cubicBezTo>
                  <a:cubicBezTo>
                    <a:pt x="2447" y="2999"/>
                    <a:pt x="2447" y="2999"/>
                    <a:pt x="2447" y="2999"/>
                  </a:cubicBezTo>
                  <a:cubicBezTo>
                    <a:pt x="2423" y="2973"/>
                    <a:pt x="2423" y="2973"/>
                    <a:pt x="2423" y="2973"/>
                  </a:cubicBezTo>
                  <a:cubicBezTo>
                    <a:pt x="2414" y="2941"/>
                    <a:pt x="2414" y="2941"/>
                    <a:pt x="2414" y="2941"/>
                  </a:cubicBezTo>
                  <a:cubicBezTo>
                    <a:pt x="2380" y="2924"/>
                    <a:pt x="2380" y="2924"/>
                    <a:pt x="2380" y="2924"/>
                  </a:cubicBezTo>
                  <a:cubicBezTo>
                    <a:pt x="2371" y="2906"/>
                    <a:pt x="2371" y="2906"/>
                    <a:pt x="2371" y="2906"/>
                  </a:cubicBezTo>
                  <a:cubicBezTo>
                    <a:pt x="2411" y="2882"/>
                    <a:pt x="2411" y="2882"/>
                    <a:pt x="2411" y="2882"/>
                  </a:cubicBezTo>
                  <a:cubicBezTo>
                    <a:pt x="2423" y="2801"/>
                    <a:pt x="2423" y="2801"/>
                    <a:pt x="2423" y="2801"/>
                  </a:cubicBezTo>
                  <a:cubicBezTo>
                    <a:pt x="2408" y="2801"/>
                    <a:pt x="2408" y="2801"/>
                    <a:pt x="2408" y="2801"/>
                  </a:cubicBezTo>
                  <a:cubicBezTo>
                    <a:pt x="2386" y="2801"/>
                    <a:pt x="2386" y="2801"/>
                    <a:pt x="2386" y="2801"/>
                  </a:cubicBezTo>
                  <a:cubicBezTo>
                    <a:pt x="2356" y="2818"/>
                    <a:pt x="2356" y="2818"/>
                    <a:pt x="2356" y="2818"/>
                  </a:cubicBezTo>
                  <a:cubicBezTo>
                    <a:pt x="2326" y="2840"/>
                    <a:pt x="2326" y="2840"/>
                    <a:pt x="2326" y="2840"/>
                  </a:cubicBezTo>
                  <a:cubicBezTo>
                    <a:pt x="2262" y="2836"/>
                    <a:pt x="2262" y="2836"/>
                    <a:pt x="2262" y="2836"/>
                  </a:cubicBezTo>
                  <a:cubicBezTo>
                    <a:pt x="2214" y="2801"/>
                    <a:pt x="2214" y="2801"/>
                    <a:pt x="2214" y="2801"/>
                  </a:cubicBezTo>
                  <a:cubicBezTo>
                    <a:pt x="2153" y="2801"/>
                    <a:pt x="2153" y="2801"/>
                    <a:pt x="2153" y="2801"/>
                  </a:cubicBezTo>
                  <a:cubicBezTo>
                    <a:pt x="2117" y="2801"/>
                    <a:pt x="2117" y="2801"/>
                    <a:pt x="2117" y="2801"/>
                  </a:cubicBezTo>
                  <a:cubicBezTo>
                    <a:pt x="2094" y="2859"/>
                    <a:pt x="2094" y="2859"/>
                    <a:pt x="2094" y="2859"/>
                  </a:cubicBezTo>
                  <a:cubicBezTo>
                    <a:pt x="2144" y="2891"/>
                    <a:pt x="2144" y="2891"/>
                    <a:pt x="2144" y="2891"/>
                  </a:cubicBezTo>
                  <a:cubicBezTo>
                    <a:pt x="2165" y="2912"/>
                    <a:pt x="2165" y="2912"/>
                    <a:pt x="2165" y="2912"/>
                  </a:cubicBezTo>
                  <a:cubicBezTo>
                    <a:pt x="2153" y="2941"/>
                    <a:pt x="2153" y="2941"/>
                    <a:pt x="2153" y="2941"/>
                  </a:cubicBezTo>
                  <a:cubicBezTo>
                    <a:pt x="2094" y="2912"/>
                    <a:pt x="2094" y="2912"/>
                    <a:pt x="2094" y="2912"/>
                  </a:cubicBezTo>
                  <a:cubicBezTo>
                    <a:pt x="2094" y="2964"/>
                    <a:pt x="2094" y="2964"/>
                    <a:pt x="2094" y="2964"/>
                  </a:cubicBezTo>
                  <a:cubicBezTo>
                    <a:pt x="2094" y="2982"/>
                    <a:pt x="2094" y="2982"/>
                    <a:pt x="2094" y="2982"/>
                  </a:cubicBezTo>
                  <a:cubicBezTo>
                    <a:pt x="2162" y="2982"/>
                    <a:pt x="2162" y="2982"/>
                    <a:pt x="2162" y="2982"/>
                  </a:cubicBezTo>
                  <a:cubicBezTo>
                    <a:pt x="2153" y="2999"/>
                    <a:pt x="2153" y="2999"/>
                    <a:pt x="2153" y="2999"/>
                  </a:cubicBezTo>
                  <a:cubicBezTo>
                    <a:pt x="2153" y="3031"/>
                    <a:pt x="2153" y="3031"/>
                    <a:pt x="2153" y="3031"/>
                  </a:cubicBezTo>
                  <a:cubicBezTo>
                    <a:pt x="2171" y="3055"/>
                    <a:pt x="2171" y="3055"/>
                    <a:pt x="2171" y="3055"/>
                  </a:cubicBezTo>
                  <a:cubicBezTo>
                    <a:pt x="2168" y="3079"/>
                    <a:pt x="2168" y="3079"/>
                    <a:pt x="2168" y="3079"/>
                  </a:cubicBezTo>
                  <a:cubicBezTo>
                    <a:pt x="2159" y="3100"/>
                    <a:pt x="2159" y="3100"/>
                    <a:pt x="2159" y="3100"/>
                  </a:cubicBezTo>
                  <a:cubicBezTo>
                    <a:pt x="2141" y="3124"/>
                    <a:pt x="2141" y="3124"/>
                    <a:pt x="2141" y="3124"/>
                  </a:cubicBezTo>
                  <a:cubicBezTo>
                    <a:pt x="2094" y="3121"/>
                    <a:pt x="2094" y="3121"/>
                    <a:pt x="2094" y="3121"/>
                  </a:cubicBezTo>
                  <a:cubicBezTo>
                    <a:pt x="2053" y="3055"/>
                    <a:pt x="2053" y="3055"/>
                    <a:pt x="2053" y="3055"/>
                  </a:cubicBezTo>
                  <a:cubicBezTo>
                    <a:pt x="2041" y="3055"/>
                    <a:pt x="2041" y="3055"/>
                    <a:pt x="2041" y="3055"/>
                  </a:cubicBezTo>
                  <a:cubicBezTo>
                    <a:pt x="2004" y="3055"/>
                    <a:pt x="2004" y="3055"/>
                    <a:pt x="2004" y="3055"/>
                  </a:cubicBezTo>
                  <a:cubicBezTo>
                    <a:pt x="1968" y="3091"/>
                    <a:pt x="1968" y="3091"/>
                    <a:pt x="1968" y="3091"/>
                  </a:cubicBezTo>
                  <a:cubicBezTo>
                    <a:pt x="1968" y="3143"/>
                    <a:pt x="1968" y="3143"/>
                    <a:pt x="1968" y="3143"/>
                  </a:cubicBezTo>
                  <a:cubicBezTo>
                    <a:pt x="2016" y="3182"/>
                    <a:pt x="2016" y="3182"/>
                    <a:pt x="2016" y="3182"/>
                  </a:cubicBezTo>
                  <a:cubicBezTo>
                    <a:pt x="2016" y="3201"/>
                    <a:pt x="2016" y="3201"/>
                    <a:pt x="2016" y="3201"/>
                  </a:cubicBezTo>
                  <a:cubicBezTo>
                    <a:pt x="2059" y="3258"/>
                    <a:pt x="2059" y="3258"/>
                    <a:pt x="2059" y="3258"/>
                  </a:cubicBezTo>
                  <a:cubicBezTo>
                    <a:pt x="2094" y="3261"/>
                    <a:pt x="2094" y="3261"/>
                    <a:pt x="2094" y="3261"/>
                  </a:cubicBezTo>
                  <a:cubicBezTo>
                    <a:pt x="2141" y="3316"/>
                    <a:pt x="2141" y="3316"/>
                    <a:pt x="2141" y="3316"/>
                  </a:cubicBezTo>
                  <a:cubicBezTo>
                    <a:pt x="2195" y="3303"/>
                    <a:pt x="2195" y="3303"/>
                    <a:pt x="2195" y="3303"/>
                  </a:cubicBezTo>
                  <a:cubicBezTo>
                    <a:pt x="2195" y="3346"/>
                    <a:pt x="2195" y="3346"/>
                    <a:pt x="2195" y="3346"/>
                  </a:cubicBezTo>
                  <a:cubicBezTo>
                    <a:pt x="2195" y="3376"/>
                    <a:pt x="2195" y="3376"/>
                    <a:pt x="2195" y="3376"/>
                  </a:cubicBezTo>
                  <a:cubicBezTo>
                    <a:pt x="2210" y="3400"/>
                    <a:pt x="2210" y="3400"/>
                    <a:pt x="2210" y="3400"/>
                  </a:cubicBezTo>
                  <a:cubicBezTo>
                    <a:pt x="2229" y="3431"/>
                    <a:pt x="2229" y="3431"/>
                    <a:pt x="2229" y="3431"/>
                  </a:cubicBezTo>
                  <a:cubicBezTo>
                    <a:pt x="2262" y="3479"/>
                    <a:pt x="2262" y="3479"/>
                    <a:pt x="2262" y="3479"/>
                  </a:cubicBezTo>
                  <a:cubicBezTo>
                    <a:pt x="2262" y="3510"/>
                    <a:pt x="2262" y="3510"/>
                    <a:pt x="2262" y="3510"/>
                  </a:cubicBezTo>
                  <a:cubicBezTo>
                    <a:pt x="2298" y="3549"/>
                    <a:pt x="2298" y="3549"/>
                    <a:pt x="2298" y="3549"/>
                  </a:cubicBezTo>
                  <a:cubicBezTo>
                    <a:pt x="2344" y="3531"/>
                    <a:pt x="2344" y="3531"/>
                    <a:pt x="2344" y="3531"/>
                  </a:cubicBezTo>
                  <a:cubicBezTo>
                    <a:pt x="2371" y="3488"/>
                    <a:pt x="2371" y="3488"/>
                    <a:pt x="2371" y="3488"/>
                  </a:cubicBezTo>
                  <a:cubicBezTo>
                    <a:pt x="2365" y="3467"/>
                    <a:pt x="2365" y="3467"/>
                    <a:pt x="2365" y="3467"/>
                  </a:cubicBezTo>
                  <a:cubicBezTo>
                    <a:pt x="2344" y="3443"/>
                    <a:pt x="2344" y="3443"/>
                    <a:pt x="2344" y="3443"/>
                  </a:cubicBezTo>
                  <a:cubicBezTo>
                    <a:pt x="2374" y="3443"/>
                    <a:pt x="2374" y="3443"/>
                    <a:pt x="2374" y="3443"/>
                  </a:cubicBezTo>
                  <a:cubicBezTo>
                    <a:pt x="2398" y="3443"/>
                    <a:pt x="2398" y="3443"/>
                    <a:pt x="2398" y="3443"/>
                  </a:cubicBezTo>
                  <a:cubicBezTo>
                    <a:pt x="2435" y="3443"/>
                    <a:pt x="2435" y="3443"/>
                    <a:pt x="2435" y="3443"/>
                  </a:cubicBezTo>
                  <a:cubicBezTo>
                    <a:pt x="2459" y="3422"/>
                    <a:pt x="2459" y="3422"/>
                    <a:pt x="2459" y="3422"/>
                  </a:cubicBezTo>
                  <a:cubicBezTo>
                    <a:pt x="2495" y="3367"/>
                    <a:pt x="2495" y="3367"/>
                    <a:pt x="2495" y="3367"/>
                  </a:cubicBezTo>
                  <a:cubicBezTo>
                    <a:pt x="2495" y="3316"/>
                    <a:pt x="2495" y="3316"/>
                    <a:pt x="2495" y="3316"/>
                  </a:cubicBezTo>
                  <a:cubicBezTo>
                    <a:pt x="2495" y="3291"/>
                    <a:pt x="2495" y="3291"/>
                    <a:pt x="2495" y="3291"/>
                  </a:cubicBezTo>
                  <a:cubicBezTo>
                    <a:pt x="2465" y="3276"/>
                    <a:pt x="2465" y="3276"/>
                    <a:pt x="2465" y="3276"/>
                  </a:cubicBezTo>
                  <a:cubicBezTo>
                    <a:pt x="2466" y="3274"/>
                    <a:pt x="2466" y="3274"/>
                    <a:pt x="2466" y="3274"/>
                  </a:cubicBezTo>
                  <a:cubicBezTo>
                    <a:pt x="2480" y="3234"/>
                    <a:pt x="2480" y="3234"/>
                    <a:pt x="2480" y="3234"/>
                  </a:cubicBezTo>
                  <a:cubicBezTo>
                    <a:pt x="2495" y="3201"/>
                    <a:pt x="2495" y="3201"/>
                    <a:pt x="2495" y="3201"/>
                  </a:cubicBezTo>
                  <a:cubicBezTo>
                    <a:pt x="2483" y="3179"/>
                    <a:pt x="2483" y="3179"/>
                    <a:pt x="2483" y="3179"/>
                  </a:cubicBezTo>
                  <a:cubicBezTo>
                    <a:pt x="2483" y="3143"/>
                    <a:pt x="2483" y="3143"/>
                    <a:pt x="2483" y="3143"/>
                  </a:cubicBezTo>
                  <a:cubicBezTo>
                    <a:pt x="2471" y="3143"/>
                    <a:pt x="2471" y="3143"/>
                    <a:pt x="2471" y="3143"/>
                  </a:cubicBezTo>
                  <a:cubicBezTo>
                    <a:pt x="2435" y="3161"/>
                    <a:pt x="2435" y="3161"/>
                    <a:pt x="2435" y="3161"/>
                  </a:cubicBezTo>
                  <a:lnTo>
                    <a:pt x="2417" y="3106"/>
                  </a:lnTo>
                  <a:close/>
                  <a:moveTo>
                    <a:pt x="1759" y="3043"/>
                  </a:moveTo>
                  <a:cubicBezTo>
                    <a:pt x="1783" y="2999"/>
                    <a:pt x="1783" y="2999"/>
                    <a:pt x="1783" y="2999"/>
                  </a:cubicBezTo>
                  <a:cubicBezTo>
                    <a:pt x="1783" y="2961"/>
                    <a:pt x="1783" y="2961"/>
                    <a:pt x="1783" y="2961"/>
                  </a:cubicBezTo>
                  <a:cubicBezTo>
                    <a:pt x="1804" y="2941"/>
                    <a:pt x="1804" y="2941"/>
                    <a:pt x="1804" y="2941"/>
                  </a:cubicBezTo>
                  <a:cubicBezTo>
                    <a:pt x="1835" y="2918"/>
                    <a:pt x="1835" y="2918"/>
                    <a:pt x="1835" y="2918"/>
                  </a:cubicBezTo>
                  <a:cubicBezTo>
                    <a:pt x="1835" y="2918"/>
                    <a:pt x="1847" y="2897"/>
                    <a:pt x="1835" y="2888"/>
                  </a:cubicBezTo>
                  <a:cubicBezTo>
                    <a:pt x="1822" y="2879"/>
                    <a:pt x="1816" y="2859"/>
                    <a:pt x="1816" y="2859"/>
                  </a:cubicBezTo>
                  <a:cubicBezTo>
                    <a:pt x="1786" y="2821"/>
                    <a:pt x="1786" y="2821"/>
                    <a:pt x="1786" y="2821"/>
                  </a:cubicBezTo>
                  <a:cubicBezTo>
                    <a:pt x="1731" y="2788"/>
                    <a:pt x="1731" y="2788"/>
                    <a:pt x="1731" y="2788"/>
                  </a:cubicBezTo>
                  <a:cubicBezTo>
                    <a:pt x="1689" y="2788"/>
                    <a:pt x="1689" y="2788"/>
                    <a:pt x="1689" y="2788"/>
                  </a:cubicBezTo>
                  <a:cubicBezTo>
                    <a:pt x="1644" y="2821"/>
                    <a:pt x="1644" y="2821"/>
                    <a:pt x="1644" y="2821"/>
                  </a:cubicBezTo>
                  <a:cubicBezTo>
                    <a:pt x="1628" y="2840"/>
                    <a:pt x="1628" y="2840"/>
                    <a:pt x="1628" y="2840"/>
                  </a:cubicBezTo>
                  <a:cubicBezTo>
                    <a:pt x="1607" y="2859"/>
                    <a:pt x="1607" y="2859"/>
                    <a:pt x="1607" y="2859"/>
                  </a:cubicBezTo>
                  <a:cubicBezTo>
                    <a:pt x="1607" y="2859"/>
                    <a:pt x="1613" y="2915"/>
                    <a:pt x="1622" y="2915"/>
                  </a:cubicBezTo>
                  <a:cubicBezTo>
                    <a:pt x="1631" y="2915"/>
                    <a:pt x="1662" y="2941"/>
                    <a:pt x="1662" y="2941"/>
                  </a:cubicBezTo>
                  <a:cubicBezTo>
                    <a:pt x="1695" y="2941"/>
                    <a:pt x="1695" y="2941"/>
                    <a:pt x="1695" y="2941"/>
                  </a:cubicBezTo>
                  <a:cubicBezTo>
                    <a:pt x="1695" y="2941"/>
                    <a:pt x="1686" y="2918"/>
                    <a:pt x="1701" y="2967"/>
                  </a:cubicBezTo>
                  <a:cubicBezTo>
                    <a:pt x="1716" y="3015"/>
                    <a:pt x="1724" y="3027"/>
                    <a:pt x="1724" y="3027"/>
                  </a:cubicBezTo>
                  <a:cubicBezTo>
                    <a:pt x="1744" y="3043"/>
                    <a:pt x="1744" y="3043"/>
                    <a:pt x="1744" y="3043"/>
                  </a:cubicBezTo>
                  <a:lnTo>
                    <a:pt x="1759" y="3043"/>
                  </a:lnTo>
                  <a:close/>
                  <a:moveTo>
                    <a:pt x="2626" y="2552"/>
                  </a:moveTo>
                  <a:cubicBezTo>
                    <a:pt x="2662" y="2533"/>
                    <a:pt x="2662" y="2533"/>
                    <a:pt x="2662" y="2533"/>
                  </a:cubicBezTo>
                  <a:cubicBezTo>
                    <a:pt x="2644" y="2467"/>
                    <a:pt x="2644" y="2467"/>
                    <a:pt x="2644" y="2467"/>
                  </a:cubicBezTo>
                  <a:cubicBezTo>
                    <a:pt x="2644" y="2403"/>
                    <a:pt x="2644" y="2403"/>
                    <a:pt x="2644" y="2403"/>
                  </a:cubicBezTo>
                  <a:cubicBezTo>
                    <a:pt x="2644" y="2403"/>
                    <a:pt x="2650" y="2379"/>
                    <a:pt x="2644" y="2373"/>
                  </a:cubicBezTo>
                  <a:cubicBezTo>
                    <a:pt x="2638" y="2367"/>
                    <a:pt x="2596" y="2326"/>
                    <a:pt x="2596" y="2326"/>
                  </a:cubicBezTo>
                  <a:cubicBezTo>
                    <a:pt x="2583" y="2273"/>
                    <a:pt x="2583" y="2273"/>
                    <a:pt x="2583" y="2273"/>
                  </a:cubicBezTo>
                  <a:cubicBezTo>
                    <a:pt x="2532" y="2273"/>
                    <a:pt x="2532" y="2273"/>
                    <a:pt x="2532" y="2273"/>
                  </a:cubicBezTo>
                  <a:cubicBezTo>
                    <a:pt x="2495" y="2326"/>
                    <a:pt x="2495" y="2326"/>
                    <a:pt x="2495" y="2326"/>
                  </a:cubicBezTo>
                  <a:cubicBezTo>
                    <a:pt x="2462" y="2379"/>
                    <a:pt x="2462" y="2379"/>
                    <a:pt x="2462" y="2379"/>
                  </a:cubicBezTo>
                  <a:cubicBezTo>
                    <a:pt x="2462" y="2397"/>
                    <a:pt x="2462" y="2397"/>
                    <a:pt x="2462" y="2397"/>
                  </a:cubicBezTo>
                  <a:cubicBezTo>
                    <a:pt x="2438" y="2412"/>
                    <a:pt x="2438" y="2412"/>
                    <a:pt x="2438" y="2412"/>
                  </a:cubicBezTo>
                  <a:cubicBezTo>
                    <a:pt x="2438" y="2445"/>
                    <a:pt x="2438" y="2445"/>
                    <a:pt x="2438" y="2445"/>
                  </a:cubicBezTo>
                  <a:cubicBezTo>
                    <a:pt x="2468" y="2461"/>
                    <a:pt x="2468" y="2461"/>
                    <a:pt x="2468" y="2461"/>
                  </a:cubicBezTo>
                  <a:cubicBezTo>
                    <a:pt x="2468" y="2461"/>
                    <a:pt x="2480" y="2470"/>
                    <a:pt x="2480" y="2479"/>
                  </a:cubicBezTo>
                  <a:cubicBezTo>
                    <a:pt x="2480" y="2488"/>
                    <a:pt x="2465" y="2454"/>
                    <a:pt x="2495" y="2500"/>
                  </a:cubicBezTo>
                  <a:cubicBezTo>
                    <a:pt x="2526" y="2545"/>
                    <a:pt x="2526" y="2545"/>
                    <a:pt x="2526" y="2545"/>
                  </a:cubicBezTo>
                  <a:cubicBezTo>
                    <a:pt x="2568" y="2552"/>
                    <a:pt x="2568" y="2552"/>
                    <a:pt x="2568" y="2552"/>
                  </a:cubicBezTo>
                  <a:lnTo>
                    <a:pt x="2626" y="2552"/>
                  </a:lnTo>
                  <a:close/>
                  <a:moveTo>
                    <a:pt x="2347" y="2746"/>
                  </a:moveTo>
                  <a:cubicBezTo>
                    <a:pt x="2329" y="2746"/>
                    <a:pt x="2329" y="2746"/>
                    <a:pt x="2329" y="2746"/>
                  </a:cubicBezTo>
                  <a:cubicBezTo>
                    <a:pt x="2314" y="2746"/>
                    <a:pt x="2314" y="2746"/>
                    <a:pt x="2314" y="2746"/>
                  </a:cubicBezTo>
                  <a:cubicBezTo>
                    <a:pt x="2262" y="2770"/>
                    <a:pt x="2262" y="2770"/>
                    <a:pt x="2262" y="2770"/>
                  </a:cubicBezTo>
                  <a:cubicBezTo>
                    <a:pt x="2250" y="2788"/>
                    <a:pt x="2250" y="2788"/>
                    <a:pt x="2250" y="2788"/>
                  </a:cubicBezTo>
                  <a:cubicBezTo>
                    <a:pt x="2265" y="2801"/>
                    <a:pt x="2265" y="2801"/>
                    <a:pt x="2265" y="2801"/>
                  </a:cubicBezTo>
                  <a:cubicBezTo>
                    <a:pt x="2292" y="2801"/>
                    <a:pt x="2292" y="2801"/>
                    <a:pt x="2292" y="2801"/>
                  </a:cubicBezTo>
                  <a:cubicBezTo>
                    <a:pt x="2347" y="2788"/>
                    <a:pt x="2347" y="2788"/>
                    <a:pt x="2347" y="2788"/>
                  </a:cubicBezTo>
                  <a:lnTo>
                    <a:pt x="2347" y="2746"/>
                  </a:lnTo>
                  <a:close/>
                  <a:moveTo>
                    <a:pt x="2495" y="2109"/>
                  </a:moveTo>
                  <a:cubicBezTo>
                    <a:pt x="2519" y="2109"/>
                    <a:pt x="2519" y="2109"/>
                    <a:pt x="2519" y="2109"/>
                  </a:cubicBezTo>
                  <a:cubicBezTo>
                    <a:pt x="2532" y="2109"/>
                    <a:pt x="2532" y="2109"/>
                    <a:pt x="2532" y="2109"/>
                  </a:cubicBezTo>
                  <a:cubicBezTo>
                    <a:pt x="2532" y="2076"/>
                    <a:pt x="2532" y="2076"/>
                    <a:pt x="2532" y="2076"/>
                  </a:cubicBezTo>
                  <a:cubicBezTo>
                    <a:pt x="2550" y="2076"/>
                    <a:pt x="2550" y="2076"/>
                    <a:pt x="2550" y="2076"/>
                  </a:cubicBezTo>
                  <a:cubicBezTo>
                    <a:pt x="2571" y="2109"/>
                    <a:pt x="2571" y="2109"/>
                    <a:pt x="2571" y="2109"/>
                  </a:cubicBezTo>
                  <a:cubicBezTo>
                    <a:pt x="2593" y="2092"/>
                    <a:pt x="2593" y="2092"/>
                    <a:pt x="2593" y="2092"/>
                  </a:cubicBezTo>
                  <a:cubicBezTo>
                    <a:pt x="2614" y="2076"/>
                    <a:pt x="2614" y="2076"/>
                    <a:pt x="2614" y="2076"/>
                  </a:cubicBezTo>
                  <a:cubicBezTo>
                    <a:pt x="2644" y="2076"/>
                    <a:pt x="2644" y="2076"/>
                    <a:pt x="2644" y="2076"/>
                  </a:cubicBezTo>
                  <a:cubicBezTo>
                    <a:pt x="2644" y="2130"/>
                    <a:pt x="2644" y="2130"/>
                    <a:pt x="2644" y="2130"/>
                  </a:cubicBezTo>
                  <a:cubicBezTo>
                    <a:pt x="2683" y="2161"/>
                    <a:pt x="2683" y="2161"/>
                    <a:pt x="2683" y="2161"/>
                  </a:cubicBezTo>
                  <a:cubicBezTo>
                    <a:pt x="2735" y="2212"/>
                    <a:pt x="2735" y="2212"/>
                    <a:pt x="2735" y="2212"/>
                  </a:cubicBezTo>
                  <a:cubicBezTo>
                    <a:pt x="2735" y="2364"/>
                    <a:pt x="2735" y="2364"/>
                    <a:pt x="2735" y="2364"/>
                  </a:cubicBezTo>
                  <a:cubicBezTo>
                    <a:pt x="2768" y="2412"/>
                    <a:pt x="2768" y="2412"/>
                    <a:pt x="2768" y="2412"/>
                  </a:cubicBezTo>
                  <a:cubicBezTo>
                    <a:pt x="2784" y="2506"/>
                    <a:pt x="2784" y="2506"/>
                    <a:pt x="2784" y="2506"/>
                  </a:cubicBezTo>
                  <a:cubicBezTo>
                    <a:pt x="2799" y="2524"/>
                    <a:pt x="2799" y="2524"/>
                    <a:pt x="2799" y="2524"/>
                  </a:cubicBezTo>
                  <a:cubicBezTo>
                    <a:pt x="2838" y="2524"/>
                    <a:pt x="2838" y="2524"/>
                    <a:pt x="2838" y="2524"/>
                  </a:cubicBezTo>
                  <a:cubicBezTo>
                    <a:pt x="2859" y="2524"/>
                    <a:pt x="2859" y="2524"/>
                    <a:pt x="2859" y="2524"/>
                  </a:cubicBezTo>
                  <a:cubicBezTo>
                    <a:pt x="2926" y="2552"/>
                    <a:pt x="2926" y="2552"/>
                    <a:pt x="2926" y="2552"/>
                  </a:cubicBezTo>
                  <a:cubicBezTo>
                    <a:pt x="2981" y="2552"/>
                    <a:pt x="2981" y="2552"/>
                    <a:pt x="2981" y="2552"/>
                  </a:cubicBezTo>
                  <a:cubicBezTo>
                    <a:pt x="2981" y="2482"/>
                    <a:pt x="2981" y="2482"/>
                    <a:pt x="2981" y="2482"/>
                  </a:cubicBezTo>
                  <a:cubicBezTo>
                    <a:pt x="3032" y="2476"/>
                    <a:pt x="3032" y="2476"/>
                    <a:pt x="3032" y="2476"/>
                  </a:cubicBezTo>
                  <a:cubicBezTo>
                    <a:pt x="3032" y="2518"/>
                    <a:pt x="3032" y="2518"/>
                    <a:pt x="3032" y="2518"/>
                  </a:cubicBezTo>
                  <a:cubicBezTo>
                    <a:pt x="3086" y="2567"/>
                    <a:pt x="3086" y="2567"/>
                    <a:pt x="3086" y="2567"/>
                  </a:cubicBezTo>
                  <a:cubicBezTo>
                    <a:pt x="3138" y="2552"/>
                    <a:pt x="3138" y="2552"/>
                    <a:pt x="3138" y="2552"/>
                  </a:cubicBezTo>
                  <a:cubicBezTo>
                    <a:pt x="3196" y="2530"/>
                    <a:pt x="3196" y="2530"/>
                    <a:pt x="3196" y="2530"/>
                  </a:cubicBezTo>
                  <a:cubicBezTo>
                    <a:pt x="3253" y="2509"/>
                    <a:pt x="3253" y="2509"/>
                    <a:pt x="3253" y="2509"/>
                  </a:cubicBezTo>
                  <a:cubicBezTo>
                    <a:pt x="3269" y="2509"/>
                    <a:pt x="3269" y="2509"/>
                    <a:pt x="3269" y="2509"/>
                  </a:cubicBezTo>
                  <a:cubicBezTo>
                    <a:pt x="3290" y="2497"/>
                    <a:pt x="3290" y="2497"/>
                    <a:pt x="3290" y="2497"/>
                  </a:cubicBezTo>
                  <a:cubicBezTo>
                    <a:pt x="3323" y="2485"/>
                    <a:pt x="3323" y="2485"/>
                    <a:pt x="3323" y="2485"/>
                  </a:cubicBezTo>
                  <a:cubicBezTo>
                    <a:pt x="3384" y="2497"/>
                    <a:pt x="3384" y="2497"/>
                    <a:pt x="3384" y="2497"/>
                  </a:cubicBezTo>
                  <a:cubicBezTo>
                    <a:pt x="3417" y="2485"/>
                    <a:pt x="3417" y="2485"/>
                    <a:pt x="3417" y="2485"/>
                  </a:cubicBezTo>
                  <a:cubicBezTo>
                    <a:pt x="3417" y="2424"/>
                    <a:pt x="3417" y="2424"/>
                    <a:pt x="3417" y="2424"/>
                  </a:cubicBezTo>
                  <a:cubicBezTo>
                    <a:pt x="3417" y="2382"/>
                    <a:pt x="3417" y="2382"/>
                    <a:pt x="3417" y="2382"/>
                  </a:cubicBezTo>
                  <a:cubicBezTo>
                    <a:pt x="3451" y="2412"/>
                    <a:pt x="3451" y="2412"/>
                    <a:pt x="3451" y="2412"/>
                  </a:cubicBezTo>
                  <a:cubicBezTo>
                    <a:pt x="3451" y="2464"/>
                    <a:pt x="3451" y="2464"/>
                    <a:pt x="3451" y="2464"/>
                  </a:cubicBezTo>
                  <a:cubicBezTo>
                    <a:pt x="3481" y="2464"/>
                    <a:pt x="3481" y="2464"/>
                    <a:pt x="3481" y="2464"/>
                  </a:cubicBezTo>
                  <a:cubicBezTo>
                    <a:pt x="3529" y="2464"/>
                    <a:pt x="3529" y="2464"/>
                    <a:pt x="3529" y="2464"/>
                  </a:cubicBezTo>
                  <a:cubicBezTo>
                    <a:pt x="3590" y="2445"/>
                    <a:pt x="3590" y="2445"/>
                    <a:pt x="3590" y="2445"/>
                  </a:cubicBezTo>
                  <a:cubicBezTo>
                    <a:pt x="3622" y="2439"/>
                    <a:pt x="3622" y="2439"/>
                    <a:pt x="3622" y="2439"/>
                  </a:cubicBezTo>
                  <a:cubicBezTo>
                    <a:pt x="3642" y="2412"/>
                    <a:pt x="3642" y="2412"/>
                    <a:pt x="3642" y="2412"/>
                  </a:cubicBezTo>
                  <a:cubicBezTo>
                    <a:pt x="3642" y="2412"/>
                    <a:pt x="3651" y="2391"/>
                    <a:pt x="3642" y="2385"/>
                  </a:cubicBezTo>
                  <a:cubicBezTo>
                    <a:pt x="3632" y="2379"/>
                    <a:pt x="3622" y="2354"/>
                    <a:pt x="3622" y="2354"/>
                  </a:cubicBezTo>
                  <a:cubicBezTo>
                    <a:pt x="3622" y="2321"/>
                    <a:pt x="3622" y="2321"/>
                    <a:pt x="3622" y="2321"/>
                  </a:cubicBezTo>
                  <a:cubicBezTo>
                    <a:pt x="3678" y="2321"/>
                    <a:pt x="3678" y="2321"/>
                    <a:pt x="3678" y="2321"/>
                  </a:cubicBezTo>
                  <a:cubicBezTo>
                    <a:pt x="3690" y="2309"/>
                    <a:pt x="3690" y="2309"/>
                    <a:pt x="3690" y="2309"/>
                  </a:cubicBezTo>
                  <a:cubicBezTo>
                    <a:pt x="3690" y="2309"/>
                    <a:pt x="3708" y="2294"/>
                    <a:pt x="3690" y="2285"/>
                  </a:cubicBezTo>
                  <a:cubicBezTo>
                    <a:pt x="3672" y="2276"/>
                    <a:pt x="3635" y="2257"/>
                    <a:pt x="3635" y="2257"/>
                  </a:cubicBezTo>
                  <a:cubicBezTo>
                    <a:pt x="3608" y="2288"/>
                    <a:pt x="3608" y="2288"/>
                    <a:pt x="3608" y="2288"/>
                  </a:cubicBezTo>
                  <a:cubicBezTo>
                    <a:pt x="3602" y="2273"/>
                    <a:pt x="3602" y="2273"/>
                    <a:pt x="3602" y="2273"/>
                  </a:cubicBezTo>
                  <a:cubicBezTo>
                    <a:pt x="3605" y="2239"/>
                    <a:pt x="3605" y="2239"/>
                    <a:pt x="3605" y="2239"/>
                  </a:cubicBezTo>
                  <a:cubicBezTo>
                    <a:pt x="3622" y="2191"/>
                    <a:pt x="3622" y="2191"/>
                    <a:pt x="3622" y="2191"/>
                  </a:cubicBezTo>
                  <a:cubicBezTo>
                    <a:pt x="3608" y="2169"/>
                    <a:pt x="3608" y="2169"/>
                    <a:pt x="3608" y="2169"/>
                  </a:cubicBezTo>
                  <a:cubicBezTo>
                    <a:pt x="3578" y="2133"/>
                    <a:pt x="3578" y="2133"/>
                    <a:pt x="3578" y="2133"/>
                  </a:cubicBezTo>
                  <a:cubicBezTo>
                    <a:pt x="3505" y="2103"/>
                    <a:pt x="3505" y="2103"/>
                    <a:pt x="3505" y="2103"/>
                  </a:cubicBezTo>
                  <a:cubicBezTo>
                    <a:pt x="3435" y="2094"/>
                    <a:pt x="3435" y="2094"/>
                    <a:pt x="3435" y="2094"/>
                  </a:cubicBezTo>
                  <a:cubicBezTo>
                    <a:pt x="3387" y="2112"/>
                    <a:pt x="3387" y="2112"/>
                    <a:pt x="3387" y="2112"/>
                  </a:cubicBezTo>
                  <a:cubicBezTo>
                    <a:pt x="3387" y="2112"/>
                    <a:pt x="3375" y="2124"/>
                    <a:pt x="3366" y="2127"/>
                  </a:cubicBezTo>
                  <a:cubicBezTo>
                    <a:pt x="3357" y="2130"/>
                    <a:pt x="3323" y="2118"/>
                    <a:pt x="3323" y="2118"/>
                  </a:cubicBezTo>
                  <a:cubicBezTo>
                    <a:pt x="3302" y="2118"/>
                    <a:pt x="3302" y="2118"/>
                    <a:pt x="3302" y="2118"/>
                  </a:cubicBezTo>
                  <a:cubicBezTo>
                    <a:pt x="3250" y="2163"/>
                    <a:pt x="3250" y="2163"/>
                    <a:pt x="3250" y="2163"/>
                  </a:cubicBezTo>
                  <a:cubicBezTo>
                    <a:pt x="3205" y="2221"/>
                    <a:pt x="3205" y="2221"/>
                    <a:pt x="3205" y="2221"/>
                  </a:cubicBezTo>
                  <a:cubicBezTo>
                    <a:pt x="3205" y="2221"/>
                    <a:pt x="3187" y="2221"/>
                    <a:pt x="3175" y="2239"/>
                  </a:cubicBezTo>
                  <a:cubicBezTo>
                    <a:pt x="3162" y="2257"/>
                    <a:pt x="3144" y="2273"/>
                    <a:pt x="3144" y="2273"/>
                  </a:cubicBezTo>
                  <a:cubicBezTo>
                    <a:pt x="3123" y="2273"/>
                    <a:pt x="3123" y="2273"/>
                    <a:pt x="3123" y="2273"/>
                  </a:cubicBezTo>
                  <a:cubicBezTo>
                    <a:pt x="3097" y="2260"/>
                    <a:pt x="3097" y="2260"/>
                    <a:pt x="3097" y="2260"/>
                  </a:cubicBezTo>
                  <a:cubicBezTo>
                    <a:pt x="3086" y="2230"/>
                    <a:pt x="3086" y="2230"/>
                    <a:pt x="3086" y="2230"/>
                  </a:cubicBezTo>
                  <a:cubicBezTo>
                    <a:pt x="3072" y="2230"/>
                    <a:pt x="3072" y="2230"/>
                    <a:pt x="3072" y="2230"/>
                  </a:cubicBezTo>
                  <a:cubicBezTo>
                    <a:pt x="3023" y="2273"/>
                    <a:pt x="3023" y="2273"/>
                    <a:pt x="3023" y="2273"/>
                  </a:cubicBezTo>
                  <a:cubicBezTo>
                    <a:pt x="3008" y="2257"/>
                    <a:pt x="3008" y="2257"/>
                    <a:pt x="3008" y="2257"/>
                  </a:cubicBezTo>
                  <a:cubicBezTo>
                    <a:pt x="3005" y="2212"/>
                    <a:pt x="3005" y="2212"/>
                    <a:pt x="3005" y="2212"/>
                  </a:cubicBezTo>
                  <a:cubicBezTo>
                    <a:pt x="2975" y="2224"/>
                    <a:pt x="2975" y="2224"/>
                    <a:pt x="2975" y="2224"/>
                  </a:cubicBezTo>
                  <a:cubicBezTo>
                    <a:pt x="2968" y="2273"/>
                    <a:pt x="2968" y="2273"/>
                    <a:pt x="2968" y="2273"/>
                  </a:cubicBezTo>
                  <a:cubicBezTo>
                    <a:pt x="2950" y="2273"/>
                    <a:pt x="2950" y="2273"/>
                    <a:pt x="2950" y="2273"/>
                  </a:cubicBezTo>
                  <a:cubicBezTo>
                    <a:pt x="2938" y="2251"/>
                    <a:pt x="2938" y="2251"/>
                    <a:pt x="2938" y="2251"/>
                  </a:cubicBezTo>
                  <a:cubicBezTo>
                    <a:pt x="2938" y="2215"/>
                    <a:pt x="2938" y="2215"/>
                    <a:pt x="2938" y="2215"/>
                  </a:cubicBezTo>
                  <a:cubicBezTo>
                    <a:pt x="2917" y="2206"/>
                    <a:pt x="2917" y="2206"/>
                    <a:pt x="2917" y="2206"/>
                  </a:cubicBezTo>
                  <a:cubicBezTo>
                    <a:pt x="2896" y="2194"/>
                    <a:pt x="2896" y="2194"/>
                    <a:pt x="2896" y="2194"/>
                  </a:cubicBezTo>
                  <a:cubicBezTo>
                    <a:pt x="2844" y="2194"/>
                    <a:pt x="2844" y="2194"/>
                    <a:pt x="2844" y="2194"/>
                  </a:cubicBezTo>
                  <a:cubicBezTo>
                    <a:pt x="2817" y="2188"/>
                    <a:pt x="2817" y="2188"/>
                    <a:pt x="2817" y="2188"/>
                  </a:cubicBezTo>
                  <a:cubicBezTo>
                    <a:pt x="2793" y="2173"/>
                    <a:pt x="2793" y="2173"/>
                    <a:pt x="2793" y="2173"/>
                  </a:cubicBezTo>
                  <a:cubicBezTo>
                    <a:pt x="2817" y="2145"/>
                    <a:pt x="2817" y="2145"/>
                    <a:pt x="2817" y="2145"/>
                  </a:cubicBezTo>
                  <a:cubicBezTo>
                    <a:pt x="2793" y="2130"/>
                    <a:pt x="2793" y="2130"/>
                    <a:pt x="2793" y="2130"/>
                  </a:cubicBezTo>
                  <a:cubicBezTo>
                    <a:pt x="2768" y="2115"/>
                    <a:pt x="2768" y="2115"/>
                    <a:pt x="2768" y="2115"/>
                  </a:cubicBezTo>
                  <a:cubicBezTo>
                    <a:pt x="2759" y="2094"/>
                    <a:pt x="2759" y="2094"/>
                    <a:pt x="2759" y="2094"/>
                  </a:cubicBezTo>
                  <a:cubicBezTo>
                    <a:pt x="2811" y="2109"/>
                    <a:pt x="2811" y="2109"/>
                    <a:pt x="2811" y="2109"/>
                  </a:cubicBezTo>
                  <a:cubicBezTo>
                    <a:pt x="2829" y="2118"/>
                    <a:pt x="2829" y="2118"/>
                    <a:pt x="2829" y="2118"/>
                  </a:cubicBezTo>
                  <a:cubicBezTo>
                    <a:pt x="2850" y="2112"/>
                    <a:pt x="2850" y="2112"/>
                    <a:pt x="2850" y="2112"/>
                  </a:cubicBezTo>
                  <a:cubicBezTo>
                    <a:pt x="2890" y="2094"/>
                    <a:pt x="2890" y="2094"/>
                    <a:pt x="2890" y="2094"/>
                  </a:cubicBezTo>
                  <a:cubicBezTo>
                    <a:pt x="2902" y="2076"/>
                    <a:pt x="2902" y="2076"/>
                    <a:pt x="2902" y="2076"/>
                  </a:cubicBezTo>
                  <a:cubicBezTo>
                    <a:pt x="2890" y="2057"/>
                    <a:pt x="2890" y="2057"/>
                    <a:pt x="2890" y="2057"/>
                  </a:cubicBezTo>
                  <a:cubicBezTo>
                    <a:pt x="2793" y="2042"/>
                    <a:pt x="2793" y="2042"/>
                    <a:pt x="2793" y="2042"/>
                  </a:cubicBezTo>
                  <a:cubicBezTo>
                    <a:pt x="2765" y="2025"/>
                    <a:pt x="2765" y="2025"/>
                    <a:pt x="2765" y="2025"/>
                  </a:cubicBezTo>
                  <a:cubicBezTo>
                    <a:pt x="2790" y="2006"/>
                    <a:pt x="2790" y="2006"/>
                    <a:pt x="2790" y="2006"/>
                  </a:cubicBezTo>
                  <a:cubicBezTo>
                    <a:pt x="2793" y="1972"/>
                    <a:pt x="2793" y="1972"/>
                    <a:pt x="2793" y="1972"/>
                  </a:cubicBezTo>
                  <a:cubicBezTo>
                    <a:pt x="2765" y="1957"/>
                    <a:pt x="2765" y="1957"/>
                    <a:pt x="2765" y="1957"/>
                  </a:cubicBezTo>
                  <a:cubicBezTo>
                    <a:pt x="2735" y="1957"/>
                    <a:pt x="2735" y="1957"/>
                    <a:pt x="2735" y="1957"/>
                  </a:cubicBezTo>
                  <a:cubicBezTo>
                    <a:pt x="2699" y="1978"/>
                    <a:pt x="2699" y="1978"/>
                    <a:pt x="2699" y="1978"/>
                  </a:cubicBezTo>
                  <a:cubicBezTo>
                    <a:pt x="2680" y="1985"/>
                    <a:pt x="2680" y="1985"/>
                    <a:pt x="2680" y="1985"/>
                  </a:cubicBezTo>
                  <a:cubicBezTo>
                    <a:pt x="2650" y="2025"/>
                    <a:pt x="2650" y="2025"/>
                    <a:pt x="2650" y="2025"/>
                  </a:cubicBezTo>
                  <a:cubicBezTo>
                    <a:pt x="2632" y="2003"/>
                    <a:pt x="2632" y="2003"/>
                    <a:pt x="2632" y="2003"/>
                  </a:cubicBezTo>
                  <a:cubicBezTo>
                    <a:pt x="2620" y="1957"/>
                    <a:pt x="2620" y="1957"/>
                    <a:pt x="2620" y="1957"/>
                  </a:cubicBezTo>
                  <a:cubicBezTo>
                    <a:pt x="2614" y="1924"/>
                    <a:pt x="2614" y="1924"/>
                    <a:pt x="2614" y="1924"/>
                  </a:cubicBezTo>
                  <a:cubicBezTo>
                    <a:pt x="2586" y="1897"/>
                    <a:pt x="2586" y="1897"/>
                    <a:pt x="2586" y="1897"/>
                  </a:cubicBezTo>
                  <a:cubicBezTo>
                    <a:pt x="2519" y="1897"/>
                    <a:pt x="2519" y="1897"/>
                    <a:pt x="2519" y="1897"/>
                  </a:cubicBezTo>
                  <a:cubicBezTo>
                    <a:pt x="2480" y="1897"/>
                    <a:pt x="2480" y="1897"/>
                    <a:pt x="2480" y="1897"/>
                  </a:cubicBezTo>
                  <a:cubicBezTo>
                    <a:pt x="2423" y="1897"/>
                    <a:pt x="2423" y="1897"/>
                    <a:pt x="2423" y="1897"/>
                  </a:cubicBezTo>
                  <a:cubicBezTo>
                    <a:pt x="2383" y="1897"/>
                    <a:pt x="2383" y="1897"/>
                    <a:pt x="2383" y="1897"/>
                  </a:cubicBezTo>
                  <a:cubicBezTo>
                    <a:pt x="2383" y="1936"/>
                    <a:pt x="2383" y="1936"/>
                    <a:pt x="2383" y="1936"/>
                  </a:cubicBezTo>
                  <a:cubicBezTo>
                    <a:pt x="2383" y="1988"/>
                    <a:pt x="2383" y="1988"/>
                    <a:pt x="2383" y="1988"/>
                  </a:cubicBezTo>
                  <a:cubicBezTo>
                    <a:pt x="2423" y="2009"/>
                    <a:pt x="2423" y="2009"/>
                    <a:pt x="2423" y="2009"/>
                  </a:cubicBezTo>
                  <a:cubicBezTo>
                    <a:pt x="2423" y="2009"/>
                    <a:pt x="2429" y="2003"/>
                    <a:pt x="2438" y="2003"/>
                  </a:cubicBezTo>
                  <a:cubicBezTo>
                    <a:pt x="2447" y="2003"/>
                    <a:pt x="2456" y="2025"/>
                    <a:pt x="2456" y="2025"/>
                  </a:cubicBezTo>
                  <a:cubicBezTo>
                    <a:pt x="2456" y="2025"/>
                    <a:pt x="2468" y="2033"/>
                    <a:pt x="2459" y="2039"/>
                  </a:cubicBezTo>
                  <a:cubicBezTo>
                    <a:pt x="2450" y="2045"/>
                    <a:pt x="2435" y="2033"/>
                    <a:pt x="2438" y="2048"/>
                  </a:cubicBezTo>
                  <a:cubicBezTo>
                    <a:pt x="2441" y="2063"/>
                    <a:pt x="2441" y="2063"/>
                    <a:pt x="2441" y="2063"/>
                  </a:cubicBezTo>
                  <a:cubicBezTo>
                    <a:pt x="2474" y="2069"/>
                    <a:pt x="2474" y="2069"/>
                    <a:pt x="2474" y="2069"/>
                  </a:cubicBezTo>
                  <a:cubicBezTo>
                    <a:pt x="2474" y="2069"/>
                    <a:pt x="2492" y="2072"/>
                    <a:pt x="2495" y="2072"/>
                  </a:cubicBezTo>
                  <a:cubicBezTo>
                    <a:pt x="2499" y="2072"/>
                    <a:pt x="2499" y="2072"/>
                    <a:pt x="2499" y="2072"/>
                  </a:cubicBezTo>
                  <a:cubicBezTo>
                    <a:pt x="2499" y="2072"/>
                    <a:pt x="2499" y="2072"/>
                    <a:pt x="2499" y="2072"/>
                  </a:cubicBezTo>
                  <a:lnTo>
                    <a:pt x="2495" y="2109"/>
                  </a:lnTo>
                  <a:close/>
                  <a:moveTo>
                    <a:pt x="2417" y="2342"/>
                  </a:moveTo>
                  <a:cubicBezTo>
                    <a:pt x="2417" y="2326"/>
                    <a:pt x="2417" y="2326"/>
                    <a:pt x="2417" y="2326"/>
                  </a:cubicBezTo>
                  <a:cubicBezTo>
                    <a:pt x="2450" y="2326"/>
                    <a:pt x="2450" y="2326"/>
                    <a:pt x="2450" y="2326"/>
                  </a:cubicBezTo>
                  <a:cubicBezTo>
                    <a:pt x="2465" y="2297"/>
                    <a:pt x="2465" y="2297"/>
                    <a:pt x="2465" y="2297"/>
                  </a:cubicBezTo>
                  <a:cubicBezTo>
                    <a:pt x="2465" y="2273"/>
                    <a:pt x="2465" y="2273"/>
                    <a:pt x="2465" y="2273"/>
                  </a:cubicBezTo>
                  <a:cubicBezTo>
                    <a:pt x="2453" y="2259"/>
                    <a:pt x="2453" y="2259"/>
                    <a:pt x="2453" y="2259"/>
                  </a:cubicBezTo>
                  <a:cubicBezTo>
                    <a:pt x="2453" y="2259"/>
                    <a:pt x="2453" y="2267"/>
                    <a:pt x="2441" y="2273"/>
                  </a:cubicBezTo>
                  <a:cubicBezTo>
                    <a:pt x="2429" y="2279"/>
                    <a:pt x="2411" y="2292"/>
                    <a:pt x="2395" y="2300"/>
                  </a:cubicBezTo>
                  <a:cubicBezTo>
                    <a:pt x="2380" y="2309"/>
                    <a:pt x="2371" y="2326"/>
                    <a:pt x="2371" y="2326"/>
                  </a:cubicBezTo>
                  <a:lnTo>
                    <a:pt x="2417" y="2342"/>
                  </a:lnTo>
                  <a:close/>
                  <a:moveTo>
                    <a:pt x="2326" y="2412"/>
                  </a:moveTo>
                  <a:cubicBezTo>
                    <a:pt x="2314" y="2370"/>
                    <a:pt x="2314" y="2370"/>
                    <a:pt x="2314" y="2370"/>
                  </a:cubicBezTo>
                  <a:cubicBezTo>
                    <a:pt x="2320" y="2326"/>
                    <a:pt x="2320" y="2326"/>
                    <a:pt x="2320" y="2326"/>
                  </a:cubicBezTo>
                  <a:cubicBezTo>
                    <a:pt x="2347" y="2326"/>
                    <a:pt x="2347" y="2326"/>
                    <a:pt x="2347" y="2326"/>
                  </a:cubicBezTo>
                  <a:cubicBezTo>
                    <a:pt x="2347" y="2300"/>
                    <a:pt x="2347" y="2300"/>
                    <a:pt x="2347" y="2300"/>
                  </a:cubicBezTo>
                  <a:cubicBezTo>
                    <a:pt x="2332" y="2259"/>
                    <a:pt x="2332" y="2259"/>
                    <a:pt x="2332" y="2259"/>
                  </a:cubicBezTo>
                  <a:cubicBezTo>
                    <a:pt x="2332" y="2161"/>
                    <a:pt x="2332" y="2161"/>
                    <a:pt x="2332" y="2161"/>
                  </a:cubicBezTo>
                  <a:cubicBezTo>
                    <a:pt x="2332" y="2095"/>
                    <a:pt x="2332" y="2095"/>
                    <a:pt x="2332" y="2095"/>
                  </a:cubicBezTo>
                  <a:cubicBezTo>
                    <a:pt x="2332" y="2025"/>
                    <a:pt x="2332" y="2025"/>
                    <a:pt x="2332" y="2025"/>
                  </a:cubicBezTo>
                  <a:cubicBezTo>
                    <a:pt x="2298" y="2006"/>
                    <a:pt x="2298" y="2006"/>
                    <a:pt x="2298" y="2006"/>
                  </a:cubicBezTo>
                  <a:cubicBezTo>
                    <a:pt x="2250" y="2050"/>
                    <a:pt x="2250" y="2050"/>
                    <a:pt x="2250" y="2050"/>
                  </a:cubicBezTo>
                  <a:cubicBezTo>
                    <a:pt x="2211" y="2025"/>
                    <a:pt x="2211" y="2025"/>
                    <a:pt x="2211" y="2025"/>
                  </a:cubicBezTo>
                  <a:cubicBezTo>
                    <a:pt x="2189" y="2006"/>
                    <a:pt x="2189" y="2006"/>
                    <a:pt x="2189" y="2006"/>
                  </a:cubicBezTo>
                  <a:cubicBezTo>
                    <a:pt x="2168" y="2006"/>
                    <a:pt x="2168" y="2006"/>
                    <a:pt x="2168" y="2006"/>
                  </a:cubicBezTo>
                  <a:cubicBezTo>
                    <a:pt x="2150" y="2025"/>
                    <a:pt x="2150" y="2025"/>
                    <a:pt x="2150" y="2025"/>
                  </a:cubicBezTo>
                  <a:cubicBezTo>
                    <a:pt x="2107" y="2050"/>
                    <a:pt x="2107" y="2050"/>
                    <a:pt x="2107" y="2050"/>
                  </a:cubicBezTo>
                  <a:cubicBezTo>
                    <a:pt x="2107" y="2050"/>
                    <a:pt x="2123" y="2069"/>
                    <a:pt x="2133" y="2082"/>
                  </a:cubicBezTo>
                  <a:cubicBezTo>
                    <a:pt x="2144" y="2094"/>
                    <a:pt x="2147" y="2095"/>
                    <a:pt x="2147" y="2095"/>
                  </a:cubicBezTo>
                  <a:cubicBezTo>
                    <a:pt x="2162" y="2127"/>
                    <a:pt x="2162" y="2127"/>
                    <a:pt x="2162" y="2127"/>
                  </a:cubicBezTo>
                  <a:cubicBezTo>
                    <a:pt x="2201" y="2148"/>
                    <a:pt x="2201" y="2148"/>
                    <a:pt x="2201" y="2148"/>
                  </a:cubicBezTo>
                  <a:cubicBezTo>
                    <a:pt x="2232" y="2176"/>
                    <a:pt x="2232" y="2176"/>
                    <a:pt x="2232" y="2176"/>
                  </a:cubicBezTo>
                  <a:cubicBezTo>
                    <a:pt x="2162" y="2191"/>
                    <a:pt x="2162" y="2191"/>
                    <a:pt x="2162" y="2191"/>
                  </a:cubicBezTo>
                  <a:cubicBezTo>
                    <a:pt x="2133" y="2161"/>
                    <a:pt x="2133" y="2161"/>
                    <a:pt x="2133" y="2161"/>
                  </a:cubicBezTo>
                  <a:cubicBezTo>
                    <a:pt x="2120" y="2136"/>
                    <a:pt x="2120" y="2136"/>
                    <a:pt x="2120" y="2136"/>
                  </a:cubicBezTo>
                  <a:cubicBezTo>
                    <a:pt x="2094" y="2095"/>
                    <a:pt x="2094" y="2095"/>
                    <a:pt x="2094" y="2095"/>
                  </a:cubicBezTo>
                  <a:cubicBezTo>
                    <a:pt x="2077" y="2063"/>
                    <a:pt x="2077" y="2063"/>
                    <a:pt x="2077" y="2063"/>
                  </a:cubicBezTo>
                  <a:cubicBezTo>
                    <a:pt x="2056" y="2082"/>
                    <a:pt x="2056" y="2082"/>
                    <a:pt x="2056" y="2082"/>
                  </a:cubicBezTo>
                  <a:cubicBezTo>
                    <a:pt x="2044" y="2082"/>
                    <a:pt x="2044" y="2082"/>
                    <a:pt x="2044" y="2082"/>
                  </a:cubicBezTo>
                  <a:cubicBezTo>
                    <a:pt x="2056" y="2121"/>
                    <a:pt x="2056" y="2121"/>
                    <a:pt x="2056" y="2121"/>
                  </a:cubicBezTo>
                  <a:cubicBezTo>
                    <a:pt x="2077" y="2142"/>
                    <a:pt x="2077" y="2142"/>
                    <a:pt x="2077" y="2142"/>
                  </a:cubicBezTo>
                  <a:cubicBezTo>
                    <a:pt x="2047" y="2161"/>
                    <a:pt x="2047" y="2161"/>
                    <a:pt x="2047" y="2161"/>
                  </a:cubicBezTo>
                  <a:cubicBezTo>
                    <a:pt x="2071" y="2179"/>
                    <a:pt x="2071" y="2179"/>
                    <a:pt x="2071" y="2179"/>
                  </a:cubicBezTo>
                  <a:cubicBezTo>
                    <a:pt x="2094" y="2200"/>
                    <a:pt x="2094" y="2200"/>
                    <a:pt x="2094" y="2200"/>
                  </a:cubicBezTo>
                  <a:cubicBezTo>
                    <a:pt x="2071" y="2232"/>
                    <a:pt x="2071" y="2232"/>
                    <a:pt x="2071" y="2232"/>
                  </a:cubicBezTo>
                  <a:cubicBezTo>
                    <a:pt x="2056" y="2232"/>
                    <a:pt x="2056" y="2232"/>
                    <a:pt x="2056" y="2232"/>
                  </a:cubicBezTo>
                  <a:cubicBezTo>
                    <a:pt x="2032" y="2232"/>
                    <a:pt x="2032" y="2232"/>
                    <a:pt x="2032" y="2232"/>
                  </a:cubicBezTo>
                  <a:cubicBezTo>
                    <a:pt x="1989" y="2259"/>
                    <a:pt x="1989" y="2259"/>
                    <a:pt x="1989" y="2259"/>
                  </a:cubicBezTo>
                  <a:cubicBezTo>
                    <a:pt x="1968" y="2282"/>
                    <a:pt x="1968" y="2282"/>
                    <a:pt x="1968" y="2282"/>
                  </a:cubicBezTo>
                  <a:cubicBezTo>
                    <a:pt x="1986" y="2300"/>
                    <a:pt x="1986" y="2300"/>
                    <a:pt x="1986" y="2300"/>
                  </a:cubicBezTo>
                  <a:cubicBezTo>
                    <a:pt x="2026" y="2326"/>
                    <a:pt x="2026" y="2326"/>
                    <a:pt x="2026" y="2326"/>
                  </a:cubicBezTo>
                  <a:cubicBezTo>
                    <a:pt x="2026" y="2326"/>
                    <a:pt x="2047" y="2309"/>
                    <a:pt x="2059" y="2300"/>
                  </a:cubicBezTo>
                  <a:cubicBezTo>
                    <a:pt x="2071" y="2292"/>
                    <a:pt x="2077" y="2294"/>
                    <a:pt x="2094" y="2288"/>
                  </a:cubicBezTo>
                  <a:cubicBezTo>
                    <a:pt x="2112" y="2282"/>
                    <a:pt x="2168" y="2273"/>
                    <a:pt x="2168" y="2273"/>
                  </a:cubicBezTo>
                  <a:cubicBezTo>
                    <a:pt x="2204" y="2259"/>
                    <a:pt x="2204" y="2259"/>
                    <a:pt x="2204" y="2259"/>
                  </a:cubicBezTo>
                  <a:cubicBezTo>
                    <a:pt x="2220" y="2273"/>
                    <a:pt x="2220" y="2273"/>
                    <a:pt x="2220" y="2273"/>
                  </a:cubicBezTo>
                  <a:cubicBezTo>
                    <a:pt x="2186" y="2300"/>
                    <a:pt x="2186" y="2300"/>
                    <a:pt x="2186" y="2300"/>
                  </a:cubicBezTo>
                  <a:cubicBezTo>
                    <a:pt x="2168" y="2300"/>
                    <a:pt x="2168" y="2300"/>
                    <a:pt x="2168" y="2300"/>
                  </a:cubicBezTo>
                  <a:cubicBezTo>
                    <a:pt x="2141" y="2342"/>
                    <a:pt x="2141" y="2342"/>
                    <a:pt x="2141" y="2342"/>
                  </a:cubicBezTo>
                  <a:cubicBezTo>
                    <a:pt x="2141" y="2342"/>
                    <a:pt x="2141" y="2379"/>
                    <a:pt x="2141" y="2391"/>
                  </a:cubicBezTo>
                  <a:cubicBezTo>
                    <a:pt x="2141" y="2403"/>
                    <a:pt x="2141" y="2427"/>
                    <a:pt x="2141" y="2448"/>
                  </a:cubicBezTo>
                  <a:cubicBezTo>
                    <a:pt x="2141" y="2470"/>
                    <a:pt x="2168" y="2461"/>
                    <a:pt x="2168" y="2461"/>
                  </a:cubicBezTo>
                  <a:cubicBezTo>
                    <a:pt x="2250" y="2479"/>
                    <a:pt x="2250" y="2479"/>
                    <a:pt x="2250" y="2479"/>
                  </a:cubicBezTo>
                  <a:cubicBezTo>
                    <a:pt x="2298" y="2448"/>
                    <a:pt x="2298" y="2448"/>
                    <a:pt x="2298" y="2448"/>
                  </a:cubicBezTo>
                  <a:lnTo>
                    <a:pt x="2326" y="2412"/>
                  </a:lnTo>
                  <a:close/>
                  <a:moveTo>
                    <a:pt x="1480" y="2424"/>
                  </a:moveTo>
                  <a:cubicBezTo>
                    <a:pt x="1480" y="2424"/>
                    <a:pt x="1498" y="2418"/>
                    <a:pt x="1510" y="2412"/>
                  </a:cubicBezTo>
                  <a:cubicBezTo>
                    <a:pt x="1522" y="2406"/>
                    <a:pt x="1543" y="2430"/>
                    <a:pt x="1543" y="2430"/>
                  </a:cubicBezTo>
                  <a:cubicBezTo>
                    <a:pt x="1543" y="2447"/>
                    <a:pt x="1543" y="2447"/>
                    <a:pt x="1543" y="2447"/>
                  </a:cubicBezTo>
                  <a:cubicBezTo>
                    <a:pt x="1588" y="2461"/>
                    <a:pt x="1588" y="2461"/>
                    <a:pt x="1588" y="2461"/>
                  </a:cubicBezTo>
                  <a:cubicBezTo>
                    <a:pt x="1588" y="2424"/>
                    <a:pt x="1588" y="2424"/>
                    <a:pt x="1588" y="2424"/>
                  </a:cubicBezTo>
                  <a:cubicBezTo>
                    <a:pt x="1634" y="2461"/>
                    <a:pt x="1634" y="2461"/>
                    <a:pt x="1634" y="2461"/>
                  </a:cubicBezTo>
                  <a:cubicBezTo>
                    <a:pt x="1665" y="2461"/>
                    <a:pt x="1665" y="2461"/>
                    <a:pt x="1665" y="2461"/>
                  </a:cubicBezTo>
                  <a:cubicBezTo>
                    <a:pt x="1665" y="2436"/>
                    <a:pt x="1665" y="2436"/>
                    <a:pt x="1665" y="2436"/>
                  </a:cubicBezTo>
                  <a:cubicBezTo>
                    <a:pt x="1724" y="2436"/>
                    <a:pt x="1724" y="2436"/>
                    <a:pt x="1724" y="2436"/>
                  </a:cubicBezTo>
                  <a:cubicBezTo>
                    <a:pt x="1744" y="2436"/>
                    <a:pt x="1744" y="2436"/>
                    <a:pt x="1744" y="2436"/>
                  </a:cubicBezTo>
                  <a:cubicBezTo>
                    <a:pt x="1744" y="2382"/>
                    <a:pt x="1744" y="2382"/>
                    <a:pt x="1744" y="2382"/>
                  </a:cubicBezTo>
                  <a:cubicBezTo>
                    <a:pt x="1744" y="2357"/>
                    <a:pt x="1744" y="2357"/>
                    <a:pt x="1744" y="2357"/>
                  </a:cubicBezTo>
                  <a:cubicBezTo>
                    <a:pt x="1771" y="2326"/>
                    <a:pt x="1771" y="2326"/>
                    <a:pt x="1771" y="2326"/>
                  </a:cubicBezTo>
                  <a:cubicBezTo>
                    <a:pt x="1786" y="2300"/>
                    <a:pt x="1786" y="2300"/>
                    <a:pt x="1786" y="2300"/>
                  </a:cubicBezTo>
                  <a:cubicBezTo>
                    <a:pt x="1807" y="2242"/>
                    <a:pt x="1807" y="2242"/>
                    <a:pt x="1807" y="2242"/>
                  </a:cubicBezTo>
                  <a:cubicBezTo>
                    <a:pt x="1786" y="2191"/>
                    <a:pt x="1786" y="2191"/>
                    <a:pt x="1786" y="2191"/>
                  </a:cubicBezTo>
                  <a:cubicBezTo>
                    <a:pt x="1765" y="2161"/>
                    <a:pt x="1765" y="2161"/>
                    <a:pt x="1765" y="2161"/>
                  </a:cubicBezTo>
                  <a:cubicBezTo>
                    <a:pt x="1741" y="2161"/>
                    <a:pt x="1741" y="2161"/>
                    <a:pt x="1741" y="2161"/>
                  </a:cubicBezTo>
                  <a:cubicBezTo>
                    <a:pt x="1724" y="2161"/>
                    <a:pt x="1724" y="2161"/>
                    <a:pt x="1724" y="2161"/>
                  </a:cubicBezTo>
                  <a:cubicBezTo>
                    <a:pt x="1724" y="2182"/>
                    <a:pt x="1724" y="2182"/>
                    <a:pt x="1724" y="2182"/>
                  </a:cubicBezTo>
                  <a:cubicBezTo>
                    <a:pt x="1724" y="2212"/>
                    <a:pt x="1724" y="2212"/>
                    <a:pt x="1724" y="2212"/>
                  </a:cubicBezTo>
                  <a:cubicBezTo>
                    <a:pt x="1724" y="2232"/>
                    <a:pt x="1724" y="2232"/>
                    <a:pt x="1724" y="2232"/>
                  </a:cubicBezTo>
                  <a:cubicBezTo>
                    <a:pt x="1707" y="2242"/>
                    <a:pt x="1707" y="2242"/>
                    <a:pt x="1707" y="2242"/>
                  </a:cubicBezTo>
                  <a:cubicBezTo>
                    <a:pt x="1689" y="2212"/>
                    <a:pt x="1689" y="2212"/>
                    <a:pt x="1689" y="2212"/>
                  </a:cubicBezTo>
                  <a:cubicBezTo>
                    <a:pt x="1665" y="2203"/>
                    <a:pt x="1665" y="2203"/>
                    <a:pt x="1665" y="2203"/>
                  </a:cubicBezTo>
                  <a:cubicBezTo>
                    <a:pt x="1634" y="2203"/>
                    <a:pt x="1634" y="2203"/>
                    <a:pt x="1634" y="2203"/>
                  </a:cubicBezTo>
                  <a:cubicBezTo>
                    <a:pt x="1607" y="2185"/>
                    <a:pt x="1607" y="2185"/>
                    <a:pt x="1607" y="2185"/>
                  </a:cubicBezTo>
                  <a:cubicBezTo>
                    <a:pt x="1634" y="2176"/>
                    <a:pt x="1634" y="2176"/>
                    <a:pt x="1634" y="2176"/>
                  </a:cubicBezTo>
                  <a:cubicBezTo>
                    <a:pt x="1650" y="2161"/>
                    <a:pt x="1650" y="2161"/>
                    <a:pt x="1650" y="2161"/>
                  </a:cubicBezTo>
                  <a:cubicBezTo>
                    <a:pt x="1634" y="2148"/>
                    <a:pt x="1634" y="2148"/>
                    <a:pt x="1634" y="2148"/>
                  </a:cubicBezTo>
                  <a:cubicBezTo>
                    <a:pt x="1607" y="2118"/>
                    <a:pt x="1607" y="2118"/>
                    <a:pt x="1607" y="2118"/>
                  </a:cubicBezTo>
                  <a:cubicBezTo>
                    <a:pt x="1622" y="2095"/>
                    <a:pt x="1622" y="2095"/>
                    <a:pt x="1622" y="2095"/>
                  </a:cubicBezTo>
                  <a:cubicBezTo>
                    <a:pt x="1634" y="2050"/>
                    <a:pt x="1634" y="2050"/>
                    <a:pt x="1634" y="2050"/>
                  </a:cubicBezTo>
                  <a:cubicBezTo>
                    <a:pt x="1588" y="2025"/>
                    <a:pt x="1588" y="2025"/>
                    <a:pt x="1588" y="2025"/>
                  </a:cubicBezTo>
                  <a:cubicBezTo>
                    <a:pt x="1605" y="2006"/>
                    <a:pt x="1605" y="2006"/>
                    <a:pt x="1605" y="2006"/>
                  </a:cubicBezTo>
                  <a:cubicBezTo>
                    <a:pt x="1634" y="1965"/>
                    <a:pt x="1634" y="1965"/>
                    <a:pt x="1634" y="1965"/>
                  </a:cubicBezTo>
                  <a:cubicBezTo>
                    <a:pt x="1607" y="1936"/>
                    <a:pt x="1607" y="1936"/>
                    <a:pt x="1607" y="1936"/>
                  </a:cubicBezTo>
                  <a:cubicBezTo>
                    <a:pt x="1588" y="1909"/>
                    <a:pt x="1588" y="1909"/>
                    <a:pt x="1588" y="1909"/>
                  </a:cubicBezTo>
                  <a:cubicBezTo>
                    <a:pt x="1559" y="1930"/>
                    <a:pt x="1559" y="1930"/>
                    <a:pt x="1559" y="1930"/>
                  </a:cubicBezTo>
                  <a:cubicBezTo>
                    <a:pt x="1559" y="1930"/>
                    <a:pt x="1525" y="1959"/>
                    <a:pt x="1528" y="1965"/>
                  </a:cubicBezTo>
                  <a:cubicBezTo>
                    <a:pt x="1531" y="1972"/>
                    <a:pt x="1531" y="2006"/>
                    <a:pt x="1531" y="2006"/>
                  </a:cubicBezTo>
                  <a:cubicBezTo>
                    <a:pt x="1480" y="2006"/>
                    <a:pt x="1480" y="2006"/>
                    <a:pt x="1480" y="2006"/>
                  </a:cubicBezTo>
                  <a:cubicBezTo>
                    <a:pt x="1495" y="2066"/>
                    <a:pt x="1495" y="2066"/>
                    <a:pt x="1495" y="2066"/>
                  </a:cubicBezTo>
                  <a:cubicBezTo>
                    <a:pt x="1537" y="2095"/>
                    <a:pt x="1537" y="2095"/>
                    <a:pt x="1537" y="2095"/>
                  </a:cubicBezTo>
                  <a:cubicBezTo>
                    <a:pt x="1510" y="2161"/>
                    <a:pt x="1510" y="2161"/>
                    <a:pt x="1510" y="2161"/>
                  </a:cubicBezTo>
                  <a:cubicBezTo>
                    <a:pt x="1480" y="2161"/>
                    <a:pt x="1480" y="2161"/>
                    <a:pt x="1480" y="2161"/>
                  </a:cubicBezTo>
                  <a:cubicBezTo>
                    <a:pt x="1510" y="2203"/>
                    <a:pt x="1510" y="2203"/>
                    <a:pt x="1510" y="2203"/>
                  </a:cubicBezTo>
                  <a:cubicBezTo>
                    <a:pt x="1540" y="2232"/>
                    <a:pt x="1540" y="2232"/>
                    <a:pt x="1540" y="2232"/>
                  </a:cubicBezTo>
                  <a:cubicBezTo>
                    <a:pt x="1559" y="2242"/>
                    <a:pt x="1559" y="2242"/>
                    <a:pt x="1559" y="2242"/>
                  </a:cubicBezTo>
                  <a:cubicBezTo>
                    <a:pt x="1550" y="2259"/>
                    <a:pt x="1550" y="2259"/>
                    <a:pt x="1550" y="2259"/>
                  </a:cubicBezTo>
                  <a:cubicBezTo>
                    <a:pt x="1480" y="2276"/>
                    <a:pt x="1480" y="2276"/>
                    <a:pt x="1480" y="2276"/>
                  </a:cubicBezTo>
                  <a:cubicBezTo>
                    <a:pt x="1460" y="2447"/>
                    <a:pt x="1460" y="2447"/>
                    <a:pt x="1460" y="2447"/>
                  </a:cubicBezTo>
                  <a:lnTo>
                    <a:pt x="1480" y="2424"/>
                  </a:lnTo>
                  <a:close/>
                  <a:moveTo>
                    <a:pt x="1853" y="1878"/>
                  </a:moveTo>
                  <a:cubicBezTo>
                    <a:pt x="1904" y="1878"/>
                    <a:pt x="1904" y="1878"/>
                    <a:pt x="1904" y="1878"/>
                  </a:cubicBezTo>
                  <a:cubicBezTo>
                    <a:pt x="1904" y="1854"/>
                    <a:pt x="1904" y="1854"/>
                    <a:pt x="1904" y="1854"/>
                  </a:cubicBezTo>
                  <a:cubicBezTo>
                    <a:pt x="1904" y="1854"/>
                    <a:pt x="1910" y="1839"/>
                    <a:pt x="1904" y="1830"/>
                  </a:cubicBezTo>
                  <a:cubicBezTo>
                    <a:pt x="1898" y="1821"/>
                    <a:pt x="1892" y="1769"/>
                    <a:pt x="1892" y="1769"/>
                  </a:cubicBezTo>
                  <a:cubicBezTo>
                    <a:pt x="1853" y="1706"/>
                    <a:pt x="1853" y="1706"/>
                    <a:pt x="1853" y="1706"/>
                  </a:cubicBezTo>
                  <a:cubicBezTo>
                    <a:pt x="1840" y="1659"/>
                    <a:pt x="1840" y="1659"/>
                    <a:pt x="1840" y="1659"/>
                  </a:cubicBezTo>
                  <a:cubicBezTo>
                    <a:pt x="1807" y="1778"/>
                    <a:pt x="1807" y="1778"/>
                    <a:pt x="1807" y="1778"/>
                  </a:cubicBezTo>
                  <a:cubicBezTo>
                    <a:pt x="1807" y="1824"/>
                    <a:pt x="1807" y="1824"/>
                    <a:pt x="1807" y="1824"/>
                  </a:cubicBezTo>
                  <a:lnTo>
                    <a:pt x="1853" y="1878"/>
                  </a:lnTo>
                  <a:close/>
                  <a:moveTo>
                    <a:pt x="1968" y="2242"/>
                  </a:moveTo>
                  <a:cubicBezTo>
                    <a:pt x="2004" y="2215"/>
                    <a:pt x="2004" y="2215"/>
                    <a:pt x="2004" y="2215"/>
                  </a:cubicBezTo>
                  <a:cubicBezTo>
                    <a:pt x="2004" y="2194"/>
                    <a:pt x="2004" y="2194"/>
                    <a:pt x="2004" y="2194"/>
                  </a:cubicBezTo>
                  <a:cubicBezTo>
                    <a:pt x="1986" y="2185"/>
                    <a:pt x="1986" y="2185"/>
                    <a:pt x="1986" y="2185"/>
                  </a:cubicBezTo>
                  <a:cubicBezTo>
                    <a:pt x="1968" y="2161"/>
                    <a:pt x="1968" y="2161"/>
                    <a:pt x="1968" y="2161"/>
                  </a:cubicBezTo>
                  <a:cubicBezTo>
                    <a:pt x="2004" y="2133"/>
                    <a:pt x="2004" y="2133"/>
                    <a:pt x="2004" y="2133"/>
                  </a:cubicBezTo>
                  <a:cubicBezTo>
                    <a:pt x="2004" y="2115"/>
                    <a:pt x="2004" y="2115"/>
                    <a:pt x="2004" y="2115"/>
                  </a:cubicBezTo>
                  <a:cubicBezTo>
                    <a:pt x="1986" y="2095"/>
                    <a:pt x="1986" y="2095"/>
                    <a:pt x="1986" y="2095"/>
                  </a:cubicBezTo>
                  <a:cubicBezTo>
                    <a:pt x="1950" y="2095"/>
                    <a:pt x="1950" y="2095"/>
                    <a:pt x="1950" y="2095"/>
                  </a:cubicBezTo>
                  <a:cubicBezTo>
                    <a:pt x="1907" y="2095"/>
                    <a:pt x="1907" y="2095"/>
                    <a:pt x="1907" y="2095"/>
                  </a:cubicBezTo>
                  <a:cubicBezTo>
                    <a:pt x="1907" y="2124"/>
                    <a:pt x="1907" y="2124"/>
                    <a:pt x="1907" y="2124"/>
                  </a:cubicBezTo>
                  <a:cubicBezTo>
                    <a:pt x="1907" y="2136"/>
                    <a:pt x="1907" y="2136"/>
                    <a:pt x="1907" y="2136"/>
                  </a:cubicBezTo>
                  <a:cubicBezTo>
                    <a:pt x="1926" y="2169"/>
                    <a:pt x="1926" y="2169"/>
                    <a:pt x="1926" y="2169"/>
                  </a:cubicBezTo>
                  <a:cubicBezTo>
                    <a:pt x="1941" y="2169"/>
                    <a:pt x="1941" y="2169"/>
                    <a:pt x="1941" y="2169"/>
                  </a:cubicBezTo>
                  <a:cubicBezTo>
                    <a:pt x="1956" y="2169"/>
                    <a:pt x="1956" y="2169"/>
                    <a:pt x="1956" y="2169"/>
                  </a:cubicBezTo>
                  <a:cubicBezTo>
                    <a:pt x="1968" y="2185"/>
                    <a:pt x="1968" y="2185"/>
                    <a:pt x="1968" y="2185"/>
                  </a:cubicBezTo>
                  <a:lnTo>
                    <a:pt x="1968" y="2242"/>
                  </a:lnTo>
                  <a:close/>
                  <a:moveTo>
                    <a:pt x="1871" y="2461"/>
                  </a:moveTo>
                  <a:cubicBezTo>
                    <a:pt x="1889" y="2448"/>
                    <a:pt x="1889" y="2448"/>
                    <a:pt x="1889" y="2448"/>
                  </a:cubicBezTo>
                  <a:cubicBezTo>
                    <a:pt x="1907" y="2424"/>
                    <a:pt x="1907" y="2424"/>
                    <a:pt x="1907" y="2424"/>
                  </a:cubicBezTo>
                  <a:cubicBezTo>
                    <a:pt x="1907" y="2397"/>
                    <a:pt x="1907" y="2397"/>
                    <a:pt x="1907" y="2397"/>
                  </a:cubicBezTo>
                  <a:cubicBezTo>
                    <a:pt x="1907" y="2342"/>
                    <a:pt x="1907" y="2342"/>
                    <a:pt x="1907" y="2342"/>
                  </a:cubicBezTo>
                  <a:cubicBezTo>
                    <a:pt x="1871" y="2342"/>
                    <a:pt x="1871" y="2342"/>
                    <a:pt x="1871" y="2342"/>
                  </a:cubicBezTo>
                  <a:cubicBezTo>
                    <a:pt x="1840" y="2370"/>
                    <a:pt x="1840" y="2370"/>
                    <a:pt x="1840" y="2370"/>
                  </a:cubicBezTo>
                  <a:cubicBezTo>
                    <a:pt x="1840" y="2382"/>
                    <a:pt x="1840" y="2382"/>
                    <a:pt x="1840" y="2382"/>
                  </a:cubicBezTo>
                  <a:cubicBezTo>
                    <a:pt x="1840" y="2412"/>
                    <a:pt x="1840" y="2412"/>
                    <a:pt x="1840" y="2412"/>
                  </a:cubicBezTo>
                  <a:cubicBezTo>
                    <a:pt x="1822" y="2427"/>
                    <a:pt x="1822" y="2427"/>
                    <a:pt x="1822" y="2427"/>
                  </a:cubicBezTo>
                  <a:cubicBezTo>
                    <a:pt x="1857" y="2448"/>
                    <a:pt x="1857" y="2448"/>
                    <a:pt x="1857" y="2448"/>
                  </a:cubicBezTo>
                  <a:lnTo>
                    <a:pt x="1871" y="2461"/>
                  </a:lnTo>
                  <a:close/>
                  <a:moveTo>
                    <a:pt x="2450" y="1769"/>
                  </a:moveTo>
                  <a:cubicBezTo>
                    <a:pt x="2532" y="1769"/>
                    <a:pt x="2532" y="1769"/>
                    <a:pt x="2532" y="1769"/>
                  </a:cubicBezTo>
                  <a:cubicBezTo>
                    <a:pt x="2562" y="1769"/>
                    <a:pt x="2562" y="1769"/>
                    <a:pt x="2562" y="1769"/>
                  </a:cubicBezTo>
                  <a:cubicBezTo>
                    <a:pt x="2574" y="1769"/>
                    <a:pt x="2574" y="1769"/>
                    <a:pt x="2574" y="1769"/>
                  </a:cubicBezTo>
                  <a:cubicBezTo>
                    <a:pt x="2596" y="1721"/>
                    <a:pt x="2596" y="1721"/>
                    <a:pt x="2596" y="1721"/>
                  </a:cubicBezTo>
                  <a:cubicBezTo>
                    <a:pt x="2596" y="1693"/>
                    <a:pt x="2596" y="1693"/>
                    <a:pt x="2596" y="1693"/>
                  </a:cubicBezTo>
                  <a:cubicBezTo>
                    <a:pt x="2565" y="1672"/>
                    <a:pt x="2565" y="1672"/>
                    <a:pt x="2565" y="1672"/>
                  </a:cubicBezTo>
                  <a:cubicBezTo>
                    <a:pt x="2532" y="1672"/>
                    <a:pt x="2532" y="1672"/>
                    <a:pt x="2532" y="1672"/>
                  </a:cubicBezTo>
                  <a:cubicBezTo>
                    <a:pt x="2532" y="1672"/>
                    <a:pt x="2532" y="1684"/>
                    <a:pt x="2523" y="1684"/>
                  </a:cubicBezTo>
                  <a:cubicBezTo>
                    <a:pt x="2514" y="1684"/>
                    <a:pt x="2450" y="1687"/>
                    <a:pt x="2450" y="1687"/>
                  </a:cubicBezTo>
                  <a:cubicBezTo>
                    <a:pt x="2438" y="1687"/>
                    <a:pt x="2438" y="1687"/>
                    <a:pt x="2438" y="1687"/>
                  </a:cubicBezTo>
                  <a:cubicBezTo>
                    <a:pt x="2418" y="1720"/>
                    <a:pt x="2418" y="1720"/>
                    <a:pt x="2418" y="1720"/>
                  </a:cubicBezTo>
                  <a:cubicBezTo>
                    <a:pt x="2418" y="1746"/>
                    <a:pt x="2418" y="1746"/>
                    <a:pt x="2418" y="1746"/>
                  </a:cubicBezTo>
                  <a:lnTo>
                    <a:pt x="2450" y="1769"/>
                  </a:lnTo>
                  <a:close/>
                  <a:moveTo>
                    <a:pt x="2765" y="1824"/>
                  </a:moveTo>
                  <a:cubicBezTo>
                    <a:pt x="2790" y="1809"/>
                    <a:pt x="2790" y="1809"/>
                    <a:pt x="2790" y="1809"/>
                  </a:cubicBezTo>
                  <a:cubicBezTo>
                    <a:pt x="2790" y="1809"/>
                    <a:pt x="2793" y="1821"/>
                    <a:pt x="2802" y="1809"/>
                  </a:cubicBezTo>
                  <a:cubicBezTo>
                    <a:pt x="2811" y="1797"/>
                    <a:pt x="2811" y="1797"/>
                    <a:pt x="2811" y="1797"/>
                  </a:cubicBezTo>
                  <a:cubicBezTo>
                    <a:pt x="2823" y="1769"/>
                    <a:pt x="2823" y="1769"/>
                    <a:pt x="2823" y="1769"/>
                  </a:cubicBezTo>
                  <a:cubicBezTo>
                    <a:pt x="2823" y="1746"/>
                    <a:pt x="2823" y="1746"/>
                    <a:pt x="2823" y="1746"/>
                  </a:cubicBezTo>
                  <a:cubicBezTo>
                    <a:pt x="2823" y="1720"/>
                    <a:pt x="2823" y="1720"/>
                    <a:pt x="2823" y="1720"/>
                  </a:cubicBezTo>
                  <a:cubicBezTo>
                    <a:pt x="2794" y="1700"/>
                    <a:pt x="2794" y="1700"/>
                    <a:pt x="2794" y="1700"/>
                  </a:cubicBezTo>
                  <a:cubicBezTo>
                    <a:pt x="2765" y="1700"/>
                    <a:pt x="2765" y="1700"/>
                    <a:pt x="2765" y="1700"/>
                  </a:cubicBezTo>
                  <a:cubicBezTo>
                    <a:pt x="2744" y="1700"/>
                    <a:pt x="2744" y="1700"/>
                    <a:pt x="2744" y="1700"/>
                  </a:cubicBezTo>
                  <a:cubicBezTo>
                    <a:pt x="2744" y="1733"/>
                    <a:pt x="2744" y="1733"/>
                    <a:pt x="2744" y="1733"/>
                  </a:cubicBezTo>
                  <a:cubicBezTo>
                    <a:pt x="2735" y="1746"/>
                    <a:pt x="2735" y="1746"/>
                    <a:pt x="2735" y="1746"/>
                  </a:cubicBezTo>
                  <a:cubicBezTo>
                    <a:pt x="2747" y="1762"/>
                    <a:pt x="2747" y="1762"/>
                    <a:pt x="2747" y="1762"/>
                  </a:cubicBezTo>
                  <a:cubicBezTo>
                    <a:pt x="2759" y="1781"/>
                    <a:pt x="2759" y="1781"/>
                    <a:pt x="2759" y="1781"/>
                  </a:cubicBezTo>
                  <a:cubicBezTo>
                    <a:pt x="2735" y="1797"/>
                    <a:pt x="2735" y="1797"/>
                    <a:pt x="2735" y="1797"/>
                  </a:cubicBezTo>
                  <a:cubicBezTo>
                    <a:pt x="2747" y="1824"/>
                    <a:pt x="2747" y="1824"/>
                    <a:pt x="2747" y="1824"/>
                  </a:cubicBezTo>
                  <a:lnTo>
                    <a:pt x="2765" y="1824"/>
                  </a:lnTo>
                  <a:close/>
                  <a:moveTo>
                    <a:pt x="2383" y="1672"/>
                  </a:moveTo>
                  <a:cubicBezTo>
                    <a:pt x="2402" y="1645"/>
                    <a:pt x="2402" y="1645"/>
                    <a:pt x="2402" y="1645"/>
                  </a:cubicBezTo>
                  <a:cubicBezTo>
                    <a:pt x="2438" y="1645"/>
                    <a:pt x="2438" y="1645"/>
                    <a:pt x="2438" y="1645"/>
                  </a:cubicBezTo>
                  <a:cubicBezTo>
                    <a:pt x="2465" y="1645"/>
                    <a:pt x="2465" y="1645"/>
                    <a:pt x="2465" y="1645"/>
                  </a:cubicBezTo>
                  <a:cubicBezTo>
                    <a:pt x="2465" y="1621"/>
                    <a:pt x="2465" y="1621"/>
                    <a:pt x="2465" y="1621"/>
                  </a:cubicBezTo>
                  <a:cubicBezTo>
                    <a:pt x="2465" y="1603"/>
                    <a:pt x="2465" y="1603"/>
                    <a:pt x="2465" y="1603"/>
                  </a:cubicBezTo>
                  <a:cubicBezTo>
                    <a:pt x="2480" y="1587"/>
                    <a:pt x="2480" y="1587"/>
                    <a:pt x="2480" y="1587"/>
                  </a:cubicBezTo>
                  <a:cubicBezTo>
                    <a:pt x="2480" y="1575"/>
                    <a:pt x="2480" y="1575"/>
                    <a:pt x="2480" y="1575"/>
                  </a:cubicBezTo>
                  <a:cubicBezTo>
                    <a:pt x="2465" y="1554"/>
                    <a:pt x="2465" y="1554"/>
                    <a:pt x="2465" y="1554"/>
                  </a:cubicBezTo>
                  <a:cubicBezTo>
                    <a:pt x="2456" y="1544"/>
                    <a:pt x="2456" y="1544"/>
                    <a:pt x="2456" y="1544"/>
                  </a:cubicBezTo>
                  <a:cubicBezTo>
                    <a:pt x="2480" y="1527"/>
                    <a:pt x="2480" y="1527"/>
                    <a:pt x="2480" y="1527"/>
                  </a:cubicBezTo>
                  <a:cubicBezTo>
                    <a:pt x="2480" y="1512"/>
                    <a:pt x="2480" y="1512"/>
                    <a:pt x="2480" y="1512"/>
                  </a:cubicBezTo>
                  <a:cubicBezTo>
                    <a:pt x="2465" y="1481"/>
                    <a:pt x="2465" y="1481"/>
                    <a:pt x="2465" y="1481"/>
                  </a:cubicBezTo>
                  <a:cubicBezTo>
                    <a:pt x="2438" y="1464"/>
                    <a:pt x="2438" y="1464"/>
                    <a:pt x="2438" y="1464"/>
                  </a:cubicBezTo>
                  <a:cubicBezTo>
                    <a:pt x="2432" y="1451"/>
                    <a:pt x="2432" y="1451"/>
                    <a:pt x="2432" y="1451"/>
                  </a:cubicBezTo>
                  <a:cubicBezTo>
                    <a:pt x="2398" y="1427"/>
                    <a:pt x="2398" y="1427"/>
                    <a:pt x="2398" y="1427"/>
                  </a:cubicBezTo>
                  <a:cubicBezTo>
                    <a:pt x="2383" y="1400"/>
                    <a:pt x="2383" y="1400"/>
                    <a:pt x="2383" y="1400"/>
                  </a:cubicBezTo>
                  <a:cubicBezTo>
                    <a:pt x="2347" y="1375"/>
                    <a:pt x="2347" y="1375"/>
                    <a:pt x="2347" y="1375"/>
                  </a:cubicBezTo>
                  <a:cubicBezTo>
                    <a:pt x="2311" y="1357"/>
                    <a:pt x="2311" y="1357"/>
                    <a:pt x="2311" y="1357"/>
                  </a:cubicBezTo>
                  <a:cubicBezTo>
                    <a:pt x="2271" y="1384"/>
                    <a:pt x="2271" y="1384"/>
                    <a:pt x="2271" y="1384"/>
                  </a:cubicBezTo>
                  <a:cubicBezTo>
                    <a:pt x="2271" y="1433"/>
                    <a:pt x="2271" y="1433"/>
                    <a:pt x="2271" y="1433"/>
                  </a:cubicBezTo>
                  <a:cubicBezTo>
                    <a:pt x="2298" y="1464"/>
                    <a:pt x="2298" y="1464"/>
                    <a:pt x="2298" y="1464"/>
                  </a:cubicBezTo>
                  <a:cubicBezTo>
                    <a:pt x="2298" y="1484"/>
                    <a:pt x="2298" y="1484"/>
                    <a:pt x="2298" y="1484"/>
                  </a:cubicBezTo>
                  <a:cubicBezTo>
                    <a:pt x="2298" y="1502"/>
                    <a:pt x="2298" y="1502"/>
                    <a:pt x="2298" y="1502"/>
                  </a:cubicBezTo>
                  <a:cubicBezTo>
                    <a:pt x="2347" y="1527"/>
                    <a:pt x="2347" y="1527"/>
                    <a:pt x="2347" y="1527"/>
                  </a:cubicBezTo>
                  <a:cubicBezTo>
                    <a:pt x="2371" y="1557"/>
                    <a:pt x="2371" y="1557"/>
                    <a:pt x="2371" y="1557"/>
                  </a:cubicBezTo>
                  <a:cubicBezTo>
                    <a:pt x="2347" y="1578"/>
                    <a:pt x="2347" y="1578"/>
                    <a:pt x="2347" y="1578"/>
                  </a:cubicBezTo>
                  <a:cubicBezTo>
                    <a:pt x="2314" y="1584"/>
                    <a:pt x="2314" y="1584"/>
                    <a:pt x="2314" y="1584"/>
                  </a:cubicBezTo>
                  <a:cubicBezTo>
                    <a:pt x="2298" y="1615"/>
                    <a:pt x="2298" y="1615"/>
                    <a:pt x="2298" y="1615"/>
                  </a:cubicBezTo>
                  <a:cubicBezTo>
                    <a:pt x="2347" y="1621"/>
                    <a:pt x="2347" y="1621"/>
                    <a:pt x="2347" y="1621"/>
                  </a:cubicBezTo>
                  <a:cubicBezTo>
                    <a:pt x="2347" y="1621"/>
                    <a:pt x="2350" y="1646"/>
                    <a:pt x="2347" y="1645"/>
                  </a:cubicBezTo>
                  <a:cubicBezTo>
                    <a:pt x="2344" y="1645"/>
                    <a:pt x="2359" y="1659"/>
                    <a:pt x="2359" y="1659"/>
                  </a:cubicBezTo>
                  <a:lnTo>
                    <a:pt x="2383" y="1672"/>
                  </a:lnTo>
                  <a:close/>
                  <a:moveTo>
                    <a:pt x="2113" y="1659"/>
                  </a:moveTo>
                  <a:cubicBezTo>
                    <a:pt x="2092" y="1659"/>
                    <a:pt x="2092" y="1659"/>
                    <a:pt x="2092" y="1659"/>
                  </a:cubicBezTo>
                  <a:cubicBezTo>
                    <a:pt x="2074" y="1636"/>
                    <a:pt x="2074" y="1636"/>
                    <a:pt x="2074" y="1636"/>
                  </a:cubicBezTo>
                  <a:cubicBezTo>
                    <a:pt x="2059" y="1636"/>
                    <a:pt x="2059" y="1636"/>
                    <a:pt x="2059" y="1636"/>
                  </a:cubicBezTo>
                  <a:cubicBezTo>
                    <a:pt x="2035" y="1636"/>
                    <a:pt x="2035" y="1636"/>
                    <a:pt x="2035" y="1636"/>
                  </a:cubicBezTo>
                  <a:cubicBezTo>
                    <a:pt x="2035" y="1672"/>
                    <a:pt x="2035" y="1672"/>
                    <a:pt x="2035" y="1672"/>
                  </a:cubicBezTo>
                  <a:cubicBezTo>
                    <a:pt x="2050" y="1684"/>
                    <a:pt x="2050" y="1684"/>
                    <a:pt x="2050" y="1684"/>
                  </a:cubicBezTo>
                  <a:cubicBezTo>
                    <a:pt x="2086" y="1684"/>
                    <a:pt x="2086" y="1684"/>
                    <a:pt x="2086" y="1684"/>
                  </a:cubicBezTo>
                  <a:cubicBezTo>
                    <a:pt x="2113" y="1684"/>
                    <a:pt x="2113" y="1684"/>
                    <a:pt x="2113" y="1684"/>
                  </a:cubicBezTo>
                  <a:lnTo>
                    <a:pt x="2113" y="1659"/>
                  </a:lnTo>
                  <a:close/>
                  <a:moveTo>
                    <a:pt x="2157" y="1659"/>
                  </a:moveTo>
                  <a:cubicBezTo>
                    <a:pt x="2189" y="1645"/>
                    <a:pt x="2189" y="1645"/>
                    <a:pt x="2189" y="1645"/>
                  </a:cubicBezTo>
                  <a:cubicBezTo>
                    <a:pt x="2220" y="1645"/>
                    <a:pt x="2220" y="1645"/>
                    <a:pt x="2220" y="1645"/>
                  </a:cubicBezTo>
                  <a:cubicBezTo>
                    <a:pt x="2235" y="1603"/>
                    <a:pt x="2235" y="1603"/>
                    <a:pt x="2235" y="1603"/>
                  </a:cubicBezTo>
                  <a:cubicBezTo>
                    <a:pt x="2235" y="1563"/>
                    <a:pt x="2235" y="1563"/>
                    <a:pt x="2235" y="1563"/>
                  </a:cubicBezTo>
                  <a:cubicBezTo>
                    <a:pt x="2196" y="1544"/>
                    <a:pt x="2196" y="1544"/>
                    <a:pt x="2196" y="1544"/>
                  </a:cubicBezTo>
                  <a:cubicBezTo>
                    <a:pt x="2196" y="1484"/>
                    <a:pt x="2196" y="1484"/>
                    <a:pt x="2196" y="1484"/>
                  </a:cubicBezTo>
                  <a:cubicBezTo>
                    <a:pt x="2196" y="1464"/>
                    <a:pt x="2196" y="1464"/>
                    <a:pt x="2196" y="1464"/>
                  </a:cubicBezTo>
                  <a:cubicBezTo>
                    <a:pt x="2180" y="1430"/>
                    <a:pt x="2180" y="1430"/>
                    <a:pt x="2180" y="1430"/>
                  </a:cubicBezTo>
                  <a:cubicBezTo>
                    <a:pt x="2129" y="1400"/>
                    <a:pt x="2129" y="1400"/>
                    <a:pt x="2129" y="1400"/>
                  </a:cubicBezTo>
                  <a:cubicBezTo>
                    <a:pt x="2113" y="1369"/>
                    <a:pt x="2113" y="1369"/>
                    <a:pt x="2113" y="1369"/>
                  </a:cubicBezTo>
                  <a:cubicBezTo>
                    <a:pt x="2113" y="1345"/>
                    <a:pt x="2113" y="1345"/>
                    <a:pt x="2113" y="1345"/>
                  </a:cubicBezTo>
                  <a:cubicBezTo>
                    <a:pt x="2086" y="1321"/>
                    <a:pt x="2086" y="1321"/>
                    <a:pt x="2086" y="1321"/>
                  </a:cubicBezTo>
                  <a:cubicBezTo>
                    <a:pt x="2056" y="1321"/>
                    <a:pt x="2056" y="1321"/>
                    <a:pt x="2056" y="1321"/>
                  </a:cubicBezTo>
                  <a:cubicBezTo>
                    <a:pt x="2035" y="1339"/>
                    <a:pt x="2035" y="1339"/>
                    <a:pt x="2035" y="1339"/>
                  </a:cubicBezTo>
                  <a:cubicBezTo>
                    <a:pt x="2016" y="1357"/>
                    <a:pt x="2016" y="1357"/>
                    <a:pt x="2016" y="1357"/>
                  </a:cubicBezTo>
                  <a:cubicBezTo>
                    <a:pt x="2016" y="1321"/>
                    <a:pt x="2016" y="1321"/>
                    <a:pt x="2016" y="1321"/>
                  </a:cubicBezTo>
                  <a:cubicBezTo>
                    <a:pt x="2016" y="1293"/>
                    <a:pt x="2016" y="1293"/>
                    <a:pt x="2016" y="1293"/>
                  </a:cubicBezTo>
                  <a:cubicBezTo>
                    <a:pt x="2004" y="1257"/>
                    <a:pt x="2004" y="1257"/>
                    <a:pt x="2004" y="1257"/>
                  </a:cubicBezTo>
                  <a:cubicBezTo>
                    <a:pt x="1986" y="1239"/>
                    <a:pt x="1986" y="1239"/>
                    <a:pt x="1986" y="1239"/>
                  </a:cubicBezTo>
                  <a:cubicBezTo>
                    <a:pt x="1956" y="1239"/>
                    <a:pt x="1956" y="1239"/>
                    <a:pt x="1956" y="1239"/>
                  </a:cubicBezTo>
                  <a:cubicBezTo>
                    <a:pt x="1907" y="1239"/>
                    <a:pt x="1907" y="1239"/>
                    <a:pt x="1907" y="1239"/>
                  </a:cubicBezTo>
                  <a:cubicBezTo>
                    <a:pt x="1886" y="1239"/>
                    <a:pt x="1886" y="1239"/>
                    <a:pt x="1886" y="1239"/>
                  </a:cubicBezTo>
                  <a:cubicBezTo>
                    <a:pt x="1865" y="1266"/>
                    <a:pt x="1865" y="1266"/>
                    <a:pt x="1865" y="1266"/>
                  </a:cubicBezTo>
                  <a:cubicBezTo>
                    <a:pt x="1865" y="1315"/>
                    <a:pt x="1865" y="1315"/>
                    <a:pt x="1865" y="1315"/>
                  </a:cubicBezTo>
                  <a:cubicBezTo>
                    <a:pt x="1907" y="1330"/>
                    <a:pt x="1907" y="1330"/>
                    <a:pt x="1907" y="1330"/>
                  </a:cubicBezTo>
                  <a:cubicBezTo>
                    <a:pt x="1907" y="1357"/>
                    <a:pt x="1907" y="1357"/>
                    <a:pt x="1907" y="1357"/>
                  </a:cubicBezTo>
                  <a:cubicBezTo>
                    <a:pt x="1956" y="1357"/>
                    <a:pt x="1956" y="1357"/>
                    <a:pt x="1956" y="1357"/>
                  </a:cubicBezTo>
                  <a:cubicBezTo>
                    <a:pt x="1956" y="1378"/>
                    <a:pt x="1956" y="1378"/>
                    <a:pt x="1956" y="1378"/>
                  </a:cubicBezTo>
                  <a:cubicBezTo>
                    <a:pt x="1992" y="1400"/>
                    <a:pt x="1992" y="1400"/>
                    <a:pt x="1992" y="1400"/>
                  </a:cubicBezTo>
                  <a:cubicBezTo>
                    <a:pt x="2004" y="1464"/>
                    <a:pt x="2004" y="1464"/>
                    <a:pt x="2004" y="1464"/>
                  </a:cubicBezTo>
                  <a:cubicBezTo>
                    <a:pt x="1986" y="1449"/>
                    <a:pt x="1986" y="1449"/>
                    <a:pt x="1986" y="1449"/>
                  </a:cubicBezTo>
                  <a:cubicBezTo>
                    <a:pt x="1919" y="1449"/>
                    <a:pt x="1919" y="1449"/>
                    <a:pt x="1919" y="1449"/>
                  </a:cubicBezTo>
                  <a:cubicBezTo>
                    <a:pt x="1892" y="1464"/>
                    <a:pt x="1892" y="1464"/>
                    <a:pt x="1892" y="1464"/>
                  </a:cubicBezTo>
                  <a:cubicBezTo>
                    <a:pt x="1886" y="1493"/>
                    <a:pt x="1886" y="1493"/>
                    <a:pt x="1886" y="1493"/>
                  </a:cubicBezTo>
                  <a:cubicBezTo>
                    <a:pt x="1907" y="1515"/>
                    <a:pt x="1907" y="1515"/>
                    <a:pt x="1907" y="1515"/>
                  </a:cubicBezTo>
                  <a:cubicBezTo>
                    <a:pt x="1919" y="1527"/>
                    <a:pt x="1919" y="1527"/>
                    <a:pt x="1919" y="1527"/>
                  </a:cubicBezTo>
                  <a:cubicBezTo>
                    <a:pt x="1941" y="1544"/>
                    <a:pt x="1941" y="1544"/>
                    <a:pt x="1941" y="1544"/>
                  </a:cubicBezTo>
                  <a:cubicBezTo>
                    <a:pt x="1968" y="1527"/>
                    <a:pt x="1968" y="1527"/>
                    <a:pt x="1968" y="1527"/>
                  </a:cubicBezTo>
                  <a:cubicBezTo>
                    <a:pt x="1968" y="1515"/>
                    <a:pt x="1968" y="1515"/>
                    <a:pt x="1968" y="1515"/>
                  </a:cubicBezTo>
                  <a:cubicBezTo>
                    <a:pt x="2023" y="1515"/>
                    <a:pt x="2023" y="1515"/>
                    <a:pt x="2023" y="1515"/>
                  </a:cubicBezTo>
                  <a:cubicBezTo>
                    <a:pt x="2050" y="1515"/>
                    <a:pt x="2050" y="1515"/>
                    <a:pt x="2050" y="1515"/>
                  </a:cubicBezTo>
                  <a:cubicBezTo>
                    <a:pt x="2092" y="1527"/>
                    <a:pt x="2092" y="1527"/>
                    <a:pt x="2092" y="1527"/>
                  </a:cubicBezTo>
                  <a:cubicBezTo>
                    <a:pt x="2113" y="1566"/>
                    <a:pt x="2113" y="1566"/>
                    <a:pt x="2113" y="1566"/>
                  </a:cubicBezTo>
                  <a:cubicBezTo>
                    <a:pt x="2132" y="1590"/>
                    <a:pt x="2132" y="1590"/>
                    <a:pt x="2132" y="1590"/>
                  </a:cubicBezTo>
                  <a:cubicBezTo>
                    <a:pt x="2141" y="1636"/>
                    <a:pt x="2141" y="1636"/>
                    <a:pt x="2141" y="1636"/>
                  </a:cubicBezTo>
                  <a:lnTo>
                    <a:pt x="2157" y="1659"/>
                  </a:lnTo>
                  <a:close/>
                  <a:moveTo>
                    <a:pt x="2690" y="1544"/>
                  </a:moveTo>
                  <a:cubicBezTo>
                    <a:pt x="2720" y="1544"/>
                    <a:pt x="2720" y="1544"/>
                    <a:pt x="2720" y="1544"/>
                  </a:cubicBezTo>
                  <a:cubicBezTo>
                    <a:pt x="2705" y="1499"/>
                    <a:pt x="2705" y="1499"/>
                    <a:pt x="2705" y="1499"/>
                  </a:cubicBezTo>
                  <a:cubicBezTo>
                    <a:pt x="2705" y="1487"/>
                    <a:pt x="2705" y="1487"/>
                    <a:pt x="2705" y="1487"/>
                  </a:cubicBezTo>
                  <a:cubicBezTo>
                    <a:pt x="2735" y="1487"/>
                    <a:pt x="2735" y="1487"/>
                    <a:pt x="2735" y="1487"/>
                  </a:cubicBezTo>
                  <a:cubicBezTo>
                    <a:pt x="2735" y="1487"/>
                    <a:pt x="2738" y="1487"/>
                    <a:pt x="2735" y="1475"/>
                  </a:cubicBezTo>
                  <a:cubicBezTo>
                    <a:pt x="2732" y="1463"/>
                    <a:pt x="2736" y="1449"/>
                    <a:pt x="2736" y="1449"/>
                  </a:cubicBezTo>
                  <a:cubicBezTo>
                    <a:pt x="2736" y="1400"/>
                    <a:pt x="2736" y="1400"/>
                    <a:pt x="2736" y="1400"/>
                  </a:cubicBezTo>
                  <a:cubicBezTo>
                    <a:pt x="2779" y="1400"/>
                    <a:pt x="2779" y="1400"/>
                    <a:pt x="2779" y="1400"/>
                  </a:cubicBezTo>
                  <a:cubicBezTo>
                    <a:pt x="2779" y="1464"/>
                    <a:pt x="2779" y="1464"/>
                    <a:pt x="2779" y="1464"/>
                  </a:cubicBezTo>
                  <a:cubicBezTo>
                    <a:pt x="2779" y="1493"/>
                    <a:pt x="2779" y="1493"/>
                    <a:pt x="2779" y="1493"/>
                  </a:cubicBezTo>
                  <a:cubicBezTo>
                    <a:pt x="2808" y="1515"/>
                    <a:pt x="2808" y="1515"/>
                    <a:pt x="2808" y="1515"/>
                  </a:cubicBezTo>
                  <a:cubicBezTo>
                    <a:pt x="2823" y="1506"/>
                    <a:pt x="2823" y="1506"/>
                    <a:pt x="2823" y="1506"/>
                  </a:cubicBezTo>
                  <a:cubicBezTo>
                    <a:pt x="2847" y="1496"/>
                    <a:pt x="2847" y="1496"/>
                    <a:pt x="2847" y="1496"/>
                  </a:cubicBezTo>
                  <a:cubicBezTo>
                    <a:pt x="2835" y="1449"/>
                    <a:pt x="2835" y="1449"/>
                    <a:pt x="2835" y="1449"/>
                  </a:cubicBezTo>
                  <a:cubicBezTo>
                    <a:pt x="2847" y="1427"/>
                    <a:pt x="2847" y="1427"/>
                    <a:pt x="2847" y="1427"/>
                  </a:cubicBezTo>
                  <a:cubicBezTo>
                    <a:pt x="2862" y="1400"/>
                    <a:pt x="2862" y="1400"/>
                    <a:pt x="2862" y="1400"/>
                  </a:cubicBezTo>
                  <a:cubicBezTo>
                    <a:pt x="2835" y="1357"/>
                    <a:pt x="2835" y="1357"/>
                    <a:pt x="2835" y="1357"/>
                  </a:cubicBezTo>
                  <a:cubicBezTo>
                    <a:pt x="2823" y="1327"/>
                    <a:pt x="2823" y="1327"/>
                    <a:pt x="2823" y="1327"/>
                  </a:cubicBezTo>
                  <a:cubicBezTo>
                    <a:pt x="2823" y="1269"/>
                    <a:pt x="2823" y="1269"/>
                    <a:pt x="2823" y="1269"/>
                  </a:cubicBezTo>
                  <a:cubicBezTo>
                    <a:pt x="2847" y="1269"/>
                    <a:pt x="2847" y="1269"/>
                    <a:pt x="2847" y="1269"/>
                  </a:cubicBezTo>
                  <a:cubicBezTo>
                    <a:pt x="2862" y="1345"/>
                    <a:pt x="2862" y="1345"/>
                    <a:pt x="2862" y="1345"/>
                  </a:cubicBezTo>
                  <a:cubicBezTo>
                    <a:pt x="2881" y="1357"/>
                    <a:pt x="2881" y="1357"/>
                    <a:pt x="2881" y="1357"/>
                  </a:cubicBezTo>
                  <a:cubicBezTo>
                    <a:pt x="2881" y="1278"/>
                    <a:pt x="2881" y="1278"/>
                    <a:pt x="2881" y="1278"/>
                  </a:cubicBezTo>
                  <a:cubicBezTo>
                    <a:pt x="2905" y="1239"/>
                    <a:pt x="2905" y="1239"/>
                    <a:pt x="2905" y="1239"/>
                  </a:cubicBezTo>
                  <a:cubicBezTo>
                    <a:pt x="2923" y="1275"/>
                    <a:pt x="2923" y="1275"/>
                    <a:pt x="2923" y="1275"/>
                  </a:cubicBezTo>
                  <a:cubicBezTo>
                    <a:pt x="2965" y="1287"/>
                    <a:pt x="2965" y="1287"/>
                    <a:pt x="2965" y="1287"/>
                  </a:cubicBezTo>
                  <a:cubicBezTo>
                    <a:pt x="2965" y="1260"/>
                    <a:pt x="2965" y="1260"/>
                    <a:pt x="2965" y="1260"/>
                  </a:cubicBezTo>
                  <a:cubicBezTo>
                    <a:pt x="2929" y="1239"/>
                    <a:pt x="2929" y="1239"/>
                    <a:pt x="2929" y="1239"/>
                  </a:cubicBezTo>
                  <a:cubicBezTo>
                    <a:pt x="2965" y="1196"/>
                    <a:pt x="2965" y="1196"/>
                    <a:pt x="2965" y="1196"/>
                  </a:cubicBezTo>
                  <a:cubicBezTo>
                    <a:pt x="2965" y="1163"/>
                    <a:pt x="2965" y="1163"/>
                    <a:pt x="2965" y="1163"/>
                  </a:cubicBezTo>
                  <a:cubicBezTo>
                    <a:pt x="2926" y="1108"/>
                    <a:pt x="2926" y="1108"/>
                    <a:pt x="2926" y="1108"/>
                  </a:cubicBezTo>
                  <a:cubicBezTo>
                    <a:pt x="2847" y="1093"/>
                    <a:pt x="2847" y="1093"/>
                    <a:pt x="2847" y="1093"/>
                  </a:cubicBezTo>
                  <a:cubicBezTo>
                    <a:pt x="2827" y="1039"/>
                    <a:pt x="2827" y="1039"/>
                    <a:pt x="2827" y="1039"/>
                  </a:cubicBezTo>
                  <a:cubicBezTo>
                    <a:pt x="2811" y="1013"/>
                    <a:pt x="2811" y="1013"/>
                    <a:pt x="2811" y="1013"/>
                  </a:cubicBezTo>
                  <a:cubicBezTo>
                    <a:pt x="2779" y="1013"/>
                    <a:pt x="2779" y="1013"/>
                    <a:pt x="2779" y="1013"/>
                  </a:cubicBezTo>
                  <a:cubicBezTo>
                    <a:pt x="2750" y="984"/>
                    <a:pt x="2750" y="984"/>
                    <a:pt x="2750" y="984"/>
                  </a:cubicBezTo>
                  <a:cubicBezTo>
                    <a:pt x="2714" y="984"/>
                    <a:pt x="2714" y="984"/>
                    <a:pt x="2714" y="984"/>
                  </a:cubicBezTo>
                  <a:cubicBezTo>
                    <a:pt x="2708" y="939"/>
                    <a:pt x="2708" y="939"/>
                    <a:pt x="2708" y="939"/>
                  </a:cubicBezTo>
                  <a:cubicBezTo>
                    <a:pt x="2708" y="908"/>
                    <a:pt x="2708" y="908"/>
                    <a:pt x="2708" y="908"/>
                  </a:cubicBezTo>
                  <a:cubicBezTo>
                    <a:pt x="2662" y="875"/>
                    <a:pt x="2662" y="875"/>
                    <a:pt x="2662" y="875"/>
                  </a:cubicBezTo>
                  <a:cubicBezTo>
                    <a:pt x="2632" y="875"/>
                    <a:pt x="2632" y="875"/>
                    <a:pt x="2632" y="875"/>
                  </a:cubicBezTo>
                  <a:cubicBezTo>
                    <a:pt x="2596" y="802"/>
                    <a:pt x="2596" y="802"/>
                    <a:pt x="2596" y="802"/>
                  </a:cubicBezTo>
                  <a:cubicBezTo>
                    <a:pt x="2580" y="757"/>
                    <a:pt x="2580" y="757"/>
                    <a:pt x="2580" y="757"/>
                  </a:cubicBezTo>
                  <a:cubicBezTo>
                    <a:pt x="2565" y="711"/>
                    <a:pt x="2565" y="711"/>
                    <a:pt x="2565" y="711"/>
                  </a:cubicBezTo>
                  <a:cubicBezTo>
                    <a:pt x="2565" y="687"/>
                    <a:pt x="2565" y="687"/>
                    <a:pt x="2565" y="687"/>
                  </a:cubicBezTo>
                  <a:cubicBezTo>
                    <a:pt x="2492" y="654"/>
                    <a:pt x="2492" y="654"/>
                    <a:pt x="2492" y="654"/>
                  </a:cubicBezTo>
                  <a:cubicBezTo>
                    <a:pt x="2453" y="654"/>
                    <a:pt x="2453" y="654"/>
                    <a:pt x="2453" y="654"/>
                  </a:cubicBezTo>
                  <a:cubicBezTo>
                    <a:pt x="2418" y="654"/>
                    <a:pt x="2418" y="654"/>
                    <a:pt x="2418" y="654"/>
                  </a:cubicBezTo>
                  <a:cubicBezTo>
                    <a:pt x="2418" y="687"/>
                    <a:pt x="2418" y="687"/>
                    <a:pt x="2418" y="687"/>
                  </a:cubicBezTo>
                  <a:cubicBezTo>
                    <a:pt x="2418" y="705"/>
                    <a:pt x="2418" y="705"/>
                    <a:pt x="2418" y="705"/>
                  </a:cubicBezTo>
                  <a:cubicBezTo>
                    <a:pt x="2438" y="708"/>
                    <a:pt x="2438" y="708"/>
                    <a:pt x="2438" y="708"/>
                  </a:cubicBezTo>
                  <a:cubicBezTo>
                    <a:pt x="2438" y="708"/>
                    <a:pt x="2444" y="708"/>
                    <a:pt x="2465" y="708"/>
                  </a:cubicBezTo>
                  <a:cubicBezTo>
                    <a:pt x="2486" y="708"/>
                    <a:pt x="2507" y="714"/>
                    <a:pt x="2507" y="714"/>
                  </a:cubicBezTo>
                  <a:cubicBezTo>
                    <a:pt x="2480" y="745"/>
                    <a:pt x="2480" y="745"/>
                    <a:pt x="2480" y="745"/>
                  </a:cubicBezTo>
                  <a:cubicBezTo>
                    <a:pt x="2418" y="760"/>
                    <a:pt x="2418" y="760"/>
                    <a:pt x="2418" y="760"/>
                  </a:cubicBezTo>
                  <a:cubicBezTo>
                    <a:pt x="2418" y="805"/>
                    <a:pt x="2418" y="805"/>
                    <a:pt x="2418" y="805"/>
                  </a:cubicBezTo>
                  <a:cubicBezTo>
                    <a:pt x="2438" y="832"/>
                    <a:pt x="2438" y="832"/>
                    <a:pt x="2438" y="832"/>
                  </a:cubicBezTo>
                  <a:cubicBezTo>
                    <a:pt x="2507" y="869"/>
                    <a:pt x="2507" y="869"/>
                    <a:pt x="2507" y="869"/>
                  </a:cubicBezTo>
                  <a:cubicBezTo>
                    <a:pt x="2383" y="878"/>
                    <a:pt x="2383" y="878"/>
                    <a:pt x="2383" y="878"/>
                  </a:cubicBezTo>
                  <a:cubicBezTo>
                    <a:pt x="2418" y="926"/>
                    <a:pt x="2418" y="926"/>
                    <a:pt x="2418" y="926"/>
                  </a:cubicBezTo>
                  <a:cubicBezTo>
                    <a:pt x="2418" y="942"/>
                    <a:pt x="2418" y="942"/>
                    <a:pt x="2418" y="942"/>
                  </a:cubicBezTo>
                  <a:cubicBezTo>
                    <a:pt x="2383" y="936"/>
                    <a:pt x="2383" y="936"/>
                    <a:pt x="2383" y="936"/>
                  </a:cubicBezTo>
                  <a:cubicBezTo>
                    <a:pt x="2376" y="978"/>
                    <a:pt x="2376" y="978"/>
                    <a:pt x="2376" y="978"/>
                  </a:cubicBezTo>
                  <a:cubicBezTo>
                    <a:pt x="2383" y="979"/>
                    <a:pt x="2383" y="979"/>
                    <a:pt x="2383" y="979"/>
                  </a:cubicBezTo>
                  <a:cubicBezTo>
                    <a:pt x="2418" y="984"/>
                    <a:pt x="2418" y="984"/>
                    <a:pt x="2418" y="984"/>
                  </a:cubicBezTo>
                  <a:cubicBezTo>
                    <a:pt x="2418" y="984"/>
                    <a:pt x="2429" y="987"/>
                    <a:pt x="2438" y="987"/>
                  </a:cubicBezTo>
                  <a:cubicBezTo>
                    <a:pt x="2447" y="987"/>
                    <a:pt x="2480" y="993"/>
                    <a:pt x="2480" y="993"/>
                  </a:cubicBezTo>
                  <a:cubicBezTo>
                    <a:pt x="2480" y="1013"/>
                    <a:pt x="2480" y="1013"/>
                    <a:pt x="2480" y="1013"/>
                  </a:cubicBezTo>
                  <a:cubicBezTo>
                    <a:pt x="2438" y="1033"/>
                    <a:pt x="2438" y="1033"/>
                    <a:pt x="2438" y="1033"/>
                  </a:cubicBezTo>
                  <a:cubicBezTo>
                    <a:pt x="2438" y="1013"/>
                    <a:pt x="2438" y="1013"/>
                    <a:pt x="2438" y="1013"/>
                  </a:cubicBezTo>
                  <a:cubicBezTo>
                    <a:pt x="2383" y="1013"/>
                    <a:pt x="2383" y="1013"/>
                    <a:pt x="2383" y="1013"/>
                  </a:cubicBezTo>
                  <a:cubicBezTo>
                    <a:pt x="2383" y="1026"/>
                    <a:pt x="2383" y="1026"/>
                    <a:pt x="2383" y="1026"/>
                  </a:cubicBezTo>
                  <a:cubicBezTo>
                    <a:pt x="2383" y="1066"/>
                    <a:pt x="2383" y="1066"/>
                    <a:pt x="2383" y="1066"/>
                  </a:cubicBezTo>
                  <a:cubicBezTo>
                    <a:pt x="2405" y="1084"/>
                    <a:pt x="2405" y="1084"/>
                    <a:pt x="2405" y="1084"/>
                  </a:cubicBezTo>
                  <a:cubicBezTo>
                    <a:pt x="2418" y="1099"/>
                    <a:pt x="2418" y="1099"/>
                    <a:pt x="2418" y="1099"/>
                  </a:cubicBezTo>
                  <a:cubicBezTo>
                    <a:pt x="2438" y="1114"/>
                    <a:pt x="2438" y="1114"/>
                    <a:pt x="2438" y="1114"/>
                  </a:cubicBezTo>
                  <a:cubicBezTo>
                    <a:pt x="2480" y="1099"/>
                    <a:pt x="2480" y="1099"/>
                    <a:pt x="2480" y="1099"/>
                  </a:cubicBezTo>
                  <a:cubicBezTo>
                    <a:pt x="2507" y="1099"/>
                    <a:pt x="2507" y="1099"/>
                    <a:pt x="2507" y="1099"/>
                  </a:cubicBezTo>
                  <a:cubicBezTo>
                    <a:pt x="2480" y="1136"/>
                    <a:pt x="2480" y="1136"/>
                    <a:pt x="2480" y="1136"/>
                  </a:cubicBezTo>
                  <a:cubicBezTo>
                    <a:pt x="2438" y="1157"/>
                    <a:pt x="2438" y="1157"/>
                    <a:pt x="2438" y="1157"/>
                  </a:cubicBezTo>
                  <a:cubicBezTo>
                    <a:pt x="2438" y="1172"/>
                    <a:pt x="2438" y="1172"/>
                    <a:pt x="2438" y="1172"/>
                  </a:cubicBezTo>
                  <a:cubicBezTo>
                    <a:pt x="2438" y="1199"/>
                    <a:pt x="2438" y="1199"/>
                    <a:pt x="2438" y="1199"/>
                  </a:cubicBezTo>
                  <a:cubicBezTo>
                    <a:pt x="2465" y="1205"/>
                    <a:pt x="2465" y="1205"/>
                    <a:pt x="2465" y="1205"/>
                  </a:cubicBezTo>
                  <a:cubicBezTo>
                    <a:pt x="2465" y="1205"/>
                    <a:pt x="2468" y="1205"/>
                    <a:pt x="2480" y="1205"/>
                  </a:cubicBezTo>
                  <a:cubicBezTo>
                    <a:pt x="2492" y="1205"/>
                    <a:pt x="2532" y="1196"/>
                    <a:pt x="2532" y="1196"/>
                  </a:cubicBezTo>
                  <a:cubicBezTo>
                    <a:pt x="2550" y="1184"/>
                    <a:pt x="2550" y="1184"/>
                    <a:pt x="2550" y="1184"/>
                  </a:cubicBezTo>
                  <a:cubicBezTo>
                    <a:pt x="2580" y="1196"/>
                    <a:pt x="2580" y="1196"/>
                    <a:pt x="2580" y="1196"/>
                  </a:cubicBezTo>
                  <a:cubicBezTo>
                    <a:pt x="2617" y="1224"/>
                    <a:pt x="2617" y="1224"/>
                    <a:pt x="2617" y="1224"/>
                  </a:cubicBezTo>
                  <a:cubicBezTo>
                    <a:pt x="2662" y="1239"/>
                    <a:pt x="2662" y="1239"/>
                    <a:pt x="2662" y="1239"/>
                  </a:cubicBezTo>
                  <a:cubicBezTo>
                    <a:pt x="2596" y="1251"/>
                    <a:pt x="2596" y="1251"/>
                    <a:pt x="2596" y="1251"/>
                  </a:cubicBezTo>
                  <a:cubicBezTo>
                    <a:pt x="2550" y="1251"/>
                    <a:pt x="2550" y="1251"/>
                    <a:pt x="2550" y="1251"/>
                  </a:cubicBezTo>
                  <a:cubicBezTo>
                    <a:pt x="2519" y="1269"/>
                    <a:pt x="2519" y="1269"/>
                    <a:pt x="2519" y="1269"/>
                  </a:cubicBezTo>
                  <a:cubicBezTo>
                    <a:pt x="2507" y="1296"/>
                    <a:pt x="2507" y="1296"/>
                    <a:pt x="2507" y="1296"/>
                  </a:cubicBezTo>
                  <a:cubicBezTo>
                    <a:pt x="2507" y="1311"/>
                    <a:pt x="2507" y="1311"/>
                    <a:pt x="2507" y="1311"/>
                  </a:cubicBezTo>
                  <a:cubicBezTo>
                    <a:pt x="2519" y="1330"/>
                    <a:pt x="2519" y="1330"/>
                    <a:pt x="2519" y="1330"/>
                  </a:cubicBezTo>
                  <a:cubicBezTo>
                    <a:pt x="2538" y="1357"/>
                    <a:pt x="2538" y="1357"/>
                    <a:pt x="2538" y="1357"/>
                  </a:cubicBezTo>
                  <a:cubicBezTo>
                    <a:pt x="2550" y="1357"/>
                    <a:pt x="2550" y="1357"/>
                    <a:pt x="2550" y="1357"/>
                  </a:cubicBezTo>
                  <a:cubicBezTo>
                    <a:pt x="2535" y="1387"/>
                    <a:pt x="2535" y="1387"/>
                    <a:pt x="2535" y="1387"/>
                  </a:cubicBezTo>
                  <a:cubicBezTo>
                    <a:pt x="2571" y="1400"/>
                    <a:pt x="2571" y="1400"/>
                    <a:pt x="2571" y="1400"/>
                  </a:cubicBezTo>
                  <a:cubicBezTo>
                    <a:pt x="2611" y="1415"/>
                    <a:pt x="2611" y="1415"/>
                    <a:pt x="2611" y="1415"/>
                  </a:cubicBezTo>
                  <a:cubicBezTo>
                    <a:pt x="2611" y="1415"/>
                    <a:pt x="2629" y="1421"/>
                    <a:pt x="2617" y="1430"/>
                  </a:cubicBezTo>
                  <a:cubicBezTo>
                    <a:pt x="2605" y="1439"/>
                    <a:pt x="2596" y="1449"/>
                    <a:pt x="2596" y="1449"/>
                  </a:cubicBezTo>
                  <a:cubicBezTo>
                    <a:pt x="2596" y="1464"/>
                    <a:pt x="2596" y="1464"/>
                    <a:pt x="2596" y="1464"/>
                  </a:cubicBezTo>
                  <a:cubicBezTo>
                    <a:pt x="2596" y="1490"/>
                    <a:pt x="2596" y="1490"/>
                    <a:pt x="2596" y="1490"/>
                  </a:cubicBezTo>
                  <a:cubicBezTo>
                    <a:pt x="2629" y="1515"/>
                    <a:pt x="2629" y="1515"/>
                    <a:pt x="2629" y="1515"/>
                  </a:cubicBezTo>
                  <a:cubicBezTo>
                    <a:pt x="2644" y="1515"/>
                    <a:pt x="2644" y="1515"/>
                    <a:pt x="2644" y="1515"/>
                  </a:cubicBezTo>
                  <a:lnTo>
                    <a:pt x="2690" y="1544"/>
                  </a:lnTo>
                  <a:close/>
                  <a:moveTo>
                    <a:pt x="4596" y="5321"/>
                  </a:moveTo>
                  <a:cubicBezTo>
                    <a:pt x="4572" y="5290"/>
                    <a:pt x="4572" y="5290"/>
                    <a:pt x="4572" y="5290"/>
                  </a:cubicBezTo>
                  <a:cubicBezTo>
                    <a:pt x="4554" y="5281"/>
                    <a:pt x="4554" y="5281"/>
                    <a:pt x="4554" y="5281"/>
                  </a:cubicBezTo>
                  <a:cubicBezTo>
                    <a:pt x="4537" y="5281"/>
                    <a:pt x="4537" y="5281"/>
                    <a:pt x="4537" y="5281"/>
                  </a:cubicBezTo>
                  <a:cubicBezTo>
                    <a:pt x="4537" y="5281"/>
                    <a:pt x="4515" y="5286"/>
                    <a:pt x="4510" y="5290"/>
                  </a:cubicBezTo>
                  <a:cubicBezTo>
                    <a:pt x="4504" y="5294"/>
                    <a:pt x="4495" y="5310"/>
                    <a:pt x="4488" y="5315"/>
                  </a:cubicBezTo>
                  <a:cubicBezTo>
                    <a:pt x="4481" y="5321"/>
                    <a:pt x="4488" y="5317"/>
                    <a:pt x="4463" y="5324"/>
                  </a:cubicBezTo>
                  <a:cubicBezTo>
                    <a:pt x="4438" y="5331"/>
                    <a:pt x="4452" y="5319"/>
                    <a:pt x="4438" y="5331"/>
                  </a:cubicBezTo>
                  <a:cubicBezTo>
                    <a:pt x="4423" y="5344"/>
                    <a:pt x="4416" y="5353"/>
                    <a:pt x="4416" y="5353"/>
                  </a:cubicBezTo>
                  <a:cubicBezTo>
                    <a:pt x="4405" y="5353"/>
                    <a:pt x="4405" y="5353"/>
                    <a:pt x="4405" y="5353"/>
                  </a:cubicBezTo>
                  <a:cubicBezTo>
                    <a:pt x="4405" y="5353"/>
                    <a:pt x="4398" y="5340"/>
                    <a:pt x="4407" y="5331"/>
                  </a:cubicBezTo>
                  <a:cubicBezTo>
                    <a:pt x="4416" y="5322"/>
                    <a:pt x="4431" y="5304"/>
                    <a:pt x="4431" y="5304"/>
                  </a:cubicBezTo>
                  <a:cubicBezTo>
                    <a:pt x="4416" y="5247"/>
                    <a:pt x="4416" y="5247"/>
                    <a:pt x="4416" y="5247"/>
                  </a:cubicBezTo>
                  <a:cubicBezTo>
                    <a:pt x="4368" y="5182"/>
                    <a:pt x="4368" y="5182"/>
                    <a:pt x="4368" y="5182"/>
                  </a:cubicBezTo>
                  <a:cubicBezTo>
                    <a:pt x="4299" y="5152"/>
                    <a:pt x="4299" y="5152"/>
                    <a:pt x="4299" y="5152"/>
                  </a:cubicBezTo>
                  <a:cubicBezTo>
                    <a:pt x="4197" y="5137"/>
                    <a:pt x="4197" y="5137"/>
                    <a:pt x="4197" y="5137"/>
                  </a:cubicBezTo>
                  <a:cubicBezTo>
                    <a:pt x="4111" y="5092"/>
                    <a:pt x="4111" y="5092"/>
                    <a:pt x="4111" y="5092"/>
                  </a:cubicBezTo>
                  <a:cubicBezTo>
                    <a:pt x="4068" y="5057"/>
                    <a:pt x="4068" y="5057"/>
                    <a:pt x="4068" y="5057"/>
                  </a:cubicBezTo>
                  <a:cubicBezTo>
                    <a:pt x="4021" y="5017"/>
                    <a:pt x="4021" y="5017"/>
                    <a:pt x="4021" y="5017"/>
                  </a:cubicBezTo>
                  <a:cubicBezTo>
                    <a:pt x="3989" y="5019"/>
                    <a:pt x="3989" y="5019"/>
                    <a:pt x="3989" y="5019"/>
                  </a:cubicBezTo>
                  <a:cubicBezTo>
                    <a:pt x="3965" y="5051"/>
                    <a:pt x="3965" y="5051"/>
                    <a:pt x="3965" y="5051"/>
                  </a:cubicBezTo>
                  <a:cubicBezTo>
                    <a:pt x="3965" y="5064"/>
                    <a:pt x="3965" y="5064"/>
                    <a:pt x="3965" y="5064"/>
                  </a:cubicBezTo>
                  <a:cubicBezTo>
                    <a:pt x="3942" y="5057"/>
                    <a:pt x="3942" y="5057"/>
                    <a:pt x="3942" y="5057"/>
                  </a:cubicBezTo>
                  <a:cubicBezTo>
                    <a:pt x="3922" y="5013"/>
                    <a:pt x="3922" y="5013"/>
                    <a:pt x="3922" y="5013"/>
                  </a:cubicBezTo>
                  <a:cubicBezTo>
                    <a:pt x="3917" y="4954"/>
                    <a:pt x="3917" y="4954"/>
                    <a:pt x="3917" y="4954"/>
                  </a:cubicBezTo>
                  <a:cubicBezTo>
                    <a:pt x="3949" y="4977"/>
                    <a:pt x="3949" y="4977"/>
                    <a:pt x="3949" y="4977"/>
                  </a:cubicBezTo>
                  <a:cubicBezTo>
                    <a:pt x="3973" y="4967"/>
                    <a:pt x="3973" y="4967"/>
                    <a:pt x="3973" y="4967"/>
                  </a:cubicBezTo>
                  <a:cubicBezTo>
                    <a:pt x="3976" y="4920"/>
                    <a:pt x="3976" y="4920"/>
                    <a:pt x="3976" y="4920"/>
                  </a:cubicBezTo>
                  <a:cubicBezTo>
                    <a:pt x="3953" y="4891"/>
                    <a:pt x="3953" y="4891"/>
                    <a:pt x="3953" y="4891"/>
                  </a:cubicBezTo>
                  <a:cubicBezTo>
                    <a:pt x="3912" y="4868"/>
                    <a:pt x="3912" y="4868"/>
                    <a:pt x="3912" y="4868"/>
                  </a:cubicBezTo>
                  <a:cubicBezTo>
                    <a:pt x="3892" y="4837"/>
                    <a:pt x="3892" y="4837"/>
                    <a:pt x="3892" y="4837"/>
                  </a:cubicBezTo>
                  <a:cubicBezTo>
                    <a:pt x="3890" y="4823"/>
                    <a:pt x="3890" y="4823"/>
                    <a:pt x="3890" y="4823"/>
                  </a:cubicBezTo>
                  <a:cubicBezTo>
                    <a:pt x="3929" y="4810"/>
                    <a:pt x="3929" y="4810"/>
                    <a:pt x="3929" y="4810"/>
                  </a:cubicBezTo>
                  <a:cubicBezTo>
                    <a:pt x="3960" y="4791"/>
                    <a:pt x="3960" y="4791"/>
                    <a:pt x="3960" y="4791"/>
                  </a:cubicBezTo>
                  <a:cubicBezTo>
                    <a:pt x="4010" y="4778"/>
                    <a:pt x="4010" y="4778"/>
                    <a:pt x="4010" y="4778"/>
                  </a:cubicBezTo>
                  <a:cubicBezTo>
                    <a:pt x="4003" y="4733"/>
                    <a:pt x="4003" y="4733"/>
                    <a:pt x="4003" y="4733"/>
                  </a:cubicBezTo>
                  <a:cubicBezTo>
                    <a:pt x="3956" y="4701"/>
                    <a:pt x="3956" y="4701"/>
                    <a:pt x="3956" y="4701"/>
                  </a:cubicBezTo>
                  <a:cubicBezTo>
                    <a:pt x="3899" y="4676"/>
                    <a:pt x="3899" y="4676"/>
                    <a:pt x="3899" y="4676"/>
                  </a:cubicBezTo>
                  <a:cubicBezTo>
                    <a:pt x="3881" y="4656"/>
                    <a:pt x="3881" y="4656"/>
                    <a:pt x="3881" y="4656"/>
                  </a:cubicBezTo>
                  <a:cubicBezTo>
                    <a:pt x="3861" y="4622"/>
                    <a:pt x="3861" y="4622"/>
                    <a:pt x="3861" y="4622"/>
                  </a:cubicBezTo>
                  <a:cubicBezTo>
                    <a:pt x="3877" y="4615"/>
                    <a:pt x="3877" y="4615"/>
                    <a:pt x="3877" y="4615"/>
                  </a:cubicBezTo>
                  <a:cubicBezTo>
                    <a:pt x="3911" y="4636"/>
                    <a:pt x="3911" y="4636"/>
                    <a:pt x="3911" y="4636"/>
                  </a:cubicBezTo>
                  <a:cubicBezTo>
                    <a:pt x="3911" y="4636"/>
                    <a:pt x="3937" y="4660"/>
                    <a:pt x="3947" y="4660"/>
                  </a:cubicBezTo>
                  <a:cubicBezTo>
                    <a:pt x="3958" y="4660"/>
                    <a:pt x="3965" y="4661"/>
                    <a:pt x="3971" y="4663"/>
                  </a:cubicBezTo>
                  <a:cubicBezTo>
                    <a:pt x="3976" y="4665"/>
                    <a:pt x="3982" y="4670"/>
                    <a:pt x="3983" y="4676"/>
                  </a:cubicBezTo>
                  <a:cubicBezTo>
                    <a:pt x="3985" y="4681"/>
                    <a:pt x="4012" y="4697"/>
                    <a:pt x="4012" y="4697"/>
                  </a:cubicBezTo>
                  <a:cubicBezTo>
                    <a:pt x="4019" y="4721"/>
                    <a:pt x="4019" y="4721"/>
                    <a:pt x="4019" y="4721"/>
                  </a:cubicBezTo>
                  <a:cubicBezTo>
                    <a:pt x="4037" y="4758"/>
                    <a:pt x="4037" y="4758"/>
                    <a:pt x="4037" y="4758"/>
                  </a:cubicBezTo>
                  <a:cubicBezTo>
                    <a:pt x="4073" y="4737"/>
                    <a:pt x="4073" y="4737"/>
                    <a:pt x="4073" y="4737"/>
                  </a:cubicBezTo>
                  <a:cubicBezTo>
                    <a:pt x="4077" y="4688"/>
                    <a:pt x="4077" y="4688"/>
                    <a:pt x="4077" y="4688"/>
                  </a:cubicBezTo>
                  <a:cubicBezTo>
                    <a:pt x="4125" y="4679"/>
                    <a:pt x="4125" y="4679"/>
                    <a:pt x="4125" y="4679"/>
                  </a:cubicBezTo>
                  <a:cubicBezTo>
                    <a:pt x="4170" y="4615"/>
                    <a:pt x="4170" y="4615"/>
                    <a:pt x="4170" y="4615"/>
                  </a:cubicBezTo>
                  <a:cubicBezTo>
                    <a:pt x="4168" y="4570"/>
                    <a:pt x="4168" y="4570"/>
                    <a:pt x="4168" y="4570"/>
                  </a:cubicBezTo>
                  <a:cubicBezTo>
                    <a:pt x="4170" y="4534"/>
                    <a:pt x="4170" y="4534"/>
                    <a:pt x="4170" y="4534"/>
                  </a:cubicBezTo>
                  <a:cubicBezTo>
                    <a:pt x="4192" y="4518"/>
                    <a:pt x="4192" y="4518"/>
                    <a:pt x="4192" y="4518"/>
                  </a:cubicBezTo>
                  <a:cubicBezTo>
                    <a:pt x="4202" y="4476"/>
                    <a:pt x="4202" y="4476"/>
                    <a:pt x="4202" y="4476"/>
                  </a:cubicBezTo>
                  <a:cubicBezTo>
                    <a:pt x="4220" y="4428"/>
                    <a:pt x="4220" y="4428"/>
                    <a:pt x="4220" y="4428"/>
                  </a:cubicBezTo>
                  <a:cubicBezTo>
                    <a:pt x="4206" y="4365"/>
                    <a:pt x="4206" y="4365"/>
                    <a:pt x="4206" y="4365"/>
                  </a:cubicBezTo>
                  <a:cubicBezTo>
                    <a:pt x="4172" y="4331"/>
                    <a:pt x="4172" y="4331"/>
                    <a:pt x="4172" y="4331"/>
                  </a:cubicBezTo>
                  <a:cubicBezTo>
                    <a:pt x="4107" y="4317"/>
                    <a:pt x="4107" y="4317"/>
                    <a:pt x="4107" y="4317"/>
                  </a:cubicBezTo>
                  <a:cubicBezTo>
                    <a:pt x="4077" y="4277"/>
                    <a:pt x="4077" y="4277"/>
                    <a:pt x="4077" y="4277"/>
                  </a:cubicBezTo>
                  <a:cubicBezTo>
                    <a:pt x="4055" y="4209"/>
                    <a:pt x="4055" y="4209"/>
                    <a:pt x="4055" y="4209"/>
                  </a:cubicBezTo>
                  <a:cubicBezTo>
                    <a:pt x="4032" y="4189"/>
                    <a:pt x="4032" y="4189"/>
                    <a:pt x="4032" y="4189"/>
                  </a:cubicBezTo>
                  <a:cubicBezTo>
                    <a:pt x="4007" y="4173"/>
                    <a:pt x="4007" y="4173"/>
                    <a:pt x="4007" y="4173"/>
                  </a:cubicBezTo>
                  <a:cubicBezTo>
                    <a:pt x="3996" y="4157"/>
                    <a:pt x="3996" y="4157"/>
                    <a:pt x="3996" y="4157"/>
                  </a:cubicBezTo>
                  <a:cubicBezTo>
                    <a:pt x="3982" y="4126"/>
                    <a:pt x="3982" y="4126"/>
                    <a:pt x="3982" y="4126"/>
                  </a:cubicBezTo>
                  <a:cubicBezTo>
                    <a:pt x="3994" y="4112"/>
                    <a:pt x="3994" y="4112"/>
                    <a:pt x="3994" y="4112"/>
                  </a:cubicBezTo>
                  <a:cubicBezTo>
                    <a:pt x="4019" y="4112"/>
                    <a:pt x="4019" y="4112"/>
                    <a:pt x="4019" y="4112"/>
                  </a:cubicBezTo>
                  <a:cubicBezTo>
                    <a:pt x="4059" y="4123"/>
                    <a:pt x="4059" y="4123"/>
                    <a:pt x="4059" y="4123"/>
                  </a:cubicBezTo>
                  <a:cubicBezTo>
                    <a:pt x="4079" y="4112"/>
                    <a:pt x="4079" y="4112"/>
                    <a:pt x="4079" y="4112"/>
                  </a:cubicBezTo>
                  <a:cubicBezTo>
                    <a:pt x="4102" y="4097"/>
                    <a:pt x="4102" y="4097"/>
                    <a:pt x="4102" y="4097"/>
                  </a:cubicBezTo>
                  <a:cubicBezTo>
                    <a:pt x="4107" y="4047"/>
                    <a:pt x="4107" y="4047"/>
                    <a:pt x="4107" y="4047"/>
                  </a:cubicBezTo>
                  <a:cubicBezTo>
                    <a:pt x="4100" y="4004"/>
                    <a:pt x="4100" y="4004"/>
                    <a:pt x="4100" y="4004"/>
                  </a:cubicBezTo>
                  <a:cubicBezTo>
                    <a:pt x="4037" y="4004"/>
                    <a:pt x="4037" y="4004"/>
                    <a:pt x="4037" y="4004"/>
                  </a:cubicBezTo>
                  <a:cubicBezTo>
                    <a:pt x="4016" y="3986"/>
                    <a:pt x="4016" y="3986"/>
                    <a:pt x="4016" y="3986"/>
                  </a:cubicBezTo>
                  <a:cubicBezTo>
                    <a:pt x="4016" y="3986"/>
                    <a:pt x="4017" y="3963"/>
                    <a:pt x="4026" y="3957"/>
                  </a:cubicBezTo>
                  <a:cubicBezTo>
                    <a:pt x="4035" y="3952"/>
                    <a:pt x="4059" y="3932"/>
                    <a:pt x="4059" y="3932"/>
                  </a:cubicBezTo>
                  <a:cubicBezTo>
                    <a:pt x="4032" y="3900"/>
                    <a:pt x="4032" y="3900"/>
                    <a:pt x="4032" y="3900"/>
                  </a:cubicBezTo>
                  <a:cubicBezTo>
                    <a:pt x="4032" y="3900"/>
                    <a:pt x="4005" y="3887"/>
                    <a:pt x="3994" y="3900"/>
                  </a:cubicBezTo>
                  <a:cubicBezTo>
                    <a:pt x="3983" y="3912"/>
                    <a:pt x="3983" y="3912"/>
                    <a:pt x="3983" y="3912"/>
                  </a:cubicBezTo>
                  <a:cubicBezTo>
                    <a:pt x="3949" y="3894"/>
                    <a:pt x="3949" y="3894"/>
                    <a:pt x="3949" y="3894"/>
                  </a:cubicBezTo>
                  <a:cubicBezTo>
                    <a:pt x="3926" y="3877"/>
                    <a:pt x="3926" y="3877"/>
                    <a:pt x="3926" y="3877"/>
                  </a:cubicBezTo>
                  <a:cubicBezTo>
                    <a:pt x="3915" y="3857"/>
                    <a:pt x="3915" y="3857"/>
                    <a:pt x="3915" y="3857"/>
                  </a:cubicBezTo>
                  <a:cubicBezTo>
                    <a:pt x="3904" y="3817"/>
                    <a:pt x="3904" y="3817"/>
                    <a:pt x="3904" y="3817"/>
                  </a:cubicBezTo>
                  <a:cubicBezTo>
                    <a:pt x="3890" y="3805"/>
                    <a:pt x="3890" y="3805"/>
                    <a:pt x="3890" y="3805"/>
                  </a:cubicBezTo>
                  <a:cubicBezTo>
                    <a:pt x="3845" y="3805"/>
                    <a:pt x="3845" y="3805"/>
                    <a:pt x="3845" y="3805"/>
                  </a:cubicBezTo>
                  <a:cubicBezTo>
                    <a:pt x="3845" y="3830"/>
                    <a:pt x="3845" y="3830"/>
                    <a:pt x="3845" y="3830"/>
                  </a:cubicBezTo>
                  <a:cubicBezTo>
                    <a:pt x="3798" y="3828"/>
                    <a:pt x="3798" y="3828"/>
                    <a:pt x="3798" y="3828"/>
                  </a:cubicBezTo>
                  <a:cubicBezTo>
                    <a:pt x="3762" y="3824"/>
                    <a:pt x="3762" y="3824"/>
                    <a:pt x="3762" y="3824"/>
                  </a:cubicBezTo>
                  <a:cubicBezTo>
                    <a:pt x="3739" y="3805"/>
                    <a:pt x="3739" y="3805"/>
                    <a:pt x="3739" y="3805"/>
                  </a:cubicBezTo>
                  <a:cubicBezTo>
                    <a:pt x="3712" y="3796"/>
                    <a:pt x="3712" y="3796"/>
                    <a:pt x="3712" y="3796"/>
                  </a:cubicBezTo>
                  <a:cubicBezTo>
                    <a:pt x="3662" y="3796"/>
                    <a:pt x="3662" y="3796"/>
                    <a:pt x="3662" y="3796"/>
                  </a:cubicBezTo>
                  <a:cubicBezTo>
                    <a:pt x="3630" y="3828"/>
                    <a:pt x="3630" y="3828"/>
                    <a:pt x="3630" y="3828"/>
                  </a:cubicBezTo>
                  <a:cubicBezTo>
                    <a:pt x="3622" y="3855"/>
                    <a:pt x="3622" y="3855"/>
                    <a:pt x="3622" y="3855"/>
                  </a:cubicBezTo>
                  <a:cubicBezTo>
                    <a:pt x="3622" y="3907"/>
                    <a:pt x="3622" y="3907"/>
                    <a:pt x="3622" y="3907"/>
                  </a:cubicBezTo>
                  <a:cubicBezTo>
                    <a:pt x="3622" y="3941"/>
                    <a:pt x="3622" y="3941"/>
                    <a:pt x="3622" y="3941"/>
                  </a:cubicBezTo>
                  <a:cubicBezTo>
                    <a:pt x="3669" y="3979"/>
                    <a:pt x="3669" y="3979"/>
                    <a:pt x="3669" y="3979"/>
                  </a:cubicBezTo>
                  <a:cubicBezTo>
                    <a:pt x="3710" y="4022"/>
                    <a:pt x="3710" y="4022"/>
                    <a:pt x="3710" y="4022"/>
                  </a:cubicBezTo>
                  <a:cubicBezTo>
                    <a:pt x="3718" y="4060"/>
                    <a:pt x="3718" y="4060"/>
                    <a:pt x="3718" y="4060"/>
                  </a:cubicBezTo>
                  <a:cubicBezTo>
                    <a:pt x="3674" y="4092"/>
                    <a:pt x="3674" y="4092"/>
                    <a:pt x="3674" y="4092"/>
                  </a:cubicBezTo>
                  <a:cubicBezTo>
                    <a:pt x="3658" y="4132"/>
                    <a:pt x="3658" y="4132"/>
                    <a:pt x="3658" y="4132"/>
                  </a:cubicBezTo>
                  <a:cubicBezTo>
                    <a:pt x="3656" y="4256"/>
                    <a:pt x="3656" y="4256"/>
                    <a:pt x="3656" y="4256"/>
                  </a:cubicBezTo>
                  <a:cubicBezTo>
                    <a:pt x="3647" y="4342"/>
                    <a:pt x="3647" y="4342"/>
                    <a:pt x="3647" y="4342"/>
                  </a:cubicBezTo>
                  <a:cubicBezTo>
                    <a:pt x="3647" y="4455"/>
                    <a:pt x="3647" y="4455"/>
                    <a:pt x="3647" y="4455"/>
                  </a:cubicBezTo>
                  <a:cubicBezTo>
                    <a:pt x="3656" y="4473"/>
                    <a:pt x="3656" y="4473"/>
                    <a:pt x="3656" y="4473"/>
                  </a:cubicBezTo>
                  <a:cubicBezTo>
                    <a:pt x="3656" y="4485"/>
                    <a:pt x="3656" y="4485"/>
                    <a:pt x="3656" y="4485"/>
                  </a:cubicBezTo>
                  <a:cubicBezTo>
                    <a:pt x="3637" y="4521"/>
                    <a:pt x="3637" y="4521"/>
                    <a:pt x="3637" y="4521"/>
                  </a:cubicBezTo>
                  <a:cubicBezTo>
                    <a:pt x="3622" y="4532"/>
                    <a:pt x="3622" y="4532"/>
                    <a:pt x="3622" y="4532"/>
                  </a:cubicBezTo>
                  <a:cubicBezTo>
                    <a:pt x="3622" y="4577"/>
                    <a:pt x="3622" y="4577"/>
                    <a:pt x="3622" y="4577"/>
                  </a:cubicBezTo>
                  <a:cubicBezTo>
                    <a:pt x="3599" y="4600"/>
                    <a:pt x="3599" y="4600"/>
                    <a:pt x="3599" y="4600"/>
                  </a:cubicBezTo>
                  <a:cubicBezTo>
                    <a:pt x="3577" y="4615"/>
                    <a:pt x="3577" y="4615"/>
                    <a:pt x="3577" y="4615"/>
                  </a:cubicBezTo>
                  <a:cubicBezTo>
                    <a:pt x="3549" y="4602"/>
                    <a:pt x="3549" y="4602"/>
                    <a:pt x="3549" y="4602"/>
                  </a:cubicBezTo>
                  <a:cubicBezTo>
                    <a:pt x="3527" y="4579"/>
                    <a:pt x="3527" y="4579"/>
                    <a:pt x="3527" y="4579"/>
                  </a:cubicBezTo>
                  <a:cubicBezTo>
                    <a:pt x="3531" y="4541"/>
                    <a:pt x="3531" y="4541"/>
                    <a:pt x="3531" y="4541"/>
                  </a:cubicBezTo>
                  <a:cubicBezTo>
                    <a:pt x="3506" y="4511"/>
                    <a:pt x="3506" y="4511"/>
                    <a:pt x="3506" y="4511"/>
                  </a:cubicBezTo>
                  <a:cubicBezTo>
                    <a:pt x="3475" y="4478"/>
                    <a:pt x="3475" y="4478"/>
                    <a:pt x="3475" y="4478"/>
                  </a:cubicBezTo>
                  <a:cubicBezTo>
                    <a:pt x="3427" y="4446"/>
                    <a:pt x="3427" y="4446"/>
                    <a:pt x="3427" y="4446"/>
                  </a:cubicBezTo>
                  <a:cubicBezTo>
                    <a:pt x="3410" y="4394"/>
                    <a:pt x="3410" y="4394"/>
                    <a:pt x="3410" y="4394"/>
                  </a:cubicBezTo>
                  <a:cubicBezTo>
                    <a:pt x="3410" y="4358"/>
                    <a:pt x="3410" y="4358"/>
                    <a:pt x="3410" y="4358"/>
                  </a:cubicBezTo>
                  <a:cubicBezTo>
                    <a:pt x="3414" y="4320"/>
                    <a:pt x="3414" y="4320"/>
                    <a:pt x="3414" y="4320"/>
                  </a:cubicBezTo>
                  <a:cubicBezTo>
                    <a:pt x="3414" y="4320"/>
                    <a:pt x="3412" y="4288"/>
                    <a:pt x="3421" y="4290"/>
                  </a:cubicBezTo>
                  <a:cubicBezTo>
                    <a:pt x="3430" y="4291"/>
                    <a:pt x="3445" y="4288"/>
                    <a:pt x="3445" y="4288"/>
                  </a:cubicBezTo>
                  <a:cubicBezTo>
                    <a:pt x="3450" y="4236"/>
                    <a:pt x="3450" y="4236"/>
                    <a:pt x="3450" y="4236"/>
                  </a:cubicBezTo>
                  <a:cubicBezTo>
                    <a:pt x="3436" y="4221"/>
                    <a:pt x="3436" y="4221"/>
                    <a:pt x="3436" y="4221"/>
                  </a:cubicBezTo>
                  <a:cubicBezTo>
                    <a:pt x="3436" y="4221"/>
                    <a:pt x="3432" y="4209"/>
                    <a:pt x="3428" y="4203"/>
                  </a:cubicBezTo>
                  <a:cubicBezTo>
                    <a:pt x="3425" y="4198"/>
                    <a:pt x="3412" y="4164"/>
                    <a:pt x="3412" y="4164"/>
                  </a:cubicBezTo>
                  <a:cubicBezTo>
                    <a:pt x="3414" y="4150"/>
                    <a:pt x="3414" y="4150"/>
                    <a:pt x="3414" y="4150"/>
                  </a:cubicBezTo>
                  <a:cubicBezTo>
                    <a:pt x="3401" y="4133"/>
                    <a:pt x="3401" y="4133"/>
                    <a:pt x="3401" y="4133"/>
                  </a:cubicBezTo>
                  <a:cubicBezTo>
                    <a:pt x="3357" y="4105"/>
                    <a:pt x="3357" y="4105"/>
                    <a:pt x="3357" y="4105"/>
                  </a:cubicBezTo>
                  <a:cubicBezTo>
                    <a:pt x="3324" y="4076"/>
                    <a:pt x="3324" y="4076"/>
                    <a:pt x="3324" y="4076"/>
                  </a:cubicBezTo>
                  <a:cubicBezTo>
                    <a:pt x="3324" y="4051"/>
                    <a:pt x="3324" y="4051"/>
                    <a:pt x="3324" y="4051"/>
                  </a:cubicBezTo>
                  <a:cubicBezTo>
                    <a:pt x="3306" y="4013"/>
                    <a:pt x="3306" y="4013"/>
                    <a:pt x="3306" y="4013"/>
                  </a:cubicBezTo>
                  <a:cubicBezTo>
                    <a:pt x="3263" y="4015"/>
                    <a:pt x="3263" y="4015"/>
                    <a:pt x="3263" y="4015"/>
                  </a:cubicBezTo>
                  <a:cubicBezTo>
                    <a:pt x="3243" y="4033"/>
                    <a:pt x="3243" y="4033"/>
                    <a:pt x="3243" y="4033"/>
                  </a:cubicBezTo>
                  <a:cubicBezTo>
                    <a:pt x="3236" y="4083"/>
                    <a:pt x="3236" y="4083"/>
                    <a:pt x="3236" y="4083"/>
                  </a:cubicBezTo>
                  <a:cubicBezTo>
                    <a:pt x="3236" y="4327"/>
                    <a:pt x="3236" y="4327"/>
                    <a:pt x="3236" y="4327"/>
                  </a:cubicBezTo>
                  <a:cubicBezTo>
                    <a:pt x="3220" y="4335"/>
                    <a:pt x="3220" y="4335"/>
                    <a:pt x="3220" y="4335"/>
                  </a:cubicBezTo>
                  <a:cubicBezTo>
                    <a:pt x="3195" y="4324"/>
                    <a:pt x="3195" y="4324"/>
                    <a:pt x="3195" y="4324"/>
                  </a:cubicBezTo>
                  <a:cubicBezTo>
                    <a:pt x="3179" y="4311"/>
                    <a:pt x="3179" y="4311"/>
                    <a:pt x="3179" y="4311"/>
                  </a:cubicBezTo>
                  <a:cubicBezTo>
                    <a:pt x="3150" y="4270"/>
                    <a:pt x="3150" y="4270"/>
                    <a:pt x="3150" y="4270"/>
                  </a:cubicBezTo>
                  <a:cubicBezTo>
                    <a:pt x="3148" y="4245"/>
                    <a:pt x="3148" y="4245"/>
                    <a:pt x="3148" y="4245"/>
                  </a:cubicBezTo>
                  <a:cubicBezTo>
                    <a:pt x="3146" y="4137"/>
                    <a:pt x="3146" y="4137"/>
                    <a:pt x="3146" y="4137"/>
                  </a:cubicBezTo>
                  <a:cubicBezTo>
                    <a:pt x="3136" y="4121"/>
                    <a:pt x="3136" y="4121"/>
                    <a:pt x="3136" y="4121"/>
                  </a:cubicBezTo>
                  <a:cubicBezTo>
                    <a:pt x="3136" y="4121"/>
                    <a:pt x="3114" y="4090"/>
                    <a:pt x="3109" y="4087"/>
                  </a:cubicBezTo>
                  <a:cubicBezTo>
                    <a:pt x="3103" y="4083"/>
                    <a:pt x="3082" y="4071"/>
                    <a:pt x="3082" y="4071"/>
                  </a:cubicBezTo>
                  <a:cubicBezTo>
                    <a:pt x="3084" y="4036"/>
                    <a:pt x="3084" y="4036"/>
                    <a:pt x="3084" y="4036"/>
                  </a:cubicBezTo>
                  <a:cubicBezTo>
                    <a:pt x="3109" y="4022"/>
                    <a:pt x="3109" y="4022"/>
                    <a:pt x="3109" y="4022"/>
                  </a:cubicBezTo>
                  <a:cubicBezTo>
                    <a:pt x="3116" y="4011"/>
                    <a:pt x="3116" y="4011"/>
                    <a:pt x="3116" y="4011"/>
                  </a:cubicBezTo>
                  <a:cubicBezTo>
                    <a:pt x="3109" y="3965"/>
                    <a:pt x="3109" y="3965"/>
                    <a:pt x="3109" y="3965"/>
                  </a:cubicBezTo>
                  <a:cubicBezTo>
                    <a:pt x="3066" y="3961"/>
                    <a:pt x="3066" y="3961"/>
                    <a:pt x="3066" y="3961"/>
                  </a:cubicBezTo>
                  <a:cubicBezTo>
                    <a:pt x="3058" y="3977"/>
                    <a:pt x="3058" y="3977"/>
                    <a:pt x="3058" y="3977"/>
                  </a:cubicBezTo>
                  <a:cubicBezTo>
                    <a:pt x="3028" y="3975"/>
                    <a:pt x="3028" y="3975"/>
                    <a:pt x="3028" y="3975"/>
                  </a:cubicBezTo>
                  <a:cubicBezTo>
                    <a:pt x="3028" y="3965"/>
                    <a:pt x="3028" y="3965"/>
                    <a:pt x="3028" y="3965"/>
                  </a:cubicBezTo>
                  <a:cubicBezTo>
                    <a:pt x="2979" y="3991"/>
                    <a:pt x="2979" y="3991"/>
                    <a:pt x="2979" y="3991"/>
                  </a:cubicBezTo>
                  <a:cubicBezTo>
                    <a:pt x="2979" y="3991"/>
                    <a:pt x="2949" y="3997"/>
                    <a:pt x="2943" y="3993"/>
                  </a:cubicBezTo>
                  <a:cubicBezTo>
                    <a:pt x="2938" y="3990"/>
                    <a:pt x="2920" y="3974"/>
                    <a:pt x="2920" y="3974"/>
                  </a:cubicBezTo>
                  <a:cubicBezTo>
                    <a:pt x="2920" y="3943"/>
                    <a:pt x="2920" y="3943"/>
                    <a:pt x="2920" y="3943"/>
                  </a:cubicBezTo>
                  <a:cubicBezTo>
                    <a:pt x="2915" y="3916"/>
                    <a:pt x="2915" y="3916"/>
                    <a:pt x="2915" y="3916"/>
                  </a:cubicBezTo>
                  <a:cubicBezTo>
                    <a:pt x="2940" y="3900"/>
                    <a:pt x="2940" y="3900"/>
                    <a:pt x="2940" y="3900"/>
                  </a:cubicBezTo>
                  <a:cubicBezTo>
                    <a:pt x="2936" y="3862"/>
                    <a:pt x="2936" y="3862"/>
                    <a:pt x="2936" y="3862"/>
                  </a:cubicBezTo>
                  <a:cubicBezTo>
                    <a:pt x="2918" y="3841"/>
                    <a:pt x="2918" y="3841"/>
                    <a:pt x="2918" y="3841"/>
                  </a:cubicBezTo>
                  <a:cubicBezTo>
                    <a:pt x="2924" y="3810"/>
                    <a:pt x="2924" y="3810"/>
                    <a:pt x="2924" y="3810"/>
                  </a:cubicBezTo>
                  <a:cubicBezTo>
                    <a:pt x="2985" y="3814"/>
                    <a:pt x="2985" y="3814"/>
                    <a:pt x="2985" y="3814"/>
                  </a:cubicBezTo>
                  <a:cubicBezTo>
                    <a:pt x="3003" y="3787"/>
                    <a:pt x="3003" y="3787"/>
                    <a:pt x="3003" y="3787"/>
                  </a:cubicBezTo>
                  <a:cubicBezTo>
                    <a:pt x="2981" y="3765"/>
                    <a:pt x="2981" y="3765"/>
                    <a:pt x="2981" y="3765"/>
                  </a:cubicBezTo>
                  <a:cubicBezTo>
                    <a:pt x="2963" y="3765"/>
                    <a:pt x="2963" y="3765"/>
                    <a:pt x="2963" y="3765"/>
                  </a:cubicBezTo>
                  <a:cubicBezTo>
                    <a:pt x="2908" y="3719"/>
                    <a:pt x="2908" y="3719"/>
                    <a:pt x="2908" y="3719"/>
                  </a:cubicBezTo>
                  <a:cubicBezTo>
                    <a:pt x="2906" y="3701"/>
                    <a:pt x="2906" y="3701"/>
                    <a:pt x="2906" y="3701"/>
                  </a:cubicBezTo>
                  <a:cubicBezTo>
                    <a:pt x="2886" y="3663"/>
                    <a:pt x="2886" y="3663"/>
                    <a:pt x="2886" y="3663"/>
                  </a:cubicBezTo>
                  <a:cubicBezTo>
                    <a:pt x="2863" y="3645"/>
                    <a:pt x="2863" y="3645"/>
                    <a:pt x="2863" y="3645"/>
                  </a:cubicBezTo>
                  <a:cubicBezTo>
                    <a:pt x="2837" y="3622"/>
                    <a:pt x="2837" y="3622"/>
                    <a:pt x="2837" y="3622"/>
                  </a:cubicBezTo>
                  <a:cubicBezTo>
                    <a:pt x="2830" y="3501"/>
                    <a:pt x="2830" y="3501"/>
                    <a:pt x="2830" y="3501"/>
                  </a:cubicBezTo>
                  <a:cubicBezTo>
                    <a:pt x="2825" y="3489"/>
                    <a:pt x="2825" y="3489"/>
                    <a:pt x="2825" y="3489"/>
                  </a:cubicBezTo>
                  <a:cubicBezTo>
                    <a:pt x="2796" y="3449"/>
                    <a:pt x="2796" y="3449"/>
                    <a:pt x="2796" y="3449"/>
                  </a:cubicBezTo>
                  <a:cubicBezTo>
                    <a:pt x="2767" y="3415"/>
                    <a:pt x="2767" y="3415"/>
                    <a:pt x="2767" y="3415"/>
                  </a:cubicBezTo>
                  <a:cubicBezTo>
                    <a:pt x="2744" y="3386"/>
                    <a:pt x="2744" y="3386"/>
                    <a:pt x="2744" y="3386"/>
                  </a:cubicBezTo>
                  <a:cubicBezTo>
                    <a:pt x="2696" y="3386"/>
                    <a:pt x="2696" y="3386"/>
                    <a:pt x="2696" y="3386"/>
                  </a:cubicBezTo>
                  <a:cubicBezTo>
                    <a:pt x="2681" y="3366"/>
                    <a:pt x="2681" y="3366"/>
                    <a:pt x="2681" y="3366"/>
                  </a:cubicBezTo>
                  <a:cubicBezTo>
                    <a:pt x="2642" y="3338"/>
                    <a:pt x="2642" y="3338"/>
                    <a:pt x="2642" y="3338"/>
                  </a:cubicBezTo>
                  <a:cubicBezTo>
                    <a:pt x="2600" y="3358"/>
                    <a:pt x="2600" y="3358"/>
                    <a:pt x="2600" y="3358"/>
                  </a:cubicBezTo>
                  <a:cubicBezTo>
                    <a:pt x="2600" y="3390"/>
                    <a:pt x="2600" y="3390"/>
                    <a:pt x="2600" y="3390"/>
                  </a:cubicBezTo>
                  <a:cubicBezTo>
                    <a:pt x="2577" y="3411"/>
                    <a:pt x="2577" y="3411"/>
                    <a:pt x="2577" y="3411"/>
                  </a:cubicBezTo>
                  <a:cubicBezTo>
                    <a:pt x="2557" y="3428"/>
                    <a:pt x="2557" y="3428"/>
                    <a:pt x="2557" y="3428"/>
                  </a:cubicBezTo>
                  <a:cubicBezTo>
                    <a:pt x="2557" y="3465"/>
                    <a:pt x="2557" y="3465"/>
                    <a:pt x="2557" y="3465"/>
                  </a:cubicBezTo>
                  <a:cubicBezTo>
                    <a:pt x="2575" y="3478"/>
                    <a:pt x="2575" y="3478"/>
                    <a:pt x="2575" y="3478"/>
                  </a:cubicBezTo>
                  <a:cubicBezTo>
                    <a:pt x="2590" y="3525"/>
                    <a:pt x="2590" y="3525"/>
                    <a:pt x="2590" y="3525"/>
                  </a:cubicBezTo>
                  <a:cubicBezTo>
                    <a:pt x="2577" y="3519"/>
                    <a:pt x="2577" y="3519"/>
                    <a:pt x="2577" y="3519"/>
                  </a:cubicBezTo>
                  <a:cubicBezTo>
                    <a:pt x="2557" y="3505"/>
                    <a:pt x="2557" y="3505"/>
                    <a:pt x="2557" y="3505"/>
                  </a:cubicBezTo>
                  <a:cubicBezTo>
                    <a:pt x="2543" y="3505"/>
                    <a:pt x="2543" y="3505"/>
                    <a:pt x="2543" y="3505"/>
                  </a:cubicBezTo>
                  <a:cubicBezTo>
                    <a:pt x="2503" y="3549"/>
                    <a:pt x="2503" y="3549"/>
                    <a:pt x="2503" y="3549"/>
                  </a:cubicBezTo>
                  <a:cubicBezTo>
                    <a:pt x="2503" y="3618"/>
                    <a:pt x="2503" y="3618"/>
                    <a:pt x="2503" y="3618"/>
                  </a:cubicBezTo>
                  <a:cubicBezTo>
                    <a:pt x="2518" y="3648"/>
                    <a:pt x="2518" y="3648"/>
                    <a:pt x="2518" y="3648"/>
                  </a:cubicBezTo>
                  <a:cubicBezTo>
                    <a:pt x="2532" y="3697"/>
                    <a:pt x="2532" y="3697"/>
                    <a:pt x="2532" y="3697"/>
                  </a:cubicBezTo>
                  <a:cubicBezTo>
                    <a:pt x="2548" y="3727"/>
                    <a:pt x="2548" y="3727"/>
                    <a:pt x="2548" y="3727"/>
                  </a:cubicBezTo>
                  <a:cubicBezTo>
                    <a:pt x="2545" y="3742"/>
                    <a:pt x="2545" y="3742"/>
                    <a:pt x="2545" y="3742"/>
                  </a:cubicBezTo>
                  <a:cubicBezTo>
                    <a:pt x="2521" y="3790"/>
                    <a:pt x="2521" y="3790"/>
                    <a:pt x="2521" y="3790"/>
                  </a:cubicBezTo>
                  <a:cubicBezTo>
                    <a:pt x="2503" y="3859"/>
                    <a:pt x="2503" y="3859"/>
                    <a:pt x="2503" y="3859"/>
                  </a:cubicBezTo>
                  <a:cubicBezTo>
                    <a:pt x="2521" y="3898"/>
                    <a:pt x="2521" y="3898"/>
                    <a:pt x="2521" y="3898"/>
                  </a:cubicBezTo>
                  <a:cubicBezTo>
                    <a:pt x="2559" y="3936"/>
                    <a:pt x="2559" y="3936"/>
                    <a:pt x="2559" y="3936"/>
                  </a:cubicBezTo>
                  <a:cubicBezTo>
                    <a:pt x="2626" y="3979"/>
                    <a:pt x="2626" y="3979"/>
                    <a:pt x="2626" y="3979"/>
                  </a:cubicBezTo>
                  <a:cubicBezTo>
                    <a:pt x="2678" y="3986"/>
                    <a:pt x="2678" y="3986"/>
                    <a:pt x="2678" y="3986"/>
                  </a:cubicBezTo>
                  <a:cubicBezTo>
                    <a:pt x="2690" y="3979"/>
                    <a:pt x="2690" y="3979"/>
                    <a:pt x="2690" y="3979"/>
                  </a:cubicBezTo>
                  <a:cubicBezTo>
                    <a:pt x="2735" y="4011"/>
                    <a:pt x="2735" y="4011"/>
                    <a:pt x="2735" y="4011"/>
                  </a:cubicBezTo>
                  <a:cubicBezTo>
                    <a:pt x="2762" y="4024"/>
                    <a:pt x="2762" y="4024"/>
                    <a:pt x="2762" y="4024"/>
                  </a:cubicBezTo>
                  <a:cubicBezTo>
                    <a:pt x="2852" y="4022"/>
                    <a:pt x="2852" y="4022"/>
                    <a:pt x="2852" y="4022"/>
                  </a:cubicBezTo>
                  <a:cubicBezTo>
                    <a:pt x="2864" y="4031"/>
                    <a:pt x="2864" y="4031"/>
                    <a:pt x="2864" y="4031"/>
                  </a:cubicBezTo>
                  <a:cubicBezTo>
                    <a:pt x="2846" y="4063"/>
                    <a:pt x="2846" y="4063"/>
                    <a:pt x="2846" y="4063"/>
                  </a:cubicBezTo>
                  <a:cubicBezTo>
                    <a:pt x="2798" y="4065"/>
                    <a:pt x="2798" y="4065"/>
                    <a:pt x="2798" y="4065"/>
                  </a:cubicBezTo>
                  <a:cubicBezTo>
                    <a:pt x="2780" y="4087"/>
                    <a:pt x="2780" y="4087"/>
                    <a:pt x="2780" y="4087"/>
                  </a:cubicBezTo>
                  <a:cubicBezTo>
                    <a:pt x="2776" y="4108"/>
                    <a:pt x="2776" y="4108"/>
                    <a:pt x="2776" y="4108"/>
                  </a:cubicBezTo>
                  <a:cubicBezTo>
                    <a:pt x="2767" y="4148"/>
                    <a:pt x="2767" y="4148"/>
                    <a:pt x="2767" y="4148"/>
                  </a:cubicBezTo>
                  <a:cubicBezTo>
                    <a:pt x="2746" y="4178"/>
                    <a:pt x="2746" y="4178"/>
                    <a:pt x="2746" y="4178"/>
                  </a:cubicBezTo>
                  <a:cubicBezTo>
                    <a:pt x="2749" y="4196"/>
                    <a:pt x="2749" y="4196"/>
                    <a:pt x="2749" y="4196"/>
                  </a:cubicBezTo>
                  <a:cubicBezTo>
                    <a:pt x="2758" y="4227"/>
                    <a:pt x="2758" y="4227"/>
                    <a:pt x="2758" y="4227"/>
                  </a:cubicBezTo>
                  <a:cubicBezTo>
                    <a:pt x="2794" y="4227"/>
                    <a:pt x="2794" y="4227"/>
                    <a:pt x="2794" y="4227"/>
                  </a:cubicBezTo>
                  <a:cubicBezTo>
                    <a:pt x="2798" y="4214"/>
                    <a:pt x="2798" y="4214"/>
                    <a:pt x="2798" y="4214"/>
                  </a:cubicBezTo>
                  <a:cubicBezTo>
                    <a:pt x="2805" y="4182"/>
                    <a:pt x="2805" y="4182"/>
                    <a:pt x="2805" y="4182"/>
                  </a:cubicBezTo>
                  <a:cubicBezTo>
                    <a:pt x="2811" y="4171"/>
                    <a:pt x="2811" y="4171"/>
                    <a:pt x="2811" y="4171"/>
                  </a:cubicBezTo>
                  <a:cubicBezTo>
                    <a:pt x="2823" y="4176"/>
                    <a:pt x="2823" y="4176"/>
                    <a:pt x="2823" y="4176"/>
                  </a:cubicBezTo>
                  <a:cubicBezTo>
                    <a:pt x="2836" y="4187"/>
                    <a:pt x="2836" y="4187"/>
                    <a:pt x="2836" y="4187"/>
                  </a:cubicBezTo>
                  <a:cubicBezTo>
                    <a:pt x="2845" y="4209"/>
                    <a:pt x="2845" y="4209"/>
                    <a:pt x="2845" y="4209"/>
                  </a:cubicBezTo>
                  <a:cubicBezTo>
                    <a:pt x="2861" y="4247"/>
                    <a:pt x="2861" y="4247"/>
                    <a:pt x="2861" y="4247"/>
                  </a:cubicBezTo>
                  <a:cubicBezTo>
                    <a:pt x="2843" y="4277"/>
                    <a:pt x="2843" y="4277"/>
                    <a:pt x="2843" y="4277"/>
                  </a:cubicBezTo>
                  <a:cubicBezTo>
                    <a:pt x="2827" y="4300"/>
                    <a:pt x="2827" y="4300"/>
                    <a:pt x="2827" y="4300"/>
                  </a:cubicBezTo>
                  <a:cubicBezTo>
                    <a:pt x="2798" y="4331"/>
                    <a:pt x="2798" y="4331"/>
                    <a:pt x="2798" y="4331"/>
                  </a:cubicBezTo>
                  <a:cubicBezTo>
                    <a:pt x="2793" y="4354"/>
                    <a:pt x="2793" y="4354"/>
                    <a:pt x="2793" y="4354"/>
                  </a:cubicBezTo>
                  <a:cubicBezTo>
                    <a:pt x="2787" y="4387"/>
                    <a:pt x="2787" y="4387"/>
                    <a:pt x="2787" y="4387"/>
                  </a:cubicBezTo>
                  <a:cubicBezTo>
                    <a:pt x="2764" y="4401"/>
                    <a:pt x="2764" y="4401"/>
                    <a:pt x="2764" y="4401"/>
                  </a:cubicBezTo>
                  <a:cubicBezTo>
                    <a:pt x="2742" y="4415"/>
                    <a:pt x="2742" y="4415"/>
                    <a:pt x="2742" y="4415"/>
                  </a:cubicBezTo>
                  <a:cubicBezTo>
                    <a:pt x="2719" y="4430"/>
                    <a:pt x="2719" y="4430"/>
                    <a:pt x="2719" y="4430"/>
                  </a:cubicBezTo>
                  <a:cubicBezTo>
                    <a:pt x="2697" y="4440"/>
                    <a:pt x="2697" y="4440"/>
                    <a:pt x="2697" y="4440"/>
                  </a:cubicBezTo>
                  <a:cubicBezTo>
                    <a:pt x="2668" y="4457"/>
                    <a:pt x="2668" y="4457"/>
                    <a:pt x="2668" y="4457"/>
                  </a:cubicBezTo>
                  <a:cubicBezTo>
                    <a:pt x="2660" y="4514"/>
                    <a:pt x="2660" y="4514"/>
                    <a:pt x="2660" y="4514"/>
                  </a:cubicBezTo>
                  <a:cubicBezTo>
                    <a:pt x="2668" y="4557"/>
                    <a:pt x="2668" y="4557"/>
                    <a:pt x="2668" y="4557"/>
                  </a:cubicBezTo>
                  <a:cubicBezTo>
                    <a:pt x="2688" y="4600"/>
                    <a:pt x="2688" y="4600"/>
                    <a:pt x="2688" y="4600"/>
                  </a:cubicBezTo>
                  <a:cubicBezTo>
                    <a:pt x="2703" y="4638"/>
                    <a:pt x="2703" y="4638"/>
                    <a:pt x="2703" y="4638"/>
                  </a:cubicBezTo>
                  <a:cubicBezTo>
                    <a:pt x="2701" y="4731"/>
                    <a:pt x="2701" y="4731"/>
                    <a:pt x="2701" y="4731"/>
                  </a:cubicBezTo>
                  <a:cubicBezTo>
                    <a:pt x="2676" y="4722"/>
                    <a:pt x="2676" y="4722"/>
                    <a:pt x="2676" y="4722"/>
                  </a:cubicBezTo>
                  <a:cubicBezTo>
                    <a:pt x="2652" y="4676"/>
                    <a:pt x="2652" y="4676"/>
                    <a:pt x="2652" y="4676"/>
                  </a:cubicBezTo>
                  <a:cubicBezTo>
                    <a:pt x="2626" y="4654"/>
                    <a:pt x="2626" y="4654"/>
                    <a:pt x="2626" y="4654"/>
                  </a:cubicBezTo>
                  <a:cubicBezTo>
                    <a:pt x="2593" y="4611"/>
                    <a:pt x="2593" y="4611"/>
                    <a:pt x="2593" y="4611"/>
                  </a:cubicBezTo>
                  <a:cubicBezTo>
                    <a:pt x="2591" y="4584"/>
                    <a:pt x="2591" y="4584"/>
                    <a:pt x="2591" y="4584"/>
                  </a:cubicBezTo>
                  <a:cubicBezTo>
                    <a:pt x="2590" y="4570"/>
                    <a:pt x="2590" y="4570"/>
                    <a:pt x="2590" y="4570"/>
                  </a:cubicBezTo>
                  <a:cubicBezTo>
                    <a:pt x="2577" y="4541"/>
                    <a:pt x="2577" y="4541"/>
                    <a:pt x="2577" y="4541"/>
                  </a:cubicBezTo>
                  <a:cubicBezTo>
                    <a:pt x="2584" y="4480"/>
                    <a:pt x="2584" y="4480"/>
                    <a:pt x="2584" y="4480"/>
                  </a:cubicBezTo>
                  <a:cubicBezTo>
                    <a:pt x="2597" y="4433"/>
                    <a:pt x="2597" y="4433"/>
                    <a:pt x="2597" y="4433"/>
                  </a:cubicBezTo>
                  <a:cubicBezTo>
                    <a:pt x="2606" y="4419"/>
                    <a:pt x="2606" y="4419"/>
                    <a:pt x="2606" y="4419"/>
                  </a:cubicBezTo>
                  <a:cubicBezTo>
                    <a:pt x="2608" y="4378"/>
                    <a:pt x="2608" y="4378"/>
                    <a:pt x="2608" y="4378"/>
                  </a:cubicBezTo>
                  <a:cubicBezTo>
                    <a:pt x="2593" y="4378"/>
                    <a:pt x="2593" y="4378"/>
                    <a:pt x="2593" y="4378"/>
                  </a:cubicBezTo>
                  <a:cubicBezTo>
                    <a:pt x="2559" y="4397"/>
                    <a:pt x="2559" y="4397"/>
                    <a:pt x="2559" y="4397"/>
                  </a:cubicBezTo>
                  <a:cubicBezTo>
                    <a:pt x="2532" y="4430"/>
                    <a:pt x="2532" y="4430"/>
                    <a:pt x="2532" y="4430"/>
                  </a:cubicBezTo>
                  <a:cubicBezTo>
                    <a:pt x="2514" y="4406"/>
                    <a:pt x="2514" y="4406"/>
                    <a:pt x="2514" y="4406"/>
                  </a:cubicBezTo>
                  <a:cubicBezTo>
                    <a:pt x="2503" y="4392"/>
                    <a:pt x="2503" y="4392"/>
                    <a:pt x="2503" y="4392"/>
                  </a:cubicBezTo>
                  <a:cubicBezTo>
                    <a:pt x="2471" y="4344"/>
                    <a:pt x="2471" y="4344"/>
                    <a:pt x="2471" y="4344"/>
                  </a:cubicBezTo>
                  <a:cubicBezTo>
                    <a:pt x="2450" y="4331"/>
                    <a:pt x="2450" y="4331"/>
                    <a:pt x="2450" y="4331"/>
                  </a:cubicBezTo>
                  <a:cubicBezTo>
                    <a:pt x="2399" y="4331"/>
                    <a:pt x="2399" y="4331"/>
                    <a:pt x="2399" y="4331"/>
                  </a:cubicBezTo>
                  <a:cubicBezTo>
                    <a:pt x="2381" y="4358"/>
                    <a:pt x="2381" y="4358"/>
                    <a:pt x="2381" y="4358"/>
                  </a:cubicBezTo>
                  <a:cubicBezTo>
                    <a:pt x="2358" y="4344"/>
                    <a:pt x="2358" y="4344"/>
                    <a:pt x="2358" y="4344"/>
                  </a:cubicBezTo>
                  <a:cubicBezTo>
                    <a:pt x="2349" y="4344"/>
                    <a:pt x="2349" y="4344"/>
                    <a:pt x="2349" y="4344"/>
                  </a:cubicBezTo>
                  <a:cubicBezTo>
                    <a:pt x="2317" y="4369"/>
                    <a:pt x="2317" y="4369"/>
                    <a:pt x="2317" y="4369"/>
                  </a:cubicBezTo>
                  <a:cubicBezTo>
                    <a:pt x="2333" y="4432"/>
                    <a:pt x="2333" y="4432"/>
                    <a:pt x="2333" y="4432"/>
                  </a:cubicBezTo>
                  <a:cubicBezTo>
                    <a:pt x="2367" y="4448"/>
                    <a:pt x="2367" y="4448"/>
                    <a:pt x="2367" y="4448"/>
                  </a:cubicBezTo>
                  <a:cubicBezTo>
                    <a:pt x="2345" y="4471"/>
                    <a:pt x="2345" y="4471"/>
                    <a:pt x="2345" y="4471"/>
                  </a:cubicBezTo>
                  <a:cubicBezTo>
                    <a:pt x="2399" y="4482"/>
                    <a:pt x="2399" y="4482"/>
                    <a:pt x="2399" y="4482"/>
                  </a:cubicBezTo>
                  <a:cubicBezTo>
                    <a:pt x="2459" y="4512"/>
                    <a:pt x="2459" y="4512"/>
                    <a:pt x="2459" y="4512"/>
                  </a:cubicBezTo>
                  <a:cubicBezTo>
                    <a:pt x="2495" y="4532"/>
                    <a:pt x="2495" y="4532"/>
                    <a:pt x="2495" y="4532"/>
                  </a:cubicBezTo>
                  <a:cubicBezTo>
                    <a:pt x="2485" y="4570"/>
                    <a:pt x="2485" y="4570"/>
                    <a:pt x="2485" y="4570"/>
                  </a:cubicBezTo>
                  <a:cubicBezTo>
                    <a:pt x="2459" y="4591"/>
                    <a:pt x="2459" y="4591"/>
                    <a:pt x="2459" y="4591"/>
                  </a:cubicBezTo>
                  <a:cubicBezTo>
                    <a:pt x="2424" y="4563"/>
                    <a:pt x="2424" y="4563"/>
                    <a:pt x="2424" y="4563"/>
                  </a:cubicBezTo>
                  <a:cubicBezTo>
                    <a:pt x="2379" y="4520"/>
                    <a:pt x="2379" y="4520"/>
                    <a:pt x="2379" y="4520"/>
                  </a:cubicBezTo>
                  <a:cubicBezTo>
                    <a:pt x="2354" y="4500"/>
                    <a:pt x="2354" y="4500"/>
                    <a:pt x="2354" y="4500"/>
                  </a:cubicBezTo>
                  <a:cubicBezTo>
                    <a:pt x="2340" y="4489"/>
                    <a:pt x="2340" y="4489"/>
                    <a:pt x="2340" y="4489"/>
                  </a:cubicBezTo>
                  <a:cubicBezTo>
                    <a:pt x="2317" y="4520"/>
                    <a:pt x="2317" y="4520"/>
                    <a:pt x="2317" y="4520"/>
                  </a:cubicBezTo>
                  <a:cubicBezTo>
                    <a:pt x="2317" y="4548"/>
                    <a:pt x="2317" y="4548"/>
                    <a:pt x="2317" y="4548"/>
                  </a:cubicBezTo>
                  <a:cubicBezTo>
                    <a:pt x="2209" y="4555"/>
                    <a:pt x="2209" y="4555"/>
                    <a:pt x="2209" y="4555"/>
                  </a:cubicBezTo>
                  <a:cubicBezTo>
                    <a:pt x="2191" y="4530"/>
                    <a:pt x="2191" y="4530"/>
                    <a:pt x="2191" y="4530"/>
                  </a:cubicBezTo>
                  <a:cubicBezTo>
                    <a:pt x="2180" y="4527"/>
                    <a:pt x="2180" y="4527"/>
                    <a:pt x="2180" y="4527"/>
                  </a:cubicBezTo>
                  <a:cubicBezTo>
                    <a:pt x="2119" y="4528"/>
                    <a:pt x="2119" y="4528"/>
                    <a:pt x="2119" y="4528"/>
                  </a:cubicBezTo>
                  <a:cubicBezTo>
                    <a:pt x="2105" y="4543"/>
                    <a:pt x="2105" y="4543"/>
                    <a:pt x="2105" y="4543"/>
                  </a:cubicBezTo>
                  <a:cubicBezTo>
                    <a:pt x="2006" y="4546"/>
                    <a:pt x="2006" y="4546"/>
                    <a:pt x="2006" y="4546"/>
                  </a:cubicBezTo>
                  <a:cubicBezTo>
                    <a:pt x="1913" y="4548"/>
                    <a:pt x="1913" y="4548"/>
                    <a:pt x="1913" y="4548"/>
                  </a:cubicBezTo>
                  <a:cubicBezTo>
                    <a:pt x="1864" y="4511"/>
                    <a:pt x="1864" y="4511"/>
                    <a:pt x="1864" y="4511"/>
                  </a:cubicBezTo>
                  <a:cubicBezTo>
                    <a:pt x="1823" y="4475"/>
                    <a:pt x="1823" y="4475"/>
                    <a:pt x="1823" y="4475"/>
                  </a:cubicBezTo>
                  <a:cubicBezTo>
                    <a:pt x="1823" y="4466"/>
                    <a:pt x="1823" y="4466"/>
                    <a:pt x="1823" y="4466"/>
                  </a:cubicBezTo>
                  <a:cubicBezTo>
                    <a:pt x="1839" y="4448"/>
                    <a:pt x="1839" y="4448"/>
                    <a:pt x="1839" y="4448"/>
                  </a:cubicBezTo>
                  <a:cubicBezTo>
                    <a:pt x="1823" y="4432"/>
                    <a:pt x="1823" y="4432"/>
                    <a:pt x="1823" y="4432"/>
                  </a:cubicBezTo>
                  <a:cubicBezTo>
                    <a:pt x="1769" y="4439"/>
                    <a:pt x="1769" y="4439"/>
                    <a:pt x="1769" y="4439"/>
                  </a:cubicBezTo>
                  <a:cubicBezTo>
                    <a:pt x="1753" y="4446"/>
                    <a:pt x="1753" y="4446"/>
                    <a:pt x="1753" y="4446"/>
                  </a:cubicBezTo>
                  <a:cubicBezTo>
                    <a:pt x="1711" y="4455"/>
                    <a:pt x="1711" y="4455"/>
                    <a:pt x="1711" y="4455"/>
                  </a:cubicBezTo>
                  <a:cubicBezTo>
                    <a:pt x="1688" y="4430"/>
                    <a:pt x="1688" y="4430"/>
                    <a:pt x="1688" y="4430"/>
                  </a:cubicBezTo>
                  <a:cubicBezTo>
                    <a:pt x="1688" y="4385"/>
                    <a:pt x="1688" y="4385"/>
                    <a:pt x="1688" y="4385"/>
                  </a:cubicBezTo>
                  <a:cubicBezTo>
                    <a:pt x="1638" y="4354"/>
                    <a:pt x="1638" y="4354"/>
                    <a:pt x="1638" y="4354"/>
                  </a:cubicBezTo>
                  <a:cubicBezTo>
                    <a:pt x="1625" y="4343"/>
                    <a:pt x="1625" y="4343"/>
                    <a:pt x="1625" y="4343"/>
                  </a:cubicBezTo>
                  <a:cubicBezTo>
                    <a:pt x="1609" y="4333"/>
                    <a:pt x="1609" y="4333"/>
                    <a:pt x="1609" y="4333"/>
                  </a:cubicBezTo>
                  <a:cubicBezTo>
                    <a:pt x="1600" y="4302"/>
                    <a:pt x="1600" y="4302"/>
                    <a:pt x="1600" y="4302"/>
                  </a:cubicBezTo>
                  <a:cubicBezTo>
                    <a:pt x="1600" y="4255"/>
                    <a:pt x="1600" y="4255"/>
                    <a:pt x="1600" y="4255"/>
                  </a:cubicBezTo>
                  <a:cubicBezTo>
                    <a:pt x="1589" y="4227"/>
                    <a:pt x="1589" y="4227"/>
                    <a:pt x="1589" y="4227"/>
                  </a:cubicBezTo>
                  <a:cubicBezTo>
                    <a:pt x="1573" y="4203"/>
                    <a:pt x="1573" y="4203"/>
                    <a:pt x="1573" y="4203"/>
                  </a:cubicBezTo>
                  <a:cubicBezTo>
                    <a:pt x="1550" y="4184"/>
                    <a:pt x="1550" y="4184"/>
                    <a:pt x="1550" y="4184"/>
                  </a:cubicBezTo>
                  <a:cubicBezTo>
                    <a:pt x="1526" y="4182"/>
                    <a:pt x="1526" y="4182"/>
                    <a:pt x="1526" y="4182"/>
                  </a:cubicBezTo>
                  <a:cubicBezTo>
                    <a:pt x="1507" y="4200"/>
                    <a:pt x="1507" y="4200"/>
                    <a:pt x="1507" y="4200"/>
                  </a:cubicBezTo>
                  <a:cubicBezTo>
                    <a:pt x="1507" y="4200"/>
                    <a:pt x="1483" y="4207"/>
                    <a:pt x="1478" y="4212"/>
                  </a:cubicBezTo>
                  <a:cubicBezTo>
                    <a:pt x="1473" y="4218"/>
                    <a:pt x="1420" y="4241"/>
                    <a:pt x="1420" y="4241"/>
                  </a:cubicBezTo>
                  <a:cubicBezTo>
                    <a:pt x="1329" y="4243"/>
                    <a:pt x="1329" y="4243"/>
                    <a:pt x="1329" y="4243"/>
                  </a:cubicBezTo>
                  <a:cubicBezTo>
                    <a:pt x="1302" y="4255"/>
                    <a:pt x="1302" y="4255"/>
                    <a:pt x="1302" y="4255"/>
                  </a:cubicBezTo>
                  <a:cubicBezTo>
                    <a:pt x="1268" y="4284"/>
                    <a:pt x="1268" y="4284"/>
                    <a:pt x="1268" y="4284"/>
                  </a:cubicBezTo>
                  <a:cubicBezTo>
                    <a:pt x="1268" y="4352"/>
                    <a:pt x="1268" y="4352"/>
                    <a:pt x="1268" y="4352"/>
                  </a:cubicBezTo>
                  <a:cubicBezTo>
                    <a:pt x="1282" y="4367"/>
                    <a:pt x="1282" y="4367"/>
                    <a:pt x="1282" y="4367"/>
                  </a:cubicBezTo>
                  <a:cubicBezTo>
                    <a:pt x="1302" y="4379"/>
                    <a:pt x="1302" y="4379"/>
                    <a:pt x="1302" y="4379"/>
                  </a:cubicBezTo>
                  <a:cubicBezTo>
                    <a:pt x="1338" y="4399"/>
                    <a:pt x="1338" y="4399"/>
                    <a:pt x="1338" y="4399"/>
                  </a:cubicBezTo>
                  <a:cubicBezTo>
                    <a:pt x="1369" y="4390"/>
                    <a:pt x="1369" y="4390"/>
                    <a:pt x="1369" y="4390"/>
                  </a:cubicBezTo>
                  <a:cubicBezTo>
                    <a:pt x="1383" y="4365"/>
                    <a:pt x="1383" y="4365"/>
                    <a:pt x="1383" y="4365"/>
                  </a:cubicBezTo>
                  <a:cubicBezTo>
                    <a:pt x="1394" y="4345"/>
                    <a:pt x="1394" y="4345"/>
                    <a:pt x="1394" y="4345"/>
                  </a:cubicBezTo>
                  <a:cubicBezTo>
                    <a:pt x="1394" y="4345"/>
                    <a:pt x="1408" y="4336"/>
                    <a:pt x="1413" y="4336"/>
                  </a:cubicBezTo>
                  <a:cubicBezTo>
                    <a:pt x="1419" y="4336"/>
                    <a:pt x="1449" y="4336"/>
                    <a:pt x="1449" y="4336"/>
                  </a:cubicBezTo>
                  <a:cubicBezTo>
                    <a:pt x="1449" y="4336"/>
                    <a:pt x="1467" y="4331"/>
                    <a:pt x="1476" y="4326"/>
                  </a:cubicBezTo>
                  <a:cubicBezTo>
                    <a:pt x="1485" y="4320"/>
                    <a:pt x="1505" y="4315"/>
                    <a:pt x="1505" y="4315"/>
                  </a:cubicBezTo>
                  <a:cubicBezTo>
                    <a:pt x="1525" y="4304"/>
                    <a:pt x="1525" y="4304"/>
                    <a:pt x="1525" y="4304"/>
                  </a:cubicBezTo>
                  <a:cubicBezTo>
                    <a:pt x="1539" y="4290"/>
                    <a:pt x="1539" y="4290"/>
                    <a:pt x="1539" y="4290"/>
                  </a:cubicBezTo>
                  <a:cubicBezTo>
                    <a:pt x="1550" y="4284"/>
                    <a:pt x="1550" y="4284"/>
                    <a:pt x="1550" y="4284"/>
                  </a:cubicBezTo>
                  <a:cubicBezTo>
                    <a:pt x="1562" y="4288"/>
                    <a:pt x="1562" y="4288"/>
                    <a:pt x="1562" y="4288"/>
                  </a:cubicBezTo>
                  <a:cubicBezTo>
                    <a:pt x="1566" y="4311"/>
                    <a:pt x="1566" y="4311"/>
                    <a:pt x="1566" y="4311"/>
                  </a:cubicBezTo>
                  <a:cubicBezTo>
                    <a:pt x="1534" y="4340"/>
                    <a:pt x="1534" y="4340"/>
                    <a:pt x="1534" y="4340"/>
                  </a:cubicBezTo>
                  <a:cubicBezTo>
                    <a:pt x="1534" y="4340"/>
                    <a:pt x="1499" y="4360"/>
                    <a:pt x="1494" y="4363"/>
                  </a:cubicBezTo>
                  <a:cubicBezTo>
                    <a:pt x="1489" y="4367"/>
                    <a:pt x="1458" y="4403"/>
                    <a:pt x="1458" y="4403"/>
                  </a:cubicBezTo>
                  <a:cubicBezTo>
                    <a:pt x="1377" y="4426"/>
                    <a:pt x="1377" y="4426"/>
                    <a:pt x="1377" y="4426"/>
                  </a:cubicBezTo>
                  <a:cubicBezTo>
                    <a:pt x="1336" y="4444"/>
                    <a:pt x="1336" y="4444"/>
                    <a:pt x="1336" y="4444"/>
                  </a:cubicBezTo>
                  <a:cubicBezTo>
                    <a:pt x="1322" y="4491"/>
                    <a:pt x="1322" y="4491"/>
                    <a:pt x="1322" y="4491"/>
                  </a:cubicBezTo>
                  <a:cubicBezTo>
                    <a:pt x="1329" y="4520"/>
                    <a:pt x="1329" y="4520"/>
                    <a:pt x="1329" y="4520"/>
                  </a:cubicBezTo>
                  <a:cubicBezTo>
                    <a:pt x="1345" y="4539"/>
                    <a:pt x="1345" y="4539"/>
                    <a:pt x="1345" y="4539"/>
                  </a:cubicBezTo>
                  <a:cubicBezTo>
                    <a:pt x="1354" y="4577"/>
                    <a:pt x="1354" y="4577"/>
                    <a:pt x="1354" y="4577"/>
                  </a:cubicBezTo>
                  <a:cubicBezTo>
                    <a:pt x="1356" y="4640"/>
                    <a:pt x="1356" y="4640"/>
                    <a:pt x="1356" y="4640"/>
                  </a:cubicBezTo>
                  <a:cubicBezTo>
                    <a:pt x="1369" y="4660"/>
                    <a:pt x="1369" y="4660"/>
                    <a:pt x="1369" y="4660"/>
                  </a:cubicBezTo>
                  <a:cubicBezTo>
                    <a:pt x="1358" y="4726"/>
                    <a:pt x="1358" y="4726"/>
                    <a:pt x="1358" y="4726"/>
                  </a:cubicBezTo>
                  <a:cubicBezTo>
                    <a:pt x="1325" y="4715"/>
                    <a:pt x="1325" y="4715"/>
                    <a:pt x="1325" y="4715"/>
                  </a:cubicBezTo>
                  <a:cubicBezTo>
                    <a:pt x="1302" y="4731"/>
                    <a:pt x="1302" y="4731"/>
                    <a:pt x="1302" y="4731"/>
                  </a:cubicBezTo>
                  <a:cubicBezTo>
                    <a:pt x="1302" y="4780"/>
                    <a:pt x="1302" y="4780"/>
                    <a:pt x="1302" y="4780"/>
                  </a:cubicBezTo>
                  <a:cubicBezTo>
                    <a:pt x="1316" y="4791"/>
                    <a:pt x="1316" y="4791"/>
                    <a:pt x="1316" y="4791"/>
                  </a:cubicBezTo>
                  <a:cubicBezTo>
                    <a:pt x="1329" y="4819"/>
                    <a:pt x="1329" y="4819"/>
                    <a:pt x="1329" y="4819"/>
                  </a:cubicBezTo>
                  <a:cubicBezTo>
                    <a:pt x="1359" y="4857"/>
                    <a:pt x="1359" y="4857"/>
                    <a:pt x="1359" y="4857"/>
                  </a:cubicBezTo>
                  <a:cubicBezTo>
                    <a:pt x="1350" y="4906"/>
                    <a:pt x="1350" y="4906"/>
                    <a:pt x="1350" y="4906"/>
                  </a:cubicBezTo>
                  <a:cubicBezTo>
                    <a:pt x="1313" y="4877"/>
                    <a:pt x="1313" y="4877"/>
                    <a:pt x="1313" y="4877"/>
                  </a:cubicBezTo>
                  <a:cubicBezTo>
                    <a:pt x="1302" y="4845"/>
                    <a:pt x="1302" y="4845"/>
                    <a:pt x="1302" y="4845"/>
                  </a:cubicBezTo>
                  <a:cubicBezTo>
                    <a:pt x="1302" y="4828"/>
                    <a:pt x="1302" y="4828"/>
                    <a:pt x="1302" y="4828"/>
                  </a:cubicBezTo>
                  <a:cubicBezTo>
                    <a:pt x="1280" y="4793"/>
                    <a:pt x="1280" y="4793"/>
                    <a:pt x="1280" y="4793"/>
                  </a:cubicBezTo>
                  <a:cubicBezTo>
                    <a:pt x="1268" y="4769"/>
                    <a:pt x="1268" y="4769"/>
                    <a:pt x="1268" y="4769"/>
                  </a:cubicBezTo>
                  <a:cubicBezTo>
                    <a:pt x="1239" y="4740"/>
                    <a:pt x="1239" y="4740"/>
                    <a:pt x="1239" y="4740"/>
                  </a:cubicBezTo>
                  <a:cubicBezTo>
                    <a:pt x="1239" y="4715"/>
                    <a:pt x="1239" y="4715"/>
                    <a:pt x="1239" y="4715"/>
                  </a:cubicBezTo>
                  <a:cubicBezTo>
                    <a:pt x="1239" y="4715"/>
                    <a:pt x="1223" y="4701"/>
                    <a:pt x="1228" y="4694"/>
                  </a:cubicBezTo>
                  <a:cubicBezTo>
                    <a:pt x="1234" y="4687"/>
                    <a:pt x="1230" y="4678"/>
                    <a:pt x="1243" y="4678"/>
                  </a:cubicBezTo>
                  <a:cubicBezTo>
                    <a:pt x="1255" y="4678"/>
                    <a:pt x="1279" y="4681"/>
                    <a:pt x="1279" y="4681"/>
                  </a:cubicBezTo>
                  <a:cubicBezTo>
                    <a:pt x="1291" y="4663"/>
                    <a:pt x="1291" y="4663"/>
                    <a:pt x="1291" y="4663"/>
                  </a:cubicBezTo>
                  <a:cubicBezTo>
                    <a:pt x="1288" y="4625"/>
                    <a:pt x="1288" y="4625"/>
                    <a:pt x="1288" y="4625"/>
                  </a:cubicBezTo>
                  <a:cubicBezTo>
                    <a:pt x="1264" y="4591"/>
                    <a:pt x="1264" y="4591"/>
                    <a:pt x="1264" y="4591"/>
                  </a:cubicBezTo>
                  <a:cubicBezTo>
                    <a:pt x="1253" y="4572"/>
                    <a:pt x="1253" y="4572"/>
                    <a:pt x="1253" y="4572"/>
                  </a:cubicBezTo>
                  <a:cubicBezTo>
                    <a:pt x="1237" y="4559"/>
                    <a:pt x="1237" y="4559"/>
                    <a:pt x="1237" y="4559"/>
                  </a:cubicBezTo>
                  <a:cubicBezTo>
                    <a:pt x="1203" y="4555"/>
                    <a:pt x="1203" y="4555"/>
                    <a:pt x="1203" y="4555"/>
                  </a:cubicBezTo>
                  <a:cubicBezTo>
                    <a:pt x="1203" y="4516"/>
                    <a:pt x="1203" y="4516"/>
                    <a:pt x="1203" y="4516"/>
                  </a:cubicBezTo>
                  <a:cubicBezTo>
                    <a:pt x="1191" y="4484"/>
                    <a:pt x="1191" y="4484"/>
                    <a:pt x="1191" y="4484"/>
                  </a:cubicBezTo>
                  <a:cubicBezTo>
                    <a:pt x="1147" y="4494"/>
                    <a:pt x="1147" y="4494"/>
                    <a:pt x="1147" y="4494"/>
                  </a:cubicBezTo>
                  <a:cubicBezTo>
                    <a:pt x="1104" y="4396"/>
                    <a:pt x="1104" y="4396"/>
                    <a:pt x="1104" y="4396"/>
                  </a:cubicBezTo>
                  <a:cubicBezTo>
                    <a:pt x="1063" y="4399"/>
                    <a:pt x="1063" y="4399"/>
                    <a:pt x="1063" y="4399"/>
                  </a:cubicBezTo>
                  <a:cubicBezTo>
                    <a:pt x="1040" y="4419"/>
                    <a:pt x="1040" y="4419"/>
                    <a:pt x="1040" y="4419"/>
                  </a:cubicBezTo>
                  <a:cubicBezTo>
                    <a:pt x="1000" y="4451"/>
                    <a:pt x="1000" y="4451"/>
                    <a:pt x="1000" y="4451"/>
                  </a:cubicBezTo>
                  <a:cubicBezTo>
                    <a:pt x="966" y="4451"/>
                    <a:pt x="966" y="4451"/>
                    <a:pt x="966" y="4451"/>
                  </a:cubicBezTo>
                  <a:cubicBezTo>
                    <a:pt x="878" y="4440"/>
                    <a:pt x="878" y="4440"/>
                    <a:pt x="878" y="4440"/>
                  </a:cubicBezTo>
                  <a:cubicBezTo>
                    <a:pt x="810" y="4435"/>
                    <a:pt x="810" y="4435"/>
                    <a:pt x="810" y="4435"/>
                  </a:cubicBezTo>
                  <a:cubicBezTo>
                    <a:pt x="772" y="4419"/>
                    <a:pt x="772" y="4419"/>
                    <a:pt x="772" y="4419"/>
                  </a:cubicBezTo>
                  <a:cubicBezTo>
                    <a:pt x="731" y="4401"/>
                    <a:pt x="731" y="4401"/>
                    <a:pt x="731" y="4401"/>
                  </a:cubicBezTo>
                  <a:cubicBezTo>
                    <a:pt x="731" y="4401"/>
                    <a:pt x="707" y="4406"/>
                    <a:pt x="702" y="4408"/>
                  </a:cubicBezTo>
                  <a:cubicBezTo>
                    <a:pt x="697" y="4410"/>
                    <a:pt x="648" y="4397"/>
                    <a:pt x="648" y="4397"/>
                  </a:cubicBezTo>
                  <a:cubicBezTo>
                    <a:pt x="583" y="4374"/>
                    <a:pt x="583" y="4374"/>
                    <a:pt x="583" y="4374"/>
                  </a:cubicBezTo>
                  <a:cubicBezTo>
                    <a:pt x="557" y="4356"/>
                    <a:pt x="557" y="4356"/>
                    <a:pt x="557" y="4356"/>
                  </a:cubicBezTo>
                  <a:cubicBezTo>
                    <a:pt x="557" y="4356"/>
                    <a:pt x="537" y="4336"/>
                    <a:pt x="542" y="4331"/>
                  </a:cubicBezTo>
                  <a:cubicBezTo>
                    <a:pt x="548" y="4326"/>
                    <a:pt x="567" y="4277"/>
                    <a:pt x="567" y="4277"/>
                  </a:cubicBezTo>
                  <a:cubicBezTo>
                    <a:pt x="594" y="4247"/>
                    <a:pt x="594" y="4247"/>
                    <a:pt x="594" y="4247"/>
                  </a:cubicBezTo>
                  <a:cubicBezTo>
                    <a:pt x="594" y="4247"/>
                    <a:pt x="632" y="4254"/>
                    <a:pt x="637" y="4250"/>
                  </a:cubicBezTo>
                  <a:cubicBezTo>
                    <a:pt x="643" y="4247"/>
                    <a:pt x="684" y="4238"/>
                    <a:pt x="684" y="4238"/>
                  </a:cubicBezTo>
                  <a:cubicBezTo>
                    <a:pt x="700" y="4245"/>
                    <a:pt x="700" y="4245"/>
                    <a:pt x="700" y="4245"/>
                  </a:cubicBezTo>
                  <a:cubicBezTo>
                    <a:pt x="716" y="4220"/>
                    <a:pt x="716" y="4220"/>
                    <a:pt x="716" y="4220"/>
                  </a:cubicBezTo>
                  <a:cubicBezTo>
                    <a:pt x="713" y="4167"/>
                    <a:pt x="713" y="4167"/>
                    <a:pt x="713" y="4167"/>
                  </a:cubicBezTo>
                  <a:cubicBezTo>
                    <a:pt x="664" y="4103"/>
                    <a:pt x="664" y="4103"/>
                    <a:pt x="664" y="4103"/>
                  </a:cubicBezTo>
                  <a:cubicBezTo>
                    <a:pt x="601" y="4044"/>
                    <a:pt x="601" y="4044"/>
                    <a:pt x="601" y="4044"/>
                  </a:cubicBezTo>
                  <a:cubicBezTo>
                    <a:pt x="541" y="4015"/>
                    <a:pt x="541" y="4015"/>
                    <a:pt x="541" y="4015"/>
                  </a:cubicBezTo>
                  <a:cubicBezTo>
                    <a:pt x="522" y="4033"/>
                    <a:pt x="522" y="4033"/>
                    <a:pt x="522" y="4033"/>
                  </a:cubicBezTo>
                  <a:cubicBezTo>
                    <a:pt x="499" y="4044"/>
                    <a:pt x="499" y="4044"/>
                    <a:pt x="499" y="4044"/>
                  </a:cubicBezTo>
                  <a:cubicBezTo>
                    <a:pt x="456" y="4020"/>
                    <a:pt x="456" y="4020"/>
                    <a:pt x="456" y="4020"/>
                  </a:cubicBezTo>
                  <a:cubicBezTo>
                    <a:pt x="388" y="3984"/>
                    <a:pt x="388" y="3984"/>
                    <a:pt x="388" y="3984"/>
                  </a:cubicBezTo>
                  <a:cubicBezTo>
                    <a:pt x="355" y="3950"/>
                    <a:pt x="355" y="3950"/>
                    <a:pt x="355" y="3950"/>
                  </a:cubicBezTo>
                  <a:cubicBezTo>
                    <a:pt x="307" y="3911"/>
                    <a:pt x="307" y="3911"/>
                    <a:pt x="307" y="3911"/>
                  </a:cubicBezTo>
                  <a:cubicBezTo>
                    <a:pt x="298" y="3868"/>
                    <a:pt x="298" y="3868"/>
                    <a:pt x="298" y="3868"/>
                  </a:cubicBezTo>
                  <a:cubicBezTo>
                    <a:pt x="257" y="3839"/>
                    <a:pt x="257" y="3839"/>
                    <a:pt x="257" y="3839"/>
                  </a:cubicBezTo>
                  <a:cubicBezTo>
                    <a:pt x="190" y="3821"/>
                    <a:pt x="190" y="3821"/>
                    <a:pt x="190" y="3821"/>
                  </a:cubicBezTo>
                  <a:cubicBezTo>
                    <a:pt x="168" y="3796"/>
                    <a:pt x="168" y="3796"/>
                    <a:pt x="168" y="3796"/>
                  </a:cubicBezTo>
                  <a:cubicBezTo>
                    <a:pt x="113" y="3804"/>
                    <a:pt x="113" y="3804"/>
                    <a:pt x="113" y="3804"/>
                  </a:cubicBezTo>
                  <a:cubicBezTo>
                    <a:pt x="0" y="4217"/>
                    <a:pt x="0" y="4217"/>
                    <a:pt x="0" y="4217"/>
                  </a:cubicBezTo>
                  <a:cubicBezTo>
                    <a:pt x="799" y="5078"/>
                    <a:pt x="799" y="5078"/>
                    <a:pt x="799" y="5078"/>
                  </a:cubicBezTo>
                  <a:cubicBezTo>
                    <a:pt x="1013" y="5166"/>
                    <a:pt x="1013" y="5166"/>
                    <a:pt x="1013" y="5166"/>
                  </a:cubicBezTo>
                  <a:cubicBezTo>
                    <a:pt x="1164" y="5385"/>
                    <a:pt x="1164" y="5385"/>
                    <a:pt x="1164" y="5385"/>
                  </a:cubicBezTo>
                  <a:cubicBezTo>
                    <a:pt x="1905" y="5565"/>
                    <a:pt x="1905" y="5565"/>
                    <a:pt x="1905" y="5565"/>
                  </a:cubicBezTo>
                  <a:cubicBezTo>
                    <a:pt x="1867" y="6552"/>
                    <a:pt x="1867" y="6552"/>
                    <a:pt x="1867" y="6552"/>
                  </a:cubicBezTo>
                  <a:cubicBezTo>
                    <a:pt x="1867" y="6753"/>
                    <a:pt x="1867" y="6753"/>
                    <a:pt x="1867" y="6753"/>
                  </a:cubicBezTo>
                  <a:cubicBezTo>
                    <a:pt x="2905" y="6742"/>
                    <a:pt x="2905" y="6742"/>
                    <a:pt x="2905" y="6742"/>
                  </a:cubicBezTo>
                  <a:cubicBezTo>
                    <a:pt x="2906" y="6750"/>
                    <a:pt x="2906" y="6750"/>
                    <a:pt x="2906" y="6750"/>
                  </a:cubicBezTo>
                  <a:cubicBezTo>
                    <a:pt x="2906" y="6750"/>
                    <a:pt x="2906" y="6750"/>
                    <a:pt x="2906" y="6750"/>
                  </a:cubicBezTo>
                  <a:cubicBezTo>
                    <a:pt x="2906" y="6651"/>
                    <a:pt x="2906" y="6651"/>
                    <a:pt x="2906" y="6651"/>
                  </a:cubicBezTo>
                  <a:cubicBezTo>
                    <a:pt x="2868" y="6619"/>
                    <a:pt x="2868" y="6619"/>
                    <a:pt x="2868" y="6619"/>
                  </a:cubicBezTo>
                  <a:cubicBezTo>
                    <a:pt x="2868" y="6585"/>
                    <a:pt x="2868" y="6585"/>
                    <a:pt x="2868" y="6585"/>
                  </a:cubicBezTo>
                  <a:cubicBezTo>
                    <a:pt x="2906" y="6585"/>
                    <a:pt x="2906" y="6585"/>
                    <a:pt x="2906" y="6585"/>
                  </a:cubicBezTo>
                  <a:cubicBezTo>
                    <a:pt x="2936" y="6565"/>
                    <a:pt x="2936" y="6565"/>
                    <a:pt x="2936" y="6565"/>
                  </a:cubicBezTo>
                  <a:cubicBezTo>
                    <a:pt x="2947" y="6504"/>
                    <a:pt x="2947" y="6504"/>
                    <a:pt x="2947" y="6504"/>
                  </a:cubicBezTo>
                  <a:cubicBezTo>
                    <a:pt x="2981" y="6430"/>
                    <a:pt x="2981" y="6430"/>
                    <a:pt x="2981" y="6430"/>
                  </a:cubicBezTo>
                  <a:cubicBezTo>
                    <a:pt x="3028" y="6378"/>
                    <a:pt x="3028" y="6378"/>
                    <a:pt x="3028" y="6378"/>
                  </a:cubicBezTo>
                  <a:cubicBezTo>
                    <a:pt x="3017" y="6364"/>
                    <a:pt x="3017" y="6364"/>
                    <a:pt x="3017" y="6364"/>
                  </a:cubicBezTo>
                  <a:cubicBezTo>
                    <a:pt x="3005" y="6326"/>
                    <a:pt x="3005" y="6326"/>
                    <a:pt x="3005" y="6326"/>
                  </a:cubicBezTo>
                  <a:cubicBezTo>
                    <a:pt x="3013" y="6296"/>
                    <a:pt x="3013" y="6296"/>
                    <a:pt x="3013" y="6296"/>
                  </a:cubicBezTo>
                  <a:cubicBezTo>
                    <a:pt x="3035" y="6278"/>
                    <a:pt x="3035" y="6278"/>
                    <a:pt x="3035" y="6278"/>
                  </a:cubicBezTo>
                  <a:cubicBezTo>
                    <a:pt x="3058" y="6240"/>
                    <a:pt x="3058" y="6240"/>
                    <a:pt x="3058" y="6240"/>
                  </a:cubicBezTo>
                  <a:cubicBezTo>
                    <a:pt x="3058" y="6166"/>
                    <a:pt x="3058" y="6166"/>
                    <a:pt x="3058" y="6166"/>
                  </a:cubicBezTo>
                  <a:cubicBezTo>
                    <a:pt x="3130" y="6059"/>
                    <a:pt x="3130" y="6059"/>
                    <a:pt x="3130" y="6059"/>
                  </a:cubicBezTo>
                  <a:cubicBezTo>
                    <a:pt x="3157" y="6016"/>
                    <a:pt x="3157" y="6016"/>
                    <a:pt x="3157" y="6016"/>
                  </a:cubicBezTo>
                  <a:cubicBezTo>
                    <a:pt x="3175" y="6016"/>
                    <a:pt x="3175" y="6016"/>
                    <a:pt x="3175" y="6016"/>
                  </a:cubicBezTo>
                  <a:cubicBezTo>
                    <a:pt x="3215" y="5994"/>
                    <a:pt x="3215" y="5994"/>
                    <a:pt x="3215" y="5994"/>
                  </a:cubicBezTo>
                  <a:cubicBezTo>
                    <a:pt x="3215" y="5953"/>
                    <a:pt x="3215" y="5953"/>
                    <a:pt x="3215" y="5953"/>
                  </a:cubicBezTo>
                  <a:cubicBezTo>
                    <a:pt x="3200" y="5933"/>
                    <a:pt x="3200" y="5933"/>
                    <a:pt x="3200" y="5933"/>
                  </a:cubicBezTo>
                  <a:cubicBezTo>
                    <a:pt x="3182" y="5913"/>
                    <a:pt x="3182" y="5913"/>
                    <a:pt x="3182" y="5913"/>
                  </a:cubicBezTo>
                  <a:cubicBezTo>
                    <a:pt x="3186" y="5902"/>
                    <a:pt x="3186" y="5902"/>
                    <a:pt x="3186" y="5902"/>
                  </a:cubicBezTo>
                  <a:cubicBezTo>
                    <a:pt x="3229" y="5902"/>
                    <a:pt x="3229" y="5902"/>
                    <a:pt x="3229" y="5902"/>
                  </a:cubicBezTo>
                  <a:cubicBezTo>
                    <a:pt x="3283" y="5893"/>
                    <a:pt x="3283" y="5893"/>
                    <a:pt x="3283" y="5893"/>
                  </a:cubicBezTo>
                  <a:cubicBezTo>
                    <a:pt x="3328" y="5872"/>
                    <a:pt x="3328" y="5872"/>
                    <a:pt x="3328" y="5872"/>
                  </a:cubicBezTo>
                  <a:cubicBezTo>
                    <a:pt x="3355" y="5840"/>
                    <a:pt x="3355" y="5840"/>
                    <a:pt x="3355" y="5840"/>
                  </a:cubicBezTo>
                  <a:cubicBezTo>
                    <a:pt x="3355" y="5784"/>
                    <a:pt x="3355" y="5784"/>
                    <a:pt x="3355" y="5784"/>
                  </a:cubicBezTo>
                  <a:cubicBezTo>
                    <a:pt x="3328" y="5730"/>
                    <a:pt x="3328" y="5730"/>
                    <a:pt x="3328" y="5730"/>
                  </a:cubicBezTo>
                  <a:cubicBezTo>
                    <a:pt x="3288" y="5701"/>
                    <a:pt x="3288" y="5701"/>
                    <a:pt x="3288" y="5701"/>
                  </a:cubicBezTo>
                  <a:cubicBezTo>
                    <a:pt x="3224" y="5687"/>
                    <a:pt x="3224" y="5687"/>
                    <a:pt x="3224" y="5687"/>
                  </a:cubicBezTo>
                  <a:cubicBezTo>
                    <a:pt x="3141" y="5658"/>
                    <a:pt x="3141" y="5658"/>
                    <a:pt x="3141" y="5658"/>
                  </a:cubicBezTo>
                  <a:cubicBezTo>
                    <a:pt x="3076" y="5649"/>
                    <a:pt x="3076" y="5649"/>
                    <a:pt x="3076" y="5649"/>
                  </a:cubicBezTo>
                  <a:cubicBezTo>
                    <a:pt x="2974" y="5640"/>
                    <a:pt x="2974" y="5640"/>
                    <a:pt x="2974" y="5640"/>
                  </a:cubicBezTo>
                  <a:cubicBezTo>
                    <a:pt x="2868" y="5628"/>
                    <a:pt x="2868" y="5628"/>
                    <a:pt x="2868" y="5628"/>
                  </a:cubicBezTo>
                  <a:cubicBezTo>
                    <a:pt x="2836" y="5613"/>
                    <a:pt x="2836" y="5613"/>
                    <a:pt x="2836" y="5613"/>
                  </a:cubicBezTo>
                  <a:cubicBezTo>
                    <a:pt x="2796" y="5592"/>
                    <a:pt x="2796" y="5592"/>
                    <a:pt x="2796" y="5592"/>
                  </a:cubicBezTo>
                  <a:cubicBezTo>
                    <a:pt x="2757" y="5584"/>
                    <a:pt x="2757" y="5584"/>
                    <a:pt x="2757" y="5584"/>
                  </a:cubicBezTo>
                  <a:cubicBezTo>
                    <a:pt x="2728" y="5595"/>
                    <a:pt x="2728" y="5595"/>
                    <a:pt x="2728" y="5595"/>
                  </a:cubicBezTo>
                  <a:cubicBezTo>
                    <a:pt x="2696" y="5592"/>
                    <a:pt x="2696" y="5592"/>
                    <a:pt x="2696" y="5592"/>
                  </a:cubicBezTo>
                  <a:cubicBezTo>
                    <a:pt x="2667" y="5574"/>
                    <a:pt x="2667" y="5574"/>
                    <a:pt x="2667" y="5574"/>
                  </a:cubicBezTo>
                  <a:cubicBezTo>
                    <a:pt x="2667" y="5550"/>
                    <a:pt x="2667" y="5550"/>
                    <a:pt x="2667" y="5550"/>
                  </a:cubicBezTo>
                  <a:cubicBezTo>
                    <a:pt x="2676" y="5531"/>
                    <a:pt x="2676" y="5531"/>
                    <a:pt x="2676" y="5531"/>
                  </a:cubicBezTo>
                  <a:cubicBezTo>
                    <a:pt x="2737" y="5531"/>
                    <a:pt x="2737" y="5531"/>
                    <a:pt x="2737" y="5531"/>
                  </a:cubicBezTo>
                  <a:cubicBezTo>
                    <a:pt x="2823" y="5547"/>
                    <a:pt x="2823" y="5547"/>
                    <a:pt x="2823" y="5547"/>
                  </a:cubicBezTo>
                  <a:cubicBezTo>
                    <a:pt x="2845" y="5549"/>
                    <a:pt x="2845" y="5549"/>
                    <a:pt x="2845" y="5549"/>
                  </a:cubicBezTo>
                  <a:cubicBezTo>
                    <a:pt x="2927" y="5602"/>
                    <a:pt x="2927" y="5602"/>
                    <a:pt x="2927" y="5602"/>
                  </a:cubicBezTo>
                  <a:cubicBezTo>
                    <a:pt x="2978" y="5604"/>
                    <a:pt x="2978" y="5604"/>
                    <a:pt x="2978" y="5604"/>
                  </a:cubicBezTo>
                  <a:cubicBezTo>
                    <a:pt x="2994" y="5583"/>
                    <a:pt x="2994" y="5583"/>
                    <a:pt x="2994" y="5583"/>
                  </a:cubicBezTo>
                  <a:cubicBezTo>
                    <a:pt x="3035" y="5583"/>
                    <a:pt x="3035" y="5583"/>
                    <a:pt x="3035" y="5583"/>
                  </a:cubicBezTo>
                  <a:cubicBezTo>
                    <a:pt x="3055" y="5595"/>
                    <a:pt x="3055" y="5595"/>
                    <a:pt x="3055" y="5595"/>
                  </a:cubicBezTo>
                  <a:cubicBezTo>
                    <a:pt x="3094" y="5617"/>
                    <a:pt x="3094" y="5617"/>
                    <a:pt x="3094" y="5617"/>
                  </a:cubicBezTo>
                  <a:cubicBezTo>
                    <a:pt x="3119" y="5628"/>
                    <a:pt x="3119" y="5628"/>
                    <a:pt x="3119" y="5628"/>
                  </a:cubicBezTo>
                  <a:cubicBezTo>
                    <a:pt x="3175" y="5631"/>
                    <a:pt x="3175" y="5631"/>
                    <a:pt x="3175" y="5631"/>
                  </a:cubicBezTo>
                  <a:cubicBezTo>
                    <a:pt x="3225" y="5640"/>
                    <a:pt x="3225" y="5640"/>
                    <a:pt x="3225" y="5640"/>
                  </a:cubicBezTo>
                  <a:cubicBezTo>
                    <a:pt x="3416" y="5658"/>
                    <a:pt x="3416" y="5658"/>
                    <a:pt x="3416" y="5658"/>
                  </a:cubicBezTo>
                  <a:cubicBezTo>
                    <a:pt x="3432" y="5601"/>
                    <a:pt x="3432" y="5601"/>
                    <a:pt x="3432" y="5601"/>
                  </a:cubicBezTo>
                  <a:cubicBezTo>
                    <a:pt x="3445" y="5547"/>
                    <a:pt x="3445" y="5547"/>
                    <a:pt x="3445" y="5547"/>
                  </a:cubicBezTo>
                  <a:cubicBezTo>
                    <a:pt x="3466" y="5522"/>
                    <a:pt x="3466" y="5522"/>
                    <a:pt x="3466" y="5522"/>
                  </a:cubicBezTo>
                  <a:cubicBezTo>
                    <a:pt x="3507" y="5511"/>
                    <a:pt x="3507" y="5511"/>
                    <a:pt x="3507" y="5511"/>
                  </a:cubicBezTo>
                  <a:cubicBezTo>
                    <a:pt x="3556" y="5502"/>
                    <a:pt x="3556" y="5502"/>
                    <a:pt x="3556" y="5502"/>
                  </a:cubicBezTo>
                  <a:cubicBezTo>
                    <a:pt x="3637" y="5502"/>
                    <a:pt x="3637" y="5502"/>
                    <a:pt x="3637" y="5502"/>
                  </a:cubicBezTo>
                  <a:cubicBezTo>
                    <a:pt x="3656" y="5470"/>
                    <a:pt x="3656" y="5470"/>
                    <a:pt x="3656" y="5470"/>
                  </a:cubicBezTo>
                  <a:cubicBezTo>
                    <a:pt x="3664" y="5428"/>
                    <a:pt x="3664" y="5428"/>
                    <a:pt x="3664" y="5428"/>
                  </a:cubicBezTo>
                  <a:cubicBezTo>
                    <a:pt x="3664" y="5364"/>
                    <a:pt x="3664" y="5364"/>
                    <a:pt x="3664" y="5364"/>
                  </a:cubicBezTo>
                  <a:cubicBezTo>
                    <a:pt x="3683" y="5324"/>
                    <a:pt x="3683" y="5324"/>
                    <a:pt x="3683" y="5324"/>
                  </a:cubicBezTo>
                  <a:cubicBezTo>
                    <a:pt x="3691" y="5286"/>
                    <a:pt x="3691" y="5286"/>
                    <a:pt x="3691" y="5286"/>
                  </a:cubicBezTo>
                  <a:cubicBezTo>
                    <a:pt x="3721" y="5240"/>
                    <a:pt x="3721" y="5240"/>
                    <a:pt x="3721" y="5240"/>
                  </a:cubicBezTo>
                  <a:cubicBezTo>
                    <a:pt x="3721" y="5215"/>
                    <a:pt x="3721" y="5215"/>
                    <a:pt x="3721" y="5215"/>
                  </a:cubicBezTo>
                  <a:cubicBezTo>
                    <a:pt x="3721" y="5168"/>
                    <a:pt x="3721" y="5168"/>
                    <a:pt x="3721" y="5168"/>
                  </a:cubicBezTo>
                  <a:cubicBezTo>
                    <a:pt x="3701" y="5143"/>
                    <a:pt x="3701" y="5143"/>
                    <a:pt x="3701" y="5143"/>
                  </a:cubicBezTo>
                  <a:cubicBezTo>
                    <a:pt x="3522" y="5143"/>
                    <a:pt x="3522" y="5143"/>
                    <a:pt x="3522" y="5143"/>
                  </a:cubicBezTo>
                  <a:cubicBezTo>
                    <a:pt x="3482" y="5143"/>
                    <a:pt x="3482" y="5143"/>
                    <a:pt x="3482" y="5143"/>
                  </a:cubicBezTo>
                  <a:cubicBezTo>
                    <a:pt x="3443" y="5143"/>
                    <a:pt x="3443" y="5143"/>
                    <a:pt x="3443" y="5143"/>
                  </a:cubicBezTo>
                  <a:cubicBezTo>
                    <a:pt x="3434" y="5118"/>
                    <a:pt x="3434" y="5118"/>
                    <a:pt x="3434" y="5118"/>
                  </a:cubicBezTo>
                  <a:cubicBezTo>
                    <a:pt x="3418" y="5101"/>
                    <a:pt x="3418" y="5101"/>
                    <a:pt x="3418" y="5101"/>
                  </a:cubicBezTo>
                  <a:cubicBezTo>
                    <a:pt x="3391" y="5076"/>
                    <a:pt x="3391" y="5076"/>
                    <a:pt x="3391" y="5076"/>
                  </a:cubicBezTo>
                  <a:cubicBezTo>
                    <a:pt x="3364" y="5062"/>
                    <a:pt x="3364" y="5062"/>
                    <a:pt x="3364" y="5062"/>
                  </a:cubicBezTo>
                  <a:cubicBezTo>
                    <a:pt x="3339" y="5062"/>
                    <a:pt x="3339" y="5062"/>
                    <a:pt x="3339" y="5062"/>
                  </a:cubicBezTo>
                  <a:cubicBezTo>
                    <a:pt x="3288" y="5048"/>
                    <a:pt x="3288" y="5048"/>
                    <a:pt x="3288" y="5048"/>
                  </a:cubicBezTo>
                  <a:cubicBezTo>
                    <a:pt x="3261" y="5048"/>
                    <a:pt x="3261" y="5048"/>
                    <a:pt x="3261" y="5048"/>
                  </a:cubicBezTo>
                  <a:cubicBezTo>
                    <a:pt x="3258" y="5031"/>
                    <a:pt x="3258" y="5031"/>
                    <a:pt x="3258" y="5031"/>
                  </a:cubicBezTo>
                  <a:cubicBezTo>
                    <a:pt x="3269" y="5006"/>
                    <a:pt x="3269" y="5006"/>
                    <a:pt x="3269" y="5006"/>
                  </a:cubicBezTo>
                  <a:cubicBezTo>
                    <a:pt x="3303" y="4994"/>
                    <a:pt x="3303" y="4994"/>
                    <a:pt x="3303" y="4994"/>
                  </a:cubicBezTo>
                  <a:cubicBezTo>
                    <a:pt x="3445" y="5003"/>
                    <a:pt x="3445" y="5003"/>
                    <a:pt x="3445" y="5003"/>
                  </a:cubicBezTo>
                  <a:cubicBezTo>
                    <a:pt x="3484" y="5024"/>
                    <a:pt x="3484" y="5024"/>
                    <a:pt x="3484" y="5024"/>
                  </a:cubicBezTo>
                  <a:cubicBezTo>
                    <a:pt x="3559" y="5069"/>
                    <a:pt x="3559" y="5069"/>
                    <a:pt x="3559" y="5069"/>
                  </a:cubicBezTo>
                  <a:cubicBezTo>
                    <a:pt x="3565" y="5098"/>
                    <a:pt x="3565" y="5098"/>
                    <a:pt x="3565" y="5098"/>
                  </a:cubicBezTo>
                  <a:cubicBezTo>
                    <a:pt x="3586" y="5100"/>
                    <a:pt x="3586" y="5100"/>
                    <a:pt x="3586" y="5100"/>
                  </a:cubicBezTo>
                  <a:cubicBezTo>
                    <a:pt x="3622" y="5107"/>
                    <a:pt x="3622" y="5107"/>
                    <a:pt x="3622" y="5107"/>
                  </a:cubicBezTo>
                  <a:cubicBezTo>
                    <a:pt x="3669" y="5087"/>
                    <a:pt x="3669" y="5087"/>
                    <a:pt x="3669" y="5087"/>
                  </a:cubicBezTo>
                  <a:cubicBezTo>
                    <a:pt x="3700" y="5065"/>
                    <a:pt x="3700" y="5065"/>
                    <a:pt x="3700" y="5065"/>
                  </a:cubicBezTo>
                  <a:cubicBezTo>
                    <a:pt x="3741" y="5012"/>
                    <a:pt x="3741" y="5012"/>
                    <a:pt x="3741" y="5012"/>
                  </a:cubicBezTo>
                  <a:cubicBezTo>
                    <a:pt x="3764" y="4963"/>
                    <a:pt x="3764" y="4963"/>
                    <a:pt x="3764" y="4963"/>
                  </a:cubicBezTo>
                  <a:cubicBezTo>
                    <a:pt x="3777" y="4915"/>
                    <a:pt x="3777" y="4915"/>
                    <a:pt x="3777" y="4915"/>
                  </a:cubicBezTo>
                  <a:cubicBezTo>
                    <a:pt x="3777" y="4891"/>
                    <a:pt x="3777" y="4891"/>
                    <a:pt x="3777" y="4891"/>
                  </a:cubicBezTo>
                  <a:cubicBezTo>
                    <a:pt x="3777" y="4861"/>
                    <a:pt x="3777" y="4861"/>
                    <a:pt x="3777" y="4861"/>
                  </a:cubicBezTo>
                  <a:cubicBezTo>
                    <a:pt x="3734" y="4836"/>
                    <a:pt x="3734" y="4836"/>
                    <a:pt x="3734" y="4836"/>
                  </a:cubicBezTo>
                  <a:cubicBezTo>
                    <a:pt x="3698" y="4814"/>
                    <a:pt x="3698" y="4814"/>
                    <a:pt x="3698" y="4814"/>
                  </a:cubicBezTo>
                  <a:cubicBezTo>
                    <a:pt x="3683" y="4785"/>
                    <a:pt x="3683" y="4785"/>
                    <a:pt x="3683" y="4785"/>
                  </a:cubicBezTo>
                  <a:cubicBezTo>
                    <a:pt x="3701" y="4764"/>
                    <a:pt x="3701" y="4764"/>
                    <a:pt x="3701" y="4764"/>
                  </a:cubicBezTo>
                  <a:cubicBezTo>
                    <a:pt x="3761" y="4753"/>
                    <a:pt x="3761" y="4753"/>
                    <a:pt x="3761" y="4753"/>
                  </a:cubicBezTo>
                  <a:cubicBezTo>
                    <a:pt x="3788" y="4753"/>
                    <a:pt x="3788" y="4753"/>
                    <a:pt x="3788" y="4753"/>
                  </a:cubicBezTo>
                  <a:cubicBezTo>
                    <a:pt x="3843" y="4773"/>
                    <a:pt x="3843" y="4773"/>
                    <a:pt x="3843" y="4773"/>
                  </a:cubicBezTo>
                  <a:cubicBezTo>
                    <a:pt x="3865" y="4805"/>
                    <a:pt x="3865" y="4805"/>
                    <a:pt x="3865" y="4805"/>
                  </a:cubicBezTo>
                  <a:cubicBezTo>
                    <a:pt x="3874" y="4834"/>
                    <a:pt x="3874" y="4834"/>
                    <a:pt x="3874" y="4834"/>
                  </a:cubicBezTo>
                  <a:cubicBezTo>
                    <a:pt x="3874" y="4854"/>
                    <a:pt x="3874" y="4854"/>
                    <a:pt x="3874" y="4854"/>
                  </a:cubicBezTo>
                  <a:cubicBezTo>
                    <a:pt x="3892" y="4859"/>
                    <a:pt x="3892" y="4859"/>
                    <a:pt x="3892" y="4859"/>
                  </a:cubicBezTo>
                  <a:cubicBezTo>
                    <a:pt x="3863" y="4893"/>
                    <a:pt x="3863" y="4893"/>
                    <a:pt x="3863" y="4893"/>
                  </a:cubicBezTo>
                  <a:cubicBezTo>
                    <a:pt x="3863" y="4893"/>
                    <a:pt x="3881" y="4918"/>
                    <a:pt x="3872" y="4924"/>
                  </a:cubicBezTo>
                  <a:cubicBezTo>
                    <a:pt x="3863" y="4929"/>
                    <a:pt x="3834" y="4934"/>
                    <a:pt x="3834" y="4934"/>
                  </a:cubicBezTo>
                  <a:cubicBezTo>
                    <a:pt x="3804" y="4963"/>
                    <a:pt x="3804" y="4963"/>
                    <a:pt x="3804" y="4963"/>
                  </a:cubicBezTo>
                  <a:cubicBezTo>
                    <a:pt x="3816" y="5105"/>
                    <a:pt x="3816" y="5105"/>
                    <a:pt x="3816" y="5105"/>
                  </a:cubicBezTo>
                  <a:cubicBezTo>
                    <a:pt x="3827" y="5188"/>
                    <a:pt x="3827" y="5188"/>
                    <a:pt x="3827" y="5188"/>
                  </a:cubicBezTo>
                  <a:cubicBezTo>
                    <a:pt x="3831" y="5209"/>
                    <a:pt x="3831" y="5209"/>
                    <a:pt x="3831" y="5209"/>
                  </a:cubicBezTo>
                  <a:cubicBezTo>
                    <a:pt x="3831" y="5367"/>
                    <a:pt x="3831" y="5367"/>
                    <a:pt x="3831" y="5367"/>
                  </a:cubicBezTo>
                  <a:cubicBezTo>
                    <a:pt x="3858" y="5387"/>
                    <a:pt x="3858" y="5387"/>
                    <a:pt x="3858" y="5387"/>
                  </a:cubicBezTo>
                  <a:cubicBezTo>
                    <a:pt x="3863" y="5444"/>
                    <a:pt x="3863" y="5444"/>
                    <a:pt x="3863" y="5444"/>
                  </a:cubicBezTo>
                  <a:cubicBezTo>
                    <a:pt x="3827" y="5475"/>
                    <a:pt x="3827" y="5475"/>
                    <a:pt x="3827" y="5475"/>
                  </a:cubicBezTo>
                  <a:cubicBezTo>
                    <a:pt x="3782" y="5527"/>
                    <a:pt x="3782" y="5527"/>
                    <a:pt x="3782" y="5527"/>
                  </a:cubicBezTo>
                  <a:cubicBezTo>
                    <a:pt x="3784" y="5594"/>
                    <a:pt x="3784" y="5594"/>
                    <a:pt x="3784" y="5594"/>
                  </a:cubicBezTo>
                  <a:cubicBezTo>
                    <a:pt x="3845" y="5595"/>
                    <a:pt x="3845" y="5595"/>
                    <a:pt x="3845" y="5595"/>
                  </a:cubicBezTo>
                  <a:cubicBezTo>
                    <a:pt x="3872" y="5583"/>
                    <a:pt x="3872" y="5583"/>
                    <a:pt x="3872" y="5583"/>
                  </a:cubicBezTo>
                  <a:cubicBezTo>
                    <a:pt x="3929" y="5558"/>
                    <a:pt x="3929" y="5558"/>
                    <a:pt x="3929" y="5558"/>
                  </a:cubicBezTo>
                  <a:cubicBezTo>
                    <a:pt x="3953" y="5547"/>
                    <a:pt x="3953" y="5547"/>
                    <a:pt x="3953" y="5547"/>
                  </a:cubicBezTo>
                  <a:cubicBezTo>
                    <a:pt x="3982" y="5565"/>
                    <a:pt x="3982" y="5565"/>
                    <a:pt x="3982" y="5565"/>
                  </a:cubicBezTo>
                  <a:cubicBezTo>
                    <a:pt x="3989" y="5638"/>
                    <a:pt x="3989" y="5638"/>
                    <a:pt x="3989" y="5638"/>
                  </a:cubicBezTo>
                  <a:cubicBezTo>
                    <a:pt x="4017" y="5667"/>
                    <a:pt x="4017" y="5667"/>
                    <a:pt x="4017" y="5667"/>
                  </a:cubicBezTo>
                  <a:cubicBezTo>
                    <a:pt x="4053" y="5667"/>
                    <a:pt x="4053" y="5667"/>
                    <a:pt x="4053" y="5667"/>
                  </a:cubicBezTo>
                  <a:cubicBezTo>
                    <a:pt x="4100" y="5646"/>
                    <a:pt x="4100" y="5646"/>
                    <a:pt x="4100" y="5646"/>
                  </a:cubicBezTo>
                  <a:cubicBezTo>
                    <a:pt x="4118" y="5608"/>
                    <a:pt x="4118" y="5608"/>
                    <a:pt x="4118" y="5608"/>
                  </a:cubicBezTo>
                  <a:cubicBezTo>
                    <a:pt x="4125" y="5561"/>
                    <a:pt x="4125" y="5561"/>
                    <a:pt x="4125" y="5561"/>
                  </a:cubicBezTo>
                  <a:cubicBezTo>
                    <a:pt x="4125" y="5545"/>
                    <a:pt x="4125" y="5545"/>
                    <a:pt x="4125" y="5545"/>
                  </a:cubicBezTo>
                  <a:cubicBezTo>
                    <a:pt x="4125" y="5545"/>
                    <a:pt x="4145" y="5532"/>
                    <a:pt x="4152" y="5529"/>
                  </a:cubicBezTo>
                  <a:cubicBezTo>
                    <a:pt x="4159" y="5525"/>
                    <a:pt x="4179" y="5520"/>
                    <a:pt x="4179" y="5520"/>
                  </a:cubicBezTo>
                  <a:cubicBezTo>
                    <a:pt x="4179" y="5520"/>
                    <a:pt x="4192" y="5518"/>
                    <a:pt x="4195" y="5507"/>
                  </a:cubicBezTo>
                  <a:cubicBezTo>
                    <a:pt x="4199" y="5497"/>
                    <a:pt x="4199" y="5495"/>
                    <a:pt x="4206" y="5470"/>
                  </a:cubicBezTo>
                  <a:cubicBezTo>
                    <a:pt x="4213" y="5444"/>
                    <a:pt x="4213" y="5444"/>
                    <a:pt x="4213" y="5444"/>
                  </a:cubicBezTo>
                  <a:cubicBezTo>
                    <a:pt x="4213" y="5385"/>
                    <a:pt x="4213" y="5385"/>
                    <a:pt x="4213" y="5385"/>
                  </a:cubicBezTo>
                  <a:cubicBezTo>
                    <a:pt x="4267" y="5344"/>
                    <a:pt x="4267" y="5344"/>
                    <a:pt x="4267" y="5344"/>
                  </a:cubicBezTo>
                  <a:cubicBezTo>
                    <a:pt x="4276" y="5347"/>
                    <a:pt x="4276" y="5347"/>
                    <a:pt x="4276" y="5347"/>
                  </a:cubicBezTo>
                  <a:cubicBezTo>
                    <a:pt x="4289" y="5385"/>
                    <a:pt x="4289" y="5385"/>
                    <a:pt x="4289" y="5385"/>
                  </a:cubicBezTo>
                  <a:cubicBezTo>
                    <a:pt x="4330" y="5394"/>
                    <a:pt x="4330" y="5394"/>
                    <a:pt x="4330" y="5394"/>
                  </a:cubicBezTo>
                  <a:cubicBezTo>
                    <a:pt x="4386" y="5444"/>
                    <a:pt x="4386" y="5444"/>
                    <a:pt x="4386" y="5444"/>
                  </a:cubicBezTo>
                  <a:cubicBezTo>
                    <a:pt x="4454" y="5452"/>
                    <a:pt x="4454" y="5452"/>
                    <a:pt x="4454" y="5452"/>
                  </a:cubicBezTo>
                  <a:cubicBezTo>
                    <a:pt x="4497" y="5459"/>
                    <a:pt x="4497" y="5459"/>
                    <a:pt x="4497" y="5459"/>
                  </a:cubicBezTo>
                  <a:cubicBezTo>
                    <a:pt x="4535" y="5457"/>
                    <a:pt x="4535" y="5457"/>
                    <a:pt x="4535" y="5457"/>
                  </a:cubicBezTo>
                  <a:cubicBezTo>
                    <a:pt x="4563" y="5444"/>
                    <a:pt x="4563" y="5444"/>
                    <a:pt x="4563" y="5444"/>
                  </a:cubicBezTo>
                  <a:cubicBezTo>
                    <a:pt x="4607" y="5410"/>
                    <a:pt x="4607" y="5410"/>
                    <a:pt x="4607" y="5410"/>
                  </a:cubicBezTo>
                  <a:cubicBezTo>
                    <a:pt x="4628" y="5382"/>
                    <a:pt x="4628" y="5382"/>
                    <a:pt x="4628" y="5382"/>
                  </a:cubicBezTo>
                  <a:cubicBezTo>
                    <a:pt x="4628" y="5355"/>
                    <a:pt x="4628" y="5355"/>
                    <a:pt x="4628" y="5355"/>
                  </a:cubicBezTo>
                  <a:lnTo>
                    <a:pt x="4596" y="5321"/>
                  </a:lnTo>
                  <a:close/>
                  <a:moveTo>
                    <a:pt x="4825" y="5905"/>
                  </a:moveTo>
                  <a:cubicBezTo>
                    <a:pt x="4874" y="5905"/>
                    <a:pt x="4874" y="5905"/>
                    <a:pt x="4874" y="5905"/>
                  </a:cubicBezTo>
                  <a:cubicBezTo>
                    <a:pt x="4897" y="5819"/>
                    <a:pt x="4897" y="5819"/>
                    <a:pt x="4897" y="5819"/>
                  </a:cubicBezTo>
                  <a:cubicBezTo>
                    <a:pt x="4897" y="5774"/>
                    <a:pt x="4897" y="5774"/>
                    <a:pt x="4897" y="5774"/>
                  </a:cubicBezTo>
                  <a:cubicBezTo>
                    <a:pt x="4861" y="5711"/>
                    <a:pt x="4861" y="5711"/>
                    <a:pt x="4861" y="5711"/>
                  </a:cubicBezTo>
                  <a:cubicBezTo>
                    <a:pt x="4807" y="5711"/>
                    <a:pt x="4807" y="5711"/>
                    <a:pt x="4807" y="5711"/>
                  </a:cubicBezTo>
                  <a:cubicBezTo>
                    <a:pt x="4775" y="5743"/>
                    <a:pt x="4775" y="5743"/>
                    <a:pt x="4775" y="5743"/>
                  </a:cubicBezTo>
                  <a:cubicBezTo>
                    <a:pt x="4775" y="5765"/>
                    <a:pt x="4775" y="5765"/>
                    <a:pt x="4775" y="5765"/>
                  </a:cubicBezTo>
                  <a:cubicBezTo>
                    <a:pt x="4784" y="5801"/>
                    <a:pt x="4775" y="5833"/>
                    <a:pt x="4775" y="5833"/>
                  </a:cubicBezTo>
                  <a:cubicBezTo>
                    <a:pt x="4775" y="5851"/>
                    <a:pt x="4775" y="5851"/>
                    <a:pt x="4775" y="5851"/>
                  </a:cubicBezTo>
                  <a:lnTo>
                    <a:pt x="4825" y="5905"/>
                  </a:lnTo>
                  <a:close/>
                  <a:moveTo>
                    <a:pt x="4324" y="5905"/>
                  </a:moveTo>
                  <a:cubicBezTo>
                    <a:pt x="4383" y="5869"/>
                    <a:pt x="4383" y="5869"/>
                    <a:pt x="4383" y="5869"/>
                  </a:cubicBezTo>
                  <a:cubicBezTo>
                    <a:pt x="4406" y="5869"/>
                    <a:pt x="4406" y="5869"/>
                    <a:pt x="4406" y="5869"/>
                  </a:cubicBezTo>
                  <a:cubicBezTo>
                    <a:pt x="4406" y="5869"/>
                    <a:pt x="4428" y="5914"/>
                    <a:pt x="4428" y="5869"/>
                  </a:cubicBezTo>
                  <a:cubicBezTo>
                    <a:pt x="4428" y="5824"/>
                    <a:pt x="4428" y="5824"/>
                    <a:pt x="4428" y="5824"/>
                  </a:cubicBezTo>
                  <a:cubicBezTo>
                    <a:pt x="4428" y="5783"/>
                    <a:pt x="4428" y="5783"/>
                    <a:pt x="4428" y="5783"/>
                  </a:cubicBezTo>
                  <a:cubicBezTo>
                    <a:pt x="4496" y="5743"/>
                    <a:pt x="4496" y="5743"/>
                    <a:pt x="4496" y="5743"/>
                  </a:cubicBezTo>
                  <a:cubicBezTo>
                    <a:pt x="4496" y="5743"/>
                    <a:pt x="4532" y="5747"/>
                    <a:pt x="4523" y="5711"/>
                  </a:cubicBezTo>
                  <a:cubicBezTo>
                    <a:pt x="4514" y="5675"/>
                    <a:pt x="4505" y="5630"/>
                    <a:pt x="4505" y="5630"/>
                  </a:cubicBezTo>
                  <a:cubicBezTo>
                    <a:pt x="4469" y="5630"/>
                    <a:pt x="4469" y="5630"/>
                    <a:pt x="4469" y="5630"/>
                  </a:cubicBezTo>
                  <a:cubicBezTo>
                    <a:pt x="4383" y="5658"/>
                    <a:pt x="4383" y="5658"/>
                    <a:pt x="4383" y="5658"/>
                  </a:cubicBezTo>
                  <a:cubicBezTo>
                    <a:pt x="4383" y="5711"/>
                    <a:pt x="4383" y="5711"/>
                    <a:pt x="4383" y="5711"/>
                  </a:cubicBezTo>
                  <a:cubicBezTo>
                    <a:pt x="4343" y="5711"/>
                    <a:pt x="4343" y="5711"/>
                    <a:pt x="4343" y="5711"/>
                  </a:cubicBezTo>
                  <a:cubicBezTo>
                    <a:pt x="4306" y="5711"/>
                    <a:pt x="4306" y="5711"/>
                    <a:pt x="4306" y="5711"/>
                  </a:cubicBezTo>
                  <a:cubicBezTo>
                    <a:pt x="4306" y="5729"/>
                    <a:pt x="4306" y="5729"/>
                    <a:pt x="4306" y="5729"/>
                  </a:cubicBezTo>
                  <a:cubicBezTo>
                    <a:pt x="4306" y="5768"/>
                    <a:pt x="4306" y="5768"/>
                    <a:pt x="4306" y="5768"/>
                  </a:cubicBezTo>
                  <a:cubicBezTo>
                    <a:pt x="4252" y="5808"/>
                    <a:pt x="4252" y="5808"/>
                    <a:pt x="4252" y="5808"/>
                  </a:cubicBezTo>
                  <a:cubicBezTo>
                    <a:pt x="4252" y="5833"/>
                    <a:pt x="4252" y="5833"/>
                    <a:pt x="4252" y="5833"/>
                  </a:cubicBezTo>
                  <a:cubicBezTo>
                    <a:pt x="4252" y="5833"/>
                    <a:pt x="4257" y="5833"/>
                    <a:pt x="4275" y="5833"/>
                  </a:cubicBezTo>
                  <a:cubicBezTo>
                    <a:pt x="4293" y="5833"/>
                    <a:pt x="4293" y="5833"/>
                    <a:pt x="4293" y="5833"/>
                  </a:cubicBezTo>
                  <a:lnTo>
                    <a:pt x="4324" y="5905"/>
                  </a:lnTo>
                  <a:close/>
                  <a:moveTo>
                    <a:pt x="4965" y="5444"/>
                  </a:moveTo>
                  <a:cubicBezTo>
                    <a:pt x="5010" y="5444"/>
                    <a:pt x="5010" y="5444"/>
                    <a:pt x="5010" y="5444"/>
                  </a:cubicBezTo>
                  <a:cubicBezTo>
                    <a:pt x="5027" y="5400"/>
                    <a:pt x="5027" y="5400"/>
                    <a:pt x="5027" y="5400"/>
                  </a:cubicBezTo>
                  <a:cubicBezTo>
                    <a:pt x="5027" y="5400"/>
                    <a:pt x="5049" y="5382"/>
                    <a:pt x="5027" y="5373"/>
                  </a:cubicBezTo>
                  <a:cubicBezTo>
                    <a:pt x="5005" y="5364"/>
                    <a:pt x="5005" y="5364"/>
                    <a:pt x="5005" y="5364"/>
                  </a:cubicBezTo>
                  <a:cubicBezTo>
                    <a:pt x="4965" y="5364"/>
                    <a:pt x="4965" y="5364"/>
                    <a:pt x="4965" y="5364"/>
                  </a:cubicBezTo>
                  <a:cubicBezTo>
                    <a:pt x="4933" y="5364"/>
                    <a:pt x="4933" y="5364"/>
                    <a:pt x="4933" y="5364"/>
                  </a:cubicBezTo>
                  <a:cubicBezTo>
                    <a:pt x="4897" y="5364"/>
                    <a:pt x="4897" y="5364"/>
                    <a:pt x="4897" y="5364"/>
                  </a:cubicBezTo>
                  <a:cubicBezTo>
                    <a:pt x="4897" y="5404"/>
                    <a:pt x="4897" y="5404"/>
                    <a:pt x="4897" y="5404"/>
                  </a:cubicBezTo>
                  <a:cubicBezTo>
                    <a:pt x="4919" y="5404"/>
                    <a:pt x="4919" y="5404"/>
                    <a:pt x="4919" y="5404"/>
                  </a:cubicBezTo>
                  <a:cubicBezTo>
                    <a:pt x="4933" y="5444"/>
                    <a:pt x="4933" y="5444"/>
                    <a:pt x="4933" y="5444"/>
                  </a:cubicBezTo>
                  <a:lnTo>
                    <a:pt x="4965" y="5444"/>
                  </a:lnTo>
                  <a:close/>
                  <a:moveTo>
                    <a:pt x="5068" y="5333"/>
                  </a:moveTo>
                  <a:cubicBezTo>
                    <a:pt x="5113" y="5333"/>
                    <a:pt x="5113" y="5333"/>
                    <a:pt x="5113" y="5333"/>
                  </a:cubicBezTo>
                  <a:cubicBezTo>
                    <a:pt x="5113" y="5301"/>
                    <a:pt x="5113" y="5301"/>
                    <a:pt x="5113" y="5301"/>
                  </a:cubicBezTo>
                  <a:cubicBezTo>
                    <a:pt x="5091" y="5278"/>
                    <a:pt x="5091" y="5278"/>
                    <a:pt x="5091" y="5278"/>
                  </a:cubicBezTo>
                  <a:cubicBezTo>
                    <a:pt x="5068" y="5278"/>
                    <a:pt x="5068" y="5278"/>
                    <a:pt x="5068" y="5278"/>
                  </a:cubicBezTo>
                  <a:cubicBezTo>
                    <a:pt x="5037" y="5278"/>
                    <a:pt x="5037" y="5278"/>
                    <a:pt x="5037" y="5278"/>
                  </a:cubicBezTo>
                  <a:cubicBezTo>
                    <a:pt x="5027" y="5278"/>
                    <a:pt x="5027" y="5278"/>
                    <a:pt x="5027" y="5278"/>
                  </a:cubicBezTo>
                  <a:cubicBezTo>
                    <a:pt x="5001" y="5305"/>
                    <a:pt x="5001" y="5305"/>
                    <a:pt x="5001" y="5305"/>
                  </a:cubicBezTo>
                  <a:lnTo>
                    <a:pt x="5068" y="5333"/>
                  </a:lnTo>
                  <a:close/>
                  <a:moveTo>
                    <a:pt x="5474" y="5404"/>
                  </a:moveTo>
                  <a:cubicBezTo>
                    <a:pt x="5496" y="5404"/>
                    <a:pt x="5496" y="5404"/>
                    <a:pt x="5496" y="5404"/>
                  </a:cubicBezTo>
                  <a:cubicBezTo>
                    <a:pt x="5519" y="5404"/>
                    <a:pt x="5519" y="5404"/>
                    <a:pt x="5519" y="5404"/>
                  </a:cubicBezTo>
                  <a:cubicBezTo>
                    <a:pt x="5447" y="5364"/>
                    <a:pt x="5447" y="5364"/>
                    <a:pt x="5447" y="5364"/>
                  </a:cubicBezTo>
                  <a:cubicBezTo>
                    <a:pt x="5411" y="5404"/>
                    <a:pt x="5411" y="5404"/>
                    <a:pt x="5411" y="5404"/>
                  </a:cubicBezTo>
                  <a:cubicBezTo>
                    <a:pt x="5433" y="5444"/>
                    <a:pt x="5433" y="5444"/>
                    <a:pt x="5433" y="5444"/>
                  </a:cubicBezTo>
                  <a:lnTo>
                    <a:pt x="5474" y="5404"/>
                  </a:lnTo>
                  <a:close/>
                  <a:moveTo>
                    <a:pt x="6538" y="5711"/>
                  </a:moveTo>
                  <a:cubicBezTo>
                    <a:pt x="6556" y="5684"/>
                    <a:pt x="6556" y="5684"/>
                    <a:pt x="6556" y="5684"/>
                  </a:cubicBezTo>
                  <a:cubicBezTo>
                    <a:pt x="6556" y="5658"/>
                    <a:pt x="6556" y="5658"/>
                    <a:pt x="6556" y="5658"/>
                  </a:cubicBezTo>
                  <a:cubicBezTo>
                    <a:pt x="6538" y="5612"/>
                    <a:pt x="6538" y="5612"/>
                    <a:pt x="6538" y="5612"/>
                  </a:cubicBezTo>
                  <a:cubicBezTo>
                    <a:pt x="6502" y="5612"/>
                    <a:pt x="6502" y="5612"/>
                    <a:pt x="6502" y="5612"/>
                  </a:cubicBezTo>
                  <a:cubicBezTo>
                    <a:pt x="6502" y="5658"/>
                    <a:pt x="6502" y="5658"/>
                    <a:pt x="6502" y="5658"/>
                  </a:cubicBezTo>
                  <a:cubicBezTo>
                    <a:pt x="6502" y="5675"/>
                    <a:pt x="6502" y="5675"/>
                    <a:pt x="6502" y="5675"/>
                  </a:cubicBezTo>
                  <a:lnTo>
                    <a:pt x="6538" y="5711"/>
                  </a:lnTo>
                  <a:close/>
                  <a:moveTo>
                    <a:pt x="4131" y="4898"/>
                  </a:moveTo>
                  <a:cubicBezTo>
                    <a:pt x="4050" y="4873"/>
                    <a:pt x="4050" y="4873"/>
                    <a:pt x="4050" y="4873"/>
                  </a:cubicBezTo>
                  <a:cubicBezTo>
                    <a:pt x="4027" y="4846"/>
                    <a:pt x="4027" y="4846"/>
                    <a:pt x="4027" y="4846"/>
                  </a:cubicBezTo>
                  <a:cubicBezTo>
                    <a:pt x="3991" y="4846"/>
                    <a:pt x="3991" y="4846"/>
                    <a:pt x="3991" y="4846"/>
                  </a:cubicBezTo>
                  <a:cubicBezTo>
                    <a:pt x="3991" y="4882"/>
                    <a:pt x="3991" y="4882"/>
                    <a:pt x="3991" y="4882"/>
                  </a:cubicBezTo>
                  <a:cubicBezTo>
                    <a:pt x="4013" y="4909"/>
                    <a:pt x="4013" y="4909"/>
                    <a:pt x="4013" y="4909"/>
                  </a:cubicBezTo>
                  <a:cubicBezTo>
                    <a:pt x="4081" y="4949"/>
                    <a:pt x="4081" y="4949"/>
                    <a:pt x="4081" y="4949"/>
                  </a:cubicBezTo>
                  <a:cubicBezTo>
                    <a:pt x="4108" y="4949"/>
                    <a:pt x="4108" y="4949"/>
                    <a:pt x="4108" y="4949"/>
                  </a:cubicBezTo>
                  <a:lnTo>
                    <a:pt x="4131" y="4898"/>
                  </a:lnTo>
                  <a:close/>
                  <a:moveTo>
                    <a:pt x="4748" y="4269"/>
                  </a:moveTo>
                  <a:cubicBezTo>
                    <a:pt x="4775" y="4269"/>
                    <a:pt x="4775" y="4269"/>
                    <a:pt x="4775" y="4269"/>
                  </a:cubicBezTo>
                  <a:cubicBezTo>
                    <a:pt x="4836" y="4219"/>
                    <a:pt x="4836" y="4219"/>
                    <a:pt x="4836" y="4219"/>
                  </a:cubicBezTo>
                  <a:cubicBezTo>
                    <a:pt x="4836" y="4174"/>
                    <a:pt x="4836" y="4174"/>
                    <a:pt x="4836" y="4174"/>
                  </a:cubicBezTo>
                  <a:cubicBezTo>
                    <a:pt x="4836" y="4137"/>
                    <a:pt x="4836" y="4137"/>
                    <a:pt x="4836" y="4137"/>
                  </a:cubicBezTo>
                  <a:cubicBezTo>
                    <a:pt x="4836" y="4137"/>
                    <a:pt x="4820" y="4125"/>
                    <a:pt x="4811" y="4111"/>
                  </a:cubicBezTo>
                  <a:cubicBezTo>
                    <a:pt x="4802" y="4097"/>
                    <a:pt x="4792" y="4066"/>
                    <a:pt x="4792" y="4066"/>
                  </a:cubicBezTo>
                  <a:cubicBezTo>
                    <a:pt x="4792" y="4016"/>
                    <a:pt x="4792" y="4016"/>
                    <a:pt x="4792" y="4016"/>
                  </a:cubicBezTo>
                  <a:cubicBezTo>
                    <a:pt x="4792" y="3989"/>
                    <a:pt x="4792" y="3989"/>
                    <a:pt x="4792" y="3989"/>
                  </a:cubicBezTo>
                  <a:cubicBezTo>
                    <a:pt x="4721" y="4003"/>
                    <a:pt x="4681" y="3989"/>
                    <a:pt x="4681" y="3989"/>
                  </a:cubicBezTo>
                  <a:cubicBezTo>
                    <a:pt x="4663" y="4012"/>
                    <a:pt x="4663" y="4012"/>
                    <a:pt x="4663" y="4012"/>
                  </a:cubicBezTo>
                  <a:cubicBezTo>
                    <a:pt x="4628" y="4052"/>
                    <a:pt x="4628" y="4052"/>
                    <a:pt x="4628" y="4052"/>
                  </a:cubicBezTo>
                  <a:cubicBezTo>
                    <a:pt x="4628" y="4075"/>
                    <a:pt x="4628" y="4075"/>
                    <a:pt x="4628" y="4075"/>
                  </a:cubicBezTo>
                  <a:cubicBezTo>
                    <a:pt x="4604" y="4129"/>
                    <a:pt x="4604" y="4129"/>
                    <a:pt x="4604" y="4129"/>
                  </a:cubicBezTo>
                  <a:cubicBezTo>
                    <a:pt x="4604" y="4192"/>
                    <a:pt x="4604" y="4192"/>
                    <a:pt x="4604" y="4192"/>
                  </a:cubicBezTo>
                  <a:cubicBezTo>
                    <a:pt x="4672" y="4269"/>
                    <a:pt x="4672" y="4269"/>
                    <a:pt x="4672" y="4269"/>
                  </a:cubicBezTo>
                  <a:cubicBezTo>
                    <a:pt x="4699" y="4296"/>
                    <a:pt x="4699" y="4296"/>
                    <a:pt x="4699" y="4296"/>
                  </a:cubicBezTo>
                  <a:lnTo>
                    <a:pt x="4748" y="4269"/>
                  </a:lnTo>
                  <a:close/>
                  <a:moveTo>
                    <a:pt x="4311" y="3899"/>
                  </a:moveTo>
                  <a:cubicBezTo>
                    <a:pt x="4311" y="3859"/>
                    <a:pt x="4311" y="3859"/>
                    <a:pt x="4311" y="3859"/>
                  </a:cubicBezTo>
                  <a:cubicBezTo>
                    <a:pt x="4311" y="3832"/>
                    <a:pt x="4311" y="3832"/>
                    <a:pt x="4311" y="3832"/>
                  </a:cubicBezTo>
                  <a:cubicBezTo>
                    <a:pt x="4333" y="3804"/>
                    <a:pt x="4333" y="3804"/>
                    <a:pt x="4333" y="3804"/>
                  </a:cubicBezTo>
                  <a:cubicBezTo>
                    <a:pt x="4333" y="3777"/>
                    <a:pt x="4333" y="3777"/>
                    <a:pt x="4333" y="3777"/>
                  </a:cubicBezTo>
                  <a:cubicBezTo>
                    <a:pt x="4311" y="3777"/>
                    <a:pt x="4311" y="3777"/>
                    <a:pt x="4311" y="3777"/>
                  </a:cubicBezTo>
                  <a:cubicBezTo>
                    <a:pt x="4279" y="3809"/>
                    <a:pt x="4279" y="3809"/>
                    <a:pt x="4279" y="3809"/>
                  </a:cubicBezTo>
                  <a:cubicBezTo>
                    <a:pt x="4279" y="3838"/>
                    <a:pt x="4279" y="3838"/>
                    <a:pt x="4279" y="3838"/>
                  </a:cubicBezTo>
                  <a:cubicBezTo>
                    <a:pt x="4279" y="3838"/>
                    <a:pt x="4257" y="3859"/>
                    <a:pt x="4252" y="3872"/>
                  </a:cubicBezTo>
                  <a:cubicBezTo>
                    <a:pt x="4248" y="3886"/>
                    <a:pt x="4248" y="3886"/>
                    <a:pt x="4248" y="3886"/>
                  </a:cubicBezTo>
                  <a:cubicBezTo>
                    <a:pt x="4252" y="3899"/>
                    <a:pt x="4252" y="3899"/>
                    <a:pt x="4252" y="3899"/>
                  </a:cubicBezTo>
                  <a:cubicBezTo>
                    <a:pt x="4252" y="3899"/>
                    <a:pt x="4207" y="3913"/>
                    <a:pt x="4252" y="3922"/>
                  </a:cubicBezTo>
                  <a:cubicBezTo>
                    <a:pt x="4297" y="3931"/>
                    <a:pt x="4311" y="3899"/>
                    <a:pt x="4311" y="3899"/>
                  </a:cubicBezTo>
                  <a:close/>
                  <a:moveTo>
                    <a:pt x="4158" y="3777"/>
                  </a:moveTo>
                  <a:cubicBezTo>
                    <a:pt x="4158" y="3732"/>
                    <a:pt x="4158" y="3732"/>
                    <a:pt x="4158" y="3732"/>
                  </a:cubicBezTo>
                  <a:cubicBezTo>
                    <a:pt x="4194" y="3732"/>
                    <a:pt x="4194" y="3732"/>
                    <a:pt x="4194" y="3732"/>
                  </a:cubicBezTo>
                  <a:cubicBezTo>
                    <a:pt x="4176" y="3678"/>
                    <a:pt x="4176" y="3678"/>
                    <a:pt x="4176" y="3678"/>
                  </a:cubicBezTo>
                  <a:cubicBezTo>
                    <a:pt x="4158" y="3678"/>
                    <a:pt x="4158" y="3678"/>
                    <a:pt x="4158" y="3678"/>
                  </a:cubicBezTo>
                  <a:cubicBezTo>
                    <a:pt x="4158" y="3678"/>
                    <a:pt x="4117" y="3741"/>
                    <a:pt x="4090" y="3728"/>
                  </a:cubicBezTo>
                  <a:cubicBezTo>
                    <a:pt x="4063" y="3714"/>
                    <a:pt x="4061" y="3728"/>
                    <a:pt x="4061" y="3728"/>
                  </a:cubicBezTo>
                  <a:cubicBezTo>
                    <a:pt x="4131" y="3777"/>
                    <a:pt x="4131" y="3777"/>
                    <a:pt x="4131" y="3777"/>
                  </a:cubicBezTo>
                  <a:lnTo>
                    <a:pt x="4158" y="3777"/>
                  </a:lnTo>
                  <a:close/>
                  <a:moveTo>
                    <a:pt x="6722" y="5175"/>
                  </a:moveTo>
                  <a:cubicBezTo>
                    <a:pt x="6786" y="5220"/>
                    <a:pt x="6786" y="5220"/>
                    <a:pt x="6786" y="5220"/>
                  </a:cubicBezTo>
                  <a:cubicBezTo>
                    <a:pt x="6817" y="5220"/>
                    <a:pt x="6817" y="5220"/>
                    <a:pt x="6817" y="5220"/>
                  </a:cubicBezTo>
                  <a:cubicBezTo>
                    <a:pt x="6817" y="5197"/>
                    <a:pt x="6817" y="5197"/>
                    <a:pt x="6817" y="5197"/>
                  </a:cubicBezTo>
                  <a:cubicBezTo>
                    <a:pt x="6790" y="5130"/>
                    <a:pt x="6790" y="5130"/>
                    <a:pt x="6790" y="5130"/>
                  </a:cubicBezTo>
                  <a:cubicBezTo>
                    <a:pt x="6722" y="5152"/>
                    <a:pt x="6722" y="5152"/>
                    <a:pt x="6722" y="5152"/>
                  </a:cubicBezTo>
                  <a:lnTo>
                    <a:pt x="6722" y="5175"/>
                  </a:lnTo>
                  <a:close/>
                  <a:moveTo>
                    <a:pt x="5992" y="5202"/>
                  </a:moveTo>
                  <a:cubicBezTo>
                    <a:pt x="5952" y="5202"/>
                    <a:pt x="5952" y="5202"/>
                    <a:pt x="5952" y="5202"/>
                  </a:cubicBezTo>
                  <a:cubicBezTo>
                    <a:pt x="5866" y="5202"/>
                    <a:pt x="5866" y="5202"/>
                    <a:pt x="5866" y="5202"/>
                  </a:cubicBezTo>
                  <a:cubicBezTo>
                    <a:pt x="5866" y="5220"/>
                    <a:pt x="5866" y="5220"/>
                    <a:pt x="5866" y="5220"/>
                  </a:cubicBezTo>
                  <a:cubicBezTo>
                    <a:pt x="5889" y="5251"/>
                    <a:pt x="5889" y="5251"/>
                    <a:pt x="5889" y="5251"/>
                  </a:cubicBezTo>
                  <a:cubicBezTo>
                    <a:pt x="5916" y="5278"/>
                    <a:pt x="5916" y="5278"/>
                    <a:pt x="5916" y="5278"/>
                  </a:cubicBezTo>
                  <a:cubicBezTo>
                    <a:pt x="5938" y="5278"/>
                    <a:pt x="5938" y="5278"/>
                    <a:pt x="5938" y="5278"/>
                  </a:cubicBezTo>
                  <a:cubicBezTo>
                    <a:pt x="5970" y="5278"/>
                    <a:pt x="5970" y="5278"/>
                    <a:pt x="5970" y="5278"/>
                  </a:cubicBezTo>
                  <a:lnTo>
                    <a:pt x="5992" y="5202"/>
                  </a:lnTo>
                  <a:close/>
                  <a:moveTo>
                    <a:pt x="4036" y="3703"/>
                  </a:moveTo>
                  <a:cubicBezTo>
                    <a:pt x="3991" y="3678"/>
                    <a:pt x="3991" y="3678"/>
                    <a:pt x="3991" y="3678"/>
                  </a:cubicBezTo>
                  <a:cubicBezTo>
                    <a:pt x="3975" y="3678"/>
                    <a:pt x="3975" y="3678"/>
                    <a:pt x="3975" y="3678"/>
                  </a:cubicBezTo>
                  <a:cubicBezTo>
                    <a:pt x="3959" y="3705"/>
                    <a:pt x="3959" y="3705"/>
                    <a:pt x="3959" y="3705"/>
                  </a:cubicBezTo>
                  <a:cubicBezTo>
                    <a:pt x="3991" y="3728"/>
                    <a:pt x="3991" y="3728"/>
                    <a:pt x="3991" y="3728"/>
                  </a:cubicBezTo>
                  <a:lnTo>
                    <a:pt x="4036" y="3703"/>
                  </a:lnTo>
                  <a:close/>
                  <a:moveTo>
                    <a:pt x="3622" y="4440"/>
                  </a:moveTo>
                  <a:cubicBezTo>
                    <a:pt x="3622" y="4422"/>
                    <a:pt x="3622" y="4422"/>
                    <a:pt x="3622" y="4422"/>
                  </a:cubicBezTo>
                  <a:cubicBezTo>
                    <a:pt x="3622" y="4354"/>
                    <a:pt x="3622" y="4354"/>
                    <a:pt x="3622" y="4354"/>
                  </a:cubicBezTo>
                  <a:cubicBezTo>
                    <a:pt x="3622" y="4331"/>
                    <a:pt x="3622" y="4331"/>
                    <a:pt x="3622" y="4331"/>
                  </a:cubicBezTo>
                  <a:cubicBezTo>
                    <a:pt x="3603" y="4296"/>
                    <a:pt x="3603" y="4296"/>
                    <a:pt x="3603" y="4296"/>
                  </a:cubicBezTo>
                  <a:cubicBezTo>
                    <a:pt x="3558" y="4331"/>
                    <a:pt x="3558" y="4331"/>
                    <a:pt x="3558" y="4331"/>
                  </a:cubicBezTo>
                  <a:cubicBezTo>
                    <a:pt x="3558" y="4368"/>
                    <a:pt x="3558" y="4368"/>
                    <a:pt x="3558" y="4368"/>
                  </a:cubicBezTo>
                  <a:cubicBezTo>
                    <a:pt x="3590" y="4390"/>
                    <a:pt x="3590" y="4390"/>
                    <a:pt x="3590" y="4390"/>
                  </a:cubicBezTo>
                  <a:lnTo>
                    <a:pt x="3622" y="4440"/>
                  </a:lnTo>
                  <a:close/>
                  <a:moveTo>
                    <a:pt x="3942" y="3728"/>
                  </a:moveTo>
                  <a:cubicBezTo>
                    <a:pt x="3927" y="3703"/>
                    <a:pt x="3927" y="3703"/>
                    <a:pt x="3927" y="3703"/>
                  </a:cubicBezTo>
                  <a:cubicBezTo>
                    <a:pt x="3899" y="3689"/>
                    <a:pt x="3899" y="3689"/>
                    <a:pt x="3899" y="3689"/>
                  </a:cubicBezTo>
                  <a:cubicBezTo>
                    <a:pt x="3863" y="3678"/>
                    <a:pt x="3863" y="3678"/>
                    <a:pt x="3863" y="3678"/>
                  </a:cubicBezTo>
                  <a:cubicBezTo>
                    <a:pt x="3825" y="3678"/>
                    <a:pt x="3825" y="3678"/>
                    <a:pt x="3825" y="3678"/>
                  </a:cubicBezTo>
                  <a:cubicBezTo>
                    <a:pt x="3795" y="3648"/>
                    <a:pt x="3795" y="3648"/>
                    <a:pt x="3795" y="3648"/>
                  </a:cubicBezTo>
                  <a:cubicBezTo>
                    <a:pt x="3818" y="3625"/>
                    <a:pt x="3818" y="3625"/>
                    <a:pt x="3818" y="3625"/>
                  </a:cubicBezTo>
                  <a:cubicBezTo>
                    <a:pt x="3846" y="3638"/>
                    <a:pt x="3846" y="3638"/>
                    <a:pt x="3846" y="3638"/>
                  </a:cubicBezTo>
                  <a:cubicBezTo>
                    <a:pt x="3889" y="3638"/>
                    <a:pt x="3889" y="3638"/>
                    <a:pt x="3889" y="3638"/>
                  </a:cubicBezTo>
                  <a:cubicBezTo>
                    <a:pt x="3919" y="3661"/>
                    <a:pt x="3919" y="3661"/>
                    <a:pt x="3919" y="3661"/>
                  </a:cubicBezTo>
                  <a:cubicBezTo>
                    <a:pt x="3959" y="3645"/>
                    <a:pt x="3959" y="3645"/>
                    <a:pt x="3959" y="3645"/>
                  </a:cubicBezTo>
                  <a:cubicBezTo>
                    <a:pt x="3970" y="3630"/>
                    <a:pt x="3970" y="3630"/>
                    <a:pt x="3970" y="3630"/>
                  </a:cubicBezTo>
                  <a:cubicBezTo>
                    <a:pt x="3998" y="3643"/>
                    <a:pt x="3998" y="3643"/>
                    <a:pt x="3998" y="3643"/>
                  </a:cubicBezTo>
                  <a:cubicBezTo>
                    <a:pt x="4061" y="3648"/>
                    <a:pt x="4061" y="3648"/>
                    <a:pt x="4061" y="3648"/>
                  </a:cubicBezTo>
                  <a:cubicBezTo>
                    <a:pt x="4177" y="3640"/>
                    <a:pt x="4177" y="3640"/>
                    <a:pt x="4177" y="3640"/>
                  </a:cubicBezTo>
                  <a:cubicBezTo>
                    <a:pt x="4207" y="3628"/>
                    <a:pt x="4207" y="3628"/>
                    <a:pt x="4207" y="3628"/>
                  </a:cubicBezTo>
                  <a:cubicBezTo>
                    <a:pt x="4232" y="3605"/>
                    <a:pt x="4232" y="3605"/>
                    <a:pt x="4232" y="3605"/>
                  </a:cubicBezTo>
                  <a:cubicBezTo>
                    <a:pt x="4220" y="3577"/>
                    <a:pt x="4220" y="3577"/>
                    <a:pt x="4220" y="3577"/>
                  </a:cubicBezTo>
                  <a:cubicBezTo>
                    <a:pt x="4179" y="3559"/>
                    <a:pt x="4179" y="3559"/>
                    <a:pt x="4179" y="3559"/>
                  </a:cubicBezTo>
                  <a:cubicBezTo>
                    <a:pt x="4146" y="3549"/>
                    <a:pt x="4146" y="3549"/>
                    <a:pt x="4146" y="3549"/>
                  </a:cubicBezTo>
                  <a:cubicBezTo>
                    <a:pt x="4113" y="3513"/>
                    <a:pt x="4113" y="3513"/>
                    <a:pt x="4113" y="3513"/>
                  </a:cubicBezTo>
                  <a:cubicBezTo>
                    <a:pt x="4113" y="3475"/>
                    <a:pt x="4113" y="3475"/>
                    <a:pt x="4113" y="3475"/>
                  </a:cubicBezTo>
                  <a:cubicBezTo>
                    <a:pt x="4141" y="3429"/>
                    <a:pt x="4141" y="3429"/>
                    <a:pt x="4141" y="3429"/>
                  </a:cubicBezTo>
                  <a:cubicBezTo>
                    <a:pt x="4167" y="3424"/>
                    <a:pt x="4167" y="3424"/>
                    <a:pt x="4167" y="3424"/>
                  </a:cubicBezTo>
                  <a:cubicBezTo>
                    <a:pt x="4177" y="3437"/>
                    <a:pt x="4177" y="3437"/>
                    <a:pt x="4177" y="3437"/>
                  </a:cubicBezTo>
                  <a:cubicBezTo>
                    <a:pt x="4172" y="3454"/>
                    <a:pt x="4172" y="3454"/>
                    <a:pt x="4172" y="3454"/>
                  </a:cubicBezTo>
                  <a:cubicBezTo>
                    <a:pt x="4169" y="3472"/>
                    <a:pt x="4169" y="3472"/>
                    <a:pt x="4169" y="3472"/>
                  </a:cubicBezTo>
                  <a:cubicBezTo>
                    <a:pt x="4194" y="3482"/>
                    <a:pt x="4194" y="3482"/>
                    <a:pt x="4194" y="3482"/>
                  </a:cubicBezTo>
                  <a:cubicBezTo>
                    <a:pt x="4194" y="3498"/>
                    <a:pt x="4194" y="3498"/>
                    <a:pt x="4194" y="3498"/>
                  </a:cubicBezTo>
                  <a:cubicBezTo>
                    <a:pt x="4210" y="3510"/>
                    <a:pt x="4210" y="3510"/>
                    <a:pt x="4210" y="3510"/>
                  </a:cubicBezTo>
                  <a:cubicBezTo>
                    <a:pt x="4232" y="3521"/>
                    <a:pt x="4232" y="3521"/>
                    <a:pt x="4232" y="3521"/>
                  </a:cubicBezTo>
                  <a:cubicBezTo>
                    <a:pt x="4263" y="3515"/>
                    <a:pt x="4263" y="3515"/>
                    <a:pt x="4263" y="3515"/>
                  </a:cubicBezTo>
                  <a:cubicBezTo>
                    <a:pt x="4283" y="3515"/>
                    <a:pt x="4283" y="3515"/>
                    <a:pt x="4283" y="3515"/>
                  </a:cubicBezTo>
                  <a:cubicBezTo>
                    <a:pt x="4304" y="3531"/>
                    <a:pt x="4304" y="3531"/>
                    <a:pt x="4304" y="3531"/>
                  </a:cubicBezTo>
                  <a:cubicBezTo>
                    <a:pt x="4333" y="3569"/>
                    <a:pt x="4333" y="3569"/>
                    <a:pt x="4333" y="3569"/>
                  </a:cubicBezTo>
                  <a:cubicBezTo>
                    <a:pt x="4333" y="3582"/>
                    <a:pt x="4333" y="3582"/>
                    <a:pt x="4333" y="3582"/>
                  </a:cubicBezTo>
                  <a:cubicBezTo>
                    <a:pt x="4333" y="3605"/>
                    <a:pt x="4333" y="3605"/>
                    <a:pt x="4333" y="3605"/>
                  </a:cubicBezTo>
                  <a:cubicBezTo>
                    <a:pt x="4352" y="3638"/>
                    <a:pt x="4352" y="3638"/>
                    <a:pt x="4352" y="3638"/>
                  </a:cubicBezTo>
                  <a:cubicBezTo>
                    <a:pt x="4370" y="3640"/>
                    <a:pt x="4370" y="3640"/>
                    <a:pt x="4370" y="3640"/>
                  </a:cubicBezTo>
                  <a:cubicBezTo>
                    <a:pt x="4378" y="3569"/>
                    <a:pt x="4378" y="3569"/>
                    <a:pt x="4378" y="3569"/>
                  </a:cubicBezTo>
                  <a:cubicBezTo>
                    <a:pt x="4414" y="3549"/>
                    <a:pt x="4414" y="3549"/>
                    <a:pt x="4414" y="3549"/>
                  </a:cubicBezTo>
                  <a:cubicBezTo>
                    <a:pt x="4416" y="3594"/>
                    <a:pt x="4416" y="3594"/>
                    <a:pt x="4416" y="3594"/>
                  </a:cubicBezTo>
                  <a:cubicBezTo>
                    <a:pt x="4426" y="3612"/>
                    <a:pt x="4426" y="3612"/>
                    <a:pt x="4426" y="3612"/>
                  </a:cubicBezTo>
                  <a:cubicBezTo>
                    <a:pt x="4447" y="3610"/>
                    <a:pt x="4447" y="3610"/>
                    <a:pt x="4447" y="3610"/>
                  </a:cubicBezTo>
                  <a:cubicBezTo>
                    <a:pt x="4442" y="3630"/>
                    <a:pt x="4442" y="3630"/>
                    <a:pt x="4442" y="3630"/>
                  </a:cubicBezTo>
                  <a:cubicBezTo>
                    <a:pt x="4431" y="3638"/>
                    <a:pt x="4431" y="3638"/>
                    <a:pt x="4431" y="3638"/>
                  </a:cubicBezTo>
                  <a:cubicBezTo>
                    <a:pt x="4411" y="3656"/>
                    <a:pt x="4411" y="3656"/>
                    <a:pt x="4411" y="3656"/>
                  </a:cubicBezTo>
                  <a:cubicBezTo>
                    <a:pt x="4416" y="3678"/>
                    <a:pt x="4416" y="3678"/>
                    <a:pt x="4416" y="3678"/>
                  </a:cubicBezTo>
                  <a:cubicBezTo>
                    <a:pt x="4434" y="3678"/>
                    <a:pt x="4434" y="3678"/>
                    <a:pt x="4434" y="3678"/>
                  </a:cubicBezTo>
                  <a:cubicBezTo>
                    <a:pt x="4454" y="3666"/>
                    <a:pt x="4454" y="3666"/>
                    <a:pt x="4454" y="3666"/>
                  </a:cubicBezTo>
                  <a:cubicBezTo>
                    <a:pt x="4470" y="3653"/>
                    <a:pt x="4470" y="3653"/>
                    <a:pt x="4470" y="3653"/>
                  </a:cubicBezTo>
                  <a:cubicBezTo>
                    <a:pt x="4490" y="3617"/>
                    <a:pt x="4490" y="3617"/>
                    <a:pt x="4490" y="3617"/>
                  </a:cubicBezTo>
                  <a:cubicBezTo>
                    <a:pt x="4498" y="3678"/>
                    <a:pt x="4498" y="3678"/>
                    <a:pt x="4498" y="3678"/>
                  </a:cubicBezTo>
                  <a:cubicBezTo>
                    <a:pt x="4505" y="3703"/>
                    <a:pt x="4505" y="3703"/>
                    <a:pt x="4505" y="3703"/>
                  </a:cubicBezTo>
                  <a:cubicBezTo>
                    <a:pt x="4533" y="3714"/>
                    <a:pt x="4533" y="3714"/>
                    <a:pt x="4533" y="3714"/>
                  </a:cubicBezTo>
                  <a:cubicBezTo>
                    <a:pt x="4559" y="3728"/>
                    <a:pt x="4559" y="3728"/>
                    <a:pt x="4559" y="3728"/>
                  </a:cubicBezTo>
                  <a:cubicBezTo>
                    <a:pt x="4604" y="3728"/>
                    <a:pt x="4604" y="3728"/>
                    <a:pt x="4604" y="3728"/>
                  </a:cubicBezTo>
                  <a:cubicBezTo>
                    <a:pt x="4604" y="3745"/>
                    <a:pt x="4604" y="3745"/>
                    <a:pt x="4604" y="3745"/>
                  </a:cubicBezTo>
                  <a:cubicBezTo>
                    <a:pt x="4604" y="3777"/>
                    <a:pt x="4604" y="3777"/>
                    <a:pt x="4604" y="3777"/>
                  </a:cubicBezTo>
                  <a:cubicBezTo>
                    <a:pt x="4587" y="3793"/>
                    <a:pt x="4587" y="3793"/>
                    <a:pt x="4587" y="3793"/>
                  </a:cubicBezTo>
                  <a:cubicBezTo>
                    <a:pt x="4559" y="3798"/>
                    <a:pt x="4559" y="3798"/>
                    <a:pt x="4559" y="3798"/>
                  </a:cubicBezTo>
                  <a:cubicBezTo>
                    <a:pt x="4538" y="3811"/>
                    <a:pt x="4538" y="3811"/>
                    <a:pt x="4538" y="3811"/>
                  </a:cubicBezTo>
                  <a:cubicBezTo>
                    <a:pt x="4528" y="3839"/>
                    <a:pt x="4528" y="3839"/>
                    <a:pt x="4528" y="3839"/>
                  </a:cubicBezTo>
                  <a:cubicBezTo>
                    <a:pt x="4556" y="3885"/>
                    <a:pt x="4556" y="3885"/>
                    <a:pt x="4556" y="3885"/>
                  </a:cubicBezTo>
                  <a:cubicBezTo>
                    <a:pt x="4571" y="3900"/>
                    <a:pt x="4571" y="3900"/>
                    <a:pt x="4571" y="3900"/>
                  </a:cubicBezTo>
                  <a:cubicBezTo>
                    <a:pt x="4617" y="3885"/>
                    <a:pt x="4617" y="3885"/>
                    <a:pt x="4617" y="3885"/>
                  </a:cubicBezTo>
                  <a:cubicBezTo>
                    <a:pt x="4615" y="3850"/>
                    <a:pt x="4615" y="3850"/>
                    <a:pt x="4615" y="3850"/>
                  </a:cubicBezTo>
                  <a:cubicBezTo>
                    <a:pt x="4666" y="3798"/>
                    <a:pt x="4666" y="3798"/>
                    <a:pt x="4666" y="3798"/>
                  </a:cubicBezTo>
                  <a:cubicBezTo>
                    <a:pt x="4684" y="3777"/>
                    <a:pt x="4684" y="3777"/>
                    <a:pt x="4684" y="3777"/>
                  </a:cubicBezTo>
                  <a:cubicBezTo>
                    <a:pt x="4752" y="3806"/>
                    <a:pt x="4752" y="3806"/>
                    <a:pt x="4752" y="3806"/>
                  </a:cubicBezTo>
                  <a:cubicBezTo>
                    <a:pt x="4773" y="3850"/>
                    <a:pt x="4773" y="3850"/>
                    <a:pt x="4773" y="3850"/>
                  </a:cubicBezTo>
                  <a:cubicBezTo>
                    <a:pt x="4798" y="3867"/>
                    <a:pt x="4798" y="3867"/>
                    <a:pt x="4798" y="3867"/>
                  </a:cubicBezTo>
                  <a:cubicBezTo>
                    <a:pt x="4821" y="3872"/>
                    <a:pt x="4821" y="3872"/>
                    <a:pt x="4821" y="3872"/>
                  </a:cubicBezTo>
                  <a:cubicBezTo>
                    <a:pt x="4836" y="3864"/>
                    <a:pt x="4836" y="3864"/>
                    <a:pt x="4836" y="3864"/>
                  </a:cubicBezTo>
                  <a:cubicBezTo>
                    <a:pt x="4836" y="3836"/>
                    <a:pt x="4836" y="3836"/>
                    <a:pt x="4836" y="3836"/>
                  </a:cubicBezTo>
                  <a:cubicBezTo>
                    <a:pt x="4808" y="3808"/>
                    <a:pt x="4808" y="3808"/>
                    <a:pt x="4808" y="3808"/>
                  </a:cubicBezTo>
                  <a:cubicBezTo>
                    <a:pt x="4836" y="3793"/>
                    <a:pt x="4836" y="3793"/>
                    <a:pt x="4836" y="3793"/>
                  </a:cubicBezTo>
                  <a:cubicBezTo>
                    <a:pt x="4836" y="3813"/>
                    <a:pt x="4836" y="3813"/>
                    <a:pt x="4836" y="3813"/>
                  </a:cubicBezTo>
                  <a:cubicBezTo>
                    <a:pt x="4874" y="3850"/>
                    <a:pt x="4874" y="3850"/>
                    <a:pt x="4874" y="3850"/>
                  </a:cubicBezTo>
                  <a:cubicBezTo>
                    <a:pt x="4892" y="3877"/>
                    <a:pt x="4892" y="3877"/>
                    <a:pt x="4892" y="3877"/>
                  </a:cubicBezTo>
                  <a:cubicBezTo>
                    <a:pt x="4905" y="3877"/>
                    <a:pt x="4905" y="3877"/>
                    <a:pt x="4905" y="3877"/>
                  </a:cubicBezTo>
                  <a:cubicBezTo>
                    <a:pt x="4936" y="3890"/>
                    <a:pt x="4936" y="3890"/>
                    <a:pt x="4936" y="3890"/>
                  </a:cubicBezTo>
                  <a:cubicBezTo>
                    <a:pt x="4961" y="3910"/>
                    <a:pt x="4961" y="3910"/>
                    <a:pt x="4961" y="3910"/>
                  </a:cubicBezTo>
                  <a:cubicBezTo>
                    <a:pt x="4987" y="3923"/>
                    <a:pt x="4987" y="3923"/>
                    <a:pt x="4987" y="3923"/>
                  </a:cubicBezTo>
                  <a:cubicBezTo>
                    <a:pt x="5015" y="3941"/>
                    <a:pt x="5015" y="3941"/>
                    <a:pt x="5015" y="3941"/>
                  </a:cubicBezTo>
                  <a:cubicBezTo>
                    <a:pt x="5035" y="3979"/>
                    <a:pt x="5035" y="3979"/>
                    <a:pt x="5035" y="3979"/>
                  </a:cubicBezTo>
                  <a:cubicBezTo>
                    <a:pt x="5076" y="4025"/>
                    <a:pt x="5076" y="4025"/>
                    <a:pt x="5076" y="4025"/>
                  </a:cubicBezTo>
                  <a:cubicBezTo>
                    <a:pt x="5144" y="4086"/>
                    <a:pt x="5144" y="4086"/>
                    <a:pt x="5144" y="4086"/>
                  </a:cubicBezTo>
                  <a:cubicBezTo>
                    <a:pt x="5180" y="4119"/>
                    <a:pt x="5180" y="4119"/>
                    <a:pt x="5180" y="4119"/>
                  </a:cubicBezTo>
                  <a:cubicBezTo>
                    <a:pt x="5170" y="4178"/>
                    <a:pt x="5170" y="4178"/>
                    <a:pt x="5170" y="4178"/>
                  </a:cubicBezTo>
                  <a:cubicBezTo>
                    <a:pt x="5160" y="4193"/>
                    <a:pt x="5160" y="4193"/>
                    <a:pt x="5160" y="4193"/>
                  </a:cubicBezTo>
                  <a:cubicBezTo>
                    <a:pt x="5147" y="4226"/>
                    <a:pt x="5147" y="4226"/>
                    <a:pt x="5147" y="4226"/>
                  </a:cubicBezTo>
                  <a:cubicBezTo>
                    <a:pt x="5165" y="4244"/>
                    <a:pt x="5165" y="4244"/>
                    <a:pt x="5165" y="4244"/>
                  </a:cubicBezTo>
                  <a:cubicBezTo>
                    <a:pt x="5201" y="4257"/>
                    <a:pt x="5201" y="4257"/>
                    <a:pt x="5201" y="4257"/>
                  </a:cubicBezTo>
                  <a:cubicBezTo>
                    <a:pt x="5226" y="4257"/>
                    <a:pt x="5226" y="4257"/>
                    <a:pt x="5226" y="4257"/>
                  </a:cubicBezTo>
                  <a:cubicBezTo>
                    <a:pt x="5279" y="4241"/>
                    <a:pt x="5279" y="4241"/>
                    <a:pt x="5279" y="4241"/>
                  </a:cubicBezTo>
                  <a:cubicBezTo>
                    <a:pt x="5305" y="4241"/>
                    <a:pt x="5305" y="4241"/>
                    <a:pt x="5305" y="4241"/>
                  </a:cubicBezTo>
                  <a:cubicBezTo>
                    <a:pt x="5341" y="4218"/>
                    <a:pt x="5341" y="4218"/>
                    <a:pt x="5341" y="4218"/>
                  </a:cubicBezTo>
                  <a:cubicBezTo>
                    <a:pt x="5341" y="4203"/>
                    <a:pt x="5341" y="4203"/>
                    <a:pt x="5341" y="4203"/>
                  </a:cubicBezTo>
                  <a:cubicBezTo>
                    <a:pt x="5320" y="4178"/>
                    <a:pt x="5320" y="4178"/>
                    <a:pt x="5320" y="4178"/>
                  </a:cubicBezTo>
                  <a:cubicBezTo>
                    <a:pt x="5318" y="4155"/>
                    <a:pt x="5318" y="4155"/>
                    <a:pt x="5318" y="4155"/>
                  </a:cubicBezTo>
                  <a:cubicBezTo>
                    <a:pt x="5328" y="4124"/>
                    <a:pt x="5328" y="4124"/>
                    <a:pt x="5328" y="4124"/>
                  </a:cubicBezTo>
                  <a:cubicBezTo>
                    <a:pt x="5346" y="4124"/>
                    <a:pt x="5346" y="4124"/>
                    <a:pt x="5346" y="4124"/>
                  </a:cubicBezTo>
                  <a:cubicBezTo>
                    <a:pt x="5358" y="4143"/>
                    <a:pt x="5358" y="4143"/>
                    <a:pt x="5358" y="4143"/>
                  </a:cubicBezTo>
                  <a:cubicBezTo>
                    <a:pt x="5399" y="4170"/>
                    <a:pt x="5399" y="4170"/>
                    <a:pt x="5399" y="4170"/>
                  </a:cubicBezTo>
                  <a:cubicBezTo>
                    <a:pt x="5414" y="4178"/>
                    <a:pt x="5414" y="4178"/>
                    <a:pt x="5414" y="4178"/>
                  </a:cubicBezTo>
                  <a:cubicBezTo>
                    <a:pt x="5432" y="4178"/>
                    <a:pt x="5432" y="4178"/>
                    <a:pt x="5432" y="4178"/>
                  </a:cubicBezTo>
                  <a:cubicBezTo>
                    <a:pt x="5470" y="4175"/>
                    <a:pt x="5470" y="4175"/>
                    <a:pt x="5470" y="4175"/>
                  </a:cubicBezTo>
                  <a:cubicBezTo>
                    <a:pt x="5534" y="4170"/>
                    <a:pt x="5534" y="4170"/>
                    <a:pt x="5534" y="4170"/>
                  </a:cubicBezTo>
                  <a:cubicBezTo>
                    <a:pt x="5555" y="4193"/>
                    <a:pt x="5555" y="4193"/>
                    <a:pt x="5555" y="4193"/>
                  </a:cubicBezTo>
                  <a:cubicBezTo>
                    <a:pt x="5570" y="4234"/>
                    <a:pt x="5570" y="4234"/>
                    <a:pt x="5570" y="4234"/>
                  </a:cubicBezTo>
                  <a:cubicBezTo>
                    <a:pt x="5555" y="4259"/>
                    <a:pt x="5555" y="4259"/>
                    <a:pt x="5555" y="4259"/>
                  </a:cubicBezTo>
                  <a:cubicBezTo>
                    <a:pt x="5537" y="4296"/>
                    <a:pt x="5537" y="4296"/>
                    <a:pt x="5537" y="4296"/>
                  </a:cubicBezTo>
                  <a:cubicBezTo>
                    <a:pt x="5481" y="4325"/>
                    <a:pt x="5481" y="4325"/>
                    <a:pt x="5481" y="4325"/>
                  </a:cubicBezTo>
                  <a:cubicBezTo>
                    <a:pt x="5468" y="4348"/>
                    <a:pt x="5468" y="4348"/>
                    <a:pt x="5468" y="4348"/>
                  </a:cubicBezTo>
                  <a:cubicBezTo>
                    <a:pt x="5463" y="4384"/>
                    <a:pt x="5463" y="4384"/>
                    <a:pt x="5463" y="4384"/>
                  </a:cubicBezTo>
                  <a:cubicBezTo>
                    <a:pt x="5448" y="4394"/>
                    <a:pt x="5448" y="4394"/>
                    <a:pt x="5448" y="4394"/>
                  </a:cubicBezTo>
                  <a:cubicBezTo>
                    <a:pt x="5432" y="4397"/>
                    <a:pt x="5432" y="4397"/>
                    <a:pt x="5432" y="4397"/>
                  </a:cubicBezTo>
                  <a:cubicBezTo>
                    <a:pt x="5427" y="4353"/>
                    <a:pt x="5427" y="4353"/>
                    <a:pt x="5427" y="4353"/>
                  </a:cubicBezTo>
                  <a:cubicBezTo>
                    <a:pt x="5402" y="4308"/>
                    <a:pt x="5402" y="4308"/>
                    <a:pt x="5402" y="4308"/>
                  </a:cubicBezTo>
                  <a:cubicBezTo>
                    <a:pt x="5361" y="4272"/>
                    <a:pt x="5361" y="4272"/>
                    <a:pt x="5361" y="4272"/>
                  </a:cubicBezTo>
                  <a:cubicBezTo>
                    <a:pt x="5323" y="4264"/>
                    <a:pt x="5323" y="4264"/>
                    <a:pt x="5323" y="4264"/>
                  </a:cubicBezTo>
                  <a:cubicBezTo>
                    <a:pt x="5244" y="4296"/>
                    <a:pt x="5244" y="4296"/>
                    <a:pt x="5244" y="4296"/>
                  </a:cubicBezTo>
                  <a:cubicBezTo>
                    <a:pt x="5144" y="4308"/>
                    <a:pt x="5144" y="4308"/>
                    <a:pt x="5144" y="4308"/>
                  </a:cubicBezTo>
                  <a:cubicBezTo>
                    <a:pt x="5113" y="4374"/>
                    <a:pt x="5113" y="4374"/>
                    <a:pt x="5113" y="4374"/>
                  </a:cubicBezTo>
                  <a:cubicBezTo>
                    <a:pt x="5078" y="4453"/>
                    <a:pt x="5078" y="4453"/>
                    <a:pt x="5078" y="4453"/>
                  </a:cubicBezTo>
                  <a:cubicBezTo>
                    <a:pt x="5057" y="4471"/>
                    <a:pt x="5057" y="4471"/>
                    <a:pt x="5057" y="4471"/>
                  </a:cubicBezTo>
                  <a:cubicBezTo>
                    <a:pt x="5099" y="4521"/>
                    <a:pt x="5099" y="4521"/>
                    <a:pt x="5099" y="4521"/>
                  </a:cubicBezTo>
                  <a:cubicBezTo>
                    <a:pt x="5150" y="4562"/>
                    <a:pt x="5150" y="4562"/>
                    <a:pt x="5150" y="4562"/>
                  </a:cubicBezTo>
                  <a:cubicBezTo>
                    <a:pt x="5185" y="4572"/>
                    <a:pt x="5185" y="4572"/>
                    <a:pt x="5185" y="4572"/>
                  </a:cubicBezTo>
                  <a:cubicBezTo>
                    <a:pt x="5213" y="4598"/>
                    <a:pt x="5213" y="4598"/>
                    <a:pt x="5213" y="4598"/>
                  </a:cubicBezTo>
                  <a:cubicBezTo>
                    <a:pt x="5229" y="4621"/>
                    <a:pt x="5229" y="4621"/>
                    <a:pt x="5229" y="4621"/>
                  </a:cubicBezTo>
                  <a:cubicBezTo>
                    <a:pt x="5213" y="4644"/>
                    <a:pt x="5213" y="4644"/>
                    <a:pt x="5213" y="4644"/>
                  </a:cubicBezTo>
                  <a:cubicBezTo>
                    <a:pt x="5195" y="4654"/>
                    <a:pt x="5195" y="4654"/>
                    <a:pt x="5195" y="4654"/>
                  </a:cubicBezTo>
                  <a:cubicBezTo>
                    <a:pt x="5170" y="4705"/>
                    <a:pt x="5170" y="4705"/>
                    <a:pt x="5170" y="4705"/>
                  </a:cubicBezTo>
                  <a:cubicBezTo>
                    <a:pt x="5113" y="4715"/>
                    <a:pt x="5113" y="4715"/>
                    <a:pt x="5113" y="4715"/>
                  </a:cubicBezTo>
                  <a:cubicBezTo>
                    <a:pt x="5073" y="4758"/>
                    <a:pt x="5073" y="4758"/>
                    <a:pt x="5073" y="4758"/>
                  </a:cubicBezTo>
                  <a:cubicBezTo>
                    <a:pt x="5057" y="4761"/>
                    <a:pt x="5057" y="4761"/>
                    <a:pt x="5057" y="4761"/>
                  </a:cubicBezTo>
                  <a:cubicBezTo>
                    <a:pt x="5027" y="4751"/>
                    <a:pt x="5027" y="4751"/>
                    <a:pt x="5027" y="4751"/>
                  </a:cubicBezTo>
                  <a:cubicBezTo>
                    <a:pt x="4989" y="4776"/>
                    <a:pt x="4989" y="4776"/>
                    <a:pt x="4989" y="4776"/>
                  </a:cubicBezTo>
                  <a:cubicBezTo>
                    <a:pt x="4897" y="4786"/>
                    <a:pt x="4897" y="4786"/>
                    <a:pt x="4897" y="4786"/>
                  </a:cubicBezTo>
                  <a:cubicBezTo>
                    <a:pt x="4847" y="4802"/>
                    <a:pt x="4847" y="4802"/>
                    <a:pt x="4847" y="4802"/>
                  </a:cubicBezTo>
                  <a:cubicBezTo>
                    <a:pt x="4816" y="4875"/>
                    <a:pt x="4816" y="4875"/>
                    <a:pt x="4816" y="4875"/>
                  </a:cubicBezTo>
                  <a:cubicBezTo>
                    <a:pt x="4806" y="4919"/>
                    <a:pt x="4806" y="4919"/>
                    <a:pt x="4806" y="4919"/>
                  </a:cubicBezTo>
                  <a:cubicBezTo>
                    <a:pt x="4768" y="4965"/>
                    <a:pt x="4768" y="4965"/>
                    <a:pt x="4768" y="4965"/>
                  </a:cubicBezTo>
                  <a:cubicBezTo>
                    <a:pt x="4803" y="5000"/>
                    <a:pt x="4803" y="5000"/>
                    <a:pt x="4803" y="5000"/>
                  </a:cubicBezTo>
                  <a:cubicBezTo>
                    <a:pt x="4803" y="5013"/>
                    <a:pt x="4803" y="5013"/>
                    <a:pt x="4803" y="5013"/>
                  </a:cubicBezTo>
                  <a:cubicBezTo>
                    <a:pt x="4801" y="5045"/>
                    <a:pt x="4801" y="5045"/>
                    <a:pt x="4801" y="5045"/>
                  </a:cubicBezTo>
                  <a:cubicBezTo>
                    <a:pt x="4824" y="5077"/>
                    <a:pt x="4824" y="5077"/>
                    <a:pt x="4824" y="5077"/>
                  </a:cubicBezTo>
                  <a:cubicBezTo>
                    <a:pt x="4874" y="5107"/>
                    <a:pt x="4874" y="5107"/>
                    <a:pt x="4874" y="5107"/>
                  </a:cubicBezTo>
                  <a:cubicBezTo>
                    <a:pt x="4987" y="5100"/>
                    <a:pt x="4987" y="5100"/>
                    <a:pt x="4987" y="5100"/>
                  </a:cubicBezTo>
                  <a:cubicBezTo>
                    <a:pt x="5057" y="5084"/>
                    <a:pt x="5057" y="5084"/>
                    <a:pt x="5057" y="5084"/>
                  </a:cubicBezTo>
                  <a:cubicBezTo>
                    <a:pt x="5094" y="5033"/>
                    <a:pt x="5094" y="5033"/>
                    <a:pt x="5094" y="5033"/>
                  </a:cubicBezTo>
                  <a:cubicBezTo>
                    <a:pt x="5113" y="5028"/>
                    <a:pt x="5113" y="5028"/>
                    <a:pt x="5113" y="5028"/>
                  </a:cubicBezTo>
                  <a:cubicBezTo>
                    <a:pt x="5124" y="5016"/>
                    <a:pt x="5124" y="5016"/>
                    <a:pt x="5124" y="5016"/>
                  </a:cubicBezTo>
                  <a:cubicBezTo>
                    <a:pt x="5113" y="5008"/>
                    <a:pt x="5113" y="5008"/>
                    <a:pt x="5113" y="5008"/>
                  </a:cubicBezTo>
                  <a:cubicBezTo>
                    <a:pt x="5096" y="4970"/>
                    <a:pt x="5096" y="4970"/>
                    <a:pt x="5096" y="4970"/>
                  </a:cubicBezTo>
                  <a:cubicBezTo>
                    <a:pt x="5099" y="4949"/>
                    <a:pt x="5099" y="4949"/>
                    <a:pt x="5099" y="4949"/>
                  </a:cubicBezTo>
                  <a:cubicBezTo>
                    <a:pt x="5127" y="4949"/>
                    <a:pt x="5127" y="4949"/>
                    <a:pt x="5127" y="4949"/>
                  </a:cubicBezTo>
                  <a:cubicBezTo>
                    <a:pt x="5157" y="4977"/>
                    <a:pt x="5157" y="4977"/>
                    <a:pt x="5157" y="4977"/>
                  </a:cubicBezTo>
                  <a:cubicBezTo>
                    <a:pt x="5190" y="4998"/>
                    <a:pt x="5190" y="4998"/>
                    <a:pt x="5190" y="4998"/>
                  </a:cubicBezTo>
                  <a:cubicBezTo>
                    <a:pt x="5221" y="4982"/>
                    <a:pt x="5221" y="4982"/>
                    <a:pt x="5221" y="4982"/>
                  </a:cubicBezTo>
                  <a:cubicBezTo>
                    <a:pt x="5244" y="4949"/>
                    <a:pt x="5244" y="4949"/>
                    <a:pt x="5244" y="4949"/>
                  </a:cubicBezTo>
                  <a:cubicBezTo>
                    <a:pt x="5244" y="4929"/>
                    <a:pt x="5244" y="4929"/>
                    <a:pt x="5244" y="4929"/>
                  </a:cubicBezTo>
                  <a:cubicBezTo>
                    <a:pt x="5221" y="4911"/>
                    <a:pt x="5221" y="4911"/>
                    <a:pt x="5221" y="4911"/>
                  </a:cubicBezTo>
                  <a:cubicBezTo>
                    <a:pt x="5195" y="4898"/>
                    <a:pt x="5195" y="4898"/>
                    <a:pt x="5195" y="4898"/>
                  </a:cubicBezTo>
                  <a:cubicBezTo>
                    <a:pt x="5144" y="4898"/>
                    <a:pt x="5144" y="4898"/>
                    <a:pt x="5144" y="4898"/>
                  </a:cubicBezTo>
                  <a:cubicBezTo>
                    <a:pt x="5137" y="4881"/>
                    <a:pt x="5137" y="4881"/>
                    <a:pt x="5137" y="4881"/>
                  </a:cubicBezTo>
                  <a:cubicBezTo>
                    <a:pt x="5178" y="4875"/>
                    <a:pt x="5178" y="4875"/>
                    <a:pt x="5178" y="4875"/>
                  </a:cubicBezTo>
                  <a:cubicBezTo>
                    <a:pt x="5213" y="4868"/>
                    <a:pt x="5213" y="4868"/>
                    <a:pt x="5213" y="4868"/>
                  </a:cubicBezTo>
                  <a:cubicBezTo>
                    <a:pt x="5264" y="4878"/>
                    <a:pt x="5264" y="4878"/>
                    <a:pt x="5264" y="4878"/>
                  </a:cubicBezTo>
                  <a:cubicBezTo>
                    <a:pt x="5267" y="4884"/>
                    <a:pt x="5267" y="4884"/>
                    <a:pt x="5267" y="4884"/>
                  </a:cubicBezTo>
                  <a:cubicBezTo>
                    <a:pt x="5274" y="4898"/>
                    <a:pt x="5274" y="4898"/>
                    <a:pt x="5274" y="4898"/>
                  </a:cubicBezTo>
                  <a:cubicBezTo>
                    <a:pt x="5295" y="4931"/>
                    <a:pt x="5295" y="4931"/>
                    <a:pt x="5295" y="4931"/>
                  </a:cubicBezTo>
                  <a:cubicBezTo>
                    <a:pt x="5313" y="4949"/>
                    <a:pt x="5313" y="4949"/>
                    <a:pt x="5313" y="4949"/>
                  </a:cubicBezTo>
                  <a:cubicBezTo>
                    <a:pt x="5323" y="4898"/>
                    <a:pt x="5323" y="4898"/>
                    <a:pt x="5323" y="4898"/>
                  </a:cubicBezTo>
                  <a:cubicBezTo>
                    <a:pt x="5338" y="4898"/>
                    <a:pt x="5338" y="4898"/>
                    <a:pt x="5338" y="4898"/>
                  </a:cubicBezTo>
                  <a:cubicBezTo>
                    <a:pt x="5351" y="4898"/>
                    <a:pt x="5351" y="4898"/>
                    <a:pt x="5351" y="4898"/>
                  </a:cubicBezTo>
                  <a:cubicBezTo>
                    <a:pt x="5374" y="4924"/>
                    <a:pt x="5374" y="4924"/>
                    <a:pt x="5374" y="4924"/>
                  </a:cubicBezTo>
                  <a:cubicBezTo>
                    <a:pt x="5397" y="4939"/>
                    <a:pt x="5397" y="4939"/>
                    <a:pt x="5397" y="4939"/>
                  </a:cubicBezTo>
                  <a:cubicBezTo>
                    <a:pt x="5397" y="4962"/>
                    <a:pt x="5397" y="4962"/>
                    <a:pt x="5397" y="4962"/>
                  </a:cubicBezTo>
                  <a:cubicBezTo>
                    <a:pt x="5411" y="4962"/>
                    <a:pt x="5411" y="4962"/>
                    <a:pt x="5411" y="4962"/>
                  </a:cubicBezTo>
                  <a:cubicBezTo>
                    <a:pt x="5435" y="4949"/>
                    <a:pt x="5435" y="4949"/>
                    <a:pt x="5435" y="4949"/>
                  </a:cubicBezTo>
                  <a:cubicBezTo>
                    <a:pt x="5478" y="4937"/>
                    <a:pt x="5478" y="4937"/>
                    <a:pt x="5478" y="4937"/>
                  </a:cubicBezTo>
                  <a:cubicBezTo>
                    <a:pt x="5483" y="4982"/>
                    <a:pt x="5483" y="4982"/>
                    <a:pt x="5483" y="4982"/>
                  </a:cubicBezTo>
                  <a:cubicBezTo>
                    <a:pt x="5534" y="5016"/>
                    <a:pt x="5534" y="5016"/>
                    <a:pt x="5534" y="5016"/>
                  </a:cubicBezTo>
                  <a:cubicBezTo>
                    <a:pt x="5570" y="5046"/>
                    <a:pt x="5570" y="5046"/>
                    <a:pt x="5570" y="5046"/>
                  </a:cubicBezTo>
                  <a:cubicBezTo>
                    <a:pt x="5595" y="5036"/>
                    <a:pt x="5595" y="5036"/>
                    <a:pt x="5595" y="5036"/>
                  </a:cubicBezTo>
                  <a:cubicBezTo>
                    <a:pt x="5583" y="5016"/>
                    <a:pt x="5583" y="5016"/>
                    <a:pt x="5583" y="5016"/>
                  </a:cubicBezTo>
                  <a:cubicBezTo>
                    <a:pt x="5598" y="4993"/>
                    <a:pt x="5598" y="4993"/>
                    <a:pt x="5598" y="4993"/>
                  </a:cubicBezTo>
                  <a:cubicBezTo>
                    <a:pt x="5618" y="5016"/>
                    <a:pt x="5618" y="5016"/>
                    <a:pt x="5618" y="5016"/>
                  </a:cubicBezTo>
                  <a:cubicBezTo>
                    <a:pt x="5628" y="5049"/>
                    <a:pt x="5628" y="5049"/>
                    <a:pt x="5628" y="5049"/>
                  </a:cubicBezTo>
                  <a:cubicBezTo>
                    <a:pt x="5641" y="5046"/>
                    <a:pt x="5641" y="5046"/>
                    <a:pt x="5641" y="5046"/>
                  </a:cubicBezTo>
                  <a:cubicBezTo>
                    <a:pt x="5649" y="5010"/>
                    <a:pt x="5649" y="5010"/>
                    <a:pt x="5649" y="5010"/>
                  </a:cubicBezTo>
                  <a:cubicBezTo>
                    <a:pt x="5725" y="5013"/>
                    <a:pt x="5725" y="5013"/>
                    <a:pt x="5725" y="5013"/>
                  </a:cubicBezTo>
                  <a:cubicBezTo>
                    <a:pt x="5751" y="5033"/>
                    <a:pt x="5751" y="5033"/>
                    <a:pt x="5751" y="5033"/>
                  </a:cubicBezTo>
                  <a:cubicBezTo>
                    <a:pt x="5725" y="5059"/>
                    <a:pt x="5725" y="5059"/>
                    <a:pt x="5725" y="5059"/>
                  </a:cubicBezTo>
                  <a:cubicBezTo>
                    <a:pt x="5715" y="5082"/>
                    <a:pt x="5715" y="5082"/>
                    <a:pt x="5715" y="5082"/>
                  </a:cubicBezTo>
                  <a:cubicBezTo>
                    <a:pt x="5707" y="5094"/>
                    <a:pt x="5707" y="5094"/>
                    <a:pt x="5707" y="5094"/>
                  </a:cubicBezTo>
                  <a:cubicBezTo>
                    <a:pt x="5730" y="5117"/>
                    <a:pt x="5730" y="5117"/>
                    <a:pt x="5730" y="5117"/>
                  </a:cubicBezTo>
                  <a:cubicBezTo>
                    <a:pt x="5751" y="5161"/>
                    <a:pt x="5751" y="5161"/>
                    <a:pt x="5751" y="5161"/>
                  </a:cubicBezTo>
                  <a:cubicBezTo>
                    <a:pt x="5954" y="5175"/>
                    <a:pt x="5954" y="5175"/>
                    <a:pt x="5954" y="5175"/>
                  </a:cubicBezTo>
                  <a:cubicBezTo>
                    <a:pt x="5975" y="5175"/>
                    <a:pt x="5975" y="5175"/>
                    <a:pt x="5975" y="5175"/>
                  </a:cubicBezTo>
                  <a:cubicBezTo>
                    <a:pt x="5992" y="5140"/>
                    <a:pt x="5992" y="5140"/>
                    <a:pt x="5992" y="5140"/>
                  </a:cubicBezTo>
                  <a:cubicBezTo>
                    <a:pt x="6041" y="5130"/>
                    <a:pt x="6041" y="5130"/>
                    <a:pt x="6041" y="5130"/>
                  </a:cubicBezTo>
                  <a:cubicBezTo>
                    <a:pt x="6079" y="5143"/>
                    <a:pt x="6079" y="5143"/>
                    <a:pt x="6079" y="5143"/>
                  </a:cubicBezTo>
                  <a:cubicBezTo>
                    <a:pt x="6110" y="5191"/>
                    <a:pt x="6110" y="5191"/>
                    <a:pt x="6110" y="5191"/>
                  </a:cubicBezTo>
                  <a:cubicBezTo>
                    <a:pt x="6487" y="5202"/>
                    <a:pt x="6487" y="5202"/>
                    <a:pt x="6487" y="5202"/>
                  </a:cubicBezTo>
                  <a:cubicBezTo>
                    <a:pt x="6548" y="5175"/>
                    <a:pt x="6548" y="5175"/>
                    <a:pt x="6548" y="5175"/>
                  </a:cubicBezTo>
                  <a:cubicBezTo>
                    <a:pt x="6563" y="5158"/>
                    <a:pt x="6563" y="5158"/>
                    <a:pt x="6563" y="5158"/>
                  </a:cubicBezTo>
                  <a:cubicBezTo>
                    <a:pt x="6550" y="5130"/>
                    <a:pt x="6550" y="5130"/>
                    <a:pt x="6550" y="5130"/>
                  </a:cubicBezTo>
                  <a:cubicBezTo>
                    <a:pt x="6550" y="5130"/>
                    <a:pt x="6558" y="5105"/>
                    <a:pt x="6555" y="5089"/>
                  </a:cubicBezTo>
                  <a:cubicBezTo>
                    <a:pt x="6553" y="5074"/>
                    <a:pt x="6532" y="5066"/>
                    <a:pt x="6532" y="5066"/>
                  </a:cubicBezTo>
                  <a:cubicBezTo>
                    <a:pt x="6512" y="5066"/>
                    <a:pt x="6512" y="5066"/>
                    <a:pt x="6512" y="5066"/>
                  </a:cubicBezTo>
                  <a:cubicBezTo>
                    <a:pt x="6438" y="5023"/>
                    <a:pt x="6438" y="5023"/>
                    <a:pt x="6438" y="5023"/>
                  </a:cubicBezTo>
                  <a:cubicBezTo>
                    <a:pt x="6397" y="5010"/>
                    <a:pt x="6397" y="5010"/>
                    <a:pt x="6397" y="5010"/>
                  </a:cubicBezTo>
                  <a:cubicBezTo>
                    <a:pt x="6319" y="4998"/>
                    <a:pt x="6319" y="4998"/>
                    <a:pt x="6319" y="4998"/>
                  </a:cubicBezTo>
                  <a:cubicBezTo>
                    <a:pt x="6252" y="4980"/>
                    <a:pt x="6252" y="4980"/>
                    <a:pt x="6252" y="4980"/>
                  </a:cubicBezTo>
                  <a:cubicBezTo>
                    <a:pt x="6191" y="4957"/>
                    <a:pt x="6191" y="4957"/>
                    <a:pt x="6191" y="4957"/>
                  </a:cubicBezTo>
                  <a:cubicBezTo>
                    <a:pt x="6115" y="4939"/>
                    <a:pt x="6115" y="4939"/>
                    <a:pt x="6115" y="4939"/>
                  </a:cubicBezTo>
                  <a:cubicBezTo>
                    <a:pt x="6074" y="4924"/>
                    <a:pt x="6074" y="4924"/>
                    <a:pt x="6074" y="4924"/>
                  </a:cubicBezTo>
                  <a:cubicBezTo>
                    <a:pt x="6087" y="4891"/>
                    <a:pt x="6087" y="4891"/>
                    <a:pt x="6087" y="4891"/>
                  </a:cubicBezTo>
                  <a:cubicBezTo>
                    <a:pt x="6110" y="4873"/>
                    <a:pt x="6110" y="4873"/>
                    <a:pt x="6110" y="4873"/>
                  </a:cubicBezTo>
                  <a:cubicBezTo>
                    <a:pt x="6168" y="4860"/>
                    <a:pt x="6168" y="4860"/>
                    <a:pt x="6168" y="4860"/>
                  </a:cubicBezTo>
                  <a:cubicBezTo>
                    <a:pt x="6153" y="4814"/>
                    <a:pt x="6153" y="4814"/>
                    <a:pt x="6153" y="4814"/>
                  </a:cubicBezTo>
                  <a:cubicBezTo>
                    <a:pt x="6168" y="4809"/>
                    <a:pt x="6168" y="4809"/>
                    <a:pt x="6168" y="4809"/>
                  </a:cubicBezTo>
                  <a:cubicBezTo>
                    <a:pt x="6212" y="4837"/>
                    <a:pt x="6212" y="4837"/>
                    <a:pt x="6212" y="4837"/>
                  </a:cubicBezTo>
                  <a:cubicBezTo>
                    <a:pt x="6283" y="4878"/>
                    <a:pt x="6283" y="4878"/>
                    <a:pt x="6283" y="4878"/>
                  </a:cubicBezTo>
                  <a:cubicBezTo>
                    <a:pt x="6357" y="4883"/>
                    <a:pt x="6357" y="4883"/>
                    <a:pt x="6357" y="4883"/>
                  </a:cubicBezTo>
                  <a:cubicBezTo>
                    <a:pt x="6410" y="4873"/>
                    <a:pt x="6410" y="4873"/>
                    <a:pt x="6410" y="4873"/>
                  </a:cubicBezTo>
                  <a:cubicBezTo>
                    <a:pt x="6443" y="4886"/>
                    <a:pt x="6443" y="4886"/>
                    <a:pt x="6443" y="4886"/>
                  </a:cubicBezTo>
                  <a:cubicBezTo>
                    <a:pt x="6464" y="4903"/>
                    <a:pt x="6464" y="4903"/>
                    <a:pt x="6464" y="4903"/>
                  </a:cubicBezTo>
                  <a:cubicBezTo>
                    <a:pt x="6522" y="4886"/>
                    <a:pt x="6522" y="4886"/>
                    <a:pt x="6522" y="4886"/>
                  </a:cubicBezTo>
                  <a:cubicBezTo>
                    <a:pt x="6545" y="4898"/>
                    <a:pt x="6545" y="4898"/>
                    <a:pt x="6545" y="4898"/>
                  </a:cubicBezTo>
                  <a:cubicBezTo>
                    <a:pt x="6573" y="4919"/>
                    <a:pt x="6573" y="4919"/>
                    <a:pt x="6573" y="4919"/>
                  </a:cubicBezTo>
                  <a:cubicBezTo>
                    <a:pt x="6611" y="4919"/>
                    <a:pt x="6611" y="4919"/>
                    <a:pt x="6611" y="4919"/>
                  </a:cubicBezTo>
                  <a:cubicBezTo>
                    <a:pt x="6634" y="4937"/>
                    <a:pt x="6634" y="4937"/>
                    <a:pt x="6634" y="4937"/>
                  </a:cubicBezTo>
                  <a:cubicBezTo>
                    <a:pt x="6657" y="4957"/>
                    <a:pt x="6657" y="4957"/>
                    <a:pt x="6657" y="4957"/>
                  </a:cubicBezTo>
                  <a:cubicBezTo>
                    <a:pt x="6683" y="4957"/>
                    <a:pt x="6683" y="4957"/>
                    <a:pt x="6683" y="4957"/>
                  </a:cubicBezTo>
                  <a:cubicBezTo>
                    <a:pt x="6708" y="4901"/>
                    <a:pt x="6708" y="4901"/>
                    <a:pt x="6708" y="4901"/>
                  </a:cubicBezTo>
                  <a:cubicBezTo>
                    <a:pt x="6688" y="4886"/>
                    <a:pt x="6688" y="4886"/>
                    <a:pt x="6688" y="4886"/>
                  </a:cubicBezTo>
                  <a:cubicBezTo>
                    <a:pt x="6657" y="4901"/>
                    <a:pt x="6657" y="4901"/>
                    <a:pt x="6657" y="4901"/>
                  </a:cubicBezTo>
                  <a:cubicBezTo>
                    <a:pt x="6588" y="4886"/>
                    <a:pt x="6588" y="4886"/>
                    <a:pt x="6588" y="4886"/>
                  </a:cubicBezTo>
                  <a:cubicBezTo>
                    <a:pt x="6550" y="4853"/>
                    <a:pt x="6550" y="4853"/>
                    <a:pt x="6550" y="4853"/>
                  </a:cubicBezTo>
                  <a:cubicBezTo>
                    <a:pt x="6530" y="4853"/>
                    <a:pt x="6530" y="4853"/>
                    <a:pt x="6530" y="4853"/>
                  </a:cubicBezTo>
                  <a:cubicBezTo>
                    <a:pt x="6532" y="4840"/>
                    <a:pt x="6532" y="4840"/>
                    <a:pt x="6532" y="4840"/>
                  </a:cubicBezTo>
                  <a:cubicBezTo>
                    <a:pt x="6576" y="4817"/>
                    <a:pt x="6576" y="4817"/>
                    <a:pt x="6576" y="4817"/>
                  </a:cubicBezTo>
                  <a:cubicBezTo>
                    <a:pt x="6588" y="4817"/>
                    <a:pt x="6588" y="4817"/>
                    <a:pt x="6588" y="4817"/>
                  </a:cubicBezTo>
                  <a:cubicBezTo>
                    <a:pt x="6560" y="4796"/>
                    <a:pt x="6560" y="4796"/>
                    <a:pt x="6560" y="4796"/>
                  </a:cubicBezTo>
                  <a:cubicBezTo>
                    <a:pt x="6530" y="4776"/>
                    <a:pt x="6530" y="4776"/>
                    <a:pt x="6530" y="4776"/>
                  </a:cubicBezTo>
                  <a:cubicBezTo>
                    <a:pt x="6507" y="4740"/>
                    <a:pt x="6507" y="4740"/>
                    <a:pt x="6507" y="4740"/>
                  </a:cubicBezTo>
                  <a:cubicBezTo>
                    <a:pt x="6466" y="4697"/>
                    <a:pt x="6466" y="4697"/>
                    <a:pt x="6466" y="4697"/>
                  </a:cubicBezTo>
                  <a:cubicBezTo>
                    <a:pt x="6466" y="4697"/>
                    <a:pt x="6451" y="4684"/>
                    <a:pt x="6443" y="4677"/>
                  </a:cubicBezTo>
                  <a:cubicBezTo>
                    <a:pt x="6436" y="4669"/>
                    <a:pt x="6436" y="4636"/>
                    <a:pt x="6436" y="4636"/>
                  </a:cubicBezTo>
                  <a:cubicBezTo>
                    <a:pt x="6466" y="4656"/>
                    <a:pt x="6466" y="4656"/>
                    <a:pt x="6466" y="4656"/>
                  </a:cubicBezTo>
                  <a:cubicBezTo>
                    <a:pt x="6555" y="4715"/>
                    <a:pt x="6555" y="4715"/>
                    <a:pt x="6555" y="4715"/>
                  </a:cubicBezTo>
                  <a:cubicBezTo>
                    <a:pt x="6588" y="4715"/>
                    <a:pt x="6588" y="4715"/>
                    <a:pt x="6588" y="4715"/>
                  </a:cubicBezTo>
                  <a:cubicBezTo>
                    <a:pt x="6527" y="4649"/>
                    <a:pt x="6527" y="4649"/>
                    <a:pt x="6527" y="4649"/>
                  </a:cubicBezTo>
                  <a:cubicBezTo>
                    <a:pt x="6588" y="4649"/>
                    <a:pt x="6588" y="4649"/>
                    <a:pt x="6588" y="4649"/>
                  </a:cubicBezTo>
                  <a:cubicBezTo>
                    <a:pt x="6568" y="4631"/>
                    <a:pt x="6568" y="4631"/>
                    <a:pt x="6568" y="4631"/>
                  </a:cubicBezTo>
                  <a:cubicBezTo>
                    <a:pt x="6532" y="4631"/>
                    <a:pt x="6532" y="4631"/>
                    <a:pt x="6532" y="4631"/>
                  </a:cubicBezTo>
                  <a:cubicBezTo>
                    <a:pt x="6474" y="4605"/>
                    <a:pt x="6474" y="4605"/>
                    <a:pt x="6474" y="4605"/>
                  </a:cubicBezTo>
                  <a:cubicBezTo>
                    <a:pt x="6443" y="4583"/>
                    <a:pt x="6443" y="4583"/>
                    <a:pt x="6443" y="4583"/>
                  </a:cubicBezTo>
                  <a:cubicBezTo>
                    <a:pt x="6395" y="4560"/>
                    <a:pt x="6395" y="4560"/>
                    <a:pt x="6395" y="4560"/>
                  </a:cubicBezTo>
                  <a:cubicBezTo>
                    <a:pt x="6331" y="4560"/>
                    <a:pt x="6331" y="4560"/>
                    <a:pt x="6331" y="4560"/>
                  </a:cubicBezTo>
                  <a:cubicBezTo>
                    <a:pt x="6298" y="4542"/>
                    <a:pt x="6298" y="4542"/>
                    <a:pt x="6298" y="4542"/>
                  </a:cubicBezTo>
                  <a:cubicBezTo>
                    <a:pt x="6308" y="4504"/>
                    <a:pt x="6308" y="4504"/>
                    <a:pt x="6308" y="4504"/>
                  </a:cubicBezTo>
                  <a:cubicBezTo>
                    <a:pt x="6285" y="4476"/>
                    <a:pt x="6285" y="4476"/>
                    <a:pt x="6285" y="4476"/>
                  </a:cubicBezTo>
                  <a:cubicBezTo>
                    <a:pt x="6275" y="4476"/>
                    <a:pt x="6275" y="4476"/>
                    <a:pt x="6275" y="4476"/>
                  </a:cubicBezTo>
                  <a:cubicBezTo>
                    <a:pt x="6240" y="4476"/>
                    <a:pt x="6240" y="4476"/>
                    <a:pt x="6240" y="4476"/>
                  </a:cubicBezTo>
                  <a:cubicBezTo>
                    <a:pt x="6212" y="4476"/>
                    <a:pt x="6212" y="4476"/>
                    <a:pt x="6212" y="4476"/>
                  </a:cubicBezTo>
                  <a:cubicBezTo>
                    <a:pt x="6204" y="4463"/>
                    <a:pt x="6204" y="4463"/>
                    <a:pt x="6204" y="4463"/>
                  </a:cubicBezTo>
                  <a:cubicBezTo>
                    <a:pt x="6186" y="4437"/>
                    <a:pt x="6186" y="4437"/>
                    <a:pt x="6186" y="4437"/>
                  </a:cubicBezTo>
                  <a:cubicBezTo>
                    <a:pt x="6161" y="4440"/>
                    <a:pt x="6161" y="4440"/>
                    <a:pt x="6161" y="4440"/>
                  </a:cubicBezTo>
                  <a:cubicBezTo>
                    <a:pt x="6161" y="4440"/>
                    <a:pt x="6161" y="4440"/>
                    <a:pt x="6168" y="4448"/>
                  </a:cubicBezTo>
                  <a:cubicBezTo>
                    <a:pt x="6176" y="4455"/>
                    <a:pt x="6166" y="4463"/>
                    <a:pt x="6166" y="4463"/>
                  </a:cubicBezTo>
                  <a:cubicBezTo>
                    <a:pt x="6153" y="4476"/>
                    <a:pt x="6153" y="4476"/>
                    <a:pt x="6153" y="4476"/>
                  </a:cubicBezTo>
                  <a:cubicBezTo>
                    <a:pt x="6117" y="4437"/>
                    <a:pt x="6117" y="4437"/>
                    <a:pt x="6117" y="4437"/>
                  </a:cubicBezTo>
                  <a:cubicBezTo>
                    <a:pt x="6089" y="4437"/>
                    <a:pt x="6089" y="4437"/>
                    <a:pt x="6089" y="4437"/>
                  </a:cubicBezTo>
                  <a:cubicBezTo>
                    <a:pt x="6074" y="4425"/>
                    <a:pt x="6074" y="4425"/>
                    <a:pt x="6074" y="4425"/>
                  </a:cubicBezTo>
                  <a:cubicBezTo>
                    <a:pt x="6043" y="4425"/>
                    <a:pt x="6043" y="4425"/>
                    <a:pt x="6043" y="4425"/>
                  </a:cubicBezTo>
                  <a:cubicBezTo>
                    <a:pt x="6026" y="4409"/>
                    <a:pt x="6026" y="4409"/>
                    <a:pt x="6026" y="4409"/>
                  </a:cubicBezTo>
                  <a:cubicBezTo>
                    <a:pt x="5992" y="4409"/>
                    <a:pt x="5992" y="4409"/>
                    <a:pt x="5992" y="4409"/>
                  </a:cubicBezTo>
                  <a:cubicBezTo>
                    <a:pt x="5929" y="4381"/>
                    <a:pt x="5929" y="4381"/>
                    <a:pt x="5929" y="4381"/>
                  </a:cubicBezTo>
                  <a:cubicBezTo>
                    <a:pt x="5929" y="4369"/>
                    <a:pt x="5929" y="4369"/>
                    <a:pt x="5929" y="4369"/>
                  </a:cubicBezTo>
                  <a:cubicBezTo>
                    <a:pt x="5929" y="4336"/>
                    <a:pt x="5929" y="4336"/>
                    <a:pt x="5929" y="4336"/>
                  </a:cubicBezTo>
                  <a:cubicBezTo>
                    <a:pt x="5903" y="4318"/>
                    <a:pt x="5903" y="4318"/>
                    <a:pt x="5903" y="4318"/>
                  </a:cubicBezTo>
                  <a:cubicBezTo>
                    <a:pt x="5866" y="4323"/>
                    <a:pt x="5866" y="4323"/>
                    <a:pt x="5866" y="4323"/>
                  </a:cubicBezTo>
                  <a:cubicBezTo>
                    <a:pt x="5866" y="4323"/>
                    <a:pt x="5860" y="4346"/>
                    <a:pt x="5852" y="4348"/>
                  </a:cubicBezTo>
                  <a:cubicBezTo>
                    <a:pt x="5845" y="4351"/>
                    <a:pt x="5837" y="4323"/>
                    <a:pt x="5837" y="4323"/>
                  </a:cubicBezTo>
                  <a:cubicBezTo>
                    <a:pt x="5814" y="4323"/>
                    <a:pt x="5814" y="4323"/>
                    <a:pt x="5814" y="4323"/>
                  </a:cubicBezTo>
                  <a:cubicBezTo>
                    <a:pt x="5814" y="4323"/>
                    <a:pt x="5796" y="4315"/>
                    <a:pt x="5791" y="4308"/>
                  </a:cubicBezTo>
                  <a:cubicBezTo>
                    <a:pt x="5786" y="4300"/>
                    <a:pt x="5766" y="4285"/>
                    <a:pt x="5766" y="4285"/>
                  </a:cubicBezTo>
                  <a:cubicBezTo>
                    <a:pt x="5771" y="4272"/>
                    <a:pt x="5771" y="4272"/>
                    <a:pt x="5771" y="4272"/>
                  </a:cubicBezTo>
                  <a:cubicBezTo>
                    <a:pt x="5743" y="4236"/>
                    <a:pt x="5743" y="4236"/>
                    <a:pt x="5743" y="4236"/>
                  </a:cubicBezTo>
                  <a:cubicBezTo>
                    <a:pt x="5692" y="4246"/>
                    <a:pt x="5692" y="4246"/>
                    <a:pt x="5692" y="4246"/>
                  </a:cubicBezTo>
                  <a:cubicBezTo>
                    <a:pt x="5661" y="4231"/>
                    <a:pt x="5661" y="4231"/>
                    <a:pt x="5661" y="4231"/>
                  </a:cubicBezTo>
                  <a:cubicBezTo>
                    <a:pt x="5684" y="4198"/>
                    <a:pt x="5684" y="4198"/>
                    <a:pt x="5684" y="4198"/>
                  </a:cubicBezTo>
                  <a:cubicBezTo>
                    <a:pt x="5712" y="4198"/>
                    <a:pt x="5712" y="4198"/>
                    <a:pt x="5712" y="4198"/>
                  </a:cubicBezTo>
                  <a:cubicBezTo>
                    <a:pt x="5725" y="4195"/>
                    <a:pt x="5725" y="4195"/>
                    <a:pt x="5725" y="4195"/>
                  </a:cubicBezTo>
                  <a:cubicBezTo>
                    <a:pt x="5740" y="4201"/>
                    <a:pt x="5740" y="4201"/>
                    <a:pt x="5740" y="4201"/>
                  </a:cubicBezTo>
                  <a:cubicBezTo>
                    <a:pt x="5786" y="4208"/>
                    <a:pt x="5786" y="4208"/>
                    <a:pt x="5786" y="4208"/>
                  </a:cubicBezTo>
                  <a:cubicBezTo>
                    <a:pt x="5804" y="4223"/>
                    <a:pt x="5804" y="4223"/>
                    <a:pt x="5804" y="4223"/>
                  </a:cubicBezTo>
                  <a:cubicBezTo>
                    <a:pt x="5817" y="4241"/>
                    <a:pt x="5817" y="4241"/>
                    <a:pt x="5817" y="4241"/>
                  </a:cubicBezTo>
                  <a:cubicBezTo>
                    <a:pt x="5847" y="4236"/>
                    <a:pt x="5847" y="4236"/>
                    <a:pt x="5847" y="4236"/>
                  </a:cubicBezTo>
                  <a:cubicBezTo>
                    <a:pt x="5866" y="4218"/>
                    <a:pt x="5866" y="4218"/>
                    <a:pt x="5866" y="4218"/>
                  </a:cubicBezTo>
                  <a:cubicBezTo>
                    <a:pt x="5866" y="4173"/>
                    <a:pt x="5866" y="4173"/>
                    <a:pt x="5866" y="4173"/>
                  </a:cubicBezTo>
                  <a:cubicBezTo>
                    <a:pt x="5837" y="4165"/>
                    <a:pt x="5837" y="4165"/>
                    <a:pt x="5837" y="4165"/>
                  </a:cubicBezTo>
                  <a:cubicBezTo>
                    <a:pt x="5791" y="4160"/>
                    <a:pt x="5791" y="4160"/>
                    <a:pt x="5791" y="4160"/>
                  </a:cubicBezTo>
                  <a:cubicBezTo>
                    <a:pt x="5753" y="4143"/>
                    <a:pt x="5753" y="4143"/>
                    <a:pt x="5753" y="4143"/>
                  </a:cubicBezTo>
                  <a:cubicBezTo>
                    <a:pt x="5723" y="4114"/>
                    <a:pt x="5723" y="4114"/>
                    <a:pt x="5723" y="4114"/>
                  </a:cubicBezTo>
                  <a:cubicBezTo>
                    <a:pt x="5733" y="4096"/>
                    <a:pt x="5733" y="4096"/>
                    <a:pt x="5733" y="4096"/>
                  </a:cubicBezTo>
                  <a:cubicBezTo>
                    <a:pt x="5766" y="4119"/>
                    <a:pt x="5766" y="4119"/>
                    <a:pt x="5766" y="4119"/>
                  </a:cubicBezTo>
                  <a:cubicBezTo>
                    <a:pt x="5812" y="4127"/>
                    <a:pt x="5812" y="4127"/>
                    <a:pt x="5812" y="4127"/>
                  </a:cubicBezTo>
                  <a:cubicBezTo>
                    <a:pt x="5822" y="4106"/>
                    <a:pt x="5822" y="4106"/>
                    <a:pt x="5822" y="4106"/>
                  </a:cubicBezTo>
                  <a:cubicBezTo>
                    <a:pt x="5814" y="4086"/>
                    <a:pt x="5814" y="4086"/>
                    <a:pt x="5814" y="4086"/>
                  </a:cubicBezTo>
                  <a:cubicBezTo>
                    <a:pt x="5796" y="4066"/>
                    <a:pt x="5796" y="4066"/>
                    <a:pt x="5796" y="4066"/>
                  </a:cubicBezTo>
                  <a:cubicBezTo>
                    <a:pt x="5802" y="4040"/>
                    <a:pt x="5802" y="4040"/>
                    <a:pt x="5802" y="4040"/>
                  </a:cubicBezTo>
                  <a:cubicBezTo>
                    <a:pt x="5835" y="4027"/>
                    <a:pt x="5835" y="4027"/>
                    <a:pt x="5835" y="4027"/>
                  </a:cubicBezTo>
                  <a:cubicBezTo>
                    <a:pt x="5845" y="4043"/>
                    <a:pt x="5845" y="4043"/>
                    <a:pt x="5845" y="4043"/>
                  </a:cubicBezTo>
                  <a:cubicBezTo>
                    <a:pt x="5866" y="4076"/>
                    <a:pt x="5866" y="4076"/>
                    <a:pt x="5866" y="4076"/>
                  </a:cubicBezTo>
                  <a:cubicBezTo>
                    <a:pt x="5901" y="4096"/>
                    <a:pt x="5901" y="4096"/>
                    <a:pt x="5901" y="4096"/>
                  </a:cubicBezTo>
                  <a:cubicBezTo>
                    <a:pt x="5919" y="4114"/>
                    <a:pt x="5919" y="4114"/>
                    <a:pt x="5919" y="4114"/>
                  </a:cubicBezTo>
                  <a:cubicBezTo>
                    <a:pt x="5947" y="4111"/>
                    <a:pt x="5947" y="4111"/>
                    <a:pt x="5947" y="4111"/>
                  </a:cubicBezTo>
                  <a:cubicBezTo>
                    <a:pt x="5972" y="4066"/>
                    <a:pt x="5972" y="4066"/>
                    <a:pt x="5972" y="4066"/>
                  </a:cubicBezTo>
                  <a:cubicBezTo>
                    <a:pt x="5992" y="4063"/>
                    <a:pt x="5992" y="4063"/>
                    <a:pt x="5992" y="4063"/>
                  </a:cubicBezTo>
                  <a:cubicBezTo>
                    <a:pt x="6008" y="4124"/>
                    <a:pt x="6008" y="4124"/>
                    <a:pt x="6008" y="4124"/>
                  </a:cubicBezTo>
                  <a:cubicBezTo>
                    <a:pt x="6026" y="4122"/>
                    <a:pt x="6026" y="4122"/>
                    <a:pt x="6026" y="4122"/>
                  </a:cubicBezTo>
                  <a:cubicBezTo>
                    <a:pt x="6064" y="4038"/>
                    <a:pt x="6064" y="4038"/>
                    <a:pt x="6064" y="4038"/>
                  </a:cubicBezTo>
                  <a:cubicBezTo>
                    <a:pt x="6077" y="3964"/>
                    <a:pt x="6077" y="3964"/>
                    <a:pt x="6077" y="3964"/>
                  </a:cubicBezTo>
                  <a:cubicBezTo>
                    <a:pt x="6102" y="3969"/>
                    <a:pt x="6102" y="3969"/>
                    <a:pt x="6102" y="3969"/>
                  </a:cubicBezTo>
                  <a:cubicBezTo>
                    <a:pt x="6112" y="4083"/>
                    <a:pt x="6112" y="4083"/>
                    <a:pt x="6112" y="4083"/>
                  </a:cubicBezTo>
                  <a:cubicBezTo>
                    <a:pt x="6087" y="4094"/>
                    <a:pt x="6087" y="4094"/>
                    <a:pt x="6087" y="4094"/>
                  </a:cubicBezTo>
                  <a:cubicBezTo>
                    <a:pt x="6069" y="4119"/>
                    <a:pt x="6069" y="4119"/>
                    <a:pt x="6069" y="4119"/>
                  </a:cubicBezTo>
                  <a:cubicBezTo>
                    <a:pt x="6061" y="4143"/>
                    <a:pt x="6061" y="4143"/>
                    <a:pt x="6061" y="4143"/>
                  </a:cubicBezTo>
                  <a:cubicBezTo>
                    <a:pt x="6077" y="4165"/>
                    <a:pt x="6077" y="4165"/>
                    <a:pt x="6077" y="4165"/>
                  </a:cubicBezTo>
                  <a:cubicBezTo>
                    <a:pt x="6115" y="4173"/>
                    <a:pt x="6115" y="4173"/>
                    <a:pt x="6115" y="4173"/>
                  </a:cubicBezTo>
                  <a:cubicBezTo>
                    <a:pt x="6145" y="4160"/>
                    <a:pt x="6145" y="4160"/>
                    <a:pt x="6145" y="4160"/>
                  </a:cubicBezTo>
                  <a:cubicBezTo>
                    <a:pt x="6153" y="4231"/>
                    <a:pt x="6153" y="4231"/>
                    <a:pt x="6153" y="4231"/>
                  </a:cubicBezTo>
                  <a:cubicBezTo>
                    <a:pt x="6194" y="4211"/>
                    <a:pt x="6194" y="4211"/>
                    <a:pt x="6194" y="4211"/>
                  </a:cubicBezTo>
                  <a:cubicBezTo>
                    <a:pt x="6219" y="4254"/>
                    <a:pt x="6219" y="4254"/>
                    <a:pt x="6219" y="4254"/>
                  </a:cubicBezTo>
                  <a:cubicBezTo>
                    <a:pt x="6240" y="4272"/>
                    <a:pt x="6240" y="4272"/>
                    <a:pt x="6240" y="4272"/>
                  </a:cubicBezTo>
                  <a:cubicBezTo>
                    <a:pt x="6250" y="4236"/>
                    <a:pt x="6250" y="4236"/>
                    <a:pt x="6250" y="4236"/>
                  </a:cubicBezTo>
                  <a:cubicBezTo>
                    <a:pt x="6255" y="4211"/>
                    <a:pt x="6255" y="4211"/>
                    <a:pt x="6255" y="4211"/>
                  </a:cubicBezTo>
                  <a:cubicBezTo>
                    <a:pt x="6278" y="4226"/>
                    <a:pt x="6278" y="4226"/>
                    <a:pt x="6278" y="4226"/>
                  </a:cubicBezTo>
                  <a:cubicBezTo>
                    <a:pt x="6298" y="4249"/>
                    <a:pt x="6298" y="4249"/>
                    <a:pt x="6298" y="4249"/>
                  </a:cubicBezTo>
                  <a:cubicBezTo>
                    <a:pt x="6321" y="4249"/>
                    <a:pt x="6321" y="4249"/>
                    <a:pt x="6321" y="4249"/>
                  </a:cubicBezTo>
                  <a:cubicBezTo>
                    <a:pt x="6336" y="4231"/>
                    <a:pt x="6336" y="4231"/>
                    <a:pt x="6336" y="4231"/>
                  </a:cubicBezTo>
                  <a:cubicBezTo>
                    <a:pt x="6380" y="4249"/>
                    <a:pt x="6380" y="4249"/>
                    <a:pt x="6380" y="4249"/>
                  </a:cubicBezTo>
                  <a:cubicBezTo>
                    <a:pt x="6395" y="4249"/>
                    <a:pt x="6395" y="4249"/>
                    <a:pt x="6395" y="4249"/>
                  </a:cubicBezTo>
                  <a:cubicBezTo>
                    <a:pt x="6395" y="4208"/>
                    <a:pt x="6395" y="4208"/>
                    <a:pt x="6395" y="4208"/>
                  </a:cubicBezTo>
                  <a:cubicBezTo>
                    <a:pt x="6395" y="4188"/>
                    <a:pt x="6395" y="4188"/>
                    <a:pt x="6395" y="4188"/>
                  </a:cubicBezTo>
                  <a:cubicBezTo>
                    <a:pt x="6364" y="4173"/>
                    <a:pt x="6364" y="4173"/>
                    <a:pt x="6364" y="4173"/>
                  </a:cubicBezTo>
                  <a:cubicBezTo>
                    <a:pt x="6298" y="4081"/>
                    <a:pt x="6298" y="4081"/>
                    <a:pt x="6298" y="4081"/>
                  </a:cubicBezTo>
                  <a:cubicBezTo>
                    <a:pt x="6275" y="4038"/>
                    <a:pt x="6275" y="4038"/>
                    <a:pt x="6275" y="4038"/>
                  </a:cubicBezTo>
                  <a:cubicBezTo>
                    <a:pt x="6291" y="4025"/>
                    <a:pt x="6291" y="4025"/>
                    <a:pt x="6291" y="4025"/>
                  </a:cubicBezTo>
                  <a:cubicBezTo>
                    <a:pt x="6326" y="4053"/>
                    <a:pt x="6326" y="4053"/>
                    <a:pt x="6326" y="4053"/>
                  </a:cubicBezTo>
                  <a:cubicBezTo>
                    <a:pt x="6339" y="4053"/>
                    <a:pt x="6339" y="4053"/>
                    <a:pt x="6339" y="4053"/>
                  </a:cubicBezTo>
                  <a:cubicBezTo>
                    <a:pt x="6359" y="4053"/>
                    <a:pt x="6359" y="4053"/>
                    <a:pt x="6359" y="4053"/>
                  </a:cubicBezTo>
                  <a:cubicBezTo>
                    <a:pt x="6395" y="4053"/>
                    <a:pt x="6395" y="4053"/>
                    <a:pt x="6395" y="4053"/>
                  </a:cubicBezTo>
                  <a:cubicBezTo>
                    <a:pt x="6382" y="4012"/>
                    <a:pt x="6382" y="4012"/>
                    <a:pt x="6382" y="4012"/>
                  </a:cubicBezTo>
                  <a:cubicBezTo>
                    <a:pt x="6387" y="3989"/>
                    <a:pt x="6387" y="3989"/>
                    <a:pt x="6387" y="3989"/>
                  </a:cubicBezTo>
                  <a:cubicBezTo>
                    <a:pt x="6375" y="3979"/>
                    <a:pt x="6375" y="3979"/>
                    <a:pt x="6375" y="3979"/>
                  </a:cubicBezTo>
                  <a:cubicBezTo>
                    <a:pt x="6339" y="3961"/>
                    <a:pt x="6339" y="3961"/>
                    <a:pt x="6339" y="3961"/>
                  </a:cubicBezTo>
                  <a:cubicBezTo>
                    <a:pt x="6336" y="3938"/>
                    <a:pt x="6336" y="3938"/>
                    <a:pt x="6336" y="3938"/>
                  </a:cubicBezTo>
                  <a:cubicBezTo>
                    <a:pt x="6359" y="3938"/>
                    <a:pt x="6359" y="3938"/>
                    <a:pt x="6359" y="3938"/>
                  </a:cubicBezTo>
                  <a:cubicBezTo>
                    <a:pt x="6395" y="3913"/>
                    <a:pt x="6395" y="3913"/>
                    <a:pt x="6395" y="3913"/>
                  </a:cubicBezTo>
                  <a:cubicBezTo>
                    <a:pt x="6395" y="3897"/>
                    <a:pt x="6395" y="3897"/>
                    <a:pt x="6395" y="3897"/>
                  </a:cubicBezTo>
                  <a:cubicBezTo>
                    <a:pt x="6372" y="3885"/>
                    <a:pt x="6372" y="3885"/>
                    <a:pt x="6372" y="3885"/>
                  </a:cubicBezTo>
                  <a:cubicBezTo>
                    <a:pt x="6344" y="3885"/>
                    <a:pt x="6344" y="3885"/>
                    <a:pt x="6344" y="3885"/>
                  </a:cubicBezTo>
                  <a:cubicBezTo>
                    <a:pt x="6316" y="3864"/>
                    <a:pt x="6316" y="3864"/>
                    <a:pt x="6316" y="3864"/>
                  </a:cubicBezTo>
                  <a:cubicBezTo>
                    <a:pt x="6273" y="3864"/>
                    <a:pt x="6273" y="3864"/>
                    <a:pt x="6273" y="3864"/>
                  </a:cubicBezTo>
                  <a:cubicBezTo>
                    <a:pt x="6280" y="3860"/>
                    <a:pt x="6280" y="3860"/>
                    <a:pt x="6280" y="3860"/>
                  </a:cubicBezTo>
                  <a:cubicBezTo>
                    <a:pt x="6301" y="3847"/>
                    <a:pt x="6301" y="3847"/>
                    <a:pt x="6301" y="3847"/>
                  </a:cubicBezTo>
                  <a:cubicBezTo>
                    <a:pt x="6329" y="3847"/>
                    <a:pt x="6329" y="3847"/>
                    <a:pt x="6329" y="3847"/>
                  </a:cubicBezTo>
                  <a:cubicBezTo>
                    <a:pt x="6357" y="3847"/>
                    <a:pt x="6357" y="3847"/>
                    <a:pt x="6357" y="3847"/>
                  </a:cubicBezTo>
                  <a:cubicBezTo>
                    <a:pt x="6395" y="3819"/>
                    <a:pt x="6395" y="3819"/>
                    <a:pt x="6395" y="3819"/>
                  </a:cubicBezTo>
                  <a:cubicBezTo>
                    <a:pt x="6395" y="3819"/>
                    <a:pt x="6395" y="3793"/>
                    <a:pt x="6395" y="3783"/>
                  </a:cubicBezTo>
                  <a:cubicBezTo>
                    <a:pt x="6395" y="3773"/>
                    <a:pt x="6380" y="3780"/>
                    <a:pt x="6380" y="3780"/>
                  </a:cubicBezTo>
                  <a:cubicBezTo>
                    <a:pt x="6352" y="3780"/>
                    <a:pt x="6352" y="3780"/>
                    <a:pt x="6352" y="3780"/>
                  </a:cubicBezTo>
                  <a:cubicBezTo>
                    <a:pt x="6336" y="3773"/>
                    <a:pt x="6336" y="3773"/>
                    <a:pt x="6336" y="3773"/>
                  </a:cubicBezTo>
                  <a:cubicBezTo>
                    <a:pt x="6341" y="3747"/>
                    <a:pt x="6341" y="3747"/>
                    <a:pt x="6341" y="3747"/>
                  </a:cubicBezTo>
                  <a:cubicBezTo>
                    <a:pt x="6380" y="3729"/>
                    <a:pt x="6380" y="3729"/>
                    <a:pt x="6380" y="3729"/>
                  </a:cubicBezTo>
                  <a:cubicBezTo>
                    <a:pt x="6357" y="3701"/>
                    <a:pt x="6357" y="3701"/>
                    <a:pt x="6357" y="3701"/>
                  </a:cubicBezTo>
                  <a:cubicBezTo>
                    <a:pt x="6321" y="3706"/>
                    <a:pt x="6321" y="3706"/>
                    <a:pt x="6321" y="3706"/>
                  </a:cubicBezTo>
                  <a:cubicBezTo>
                    <a:pt x="6252" y="3694"/>
                    <a:pt x="6252" y="3694"/>
                    <a:pt x="6252" y="3694"/>
                  </a:cubicBezTo>
                  <a:cubicBezTo>
                    <a:pt x="6224" y="3694"/>
                    <a:pt x="6224" y="3694"/>
                    <a:pt x="6224" y="3694"/>
                  </a:cubicBezTo>
                  <a:cubicBezTo>
                    <a:pt x="6206" y="3699"/>
                    <a:pt x="6206" y="3699"/>
                    <a:pt x="6206" y="3699"/>
                  </a:cubicBezTo>
                  <a:cubicBezTo>
                    <a:pt x="6209" y="3717"/>
                    <a:pt x="6209" y="3717"/>
                    <a:pt x="6209" y="3717"/>
                  </a:cubicBezTo>
                  <a:cubicBezTo>
                    <a:pt x="6227" y="3729"/>
                    <a:pt x="6227" y="3729"/>
                    <a:pt x="6227" y="3729"/>
                  </a:cubicBezTo>
                  <a:cubicBezTo>
                    <a:pt x="6240" y="3752"/>
                    <a:pt x="6240" y="3752"/>
                    <a:pt x="6240" y="3752"/>
                  </a:cubicBezTo>
                  <a:cubicBezTo>
                    <a:pt x="6224" y="3763"/>
                    <a:pt x="6224" y="3763"/>
                    <a:pt x="6224" y="3763"/>
                  </a:cubicBezTo>
                  <a:cubicBezTo>
                    <a:pt x="6204" y="3755"/>
                    <a:pt x="6204" y="3755"/>
                    <a:pt x="6204" y="3755"/>
                  </a:cubicBezTo>
                  <a:cubicBezTo>
                    <a:pt x="6186" y="3755"/>
                    <a:pt x="6186" y="3755"/>
                    <a:pt x="6186" y="3755"/>
                  </a:cubicBezTo>
                  <a:cubicBezTo>
                    <a:pt x="6163" y="3752"/>
                    <a:pt x="6163" y="3752"/>
                    <a:pt x="6163" y="3752"/>
                  </a:cubicBezTo>
                  <a:cubicBezTo>
                    <a:pt x="6148" y="3770"/>
                    <a:pt x="6148" y="3770"/>
                    <a:pt x="6148" y="3770"/>
                  </a:cubicBezTo>
                  <a:cubicBezTo>
                    <a:pt x="6112" y="3796"/>
                    <a:pt x="6112" y="3796"/>
                    <a:pt x="6112" y="3796"/>
                  </a:cubicBezTo>
                  <a:cubicBezTo>
                    <a:pt x="6112" y="3819"/>
                    <a:pt x="6112" y="3819"/>
                    <a:pt x="6112" y="3819"/>
                  </a:cubicBezTo>
                  <a:cubicBezTo>
                    <a:pt x="6089" y="3847"/>
                    <a:pt x="6089" y="3847"/>
                    <a:pt x="6089" y="3847"/>
                  </a:cubicBezTo>
                  <a:cubicBezTo>
                    <a:pt x="6066" y="3834"/>
                    <a:pt x="6066" y="3834"/>
                    <a:pt x="6066" y="3834"/>
                  </a:cubicBezTo>
                  <a:cubicBezTo>
                    <a:pt x="6071" y="3798"/>
                    <a:pt x="6071" y="3798"/>
                    <a:pt x="6071" y="3798"/>
                  </a:cubicBezTo>
                  <a:cubicBezTo>
                    <a:pt x="6089" y="3777"/>
                    <a:pt x="6089" y="3777"/>
                    <a:pt x="6089" y="3777"/>
                  </a:cubicBezTo>
                  <a:cubicBezTo>
                    <a:pt x="6089" y="3763"/>
                    <a:pt x="6089" y="3763"/>
                    <a:pt x="6089" y="3763"/>
                  </a:cubicBezTo>
                  <a:cubicBezTo>
                    <a:pt x="6089" y="3717"/>
                    <a:pt x="6089" y="3717"/>
                    <a:pt x="6089" y="3717"/>
                  </a:cubicBezTo>
                  <a:cubicBezTo>
                    <a:pt x="6089" y="3691"/>
                    <a:pt x="6089" y="3691"/>
                    <a:pt x="6089" y="3691"/>
                  </a:cubicBezTo>
                  <a:cubicBezTo>
                    <a:pt x="6089" y="3666"/>
                    <a:pt x="6089" y="3666"/>
                    <a:pt x="6089" y="3666"/>
                  </a:cubicBezTo>
                  <a:cubicBezTo>
                    <a:pt x="6064" y="3666"/>
                    <a:pt x="6064" y="3666"/>
                    <a:pt x="6064" y="3666"/>
                  </a:cubicBezTo>
                  <a:cubicBezTo>
                    <a:pt x="6038" y="3699"/>
                    <a:pt x="6038" y="3699"/>
                    <a:pt x="6038" y="3699"/>
                  </a:cubicBezTo>
                  <a:cubicBezTo>
                    <a:pt x="6023" y="3714"/>
                    <a:pt x="6023" y="3714"/>
                    <a:pt x="6023" y="3714"/>
                  </a:cubicBezTo>
                  <a:cubicBezTo>
                    <a:pt x="6008" y="3719"/>
                    <a:pt x="6008" y="3719"/>
                    <a:pt x="6008" y="3719"/>
                  </a:cubicBezTo>
                  <a:cubicBezTo>
                    <a:pt x="5992" y="3722"/>
                    <a:pt x="5992" y="3722"/>
                    <a:pt x="5992" y="3722"/>
                  </a:cubicBezTo>
                  <a:cubicBezTo>
                    <a:pt x="5992" y="3740"/>
                    <a:pt x="5992" y="3740"/>
                    <a:pt x="5992" y="3740"/>
                  </a:cubicBezTo>
                  <a:cubicBezTo>
                    <a:pt x="5972" y="3760"/>
                    <a:pt x="5972" y="3760"/>
                    <a:pt x="5972" y="3760"/>
                  </a:cubicBezTo>
                  <a:cubicBezTo>
                    <a:pt x="5957" y="3755"/>
                    <a:pt x="5957" y="3755"/>
                    <a:pt x="5957" y="3755"/>
                  </a:cubicBezTo>
                  <a:cubicBezTo>
                    <a:pt x="5944" y="3740"/>
                    <a:pt x="5944" y="3740"/>
                    <a:pt x="5944" y="3740"/>
                  </a:cubicBezTo>
                  <a:cubicBezTo>
                    <a:pt x="5929" y="3740"/>
                    <a:pt x="5929" y="3740"/>
                    <a:pt x="5929" y="3740"/>
                  </a:cubicBezTo>
                  <a:cubicBezTo>
                    <a:pt x="5906" y="3732"/>
                    <a:pt x="5906" y="3732"/>
                    <a:pt x="5906" y="3732"/>
                  </a:cubicBezTo>
                  <a:cubicBezTo>
                    <a:pt x="5914" y="3714"/>
                    <a:pt x="5914" y="3714"/>
                    <a:pt x="5914" y="3714"/>
                  </a:cubicBezTo>
                  <a:cubicBezTo>
                    <a:pt x="5929" y="3676"/>
                    <a:pt x="5929" y="3676"/>
                    <a:pt x="5929" y="3676"/>
                  </a:cubicBezTo>
                  <a:cubicBezTo>
                    <a:pt x="5916" y="3656"/>
                    <a:pt x="5916" y="3656"/>
                    <a:pt x="5916" y="3656"/>
                  </a:cubicBezTo>
                  <a:cubicBezTo>
                    <a:pt x="5893" y="3650"/>
                    <a:pt x="5893" y="3650"/>
                    <a:pt x="5893" y="3650"/>
                  </a:cubicBezTo>
                  <a:cubicBezTo>
                    <a:pt x="5807" y="3648"/>
                    <a:pt x="5807" y="3648"/>
                    <a:pt x="5807" y="3648"/>
                  </a:cubicBezTo>
                  <a:cubicBezTo>
                    <a:pt x="5789" y="3625"/>
                    <a:pt x="5789" y="3625"/>
                    <a:pt x="5789" y="3625"/>
                  </a:cubicBezTo>
                  <a:cubicBezTo>
                    <a:pt x="5789" y="3594"/>
                    <a:pt x="5789" y="3594"/>
                    <a:pt x="5789" y="3594"/>
                  </a:cubicBezTo>
                  <a:cubicBezTo>
                    <a:pt x="5779" y="3589"/>
                    <a:pt x="5779" y="3589"/>
                    <a:pt x="5779" y="3589"/>
                  </a:cubicBezTo>
                  <a:cubicBezTo>
                    <a:pt x="5766" y="3589"/>
                    <a:pt x="5766" y="3589"/>
                    <a:pt x="5766" y="3589"/>
                  </a:cubicBezTo>
                  <a:cubicBezTo>
                    <a:pt x="5753" y="3600"/>
                    <a:pt x="5753" y="3600"/>
                    <a:pt x="5753" y="3600"/>
                  </a:cubicBezTo>
                  <a:cubicBezTo>
                    <a:pt x="5753" y="3633"/>
                    <a:pt x="5753" y="3633"/>
                    <a:pt x="5753" y="3633"/>
                  </a:cubicBezTo>
                  <a:cubicBezTo>
                    <a:pt x="5725" y="3658"/>
                    <a:pt x="5725" y="3658"/>
                    <a:pt x="5725" y="3658"/>
                  </a:cubicBezTo>
                  <a:cubicBezTo>
                    <a:pt x="5697" y="3666"/>
                    <a:pt x="5697" y="3666"/>
                    <a:pt x="5697" y="3666"/>
                  </a:cubicBezTo>
                  <a:cubicBezTo>
                    <a:pt x="5664" y="3663"/>
                    <a:pt x="5664" y="3663"/>
                    <a:pt x="5664" y="3663"/>
                  </a:cubicBezTo>
                  <a:cubicBezTo>
                    <a:pt x="5639" y="3650"/>
                    <a:pt x="5639" y="3650"/>
                    <a:pt x="5639" y="3650"/>
                  </a:cubicBezTo>
                  <a:cubicBezTo>
                    <a:pt x="5623" y="3666"/>
                    <a:pt x="5623" y="3666"/>
                    <a:pt x="5623" y="3666"/>
                  </a:cubicBezTo>
                  <a:cubicBezTo>
                    <a:pt x="5605" y="3696"/>
                    <a:pt x="5605" y="3696"/>
                    <a:pt x="5605" y="3696"/>
                  </a:cubicBezTo>
                  <a:cubicBezTo>
                    <a:pt x="5585" y="3681"/>
                    <a:pt x="5585" y="3681"/>
                    <a:pt x="5585" y="3681"/>
                  </a:cubicBezTo>
                  <a:cubicBezTo>
                    <a:pt x="5570" y="3648"/>
                    <a:pt x="5570" y="3648"/>
                    <a:pt x="5570" y="3648"/>
                  </a:cubicBezTo>
                  <a:cubicBezTo>
                    <a:pt x="5552" y="3633"/>
                    <a:pt x="5552" y="3633"/>
                    <a:pt x="5552" y="3633"/>
                  </a:cubicBezTo>
                  <a:cubicBezTo>
                    <a:pt x="5552" y="3587"/>
                    <a:pt x="5552" y="3587"/>
                    <a:pt x="5552" y="3587"/>
                  </a:cubicBezTo>
                  <a:cubicBezTo>
                    <a:pt x="5515" y="3586"/>
                    <a:pt x="5515" y="3586"/>
                    <a:pt x="5515" y="3586"/>
                  </a:cubicBezTo>
                  <a:cubicBezTo>
                    <a:pt x="5472" y="3606"/>
                    <a:pt x="5472" y="3606"/>
                    <a:pt x="5472" y="3606"/>
                  </a:cubicBezTo>
                  <a:cubicBezTo>
                    <a:pt x="5455" y="3607"/>
                    <a:pt x="5455" y="3607"/>
                    <a:pt x="5455" y="3607"/>
                  </a:cubicBezTo>
                  <a:cubicBezTo>
                    <a:pt x="5440" y="3616"/>
                    <a:pt x="5440" y="3616"/>
                    <a:pt x="5440" y="3616"/>
                  </a:cubicBezTo>
                  <a:cubicBezTo>
                    <a:pt x="5381" y="3621"/>
                    <a:pt x="5381" y="3621"/>
                    <a:pt x="5381" y="3621"/>
                  </a:cubicBezTo>
                  <a:cubicBezTo>
                    <a:pt x="5344" y="3629"/>
                    <a:pt x="5344" y="3629"/>
                    <a:pt x="5344" y="3629"/>
                  </a:cubicBezTo>
                  <a:cubicBezTo>
                    <a:pt x="5334" y="3601"/>
                    <a:pt x="5334" y="3601"/>
                    <a:pt x="5334" y="3601"/>
                  </a:cubicBezTo>
                  <a:cubicBezTo>
                    <a:pt x="5349" y="3596"/>
                    <a:pt x="5349" y="3596"/>
                    <a:pt x="5349" y="3596"/>
                  </a:cubicBezTo>
                  <a:cubicBezTo>
                    <a:pt x="5377" y="3592"/>
                    <a:pt x="5377" y="3592"/>
                    <a:pt x="5377" y="3592"/>
                  </a:cubicBezTo>
                  <a:cubicBezTo>
                    <a:pt x="5386" y="3572"/>
                    <a:pt x="5386" y="3572"/>
                    <a:pt x="5386" y="3572"/>
                  </a:cubicBezTo>
                  <a:cubicBezTo>
                    <a:pt x="5327" y="3574"/>
                    <a:pt x="5327" y="3574"/>
                    <a:pt x="5327" y="3574"/>
                  </a:cubicBezTo>
                  <a:cubicBezTo>
                    <a:pt x="5324" y="3562"/>
                    <a:pt x="5324" y="3562"/>
                    <a:pt x="5324" y="3562"/>
                  </a:cubicBezTo>
                  <a:cubicBezTo>
                    <a:pt x="5327" y="3551"/>
                    <a:pt x="5327" y="3551"/>
                    <a:pt x="5327" y="3551"/>
                  </a:cubicBezTo>
                  <a:cubicBezTo>
                    <a:pt x="5357" y="3534"/>
                    <a:pt x="5357" y="3534"/>
                    <a:pt x="5357" y="3534"/>
                  </a:cubicBezTo>
                  <a:cubicBezTo>
                    <a:pt x="5374" y="3516"/>
                    <a:pt x="5374" y="3516"/>
                    <a:pt x="5374" y="3516"/>
                  </a:cubicBezTo>
                  <a:cubicBezTo>
                    <a:pt x="5372" y="3486"/>
                    <a:pt x="5372" y="3486"/>
                    <a:pt x="5372" y="3486"/>
                  </a:cubicBezTo>
                  <a:cubicBezTo>
                    <a:pt x="5381" y="3464"/>
                    <a:pt x="5381" y="3464"/>
                    <a:pt x="5381" y="3464"/>
                  </a:cubicBezTo>
                  <a:cubicBezTo>
                    <a:pt x="5344" y="3464"/>
                    <a:pt x="5344" y="3464"/>
                    <a:pt x="5344" y="3464"/>
                  </a:cubicBezTo>
                  <a:cubicBezTo>
                    <a:pt x="5304" y="3501"/>
                    <a:pt x="5304" y="3501"/>
                    <a:pt x="5304" y="3501"/>
                  </a:cubicBezTo>
                  <a:cubicBezTo>
                    <a:pt x="5292" y="3521"/>
                    <a:pt x="5292" y="3521"/>
                    <a:pt x="5292" y="3521"/>
                  </a:cubicBezTo>
                  <a:cubicBezTo>
                    <a:pt x="5282" y="3537"/>
                    <a:pt x="5282" y="3537"/>
                    <a:pt x="5282" y="3537"/>
                  </a:cubicBezTo>
                  <a:cubicBezTo>
                    <a:pt x="5251" y="3529"/>
                    <a:pt x="5251" y="3529"/>
                    <a:pt x="5251" y="3529"/>
                  </a:cubicBezTo>
                  <a:cubicBezTo>
                    <a:pt x="5249" y="3519"/>
                    <a:pt x="5249" y="3519"/>
                    <a:pt x="5249" y="3519"/>
                  </a:cubicBezTo>
                  <a:cubicBezTo>
                    <a:pt x="5267" y="3503"/>
                    <a:pt x="5267" y="3503"/>
                    <a:pt x="5267" y="3503"/>
                  </a:cubicBezTo>
                  <a:cubicBezTo>
                    <a:pt x="5301" y="3471"/>
                    <a:pt x="5301" y="3471"/>
                    <a:pt x="5301" y="3471"/>
                  </a:cubicBezTo>
                  <a:cubicBezTo>
                    <a:pt x="5296" y="3456"/>
                    <a:pt x="5296" y="3456"/>
                    <a:pt x="5296" y="3456"/>
                  </a:cubicBezTo>
                  <a:cubicBezTo>
                    <a:pt x="5269" y="3468"/>
                    <a:pt x="5269" y="3468"/>
                    <a:pt x="5269" y="3468"/>
                  </a:cubicBezTo>
                  <a:cubicBezTo>
                    <a:pt x="5226" y="3484"/>
                    <a:pt x="5226" y="3484"/>
                    <a:pt x="5226" y="3484"/>
                  </a:cubicBezTo>
                  <a:cubicBezTo>
                    <a:pt x="5214" y="3468"/>
                    <a:pt x="5214" y="3468"/>
                    <a:pt x="5214" y="3468"/>
                  </a:cubicBezTo>
                  <a:cubicBezTo>
                    <a:pt x="5227" y="3444"/>
                    <a:pt x="5227" y="3444"/>
                    <a:pt x="5227" y="3444"/>
                  </a:cubicBezTo>
                  <a:cubicBezTo>
                    <a:pt x="5257" y="3424"/>
                    <a:pt x="5257" y="3424"/>
                    <a:pt x="5257" y="3424"/>
                  </a:cubicBezTo>
                  <a:cubicBezTo>
                    <a:pt x="5311" y="3418"/>
                    <a:pt x="5311" y="3418"/>
                    <a:pt x="5311" y="3418"/>
                  </a:cubicBezTo>
                  <a:cubicBezTo>
                    <a:pt x="5366" y="3413"/>
                    <a:pt x="5366" y="3413"/>
                    <a:pt x="5366" y="3413"/>
                  </a:cubicBezTo>
                  <a:cubicBezTo>
                    <a:pt x="5417" y="3398"/>
                    <a:pt x="5417" y="3398"/>
                    <a:pt x="5417" y="3398"/>
                  </a:cubicBezTo>
                  <a:cubicBezTo>
                    <a:pt x="5434" y="3386"/>
                    <a:pt x="5434" y="3386"/>
                    <a:pt x="5434" y="3386"/>
                  </a:cubicBezTo>
                  <a:cubicBezTo>
                    <a:pt x="5440" y="3353"/>
                    <a:pt x="5440" y="3353"/>
                    <a:pt x="5440" y="3353"/>
                  </a:cubicBezTo>
                  <a:cubicBezTo>
                    <a:pt x="5402" y="3353"/>
                    <a:pt x="5402" y="3353"/>
                    <a:pt x="5402" y="3353"/>
                  </a:cubicBezTo>
                  <a:cubicBezTo>
                    <a:pt x="5322" y="3351"/>
                    <a:pt x="5322" y="3351"/>
                    <a:pt x="5322" y="3351"/>
                  </a:cubicBezTo>
                  <a:cubicBezTo>
                    <a:pt x="5259" y="3364"/>
                    <a:pt x="5259" y="3364"/>
                    <a:pt x="5259" y="3364"/>
                  </a:cubicBezTo>
                  <a:cubicBezTo>
                    <a:pt x="5242" y="3371"/>
                    <a:pt x="5242" y="3371"/>
                    <a:pt x="5242" y="3371"/>
                  </a:cubicBezTo>
                  <a:cubicBezTo>
                    <a:pt x="5221" y="3383"/>
                    <a:pt x="5221" y="3383"/>
                    <a:pt x="5221" y="3383"/>
                  </a:cubicBezTo>
                  <a:cubicBezTo>
                    <a:pt x="5206" y="3403"/>
                    <a:pt x="5206" y="3403"/>
                    <a:pt x="5206" y="3403"/>
                  </a:cubicBezTo>
                  <a:cubicBezTo>
                    <a:pt x="5182" y="3406"/>
                    <a:pt x="5182" y="3406"/>
                    <a:pt x="5182" y="3406"/>
                  </a:cubicBezTo>
                  <a:cubicBezTo>
                    <a:pt x="5167" y="3401"/>
                    <a:pt x="5167" y="3401"/>
                    <a:pt x="5167" y="3401"/>
                  </a:cubicBezTo>
                  <a:cubicBezTo>
                    <a:pt x="5161" y="3388"/>
                    <a:pt x="5161" y="3388"/>
                    <a:pt x="5161" y="3388"/>
                  </a:cubicBezTo>
                  <a:cubicBezTo>
                    <a:pt x="5174" y="3373"/>
                    <a:pt x="5174" y="3373"/>
                    <a:pt x="5174" y="3373"/>
                  </a:cubicBezTo>
                  <a:cubicBezTo>
                    <a:pt x="5202" y="3354"/>
                    <a:pt x="5202" y="3354"/>
                    <a:pt x="5202" y="3354"/>
                  </a:cubicBezTo>
                  <a:cubicBezTo>
                    <a:pt x="5234" y="3324"/>
                    <a:pt x="5234" y="3324"/>
                    <a:pt x="5234" y="3324"/>
                  </a:cubicBezTo>
                  <a:cubicBezTo>
                    <a:pt x="5262" y="3273"/>
                    <a:pt x="5262" y="3273"/>
                    <a:pt x="5262" y="3273"/>
                  </a:cubicBezTo>
                  <a:cubicBezTo>
                    <a:pt x="5274" y="3271"/>
                    <a:pt x="5274" y="3271"/>
                    <a:pt x="5274" y="3271"/>
                  </a:cubicBezTo>
                  <a:cubicBezTo>
                    <a:pt x="5307" y="3254"/>
                    <a:pt x="5307" y="3254"/>
                    <a:pt x="5307" y="3254"/>
                  </a:cubicBezTo>
                  <a:cubicBezTo>
                    <a:pt x="5307" y="3228"/>
                    <a:pt x="5307" y="3228"/>
                    <a:pt x="5307" y="3228"/>
                  </a:cubicBezTo>
                  <a:cubicBezTo>
                    <a:pt x="5277" y="3205"/>
                    <a:pt x="5277" y="3205"/>
                    <a:pt x="5277" y="3205"/>
                  </a:cubicBezTo>
                  <a:cubicBezTo>
                    <a:pt x="5221" y="3176"/>
                    <a:pt x="5221" y="3176"/>
                    <a:pt x="5221" y="3176"/>
                  </a:cubicBezTo>
                  <a:cubicBezTo>
                    <a:pt x="5184" y="3165"/>
                    <a:pt x="5184" y="3165"/>
                    <a:pt x="5184" y="3165"/>
                  </a:cubicBezTo>
                  <a:cubicBezTo>
                    <a:pt x="5171" y="3163"/>
                    <a:pt x="5171" y="3163"/>
                    <a:pt x="5171" y="3163"/>
                  </a:cubicBezTo>
                  <a:cubicBezTo>
                    <a:pt x="5161" y="3183"/>
                    <a:pt x="5161" y="3183"/>
                    <a:pt x="5161" y="3183"/>
                  </a:cubicBezTo>
                  <a:cubicBezTo>
                    <a:pt x="5161" y="3246"/>
                    <a:pt x="5161" y="3246"/>
                    <a:pt x="5161" y="3246"/>
                  </a:cubicBezTo>
                  <a:cubicBezTo>
                    <a:pt x="5149" y="3288"/>
                    <a:pt x="5149" y="3288"/>
                    <a:pt x="5149" y="3288"/>
                  </a:cubicBezTo>
                  <a:cubicBezTo>
                    <a:pt x="5139" y="3338"/>
                    <a:pt x="5139" y="3338"/>
                    <a:pt x="5139" y="3338"/>
                  </a:cubicBezTo>
                  <a:cubicBezTo>
                    <a:pt x="5119" y="3366"/>
                    <a:pt x="5119" y="3366"/>
                    <a:pt x="5119" y="3366"/>
                  </a:cubicBezTo>
                  <a:cubicBezTo>
                    <a:pt x="5096" y="3361"/>
                    <a:pt x="5096" y="3361"/>
                    <a:pt x="5096" y="3361"/>
                  </a:cubicBezTo>
                  <a:cubicBezTo>
                    <a:pt x="5098" y="3338"/>
                    <a:pt x="5098" y="3338"/>
                    <a:pt x="5098" y="3338"/>
                  </a:cubicBezTo>
                  <a:cubicBezTo>
                    <a:pt x="5107" y="3303"/>
                    <a:pt x="5107" y="3303"/>
                    <a:pt x="5107" y="3303"/>
                  </a:cubicBezTo>
                  <a:cubicBezTo>
                    <a:pt x="5132" y="3256"/>
                    <a:pt x="5132" y="3256"/>
                    <a:pt x="5132" y="3256"/>
                  </a:cubicBezTo>
                  <a:cubicBezTo>
                    <a:pt x="5119" y="3236"/>
                    <a:pt x="5119" y="3236"/>
                    <a:pt x="5119" y="3236"/>
                  </a:cubicBezTo>
                  <a:cubicBezTo>
                    <a:pt x="5088" y="3228"/>
                    <a:pt x="5088" y="3228"/>
                    <a:pt x="5088" y="3228"/>
                  </a:cubicBezTo>
                  <a:cubicBezTo>
                    <a:pt x="5071" y="3258"/>
                    <a:pt x="5071" y="3258"/>
                    <a:pt x="5071" y="3258"/>
                  </a:cubicBezTo>
                  <a:cubicBezTo>
                    <a:pt x="5058" y="3289"/>
                    <a:pt x="5058" y="3289"/>
                    <a:pt x="5058" y="3289"/>
                  </a:cubicBezTo>
                  <a:cubicBezTo>
                    <a:pt x="5068" y="3338"/>
                    <a:pt x="5068" y="3338"/>
                    <a:pt x="5068" y="3338"/>
                  </a:cubicBezTo>
                  <a:cubicBezTo>
                    <a:pt x="5058" y="3358"/>
                    <a:pt x="5058" y="3358"/>
                    <a:pt x="5058" y="3358"/>
                  </a:cubicBezTo>
                  <a:cubicBezTo>
                    <a:pt x="5036" y="3348"/>
                    <a:pt x="5036" y="3348"/>
                    <a:pt x="5036" y="3348"/>
                  </a:cubicBezTo>
                  <a:cubicBezTo>
                    <a:pt x="5033" y="3316"/>
                    <a:pt x="5033" y="3316"/>
                    <a:pt x="5033" y="3316"/>
                  </a:cubicBezTo>
                  <a:cubicBezTo>
                    <a:pt x="5033" y="3261"/>
                    <a:pt x="5033" y="3261"/>
                    <a:pt x="5033" y="3261"/>
                  </a:cubicBezTo>
                  <a:cubicBezTo>
                    <a:pt x="5049" y="3221"/>
                    <a:pt x="5049" y="3221"/>
                    <a:pt x="5049" y="3221"/>
                  </a:cubicBezTo>
                  <a:cubicBezTo>
                    <a:pt x="5099" y="3148"/>
                    <a:pt x="5099" y="3148"/>
                    <a:pt x="5099" y="3148"/>
                  </a:cubicBezTo>
                  <a:cubicBezTo>
                    <a:pt x="5099" y="3123"/>
                    <a:pt x="5099" y="3123"/>
                    <a:pt x="5099" y="3123"/>
                  </a:cubicBezTo>
                  <a:cubicBezTo>
                    <a:pt x="5069" y="3111"/>
                    <a:pt x="5069" y="3111"/>
                    <a:pt x="5069" y="3111"/>
                  </a:cubicBezTo>
                  <a:cubicBezTo>
                    <a:pt x="5053" y="3111"/>
                    <a:pt x="5053" y="3111"/>
                    <a:pt x="5053" y="3111"/>
                  </a:cubicBezTo>
                  <a:cubicBezTo>
                    <a:pt x="5039" y="3111"/>
                    <a:pt x="5039" y="3111"/>
                    <a:pt x="5039" y="3111"/>
                  </a:cubicBezTo>
                  <a:cubicBezTo>
                    <a:pt x="5003" y="3108"/>
                    <a:pt x="5003" y="3108"/>
                    <a:pt x="5003" y="3108"/>
                  </a:cubicBezTo>
                  <a:cubicBezTo>
                    <a:pt x="5003" y="3108"/>
                    <a:pt x="4981" y="3126"/>
                    <a:pt x="4979" y="3131"/>
                  </a:cubicBezTo>
                  <a:cubicBezTo>
                    <a:pt x="4978" y="3136"/>
                    <a:pt x="4954" y="3163"/>
                    <a:pt x="4954" y="3163"/>
                  </a:cubicBezTo>
                  <a:cubicBezTo>
                    <a:pt x="4924" y="3176"/>
                    <a:pt x="4924" y="3176"/>
                    <a:pt x="4924" y="3176"/>
                  </a:cubicBezTo>
                  <a:cubicBezTo>
                    <a:pt x="4908" y="3181"/>
                    <a:pt x="4908" y="3181"/>
                    <a:pt x="4908" y="3181"/>
                  </a:cubicBezTo>
                  <a:cubicBezTo>
                    <a:pt x="4918" y="3140"/>
                    <a:pt x="4918" y="3140"/>
                    <a:pt x="4918" y="3140"/>
                  </a:cubicBezTo>
                  <a:cubicBezTo>
                    <a:pt x="4933" y="3110"/>
                    <a:pt x="4933" y="3110"/>
                    <a:pt x="4933" y="3110"/>
                  </a:cubicBezTo>
                  <a:cubicBezTo>
                    <a:pt x="4924" y="3095"/>
                    <a:pt x="4924" y="3095"/>
                    <a:pt x="4924" y="3095"/>
                  </a:cubicBezTo>
                  <a:cubicBezTo>
                    <a:pt x="4893" y="3113"/>
                    <a:pt x="4893" y="3113"/>
                    <a:pt x="4893" y="3113"/>
                  </a:cubicBezTo>
                  <a:cubicBezTo>
                    <a:pt x="4881" y="3140"/>
                    <a:pt x="4881" y="3140"/>
                    <a:pt x="4881" y="3140"/>
                  </a:cubicBezTo>
                  <a:cubicBezTo>
                    <a:pt x="4881" y="3168"/>
                    <a:pt x="4881" y="3168"/>
                    <a:pt x="4881" y="3168"/>
                  </a:cubicBezTo>
                  <a:cubicBezTo>
                    <a:pt x="4881" y="3218"/>
                    <a:pt x="4881" y="3218"/>
                    <a:pt x="4881" y="3218"/>
                  </a:cubicBezTo>
                  <a:cubicBezTo>
                    <a:pt x="4871" y="3228"/>
                    <a:pt x="4871" y="3228"/>
                    <a:pt x="4871" y="3228"/>
                  </a:cubicBezTo>
                  <a:cubicBezTo>
                    <a:pt x="4861" y="3239"/>
                    <a:pt x="4861" y="3239"/>
                    <a:pt x="4861" y="3239"/>
                  </a:cubicBezTo>
                  <a:cubicBezTo>
                    <a:pt x="4844" y="3228"/>
                    <a:pt x="4844" y="3228"/>
                    <a:pt x="4844" y="3228"/>
                  </a:cubicBezTo>
                  <a:cubicBezTo>
                    <a:pt x="4843" y="3215"/>
                    <a:pt x="4843" y="3215"/>
                    <a:pt x="4843" y="3215"/>
                  </a:cubicBezTo>
                  <a:cubicBezTo>
                    <a:pt x="4843" y="3190"/>
                    <a:pt x="4843" y="3190"/>
                    <a:pt x="4843" y="3190"/>
                  </a:cubicBezTo>
                  <a:cubicBezTo>
                    <a:pt x="4853" y="3156"/>
                    <a:pt x="4853" y="3156"/>
                    <a:pt x="4853" y="3156"/>
                  </a:cubicBezTo>
                  <a:cubicBezTo>
                    <a:pt x="4861" y="3125"/>
                    <a:pt x="4861" y="3125"/>
                    <a:pt x="4861" y="3125"/>
                  </a:cubicBezTo>
                  <a:cubicBezTo>
                    <a:pt x="4861" y="3090"/>
                    <a:pt x="4861" y="3090"/>
                    <a:pt x="4861" y="3090"/>
                  </a:cubicBezTo>
                  <a:cubicBezTo>
                    <a:pt x="4825" y="3056"/>
                    <a:pt x="4825" y="3056"/>
                    <a:pt x="4825" y="3056"/>
                  </a:cubicBezTo>
                  <a:cubicBezTo>
                    <a:pt x="4806" y="3056"/>
                    <a:pt x="4806" y="3056"/>
                    <a:pt x="4806" y="3056"/>
                  </a:cubicBezTo>
                  <a:cubicBezTo>
                    <a:pt x="4806" y="3093"/>
                    <a:pt x="4806" y="3093"/>
                    <a:pt x="4806" y="3093"/>
                  </a:cubicBezTo>
                  <a:cubicBezTo>
                    <a:pt x="4806" y="3110"/>
                    <a:pt x="4806" y="3110"/>
                    <a:pt x="4806" y="3110"/>
                  </a:cubicBezTo>
                  <a:cubicBezTo>
                    <a:pt x="4806" y="3140"/>
                    <a:pt x="4806" y="3140"/>
                    <a:pt x="4806" y="3140"/>
                  </a:cubicBezTo>
                  <a:cubicBezTo>
                    <a:pt x="4800" y="3155"/>
                    <a:pt x="4800" y="3155"/>
                    <a:pt x="4800" y="3155"/>
                  </a:cubicBezTo>
                  <a:cubicBezTo>
                    <a:pt x="4800" y="3180"/>
                    <a:pt x="4800" y="3180"/>
                    <a:pt x="4800" y="3180"/>
                  </a:cubicBezTo>
                  <a:cubicBezTo>
                    <a:pt x="4773" y="3210"/>
                    <a:pt x="4773" y="3210"/>
                    <a:pt x="4773" y="3210"/>
                  </a:cubicBezTo>
                  <a:cubicBezTo>
                    <a:pt x="4746" y="3211"/>
                    <a:pt x="4746" y="3211"/>
                    <a:pt x="4746" y="3211"/>
                  </a:cubicBezTo>
                  <a:cubicBezTo>
                    <a:pt x="4725" y="3198"/>
                    <a:pt x="4725" y="3198"/>
                    <a:pt x="4725" y="3198"/>
                  </a:cubicBezTo>
                  <a:cubicBezTo>
                    <a:pt x="4708" y="3186"/>
                    <a:pt x="4708" y="3186"/>
                    <a:pt x="4708" y="3186"/>
                  </a:cubicBezTo>
                  <a:cubicBezTo>
                    <a:pt x="4705" y="3168"/>
                    <a:pt x="4705" y="3168"/>
                    <a:pt x="4705" y="3168"/>
                  </a:cubicBezTo>
                  <a:cubicBezTo>
                    <a:pt x="4705" y="3130"/>
                    <a:pt x="4705" y="3130"/>
                    <a:pt x="4705" y="3130"/>
                  </a:cubicBezTo>
                  <a:cubicBezTo>
                    <a:pt x="4740" y="3105"/>
                    <a:pt x="4740" y="3105"/>
                    <a:pt x="4740" y="3105"/>
                  </a:cubicBezTo>
                  <a:cubicBezTo>
                    <a:pt x="4773" y="3053"/>
                    <a:pt x="4773" y="3053"/>
                    <a:pt x="4773" y="3053"/>
                  </a:cubicBezTo>
                  <a:cubicBezTo>
                    <a:pt x="4765" y="3013"/>
                    <a:pt x="4765" y="3013"/>
                    <a:pt x="4765" y="3013"/>
                  </a:cubicBezTo>
                  <a:cubicBezTo>
                    <a:pt x="4765" y="3003"/>
                    <a:pt x="4765" y="3003"/>
                    <a:pt x="4765" y="3003"/>
                  </a:cubicBezTo>
                  <a:cubicBezTo>
                    <a:pt x="4746" y="2995"/>
                    <a:pt x="4746" y="2995"/>
                    <a:pt x="4746" y="2995"/>
                  </a:cubicBezTo>
                  <a:cubicBezTo>
                    <a:pt x="4716" y="2993"/>
                    <a:pt x="4716" y="2993"/>
                    <a:pt x="4716" y="2993"/>
                  </a:cubicBezTo>
                  <a:cubicBezTo>
                    <a:pt x="4645" y="2970"/>
                    <a:pt x="4645" y="2970"/>
                    <a:pt x="4645" y="2970"/>
                  </a:cubicBezTo>
                  <a:cubicBezTo>
                    <a:pt x="4576" y="2968"/>
                    <a:pt x="4576" y="2968"/>
                    <a:pt x="4576" y="2968"/>
                  </a:cubicBezTo>
                  <a:cubicBezTo>
                    <a:pt x="4550" y="2976"/>
                    <a:pt x="4550" y="2976"/>
                    <a:pt x="4550" y="2976"/>
                  </a:cubicBezTo>
                  <a:cubicBezTo>
                    <a:pt x="4556" y="2996"/>
                    <a:pt x="4556" y="2996"/>
                    <a:pt x="4556" y="2996"/>
                  </a:cubicBezTo>
                  <a:cubicBezTo>
                    <a:pt x="4588" y="3011"/>
                    <a:pt x="4588" y="3011"/>
                    <a:pt x="4588" y="3011"/>
                  </a:cubicBezTo>
                  <a:cubicBezTo>
                    <a:pt x="4598" y="3035"/>
                    <a:pt x="4598" y="3035"/>
                    <a:pt x="4598" y="3035"/>
                  </a:cubicBezTo>
                  <a:cubicBezTo>
                    <a:pt x="4606" y="3081"/>
                    <a:pt x="4606" y="3081"/>
                    <a:pt x="4606" y="3081"/>
                  </a:cubicBezTo>
                  <a:cubicBezTo>
                    <a:pt x="4628" y="3110"/>
                    <a:pt x="4628" y="3110"/>
                    <a:pt x="4628" y="3110"/>
                  </a:cubicBezTo>
                  <a:cubicBezTo>
                    <a:pt x="4618" y="3126"/>
                    <a:pt x="4618" y="3126"/>
                    <a:pt x="4618" y="3126"/>
                  </a:cubicBezTo>
                  <a:cubicBezTo>
                    <a:pt x="4576" y="3118"/>
                    <a:pt x="4576" y="3118"/>
                    <a:pt x="4576" y="3118"/>
                  </a:cubicBezTo>
                  <a:cubicBezTo>
                    <a:pt x="4537" y="3058"/>
                    <a:pt x="4537" y="3058"/>
                    <a:pt x="4537" y="3058"/>
                  </a:cubicBezTo>
                  <a:cubicBezTo>
                    <a:pt x="4527" y="3061"/>
                    <a:pt x="4527" y="3061"/>
                    <a:pt x="4527" y="3061"/>
                  </a:cubicBezTo>
                  <a:cubicBezTo>
                    <a:pt x="4518" y="3106"/>
                    <a:pt x="4518" y="3106"/>
                    <a:pt x="4518" y="3106"/>
                  </a:cubicBezTo>
                  <a:cubicBezTo>
                    <a:pt x="4507" y="3115"/>
                    <a:pt x="4507" y="3115"/>
                    <a:pt x="4507" y="3115"/>
                  </a:cubicBezTo>
                  <a:cubicBezTo>
                    <a:pt x="4497" y="3106"/>
                    <a:pt x="4497" y="3106"/>
                    <a:pt x="4497" y="3106"/>
                  </a:cubicBezTo>
                  <a:cubicBezTo>
                    <a:pt x="4490" y="3078"/>
                    <a:pt x="4490" y="3078"/>
                    <a:pt x="4490" y="3078"/>
                  </a:cubicBezTo>
                  <a:cubicBezTo>
                    <a:pt x="4490" y="3060"/>
                    <a:pt x="4490" y="3060"/>
                    <a:pt x="4490" y="3060"/>
                  </a:cubicBezTo>
                  <a:cubicBezTo>
                    <a:pt x="4497" y="3028"/>
                    <a:pt x="4497" y="3028"/>
                    <a:pt x="4497" y="3028"/>
                  </a:cubicBezTo>
                  <a:cubicBezTo>
                    <a:pt x="4497" y="2990"/>
                    <a:pt x="4497" y="2990"/>
                    <a:pt x="4497" y="2990"/>
                  </a:cubicBezTo>
                  <a:cubicBezTo>
                    <a:pt x="4485" y="2990"/>
                    <a:pt x="4485" y="2990"/>
                    <a:pt x="4485" y="2990"/>
                  </a:cubicBezTo>
                  <a:cubicBezTo>
                    <a:pt x="4452" y="3033"/>
                    <a:pt x="4452" y="3033"/>
                    <a:pt x="4452" y="3033"/>
                  </a:cubicBezTo>
                  <a:cubicBezTo>
                    <a:pt x="4438" y="3066"/>
                    <a:pt x="4438" y="3066"/>
                    <a:pt x="4438" y="3066"/>
                  </a:cubicBezTo>
                  <a:cubicBezTo>
                    <a:pt x="4463" y="3098"/>
                    <a:pt x="4463" y="3098"/>
                    <a:pt x="4463" y="3098"/>
                  </a:cubicBezTo>
                  <a:cubicBezTo>
                    <a:pt x="4452" y="3120"/>
                    <a:pt x="4452" y="3120"/>
                    <a:pt x="4452" y="3120"/>
                  </a:cubicBezTo>
                  <a:cubicBezTo>
                    <a:pt x="4430" y="3123"/>
                    <a:pt x="4430" y="3123"/>
                    <a:pt x="4430" y="3123"/>
                  </a:cubicBezTo>
                  <a:cubicBezTo>
                    <a:pt x="4412" y="3105"/>
                    <a:pt x="4412" y="3105"/>
                    <a:pt x="4412" y="3105"/>
                  </a:cubicBezTo>
                  <a:cubicBezTo>
                    <a:pt x="4408" y="3090"/>
                    <a:pt x="4408" y="3090"/>
                    <a:pt x="4408" y="3090"/>
                  </a:cubicBezTo>
                  <a:cubicBezTo>
                    <a:pt x="4389" y="3069"/>
                    <a:pt x="4389" y="3069"/>
                    <a:pt x="4389" y="3069"/>
                  </a:cubicBezTo>
                  <a:cubicBezTo>
                    <a:pt x="4397" y="3018"/>
                    <a:pt x="4397" y="3018"/>
                    <a:pt x="4397" y="3018"/>
                  </a:cubicBezTo>
                  <a:cubicBezTo>
                    <a:pt x="4430" y="2968"/>
                    <a:pt x="4430" y="2968"/>
                    <a:pt x="4430" y="2968"/>
                  </a:cubicBezTo>
                  <a:cubicBezTo>
                    <a:pt x="4397" y="2941"/>
                    <a:pt x="4397" y="2941"/>
                    <a:pt x="4397" y="2941"/>
                  </a:cubicBezTo>
                  <a:cubicBezTo>
                    <a:pt x="4397" y="2941"/>
                    <a:pt x="4389" y="2943"/>
                    <a:pt x="4360" y="2951"/>
                  </a:cubicBezTo>
                  <a:cubicBezTo>
                    <a:pt x="4331" y="2960"/>
                    <a:pt x="4345" y="2955"/>
                    <a:pt x="4345" y="2955"/>
                  </a:cubicBezTo>
                  <a:cubicBezTo>
                    <a:pt x="4333" y="2970"/>
                    <a:pt x="4333" y="2970"/>
                    <a:pt x="4333" y="2970"/>
                  </a:cubicBezTo>
                  <a:cubicBezTo>
                    <a:pt x="4314" y="2974"/>
                    <a:pt x="4314" y="2974"/>
                    <a:pt x="4314" y="2974"/>
                  </a:cubicBezTo>
                  <a:cubicBezTo>
                    <a:pt x="4298" y="2958"/>
                    <a:pt x="4298" y="2958"/>
                    <a:pt x="4298" y="2958"/>
                  </a:cubicBezTo>
                  <a:cubicBezTo>
                    <a:pt x="4292" y="2902"/>
                    <a:pt x="4292" y="2902"/>
                    <a:pt x="4292" y="2902"/>
                  </a:cubicBezTo>
                  <a:cubicBezTo>
                    <a:pt x="4306" y="2862"/>
                    <a:pt x="4306" y="2862"/>
                    <a:pt x="4306" y="2862"/>
                  </a:cubicBezTo>
                  <a:cubicBezTo>
                    <a:pt x="4283" y="2848"/>
                    <a:pt x="4283" y="2848"/>
                    <a:pt x="4283" y="2848"/>
                  </a:cubicBezTo>
                  <a:cubicBezTo>
                    <a:pt x="4232" y="2838"/>
                    <a:pt x="4232" y="2838"/>
                    <a:pt x="4232" y="2838"/>
                  </a:cubicBezTo>
                  <a:cubicBezTo>
                    <a:pt x="4232" y="2838"/>
                    <a:pt x="4219" y="2854"/>
                    <a:pt x="4213" y="2860"/>
                  </a:cubicBezTo>
                  <a:cubicBezTo>
                    <a:pt x="4207" y="2867"/>
                    <a:pt x="4180" y="2873"/>
                    <a:pt x="4180" y="2873"/>
                  </a:cubicBezTo>
                  <a:cubicBezTo>
                    <a:pt x="4127" y="2842"/>
                    <a:pt x="4127" y="2842"/>
                    <a:pt x="4127" y="2842"/>
                  </a:cubicBezTo>
                  <a:cubicBezTo>
                    <a:pt x="4046" y="2862"/>
                    <a:pt x="4046" y="2862"/>
                    <a:pt x="4046" y="2862"/>
                  </a:cubicBezTo>
                  <a:cubicBezTo>
                    <a:pt x="4006" y="2908"/>
                    <a:pt x="4006" y="2908"/>
                    <a:pt x="4006" y="2908"/>
                  </a:cubicBezTo>
                  <a:cubicBezTo>
                    <a:pt x="4006" y="2933"/>
                    <a:pt x="4006" y="2933"/>
                    <a:pt x="4006" y="2933"/>
                  </a:cubicBezTo>
                  <a:cubicBezTo>
                    <a:pt x="4013" y="2947"/>
                    <a:pt x="4013" y="2947"/>
                    <a:pt x="4013" y="2947"/>
                  </a:cubicBezTo>
                  <a:cubicBezTo>
                    <a:pt x="4036" y="2947"/>
                    <a:pt x="4036" y="2947"/>
                    <a:pt x="4036" y="2947"/>
                  </a:cubicBezTo>
                  <a:cubicBezTo>
                    <a:pt x="4079" y="2958"/>
                    <a:pt x="4079" y="2958"/>
                    <a:pt x="4079" y="2958"/>
                  </a:cubicBezTo>
                  <a:cubicBezTo>
                    <a:pt x="4091" y="2984"/>
                    <a:pt x="4091" y="2984"/>
                    <a:pt x="4091" y="2984"/>
                  </a:cubicBezTo>
                  <a:cubicBezTo>
                    <a:pt x="4061" y="2999"/>
                    <a:pt x="4061" y="2999"/>
                    <a:pt x="4061" y="2999"/>
                  </a:cubicBezTo>
                  <a:cubicBezTo>
                    <a:pt x="4027" y="2999"/>
                    <a:pt x="4027" y="2999"/>
                    <a:pt x="4027" y="2999"/>
                  </a:cubicBezTo>
                  <a:cubicBezTo>
                    <a:pt x="4015" y="3007"/>
                    <a:pt x="4015" y="3007"/>
                    <a:pt x="4015" y="3007"/>
                  </a:cubicBezTo>
                  <a:cubicBezTo>
                    <a:pt x="4015" y="3007"/>
                    <a:pt x="4019" y="3015"/>
                    <a:pt x="4025" y="3022"/>
                  </a:cubicBezTo>
                  <a:cubicBezTo>
                    <a:pt x="4031" y="3028"/>
                    <a:pt x="4036" y="3030"/>
                    <a:pt x="4036" y="3030"/>
                  </a:cubicBezTo>
                  <a:cubicBezTo>
                    <a:pt x="4061" y="3049"/>
                    <a:pt x="4061" y="3049"/>
                    <a:pt x="4061" y="3049"/>
                  </a:cubicBezTo>
                  <a:cubicBezTo>
                    <a:pt x="4023" y="3061"/>
                    <a:pt x="4023" y="3061"/>
                    <a:pt x="4023" y="3061"/>
                  </a:cubicBezTo>
                  <a:cubicBezTo>
                    <a:pt x="3998" y="3040"/>
                    <a:pt x="3998" y="3040"/>
                    <a:pt x="3998" y="3040"/>
                  </a:cubicBezTo>
                  <a:cubicBezTo>
                    <a:pt x="3942" y="2999"/>
                    <a:pt x="3942" y="2999"/>
                    <a:pt x="3942" y="2999"/>
                  </a:cubicBezTo>
                  <a:cubicBezTo>
                    <a:pt x="3919" y="2989"/>
                    <a:pt x="3919" y="2989"/>
                    <a:pt x="3919" y="2989"/>
                  </a:cubicBezTo>
                  <a:cubicBezTo>
                    <a:pt x="3891" y="3044"/>
                    <a:pt x="3891" y="3044"/>
                    <a:pt x="3891" y="3044"/>
                  </a:cubicBezTo>
                  <a:cubicBezTo>
                    <a:pt x="3874" y="3082"/>
                    <a:pt x="3874" y="3082"/>
                    <a:pt x="3874" y="3082"/>
                  </a:cubicBezTo>
                  <a:cubicBezTo>
                    <a:pt x="3860" y="3146"/>
                    <a:pt x="3860" y="3146"/>
                    <a:pt x="3860" y="3146"/>
                  </a:cubicBezTo>
                  <a:cubicBezTo>
                    <a:pt x="3841" y="3111"/>
                    <a:pt x="3841" y="3111"/>
                    <a:pt x="3841" y="3111"/>
                  </a:cubicBezTo>
                  <a:cubicBezTo>
                    <a:pt x="3837" y="3067"/>
                    <a:pt x="3837" y="3067"/>
                    <a:pt x="3837" y="3067"/>
                  </a:cubicBezTo>
                  <a:cubicBezTo>
                    <a:pt x="3820" y="3028"/>
                    <a:pt x="3820" y="3028"/>
                    <a:pt x="3820" y="3028"/>
                  </a:cubicBezTo>
                  <a:cubicBezTo>
                    <a:pt x="3791" y="2999"/>
                    <a:pt x="3791" y="2999"/>
                    <a:pt x="3791" y="2999"/>
                  </a:cubicBezTo>
                  <a:cubicBezTo>
                    <a:pt x="3824" y="2931"/>
                    <a:pt x="3824" y="2931"/>
                    <a:pt x="3824" y="2931"/>
                  </a:cubicBezTo>
                  <a:cubicBezTo>
                    <a:pt x="3802" y="2889"/>
                    <a:pt x="3802" y="2889"/>
                    <a:pt x="3802" y="2889"/>
                  </a:cubicBezTo>
                  <a:cubicBezTo>
                    <a:pt x="3760" y="2831"/>
                    <a:pt x="3760" y="2831"/>
                    <a:pt x="3760" y="2831"/>
                  </a:cubicBezTo>
                  <a:cubicBezTo>
                    <a:pt x="3711" y="2755"/>
                    <a:pt x="3711" y="2755"/>
                    <a:pt x="3711" y="2755"/>
                  </a:cubicBezTo>
                  <a:cubicBezTo>
                    <a:pt x="3657" y="2682"/>
                    <a:pt x="3657" y="2682"/>
                    <a:pt x="3657" y="2682"/>
                  </a:cubicBezTo>
                  <a:cubicBezTo>
                    <a:pt x="3657" y="2682"/>
                    <a:pt x="3628" y="2676"/>
                    <a:pt x="3622" y="2682"/>
                  </a:cubicBezTo>
                  <a:cubicBezTo>
                    <a:pt x="3615" y="2687"/>
                    <a:pt x="3568" y="2682"/>
                    <a:pt x="3568" y="2682"/>
                  </a:cubicBezTo>
                  <a:cubicBezTo>
                    <a:pt x="3537" y="2718"/>
                    <a:pt x="3537" y="2718"/>
                    <a:pt x="3537" y="2718"/>
                  </a:cubicBezTo>
                  <a:cubicBezTo>
                    <a:pt x="3500" y="2730"/>
                    <a:pt x="3500" y="2730"/>
                    <a:pt x="3500" y="2730"/>
                  </a:cubicBezTo>
                  <a:cubicBezTo>
                    <a:pt x="3494" y="2763"/>
                    <a:pt x="3494" y="2763"/>
                    <a:pt x="3494" y="2763"/>
                  </a:cubicBezTo>
                  <a:cubicBezTo>
                    <a:pt x="3512" y="2784"/>
                    <a:pt x="3512" y="2784"/>
                    <a:pt x="3512" y="2784"/>
                  </a:cubicBezTo>
                  <a:cubicBezTo>
                    <a:pt x="3490" y="2809"/>
                    <a:pt x="3490" y="2809"/>
                    <a:pt x="3490" y="2809"/>
                  </a:cubicBezTo>
                  <a:cubicBezTo>
                    <a:pt x="3490" y="2809"/>
                    <a:pt x="3459" y="2802"/>
                    <a:pt x="3450" y="2802"/>
                  </a:cubicBezTo>
                  <a:cubicBezTo>
                    <a:pt x="3442" y="2802"/>
                    <a:pt x="3452" y="2817"/>
                    <a:pt x="3452" y="2817"/>
                  </a:cubicBezTo>
                  <a:cubicBezTo>
                    <a:pt x="3442" y="2854"/>
                    <a:pt x="3442" y="2854"/>
                    <a:pt x="3442" y="2854"/>
                  </a:cubicBezTo>
                  <a:cubicBezTo>
                    <a:pt x="3423" y="2840"/>
                    <a:pt x="3423" y="2840"/>
                    <a:pt x="3423" y="2840"/>
                  </a:cubicBezTo>
                  <a:cubicBezTo>
                    <a:pt x="3423" y="2840"/>
                    <a:pt x="3405" y="2831"/>
                    <a:pt x="3388" y="2842"/>
                  </a:cubicBezTo>
                  <a:cubicBezTo>
                    <a:pt x="3372" y="2852"/>
                    <a:pt x="3425" y="2871"/>
                    <a:pt x="3425" y="2871"/>
                  </a:cubicBezTo>
                  <a:cubicBezTo>
                    <a:pt x="3442" y="2889"/>
                    <a:pt x="3442" y="2889"/>
                    <a:pt x="3442" y="2889"/>
                  </a:cubicBezTo>
                  <a:cubicBezTo>
                    <a:pt x="3432" y="2912"/>
                    <a:pt x="3432" y="2912"/>
                    <a:pt x="3432" y="2912"/>
                  </a:cubicBezTo>
                  <a:cubicBezTo>
                    <a:pt x="3448" y="2931"/>
                    <a:pt x="3448" y="2931"/>
                    <a:pt x="3448" y="2931"/>
                  </a:cubicBezTo>
                  <a:cubicBezTo>
                    <a:pt x="3485" y="2947"/>
                    <a:pt x="3485" y="2947"/>
                    <a:pt x="3485" y="2947"/>
                  </a:cubicBezTo>
                  <a:cubicBezTo>
                    <a:pt x="3485" y="2947"/>
                    <a:pt x="3485" y="2947"/>
                    <a:pt x="3502" y="2953"/>
                  </a:cubicBezTo>
                  <a:cubicBezTo>
                    <a:pt x="3518" y="2960"/>
                    <a:pt x="3514" y="2958"/>
                    <a:pt x="3514" y="2958"/>
                  </a:cubicBezTo>
                  <a:cubicBezTo>
                    <a:pt x="3531" y="2970"/>
                    <a:pt x="3531" y="2970"/>
                    <a:pt x="3531" y="2970"/>
                  </a:cubicBezTo>
                  <a:cubicBezTo>
                    <a:pt x="3533" y="2989"/>
                    <a:pt x="3533" y="2989"/>
                    <a:pt x="3533" y="2989"/>
                  </a:cubicBezTo>
                  <a:cubicBezTo>
                    <a:pt x="3504" y="2989"/>
                    <a:pt x="3504" y="2989"/>
                    <a:pt x="3504" y="2989"/>
                  </a:cubicBezTo>
                  <a:cubicBezTo>
                    <a:pt x="3504" y="2989"/>
                    <a:pt x="3475" y="2984"/>
                    <a:pt x="3463" y="2982"/>
                  </a:cubicBezTo>
                  <a:cubicBezTo>
                    <a:pt x="3450" y="2980"/>
                    <a:pt x="3430" y="2960"/>
                    <a:pt x="3423" y="2955"/>
                  </a:cubicBezTo>
                  <a:cubicBezTo>
                    <a:pt x="3417" y="2951"/>
                    <a:pt x="3401" y="2955"/>
                    <a:pt x="3401" y="2955"/>
                  </a:cubicBezTo>
                  <a:cubicBezTo>
                    <a:pt x="3396" y="3011"/>
                    <a:pt x="3396" y="3011"/>
                    <a:pt x="3396" y="3011"/>
                  </a:cubicBezTo>
                  <a:cubicBezTo>
                    <a:pt x="3392" y="3030"/>
                    <a:pt x="3392" y="3030"/>
                    <a:pt x="3392" y="3030"/>
                  </a:cubicBezTo>
                  <a:cubicBezTo>
                    <a:pt x="3392" y="3030"/>
                    <a:pt x="3413" y="3080"/>
                    <a:pt x="3423" y="3088"/>
                  </a:cubicBezTo>
                  <a:cubicBezTo>
                    <a:pt x="3434" y="3096"/>
                    <a:pt x="3438" y="3096"/>
                    <a:pt x="3438" y="3096"/>
                  </a:cubicBezTo>
                  <a:cubicBezTo>
                    <a:pt x="3456" y="3075"/>
                    <a:pt x="3456" y="3075"/>
                    <a:pt x="3456" y="3075"/>
                  </a:cubicBezTo>
                  <a:cubicBezTo>
                    <a:pt x="3502" y="3059"/>
                    <a:pt x="3502" y="3059"/>
                    <a:pt x="3502" y="3059"/>
                  </a:cubicBezTo>
                  <a:cubicBezTo>
                    <a:pt x="3512" y="3067"/>
                    <a:pt x="3512" y="3067"/>
                    <a:pt x="3512" y="3067"/>
                  </a:cubicBezTo>
                  <a:cubicBezTo>
                    <a:pt x="3504" y="3096"/>
                    <a:pt x="3504" y="3096"/>
                    <a:pt x="3504" y="3096"/>
                  </a:cubicBezTo>
                  <a:cubicBezTo>
                    <a:pt x="3525" y="3125"/>
                    <a:pt x="3525" y="3125"/>
                    <a:pt x="3525" y="3125"/>
                  </a:cubicBezTo>
                  <a:cubicBezTo>
                    <a:pt x="3525" y="3125"/>
                    <a:pt x="3541" y="3135"/>
                    <a:pt x="3547" y="3139"/>
                  </a:cubicBezTo>
                  <a:cubicBezTo>
                    <a:pt x="3554" y="3144"/>
                    <a:pt x="3568" y="3158"/>
                    <a:pt x="3568" y="3158"/>
                  </a:cubicBezTo>
                  <a:cubicBezTo>
                    <a:pt x="3568" y="3158"/>
                    <a:pt x="3578" y="3175"/>
                    <a:pt x="3583" y="3185"/>
                  </a:cubicBezTo>
                  <a:cubicBezTo>
                    <a:pt x="3587" y="3195"/>
                    <a:pt x="3580" y="3199"/>
                    <a:pt x="3580" y="3199"/>
                  </a:cubicBezTo>
                  <a:cubicBezTo>
                    <a:pt x="3580" y="3212"/>
                    <a:pt x="3580" y="3212"/>
                    <a:pt x="3580" y="3212"/>
                  </a:cubicBezTo>
                  <a:cubicBezTo>
                    <a:pt x="3554" y="3218"/>
                    <a:pt x="3554" y="3218"/>
                    <a:pt x="3554" y="3218"/>
                  </a:cubicBezTo>
                  <a:cubicBezTo>
                    <a:pt x="3554" y="3218"/>
                    <a:pt x="3554" y="3218"/>
                    <a:pt x="3533" y="3208"/>
                  </a:cubicBezTo>
                  <a:cubicBezTo>
                    <a:pt x="3512" y="3197"/>
                    <a:pt x="3518" y="3191"/>
                    <a:pt x="3510" y="3177"/>
                  </a:cubicBezTo>
                  <a:cubicBezTo>
                    <a:pt x="3502" y="3162"/>
                    <a:pt x="3487" y="3146"/>
                    <a:pt x="3480" y="3135"/>
                  </a:cubicBezTo>
                  <a:cubicBezTo>
                    <a:pt x="3472" y="3125"/>
                    <a:pt x="3456" y="3119"/>
                    <a:pt x="3456" y="3119"/>
                  </a:cubicBezTo>
                  <a:cubicBezTo>
                    <a:pt x="3436" y="3144"/>
                    <a:pt x="3436" y="3144"/>
                    <a:pt x="3436" y="3144"/>
                  </a:cubicBezTo>
                  <a:cubicBezTo>
                    <a:pt x="3440" y="3189"/>
                    <a:pt x="3440" y="3189"/>
                    <a:pt x="3440" y="3189"/>
                  </a:cubicBezTo>
                  <a:cubicBezTo>
                    <a:pt x="3430" y="3202"/>
                    <a:pt x="3430" y="3202"/>
                    <a:pt x="3430" y="3202"/>
                  </a:cubicBezTo>
                  <a:cubicBezTo>
                    <a:pt x="3419" y="3220"/>
                    <a:pt x="3419" y="3220"/>
                    <a:pt x="3419" y="3220"/>
                  </a:cubicBezTo>
                  <a:cubicBezTo>
                    <a:pt x="3423" y="3233"/>
                    <a:pt x="3423" y="3233"/>
                    <a:pt x="3423" y="3233"/>
                  </a:cubicBezTo>
                  <a:cubicBezTo>
                    <a:pt x="3440" y="3248"/>
                    <a:pt x="3440" y="3248"/>
                    <a:pt x="3440" y="3248"/>
                  </a:cubicBezTo>
                  <a:cubicBezTo>
                    <a:pt x="3463" y="3280"/>
                    <a:pt x="3463" y="3280"/>
                    <a:pt x="3463" y="3280"/>
                  </a:cubicBezTo>
                  <a:cubicBezTo>
                    <a:pt x="3463" y="3280"/>
                    <a:pt x="3498" y="3288"/>
                    <a:pt x="3504" y="3288"/>
                  </a:cubicBezTo>
                  <a:cubicBezTo>
                    <a:pt x="3510" y="3288"/>
                    <a:pt x="3531" y="3280"/>
                    <a:pt x="3531" y="3280"/>
                  </a:cubicBezTo>
                  <a:cubicBezTo>
                    <a:pt x="3560" y="3316"/>
                    <a:pt x="3560" y="3316"/>
                    <a:pt x="3560" y="3316"/>
                  </a:cubicBezTo>
                  <a:cubicBezTo>
                    <a:pt x="3572" y="3350"/>
                    <a:pt x="3572" y="3350"/>
                    <a:pt x="3572" y="3350"/>
                  </a:cubicBezTo>
                  <a:cubicBezTo>
                    <a:pt x="3589" y="3419"/>
                    <a:pt x="3589" y="3419"/>
                    <a:pt x="3589" y="3419"/>
                  </a:cubicBezTo>
                  <a:cubicBezTo>
                    <a:pt x="3601" y="3456"/>
                    <a:pt x="3601" y="3456"/>
                    <a:pt x="3601" y="3456"/>
                  </a:cubicBezTo>
                  <a:cubicBezTo>
                    <a:pt x="3622" y="3475"/>
                    <a:pt x="3622" y="3475"/>
                    <a:pt x="3622" y="3475"/>
                  </a:cubicBezTo>
                  <a:cubicBezTo>
                    <a:pt x="3590" y="3498"/>
                    <a:pt x="3590" y="3498"/>
                    <a:pt x="3590" y="3498"/>
                  </a:cubicBezTo>
                  <a:cubicBezTo>
                    <a:pt x="3558" y="3480"/>
                    <a:pt x="3558" y="3480"/>
                    <a:pt x="3558" y="3480"/>
                  </a:cubicBezTo>
                  <a:cubicBezTo>
                    <a:pt x="3558" y="3430"/>
                    <a:pt x="3558" y="3430"/>
                    <a:pt x="3558" y="3430"/>
                  </a:cubicBezTo>
                  <a:cubicBezTo>
                    <a:pt x="3480" y="3453"/>
                    <a:pt x="3480" y="3453"/>
                    <a:pt x="3480" y="3453"/>
                  </a:cubicBezTo>
                  <a:cubicBezTo>
                    <a:pt x="3480" y="3484"/>
                    <a:pt x="3480" y="3484"/>
                    <a:pt x="3480" y="3484"/>
                  </a:cubicBezTo>
                  <a:cubicBezTo>
                    <a:pt x="3427" y="3493"/>
                    <a:pt x="3427" y="3493"/>
                    <a:pt x="3427" y="3493"/>
                  </a:cubicBezTo>
                  <a:cubicBezTo>
                    <a:pt x="3427" y="3462"/>
                    <a:pt x="3427" y="3462"/>
                    <a:pt x="3427" y="3462"/>
                  </a:cubicBezTo>
                  <a:cubicBezTo>
                    <a:pt x="3450" y="3444"/>
                    <a:pt x="3450" y="3444"/>
                    <a:pt x="3450" y="3444"/>
                  </a:cubicBezTo>
                  <a:cubicBezTo>
                    <a:pt x="3500" y="3399"/>
                    <a:pt x="3500" y="3399"/>
                    <a:pt x="3500" y="3399"/>
                  </a:cubicBezTo>
                  <a:cubicBezTo>
                    <a:pt x="3527" y="3363"/>
                    <a:pt x="3527" y="3363"/>
                    <a:pt x="3527" y="3363"/>
                  </a:cubicBezTo>
                  <a:cubicBezTo>
                    <a:pt x="3480" y="3338"/>
                    <a:pt x="3480" y="3338"/>
                    <a:pt x="3480" y="3338"/>
                  </a:cubicBezTo>
                  <a:cubicBezTo>
                    <a:pt x="3455" y="3316"/>
                    <a:pt x="3455" y="3316"/>
                    <a:pt x="3455" y="3316"/>
                  </a:cubicBezTo>
                  <a:cubicBezTo>
                    <a:pt x="3396" y="3282"/>
                    <a:pt x="3396" y="3282"/>
                    <a:pt x="3396" y="3282"/>
                  </a:cubicBezTo>
                  <a:cubicBezTo>
                    <a:pt x="3364" y="3248"/>
                    <a:pt x="3364" y="3248"/>
                    <a:pt x="3364" y="3248"/>
                  </a:cubicBezTo>
                  <a:cubicBezTo>
                    <a:pt x="3346" y="3175"/>
                    <a:pt x="3346" y="3175"/>
                    <a:pt x="3346" y="3175"/>
                  </a:cubicBezTo>
                  <a:cubicBezTo>
                    <a:pt x="3342" y="3124"/>
                    <a:pt x="3342" y="3124"/>
                    <a:pt x="3342" y="3124"/>
                  </a:cubicBezTo>
                  <a:cubicBezTo>
                    <a:pt x="3324" y="3061"/>
                    <a:pt x="3324" y="3061"/>
                    <a:pt x="3324" y="3061"/>
                  </a:cubicBezTo>
                  <a:cubicBezTo>
                    <a:pt x="3306" y="2935"/>
                    <a:pt x="3306" y="2935"/>
                    <a:pt x="3306" y="2935"/>
                  </a:cubicBezTo>
                  <a:cubicBezTo>
                    <a:pt x="3333" y="2801"/>
                    <a:pt x="3333" y="2801"/>
                    <a:pt x="3333" y="2801"/>
                  </a:cubicBezTo>
                  <a:cubicBezTo>
                    <a:pt x="3382" y="2750"/>
                    <a:pt x="3382" y="2750"/>
                    <a:pt x="3382" y="2750"/>
                  </a:cubicBezTo>
                  <a:cubicBezTo>
                    <a:pt x="3373" y="2718"/>
                    <a:pt x="3373" y="2718"/>
                    <a:pt x="3373" y="2718"/>
                  </a:cubicBezTo>
                  <a:cubicBezTo>
                    <a:pt x="3337" y="2718"/>
                    <a:pt x="3337" y="2718"/>
                    <a:pt x="3337" y="2718"/>
                  </a:cubicBezTo>
                  <a:cubicBezTo>
                    <a:pt x="3292" y="2718"/>
                    <a:pt x="3292" y="2718"/>
                    <a:pt x="3292" y="2718"/>
                  </a:cubicBezTo>
                  <a:cubicBezTo>
                    <a:pt x="3225" y="2718"/>
                    <a:pt x="3225" y="2718"/>
                    <a:pt x="3225" y="2718"/>
                  </a:cubicBezTo>
                  <a:cubicBezTo>
                    <a:pt x="3148" y="2801"/>
                    <a:pt x="3148" y="2801"/>
                    <a:pt x="3148" y="2801"/>
                  </a:cubicBezTo>
                  <a:cubicBezTo>
                    <a:pt x="3086" y="2880"/>
                    <a:pt x="3086" y="2880"/>
                    <a:pt x="3086" y="2880"/>
                  </a:cubicBezTo>
                  <a:cubicBezTo>
                    <a:pt x="3086" y="2939"/>
                    <a:pt x="3086" y="2939"/>
                    <a:pt x="3086" y="2939"/>
                  </a:cubicBezTo>
                  <a:cubicBezTo>
                    <a:pt x="3062" y="3056"/>
                    <a:pt x="3062" y="3056"/>
                    <a:pt x="3062" y="3056"/>
                  </a:cubicBezTo>
                  <a:cubicBezTo>
                    <a:pt x="3041" y="3175"/>
                    <a:pt x="3041" y="3175"/>
                    <a:pt x="3041" y="3175"/>
                  </a:cubicBezTo>
                  <a:cubicBezTo>
                    <a:pt x="3086" y="3246"/>
                    <a:pt x="3086" y="3246"/>
                    <a:pt x="3086" y="3246"/>
                  </a:cubicBezTo>
                  <a:cubicBezTo>
                    <a:pt x="3062" y="3246"/>
                    <a:pt x="3062" y="3246"/>
                    <a:pt x="3062" y="3246"/>
                  </a:cubicBezTo>
                  <a:cubicBezTo>
                    <a:pt x="3041" y="3246"/>
                    <a:pt x="3041" y="3246"/>
                    <a:pt x="3041" y="3246"/>
                  </a:cubicBezTo>
                  <a:cubicBezTo>
                    <a:pt x="3058" y="3316"/>
                    <a:pt x="3058" y="3316"/>
                    <a:pt x="3058" y="3316"/>
                  </a:cubicBezTo>
                  <a:cubicBezTo>
                    <a:pt x="3086" y="3338"/>
                    <a:pt x="3086" y="3338"/>
                    <a:pt x="3086" y="3338"/>
                  </a:cubicBezTo>
                  <a:cubicBezTo>
                    <a:pt x="3086" y="3385"/>
                    <a:pt x="3086" y="3385"/>
                    <a:pt x="3086" y="3385"/>
                  </a:cubicBezTo>
                  <a:cubicBezTo>
                    <a:pt x="3086" y="3421"/>
                    <a:pt x="3086" y="3421"/>
                    <a:pt x="3086" y="3421"/>
                  </a:cubicBezTo>
                  <a:cubicBezTo>
                    <a:pt x="3112" y="3453"/>
                    <a:pt x="3112" y="3453"/>
                    <a:pt x="3112" y="3453"/>
                  </a:cubicBezTo>
                  <a:cubicBezTo>
                    <a:pt x="3130" y="3453"/>
                    <a:pt x="3130" y="3453"/>
                    <a:pt x="3130" y="3453"/>
                  </a:cubicBezTo>
                  <a:cubicBezTo>
                    <a:pt x="3184" y="3453"/>
                    <a:pt x="3184" y="3453"/>
                    <a:pt x="3184" y="3453"/>
                  </a:cubicBezTo>
                  <a:cubicBezTo>
                    <a:pt x="3247" y="3453"/>
                    <a:pt x="3247" y="3453"/>
                    <a:pt x="3247" y="3453"/>
                  </a:cubicBezTo>
                  <a:cubicBezTo>
                    <a:pt x="3247" y="3453"/>
                    <a:pt x="3247" y="3453"/>
                    <a:pt x="3270" y="3457"/>
                  </a:cubicBezTo>
                  <a:cubicBezTo>
                    <a:pt x="3292" y="3462"/>
                    <a:pt x="3306" y="3457"/>
                    <a:pt x="3306" y="3457"/>
                  </a:cubicBezTo>
                  <a:cubicBezTo>
                    <a:pt x="3360" y="3516"/>
                    <a:pt x="3360" y="3516"/>
                    <a:pt x="3360" y="3516"/>
                  </a:cubicBezTo>
                  <a:cubicBezTo>
                    <a:pt x="3342" y="3546"/>
                    <a:pt x="3342" y="3546"/>
                    <a:pt x="3342" y="3546"/>
                  </a:cubicBezTo>
                  <a:cubicBezTo>
                    <a:pt x="3319" y="3549"/>
                    <a:pt x="3319" y="3549"/>
                    <a:pt x="3319" y="3549"/>
                  </a:cubicBezTo>
                  <a:cubicBezTo>
                    <a:pt x="3319" y="3549"/>
                    <a:pt x="3288" y="3543"/>
                    <a:pt x="3270" y="3549"/>
                  </a:cubicBezTo>
                  <a:cubicBezTo>
                    <a:pt x="3252" y="3555"/>
                    <a:pt x="3216" y="3549"/>
                    <a:pt x="3216" y="3549"/>
                  </a:cubicBezTo>
                  <a:cubicBezTo>
                    <a:pt x="3189" y="3549"/>
                    <a:pt x="3189" y="3549"/>
                    <a:pt x="3189" y="3549"/>
                  </a:cubicBezTo>
                  <a:cubicBezTo>
                    <a:pt x="3162" y="3549"/>
                    <a:pt x="3162" y="3549"/>
                    <a:pt x="3162" y="3549"/>
                  </a:cubicBezTo>
                  <a:cubicBezTo>
                    <a:pt x="3180" y="3579"/>
                    <a:pt x="3180" y="3579"/>
                    <a:pt x="3180" y="3579"/>
                  </a:cubicBezTo>
                  <a:cubicBezTo>
                    <a:pt x="3202" y="3624"/>
                    <a:pt x="3202" y="3624"/>
                    <a:pt x="3202" y="3624"/>
                  </a:cubicBezTo>
                  <a:cubicBezTo>
                    <a:pt x="3238" y="3651"/>
                    <a:pt x="3238" y="3651"/>
                    <a:pt x="3238" y="3651"/>
                  </a:cubicBezTo>
                  <a:cubicBezTo>
                    <a:pt x="3283" y="3701"/>
                    <a:pt x="3283" y="3701"/>
                    <a:pt x="3283" y="3701"/>
                  </a:cubicBezTo>
                  <a:cubicBezTo>
                    <a:pt x="3333" y="3728"/>
                    <a:pt x="3333" y="3728"/>
                    <a:pt x="3333" y="3728"/>
                  </a:cubicBezTo>
                  <a:cubicBezTo>
                    <a:pt x="3364" y="3701"/>
                    <a:pt x="3364" y="3701"/>
                    <a:pt x="3364" y="3701"/>
                  </a:cubicBezTo>
                  <a:cubicBezTo>
                    <a:pt x="3409" y="3701"/>
                    <a:pt x="3409" y="3701"/>
                    <a:pt x="3409" y="3701"/>
                  </a:cubicBezTo>
                  <a:cubicBezTo>
                    <a:pt x="3409" y="3678"/>
                    <a:pt x="3409" y="3678"/>
                    <a:pt x="3409" y="3678"/>
                  </a:cubicBezTo>
                  <a:cubicBezTo>
                    <a:pt x="3441" y="3701"/>
                    <a:pt x="3441" y="3701"/>
                    <a:pt x="3441" y="3701"/>
                  </a:cubicBezTo>
                  <a:cubicBezTo>
                    <a:pt x="3459" y="3701"/>
                    <a:pt x="3459" y="3701"/>
                    <a:pt x="3459" y="3701"/>
                  </a:cubicBezTo>
                  <a:cubicBezTo>
                    <a:pt x="3459" y="3624"/>
                    <a:pt x="3459" y="3624"/>
                    <a:pt x="3459" y="3624"/>
                  </a:cubicBezTo>
                  <a:cubicBezTo>
                    <a:pt x="3486" y="3651"/>
                    <a:pt x="3486" y="3651"/>
                    <a:pt x="3486" y="3651"/>
                  </a:cubicBezTo>
                  <a:cubicBezTo>
                    <a:pt x="3486" y="3678"/>
                    <a:pt x="3486" y="3678"/>
                    <a:pt x="3486" y="3678"/>
                  </a:cubicBezTo>
                  <a:cubicBezTo>
                    <a:pt x="3486" y="3728"/>
                    <a:pt x="3486" y="3728"/>
                    <a:pt x="3486" y="3728"/>
                  </a:cubicBezTo>
                  <a:cubicBezTo>
                    <a:pt x="3558" y="3777"/>
                    <a:pt x="3558" y="3777"/>
                    <a:pt x="3558" y="3777"/>
                  </a:cubicBezTo>
                  <a:cubicBezTo>
                    <a:pt x="3576" y="3741"/>
                    <a:pt x="3576" y="3741"/>
                    <a:pt x="3576" y="3741"/>
                  </a:cubicBezTo>
                  <a:cubicBezTo>
                    <a:pt x="3590" y="3728"/>
                    <a:pt x="3590" y="3728"/>
                    <a:pt x="3590" y="3728"/>
                  </a:cubicBezTo>
                  <a:cubicBezTo>
                    <a:pt x="3622" y="3728"/>
                    <a:pt x="3622" y="3728"/>
                    <a:pt x="3622" y="3728"/>
                  </a:cubicBezTo>
                  <a:cubicBezTo>
                    <a:pt x="3675" y="3728"/>
                    <a:pt x="3675" y="3728"/>
                    <a:pt x="3675" y="3728"/>
                  </a:cubicBezTo>
                  <a:cubicBezTo>
                    <a:pt x="3698" y="3741"/>
                    <a:pt x="3698" y="3741"/>
                    <a:pt x="3698" y="3741"/>
                  </a:cubicBezTo>
                  <a:cubicBezTo>
                    <a:pt x="3757" y="3728"/>
                    <a:pt x="3757" y="3728"/>
                    <a:pt x="3757" y="3728"/>
                  </a:cubicBezTo>
                  <a:cubicBezTo>
                    <a:pt x="3797" y="3728"/>
                    <a:pt x="3797" y="3728"/>
                    <a:pt x="3797" y="3728"/>
                  </a:cubicBezTo>
                  <a:cubicBezTo>
                    <a:pt x="3842" y="3728"/>
                    <a:pt x="3842" y="3728"/>
                    <a:pt x="3842" y="3728"/>
                  </a:cubicBezTo>
                  <a:cubicBezTo>
                    <a:pt x="3919" y="3728"/>
                    <a:pt x="3919" y="3728"/>
                    <a:pt x="3919" y="3728"/>
                  </a:cubicBezTo>
                  <a:lnTo>
                    <a:pt x="3942" y="3728"/>
                  </a:lnTo>
                  <a:close/>
                  <a:moveTo>
                    <a:pt x="3893" y="2896"/>
                  </a:moveTo>
                  <a:cubicBezTo>
                    <a:pt x="3931" y="2883"/>
                    <a:pt x="3931" y="2883"/>
                    <a:pt x="3931" y="2883"/>
                  </a:cubicBezTo>
                  <a:cubicBezTo>
                    <a:pt x="3931" y="2853"/>
                    <a:pt x="3931" y="2853"/>
                    <a:pt x="3931" y="2853"/>
                  </a:cubicBezTo>
                  <a:cubicBezTo>
                    <a:pt x="3983" y="2820"/>
                    <a:pt x="3983" y="2820"/>
                    <a:pt x="3983" y="2820"/>
                  </a:cubicBezTo>
                  <a:cubicBezTo>
                    <a:pt x="4015" y="2820"/>
                    <a:pt x="4015" y="2820"/>
                    <a:pt x="4015" y="2820"/>
                  </a:cubicBezTo>
                  <a:cubicBezTo>
                    <a:pt x="4081" y="2820"/>
                    <a:pt x="4081" y="2820"/>
                    <a:pt x="4081" y="2820"/>
                  </a:cubicBezTo>
                  <a:cubicBezTo>
                    <a:pt x="4154" y="2806"/>
                    <a:pt x="4154" y="2806"/>
                    <a:pt x="4154" y="2806"/>
                  </a:cubicBezTo>
                  <a:cubicBezTo>
                    <a:pt x="4165" y="2782"/>
                    <a:pt x="4165" y="2782"/>
                    <a:pt x="4165" y="2782"/>
                  </a:cubicBezTo>
                  <a:cubicBezTo>
                    <a:pt x="4127" y="2730"/>
                    <a:pt x="4127" y="2730"/>
                    <a:pt x="4127" y="2730"/>
                  </a:cubicBezTo>
                  <a:cubicBezTo>
                    <a:pt x="4061" y="2682"/>
                    <a:pt x="4061" y="2682"/>
                    <a:pt x="4061" y="2682"/>
                  </a:cubicBezTo>
                  <a:cubicBezTo>
                    <a:pt x="4029" y="2656"/>
                    <a:pt x="4029" y="2656"/>
                    <a:pt x="4029" y="2656"/>
                  </a:cubicBezTo>
                  <a:cubicBezTo>
                    <a:pt x="3959" y="2623"/>
                    <a:pt x="3959" y="2623"/>
                    <a:pt x="3959" y="2623"/>
                  </a:cubicBezTo>
                  <a:cubicBezTo>
                    <a:pt x="3893" y="2623"/>
                    <a:pt x="3893" y="2623"/>
                    <a:pt x="3893" y="2623"/>
                  </a:cubicBezTo>
                  <a:cubicBezTo>
                    <a:pt x="3893" y="2623"/>
                    <a:pt x="3871" y="2621"/>
                    <a:pt x="3860" y="2623"/>
                  </a:cubicBezTo>
                  <a:cubicBezTo>
                    <a:pt x="3849" y="2626"/>
                    <a:pt x="3819" y="2656"/>
                    <a:pt x="3819" y="2656"/>
                  </a:cubicBezTo>
                  <a:cubicBezTo>
                    <a:pt x="3756" y="2622"/>
                    <a:pt x="3756" y="2622"/>
                    <a:pt x="3756" y="2622"/>
                  </a:cubicBezTo>
                  <a:cubicBezTo>
                    <a:pt x="3698" y="2645"/>
                    <a:pt x="3698" y="2645"/>
                    <a:pt x="3698" y="2645"/>
                  </a:cubicBezTo>
                  <a:cubicBezTo>
                    <a:pt x="3729" y="2716"/>
                    <a:pt x="3729" y="2716"/>
                    <a:pt x="3729" y="2716"/>
                  </a:cubicBezTo>
                  <a:cubicBezTo>
                    <a:pt x="3745" y="2743"/>
                    <a:pt x="3745" y="2743"/>
                    <a:pt x="3745" y="2743"/>
                  </a:cubicBezTo>
                  <a:cubicBezTo>
                    <a:pt x="3778" y="2759"/>
                    <a:pt x="3778" y="2759"/>
                    <a:pt x="3778" y="2759"/>
                  </a:cubicBezTo>
                  <a:cubicBezTo>
                    <a:pt x="3800" y="2793"/>
                    <a:pt x="3800" y="2793"/>
                    <a:pt x="3800" y="2793"/>
                  </a:cubicBezTo>
                  <a:cubicBezTo>
                    <a:pt x="3813" y="2831"/>
                    <a:pt x="3813" y="2831"/>
                    <a:pt x="3813" y="2831"/>
                  </a:cubicBezTo>
                  <a:cubicBezTo>
                    <a:pt x="3843" y="2872"/>
                    <a:pt x="3843" y="2872"/>
                    <a:pt x="3843" y="2872"/>
                  </a:cubicBezTo>
                  <a:cubicBezTo>
                    <a:pt x="3852" y="2896"/>
                    <a:pt x="3852" y="2896"/>
                    <a:pt x="3852" y="2896"/>
                  </a:cubicBezTo>
                  <a:lnTo>
                    <a:pt x="3893" y="2896"/>
                  </a:lnTo>
                  <a:close/>
                  <a:moveTo>
                    <a:pt x="4874" y="4047"/>
                  </a:moveTo>
                  <a:cubicBezTo>
                    <a:pt x="4929" y="4047"/>
                    <a:pt x="4929" y="4047"/>
                    <a:pt x="4929" y="4047"/>
                  </a:cubicBezTo>
                  <a:cubicBezTo>
                    <a:pt x="4959" y="4022"/>
                    <a:pt x="4959" y="4022"/>
                    <a:pt x="4959" y="4022"/>
                  </a:cubicBezTo>
                  <a:cubicBezTo>
                    <a:pt x="4959" y="4011"/>
                    <a:pt x="4959" y="4011"/>
                    <a:pt x="4959" y="4011"/>
                  </a:cubicBezTo>
                  <a:cubicBezTo>
                    <a:pt x="4917" y="3968"/>
                    <a:pt x="4917" y="3968"/>
                    <a:pt x="4917" y="3968"/>
                  </a:cubicBezTo>
                  <a:cubicBezTo>
                    <a:pt x="4874" y="3968"/>
                    <a:pt x="4874" y="3968"/>
                    <a:pt x="4874" y="3968"/>
                  </a:cubicBezTo>
                  <a:cubicBezTo>
                    <a:pt x="4836" y="3989"/>
                    <a:pt x="4836" y="3989"/>
                    <a:pt x="4836" y="3989"/>
                  </a:cubicBezTo>
                  <a:cubicBezTo>
                    <a:pt x="4850" y="4007"/>
                    <a:pt x="4850" y="4007"/>
                    <a:pt x="4850" y="4007"/>
                  </a:cubicBezTo>
                  <a:lnTo>
                    <a:pt x="4874" y="4047"/>
                  </a:lnTo>
                  <a:close/>
                  <a:moveTo>
                    <a:pt x="4738" y="3943"/>
                  </a:moveTo>
                  <a:cubicBezTo>
                    <a:pt x="4779" y="3923"/>
                    <a:pt x="4779" y="3923"/>
                    <a:pt x="4779" y="3923"/>
                  </a:cubicBezTo>
                  <a:cubicBezTo>
                    <a:pt x="4758" y="3886"/>
                    <a:pt x="4758" y="3886"/>
                    <a:pt x="4758" y="3886"/>
                  </a:cubicBezTo>
                  <a:cubicBezTo>
                    <a:pt x="4738" y="3837"/>
                    <a:pt x="4738" y="3837"/>
                    <a:pt x="4738" y="3837"/>
                  </a:cubicBezTo>
                  <a:cubicBezTo>
                    <a:pt x="4738" y="3837"/>
                    <a:pt x="4713" y="3839"/>
                    <a:pt x="4708" y="3850"/>
                  </a:cubicBezTo>
                  <a:cubicBezTo>
                    <a:pt x="4702" y="3861"/>
                    <a:pt x="4708" y="3890"/>
                    <a:pt x="4708" y="3890"/>
                  </a:cubicBezTo>
                  <a:cubicBezTo>
                    <a:pt x="4705" y="3911"/>
                    <a:pt x="4705" y="3911"/>
                    <a:pt x="4705" y="3911"/>
                  </a:cubicBezTo>
                  <a:cubicBezTo>
                    <a:pt x="4705" y="3923"/>
                    <a:pt x="4705" y="3923"/>
                    <a:pt x="4705" y="3923"/>
                  </a:cubicBezTo>
                  <a:lnTo>
                    <a:pt x="4738" y="3943"/>
                  </a:lnTo>
                  <a:close/>
                  <a:moveTo>
                    <a:pt x="4411" y="4047"/>
                  </a:moveTo>
                  <a:cubicBezTo>
                    <a:pt x="4392" y="4047"/>
                    <a:pt x="4392" y="4047"/>
                    <a:pt x="4392" y="4047"/>
                  </a:cubicBezTo>
                  <a:cubicBezTo>
                    <a:pt x="4333" y="4080"/>
                    <a:pt x="4333" y="4080"/>
                    <a:pt x="4333" y="4080"/>
                  </a:cubicBezTo>
                  <a:cubicBezTo>
                    <a:pt x="4370" y="4110"/>
                    <a:pt x="4370" y="4110"/>
                    <a:pt x="4370" y="4110"/>
                  </a:cubicBezTo>
                  <a:cubicBezTo>
                    <a:pt x="4392" y="4126"/>
                    <a:pt x="4392" y="4126"/>
                    <a:pt x="4392" y="4126"/>
                  </a:cubicBezTo>
                  <a:lnTo>
                    <a:pt x="4411" y="4047"/>
                  </a:lnTo>
                  <a:close/>
                </a:path>
              </a:pathLst>
            </a:custGeom>
            <a:solidFill>
              <a:schemeClr val="accent3"/>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426" name="Google Shape;2426;p73"/>
          <p:cNvSpPr/>
          <p:nvPr/>
        </p:nvSpPr>
        <p:spPr>
          <a:xfrm>
            <a:off x="15668784" y="9464214"/>
            <a:ext cx="4809036" cy="81814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27" name="Google Shape;2427;p73"/>
          <p:cNvSpPr txBox="1"/>
          <p:nvPr/>
        </p:nvSpPr>
        <p:spPr>
          <a:xfrm>
            <a:off x="16342553" y="9565511"/>
            <a:ext cx="3461500" cy="61555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000">
                <a:solidFill>
                  <a:schemeClr val="lt1"/>
                </a:solidFill>
                <a:latin typeface="Open Sans Light"/>
                <a:ea typeface="Open Sans Light"/>
                <a:cs typeface="Open Sans Light"/>
                <a:sym typeface="Open Sans Light"/>
              </a:rPr>
              <a:t>Sales in 2017</a:t>
            </a:r>
            <a:endParaRPr sz="4000">
              <a:solidFill>
                <a:schemeClr val="lt1"/>
              </a:solidFill>
              <a:latin typeface="Open Sans Light"/>
              <a:ea typeface="Open Sans Light"/>
              <a:cs typeface="Open Sans Light"/>
              <a:sym typeface="Open Sans Light"/>
            </a:endParaRPr>
          </a:p>
        </p:txBody>
      </p:sp>
      <p:sp>
        <p:nvSpPr>
          <p:cNvPr id="2428" name="Google Shape;2428;p73"/>
          <p:cNvSpPr txBox="1"/>
          <p:nvPr/>
        </p:nvSpPr>
        <p:spPr>
          <a:xfrm>
            <a:off x="14593770" y="10631239"/>
            <a:ext cx="6959066" cy="947952"/>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200">
                <a:solidFill>
                  <a:schemeClr val="dk2"/>
                </a:solidFill>
                <a:latin typeface="Open Sans Light"/>
                <a:ea typeface="Open Sans Light"/>
                <a:cs typeface="Open Sans Light"/>
                <a:sym typeface="Open Sans Light"/>
              </a:rPr>
              <a:t>Sed ut perspiciatis unde omnis iste natus error sit volup m accus antium dolor emque.</a:t>
            </a:r>
            <a:endParaRPr sz="2200">
              <a:solidFill>
                <a:schemeClr val="dk2"/>
              </a:solidFill>
              <a:latin typeface="Open Sans Light"/>
              <a:ea typeface="Open Sans Light"/>
              <a:cs typeface="Open Sans Light"/>
              <a:sym typeface="Open Sans Light"/>
            </a:endParaRPr>
          </a:p>
        </p:txBody>
      </p:sp>
      <p:grpSp>
        <p:nvGrpSpPr>
          <p:cNvPr id="2429" name="Google Shape;2429;p73"/>
          <p:cNvGrpSpPr/>
          <p:nvPr/>
        </p:nvGrpSpPr>
        <p:grpSpPr>
          <a:xfrm>
            <a:off x="14682403" y="3163032"/>
            <a:ext cx="6781800" cy="5655811"/>
            <a:chOff x="2844800" y="3163032"/>
            <a:chExt cx="6781800" cy="5655811"/>
          </a:xfrm>
        </p:grpSpPr>
        <p:grpSp>
          <p:nvGrpSpPr>
            <p:cNvPr id="2430" name="Google Shape;2430;p73"/>
            <p:cNvGrpSpPr/>
            <p:nvPr/>
          </p:nvGrpSpPr>
          <p:grpSpPr>
            <a:xfrm>
              <a:off x="3636433" y="3785047"/>
              <a:ext cx="5990167" cy="4449233"/>
              <a:chOff x="3636433" y="3785047"/>
              <a:chExt cx="5990167" cy="4449233"/>
            </a:xfrm>
          </p:grpSpPr>
          <p:cxnSp>
            <p:nvCxnSpPr>
              <p:cNvPr id="2431" name="Google Shape;2431;p73"/>
              <p:cNvCxnSpPr/>
              <p:nvPr/>
            </p:nvCxnSpPr>
            <p:spPr>
              <a:xfrm>
                <a:off x="3636433" y="3785047"/>
                <a:ext cx="5990167" cy="0"/>
              </a:xfrm>
              <a:prstGeom prst="straightConnector1">
                <a:avLst/>
              </a:prstGeom>
              <a:noFill/>
              <a:ln cap="flat" cmpd="sng" w="12700">
                <a:solidFill>
                  <a:srgbClr val="EAEAEA"/>
                </a:solidFill>
                <a:prstDash val="solid"/>
                <a:miter lim="800000"/>
                <a:headEnd len="sm" w="sm" type="none"/>
                <a:tailEnd len="sm" w="sm" type="none"/>
              </a:ln>
            </p:spPr>
          </p:cxnSp>
          <p:cxnSp>
            <p:nvCxnSpPr>
              <p:cNvPr id="2432" name="Google Shape;2432;p73"/>
              <p:cNvCxnSpPr/>
              <p:nvPr/>
            </p:nvCxnSpPr>
            <p:spPr>
              <a:xfrm>
                <a:off x="3636433" y="4897355"/>
                <a:ext cx="5990167" cy="0"/>
              </a:xfrm>
              <a:prstGeom prst="straightConnector1">
                <a:avLst/>
              </a:prstGeom>
              <a:noFill/>
              <a:ln cap="flat" cmpd="sng" w="12700">
                <a:solidFill>
                  <a:srgbClr val="EAEAEA"/>
                </a:solidFill>
                <a:prstDash val="solid"/>
                <a:miter lim="800000"/>
                <a:headEnd len="sm" w="sm" type="none"/>
                <a:tailEnd len="sm" w="sm" type="none"/>
              </a:ln>
            </p:spPr>
          </p:cxnSp>
          <p:cxnSp>
            <p:nvCxnSpPr>
              <p:cNvPr id="2433" name="Google Shape;2433;p73"/>
              <p:cNvCxnSpPr/>
              <p:nvPr/>
            </p:nvCxnSpPr>
            <p:spPr>
              <a:xfrm>
                <a:off x="3636433" y="6009663"/>
                <a:ext cx="5990167" cy="0"/>
              </a:xfrm>
              <a:prstGeom prst="straightConnector1">
                <a:avLst/>
              </a:prstGeom>
              <a:noFill/>
              <a:ln cap="flat" cmpd="sng" w="12700">
                <a:solidFill>
                  <a:srgbClr val="EAEAEA"/>
                </a:solidFill>
                <a:prstDash val="solid"/>
                <a:miter lim="800000"/>
                <a:headEnd len="sm" w="sm" type="none"/>
                <a:tailEnd len="sm" w="sm" type="none"/>
              </a:ln>
            </p:spPr>
          </p:cxnSp>
          <p:cxnSp>
            <p:nvCxnSpPr>
              <p:cNvPr id="2434" name="Google Shape;2434;p73"/>
              <p:cNvCxnSpPr/>
              <p:nvPr/>
            </p:nvCxnSpPr>
            <p:spPr>
              <a:xfrm>
                <a:off x="3636433" y="7121971"/>
                <a:ext cx="5990167" cy="0"/>
              </a:xfrm>
              <a:prstGeom prst="straightConnector1">
                <a:avLst/>
              </a:prstGeom>
              <a:noFill/>
              <a:ln cap="flat" cmpd="sng" w="12700">
                <a:solidFill>
                  <a:srgbClr val="EAEAEA"/>
                </a:solidFill>
                <a:prstDash val="solid"/>
                <a:miter lim="800000"/>
                <a:headEnd len="sm" w="sm" type="none"/>
                <a:tailEnd len="sm" w="sm" type="none"/>
              </a:ln>
            </p:spPr>
          </p:cxnSp>
          <p:cxnSp>
            <p:nvCxnSpPr>
              <p:cNvPr id="2435" name="Google Shape;2435;p73"/>
              <p:cNvCxnSpPr/>
              <p:nvPr/>
            </p:nvCxnSpPr>
            <p:spPr>
              <a:xfrm>
                <a:off x="3636433" y="8234280"/>
                <a:ext cx="5990167" cy="0"/>
              </a:xfrm>
              <a:prstGeom prst="straightConnector1">
                <a:avLst/>
              </a:prstGeom>
              <a:noFill/>
              <a:ln cap="flat" cmpd="sng" w="12700">
                <a:solidFill>
                  <a:srgbClr val="EAEAEA"/>
                </a:solidFill>
                <a:prstDash val="solid"/>
                <a:miter lim="800000"/>
                <a:headEnd len="sm" w="sm" type="none"/>
                <a:tailEnd len="sm" w="sm" type="none"/>
              </a:ln>
            </p:spPr>
          </p:cxnSp>
        </p:grpSp>
        <p:sp>
          <p:nvSpPr>
            <p:cNvPr id="2436" name="Google Shape;2436;p73"/>
            <p:cNvSpPr/>
            <p:nvPr/>
          </p:nvSpPr>
          <p:spPr>
            <a:xfrm>
              <a:off x="6351124" y="3163032"/>
              <a:ext cx="1569410" cy="845934"/>
            </a:xfrm>
            <a:custGeom>
              <a:pathLst>
                <a:path extrusionOk="0" h="1188834" w="2205566">
                  <a:moveTo>
                    <a:pt x="216611" y="0"/>
                  </a:moveTo>
                  <a:lnTo>
                    <a:pt x="1988955" y="0"/>
                  </a:lnTo>
                  <a:cubicBezTo>
                    <a:pt x="2108586" y="0"/>
                    <a:pt x="2205566" y="96980"/>
                    <a:pt x="2205566" y="216611"/>
                  </a:cubicBezTo>
                  <a:lnTo>
                    <a:pt x="2205566" y="651223"/>
                  </a:lnTo>
                  <a:cubicBezTo>
                    <a:pt x="2205566" y="770854"/>
                    <a:pt x="2108586" y="867834"/>
                    <a:pt x="1988955" y="867834"/>
                  </a:cubicBezTo>
                  <a:lnTo>
                    <a:pt x="1288964" y="867834"/>
                  </a:lnTo>
                  <a:lnTo>
                    <a:pt x="1102783" y="1188834"/>
                  </a:lnTo>
                  <a:lnTo>
                    <a:pt x="916603" y="867834"/>
                  </a:lnTo>
                  <a:lnTo>
                    <a:pt x="216611" y="867834"/>
                  </a:lnTo>
                  <a:cubicBezTo>
                    <a:pt x="96980" y="867834"/>
                    <a:pt x="0" y="770854"/>
                    <a:pt x="0" y="651223"/>
                  </a:cubicBezTo>
                  <a:lnTo>
                    <a:pt x="0" y="216611"/>
                  </a:lnTo>
                  <a:cubicBezTo>
                    <a:pt x="0" y="96980"/>
                    <a:pt x="96980" y="0"/>
                    <a:pt x="216611"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37" name="Google Shape;2437;p73"/>
            <p:cNvSpPr txBox="1"/>
            <p:nvPr/>
          </p:nvSpPr>
          <p:spPr>
            <a:xfrm>
              <a:off x="6476220" y="3259870"/>
              <a:ext cx="1319218" cy="430887"/>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800">
                  <a:solidFill>
                    <a:schemeClr val="lt1"/>
                  </a:solidFill>
                  <a:latin typeface="Open Sans Light"/>
                  <a:ea typeface="Open Sans Light"/>
                  <a:cs typeface="Open Sans Light"/>
                  <a:sym typeface="Open Sans Light"/>
                </a:rPr>
                <a:t>72.3M</a:t>
              </a:r>
              <a:endParaRPr sz="2800">
                <a:solidFill>
                  <a:schemeClr val="lt1"/>
                </a:solidFill>
                <a:latin typeface="Open Sans Light"/>
                <a:ea typeface="Open Sans Light"/>
                <a:cs typeface="Open Sans Light"/>
                <a:sym typeface="Open Sans Light"/>
              </a:endParaRPr>
            </a:p>
          </p:txBody>
        </p:sp>
        <p:sp>
          <p:nvSpPr>
            <p:cNvPr id="2438" name="Google Shape;2438;p73"/>
            <p:cNvSpPr txBox="1"/>
            <p:nvPr/>
          </p:nvSpPr>
          <p:spPr>
            <a:xfrm>
              <a:off x="2844800" y="3610078"/>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80</a:t>
              </a:r>
              <a:endParaRPr sz="2000">
                <a:solidFill>
                  <a:schemeClr val="dk2"/>
                </a:solidFill>
                <a:latin typeface="Open Sans Light"/>
                <a:ea typeface="Open Sans Light"/>
                <a:cs typeface="Open Sans Light"/>
                <a:sym typeface="Open Sans Light"/>
              </a:endParaRPr>
            </a:p>
          </p:txBody>
        </p:sp>
        <p:sp>
          <p:nvSpPr>
            <p:cNvPr id="2439" name="Google Shape;2439;p73"/>
            <p:cNvSpPr txBox="1"/>
            <p:nvPr/>
          </p:nvSpPr>
          <p:spPr>
            <a:xfrm>
              <a:off x="2844800" y="4726905"/>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60</a:t>
              </a:r>
              <a:endParaRPr sz="2000">
                <a:solidFill>
                  <a:schemeClr val="dk2"/>
                </a:solidFill>
                <a:latin typeface="Open Sans Light"/>
                <a:ea typeface="Open Sans Light"/>
                <a:cs typeface="Open Sans Light"/>
                <a:sym typeface="Open Sans Light"/>
              </a:endParaRPr>
            </a:p>
          </p:txBody>
        </p:sp>
        <p:sp>
          <p:nvSpPr>
            <p:cNvPr id="2440" name="Google Shape;2440;p73"/>
            <p:cNvSpPr txBox="1"/>
            <p:nvPr/>
          </p:nvSpPr>
          <p:spPr>
            <a:xfrm>
              <a:off x="2844800" y="5843732"/>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40</a:t>
              </a:r>
              <a:endParaRPr sz="2000">
                <a:solidFill>
                  <a:schemeClr val="dk2"/>
                </a:solidFill>
                <a:latin typeface="Open Sans Light"/>
                <a:ea typeface="Open Sans Light"/>
                <a:cs typeface="Open Sans Light"/>
                <a:sym typeface="Open Sans Light"/>
              </a:endParaRPr>
            </a:p>
          </p:txBody>
        </p:sp>
        <p:sp>
          <p:nvSpPr>
            <p:cNvPr id="2441" name="Google Shape;2441;p73"/>
            <p:cNvSpPr txBox="1"/>
            <p:nvPr/>
          </p:nvSpPr>
          <p:spPr>
            <a:xfrm>
              <a:off x="2844800" y="6960559"/>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20</a:t>
              </a:r>
              <a:endParaRPr sz="2000">
                <a:solidFill>
                  <a:schemeClr val="dk2"/>
                </a:solidFill>
                <a:latin typeface="Open Sans Light"/>
                <a:ea typeface="Open Sans Light"/>
                <a:cs typeface="Open Sans Light"/>
                <a:sym typeface="Open Sans Light"/>
              </a:endParaRPr>
            </a:p>
          </p:txBody>
        </p:sp>
        <p:sp>
          <p:nvSpPr>
            <p:cNvPr id="2442" name="Google Shape;2442;p73"/>
            <p:cNvSpPr txBox="1"/>
            <p:nvPr/>
          </p:nvSpPr>
          <p:spPr>
            <a:xfrm>
              <a:off x="2844800" y="8077387"/>
              <a:ext cx="520700" cy="307777"/>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000">
                  <a:solidFill>
                    <a:schemeClr val="dk2"/>
                  </a:solidFill>
                  <a:latin typeface="Open Sans Light"/>
                  <a:ea typeface="Open Sans Light"/>
                  <a:cs typeface="Open Sans Light"/>
                  <a:sym typeface="Open Sans Light"/>
                </a:rPr>
                <a:t>0</a:t>
              </a:r>
              <a:endParaRPr sz="2000">
                <a:solidFill>
                  <a:schemeClr val="dk2"/>
                </a:solidFill>
                <a:latin typeface="Open Sans Light"/>
                <a:ea typeface="Open Sans Light"/>
                <a:cs typeface="Open Sans Light"/>
                <a:sym typeface="Open Sans Light"/>
              </a:endParaRPr>
            </a:p>
          </p:txBody>
        </p:sp>
        <p:sp>
          <p:nvSpPr>
            <p:cNvPr id="2443" name="Google Shape;2443;p73"/>
            <p:cNvSpPr txBox="1"/>
            <p:nvPr/>
          </p:nvSpPr>
          <p:spPr>
            <a:xfrm>
              <a:off x="3718494"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Jan</a:t>
              </a:r>
              <a:endParaRPr sz="2200">
                <a:solidFill>
                  <a:schemeClr val="dk2"/>
                </a:solidFill>
                <a:latin typeface="Open Sans Light"/>
                <a:ea typeface="Open Sans Light"/>
                <a:cs typeface="Open Sans Light"/>
                <a:sym typeface="Open Sans Light"/>
              </a:endParaRPr>
            </a:p>
          </p:txBody>
        </p:sp>
        <p:sp>
          <p:nvSpPr>
            <p:cNvPr id="2444" name="Google Shape;2444;p73"/>
            <p:cNvSpPr txBox="1"/>
            <p:nvPr/>
          </p:nvSpPr>
          <p:spPr>
            <a:xfrm>
              <a:off x="4719019"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Feb</a:t>
              </a:r>
              <a:endParaRPr sz="2200">
                <a:solidFill>
                  <a:schemeClr val="dk2"/>
                </a:solidFill>
                <a:latin typeface="Open Sans Light"/>
                <a:ea typeface="Open Sans Light"/>
                <a:cs typeface="Open Sans Light"/>
                <a:sym typeface="Open Sans Light"/>
              </a:endParaRPr>
            </a:p>
          </p:txBody>
        </p:sp>
        <p:sp>
          <p:nvSpPr>
            <p:cNvPr id="2445" name="Google Shape;2445;p73"/>
            <p:cNvSpPr txBox="1"/>
            <p:nvPr/>
          </p:nvSpPr>
          <p:spPr>
            <a:xfrm>
              <a:off x="5719544"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Mar</a:t>
              </a:r>
              <a:endParaRPr sz="2200">
                <a:solidFill>
                  <a:schemeClr val="dk2"/>
                </a:solidFill>
                <a:latin typeface="Open Sans Light"/>
                <a:ea typeface="Open Sans Light"/>
                <a:cs typeface="Open Sans Light"/>
                <a:sym typeface="Open Sans Light"/>
              </a:endParaRPr>
            </a:p>
          </p:txBody>
        </p:sp>
        <p:sp>
          <p:nvSpPr>
            <p:cNvPr id="2446" name="Google Shape;2446;p73"/>
            <p:cNvSpPr txBox="1"/>
            <p:nvPr/>
          </p:nvSpPr>
          <p:spPr>
            <a:xfrm>
              <a:off x="6739556"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Apr</a:t>
              </a:r>
              <a:endParaRPr sz="2200">
                <a:solidFill>
                  <a:schemeClr val="dk2"/>
                </a:solidFill>
                <a:latin typeface="Open Sans Light"/>
                <a:ea typeface="Open Sans Light"/>
                <a:cs typeface="Open Sans Light"/>
                <a:sym typeface="Open Sans Light"/>
              </a:endParaRPr>
            </a:p>
          </p:txBody>
        </p:sp>
        <p:sp>
          <p:nvSpPr>
            <p:cNvPr id="2447" name="Google Shape;2447;p73"/>
            <p:cNvSpPr txBox="1"/>
            <p:nvPr/>
          </p:nvSpPr>
          <p:spPr>
            <a:xfrm>
              <a:off x="7733479"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May</a:t>
              </a:r>
              <a:endParaRPr sz="2200">
                <a:solidFill>
                  <a:schemeClr val="dk2"/>
                </a:solidFill>
                <a:latin typeface="Open Sans Light"/>
                <a:ea typeface="Open Sans Light"/>
                <a:cs typeface="Open Sans Light"/>
                <a:sym typeface="Open Sans Light"/>
              </a:endParaRPr>
            </a:p>
          </p:txBody>
        </p:sp>
        <p:sp>
          <p:nvSpPr>
            <p:cNvPr id="2448" name="Google Shape;2448;p73"/>
            <p:cNvSpPr txBox="1"/>
            <p:nvPr/>
          </p:nvSpPr>
          <p:spPr>
            <a:xfrm>
              <a:off x="8732362" y="8480289"/>
              <a:ext cx="792546" cy="338554"/>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2200">
                  <a:solidFill>
                    <a:schemeClr val="dk2"/>
                  </a:solidFill>
                  <a:latin typeface="Open Sans Light"/>
                  <a:ea typeface="Open Sans Light"/>
                  <a:cs typeface="Open Sans Light"/>
                  <a:sym typeface="Open Sans Light"/>
                </a:rPr>
                <a:t>Jun</a:t>
              </a:r>
              <a:endParaRPr sz="2200">
                <a:solidFill>
                  <a:schemeClr val="dk2"/>
                </a:solidFill>
                <a:latin typeface="Open Sans Light"/>
                <a:ea typeface="Open Sans Light"/>
                <a:cs typeface="Open Sans Light"/>
                <a:sym typeface="Open Sans Light"/>
              </a:endParaRPr>
            </a:p>
          </p:txBody>
        </p:sp>
        <p:sp>
          <p:nvSpPr>
            <p:cNvPr id="2449" name="Google Shape;2449;p73"/>
            <p:cNvSpPr/>
            <p:nvPr/>
          </p:nvSpPr>
          <p:spPr>
            <a:xfrm>
              <a:off x="3763433" y="5791200"/>
              <a:ext cx="681567" cy="2438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50" name="Google Shape;2450;p73"/>
            <p:cNvSpPr/>
            <p:nvPr/>
          </p:nvSpPr>
          <p:spPr>
            <a:xfrm>
              <a:off x="4774508" y="5163730"/>
              <a:ext cx="681567" cy="306587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51" name="Google Shape;2451;p73"/>
            <p:cNvSpPr/>
            <p:nvPr/>
          </p:nvSpPr>
          <p:spPr>
            <a:xfrm>
              <a:off x="5782299" y="4630981"/>
              <a:ext cx="681567" cy="3598619"/>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52" name="Google Shape;2452;p73"/>
            <p:cNvSpPr/>
            <p:nvPr/>
          </p:nvSpPr>
          <p:spPr>
            <a:xfrm>
              <a:off x="6795045" y="4223858"/>
              <a:ext cx="681567" cy="400574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53" name="Google Shape;2453;p73"/>
            <p:cNvSpPr/>
            <p:nvPr/>
          </p:nvSpPr>
          <p:spPr>
            <a:xfrm>
              <a:off x="7807791" y="5189803"/>
              <a:ext cx="681567" cy="303979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54" name="Google Shape;2454;p73"/>
            <p:cNvSpPr/>
            <p:nvPr/>
          </p:nvSpPr>
          <p:spPr>
            <a:xfrm>
              <a:off x="8787851" y="5785745"/>
              <a:ext cx="681567" cy="2443855"/>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8" name="Shape 2458"/>
        <p:cNvGrpSpPr/>
        <p:nvPr/>
      </p:nvGrpSpPr>
      <p:grpSpPr>
        <a:xfrm>
          <a:off x="0" y="0"/>
          <a:ext cx="0" cy="0"/>
          <a:chOff x="0" y="0"/>
          <a:chExt cx="0" cy="0"/>
        </a:xfrm>
      </p:grpSpPr>
      <p:sp>
        <p:nvSpPr>
          <p:cNvPr id="2459" name="Google Shape;2459;p74"/>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France </a:t>
            </a:r>
            <a:r>
              <a:rPr b="0" i="0" lang="en-US" sz="7400" u="none" cap="none" strike="noStrike">
                <a:solidFill>
                  <a:schemeClr val="accent2"/>
                </a:solidFill>
                <a:latin typeface="Open Sans Light"/>
                <a:ea typeface="Open Sans Light"/>
                <a:cs typeface="Open Sans Light"/>
                <a:sym typeface="Open Sans Light"/>
              </a:rPr>
              <a:t>Map</a:t>
            </a:r>
            <a:endParaRPr b="0" i="0" sz="7400" u="none" cap="none" strike="noStrike">
              <a:solidFill>
                <a:schemeClr val="accent2"/>
              </a:solidFill>
              <a:latin typeface="Open Sans Light"/>
              <a:ea typeface="Open Sans Light"/>
              <a:cs typeface="Open Sans Light"/>
              <a:sym typeface="Open Sans Light"/>
            </a:endParaRPr>
          </a:p>
        </p:txBody>
      </p:sp>
      <p:sp>
        <p:nvSpPr>
          <p:cNvPr id="2460" name="Google Shape;2460;p74"/>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grpSp>
        <p:nvGrpSpPr>
          <p:cNvPr id="2461" name="Google Shape;2461;p74"/>
          <p:cNvGrpSpPr/>
          <p:nvPr/>
        </p:nvGrpSpPr>
        <p:grpSpPr>
          <a:xfrm>
            <a:off x="1676399" y="2263484"/>
            <a:ext cx="8115301" cy="9746182"/>
            <a:chOff x="8912030" y="2078712"/>
            <a:chExt cx="8525835" cy="10239218"/>
          </a:xfrm>
        </p:grpSpPr>
        <p:sp>
          <p:nvSpPr>
            <p:cNvPr id="2462" name="Google Shape;2462;p74"/>
            <p:cNvSpPr/>
            <p:nvPr/>
          </p:nvSpPr>
          <p:spPr>
            <a:xfrm>
              <a:off x="11348569" y="8172116"/>
              <a:ext cx="2736485" cy="2481737"/>
            </a:xfrm>
            <a:custGeom>
              <a:pathLst>
                <a:path extrusionOk="0" h="3135" w="3457">
                  <a:moveTo>
                    <a:pt x="230" y="2813"/>
                  </a:moveTo>
                  <a:cubicBezTo>
                    <a:pt x="209" y="2780"/>
                    <a:pt x="209" y="2780"/>
                    <a:pt x="209" y="2780"/>
                  </a:cubicBezTo>
                  <a:cubicBezTo>
                    <a:pt x="155" y="2745"/>
                    <a:pt x="155" y="2745"/>
                    <a:pt x="155" y="2745"/>
                  </a:cubicBezTo>
                  <a:cubicBezTo>
                    <a:pt x="118" y="2723"/>
                    <a:pt x="118" y="2723"/>
                    <a:pt x="118" y="2723"/>
                  </a:cubicBezTo>
                  <a:cubicBezTo>
                    <a:pt x="75" y="2715"/>
                    <a:pt x="75" y="2715"/>
                    <a:pt x="75" y="2715"/>
                  </a:cubicBezTo>
                  <a:cubicBezTo>
                    <a:pt x="67" y="2662"/>
                    <a:pt x="67" y="2662"/>
                    <a:pt x="67" y="2662"/>
                  </a:cubicBezTo>
                  <a:cubicBezTo>
                    <a:pt x="0" y="2654"/>
                    <a:pt x="0" y="2654"/>
                    <a:pt x="0" y="2654"/>
                  </a:cubicBezTo>
                  <a:cubicBezTo>
                    <a:pt x="10" y="2596"/>
                    <a:pt x="10" y="2596"/>
                    <a:pt x="10" y="2596"/>
                  </a:cubicBezTo>
                  <a:cubicBezTo>
                    <a:pt x="52" y="2563"/>
                    <a:pt x="52" y="2563"/>
                    <a:pt x="52" y="2563"/>
                  </a:cubicBezTo>
                  <a:cubicBezTo>
                    <a:pt x="56" y="2477"/>
                    <a:pt x="56" y="2477"/>
                    <a:pt x="56" y="2477"/>
                  </a:cubicBezTo>
                  <a:cubicBezTo>
                    <a:pt x="84" y="2447"/>
                    <a:pt x="84" y="2447"/>
                    <a:pt x="84" y="2447"/>
                  </a:cubicBezTo>
                  <a:cubicBezTo>
                    <a:pt x="148" y="2418"/>
                    <a:pt x="148" y="2418"/>
                    <a:pt x="148" y="2418"/>
                  </a:cubicBezTo>
                  <a:cubicBezTo>
                    <a:pt x="169" y="2371"/>
                    <a:pt x="169" y="2371"/>
                    <a:pt x="169" y="2371"/>
                  </a:cubicBezTo>
                  <a:cubicBezTo>
                    <a:pt x="185" y="2268"/>
                    <a:pt x="185" y="2268"/>
                    <a:pt x="185" y="2268"/>
                  </a:cubicBezTo>
                  <a:cubicBezTo>
                    <a:pt x="203" y="2246"/>
                    <a:pt x="203" y="2246"/>
                    <a:pt x="203" y="2246"/>
                  </a:cubicBezTo>
                  <a:cubicBezTo>
                    <a:pt x="249" y="2246"/>
                    <a:pt x="249" y="2246"/>
                    <a:pt x="249" y="2246"/>
                  </a:cubicBezTo>
                  <a:cubicBezTo>
                    <a:pt x="272" y="2246"/>
                    <a:pt x="272" y="2246"/>
                    <a:pt x="272" y="2246"/>
                  </a:cubicBezTo>
                  <a:cubicBezTo>
                    <a:pt x="280" y="2183"/>
                    <a:pt x="280" y="2183"/>
                    <a:pt x="280" y="2183"/>
                  </a:cubicBezTo>
                  <a:cubicBezTo>
                    <a:pt x="305" y="2173"/>
                    <a:pt x="305" y="2173"/>
                    <a:pt x="305" y="2173"/>
                  </a:cubicBezTo>
                  <a:cubicBezTo>
                    <a:pt x="305" y="2076"/>
                    <a:pt x="305" y="2076"/>
                    <a:pt x="305" y="2076"/>
                  </a:cubicBezTo>
                  <a:cubicBezTo>
                    <a:pt x="352" y="2067"/>
                    <a:pt x="352" y="2067"/>
                    <a:pt x="352" y="2067"/>
                  </a:cubicBezTo>
                  <a:cubicBezTo>
                    <a:pt x="343" y="1942"/>
                    <a:pt x="343" y="1942"/>
                    <a:pt x="343" y="1942"/>
                  </a:cubicBezTo>
                  <a:cubicBezTo>
                    <a:pt x="303" y="1932"/>
                    <a:pt x="303" y="1932"/>
                    <a:pt x="303" y="1932"/>
                  </a:cubicBezTo>
                  <a:cubicBezTo>
                    <a:pt x="306" y="1824"/>
                    <a:pt x="306" y="1824"/>
                    <a:pt x="306" y="1824"/>
                  </a:cubicBezTo>
                  <a:cubicBezTo>
                    <a:pt x="282" y="1796"/>
                    <a:pt x="282" y="1796"/>
                    <a:pt x="282" y="1796"/>
                  </a:cubicBezTo>
                  <a:cubicBezTo>
                    <a:pt x="276" y="1735"/>
                    <a:pt x="276" y="1735"/>
                    <a:pt x="276" y="1735"/>
                  </a:cubicBezTo>
                  <a:cubicBezTo>
                    <a:pt x="200" y="1735"/>
                    <a:pt x="200" y="1735"/>
                    <a:pt x="200" y="1735"/>
                  </a:cubicBezTo>
                  <a:cubicBezTo>
                    <a:pt x="162" y="1712"/>
                    <a:pt x="162" y="1712"/>
                    <a:pt x="162" y="1712"/>
                  </a:cubicBezTo>
                  <a:cubicBezTo>
                    <a:pt x="135" y="1699"/>
                    <a:pt x="135" y="1699"/>
                    <a:pt x="135" y="1699"/>
                  </a:cubicBezTo>
                  <a:cubicBezTo>
                    <a:pt x="118" y="1664"/>
                    <a:pt x="118" y="1664"/>
                    <a:pt x="118" y="1664"/>
                  </a:cubicBezTo>
                  <a:cubicBezTo>
                    <a:pt x="138" y="1629"/>
                    <a:pt x="138" y="1629"/>
                    <a:pt x="138" y="1629"/>
                  </a:cubicBezTo>
                  <a:cubicBezTo>
                    <a:pt x="155" y="1586"/>
                    <a:pt x="155" y="1586"/>
                    <a:pt x="155" y="1586"/>
                  </a:cubicBezTo>
                  <a:cubicBezTo>
                    <a:pt x="181" y="1533"/>
                    <a:pt x="181" y="1533"/>
                    <a:pt x="181" y="1533"/>
                  </a:cubicBezTo>
                  <a:cubicBezTo>
                    <a:pt x="201" y="1477"/>
                    <a:pt x="201" y="1477"/>
                    <a:pt x="201" y="1477"/>
                  </a:cubicBezTo>
                  <a:cubicBezTo>
                    <a:pt x="202" y="1428"/>
                    <a:pt x="202" y="1428"/>
                    <a:pt x="202" y="1428"/>
                  </a:cubicBezTo>
                  <a:cubicBezTo>
                    <a:pt x="195" y="1374"/>
                    <a:pt x="195" y="1374"/>
                    <a:pt x="195" y="1374"/>
                  </a:cubicBezTo>
                  <a:cubicBezTo>
                    <a:pt x="192" y="1336"/>
                    <a:pt x="192" y="1336"/>
                    <a:pt x="192" y="1336"/>
                  </a:cubicBezTo>
                  <a:cubicBezTo>
                    <a:pt x="176" y="1301"/>
                    <a:pt x="176" y="1301"/>
                    <a:pt x="176" y="1301"/>
                  </a:cubicBezTo>
                  <a:cubicBezTo>
                    <a:pt x="203" y="1284"/>
                    <a:pt x="203" y="1284"/>
                    <a:pt x="203" y="1284"/>
                  </a:cubicBezTo>
                  <a:cubicBezTo>
                    <a:pt x="246" y="1299"/>
                    <a:pt x="246" y="1299"/>
                    <a:pt x="246" y="1299"/>
                  </a:cubicBezTo>
                  <a:cubicBezTo>
                    <a:pt x="270" y="1315"/>
                    <a:pt x="270" y="1315"/>
                    <a:pt x="270" y="1315"/>
                  </a:cubicBezTo>
                  <a:cubicBezTo>
                    <a:pt x="301" y="1309"/>
                    <a:pt x="301" y="1309"/>
                    <a:pt x="301" y="1309"/>
                  </a:cubicBezTo>
                  <a:cubicBezTo>
                    <a:pt x="339" y="1292"/>
                    <a:pt x="339" y="1292"/>
                    <a:pt x="339" y="1292"/>
                  </a:cubicBezTo>
                  <a:cubicBezTo>
                    <a:pt x="348" y="1284"/>
                    <a:pt x="348" y="1284"/>
                    <a:pt x="348" y="1284"/>
                  </a:cubicBezTo>
                  <a:cubicBezTo>
                    <a:pt x="381" y="1340"/>
                    <a:pt x="381" y="1340"/>
                    <a:pt x="381" y="1340"/>
                  </a:cubicBezTo>
                  <a:cubicBezTo>
                    <a:pt x="415" y="1367"/>
                    <a:pt x="415" y="1367"/>
                    <a:pt x="415" y="1367"/>
                  </a:cubicBezTo>
                  <a:cubicBezTo>
                    <a:pt x="422" y="1366"/>
                    <a:pt x="422" y="1366"/>
                    <a:pt x="422" y="1366"/>
                  </a:cubicBezTo>
                  <a:cubicBezTo>
                    <a:pt x="442" y="1302"/>
                    <a:pt x="442" y="1302"/>
                    <a:pt x="442" y="1302"/>
                  </a:cubicBezTo>
                  <a:cubicBezTo>
                    <a:pt x="457" y="1272"/>
                    <a:pt x="457" y="1272"/>
                    <a:pt x="457" y="1272"/>
                  </a:cubicBezTo>
                  <a:cubicBezTo>
                    <a:pt x="482" y="1256"/>
                    <a:pt x="482" y="1256"/>
                    <a:pt x="482" y="1256"/>
                  </a:cubicBezTo>
                  <a:cubicBezTo>
                    <a:pt x="499" y="1256"/>
                    <a:pt x="499" y="1256"/>
                    <a:pt x="499" y="1256"/>
                  </a:cubicBezTo>
                  <a:cubicBezTo>
                    <a:pt x="517" y="1273"/>
                    <a:pt x="517" y="1273"/>
                    <a:pt x="517" y="1273"/>
                  </a:cubicBezTo>
                  <a:cubicBezTo>
                    <a:pt x="526" y="1279"/>
                    <a:pt x="526" y="1279"/>
                    <a:pt x="526" y="1279"/>
                  </a:cubicBezTo>
                  <a:cubicBezTo>
                    <a:pt x="548" y="1264"/>
                    <a:pt x="548" y="1264"/>
                    <a:pt x="548" y="1264"/>
                  </a:cubicBezTo>
                  <a:cubicBezTo>
                    <a:pt x="570" y="1256"/>
                    <a:pt x="570" y="1256"/>
                    <a:pt x="570" y="1256"/>
                  </a:cubicBezTo>
                  <a:cubicBezTo>
                    <a:pt x="592" y="1273"/>
                    <a:pt x="592" y="1273"/>
                    <a:pt x="592" y="1273"/>
                  </a:cubicBezTo>
                  <a:cubicBezTo>
                    <a:pt x="605" y="1285"/>
                    <a:pt x="605" y="1285"/>
                    <a:pt x="605" y="1285"/>
                  </a:cubicBezTo>
                  <a:cubicBezTo>
                    <a:pt x="673" y="1230"/>
                    <a:pt x="673" y="1230"/>
                    <a:pt x="673" y="1230"/>
                  </a:cubicBezTo>
                  <a:cubicBezTo>
                    <a:pt x="701" y="1235"/>
                    <a:pt x="701" y="1235"/>
                    <a:pt x="701" y="1235"/>
                  </a:cubicBezTo>
                  <a:cubicBezTo>
                    <a:pt x="725" y="1254"/>
                    <a:pt x="725" y="1254"/>
                    <a:pt x="725" y="1254"/>
                  </a:cubicBezTo>
                  <a:cubicBezTo>
                    <a:pt x="762" y="1238"/>
                    <a:pt x="762" y="1238"/>
                    <a:pt x="762" y="1238"/>
                  </a:cubicBezTo>
                  <a:cubicBezTo>
                    <a:pt x="794" y="1209"/>
                    <a:pt x="794" y="1209"/>
                    <a:pt x="794" y="1209"/>
                  </a:cubicBezTo>
                  <a:cubicBezTo>
                    <a:pt x="816" y="1186"/>
                    <a:pt x="816" y="1186"/>
                    <a:pt x="816" y="1186"/>
                  </a:cubicBezTo>
                  <a:cubicBezTo>
                    <a:pt x="877" y="1186"/>
                    <a:pt x="877" y="1186"/>
                    <a:pt x="877" y="1186"/>
                  </a:cubicBezTo>
                  <a:cubicBezTo>
                    <a:pt x="914" y="1171"/>
                    <a:pt x="914" y="1171"/>
                    <a:pt x="914" y="1171"/>
                  </a:cubicBezTo>
                  <a:cubicBezTo>
                    <a:pt x="930" y="1165"/>
                    <a:pt x="930" y="1165"/>
                    <a:pt x="930" y="1165"/>
                  </a:cubicBezTo>
                  <a:cubicBezTo>
                    <a:pt x="962" y="1230"/>
                    <a:pt x="962" y="1230"/>
                    <a:pt x="962" y="1230"/>
                  </a:cubicBezTo>
                  <a:cubicBezTo>
                    <a:pt x="978" y="1216"/>
                    <a:pt x="978" y="1216"/>
                    <a:pt x="978" y="1216"/>
                  </a:cubicBezTo>
                  <a:cubicBezTo>
                    <a:pt x="1025" y="1172"/>
                    <a:pt x="1025" y="1172"/>
                    <a:pt x="1025" y="1172"/>
                  </a:cubicBezTo>
                  <a:cubicBezTo>
                    <a:pt x="1061" y="1156"/>
                    <a:pt x="1061" y="1156"/>
                    <a:pt x="1061" y="1156"/>
                  </a:cubicBezTo>
                  <a:cubicBezTo>
                    <a:pt x="1082" y="1136"/>
                    <a:pt x="1082" y="1136"/>
                    <a:pt x="1082" y="1136"/>
                  </a:cubicBezTo>
                  <a:cubicBezTo>
                    <a:pt x="1120" y="1109"/>
                    <a:pt x="1120" y="1109"/>
                    <a:pt x="1120" y="1109"/>
                  </a:cubicBezTo>
                  <a:cubicBezTo>
                    <a:pt x="1120" y="1109"/>
                    <a:pt x="1134" y="1094"/>
                    <a:pt x="1136" y="1094"/>
                  </a:cubicBezTo>
                  <a:cubicBezTo>
                    <a:pt x="1139" y="1094"/>
                    <a:pt x="1168" y="1089"/>
                    <a:pt x="1168" y="1089"/>
                  </a:cubicBezTo>
                  <a:cubicBezTo>
                    <a:pt x="1194" y="1080"/>
                    <a:pt x="1194" y="1080"/>
                    <a:pt x="1194" y="1080"/>
                  </a:cubicBezTo>
                  <a:cubicBezTo>
                    <a:pt x="1183" y="1049"/>
                    <a:pt x="1183" y="1049"/>
                    <a:pt x="1183" y="1049"/>
                  </a:cubicBezTo>
                  <a:cubicBezTo>
                    <a:pt x="1185" y="1021"/>
                    <a:pt x="1185" y="1021"/>
                    <a:pt x="1185" y="1021"/>
                  </a:cubicBezTo>
                  <a:cubicBezTo>
                    <a:pt x="1212" y="997"/>
                    <a:pt x="1212" y="997"/>
                    <a:pt x="1212" y="997"/>
                  </a:cubicBezTo>
                  <a:cubicBezTo>
                    <a:pt x="1232" y="969"/>
                    <a:pt x="1232" y="969"/>
                    <a:pt x="1232" y="969"/>
                  </a:cubicBezTo>
                  <a:cubicBezTo>
                    <a:pt x="1239" y="939"/>
                    <a:pt x="1239" y="939"/>
                    <a:pt x="1239" y="939"/>
                  </a:cubicBezTo>
                  <a:cubicBezTo>
                    <a:pt x="1224" y="899"/>
                    <a:pt x="1224" y="899"/>
                    <a:pt x="1224" y="899"/>
                  </a:cubicBezTo>
                  <a:cubicBezTo>
                    <a:pt x="1221" y="839"/>
                    <a:pt x="1221" y="839"/>
                    <a:pt x="1221" y="839"/>
                  </a:cubicBezTo>
                  <a:cubicBezTo>
                    <a:pt x="1289" y="844"/>
                    <a:pt x="1289" y="844"/>
                    <a:pt x="1289" y="844"/>
                  </a:cubicBezTo>
                  <a:cubicBezTo>
                    <a:pt x="1339" y="839"/>
                    <a:pt x="1339" y="839"/>
                    <a:pt x="1339" y="839"/>
                  </a:cubicBezTo>
                  <a:cubicBezTo>
                    <a:pt x="1361" y="818"/>
                    <a:pt x="1361" y="818"/>
                    <a:pt x="1361" y="818"/>
                  </a:cubicBezTo>
                  <a:cubicBezTo>
                    <a:pt x="1361" y="770"/>
                    <a:pt x="1361" y="770"/>
                    <a:pt x="1361" y="770"/>
                  </a:cubicBezTo>
                  <a:cubicBezTo>
                    <a:pt x="1361" y="701"/>
                    <a:pt x="1361" y="701"/>
                    <a:pt x="1361" y="701"/>
                  </a:cubicBezTo>
                  <a:cubicBezTo>
                    <a:pt x="1349" y="651"/>
                    <a:pt x="1349" y="651"/>
                    <a:pt x="1349" y="651"/>
                  </a:cubicBezTo>
                  <a:cubicBezTo>
                    <a:pt x="1330" y="628"/>
                    <a:pt x="1330" y="628"/>
                    <a:pt x="1330" y="628"/>
                  </a:cubicBezTo>
                  <a:cubicBezTo>
                    <a:pt x="1337" y="593"/>
                    <a:pt x="1337" y="593"/>
                    <a:pt x="1337" y="593"/>
                  </a:cubicBezTo>
                  <a:cubicBezTo>
                    <a:pt x="1409" y="527"/>
                    <a:pt x="1409" y="527"/>
                    <a:pt x="1409" y="527"/>
                  </a:cubicBezTo>
                  <a:cubicBezTo>
                    <a:pt x="1438" y="505"/>
                    <a:pt x="1438" y="505"/>
                    <a:pt x="1438" y="505"/>
                  </a:cubicBezTo>
                  <a:cubicBezTo>
                    <a:pt x="1469" y="487"/>
                    <a:pt x="1469" y="487"/>
                    <a:pt x="1469" y="487"/>
                  </a:cubicBezTo>
                  <a:cubicBezTo>
                    <a:pt x="1474" y="435"/>
                    <a:pt x="1474" y="435"/>
                    <a:pt x="1474" y="435"/>
                  </a:cubicBezTo>
                  <a:cubicBezTo>
                    <a:pt x="1569" y="435"/>
                    <a:pt x="1569" y="435"/>
                    <a:pt x="1569" y="435"/>
                  </a:cubicBezTo>
                  <a:cubicBezTo>
                    <a:pt x="1608" y="380"/>
                    <a:pt x="1608" y="380"/>
                    <a:pt x="1608" y="380"/>
                  </a:cubicBezTo>
                  <a:cubicBezTo>
                    <a:pt x="1634" y="320"/>
                    <a:pt x="1634" y="320"/>
                    <a:pt x="1634" y="320"/>
                  </a:cubicBezTo>
                  <a:cubicBezTo>
                    <a:pt x="1656" y="253"/>
                    <a:pt x="1656" y="253"/>
                    <a:pt x="1656" y="253"/>
                  </a:cubicBezTo>
                  <a:cubicBezTo>
                    <a:pt x="1686" y="234"/>
                    <a:pt x="1686" y="234"/>
                    <a:pt x="1686" y="234"/>
                  </a:cubicBezTo>
                  <a:cubicBezTo>
                    <a:pt x="1733" y="206"/>
                    <a:pt x="1733" y="206"/>
                    <a:pt x="1733" y="206"/>
                  </a:cubicBezTo>
                  <a:cubicBezTo>
                    <a:pt x="1733" y="121"/>
                    <a:pt x="1733" y="121"/>
                    <a:pt x="1733" y="121"/>
                  </a:cubicBezTo>
                  <a:cubicBezTo>
                    <a:pt x="1733" y="75"/>
                    <a:pt x="1733" y="75"/>
                    <a:pt x="1733" y="75"/>
                  </a:cubicBezTo>
                  <a:cubicBezTo>
                    <a:pt x="1745" y="35"/>
                    <a:pt x="1745" y="35"/>
                    <a:pt x="1745" y="35"/>
                  </a:cubicBezTo>
                  <a:cubicBezTo>
                    <a:pt x="1760" y="0"/>
                    <a:pt x="1760" y="0"/>
                    <a:pt x="1760" y="0"/>
                  </a:cubicBezTo>
                  <a:cubicBezTo>
                    <a:pt x="1802" y="0"/>
                    <a:pt x="1802" y="0"/>
                    <a:pt x="1802" y="0"/>
                  </a:cubicBezTo>
                  <a:cubicBezTo>
                    <a:pt x="1915" y="0"/>
                    <a:pt x="1915" y="0"/>
                    <a:pt x="1915" y="0"/>
                  </a:cubicBezTo>
                  <a:cubicBezTo>
                    <a:pt x="1956" y="28"/>
                    <a:pt x="1956" y="28"/>
                    <a:pt x="1956" y="28"/>
                  </a:cubicBezTo>
                  <a:cubicBezTo>
                    <a:pt x="2013" y="105"/>
                    <a:pt x="2013" y="105"/>
                    <a:pt x="2013" y="105"/>
                  </a:cubicBezTo>
                  <a:cubicBezTo>
                    <a:pt x="2039" y="129"/>
                    <a:pt x="2039" y="129"/>
                    <a:pt x="2039" y="129"/>
                  </a:cubicBezTo>
                  <a:cubicBezTo>
                    <a:pt x="2078" y="144"/>
                    <a:pt x="2078" y="144"/>
                    <a:pt x="2078" y="144"/>
                  </a:cubicBezTo>
                  <a:cubicBezTo>
                    <a:pt x="2095" y="136"/>
                    <a:pt x="2095" y="136"/>
                    <a:pt x="2095" y="136"/>
                  </a:cubicBezTo>
                  <a:cubicBezTo>
                    <a:pt x="2129" y="122"/>
                    <a:pt x="2129" y="122"/>
                    <a:pt x="2129" y="122"/>
                  </a:cubicBezTo>
                  <a:cubicBezTo>
                    <a:pt x="2145" y="112"/>
                    <a:pt x="2145" y="112"/>
                    <a:pt x="2145" y="112"/>
                  </a:cubicBezTo>
                  <a:cubicBezTo>
                    <a:pt x="2184" y="117"/>
                    <a:pt x="2184" y="117"/>
                    <a:pt x="2184" y="117"/>
                  </a:cubicBezTo>
                  <a:cubicBezTo>
                    <a:pt x="2232" y="114"/>
                    <a:pt x="2232" y="114"/>
                    <a:pt x="2232" y="114"/>
                  </a:cubicBezTo>
                  <a:cubicBezTo>
                    <a:pt x="2293" y="113"/>
                    <a:pt x="2293" y="113"/>
                    <a:pt x="2293" y="113"/>
                  </a:cubicBezTo>
                  <a:cubicBezTo>
                    <a:pt x="2305" y="145"/>
                    <a:pt x="2305" y="145"/>
                    <a:pt x="2305" y="145"/>
                  </a:cubicBezTo>
                  <a:cubicBezTo>
                    <a:pt x="2300" y="224"/>
                    <a:pt x="2300" y="224"/>
                    <a:pt x="2300" y="224"/>
                  </a:cubicBezTo>
                  <a:cubicBezTo>
                    <a:pt x="2305" y="245"/>
                    <a:pt x="2305" y="245"/>
                    <a:pt x="2305" y="245"/>
                  </a:cubicBezTo>
                  <a:cubicBezTo>
                    <a:pt x="2346" y="276"/>
                    <a:pt x="2346" y="276"/>
                    <a:pt x="2346" y="276"/>
                  </a:cubicBezTo>
                  <a:cubicBezTo>
                    <a:pt x="2377" y="313"/>
                    <a:pt x="2377" y="313"/>
                    <a:pt x="2377" y="313"/>
                  </a:cubicBezTo>
                  <a:cubicBezTo>
                    <a:pt x="2359" y="348"/>
                    <a:pt x="2359" y="348"/>
                    <a:pt x="2359" y="348"/>
                  </a:cubicBezTo>
                  <a:cubicBezTo>
                    <a:pt x="2327" y="384"/>
                    <a:pt x="2327" y="384"/>
                    <a:pt x="2327" y="384"/>
                  </a:cubicBezTo>
                  <a:cubicBezTo>
                    <a:pt x="2309" y="405"/>
                    <a:pt x="2309" y="405"/>
                    <a:pt x="2309" y="405"/>
                  </a:cubicBezTo>
                  <a:cubicBezTo>
                    <a:pt x="2327" y="465"/>
                    <a:pt x="2327" y="465"/>
                    <a:pt x="2327" y="465"/>
                  </a:cubicBezTo>
                  <a:cubicBezTo>
                    <a:pt x="2359" y="531"/>
                    <a:pt x="2359" y="531"/>
                    <a:pt x="2359" y="531"/>
                  </a:cubicBezTo>
                  <a:cubicBezTo>
                    <a:pt x="2377" y="547"/>
                    <a:pt x="2377" y="547"/>
                    <a:pt x="2377" y="547"/>
                  </a:cubicBezTo>
                  <a:cubicBezTo>
                    <a:pt x="2389" y="564"/>
                    <a:pt x="2389" y="564"/>
                    <a:pt x="2389" y="564"/>
                  </a:cubicBezTo>
                  <a:cubicBezTo>
                    <a:pt x="2429" y="559"/>
                    <a:pt x="2429" y="559"/>
                    <a:pt x="2429" y="559"/>
                  </a:cubicBezTo>
                  <a:cubicBezTo>
                    <a:pt x="2467" y="546"/>
                    <a:pt x="2467" y="546"/>
                    <a:pt x="2467" y="546"/>
                  </a:cubicBezTo>
                  <a:cubicBezTo>
                    <a:pt x="2546" y="537"/>
                    <a:pt x="2546" y="537"/>
                    <a:pt x="2546" y="537"/>
                  </a:cubicBezTo>
                  <a:cubicBezTo>
                    <a:pt x="2633" y="527"/>
                    <a:pt x="2633" y="527"/>
                    <a:pt x="2633" y="527"/>
                  </a:cubicBezTo>
                  <a:cubicBezTo>
                    <a:pt x="2667" y="521"/>
                    <a:pt x="2667" y="521"/>
                    <a:pt x="2667" y="521"/>
                  </a:cubicBezTo>
                  <a:cubicBezTo>
                    <a:pt x="2697" y="466"/>
                    <a:pt x="2697" y="466"/>
                    <a:pt x="2697" y="466"/>
                  </a:cubicBezTo>
                  <a:cubicBezTo>
                    <a:pt x="2727" y="429"/>
                    <a:pt x="2727" y="429"/>
                    <a:pt x="2727" y="429"/>
                  </a:cubicBezTo>
                  <a:cubicBezTo>
                    <a:pt x="2758" y="376"/>
                    <a:pt x="2758" y="376"/>
                    <a:pt x="2758" y="376"/>
                  </a:cubicBezTo>
                  <a:cubicBezTo>
                    <a:pt x="2796" y="318"/>
                    <a:pt x="2796" y="318"/>
                    <a:pt x="2796" y="318"/>
                  </a:cubicBezTo>
                  <a:cubicBezTo>
                    <a:pt x="2822" y="284"/>
                    <a:pt x="2822" y="284"/>
                    <a:pt x="2822" y="284"/>
                  </a:cubicBezTo>
                  <a:cubicBezTo>
                    <a:pt x="2838" y="252"/>
                    <a:pt x="2838" y="252"/>
                    <a:pt x="2838" y="252"/>
                  </a:cubicBezTo>
                  <a:cubicBezTo>
                    <a:pt x="2870" y="235"/>
                    <a:pt x="2870" y="235"/>
                    <a:pt x="2870" y="235"/>
                  </a:cubicBezTo>
                  <a:cubicBezTo>
                    <a:pt x="2892" y="192"/>
                    <a:pt x="2892" y="192"/>
                    <a:pt x="2892" y="192"/>
                  </a:cubicBezTo>
                  <a:cubicBezTo>
                    <a:pt x="2955" y="284"/>
                    <a:pt x="2955" y="284"/>
                    <a:pt x="2955" y="284"/>
                  </a:cubicBezTo>
                  <a:cubicBezTo>
                    <a:pt x="3002" y="290"/>
                    <a:pt x="3002" y="290"/>
                    <a:pt x="3002" y="290"/>
                  </a:cubicBezTo>
                  <a:cubicBezTo>
                    <a:pt x="3002" y="367"/>
                    <a:pt x="3002" y="367"/>
                    <a:pt x="3002" y="367"/>
                  </a:cubicBezTo>
                  <a:cubicBezTo>
                    <a:pt x="3020" y="391"/>
                    <a:pt x="3020" y="391"/>
                    <a:pt x="3020" y="391"/>
                  </a:cubicBezTo>
                  <a:cubicBezTo>
                    <a:pt x="3054" y="407"/>
                    <a:pt x="3054" y="407"/>
                    <a:pt x="3054" y="407"/>
                  </a:cubicBezTo>
                  <a:cubicBezTo>
                    <a:pt x="3072" y="467"/>
                    <a:pt x="3072" y="467"/>
                    <a:pt x="3072" y="467"/>
                  </a:cubicBezTo>
                  <a:cubicBezTo>
                    <a:pt x="3098" y="520"/>
                    <a:pt x="3098" y="520"/>
                    <a:pt x="3098" y="520"/>
                  </a:cubicBezTo>
                  <a:cubicBezTo>
                    <a:pt x="3118" y="555"/>
                    <a:pt x="3118" y="555"/>
                    <a:pt x="3118" y="555"/>
                  </a:cubicBezTo>
                  <a:cubicBezTo>
                    <a:pt x="3152" y="595"/>
                    <a:pt x="3152" y="595"/>
                    <a:pt x="3152" y="595"/>
                  </a:cubicBezTo>
                  <a:cubicBezTo>
                    <a:pt x="3182" y="616"/>
                    <a:pt x="3182" y="616"/>
                    <a:pt x="3182" y="616"/>
                  </a:cubicBezTo>
                  <a:cubicBezTo>
                    <a:pt x="3211" y="642"/>
                    <a:pt x="3211" y="642"/>
                    <a:pt x="3211" y="642"/>
                  </a:cubicBezTo>
                  <a:cubicBezTo>
                    <a:pt x="3211" y="723"/>
                    <a:pt x="3211" y="723"/>
                    <a:pt x="3211" y="723"/>
                  </a:cubicBezTo>
                  <a:cubicBezTo>
                    <a:pt x="3211" y="763"/>
                    <a:pt x="3211" y="763"/>
                    <a:pt x="3211" y="763"/>
                  </a:cubicBezTo>
                  <a:cubicBezTo>
                    <a:pt x="3244" y="791"/>
                    <a:pt x="3244" y="791"/>
                    <a:pt x="3244" y="791"/>
                  </a:cubicBezTo>
                  <a:cubicBezTo>
                    <a:pt x="3264" y="788"/>
                    <a:pt x="3264" y="788"/>
                    <a:pt x="3264" y="788"/>
                  </a:cubicBezTo>
                  <a:cubicBezTo>
                    <a:pt x="3272" y="839"/>
                    <a:pt x="3272" y="839"/>
                    <a:pt x="3272" y="839"/>
                  </a:cubicBezTo>
                  <a:cubicBezTo>
                    <a:pt x="3272" y="908"/>
                    <a:pt x="3272" y="908"/>
                    <a:pt x="3272" y="908"/>
                  </a:cubicBezTo>
                  <a:cubicBezTo>
                    <a:pt x="3272" y="956"/>
                    <a:pt x="3272" y="956"/>
                    <a:pt x="3272" y="956"/>
                  </a:cubicBezTo>
                  <a:cubicBezTo>
                    <a:pt x="3254" y="996"/>
                    <a:pt x="3254" y="996"/>
                    <a:pt x="3254" y="996"/>
                  </a:cubicBezTo>
                  <a:cubicBezTo>
                    <a:pt x="3240" y="1030"/>
                    <a:pt x="3240" y="1030"/>
                    <a:pt x="3240" y="1030"/>
                  </a:cubicBezTo>
                  <a:cubicBezTo>
                    <a:pt x="3258" y="1059"/>
                    <a:pt x="3258" y="1059"/>
                    <a:pt x="3258" y="1059"/>
                  </a:cubicBezTo>
                  <a:cubicBezTo>
                    <a:pt x="3289" y="1071"/>
                    <a:pt x="3289" y="1071"/>
                    <a:pt x="3289" y="1071"/>
                  </a:cubicBezTo>
                  <a:cubicBezTo>
                    <a:pt x="3294" y="1120"/>
                    <a:pt x="3294" y="1120"/>
                    <a:pt x="3294" y="1120"/>
                  </a:cubicBezTo>
                  <a:cubicBezTo>
                    <a:pt x="3308" y="1139"/>
                    <a:pt x="3308" y="1139"/>
                    <a:pt x="3308" y="1139"/>
                  </a:cubicBezTo>
                  <a:cubicBezTo>
                    <a:pt x="3353" y="1152"/>
                    <a:pt x="3353" y="1152"/>
                    <a:pt x="3353" y="1152"/>
                  </a:cubicBezTo>
                  <a:cubicBezTo>
                    <a:pt x="3378" y="1150"/>
                    <a:pt x="3378" y="1150"/>
                    <a:pt x="3378" y="1150"/>
                  </a:cubicBezTo>
                  <a:cubicBezTo>
                    <a:pt x="3395" y="1169"/>
                    <a:pt x="3395" y="1169"/>
                    <a:pt x="3395" y="1169"/>
                  </a:cubicBezTo>
                  <a:cubicBezTo>
                    <a:pt x="3411" y="1213"/>
                    <a:pt x="3411" y="1213"/>
                    <a:pt x="3411" y="1213"/>
                  </a:cubicBezTo>
                  <a:cubicBezTo>
                    <a:pt x="3389" y="1252"/>
                    <a:pt x="3389" y="1252"/>
                    <a:pt x="3389" y="1252"/>
                  </a:cubicBezTo>
                  <a:cubicBezTo>
                    <a:pt x="3389" y="1252"/>
                    <a:pt x="3373" y="1260"/>
                    <a:pt x="3385" y="1275"/>
                  </a:cubicBezTo>
                  <a:cubicBezTo>
                    <a:pt x="3396" y="1290"/>
                    <a:pt x="3411" y="1313"/>
                    <a:pt x="3411" y="1313"/>
                  </a:cubicBezTo>
                  <a:cubicBezTo>
                    <a:pt x="3438" y="1340"/>
                    <a:pt x="3438" y="1340"/>
                    <a:pt x="3438" y="1340"/>
                  </a:cubicBezTo>
                  <a:cubicBezTo>
                    <a:pt x="3457" y="1387"/>
                    <a:pt x="3457" y="1387"/>
                    <a:pt x="3457" y="1387"/>
                  </a:cubicBezTo>
                  <a:cubicBezTo>
                    <a:pt x="3457" y="1432"/>
                    <a:pt x="3457" y="1432"/>
                    <a:pt x="3457" y="1432"/>
                  </a:cubicBezTo>
                  <a:cubicBezTo>
                    <a:pt x="3424" y="1500"/>
                    <a:pt x="3424" y="1500"/>
                    <a:pt x="3424" y="1500"/>
                  </a:cubicBezTo>
                  <a:cubicBezTo>
                    <a:pt x="3391" y="1528"/>
                    <a:pt x="3391" y="1528"/>
                    <a:pt x="3391" y="1528"/>
                  </a:cubicBezTo>
                  <a:cubicBezTo>
                    <a:pt x="3337" y="1541"/>
                    <a:pt x="3337" y="1541"/>
                    <a:pt x="3337" y="1541"/>
                  </a:cubicBezTo>
                  <a:cubicBezTo>
                    <a:pt x="3306" y="1554"/>
                    <a:pt x="3306" y="1554"/>
                    <a:pt x="3306" y="1554"/>
                  </a:cubicBezTo>
                  <a:cubicBezTo>
                    <a:pt x="3304" y="1602"/>
                    <a:pt x="3304" y="1602"/>
                    <a:pt x="3304" y="1602"/>
                  </a:cubicBezTo>
                  <a:cubicBezTo>
                    <a:pt x="3252" y="1619"/>
                    <a:pt x="3252" y="1619"/>
                    <a:pt x="3252" y="1619"/>
                  </a:cubicBezTo>
                  <a:cubicBezTo>
                    <a:pt x="3191" y="1635"/>
                    <a:pt x="3191" y="1635"/>
                    <a:pt x="3191" y="1635"/>
                  </a:cubicBezTo>
                  <a:cubicBezTo>
                    <a:pt x="3150" y="1648"/>
                    <a:pt x="3150" y="1648"/>
                    <a:pt x="3150" y="1648"/>
                  </a:cubicBezTo>
                  <a:cubicBezTo>
                    <a:pt x="3139" y="1755"/>
                    <a:pt x="3139" y="1755"/>
                    <a:pt x="3139" y="1755"/>
                  </a:cubicBezTo>
                  <a:cubicBezTo>
                    <a:pt x="3068" y="1785"/>
                    <a:pt x="3068" y="1785"/>
                    <a:pt x="3068" y="1785"/>
                  </a:cubicBezTo>
                  <a:cubicBezTo>
                    <a:pt x="2978" y="1820"/>
                    <a:pt x="2978" y="1820"/>
                    <a:pt x="2978" y="1820"/>
                  </a:cubicBezTo>
                  <a:cubicBezTo>
                    <a:pt x="2926" y="1837"/>
                    <a:pt x="2926" y="1837"/>
                    <a:pt x="2926" y="1837"/>
                  </a:cubicBezTo>
                  <a:cubicBezTo>
                    <a:pt x="2886" y="1851"/>
                    <a:pt x="2886" y="1851"/>
                    <a:pt x="2886" y="1851"/>
                  </a:cubicBezTo>
                  <a:cubicBezTo>
                    <a:pt x="2824" y="1822"/>
                    <a:pt x="2824" y="1822"/>
                    <a:pt x="2824" y="1822"/>
                  </a:cubicBezTo>
                  <a:cubicBezTo>
                    <a:pt x="2751" y="1837"/>
                    <a:pt x="2751" y="1837"/>
                    <a:pt x="2751" y="1837"/>
                  </a:cubicBezTo>
                  <a:cubicBezTo>
                    <a:pt x="2726" y="1863"/>
                    <a:pt x="2726" y="1863"/>
                    <a:pt x="2726" y="1863"/>
                  </a:cubicBezTo>
                  <a:cubicBezTo>
                    <a:pt x="2725" y="1894"/>
                    <a:pt x="2725" y="1894"/>
                    <a:pt x="2725" y="1894"/>
                  </a:cubicBezTo>
                  <a:cubicBezTo>
                    <a:pt x="2743" y="1935"/>
                    <a:pt x="2743" y="1935"/>
                    <a:pt x="2743" y="1935"/>
                  </a:cubicBezTo>
                  <a:cubicBezTo>
                    <a:pt x="2721" y="2024"/>
                    <a:pt x="2721" y="2024"/>
                    <a:pt x="2721" y="2024"/>
                  </a:cubicBezTo>
                  <a:cubicBezTo>
                    <a:pt x="2700" y="2063"/>
                    <a:pt x="2700" y="2063"/>
                    <a:pt x="2700" y="2063"/>
                  </a:cubicBezTo>
                  <a:cubicBezTo>
                    <a:pt x="2663" y="2082"/>
                    <a:pt x="2663" y="2082"/>
                    <a:pt x="2663" y="2082"/>
                  </a:cubicBezTo>
                  <a:cubicBezTo>
                    <a:pt x="2587" y="2092"/>
                    <a:pt x="2587" y="2092"/>
                    <a:pt x="2587" y="2092"/>
                  </a:cubicBezTo>
                  <a:cubicBezTo>
                    <a:pt x="2534" y="2094"/>
                    <a:pt x="2534" y="2094"/>
                    <a:pt x="2534" y="2094"/>
                  </a:cubicBezTo>
                  <a:cubicBezTo>
                    <a:pt x="2502" y="2109"/>
                    <a:pt x="2502" y="2109"/>
                    <a:pt x="2502" y="2109"/>
                  </a:cubicBezTo>
                  <a:cubicBezTo>
                    <a:pt x="2465" y="2090"/>
                    <a:pt x="2465" y="2090"/>
                    <a:pt x="2465" y="2090"/>
                  </a:cubicBezTo>
                  <a:cubicBezTo>
                    <a:pt x="2411" y="2060"/>
                    <a:pt x="2411" y="2060"/>
                    <a:pt x="2411" y="2060"/>
                  </a:cubicBezTo>
                  <a:cubicBezTo>
                    <a:pt x="2382" y="2061"/>
                    <a:pt x="2382" y="2061"/>
                    <a:pt x="2382" y="2061"/>
                  </a:cubicBezTo>
                  <a:cubicBezTo>
                    <a:pt x="2364" y="2085"/>
                    <a:pt x="2364" y="2085"/>
                    <a:pt x="2364" y="2085"/>
                  </a:cubicBezTo>
                  <a:cubicBezTo>
                    <a:pt x="2361" y="2123"/>
                    <a:pt x="2361" y="2123"/>
                    <a:pt x="2361" y="2123"/>
                  </a:cubicBezTo>
                  <a:cubicBezTo>
                    <a:pt x="2351" y="2137"/>
                    <a:pt x="2351" y="2137"/>
                    <a:pt x="2351" y="2137"/>
                  </a:cubicBezTo>
                  <a:cubicBezTo>
                    <a:pt x="2291" y="2102"/>
                    <a:pt x="2291" y="2102"/>
                    <a:pt x="2291" y="2102"/>
                  </a:cubicBezTo>
                  <a:cubicBezTo>
                    <a:pt x="2222" y="2093"/>
                    <a:pt x="2222" y="2093"/>
                    <a:pt x="2222" y="2093"/>
                  </a:cubicBezTo>
                  <a:cubicBezTo>
                    <a:pt x="2173" y="2093"/>
                    <a:pt x="2173" y="2093"/>
                    <a:pt x="2173" y="2093"/>
                  </a:cubicBezTo>
                  <a:cubicBezTo>
                    <a:pt x="2105" y="2096"/>
                    <a:pt x="2105" y="2096"/>
                    <a:pt x="2105" y="2096"/>
                  </a:cubicBezTo>
                  <a:cubicBezTo>
                    <a:pt x="2087" y="2093"/>
                    <a:pt x="2087" y="2093"/>
                    <a:pt x="2087" y="2093"/>
                  </a:cubicBezTo>
                  <a:cubicBezTo>
                    <a:pt x="2083" y="2063"/>
                    <a:pt x="2083" y="2063"/>
                    <a:pt x="2083" y="2063"/>
                  </a:cubicBezTo>
                  <a:cubicBezTo>
                    <a:pt x="2075" y="2050"/>
                    <a:pt x="2075" y="2050"/>
                    <a:pt x="2075" y="2050"/>
                  </a:cubicBezTo>
                  <a:cubicBezTo>
                    <a:pt x="2048" y="2052"/>
                    <a:pt x="2048" y="2052"/>
                    <a:pt x="2048" y="2052"/>
                  </a:cubicBezTo>
                  <a:cubicBezTo>
                    <a:pt x="2010" y="2076"/>
                    <a:pt x="2010" y="2076"/>
                    <a:pt x="2010" y="2076"/>
                  </a:cubicBezTo>
                  <a:cubicBezTo>
                    <a:pt x="1985" y="2124"/>
                    <a:pt x="1985" y="2124"/>
                    <a:pt x="1985" y="2124"/>
                  </a:cubicBezTo>
                  <a:cubicBezTo>
                    <a:pt x="1921" y="2125"/>
                    <a:pt x="1921" y="2125"/>
                    <a:pt x="1921" y="2125"/>
                  </a:cubicBezTo>
                  <a:cubicBezTo>
                    <a:pt x="1897" y="2181"/>
                    <a:pt x="1897" y="2181"/>
                    <a:pt x="1897" y="2181"/>
                  </a:cubicBezTo>
                  <a:cubicBezTo>
                    <a:pt x="1865" y="2232"/>
                    <a:pt x="1865" y="2232"/>
                    <a:pt x="1865" y="2232"/>
                  </a:cubicBezTo>
                  <a:cubicBezTo>
                    <a:pt x="1865" y="2280"/>
                    <a:pt x="1865" y="2280"/>
                    <a:pt x="1865" y="2280"/>
                  </a:cubicBezTo>
                  <a:cubicBezTo>
                    <a:pt x="1888" y="2297"/>
                    <a:pt x="1888" y="2297"/>
                    <a:pt x="1888" y="2297"/>
                  </a:cubicBezTo>
                  <a:cubicBezTo>
                    <a:pt x="1881" y="2347"/>
                    <a:pt x="1881" y="2347"/>
                    <a:pt x="1881" y="2347"/>
                  </a:cubicBezTo>
                  <a:cubicBezTo>
                    <a:pt x="1911" y="2377"/>
                    <a:pt x="1911" y="2377"/>
                    <a:pt x="1911" y="2377"/>
                  </a:cubicBezTo>
                  <a:cubicBezTo>
                    <a:pt x="1970" y="2387"/>
                    <a:pt x="1970" y="2387"/>
                    <a:pt x="1970" y="2387"/>
                  </a:cubicBezTo>
                  <a:cubicBezTo>
                    <a:pt x="2022" y="2385"/>
                    <a:pt x="2022" y="2385"/>
                    <a:pt x="2022" y="2385"/>
                  </a:cubicBezTo>
                  <a:cubicBezTo>
                    <a:pt x="2071" y="2408"/>
                    <a:pt x="2071" y="2408"/>
                    <a:pt x="2071" y="2408"/>
                  </a:cubicBezTo>
                  <a:cubicBezTo>
                    <a:pt x="2086" y="2415"/>
                    <a:pt x="2086" y="2415"/>
                    <a:pt x="2086" y="2415"/>
                  </a:cubicBezTo>
                  <a:cubicBezTo>
                    <a:pt x="2095" y="2464"/>
                    <a:pt x="2095" y="2464"/>
                    <a:pt x="2095" y="2464"/>
                  </a:cubicBezTo>
                  <a:cubicBezTo>
                    <a:pt x="2120" y="2495"/>
                    <a:pt x="2120" y="2495"/>
                    <a:pt x="2120" y="2495"/>
                  </a:cubicBezTo>
                  <a:cubicBezTo>
                    <a:pt x="2150" y="2534"/>
                    <a:pt x="2150" y="2534"/>
                    <a:pt x="2150" y="2534"/>
                  </a:cubicBezTo>
                  <a:cubicBezTo>
                    <a:pt x="2154" y="2566"/>
                    <a:pt x="2154" y="2566"/>
                    <a:pt x="2154" y="2566"/>
                  </a:cubicBezTo>
                  <a:cubicBezTo>
                    <a:pt x="2148" y="2595"/>
                    <a:pt x="2148" y="2595"/>
                    <a:pt x="2148" y="2595"/>
                  </a:cubicBezTo>
                  <a:cubicBezTo>
                    <a:pt x="2118" y="2614"/>
                    <a:pt x="2118" y="2614"/>
                    <a:pt x="2118" y="2614"/>
                  </a:cubicBezTo>
                  <a:cubicBezTo>
                    <a:pt x="2111" y="2630"/>
                    <a:pt x="2111" y="2630"/>
                    <a:pt x="2111" y="2630"/>
                  </a:cubicBezTo>
                  <a:cubicBezTo>
                    <a:pt x="2126" y="2672"/>
                    <a:pt x="2126" y="2672"/>
                    <a:pt x="2126" y="2672"/>
                  </a:cubicBezTo>
                  <a:cubicBezTo>
                    <a:pt x="2126" y="2672"/>
                    <a:pt x="2124" y="2710"/>
                    <a:pt x="2125" y="2713"/>
                  </a:cubicBezTo>
                  <a:cubicBezTo>
                    <a:pt x="2126" y="2716"/>
                    <a:pt x="2132" y="2743"/>
                    <a:pt x="2132" y="2743"/>
                  </a:cubicBezTo>
                  <a:cubicBezTo>
                    <a:pt x="2107" y="2755"/>
                    <a:pt x="2107" y="2755"/>
                    <a:pt x="2107" y="2755"/>
                  </a:cubicBezTo>
                  <a:cubicBezTo>
                    <a:pt x="2067" y="2767"/>
                    <a:pt x="2067" y="2767"/>
                    <a:pt x="2067" y="2767"/>
                  </a:cubicBezTo>
                  <a:cubicBezTo>
                    <a:pt x="2064" y="2777"/>
                    <a:pt x="2064" y="2777"/>
                    <a:pt x="2064" y="2777"/>
                  </a:cubicBezTo>
                  <a:cubicBezTo>
                    <a:pt x="2080" y="2813"/>
                    <a:pt x="2080" y="2813"/>
                    <a:pt x="2080" y="2813"/>
                  </a:cubicBezTo>
                  <a:cubicBezTo>
                    <a:pt x="2062" y="2834"/>
                    <a:pt x="2062" y="2834"/>
                    <a:pt x="2062" y="2834"/>
                  </a:cubicBezTo>
                  <a:cubicBezTo>
                    <a:pt x="2047" y="2876"/>
                    <a:pt x="2047" y="2876"/>
                    <a:pt x="2047" y="2876"/>
                  </a:cubicBezTo>
                  <a:cubicBezTo>
                    <a:pt x="2074" y="2898"/>
                    <a:pt x="2074" y="2898"/>
                    <a:pt x="2074" y="2898"/>
                  </a:cubicBezTo>
                  <a:cubicBezTo>
                    <a:pt x="2099" y="2912"/>
                    <a:pt x="2099" y="2912"/>
                    <a:pt x="2099" y="2912"/>
                  </a:cubicBezTo>
                  <a:cubicBezTo>
                    <a:pt x="2141" y="2895"/>
                    <a:pt x="2141" y="2895"/>
                    <a:pt x="2141" y="2895"/>
                  </a:cubicBezTo>
                  <a:cubicBezTo>
                    <a:pt x="2169" y="2903"/>
                    <a:pt x="2169" y="2903"/>
                    <a:pt x="2169" y="2903"/>
                  </a:cubicBezTo>
                  <a:cubicBezTo>
                    <a:pt x="2195" y="2908"/>
                    <a:pt x="2195" y="2908"/>
                    <a:pt x="2195" y="2908"/>
                  </a:cubicBezTo>
                  <a:cubicBezTo>
                    <a:pt x="2222" y="2912"/>
                    <a:pt x="2222" y="2912"/>
                    <a:pt x="2222" y="2912"/>
                  </a:cubicBezTo>
                  <a:cubicBezTo>
                    <a:pt x="2233" y="2966"/>
                    <a:pt x="2233" y="2966"/>
                    <a:pt x="2233" y="2966"/>
                  </a:cubicBezTo>
                  <a:cubicBezTo>
                    <a:pt x="2280" y="2985"/>
                    <a:pt x="2280" y="2985"/>
                    <a:pt x="2280" y="2985"/>
                  </a:cubicBezTo>
                  <a:cubicBezTo>
                    <a:pt x="2304" y="2997"/>
                    <a:pt x="2304" y="2997"/>
                    <a:pt x="2304" y="2997"/>
                  </a:cubicBezTo>
                  <a:cubicBezTo>
                    <a:pt x="2255" y="3030"/>
                    <a:pt x="2255" y="3030"/>
                    <a:pt x="2255" y="3030"/>
                  </a:cubicBezTo>
                  <a:cubicBezTo>
                    <a:pt x="2209" y="3054"/>
                    <a:pt x="2209" y="3054"/>
                    <a:pt x="2209" y="3054"/>
                  </a:cubicBezTo>
                  <a:cubicBezTo>
                    <a:pt x="2209" y="3054"/>
                    <a:pt x="2151" y="3066"/>
                    <a:pt x="2148" y="3067"/>
                  </a:cubicBezTo>
                  <a:cubicBezTo>
                    <a:pt x="2144" y="3069"/>
                    <a:pt x="2066" y="3081"/>
                    <a:pt x="2066" y="3081"/>
                  </a:cubicBezTo>
                  <a:cubicBezTo>
                    <a:pt x="2061" y="3081"/>
                    <a:pt x="2061" y="3081"/>
                    <a:pt x="2061" y="3081"/>
                  </a:cubicBezTo>
                  <a:cubicBezTo>
                    <a:pt x="2044" y="3112"/>
                    <a:pt x="2044" y="3112"/>
                    <a:pt x="2044" y="3112"/>
                  </a:cubicBezTo>
                  <a:cubicBezTo>
                    <a:pt x="2027" y="3135"/>
                    <a:pt x="2027" y="3135"/>
                    <a:pt x="2027" y="3135"/>
                  </a:cubicBezTo>
                  <a:cubicBezTo>
                    <a:pt x="1950" y="3135"/>
                    <a:pt x="1950" y="3135"/>
                    <a:pt x="1950" y="3135"/>
                  </a:cubicBezTo>
                  <a:cubicBezTo>
                    <a:pt x="1907" y="3135"/>
                    <a:pt x="1907" y="3135"/>
                    <a:pt x="1907" y="3135"/>
                  </a:cubicBezTo>
                  <a:cubicBezTo>
                    <a:pt x="1891" y="3113"/>
                    <a:pt x="1891" y="3113"/>
                    <a:pt x="1891" y="3113"/>
                  </a:cubicBezTo>
                  <a:cubicBezTo>
                    <a:pt x="1884" y="3056"/>
                    <a:pt x="1884" y="3056"/>
                    <a:pt x="1884" y="3056"/>
                  </a:cubicBezTo>
                  <a:cubicBezTo>
                    <a:pt x="1851" y="3048"/>
                    <a:pt x="1851" y="3048"/>
                    <a:pt x="1851" y="3048"/>
                  </a:cubicBezTo>
                  <a:cubicBezTo>
                    <a:pt x="1775" y="3033"/>
                    <a:pt x="1775" y="3033"/>
                    <a:pt x="1775" y="3033"/>
                  </a:cubicBezTo>
                  <a:cubicBezTo>
                    <a:pt x="1709" y="3023"/>
                    <a:pt x="1709" y="3023"/>
                    <a:pt x="1709" y="3023"/>
                  </a:cubicBezTo>
                  <a:cubicBezTo>
                    <a:pt x="1594" y="3015"/>
                    <a:pt x="1594" y="3015"/>
                    <a:pt x="1594" y="3015"/>
                  </a:cubicBezTo>
                  <a:cubicBezTo>
                    <a:pt x="1584" y="2954"/>
                    <a:pt x="1584" y="2954"/>
                    <a:pt x="1584" y="2954"/>
                  </a:cubicBezTo>
                  <a:cubicBezTo>
                    <a:pt x="1536" y="2910"/>
                    <a:pt x="1536" y="2910"/>
                    <a:pt x="1536" y="2910"/>
                  </a:cubicBezTo>
                  <a:cubicBezTo>
                    <a:pt x="1470" y="2901"/>
                    <a:pt x="1470" y="2901"/>
                    <a:pt x="1470" y="2901"/>
                  </a:cubicBezTo>
                  <a:cubicBezTo>
                    <a:pt x="1377" y="2891"/>
                    <a:pt x="1377" y="2891"/>
                    <a:pt x="1377" y="2891"/>
                  </a:cubicBezTo>
                  <a:cubicBezTo>
                    <a:pt x="1357" y="2869"/>
                    <a:pt x="1357" y="2869"/>
                    <a:pt x="1357" y="2869"/>
                  </a:cubicBezTo>
                  <a:cubicBezTo>
                    <a:pt x="1326" y="2811"/>
                    <a:pt x="1326" y="2811"/>
                    <a:pt x="1326" y="2811"/>
                  </a:cubicBezTo>
                  <a:cubicBezTo>
                    <a:pt x="1223" y="2789"/>
                    <a:pt x="1223" y="2789"/>
                    <a:pt x="1223" y="2789"/>
                  </a:cubicBezTo>
                  <a:cubicBezTo>
                    <a:pt x="1119" y="2758"/>
                    <a:pt x="1119" y="2758"/>
                    <a:pt x="1119" y="2758"/>
                  </a:cubicBezTo>
                  <a:cubicBezTo>
                    <a:pt x="1041" y="2745"/>
                    <a:pt x="1041" y="2745"/>
                    <a:pt x="1041" y="2745"/>
                  </a:cubicBezTo>
                  <a:cubicBezTo>
                    <a:pt x="980" y="2720"/>
                    <a:pt x="980" y="2720"/>
                    <a:pt x="980" y="2720"/>
                  </a:cubicBezTo>
                  <a:cubicBezTo>
                    <a:pt x="938" y="2708"/>
                    <a:pt x="938" y="2708"/>
                    <a:pt x="938" y="2708"/>
                  </a:cubicBezTo>
                  <a:cubicBezTo>
                    <a:pt x="917" y="2727"/>
                    <a:pt x="917" y="2727"/>
                    <a:pt x="917" y="2727"/>
                  </a:cubicBezTo>
                  <a:cubicBezTo>
                    <a:pt x="890" y="2740"/>
                    <a:pt x="890" y="2740"/>
                    <a:pt x="890" y="2740"/>
                  </a:cubicBezTo>
                  <a:cubicBezTo>
                    <a:pt x="890" y="2751"/>
                    <a:pt x="890" y="2751"/>
                    <a:pt x="890" y="2751"/>
                  </a:cubicBezTo>
                  <a:cubicBezTo>
                    <a:pt x="890" y="2798"/>
                    <a:pt x="890" y="2798"/>
                    <a:pt x="890" y="2798"/>
                  </a:cubicBezTo>
                  <a:cubicBezTo>
                    <a:pt x="895" y="2819"/>
                    <a:pt x="895" y="2819"/>
                    <a:pt x="895" y="2819"/>
                  </a:cubicBezTo>
                  <a:cubicBezTo>
                    <a:pt x="905" y="2844"/>
                    <a:pt x="905" y="2844"/>
                    <a:pt x="905" y="2844"/>
                  </a:cubicBezTo>
                  <a:cubicBezTo>
                    <a:pt x="883" y="2866"/>
                    <a:pt x="883" y="2866"/>
                    <a:pt x="883" y="2866"/>
                  </a:cubicBezTo>
                  <a:cubicBezTo>
                    <a:pt x="772" y="2874"/>
                    <a:pt x="772" y="2874"/>
                    <a:pt x="772" y="2874"/>
                  </a:cubicBezTo>
                  <a:cubicBezTo>
                    <a:pt x="686" y="2857"/>
                    <a:pt x="686" y="2857"/>
                    <a:pt x="686" y="2857"/>
                  </a:cubicBezTo>
                  <a:cubicBezTo>
                    <a:pt x="623" y="2859"/>
                    <a:pt x="623" y="2859"/>
                    <a:pt x="623" y="2859"/>
                  </a:cubicBezTo>
                  <a:cubicBezTo>
                    <a:pt x="567" y="2877"/>
                    <a:pt x="567" y="2877"/>
                    <a:pt x="567" y="2877"/>
                  </a:cubicBezTo>
                  <a:cubicBezTo>
                    <a:pt x="514" y="2833"/>
                    <a:pt x="514" y="2833"/>
                    <a:pt x="514" y="2833"/>
                  </a:cubicBezTo>
                  <a:cubicBezTo>
                    <a:pt x="499" y="2816"/>
                    <a:pt x="499" y="2816"/>
                    <a:pt x="499" y="2816"/>
                  </a:cubicBezTo>
                  <a:cubicBezTo>
                    <a:pt x="426" y="2813"/>
                    <a:pt x="426" y="2813"/>
                    <a:pt x="426" y="2813"/>
                  </a:cubicBezTo>
                  <a:cubicBezTo>
                    <a:pt x="303" y="2813"/>
                    <a:pt x="303" y="2813"/>
                    <a:pt x="303" y="2813"/>
                  </a:cubicBezTo>
                  <a:lnTo>
                    <a:pt x="230" y="2813"/>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63" name="Google Shape;2463;p74"/>
            <p:cNvSpPr/>
            <p:nvPr/>
          </p:nvSpPr>
          <p:spPr>
            <a:xfrm>
              <a:off x="10382993" y="7420198"/>
              <a:ext cx="2350254" cy="2904945"/>
            </a:xfrm>
            <a:custGeom>
              <a:pathLst>
                <a:path extrusionOk="0" h="3674" w="2970">
                  <a:moveTo>
                    <a:pt x="1272" y="3516"/>
                  </a:moveTo>
                  <a:cubicBezTo>
                    <a:pt x="1276" y="3430"/>
                    <a:pt x="1276" y="3430"/>
                    <a:pt x="1276" y="3430"/>
                  </a:cubicBezTo>
                  <a:cubicBezTo>
                    <a:pt x="1304" y="3400"/>
                    <a:pt x="1304" y="3400"/>
                    <a:pt x="1304" y="3400"/>
                  </a:cubicBezTo>
                  <a:cubicBezTo>
                    <a:pt x="1368" y="3371"/>
                    <a:pt x="1368" y="3371"/>
                    <a:pt x="1368" y="3371"/>
                  </a:cubicBezTo>
                  <a:cubicBezTo>
                    <a:pt x="1389" y="3324"/>
                    <a:pt x="1389" y="3324"/>
                    <a:pt x="1389" y="3324"/>
                  </a:cubicBezTo>
                  <a:cubicBezTo>
                    <a:pt x="1405" y="3221"/>
                    <a:pt x="1405" y="3221"/>
                    <a:pt x="1405" y="3221"/>
                  </a:cubicBezTo>
                  <a:cubicBezTo>
                    <a:pt x="1423" y="3199"/>
                    <a:pt x="1423" y="3199"/>
                    <a:pt x="1423" y="3199"/>
                  </a:cubicBezTo>
                  <a:cubicBezTo>
                    <a:pt x="1469" y="3199"/>
                    <a:pt x="1469" y="3199"/>
                    <a:pt x="1469" y="3199"/>
                  </a:cubicBezTo>
                  <a:cubicBezTo>
                    <a:pt x="1492" y="3199"/>
                    <a:pt x="1492" y="3199"/>
                    <a:pt x="1492" y="3199"/>
                  </a:cubicBezTo>
                  <a:cubicBezTo>
                    <a:pt x="1500" y="3136"/>
                    <a:pt x="1500" y="3136"/>
                    <a:pt x="1500" y="3136"/>
                  </a:cubicBezTo>
                  <a:cubicBezTo>
                    <a:pt x="1525" y="3126"/>
                    <a:pt x="1525" y="3126"/>
                    <a:pt x="1525" y="3126"/>
                  </a:cubicBezTo>
                  <a:cubicBezTo>
                    <a:pt x="1525" y="3029"/>
                    <a:pt x="1525" y="3029"/>
                    <a:pt x="1525" y="3029"/>
                  </a:cubicBezTo>
                  <a:cubicBezTo>
                    <a:pt x="1572" y="3020"/>
                    <a:pt x="1572" y="3020"/>
                    <a:pt x="1572" y="3020"/>
                  </a:cubicBezTo>
                  <a:cubicBezTo>
                    <a:pt x="1563" y="2895"/>
                    <a:pt x="1563" y="2895"/>
                    <a:pt x="1563" y="2895"/>
                  </a:cubicBezTo>
                  <a:cubicBezTo>
                    <a:pt x="1523" y="2885"/>
                    <a:pt x="1523" y="2885"/>
                    <a:pt x="1523" y="2885"/>
                  </a:cubicBezTo>
                  <a:cubicBezTo>
                    <a:pt x="1526" y="2777"/>
                    <a:pt x="1526" y="2777"/>
                    <a:pt x="1526" y="2777"/>
                  </a:cubicBezTo>
                  <a:cubicBezTo>
                    <a:pt x="1502" y="2749"/>
                    <a:pt x="1502" y="2749"/>
                    <a:pt x="1502" y="2749"/>
                  </a:cubicBezTo>
                  <a:cubicBezTo>
                    <a:pt x="1496" y="2688"/>
                    <a:pt x="1496" y="2688"/>
                    <a:pt x="1496" y="2688"/>
                  </a:cubicBezTo>
                  <a:cubicBezTo>
                    <a:pt x="1420" y="2688"/>
                    <a:pt x="1420" y="2688"/>
                    <a:pt x="1420" y="2688"/>
                  </a:cubicBezTo>
                  <a:cubicBezTo>
                    <a:pt x="1382" y="2665"/>
                    <a:pt x="1382" y="2665"/>
                    <a:pt x="1382" y="2665"/>
                  </a:cubicBezTo>
                  <a:cubicBezTo>
                    <a:pt x="1355" y="2652"/>
                    <a:pt x="1355" y="2652"/>
                    <a:pt x="1355" y="2652"/>
                  </a:cubicBezTo>
                  <a:cubicBezTo>
                    <a:pt x="1338" y="2617"/>
                    <a:pt x="1338" y="2617"/>
                    <a:pt x="1338" y="2617"/>
                  </a:cubicBezTo>
                  <a:cubicBezTo>
                    <a:pt x="1358" y="2582"/>
                    <a:pt x="1358" y="2582"/>
                    <a:pt x="1358" y="2582"/>
                  </a:cubicBezTo>
                  <a:cubicBezTo>
                    <a:pt x="1375" y="2539"/>
                    <a:pt x="1375" y="2539"/>
                    <a:pt x="1375" y="2539"/>
                  </a:cubicBezTo>
                  <a:cubicBezTo>
                    <a:pt x="1401" y="2486"/>
                    <a:pt x="1401" y="2486"/>
                    <a:pt x="1401" y="2486"/>
                  </a:cubicBezTo>
                  <a:cubicBezTo>
                    <a:pt x="1421" y="2430"/>
                    <a:pt x="1421" y="2430"/>
                    <a:pt x="1421" y="2430"/>
                  </a:cubicBezTo>
                  <a:cubicBezTo>
                    <a:pt x="1422" y="2381"/>
                    <a:pt x="1422" y="2381"/>
                    <a:pt x="1422" y="2381"/>
                  </a:cubicBezTo>
                  <a:cubicBezTo>
                    <a:pt x="1415" y="2327"/>
                    <a:pt x="1415" y="2327"/>
                    <a:pt x="1415" y="2327"/>
                  </a:cubicBezTo>
                  <a:cubicBezTo>
                    <a:pt x="1412" y="2289"/>
                    <a:pt x="1412" y="2289"/>
                    <a:pt x="1412" y="2289"/>
                  </a:cubicBezTo>
                  <a:cubicBezTo>
                    <a:pt x="1396" y="2254"/>
                    <a:pt x="1396" y="2254"/>
                    <a:pt x="1396" y="2254"/>
                  </a:cubicBezTo>
                  <a:cubicBezTo>
                    <a:pt x="1423" y="2237"/>
                    <a:pt x="1423" y="2237"/>
                    <a:pt x="1423" y="2237"/>
                  </a:cubicBezTo>
                  <a:cubicBezTo>
                    <a:pt x="1466" y="2252"/>
                    <a:pt x="1466" y="2252"/>
                    <a:pt x="1466" y="2252"/>
                  </a:cubicBezTo>
                  <a:cubicBezTo>
                    <a:pt x="1490" y="2268"/>
                    <a:pt x="1490" y="2268"/>
                    <a:pt x="1490" y="2268"/>
                  </a:cubicBezTo>
                  <a:cubicBezTo>
                    <a:pt x="1521" y="2262"/>
                    <a:pt x="1521" y="2262"/>
                    <a:pt x="1521" y="2262"/>
                  </a:cubicBezTo>
                  <a:cubicBezTo>
                    <a:pt x="1559" y="2245"/>
                    <a:pt x="1559" y="2245"/>
                    <a:pt x="1559" y="2245"/>
                  </a:cubicBezTo>
                  <a:cubicBezTo>
                    <a:pt x="1568" y="2237"/>
                    <a:pt x="1568" y="2237"/>
                    <a:pt x="1568" y="2237"/>
                  </a:cubicBezTo>
                  <a:cubicBezTo>
                    <a:pt x="1601" y="2293"/>
                    <a:pt x="1601" y="2293"/>
                    <a:pt x="1601" y="2293"/>
                  </a:cubicBezTo>
                  <a:cubicBezTo>
                    <a:pt x="1635" y="2320"/>
                    <a:pt x="1635" y="2320"/>
                    <a:pt x="1635" y="2320"/>
                  </a:cubicBezTo>
                  <a:cubicBezTo>
                    <a:pt x="1642" y="2319"/>
                    <a:pt x="1642" y="2319"/>
                    <a:pt x="1642" y="2319"/>
                  </a:cubicBezTo>
                  <a:cubicBezTo>
                    <a:pt x="1662" y="2255"/>
                    <a:pt x="1662" y="2255"/>
                    <a:pt x="1662" y="2255"/>
                  </a:cubicBezTo>
                  <a:cubicBezTo>
                    <a:pt x="1677" y="2225"/>
                    <a:pt x="1677" y="2225"/>
                    <a:pt x="1677" y="2225"/>
                  </a:cubicBezTo>
                  <a:cubicBezTo>
                    <a:pt x="1702" y="2209"/>
                    <a:pt x="1702" y="2209"/>
                    <a:pt x="1702" y="2209"/>
                  </a:cubicBezTo>
                  <a:cubicBezTo>
                    <a:pt x="1719" y="2209"/>
                    <a:pt x="1719" y="2209"/>
                    <a:pt x="1719" y="2209"/>
                  </a:cubicBezTo>
                  <a:cubicBezTo>
                    <a:pt x="1737" y="2226"/>
                    <a:pt x="1737" y="2226"/>
                    <a:pt x="1737" y="2226"/>
                  </a:cubicBezTo>
                  <a:cubicBezTo>
                    <a:pt x="1746" y="2232"/>
                    <a:pt x="1746" y="2232"/>
                    <a:pt x="1746" y="2232"/>
                  </a:cubicBezTo>
                  <a:cubicBezTo>
                    <a:pt x="1768" y="2217"/>
                    <a:pt x="1768" y="2217"/>
                    <a:pt x="1768" y="2217"/>
                  </a:cubicBezTo>
                  <a:cubicBezTo>
                    <a:pt x="1790" y="2209"/>
                    <a:pt x="1790" y="2209"/>
                    <a:pt x="1790" y="2209"/>
                  </a:cubicBezTo>
                  <a:cubicBezTo>
                    <a:pt x="1812" y="2226"/>
                    <a:pt x="1812" y="2226"/>
                    <a:pt x="1812" y="2226"/>
                  </a:cubicBezTo>
                  <a:cubicBezTo>
                    <a:pt x="1825" y="2238"/>
                    <a:pt x="1825" y="2238"/>
                    <a:pt x="1825" y="2238"/>
                  </a:cubicBezTo>
                  <a:cubicBezTo>
                    <a:pt x="1893" y="2183"/>
                    <a:pt x="1893" y="2183"/>
                    <a:pt x="1893" y="2183"/>
                  </a:cubicBezTo>
                  <a:cubicBezTo>
                    <a:pt x="1921" y="2188"/>
                    <a:pt x="1921" y="2188"/>
                    <a:pt x="1921" y="2188"/>
                  </a:cubicBezTo>
                  <a:cubicBezTo>
                    <a:pt x="1945" y="2207"/>
                    <a:pt x="1945" y="2207"/>
                    <a:pt x="1945" y="2207"/>
                  </a:cubicBezTo>
                  <a:cubicBezTo>
                    <a:pt x="1982" y="2191"/>
                    <a:pt x="1982" y="2191"/>
                    <a:pt x="1982" y="2191"/>
                  </a:cubicBezTo>
                  <a:cubicBezTo>
                    <a:pt x="2014" y="2162"/>
                    <a:pt x="2014" y="2162"/>
                    <a:pt x="2014" y="2162"/>
                  </a:cubicBezTo>
                  <a:cubicBezTo>
                    <a:pt x="2036" y="2139"/>
                    <a:pt x="2036" y="2139"/>
                    <a:pt x="2036" y="2139"/>
                  </a:cubicBezTo>
                  <a:cubicBezTo>
                    <a:pt x="2097" y="2139"/>
                    <a:pt x="2097" y="2139"/>
                    <a:pt x="2097" y="2139"/>
                  </a:cubicBezTo>
                  <a:cubicBezTo>
                    <a:pt x="2134" y="2124"/>
                    <a:pt x="2134" y="2124"/>
                    <a:pt x="2134" y="2124"/>
                  </a:cubicBezTo>
                  <a:cubicBezTo>
                    <a:pt x="2150" y="2118"/>
                    <a:pt x="2150" y="2118"/>
                    <a:pt x="2150" y="2118"/>
                  </a:cubicBezTo>
                  <a:cubicBezTo>
                    <a:pt x="2182" y="2183"/>
                    <a:pt x="2182" y="2183"/>
                    <a:pt x="2182" y="2183"/>
                  </a:cubicBezTo>
                  <a:cubicBezTo>
                    <a:pt x="2198" y="2169"/>
                    <a:pt x="2198" y="2169"/>
                    <a:pt x="2198" y="2169"/>
                  </a:cubicBezTo>
                  <a:cubicBezTo>
                    <a:pt x="2245" y="2125"/>
                    <a:pt x="2245" y="2125"/>
                    <a:pt x="2245" y="2125"/>
                  </a:cubicBezTo>
                  <a:cubicBezTo>
                    <a:pt x="2281" y="2109"/>
                    <a:pt x="2281" y="2109"/>
                    <a:pt x="2281" y="2109"/>
                  </a:cubicBezTo>
                  <a:cubicBezTo>
                    <a:pt x="2302" y="2089"/>
                    <a:pt x="2302" y="2089"/>
                    <a:pt x="2302" y="2089"/>
                  </a:cubicBezTo>
                  <a:cubicBezTo>
                    <a:pt x="2340" y="2062"/>
                    <a:pt x="2340" y="2062"/>
                    <a:pt x="2340" y="2062"/>
                  </a:cubicBezTo>
                  <a:cubicBezTo>
                    <a:pt x="2340" y="2062"/>
                    <a:pt x="2354" y="2047"/>
                    <a:pt x="2356" y="2047"/>
                  </a:cubicBezTo>
                  <a:cubicBezTo>
                    <a:pt x="2359" y="2047"/>
                    <a:pt x="2388" y="2042"/>
                    <a:pt x="2388" y="2042"/>
                  </a:cubicBezTo>
                  <a:cubicBezTo>
                    <a:pt x="2414" y="2033"/>
                    <a:pt x="2414" y="2033"/>
                    <a:pt x="2414" y="2033"/>
                  </a:cubicBezTo>
                  <a:cubicBezTo>
                    <a:pt x="2403" y="2002"/>
                    <a:pt x="2403" y="2002"/>
                    <a:pt x="2403" y="2002"/>
                  </a:cubicBezTo>
                  <a:cubicBezTo>
                    <a:pt x="2405" y="1974"/>
                    <a:pt x="2405" y="1974"/>
                    <a:pt x="2405" y="1974"/>
                  </a:cubicBezTo>
                  <a:cubicBezTo>
                    <a:pt x="2432" y="1950"/>
                    <a:pt x="2432" y="1950"/>
                    <a:pt x="2432" y="1950"/>
                  </a:cubicBezTo>
                  <a:cubicBezTo>
                    <a:pt x="2452" y="1922"/>
                    <a:pt x="2452" y="1922"/>
                    <a:pt x="2452" y="1922"/>
                  </a:cubicBezTo>
                  <a:cubicBezTo>
                    <a:pt x="2459" y="1892"/>
                    <a:pt x="2459" y="1892"/>
                    <a:pt x="2459" y="1892"/>
                  </a:cubicBezTo>
                  <a:cubicBezTo>
                    <a:pt x="2444" y="1852"/>
                    <a:pt x="2444" y="1852"/>
                    <a:pt x="2444" y="1852"/>
                  </a:cubicBezTo>
                  <a:cubicBezTo>
                    <a:pt x="2441" y="1792"/>
                    <a:pt x="2441" y="1792"/>
                    <a:pt x="2441" y="1792"/>
                  </a:cubicBezTo>
                  <a:cubicBezTo>
                    <a:pt x="2509" y="1797"/>
                    <a:pt x="2509" y="1797"/>
                    <a:pt x="2509" y="1797"/>
                  </a:cubicBezTo>
                  <a:cubicBezTo>
                    <a:pt x="2559" y="1792"/>
                    <a:pt x="2559" y="1792"/>
                    <a:pt x="2559" y="1792"/>
                  </a:cubicBezTo>
                  <a:cubicBezTo>
                    <a:pt x="2581" y="1771"/>
                    <a:pt x="2581" y="1771"/>
                    <a:pt x="2581" y="1771"/>
                  </a:cubicBezTo>
                  <a:cubicBezTo>
                    <a:pt x="2581" y="1723"/>
                    <a:pt x="2581" y="1723"/>
                    <a:pt x="2581" y="1723"/>
                  </a:cubicBezTo>
                  <a:cubicBezTo>
                    <a:pt x="2581" y="1654"/>
                    <a:pt x="2581" y="1654"/>
                    <a:pt x="2581" y="1654"/>
                  </a:cubicBezTo>
                  <a:cubicBezTo>
                    <a:pt x="2569" y="1604"/>
                    <a:pt x="2569" y="1604"/>
                    <a:pt x="2569" y="1604"/>
                  </a:cubicBezTo>
                  <a:cubicBezTo>
                    <a:pt x="2550" y="1581"/>
                    <a:pt x="2550" y="1581"/>
                    <a:pt x="2550" y="1581"/>
                  </a:cubicBezTo>
                  <a:cubicBezTo>
                    <a:pt x="2557" y="1546"/>
                    <a:pt x="2557" y="1546"/>
                    <a:pt x="2557" y="1546"/>
                  </a:cubicBezTo>
                  <a:cubicBezTo>
                    <a:pt x="2629" y="1480"/>
                    <a:pt x="2629" y="1480"/>
                    <a:pt x="2629" y="1480"/>
                  </a:cubicBezTo>
                  <a:cubicBezTo>
                    <a:pt x="2658" y="1458"/>
                    <a:pt x="2658" y="1458"/>
                    <a:pt x="2658" y="1458"/>
                  </a:cubicBezTo>
                  <a:cubicBezTo>
                    <a:pt x="2689" y="1440"/>
                    <a:pt x="2689" y="1440"/>
                    <a:pt x="2689" y="1440"/>
                  </a:cubicBezTo>
                  <a:cubicBezTo>
                    <a:pt x="2694" y="1388"/>
                    <a:pt x="2694" y="1388"/>
                    <a:pt x="2694" y="1388"/>
                  </a:cubicBezTo>
                  <a:cubicBezTo>
                    <a:pt x="2789" y="1388"/>
                    <a:pt x="2789" y="1388"/>
                    <a:pt x="2789" y="1388"/>
                  </a:cubicBezTo>
                  <a:cubicBezTo>
                    <a:pt x="2828" y="1333"/>
                    <a:pt x="2828" y="1333"/>
                    <a:pt x="2828" y="1333"/>
                  </a:cubicBezTo>
                  <a:cubicBezTo>
                    <a:pt x="2854" y="1273"/>
                    <a:pt x="2854" y="1273"/>
                    <a:pt x="2854" y="1273"/>
                  </a:cubicBezTo>
                  <a:cubicBezTo>
                    <a:pt x="2876" y="1206"/>
                    <a:pt x="2876" y="1206"/>
                    <a:pt x="2876" y="1206"/>
                  </a:cubicBezTo>
                  <a:cubicBezTo>
                    <a:pt x="2906" y="1187"/>
                    <a:pt x="2906" y="1187"/>
                    <a:pt x="2906" y="1187"/>
                  </a:cubicBezTo>
                  <a:cubicBezTo>
                    <a:pt x="2953" y="1159"/>
                    <a:pt x="2953" y="1159"/>
                    <a:pt x="2953" y="1159"/>
                  </a:cubicBezTo>
                  <a:cubicBezTo>
                    <a:pt x="2953" y="1074"/>
                    <a:pt x="2953" y="1074"/>
                    <a:pt x="2953" y="1074"/>
                  </a:cubicBezTo>
                  <a:cubicBezTo>
                    <a:pt x="2953" y="1028"/>
                    <a:pt x="2953" y="1028"/>
                    <a:pt x="2953" y="1028"/>
                  </a:cubicBezTo>
                  <a:cubicBezTo>
                    <a:pt x="2965" y="988"/>
                    <a:pt x="2965" y="988"/>
                    <a:pt x="2965" y="988"/>
                  </a:cubicBezTo>
                  <a:cubicBezTo>
                    <a:pt x="2970" y="975"/>
                    <a:pt x="2970" y="975"/>
                    <a:pt x="2970" y="975"/>
                  </a:cubicBezTo>
                  <a:cubicBezTo>
                    <a:pt x="2961" y="942"/>
                    <a:pt x="2961" y="942"/>
                    <a:pt x="2961" y="942"/>
                  </a:cubicBezTo>
                  <a:cubicBezTo>
                    <a:pt x="2957" y="909"/>
                    <a:pt x="2957" y="909"/>
                    <a:pt x="2957" y="909"/>
                  </a:cubicBezTo>
                  <a:cubicBezTo>
                    <a:pt x="2949" y="878"/>
                    <a:pt x="2949" y="878"/>
                    <a:pt x="2949" y="878"/>
                  </a:cubicBezTo>
                  <a:cubicBezTo>
                    <a:pt x="2904" y="834"/>
                    <a:pt x="2904" y="834"/>
                    <a:pt x="2904" y="834"/>
                  </a:cubicBezTo>
                  <a:cubicBezTo>
                    <a:pt x="2872" y="793"/>
                    <a:pt x="2872" y="793"/>
                    <a:pt x="2872" y="793"/>
                  </a:cubicBezTo>
                  <a:cubicBezTo>
                    <a:pt x="2835" y="754"/>
                    <a:pt x="2835" y="754"/>
                    <a:pt x="2835" y="754"/>
                  </a:cubicBezTo>
                  <a:cubicBezTo>
                    <a:pt x="2800" y="704"/>
                    <a:pt x="2800" y="704"/>
                    <a:pt x="2800" y="704"/>
                  </a:cubicBezTo>
                  <a:cubicBezTo>
                    <a:pt x="2800" y="682"/>
                    <a:pt x="2800" y="682"/>
                    <a:pt x="2800" y="682"/>
                  </a:cubicBezTo>
                  <a:cubicBezTo>
                    <a:pt x="2811" y="627"/>
                    <a:pt x="2811" y="627"/>
                    <a:pt x="2811" y="627"/>
                  </a:cubicBezTo>
                  <a:cubicBezTo>
                    <a:pt x="2815" y="588"/>
                    <a:pt x="2815" y="588"/>
                    <a:pt x="2815" y="588"/>
                  </a:cubicBezTo>
                  <a:cubicBezTo>
                    <a:pt x="2822" y="516"/>
                    <a:pt x="2822" y="516"/>
                    <a:pt x="2822" y="516"/>
                  </a:cubicBezTo>
                  <a:cubicBezTo>
                    <a:pt x="2850" y="492"/>
                    <a:pt x="2850" y="492"/>
                    <a:pt x="2850" y="492"/>
                  </a:cubicBezTo>
                  <a:cubicBezTo>
                    <a:pt x="2859" y="464"/>
                    <a:pt x="2859" y="464"/>
                    <a:pt x="2859" y="464"/>
                  </a:cubicBezTo>
                  <a:cubicBezTo>
                    <a:pt x="2845" y="421"/>
                    <a:pt x="2845" y="421"/>
                    <a:pt x="2845" y="421"/>
                  </a:cubicBezTo>
                  <a:cubicBezTo>
                    <a:pt x="2800" y="386"/>
                    <a:pt x="2800" y="386"/>
                    <a:pt x="2800" y="386"/>
                  </a:cubicBezTo>
                  <a:cubicBezTo>
                    <a:pt x="2756" y="368"/>
                    <a:pt x="2756" y="368"/>
                    <a:pt x="2756" y="368"/>
                  </a:cubicBezTo>
                  <a:cubicBezTo>
                    <a:pt x="2704" y="340"/>
                    <a:pt x="2704" y="340"/>
                    <a:pt x="2704" y="340"/>
                  </a:cubicBezTo>
                  <a:cubicBezTo>
                    <a:pt x="2734" y="270"/>
                    <a:pt x="2734" y="270"/>
                    <a:pt x="2734" y="270"/>
                  </a:cubicBezTo>
                  <a:cubicBezTo>
                    <a:pt x="2669" y="270"/>
                    <a:pt x="2669" y="270"/>
                    <a:pt x="2669" y="270"/>
                  </a:cubicBezTo>
                  <a:cubicBezTo>
                    <a:pt x="2636" y="212"/>
                    <a:pt x="2636" y="212"/>
                    <a:pt x="2636" y="212"/>
                  </a:cubicBezTo>
                  <a:cubicBezTo>
                    <a:pt x="2589" y="122"/>
                    <a:pt x="2589" y="122"/>
                    <a:pt x="2589" y="122"/>
                  </a:cubicBezTo>
                  <a:cubicBezTo>
                    <a:pt x="2556" y="144"/>
                    <a:pt x="2556" y="144"/>
                    <a:pt x="2556" y="144"/>
                  </a:cubicBezTo>
                  <a:cubicBezTo>
                    <a:pt x="2484" y="122"/>
                    <a:pt x="2484" y="122"/>
                    <a:pt x="2484" y="122"/>
                  </a:cubicBezTo>
                  <a:cubicBezTo>
                    <a:pt x="2410" y="107"/>
                    <a:pt x="2410" y="107"/>
                    <a:pt x="2410" y="107"/>
                  </a:cubicBezTo>
                  <a:cubicBezTo>
                    <a:pt x="2410" y="50"/>
                    <a:pt x="2410" y="50"/>
                    <a:pt x="2410" y="50"/>
                  </a:cubicBezTo>
                  <a:cubicBezTo>
                    <a:pt x="2336" y="20"/>
                    <a:pt x="2336" y="20"/>
                    <a:pt x="2336" y="20"/>
                  </a:cubicBezTo>
                  <a:cubicBezTo>
                    <a:pt x="2290" y="0"/>
                    <a:pt x="2290" y="0"/>
                    <a:pt x="2290" y="0"/>
                  </a:cubicBezTo>
                  <a:cubicBezTo>
                    <a:pt x="2242" y="29"/>
                    <a:pt x="2242" y="29"/>
                    <a:pt x="2242" y="29"/>
                  </a:cubicBezTo>
                  <a:cubicBezTo>
                    <a:pt x="2242" y="77"/>
                    <a:pt x="2242" y="77"/>
                    <a:pt x="2242" y="77"/>
                  </a:cubicBezTo>
                  <a:cubicBezTo>
                    <a:pt x="2168" y="90"/>
                    <a:pt x="2168" y="90"/>
                    <a:pt x="2168" y="90"/>
                  </a:cubicBezTo>
                  <a:cubicBezTo>
                    <a:pt x="2168" y="201"/>
                    <a:pt x="2168" y="201"/>
                    <a:pt x="2168" y="201"/>
                  </a:cubicBezTo>
                  <a:cubicBezTo>
                    <a:pt x="2144" y="201"/>
                    <a:pt x="2144" y="201"/>
                    <a:pt x="2144" y="201"/>
                  </a:cubicBezTo>
                  <a:cubicBezTo>
                    <a:pt x="2125" y="196"/>
                    <a:pt x="2125" y="196"/>
                    <a:pt x="2125" y="196"/>
                  </a:cubicBezTo>
                  <a:cubicBezTo>
                    <a:pt x="2092" y="251"/>
                    <a:pt x="2092" y="251"/>
                    <a:pt x="2092" y="251"/>
                  </a:cubicBezTo>
                  <a:cubicBezTo>
                    <a:pt x="2055" y="277"/>
                    <a:pt x="2055" y="277"/>
                    <a:pt x="2055" y="277"/>
                  </a:cubicBezTo>
                  <a:cubicBezTo>
                    <a:pt x="1994" y="325"/>
                    <a:pt x="1994" y="325"/>
                    <a:pt x="1994" y="325"/>
                  </a:cubicBezTo>
                  <a:cubicBezTo>
                    <a:pt x="1957" y="342"/>
                    <a:pt x="1957" y="342"/>
                    <a:pt x="1957" y="342"/>
                  </a:cubicBezTo>
                  <a:cubicBezTo>
                    <a:pt x="1931" y="377"/>
                    <a:pt x="1931" y="377"/>
                    <a:pt x="1931" y="377"/>
                  </a:cubicBezTo>
                  <a:cubicBezTo>
                    <a:pt x="1931" y="488"/>
                    <a:pt x="1931" y="488"/>
                    <a:pt x="1931" y="488"/>
                  </a:cubicBezTo>
                  <a:cubicBezTo>
                    <a:pt x="1892" y="503"/>
                    <a:pt x="1892" y="503"/>
                    <a:pt x="1892" y="503"/>
                  </a:cubicBezTo>
                  <a:cubicBezTo>
                    <a:pt x="1831" y="582"/>
                    <a:pt x="1831" y="582"/>
                    <a:pt x="1831" y="582"/>
                  </a:cubicBezTo>
                  <a:cubicBezTo>
                    <a:pt x="1796" y="597"/>
                    <a:pt x="1796" y="597"/>
                    <a:pt x="1796" y="597"/>
                  </a:cubicBezTo>
                  <a:cubicBezTo>
                    <a:pt x="1752" y="564"/>
                    <a:pt x="1752" y="564"/>
                    <a:pt x="1752" y="564"/>
                  </a:cubicBezTo>
                  <a:cubicBezTo>
                    <a:pt x="1696" y="573"/>
                    <a:pt x="1696" y="573"/>
                    <a:pt x="1696" y="573"/>
                  </a:cubicBezTo>
                  <a:cubicBezTo>
                    <a:pt x="1667" y="610"/>
                    <a:pt x="1667" y="610"/>
                    <a:pt x="1667" y="610"/>
                  </a:cubicBezTo>
                  <a:cubicBezTo>
                    <a:pt x="1667" y="656"/>
                    <a:pt x="1667" y="656"/>
                    <a:pt x="1667" y="656"/>
                  </a:cubicBezTo>
                  <a:cubicBezTo>
                    <a:pt x="1648" y="684"/>
                    <a:pt x="1648" y="684"/>
                    <a:pt x="1648" y="684"/>
                  </a:cubicBezTo>
                  <a:cubicBezTo>
                    <a:pt x="1554" y="723"/>
                    <a:pt x="1554" y="723"/>
                    <a:pt x="1554" y="723"/>
                  </a:cubicBezTo>
                  <a:cubicBezTo>
                    <a:pt x="1504" y="715"/>
                    <a:pt x="1504" y="715"/>
                    <a:pt x="1504" y="715"/>
                  </a:cubicBezTo>
                  <a:cubicBezTo>
                    <a:pt x="1456" y="686"/>
                    <a:pt x="1456" y="686"/>
                    <a:pt x="1456" y="686"/>
                  </a:cubicBezTo>
                  <a:cubicBezTo>
                    <a:pt x="1387" y="649"/>
                    <a:pt x="1387" y="649"/>
                    <a:pt x="1387" y="649"/>
                  </a:cubicBezTo>
                  <a:cubicBezTo>
                    <a:pt x="1369" y="612"/>
                    <a:pt x="1369" y="612"/>
                    <a:pt x="1369" y="612"/>
                  </a:cubicBezTo>
                  <a:cubicBezTo>
                    <a:pt x="1369" y="584"/>
                    <a:pt x="1369" y="584"/>
                    <a:pt x="1369" y="584"/>
                  </a:cubicBezTo>
                  <a:cubicBezTo>
                    <a:pt x="1369" y="488"/>
                    <a:pt x="1369" y="488"/>
                    <a:pt x="1369" y="488"/>
                  </a:cubicBezTo>
                  <a:cubicBezTo>
                    <a:pt x="1341" y="460"/>
                    <a:pt x="1341" y="460"/>
                    <a:pt x="1341" y="460"/>
                  </a:cubicBezTo>
                  <a:cubicBezTo>
                    <a:pt x="1273" y="440"/>
                    <a:pt x="1273" y="440"/>
                    <a:pt x="1273" y="440"/>
                  </a:cubicBezTo>
                  <a:cubicBezTo>
                    <a:pt x="1241" y="384"/>
                    <a:pt x="1241" y="384"/>
                    <a:pt x="1241" y="384"/>
                  </a:cubicBezTo>
                  <a:cubicBezTo>
                    <a:pt x="1145" y="357"/>
                    <a:pt x="1145" y="357"/>
                    <a:pt x="1145" y="357"/>
                  </a:cubicBezTo>
                  <a:cubicBezTo>
                    <a:pt x="1132" y="349"/>
                    <a:pt x="1132" y="349"/>
                    <a:pt x="1132" y="349"/>
                  </a:cubicBezTo>
                  <a:cubicBezTo>
                    <a:pt x="1143" y="466"/>
                    <a:pt x="1143" y="466"/>
                    <a:pt x="1143" y="466"/>
                  </a:cubicBezTo>
                  <a:cubicBezTo>
                    <a:pt x="1156" y="595"/>
                    <a:pt x="1156" y="595"/>
                    <a:pt x="1156" y="595"/>
                  </a:cubicBezTo>
                  <a:cubicBezTo>
                    <a:pt x="1186" y="704"/>
                    <a:pt x="1186" y="704"/>
                    <a:pt x="1186" y="704"/>
                  </a:cubicBezTo>
                  <a:cubicBezTo>
                    <a:pt x="1236" y="804"/>
                    <a:pt x="1236" y="804"/>
                    <a:pt x="1236" y="804"/>
                  </a:cubicBezTo>
                  <a:cubicBezTo>
                    <a:pt x="1243" y="843"/>
                    <a:pt x="1243" y="843"/>
                    <a:pt x="1243" y="843"/>
                  </a:cubicBezTo>
                  <a:cubicBezTo>
                    <a:pt x="1236" y="975"/>
                    <a:pt x="1236" y="975"/>
                    <a:pt x="1236" y="975"/>
                  </a:cubicBezTo>
                  <a:cubicBezTo>
                    <a:pt x="1201" y="913"/>
                    <a:pt x="1201" y="913"/>
                    <a:pt x="1201" y="913"/>
                  </a:cubicBezTo>
                  <a:cubicBezTo>
                    <a:pt x="1197" y="878"/>
                    <a:pt x="1197" y="878"/>
                    <a:pt x="1197" y="878"/>
                  </a:cubicBezTo>
                  <a:cubicBezTo>
                    <a:pt x="1162" y="828"/>
                    <a:pt x="1162" y="828"/>
                    <a:pt x="1162" y="828"/>
                  </a:cubicBezTo>
                  <a:cubicBezTo>
                    <a:pt x="1132" y="802"/>
                    <a:pt x="1132" y="802"/>
                    <a:pt x="1132" y="802"/>
                  </a:cubicBezTo>
                  <a:cubicBezTo>
                    <a:pt x="1119" y="773"/>
                    <a:pt x="1119" y="773"/>
                    <a:pt x="1119" y="773"/>
                  </a:cubicBezTo>
                  <a:cubicBezTo>
                    <a:pt x="1058" y="619"/>
                    <a:pt x="1058" y="619"/>
                    <a:pt x="1058" y="619"/>
                  </a:cubicBezTo>
                  <a:cubicBezTo>
                    <a:pt x="1058" y="499"/>
                    <a:pt x="1058" y="499"/>
                    <a:pt x="1058" y="499"/>
                  </a:cubicBezTo>
                  <a:cubicBezTo>
                    <a:pt x="1014" y="425"/>
                    <a:pt x="1014" y="425"/>
                    <a:pt x="1014" y="425"/>
                  </a:cubicBezTo>
                  <a:cubicBezTo>
                    <a:pt x="984" y="342"/>
                    <a:pt x="984" y="342"/>
                    <a:pt x="984" y="342"/>
                  </a:cubicBezTo>
                  <a:cubicBezTo>
                    <a:pt x="923" y="272"/>
                    <a:pt x="923" y="272"/>
                    <a:pt x="923" y="272"/>
                  </a:cubicBezTo>
                  <a:cubicBezTo>
                    <a:pt x="857" y="218"/>
                    <a:pt x="857" y="218"/>
                    <a:pt x="857" y="218"/>
                  </a:cubicBezTo>
                  <a:cubicBezTo>
                    <a:pt x="801" y="168"/>
                    <a:pt x="801" y="168"/>
                    <a:pt x="801" y="168"/>
                  </a:cubicBezTo>
                  <a:cubicBezTo>
                    <a:pt x="825" y="103"/>
                    <a:pt x="825" y="103"/>
                    <a:pt x="825" y="103"/>
                  </a:cubicBezTo>
                  <a:cubicBezTo>
                    <a:pt x="801" y="94"/>
                    <a:pt x="801" y="94"/>
                    <a:pt x="801" y="94"/>
                  </a:cubicBezTo>
                  <a:cubicBezTo>
                    <a:pt x="762" y="153"/>
                    <a:pt x="762" y="153"/>
                    <a:pt x="762" y="153"/>
                  </a:cubicBezTo>
                  <a:cubicBezTo>
                    <a:pt x="744" y="279"/>
                    <a:pt x="744" y="279"/>
                    <a:pt x="744" y="279"/>
                  </a:cubicBezTo>
                  <a:cubicBezTo>
                    <a:pt x="731" y="423"/>
                    <a:pt x="731" y="423"/>
                    <a:pt x="731" y="423"/>
                  </a:cubicBezTo>
                  <a:cubicBezTo>
                    <a:pt x="703" y="601"/>
                    <a:pt x="703" y="601"/>
                    <a:pt x="703" y="601"/>
                  </a:cubicBezTo>
                  <a:cubicBezTo>
                    <a:pt x="653" y="860"/>
                    <a:pt x="653" y="860"/>
                    <a:pt x="653" y="860"/>
                  </a:cubicBezTo>
                  <a:cubicBezTo>
                    <a:pt x="644" y="953"/>
                    <a:pt x="644" y="953"/>
                    <a:pt x="644" y="953"/>
                  </a:cubicBezTo>
                  <a:cubicBezTo>
                    <a:pt x="600" y="1146"/>
                    <a:pt x="600" y="1146"/>
                    <a:pt x="600" y="1146"/>
                  </a:cubicBezTo>
                  <a:cubicBezTo>
                    <a:pt x="655" y="1080"/>
                    <a:pt x="655" y="1080"/>
                    <a:pt x="655" y="1080"/>
                  </a:cubicBezTo>
                  <a:cubicBezTo>
                    <a:pt x="742" y="1178"/>
                    <a:pt x="742" y="1178"/>
                    <a:pt x="742" y="1178"/>
                  </a:cubicBezTo>
                  <a:cubicBezTo>
                    <a:pt x="773" y="1218"/>
                    <a:pt x="773" y="1218"/>
                    <a:pt x="773" y="1218"/>
                  </a:cubicBezTo>
                  <a:cubicBezTo>
                    <a:pt x="751" y="1239"/>
                    <a:pt x="751" y="1239"/>
                    <a:pt x="751" y="1239"/>
                  </a:cubicBezTo>
                  <a:cubicBezTo>
                    <a:pt x="685" y="1239"/>
                    <a:pt x="685" y="1239"/>
                    <a:pt x="685" y="1239"/>
                  </a:cubicBezTo>
                  <a:cubicBezTo>
                    <a:pt x="631" y="1239"/>
                    <a:pt x="631" y="1239"/>
                    <a:pt x="631" y="1239"/>
                  </a:cubicBezTo>
                  <a:cubicBezTo>
                    <a:pt x="574" y="1305"/>
                    <a:pt x="574" y="1305"/>
                    <a:pt x="574" y="1305"/>
                  </a:cubicBezTo>
                  <a:cubicBezTo>
                    <a:pt x="561" y="1420"/>
                    <a:pt x="561" y="1420"/>
                    <a:pt x="561" y="1420"/>
                  </a:cubicBezTo>
                  <a:cubicBezTo>
                    <a:pt x="542" y="1583"/>
                    <a:pt x="542" y="1583"/>
                    <a:pt x="542" y="1583"/>
                  </a:cubicBezTo>
                  <a:cubicBezTo>
                    <a:pt x="505" y="1749"/>
                    <a:pt x="505" y="1749"/>
                    <a:pt x="505" y="1749"/>
                  </a:cubicBezTo>
                  <a:cubicBezTo>
                    <a:pt x="470" y="1956"/>
                    <a:pt x="470" y="1956"/>
                    <a:pt x="470" y="1956"/>
                  </a:cubicBezTo>
                  <a:cubicBezTo>
                    <a:pt x="398" y="2180"/>
                    <a:pt x="398" y="2180"/>
                    <a:pt x="398" y="2180"/>
                  </a:cubicBezTo>
                  <a:cubicBezTo>
                    <a:pt x="322" y="2354"/>
                    <a:pt x="322" y="2354"/>
                    <a:pt x="322" y="2354"/>
                  </a:cubicBezTo>
                  <a:cubicBezTo>
                    <a:pt x="300" y="2467"/>
                    <a:pt x="300" y="2467"/>
                    <a:pt x="300" y="2467"/>
                  </a:cubicBezTo>
                  <a:cubicBezTo>
                    <a:pt x="261" y="2585"/>
                    <a:pt x="261" y="2585"/>
                    <a:pt x="261" y="2585"/>
                  </a:cubicBezTo>
                  <a:cubicBezTo>
                    <a:pt x="217" y="2655"/>
                    <a:pt x="217" y="2655"/>
                    <a:pt x="217" y="2655"/>
                  </a:cubicBezTo>
                  <a:cubicBezTo>
                    <a:pt x="111" y="2770"/>
                    <a:pt x="111" y="2770"/>
                    <a:pt x="111" y="2770"/>
                  </a:cubicBezTo>
                  <a:cubicBezTo>
                    <a:pt x="32" y="2840"/>
                    <a:pt x="32" y="2840"/>
                    <a:pt x="32" y="2840"/>
                  </a:cubicBezTo>
                  <a:cubicBezTo>
                    <a:pt x="0" y="2868"/>
                    <a:pt x="0" y="2868"/>
                    <a:pt x="0" y="2868"/>
                  </a:cubicBezTo>
                  <a:cubicBezTo>
                    <a:pt x="0" y="2885"/>
                    <a:pt x="0" y="2885"/>
                    <a:pt x="0" y="2885"/>
                  </a:cubicBezTo>
                  <a:cubicBezTo>
                    <a:pt x="13" y="2901"/>
                    <a:pt x="13" y="2901"/>
                    <a:pt x="13" y="2901"/>
                  </a:cubicBezTo>
                  <a:cubicBezTo>
                    <a:pt x="69" y="2901"/>
                    <a:pt x="69" y="2901"/>
                    <a:pt x="69" y="2901"/>
                  </a:cubicBezTo>
                  <a:cubicBezTo>
                    <a:pt x="121" y="2968"/>
                    <a:pt x="121" y="2968"/>
                    <a:pt x="121" y="2968"/>
                  </a:cubicBezTo>
                  <a:cubicBezTo>
                    <a:pt x="165" y="2905"/>
                    <a:pt x="165" y="2905"/>
                    <a:pt x="165" y="2905"/>
                  </a:cubicBezTo>
                  <a:cubicBezTo>
                    <a:pt x="213" y="2968"/>
                    <a:pt x="213" y="2968"/>
                    <a:pt x="213" y="2968"/>
                  </a:cubicBezTo>
                  <a:cubicBezTo>
                    <a:pt x="274" y="2997"/>
                    <a:pt x="274" y="2997"/>
                    <a:pt x="274" y="2997"/>
                  </a:cubicBezTo>
                  <a:cubicBezTo>
                    <a:pt x="293" y="3038"/>
                    <a:pt x="293" y="3038"/>
                    <a:pt x="293" y="3038"/>
                  </a:cubicBezTo>
                  <a:cubicBezTo>
                    <a:pt x="298" y="3112"/>
                    <a:pt x="298" y="3112"/>
                    <a:pt x="298" y="3112"/>
                  </a:cubicBezTo>
                  <a:cubicBezTo>
                    <a:pt x="263" y="3166"/>
                    <a:pt x="263" y="3166"/>
                    <a:pt x="263" y="3166"/>
                  </a:cubicBezTo>
                  <a:cubicBezTo>
                    <a:pt x="267" y="3210"/>
                    <a:pt x="267" y="3210"/>
                    <a:pt x="267" y="3210"/>
                  </a:cubicBezTo>
                  <a:cubicBezTo>
                    <a:pt x="267" y="3238"/>
                    <a:pt x="267" y="3238"/>
                    <a:pt x="267" y="3238"/>
                  </a:cubicBezTo>
                  <a:cubicBezTo>
                    <a:pt x="287" y="3258"/>
                    <a:pt x="287" y="3258"/>
                    <a:pt x="287" y="3258"/>
                  </a:cubicBezTo>
                  <a:cubicBezTo>
                    <a:pt x="311" y="3238"/>
                    <a:pt x="311" y="3238"/>
                    <a:pt x="311" y="3238"/>
                  </a:cubicBezTo>
                  <a:cubicBezTo>
                    <a:pt x="326" y="3201"/>
                    <a:pt x="326" y="3201"/>
                    <a:pt x="326" y="3201"/>
                  </a:cubicBezTo>
                  <a:cubicBezTo>
                    <a:pt x="357" y="3177"/>
                    <a:pt x="357" y="3177"/>
                    <a:pt x="357" y="3177"/>
                  </a:cubicBezTo>
                  <a:cubicBezTo>
                    <a:pt x="374" y="3166"/>
                    <a:pt x="374" y="3166"/>
                    <a:pt x="374" y="3166"/>
                  </a:cubicBezTo>
                  <a:cubicBezTo>
                    <a:pt x="378" y="3195"/>
                    <a:pt x="378" y="3195"/>
                    <a:pt x="378" y="3195"/>
                  </a:cubicBezTo>
                  <a:cubicBezTo>
                    <a:pt x="402" y="3258"/>
                    <a:pt x="402" y="3258"/>
                    <a:pt x="402" y="3258"/>
                  </a:cubicBezTo>
                  <a:cubicBezTo>
                    <a:pt x="459" y="3258"/>
                    <a:pt x="459" y="3258"/>
                    <a:pt x="459" y="3258"/>
                  </a:cubicBezTo>
                  <a:cubicBezTo>
                    <a:pt x="465" y="3306"/>
                    <a:pt x="465" y="3306"/>
                    <a:pt x="465" y="3306"/>
                  </a:cubicBezTo>
                  <a:cubicBezTo>
                    <a:pt x="537" y="3306"/>
                    <a:pt x="537" y="3306"/>
                    <a:pt x="537" y="3306"/>
                  </a:cubicBezTo>
                  <a:cubicBezTo>
                    <a:pt x="611" y="3380"/>
                    <a:pt x="611" y="3380"/>
                    <a:pt x="611" y="3380"/>
                  </a:cubicBezTo>
                  <a:cubicBezTo>
                    <a:pt x="677" y="3397"/>
                    <a:pt x="677" y="3397"/>
                    <a:pt x="677" y="3397"/>
                  </a:cubicBezTo>
                  <a:cubicBezTo>
                    <a:pt x="733" y="3397"/>
                    <a:pt x="733" y="3397"/>
                    <a:pt x="733" y="3397"/>
                  </a:cubicBezTo>
                  <a:cubicBezTo>
                    <a:pt x="836" y="3423"/>
                    <a:pt x="836" y="3423"/>
                    <a:pt x="836" y="3423"/>
                  </a:cubicBezTo>
                  <a:cubicBezTo>
                    <a:pt x="855" y="3423"/>
                    <a:pt x="855" y="3423"/>
                    <a:pt x="855" y="3423"/>
                  </a:cubicBezTo>
                  <a:cubicBezTo>
                    <a:pt x="862" y="3506"/>
                    <a:pt x="862" y="3506"/>
                    <a:pt x="862" y="3506"/>
                  </a:cubicBezTo>
                  <a:cubicBezTo>
                    <a:pt x="955" y="3591"/>
                    <a:pt x="955" y="3591"/>
                    <a:pt x="955" y="3591"/>
                  </a:cubicBezTo>
                  <a:cubicBezTo>
                    <a:pt x="1023" y="3674"/>
                    <a:pt x="1023" y="3674"/>
                    <a:pt x="1023" y="3674"/>
                  </a:cubicBezTo>
                  <a:cubicBezTo>
                    <a:pt x="1056" y="3637"/>
                    <a:pt x="1056" y="3637"/>
                    <a:pt x="1056" y="3637"/>
                  </a:cubicBezTo>
                  <a:cubicBezTo>
                    <a:pt x="1106" y="3637"/>
                    <a:pt x="1106" y="3637"/>
                    <a:pt x="1106" y="3637"/>
                  </a:cubicBezTo>
                  <a:cubicBezTo>
                    <a:pt x="1178" y="3637"/>
                    <a:pt x="1178" y="3637"/>
                    <a:pt x="1178" y="3637"/>
                  </a:cubicBezTo>
                  <a:cubicBezTo>
                    <a:pt x="1220" y="3607"/>
                    <a:pt x="1220" y="3607"/>
                    <a:pt x="1220" y="3607"/>
                  </a:cubicBezTo>
                  <a:cubicBezTo>
                    <a:pt x="1230" y="3549"/>
                    <a:pt x="1230" y="3549"/>
                    <a:pt x="1230" y="3549"/>
                  </a:cubicBezTo>
                  <a:lnTo>
                    <a:pt x="1272" y="3516"/>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64" name="Google Shape;2464;p74"/>
            <p:cNvSpPr/>
            <p:nvPr/>
          </p:nvSpPr>
          <p:spPr>
            <a:xfrm>
              <a:off x="10929467" y="5941017"/>
              <a:ext cx="1721601" cy="2050308"/>
            </a:xfrm>
            <a:custGeom>
              <a:pathLst>
                <a:path extrusionOk="0" h="2590" w="2173">
                  <a:moveTo>
                    <a:pt x="454" y="2224"/>
                  </a:moveTo>
                  <a:cubicBezTo>
                    <a:pt x="550" y="2251"/>
                    <a:pt x="550" y="2251"/>
                    <a:pt x="550" y="2251"/>
                  </a:cubicBezTo>
                  <a:cubicBezTo>
                    <a:pt x="582" y="2307"/>
                    <a:pt x="582" y="2307"/>
                    <a:pt x="582" y="2307"/>
                  </a:cubicBezTo>
                  <a:cubicBezTo>
                    <a:pt x="650" y="2327"/>
                    <a:pt x="650" y="2327"/>
                    <a:pt x="650" y="2327"/>
                  </a:cubicBezTo>
                  <a:cubicBezTo>
                    <a:pt x="678" y="2355"/>
                    <a:pt x="678" y="2355"/>
                    <a:pt x="678" y="2355"/>
                  </a:cubicBezTo>
                  <a:cubicBezTo>
                    <a:pt x="678" y="2451"/>
                    <a:pt x="678" y="2451"/>
                    <a:pt x="678" y="2451"/>
                  </a:cubicBezTo>
                  <a:cubicBezTo>
                    <a:pt x="678" y="2479"/>
                    <a:pt x="678" y="2479"/>
                    <a:pt x="678" y="2479"/>
                  </a:cubicBezTo>
                  <a:cubicBezTo>
                    <a:pt x="696" y="2516"/>
                    <a:pt x="696" y="2516"/>
                    <a:pt x="696" y="2516"/>
                  </a:cubicBezTo>
                  <a:cubicBezTo>
                    <a:pt x="765" y="2553"/>
                    <a:pt x="765" y="2553"/>
                    <a:pt x="765" y="2553"/>
                  </a:cubicBezTo>
                  <a:cubicBezTo>
                    <a:pt x="813" y="2582"/>
                    <a:pt x="813" y="2582"/>
                    <a:pt x="813" y="2582"/>
                  </a:cubicBezTo>
                  <a:cubicBezTo>
                    <a:pt x="863" y="2590"/>
                    <a:pt x="863" y="2590"/>
                    <a:pt x="863" y="2590"/>
                  </a:cubicBezTo>
                  <a:cubicBezTo>
                    <a:pt x="957" y="2551"/>
                    <a:pt x="957" y="2551"/>
                    <a:pt x="957" y="2551"/>
                  </a:cubicBezTo>
                  <a:cubicBezTo>
                    <a:pt x="976" y="2523"/>
                    <a:pt x="976" y="2523"/>
                    <a:pt x="976" y="2523"/>
                  </a:cubicBezTo>
                  <a:cubicBezTo>
                    <a:pt x="976" y="2477"/>
                    <a:pt x="976" y="2477"/>
                    <a:pt x="976" y="2477"/>
                  </a:cubicBezTo>
                  <a:cubicBezTo>
                    <a:pt x="1005" y="2440"/>
                    <a:pt x="1005" y="2440"/>
                    <a:pt x="1005" y="2440"/>
                  </a:cubicBezTo>
                  <a:cubicBezTo>
                    <a:pt x="1061" y="2431"/>
                    <a:pt x="1061" y="2431"/>
                    <a:pt x="1061" y="2431"/>
                  </a:cubicBezTo>
                  <a:cubicBezTo>
                    <a:pt x="1105" y="2464"/>
                    <a:pt x="1105" y="2464"/>
                    <a:pt x="1105" y="2464"/>
                  </a:cubicBezTo>
                  <a:cubicBezTo>
                    <a:pt x="1140" y="2449"/>
                    <a:pt x="1140" y="2449"/>
                    <a:pt x="1140" y="2449"/>
                  </a:cubicBezTo>
                  <a:cubicBezTo>
                    <a:pt x="1201" y="2370"/>
                    <a:pt x="1201" y="2370"/>
                    <a:pt x="1201" y="2370"/>
                  </a:cubicBezTo>
                  <a:cubicBezTo>
                    <a:pt x="1240" y="2355"/>
                    <a:pt x="1240" y="2355"/>
                    <a:pt x="1240" y="2355"/>
                  </a:cubicBezTo>
                  <a:cubicBezTo>
                    <a:pt x="1240" y="2244"/>
                    <a:pt x="1240" y="2244"/>
                    <a:pt x="1240" y="2244"/>
                  </a:cubicBezTo>
                  <a:cubicBezTo>
                    <a:pt x="1266" y="2209"/>
                    <a:pt x="1266" y="2209"/>
                    <a:pt x="1266" y="2209"/>
                  </a:cubicBezTo>
                  <a:cubicBezTo>
                    <a:pt x="1303" y="2192"/>
                    <a:pt x="1303" y="2192"/>
                    <a:pt x="1303" y="2192"/>
                  </a:cubicBezTo>
                  <a:cubicBezTo>
                    <a:pt x="1364" y="2144"/>
                    <a:pt x="1364" y="2144"/>
                    <a:pt x="1364" y="2144"/>
                  </a:cubicBezTo>
                  <a:cubicBezTo>
                    <a:pt x="1401" y="2118"/>
                    <a:pt x="1401" y="2118"/>
                    <a:pt x="1401" y="2118"/>
                  </a:cubicBezTo>
                  <a:cubicBezTo>
                    <a:pt x="1434" y="2063"/>
                    <a:pt x="1434" y="2063"/>
                    <a:pt x="1434" y="2063"/>
                  </a:cubicBezTo>
                  <a:cubicBezTo>
                    <a:pt x="1453" y="2068"/>
                    <a:pt x="1453" y="2068"/>
                    <a:pt x="1453" y="2068"/>
                  </a:cubicBezTo>
                  <a:cubicBezTo>
                    <a:pt x="1477" y="2068"/>
                    <a:pt x="1477" y="2068"/>
                    <a:pt x="1477" y="2068"/>
                  </a:cubicBezTo>
                  <a:cubicBezTo>
                    <a:pt x="1477" y="1957"/>
                    <a:pt x="1477" y="1957"/>
                    <a:pt x="1477" y="1957"/>
                  </a:cubicBezTo>
                  <a:cubicBezTo>
                    <a:pt x="1551" y="1944"/>
                    <a:pt x="1551" y="1944"/>
                    <a:pt x="1551" y="1944"/>
                  </a:cubicBezTo>
                  <a:cubicBezTo>
                    <a:pt x="1551" y="1896"/>
                    <a:pt x="1551" y="1896"/>
                    <a:pt x="1551" y="1896"/>
                  </a:cubicBezTo>
                  <a:cubicBezTo>
                    <a:pt x="1599" y="1867"/>
                    <a:pt x="1599" y="1867"/>
                    <a:pt x="1599" y="1867"/>
                  </a:cubicBezTo>
                  <a:cubicBezTo>
                    <a:pt x="1657" y="1817"/>
                    <a:pt x="1657" y="1817"/>
                    <a:pt x="1657" y="1817"/>
                  </a:cubicBezTo>
                  <a:cubicBezTo>
                    <a:pt x="1707" y="1775"/>
                    <a:pt x="1707" y="1775"/>
                    <a:pt x="1707" y="1775"/>
                  </a:cubicBezTo>
                  <a:cubicBezTo>
                    <a:pt x="1765" y="1739"/>
                    <a:pt x="1765" y="1739"/>
                    <a:pt x="1765" y="1739"/>
                  </a:cubicBezTo>
                  <a:cubicBezTo>
                    <a:pt x="1796" y="1705"/>
                    <a:pt x="1796" y="1705"/>
                    <a:pt x="1796" y="1705"/>
                  </a:cubicBezTo>
                  <a:cubicBezTo>
                    <a:pt x="1798" y="1645"/>
                    <a:pt x="1798" y="1645"/>
                    <a:pt x="1798" y="1645"/>
                  </a:cubicBezTo>
                  <a:cubicBezTo>
                    <a:pt x="1789" y="1593"/>
                    <a:pt x="1789" y="1593"/>
                    <a:pt x="1789" y="1593"/>
                  </a:cubicBezTo>
                  <a:cubicBezTo>
                    <a:pt x="1807" y="1593"/>
                    <a:pt x="1807" y="1593"/>
                    <a:pt x="1807" y="1593"/>
                  </a:cubicBezTo>
                  <a:cubicBezTo>
                    <a:pt x="1872" y="1600"/>
                    <a:pt x="1872" y="1600"/>
                    <a:pt x="1872" y="1600"/>
                  </a:cubicBezTo>
                  <a:cubicBezTo>
                    <a:pt x="1917" y="1571"/>
                    <a:pt x="1917" y="1571"/>
                    <a:pt x="1917" y="1571"/>
                  </a:cubicBezTo>
                  <a:cubicBezTo>
                    <a:pt x="1927" y="1512"/>
                    <a:pt x="1927" y="1512"/>
                    <a:pt x="1927" y="1512"/>
                  </a:cubicBezTo>
                  <a:cubicBezTo>
                    <a:pt x="1880" y="1500"/>
                    <a:pt x="1880" y="1500"/>
                    <a:pt x="1880" y="1500"/>
                  </a:cubicBezTo>
                  <a:cubicBezTo>
                    <a:pt x="1839" y="1463"/>
                    <a:pt x="1839" y="1463"/>
                    <a:pt x="1839" y="1463"/>
                  </a:cubicBezTo>
                  <a:cubicBezTo>
                    <a:pt x="1835" y="1401"/>
                    <a:pt x="1835" y="1401"/>
                    <a:pt x="1835" y="1401"/>
                  </a:cubicBezTo>
                  <a:cubicBezTo>
                    <a:pt x="1862" y="1343"/>
                    <a:pt x="1862" y="1343"/>
                    <a:pt x="1862" y="1343"/>
                  </a:cubicBezTo>
                  <a:cubicBezTo>
                    <a:pt x="1869" y="1273"/>
                    <a:pt x="1869" y="1273"/>
                    <a:pt x="1869" y="1273"/>
                  </a:cubicBezTo>
                  <a:cubicBezTo>
                    <a:pt x="1872" y="1217"/>
                    <a:pt x="1872" y="1217"/>
                    <a:pt x="1872" y="1217"/>
                  </a:cubicBezTo>
                  <a:cubicBezTo>
                    <a:pt x="1910" y="1196"/>
                    <a:pt x="1910" y="1196"/>
                    <a:pt x="1910" y="1196"/>
                  </a:cubicBezTo>
                  <a:cubicBezTo>
                    <a:pt x="1971" y="1169"/>
                    <a:pt x="1971" y="1169"/>
                    <a:pt x="1971" y="1169"/>
                  </a:cubicBezTo>
                  <a:cubicBezTo>
                    <a:pt x="2011" y="1126"/>
                    <a:pt x="2011" y="1126"/>
                    <a:pt x="2011" y="1126"/>
                  </a:cubicBezTo>
                  <a:cubicBezTo>
                    <a:pt x="2044" y="1114"/>
                    <a:pt x="2044" y="1114"/>
                    <a:pt x="2044" y="1114"/>
                  </a:cubicBezTo>
                  <a:cubicBezTo>
                    <a:pt x="2038" y="1075"/>
                    <a:pt x="2038" y="1075"/>
                    <a:pt x="2038" y="1075"/>
                  </a:cubicBezTo>
                  <a:cubicBezTo>
                    <a:pt x="2115" y="1100"/>
                    <a:pt x="2115" y="1100"/>
                    <a:pt x="2115" y="1100"/>
                  </a:cubicBezTo>
                  <a:cubicBezTo>
                    <a:pt x="2156" y="1074"/>
                    <a:pt x="2156" y="1074"/>
                    <a:pt x="2156" y="1074"/>
                  </a:cubicBezTo>
                  <a:cubicBezTo>
                    <a:pt x="2173" y="997"/>
                    <a:pt x="2173" y="997"/>
                    <a:pt x="2173" y="997"/>
                  </a:cubicBezTo>
                  <a:cubicBezTo>
                    <a:pt x="2173" y="943"/>
                    <a:pt x="2173" y="943"/>
                    <a:pt x="2173" y="943"/>
                  </a:cubicBezTo>
                  <a:cubicBezTo>
                    <a:pt x="2173" y="943"/>
                    <a:pt x="2152" y="896"/>
                    <a:pt x="2151" y="892"/>
                  </a:cubicBezTo>
                  <a:cubicBezTo>
                    <a:pt x="2149" y="888"/>
                    <a:pt x="2127" y="874"/>
                    <a:pt x="2127" y="874"/>
                  </a:cubicBezTo>
                  <a:cubicBezTo>
                    <a:pt x="2067" y="847"/>
                    <a:pt x="2067" y="847"/>
                    <a:pt x="2067" y="847"/>
                  </a:cubicBezTo>
                  <a:cubicBezTo>
                    <a:pt x="2015" y="819"/>
                    <a:pt x="2015" y="819"/>
                    <a:pt x="2015" y="819"/>
                  </a:cubicBezTo>
                  <a:cubicBezTo>
                    <a:pt x="1985" y="781"/>
                    <a:pt x="1985" y="781"/>
                    <a:pt x="1985" y="781"/>
                  </a:cubicBezTo>
                  <a:cubicBezTo>
                    <a:pt x="1967" y="715"/>
                    <a:pt x="1967" y="715"/>
                    <a:pt x="1967" y="715"/>
                  </a:cubicBezTo>
                  <a:cubicBezTo>
                    <a:pt x="1972" y="672"/>
                    <a:pt x="1972" y="672"/>
                    <a:pt x="1972" y="672"/>
                  </a:cubicBezTo>
                  <a:cubicBezTo>
                    <a:pt x="1985" y="608"/>
                    <a:pt x="1985" y="608"/>
                    <a:pt x="1985" y="608"/>
                  </a:cubicBezTo>
                  <a:cubicBezTo>
                    <a:pt x="1958" y="534"/>
                    <a:pt x="1958" y="534"/>
                    <a:pt x="1958" y="534"/>
                  </a:cubicBezTo>
                  <a:cubicBezTo>
                    <a:pt x="1930" y="483"/>
                    <a:pt x="1930" y="483"/>
                    <a:pt x="1930" y="483"/>
                  </a:cubicBezTo>
                  <a:cubicBezTo>
                    <a:pt x="1881" y="395"/>
                    <a:pt x="1881" y="395"/>
                    <a:pt x="1881" y="395"/>
                  </a:cubicBezTo>
                  <a:cubicBezTo>
                    <a:pt x="1832" y="348"/>
                    <a:pt x="1832" y="348"/>
                    <a:pt x="1832" y="348"/>
                  </a:cubicBezTo>
                  <a:cubicBezTo>
                    <a:pt x="1787" y="292"/>
                    <a:pt x="1787" y="292"/>
                    <a:pt x="1787" y="292"/>
                  </a:cubicBezTo>
                  <a:cubicBezTo>
                    <a:pt x="1743" y="266"/>
                    <a:pt x="1743" y="266"/>
                    <a:pt x="1743" y="266"/>
                  </a:cubicBezTo>
                  <a:cubicBezTo>
                    <a:pt x="1734" y="278"/>
                    <a:pt x="1734" y="278"/>
                    <a:pt x="1734" y="278"/>
                  </a:cubicBezTo>
                  <a:cubicBezTo>
                    <a:pt x="1726" y="310"/>
                    <a:pt x="1726" y="310"/>
                    <a:pt x="1726" y="310"/>
                  </a:cubicBezTo>
                  <a:cubicBezTo>
                    <a:pt x="1675" y="315"/>
                    <a:pt x="1675" y="315"/>
                    <a:pt x="1675" y="315"/>
                  </a:cubicBezTo>
                  <a:cubicBezTo>
                    <a:pt x="1629" y="321"/>
                    <a:pt x="1629" y="321"/>
                    <a:pt x="1629" y="321"/>
                  </a:cubicBezTo>
                  <a:cubicBezTo>
                    <a:pt x="1560" y="327"/>
                    <a:pt x="1560" y="327"/>
                    <a:pt x="1560" y="327"/>
                  </a:cubicBezTo>
                  <a:cubicBezTo>
                    <a:pt x="1501" y="185"/>
                    <a:pt x="1501" y="185"/>
                    <a:pt x="1501" y="185"/>
                  </a:cubicBezTo>
                  <a:cubicBezTo>
                    <a:pt x="1475" y="161"/>
                    <a:pt x="1475" y="161"/>
                    <a:pt x="1475" y="161"/>
                  </a:cubicBezTo>
                  <a:cubicBezTo>
                    <a:pt x="1422" y="152"/>
                    <a:pt x="1422" y="152"/>
                    <a:pt x="1422" y="152"/>
                  </a:cubicBezTo>
                  <a:cubicBezTo>
                    <a:pt x="1409" y="81"/>
                    <a:pt x="1409" y="81"/>
                    <a:pt x="1409" y="81"/>
                  </a:cubicBezTo>
                  <a:cubicBezTo>
                    <a:pt x="1373" y="87"/>
                    <a:pt x="1373" y="87"/>
                    <a:pt x="1373" y="87"/>
                  </a:cubicBezTo>
                  <a:cubicBezTo>
                    <a:pt x="1359" y="59"/>
                    <a:pt x="1359" y="59"/>
                    <a:pt x="1359" y="59"/>
                  </a:cubicBezTo>
                  <a:cubicBezTo>
                    <a:pt x="1322" y="26"/>
                    <a:pt x="1322" y="26"/>
                    <a:pt x="1322" y="26"/>
                  </a:cubicBezTo>
                  <a:cubicBezTo>
                    <a:pt x="1271" y="0"/>
                    <a:pt x="1271" y="0"/>
                    <a:pt x="1271" y="0"/>
                  </a:cubicBezTo>
                  <a:cubicBezTo>
                    <a:pt x="1256" y="0"/>
                    <a:pt x="1256" y="0"/>
                    <a:pt x="1256" y="0"/>
                  </a:cubicBezTo>
                  <a:cubicBezTo>
                    <a:pt x="1249" y="42"/>
                    <a:pt x="1249" y="42"/>
                    <a:pt x="1249" y="42"/>
                  </a:cubicBezTo>
                  <a:cubicBezTo>
                    <a:pt x="1233" y="77"/>
                    <a:pt x="1233" y="77"/>
                    <a:pt x="1233" y="77"/>
                  </a:cubicBezTo>
                  <a:cubicBezTo>
                    <a:pt x="1209" y="73"/>
                    <a:pt x="1209" y="73"/>
                    <a:pt x="1209" y="73"/>
                  </a:cubicBezTo>
                  <a:cubicBezTo>
                    <a:pt x="1187" y="77"/>
                    <a:pt x="1187" y="77"/>
                    <a:pt x="1187" y="77"/>
                  </a:cubicBezTo>
                  <a:cubicBezTo>
                    <a:pt x="1163" y="106"/>
                    <a:pt x="1163" y="106"/>
                    <a:pt x="1163" y="106"/>
                  </a:cubicBezTo>
                  <a:cubicBezTo>
                    <a:pt x="1142" y="139"/>
                    <a:pt x="1142" y="139"/>
                    <a:pt x="1142" y="139"/>
                  </a:cubicBezTo>
                  <a:cubicBezTo>
                    <a:pt x="1132" y="94"/>
                    <a:pt x="1132" y="94"/>
                    <a:pt x="1132" y="94"/>
                  </a:cubicBezTo>
                  <a:cubicBezTo>
                    <a:pt x="1108" y="64"/>
                    <a:pt x="1108" y="64"/>
                    <a:pt x="1108" y="64"/>
                  </a:cubicBezTo>
                  <a:cubicBezTo>
                    <a:pt x="1082" y="51"/>
                    <a:pt x="1082" y="51"/>
                    <a:pt x="1082" y="51"/>
                  </a:cubicBezTo>
                  <a:cubicBezTo>
                    <a:pt x="1038" y="57"/>
                    <a:pt x="1038" y="57"/>
                    <a:pt x="1038" y="57"/>
                  </a:cubicBezTo>
                  <a:cubicBezTo>
                    <a:pt x="989" y="80"/>
                    <a:pt x="989" y="80"/>
                    <a:pt x="989" y="80"/>
                  </a:cubicBezTo>
                  <a:cubicBezTo>
                    <a:pt x="926" y="99"/>
                    <a:pt x="926" y="99"/>
                    <a:pt x="926" y="99"/>
                  </a:cubicBezTo>
                  <a:cubicBezTo>
                    <a:pt x="884" y="116"/>
                    <a:pt x="884" y="116"/>
                    <a:pt x="884" y="116"/>
                  </a:cubicBezTo>
                  <a:cubicBezTo>
                    <a:pt x="845" y="102"/>
                    <a:pt x="845" y="102"/>
                    <a:pt x="845" y="102"/>
                  </a:cubicBezTo>
                  <a:cubicBezTo>
                    <a:pt x="808" y="94"/>
                    <a:pt x="808" y="94"/>
                    <a:pt x="808" y="94"/>
                  </a:cubicBezTo>
                  <a:cubicBezTo>
                    <a:pt x="808" y="161"/>
                    <a:pt x="808" y="161"/>
                    <a:pt x="808" y="161"/>
                  </a:cubicBezTo>
                  <a:cubicBezTo>
                    <a:pt x="775" y="174"/>
                    <a:pt x="775" y="174"/>
                    <a:pt x="775" y="174"/>
                  </a:cubicBezTo>
                  <a:cubicBezTo>
                    <a:pt x="720" y="185"/>
                    <a:pt x="720" y="185"/>
                    <a:pt x="720" y="185"/>
                  </a:cubicBezTo>
                  <a:cubicBezTo>
                    <a:pt x="662" y="196"/>
                    <a:pt x="662" y="196"/>
                    <a:pt x="662" y="196"/>
                  </a:cubicBezTo>
                  <a:cubicBezTo>
                    <a:pt x="625" y="191"/>
                    <a:pt x="625" y="191"/>
                    <a:pt x="625" y="191"/>
                  </a:cubicBezTo>
                  <a:cubicBezTo>
                    <a:pt x="555" y="143"/>
                    <a:pt x="555" y="143"/>
                    <a:pt x="555" y="143"/>
                  </a:cubicBezTo>
                  <a:cubicBezTo>
                    <a:pt x="489" y="94"/>
                    <a:pt x="489" y="94"/>
                    <a:pt x="489" y="94"/>
                  </a:cubicBezTo>
                  <a:cubicBezTo>
                    <a:pt x="466" y="94"/>
                    <a:pt x="466" y="94"/>
                    <a:pt x="466" y="94"/>
                  </a:cubicBezTo>
                  <a:cubicBezTo>
                    <a:pt x="420" y="106"/>
                    <a:pt x="420" y="106"/>
                    <a:pt x="420" y="106"/>
                  </a:cubicBezTo>
                  <a:cubicBezTo>
                    <a:pt x="426" y="127"/>
                    <a:pt x="426" y="127"/>
                    <a:pt x="426" y="127"/>
                  </a:cubicBezTo>
                  <a:cubicBezTo>
                    <a:pt x="436" y="174"/>
                    <a:pt x="436" y="174"/>
                    <a:pt x="436" y="174"/>
                  </a:cubicBezTo>
                  <a:cubicBezTo>
                    <a:pt x="453" y="198"/>
                    <a:pt x="453" y="198"/>
                    <a:pt x="453" y="198"/>
                  </a:cubicBezTo>
                  <a:cubicBezTo>
                    <a:pt x="485" y="220"/>
                    <a:pt x="485" y="220"/>
                    <a:pt x="485" y="220"/>
                  </a:cubicBezTo>
                  <a:cubicBezTo>
                    <a:pt x="525" y="249"/>
                    <a:pt x="525" y="249"/>
                    <a:pt x="525" y="249"/>
                  </a:cubicBezTo>
                  <a:cubicBezTo>
                    <a:pt x="488" y="285"/>
                    <a:pt x="488" y="285"/>
                    <a:pt x="488" y="285"/>
                  </a:cubicBezTo>
                  <a:cubicBezTo>
                    <a:pt x="511" y="312"/>
                    <a:pt x="511" y="312"/>
                    <a:pt x="511" y="312"/>
                  </a:cubicBezTo>
                  <a:cubicBezTo>
                    <a:pt x="555" y="347"/>
                    <a:pt x="555" y="347"/>
                    <a:pt x="555" y="347"/>
                  </a:cubicBezTo>
                  <a:cubicBezTo>
                    <a:pt x="620" y="369"/>
                    <a:pt x="620" y="369"/>
                    <a:pt x="620" y="369"/>
                  </a:cubicBezTo>
                  <a:cubicBezTo>
                    <a:pt x="616" y="392"/>
                    <a:pt x="616" y="392"/>
                    <a:pt x="616" y="392"/>
                  </a:cubicBezTo>
                  <a:cubicBezTo>
                    <a:pt x="613" y="447"/>
                    <a:pt x="613" y="447"/>
                    <a:pt x="613" y="447"/>
                  </a:cubicBezTo>
                  <a:cubicBezTo>
                    <a:pt x="638" y="494"/>
                    <a:pt x="638" y="494"/>
                    <a:pt x="638" y="494"/>
                  </a:cubicBezTo>
                  <a:cubicBezTo>
                    <a:pt x="675" y="553"/>
                    <a:pt x="675" y="553"/>
                    <a:pt x="675" y="553"/>
                  </a:cubicBezTo>
                  <a:cubicBezTo>
                    <a:pt x="693" y="605"/>
                    <a:pt x="693" y="605"/>
                    <a:pt x="693" y="605"/>
                  </a:cubicBezTo>
                  <a:cubicBezTo>
                    <a:pt x="662" y="644"/>
                    <a:pt x="662" y="644"/>
                    <a:pt x="662" y="644"/>
                  </a:cubicBezTo>
                  <a:cubicBezTo>
                    <a:pt x="699" y="704"/>
                    <a:pt x="699" y="704"/>
                    <a:pt x="699" y="704"/>
                  </a:cubicBezTo>
                  <a:cubicBezTo>
                    <a:pt x="704" y="730"/>
                    <a:pt x="704" y="730"/>
                    <a:pt x="704" y="730"/>
                  </a:cubicBezTo>
                  <a:cubicBezTo>
                    <a:pt x="675" y="774"/>
                    <a:pt x="675" y="774"/>
                    <a:pt x="675" y="774"/>
                  </a:cubicBezTo>
                  <a:cubicBezTo>
                    <a:pt x="655" y="837"/>
                    <a:pt x="655" y="837"/>
                    <a:pt x="655" y="837"/>
                  </a:cubicBezTo>
                  <a:cubicBezTo>
                    <a:pt x="651" y="892"/>
                    <a:pt x="651" y="892"/>
                    <a:pt x="651" y="892"/>
                  </a:cubicBezTo>
                  <a:cubicBezTo>
                    <a:pt x="709" y="907"/>
                    <a:pt x="709" y="907"/>
                    <a:pt x="709" y="907"/>
                  </a:cubicBezTo>
                  <a:cubicBezTo>
                    <a:pt x="709" y="978"/>
                    <a:pt x="709" y="978"/>
                    <a:pt x="709" y="978"/>
                  </a:cubicBezTo>
                  <a:cubicBezTo>
                    <a:pt x="688" y="983"/>
                    <a:pt x="688" y="983"/>
                    <a:pt x="688" y="983"/>
                  </a:cubicBezTo>
                  <a:cubicBezTo>
                    <a:pt x="629" y="997"/>
                    <a:pt x="629" y="997"/>
                    <a:pt x="629" y="997"/>
                  </a:cubicBezTo>
                  <a:cubicBezTo>
                    <a:pt x="568" y="1001"/>
                    <a:pt x="568" y="1001"/>
                    <a:pt x="568" y="1001"/>
                  </a:cubicBezTo>
                  <a:cubicBezTo>
                    <a:pt x="511" y="1015"/>
                    <a:pt x="511" y="1015"/>
                    <a:pt x="511" y="1015"/>
                  </a:cubicBezTo>
                  <a:cubicBezTo>
                    <a:pt x="477" y="1005"/>
                    <a:pt x="477" y="1005"/>
                    <a:pt x="477" y="1005"/>
                  </a:cubicBezTo>
                  <a:cubicBezTo>
                    <a:pt x="427" y="1015"/>
                    <a:pt x="427" y="1015"/>
                    <a:pt x="427" y="1015"/>
                  </a:cubicBezTo>
                  <a:cubicBezTo>
                    <a:pt x="390" y="1013"/>
                    <a:pt x="390" y="1013"/>
                    <a:pt x="390" y="1013"/>
                  </a:cubicBezTo>
                  <a:cubicBezTo>
                    <a:pt x="363" y="984"/>
                    <a:pt x="363" y="984"/>
                    <a:pt x="363" y="984"/>
                  </a:cubicBezTo>
                  <a:cubicBezTo>
                    <a:pt x="330" y="953"/>
                    <a:pt x="330" y="953"/>
                    <a:pt x="330" y="953"/>
                  </a:cubicBezTo>
                  <a:cubicBezTo>
                    <a:pt x="206" y="941"/>
                    <a:pt x="206" y="941"/>
                    <a:pt x="206" y="941"/>
                  </a:cubicBezTo>
                  <a:cubicBezTo>
                    <a:pt x="191" y="970"/>
                    <a:pt x="191" y="970"/>
                    <a:pt x="191" y="970"/>
                  </a:cubicBezTo>
                  <a:cubicBezTo>
                    <a:pt x="221" y="1027"/>
                    <a:pt x="221" y="1027"/>
                    <a:pt x="221" y="1027"/>
                  </a:cubicBezTo>
                  <a:cubicBezTo>
                    <a:pt x="205" y="1074"/>
                    <a:pt x="205" y="1074"/>
                    <a:pt x="205" y="1074"/>
                  </a:cubicBezTo>
                  <a:cubicBezTo>
                    <a:pt x="183" y="1090"/>
                    <a:pt x="183" y="1090"/>
                    <a:pt x="183" y="1090"/>
                  </a:cubicBezTo>
                  <a:cubicBezTo>
                    <a:pt x="150" y="1105"/>
                    <a:pt x="150" y="1105"/>
                    <a:pt x="150" y="1105"/>
                  </a:cubicBezTo>
                  <a:cubicBezTo>
                    <a:pt x="122" y="1132"/>
                    <a:pt x="122" y="1132"/>
                    <a:pt x="122" y="1132"/>
                  </a:cubicBezTo>
                  <a:cubicBezTo>
                    <a:pt x="126" y="1189"/>
                    <a:pt x="126" y="1189"/>
                    <a:pt x="126" y="1189"/>
                  </a:cubicBezTo>
                  <a:cubicBezTo>
                    <a:pt x="126" y="1189"/>
                    <a:pt x="149" y="1217"/>
                    <a:pt x="153" y="1221"/>
                  </a:cubicBezTo>
                  <a:cubicBezTo>
                    <a:pt x="158" y="1224"/>
                    <a:pt x="177" y="1241"/>
                    <a:pt x="177" y="1241"/>
                  </a:cubicBezTo>
                  <a:cubicBezTo>
                    <a:pt x="177" y="1241"/>
                    <a:pt x="185" y="1286"/>
                    <a:pt x="187" y="1289"/>
                  </a:cubicBezTo>
                  <a:cubicBezTo>
                    <a:pt x="189" y="1292"/>
                    <a:pt x="205" y="1308"/>
                    <a:pt x="205" y="1308"/>
                  </a:cubicBezTo>
                  <a:cubicBezTo>
                    <a:pt x="221" y="1314"/>
                    <a:pt x="221" y="1314"/>
                    <a:pt x="221" y="1314"/>
                  </a:cubicBezTo>
                  <a:cubicBezTo>
                    <a:pt x="232" y="1371"/>
                    <a:pt x="232" y="1371"/>
                    <a:pt x="232" y="1371"/>
                  </a:cubicBezTo>
                  <a:cubicBezTo>
                    <a:pt x="230" y="1438"/>
                    <a:pt x="230" y="1438"/>
                    <a:pt x="230" y="1438"/>
                  </a:cubicBezTo>
                  <a:cubicBezTo>
                    <a:pt x="183" y="1438"/>
                    <a:pt x="183" y="1438"/>
                    <a:pt x="183" y="1438"/>
                  </a:cubicBezTo>
                  <a:cubicBezTo>
                    <a:pt x="185" y="1523"/>
                    <a:pt x="185" y="1523"/>
                    <a:pt x="185" y="1523"/>
                  </a:cubicBezTo>
                  <a:cubicBezTo>
                    <a:pt x="160" y="1574"/>
                    <a:pt x="160" y="1574"/>
                    <a:pt x="160" y="1574"/>
                  </a:cubicBezTo>
                  <a:cubicBezTo>
                    <a:pt x="119" y="1574"/>
                    <a:pt x="119" y="1574"/>
                    <a:pt x="119" y="1574"/>
                  </a:cubicBezTo>
                  <a:cubicBezTo>
                    <a:pt x="161" y="1683"/>
                    <a:pt x="161" y="1683"/>
                    <a:pt x="161" y="1683"/>
                  </a:cubicBezTo>
                  <a:cubicBezTo>
                    <a:pt x="190" y="1753"/>
                    <a:pt x="190" y="1753"/>
                    <a:pt x="190" y="1753"/>
                  </a:cubicBezTo>
                  <a:cubicBezTo>
                    <a:pt x="172" y="1769"/>
                    <a:pt x="172" y="1769"/>
                    <a:pt x="172" y="1769"/>
                  </a:cubicBezTo>
                  <a:cubicBezTo>
                    <a:pt x="134" y="1726"/>
                    <a:pt x="134" y="1726"/>
                    <a:pt x="134" y="1726"/>
                  </a:cubicBezTo>
                  <a:cubicBezTo>
                    <a:pt x="47" y="1657"/>
                    <a:pt x="47" y="1657"/>
                    <a:pt x="47" y="1657"/>
                  </a:cubicBezTo>
                  <a:cubicBezTo>
                    <a:pt x="37" y="1675"/>
                    <a:pt x="37" y="1675"/>
                    <a:pt x="37" y="1675"/>
                  </a:cubicBezTo>
                  <a:cubicBezTo>
                    <a:pt x="0" y="1778"/>
                    <a:pt x="0" y="1778"/>
                    <a:pt x="0" y="1778"/>
                  </a:cubicBezTo>
                  <a:cubicBezTo>
                    <a:pt x="63" y="1785"/>
                    <a:pt x="63" y="1785"/>
                    <a:pt x="63" y="1785"/>
                  </a:cubicBezTo>
                  <a:cubicBezTo>
                    <a:pt x="111" y="1805"/>
                    <a:pt x="111" y="1805"/>
                    <a:pt x="111" y="1805"/>
                  </a:cubicBezTo>
                  <a:cubicBezTo>
                    <a:pt x="132" y="1836"/>
                    <a:pt x="132" y="1836"/>
                    <a:pt x="132" y="1836"/>
                  </a:cubicBezTo>
                  <a:cubicBezTo>
                    <a:pt x="162" y="1854"/>
                    <a:pt x="162" y="1854"/>
                    <a:pt x="162" y="1854"/>
                  </a:cubicBezTo>
                  <a:cubicBezTo>
                    <a:pt x="232" y="1862"/>
                    <a:pt x="232" y="1862"/>
                    <a:pt x="232" y="1862"/>
                  </a:cubicBezTo>
                  <a:cubicBezTo>
                    <a:pt x="275" y="1971"/>
                    <a:pt x="275" y="1971"/>
                    <a:pt x="275" y="1971"/>
                  </a:cubicBezTo>
                  <a:cubicBezTo>
                    <a:pt x="305" y="1998"/>
                    <a:pt x="305" y="1998"/>
                    <a:pt x="305" y="1998"/>
                  </a:cubicBezTo>
                  <a:cubicBezTo>
                    <a:pt x="362" y="2052"/>
                    <a:pt x="362" y="2052"/>
                    <a:pt x="362" y="2052"/>
                  </a:cubicBezTo>
                  <a:cubicBezTo>
                    <a:pt x="404" y="2114"/>
                    <a:pt x="404" y="2114"/>
                    <a:pt x="404" y="2114"/>
                  </a:cubicBezTo>
                  <a:cubicBezTo>
                    <a:pt x="427" y="2179"/>
                    <a:pt x="427" y="2179"/>
                    <a:pt x="427" y="2179"/>
                  </a:cubicBezTo>
                  <a:cubicBezTo>
                    <a:pt x="442" y="2228"/>
                    <a:pt x="442" y="2228"/>
                    <a:pt x="442" y="2228"/>
                  </a:cubicBezTo>
                  <a:cubicBezTo>
                    <a:pt x="442" y="2228"/>
                    <a:pt x="442" y="2228"/>
                    <a:pt x="442" y="2228"/>
                  </a:cubicBezTo>
                  <a:cubicBezTo>
                    <a:pt x="441" y="2216"/>
                    <a:pt x="441" y="2216"/>
                    <a:pt x="441" y="2216"/>
                  </a:cubicBezTo>
                  <a:lnTo>
                    <a:pt x="454" y="2224"/>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65" name="Google Shape;2465;p74"/>
            <p:cNvSpPr/>
            <p:nvPr/>
          </p:nvSpPr>
          <p:spPr>
            <a:xfrm>
              <a:off x="10276164" y="4498817"/>
              <a:ext cx="2288621" cy="2247532"/>
            </a:xfrm>
            <a:custGeom>
              <a:pathLst>
                <a:path extrusionOk="0" h="2840" w="2892">
                  <a:moveTo>
                    <a:pt x="1158" y="2778"/>
                  </a:moveTo>
                  <a:cubicBezTo>
                    <a:pt x="1191" y="2809"/>
                    <a:pt x="1191" y="2809"/>
                    <a:pt x="1191" y="2809"/>
                  </a:cubicBezTo>
                  <a:cubicBezTo>
                    <a:pt x="1218" y="2838"/>
                    <a:pt x="1218" y="2838"/>
                    <a:pt x="1218" y="2838"/>
                  </a:cubicBezTo>
                  <a:cubicBezTo>
                    <a:pt x="1255" y="2840"/>
                    <a:pt x="1255" y="2840"/>
                    <a:pt x="1255" y="2840"/>
                  </a:cubicBezTo>
                  <a:cubicBezTo>
                    <a:pt x="1305" y="2830"/>
                    <a:pt x="1305" y="2830"/>
                    <a:pt x="1305" y="2830"/>
                  </a:cubicBezTo>
                  <a:cubicBezTo>
                    <a:pt x="1339" y="2840"/>
                    <a:pt x="1339" y="2840"/>
                    <a:pt x="1339" y="2840"/>
                  </a:cubicBezTo>
                  <a:cubicBezTo>
                    <a:pt x="1396" y="2826"/>
                    <a:pt x="1396" y="2826"/>
                    <a:pt x="1396" y="2826"/>
                  </a:cubicBezTo>
                  <a:cubicBezTo>
                    <a:pt x="1457" y="2822"/>
                    <a:pt x="1457" y="2822"/>
                    <a:pt x="1457" y="2822"/>
                  </a:cubicBezTo>
                  <a:cubicBezTo>
                    <a:pt x="1516" y="2808"/>
                    <a:pt x="1516" y="2808"/>
                    <a:pt x="1516" y="2808"/>
                  </a:cubicBezTo>
                  <a:cubicBezTo>
                    <a:pt x="1537" y="2803"/>
                    <a:pt x="1537" y="2803"/>
                    <a:pt x="1537" y="2803"/>
                  </a:cubicBezTo>
                  <a:cubicBezTo>
                    <a:pt x="1537" y="2732"/>
                    <a:pt x="1537" y="2732"/>
                    <a:pt x="1537" y="2732"/>
                  </a:cubicBezTo>
                  <a:cubicBezTo>
                    <a:pt x="1479" y="2717"/>
                    <a:pt x="1479" y="2717"/>
                    <a:pt x="1479" y="2717"/>
                  </a:cubicBezTo>
                  <a:cubicBezTo>
                    <a:pt x="1483" y="2662"/>
                    <a:pt x="1483" y="2662"/>
                    <a:pt x="1483" y="2662"/>
                  </a:cubicBezTo>
                  <a:cubicBezTo>
                    <a:pt x="1503" y="2599"/>
                    <a:pt x="1503" y="2599"/>
                    <a:pt x="1503" y="2599"/>
                  </a:cubicBezTo>
                  <a:cubicBezTo>
                    <a:pt x="1532" y="2555"/>
                    <a:pt x="1532" y="2555"/>
                    <a:pt x="1532" y="2555"/>
                  </a:cubicBezTo>
                  <a:cubicBezTo>
                    <a:pt x="1527" y="2529"/>
                    <a:pt x="1527" y="2529"/>
                    <a:pt x="1527" y="2529"/>
                  </a:cubicBezTo>
                  <a:cubicBezTo>
                    <a:pt x="1490" y="2469"/>
                    <a:pt x="1490" y="2469"/>
                    <a:pt x="1490" y="2469"/>
                  </a:cubicBezTo>
                  <a:cubicBezTo>
                    <a:pt x="1521" y="2430"/>
                    <a:pt x="1521" y="2430"/>
                    <a:pt x="1521" y="2430"/>
                  </a:cubicBezTo>
                  <a:cubicBezTo>
                    <a:pt x="1503" y="2378"/>
                    <a:pt x="1503" y="2378"/>
                    <a:pt x="1503" y="2378"/>
                  </a:cubicBezTo>
                  <a:cubicBezTo>
                    <a:pt x="1466" y="2319"/>
                    <a:pt x="1466" y="2319"/>
                    <a:pt x="1466" y="2319"/>
                  </a:cubicBezTo>
                  <a:cubicBezTo>
                    <a:pt x="1441" y="2272"/>
                    <a:pt x="1441" y="2272"/>
                    <a:pt x="1441" y="2272"/>
                  </a:cubicBezTo>
                  <a:cubicBezTo>
                    <a:pt x="1444" y="2217"/>
                    <a:pt x="1444" y="2217"/>
                    <a:pt x="1444" y="2217"/>
                  </a:cubicBezTo>
                  <a:cubicBezTo>
                    <a:pt x="1448" y="2194"/>
                    <a:pt x="1448" y="2194"/>
                    <a:pt x="1448" y="2194"/>
                  </a:cubicBezTo>
                  <a:cubicBezTo>
                    <a:pt x="1383" y="2172"/>
                    <a:pt x="1383" y="2172"/>
                    <a:pt x="1383" y="2172"/>
                  </a:cubicBezTo>
                  <a:cubicBezTo>
                    <a:pt x="1339" y="2137"/>
                    <a:pt x="1339" y="2137"/>
                    <a:pt x="1339" y="2137"/>
                  </a:cubicBezTo>
                  <a:cubicBezTo>
                    <a:pt x="1316" y="2110"/>
                    <a:pt x="1316" y="2110"/>
                    <a:pt x="1316" y="2110"/>
                  </a:cubicBezTo>
                  <a:cubicBezTo>
                    <a:pt x="1353" y="2074"/>
                    <a:pt x="1353" y="2074"/>
                    <a:pt x="1353" y="2074"/>
                  </a:cubicBezTo>
                  <a:cubicBezTo>
                    <a:pt x="1313" y="2045"/>
                    <a:pt x="1313" y="2045"/>
                    <a:pt x="1313" y="2045"/>
                  </a:cubicBezTo>
                  <a:cubicBezTo>
                    <a:pt x="1281" y="2023"/>
                    <a:pt x="1281" y="2023"/>
                    <a:pt x="1281" y="2023"/>
                  </a:cubicBezTo>
                  <a:cubicBezTo>
                    <a:pt x="1264" y="1999"/>
                    <a:pt x="1264" y="1999"/>
                    <a:pt x="1264" y="1999"/>
                  </a:cubicBezTo>
                  <a:cubicBezTo>
                    <a:pt x="1254" y="1952"/>
                    <a:pt x="1254" y="1952"/>
                    <a:pt x="1254" y="1952"/>
                  </a:cubicBezTo>
                  <a:cubicBezTo>
                    <a:pt x="1248" y="1931"/>
                    <a:pt x="1248" y="1931"/>
                    <a:pt x="1248" y="1931"/>
                  </a:cubicBezTo>
                  <a:cubicBezTo>
                    <a:pt x="1294" y="1919"/>
                    <a:pt x="1294" y="1919"/>
                    <a:pt x="1294" y="1919"/>
                  </a:cubicBezTo>
                  <a:cubicBezTo>
                    <a:pt x="1317" y="1919"/>
                    <a:pt x="1317" y="1919"/>
                    <a:pt x="1317" y="1919"/>
                  </a:cubicBezTo>
                  <a:cubicBezTo>
                    <a:pt x="1383" y="1968"/>
                    <a:pt x="1383" y="1968"/>
                    <a:pt x="1383" y="1968"/>
                  </a:cubicBezTo>
                  <a:cubicBezTo>
                    <a:pt x="1453" y="2016"/>
                    <a:pt x="1453" y="2016"/>
                    <a:pt x="1453" y="2016"/>
                  </a:cubicBezTo>
                  <a:cubicBezTo>
                    <a:pt x="1490" y="2021"/>
                    <a:pt x="1490" y="2021"/>
                    <a:pt x="1490" y="2021"/>
                  </a:cubicBezTo>
                  <a:cubicBezTo>
                    <a:pt x="1548" y="2010"/>
                    <a:pt x="1548" y="2010"/>
                    <a:pt x="1548" y="2010"/>
                  </a:cubicBezTo>
                  <a:cubicBezTo>
                    <a:pt x="1603" y="1999"/>
                    <a:pt x="1603" y="1999"/>
                    <a:pt x="1603" y="1999"/>
                  </a:cubicBezTo>
                  <a:cubicBezTo>
                    <a:pt x="1636" y="1986"/>
                    <a:pt x="1636" y="1986"/>
                    <a:pt x="1636" y="1986"/>
                  </a:cubicBezTo>
                  <a:cubicBezTo>
                    <a:pt x="1636" y="1919"/>
                    <a:pt x="1636" y="1919"/>
                    <a:pt x="1636" y="1919"/>
                  </a:cubicBezTo>
                  <a:cubicBezTo>
                    <a:pt x="1673" y="1927"/>
                    <a:pt x="1673" y="1927"/>
                    <a:pt x="1673" y="1927"/>
                  </a:cubicBezTo>
                  <a:cubicBezTo>
                    <a:pt x="1712" y="1941"/>
                    <a:pt x="1712" y="1941"/>
                    <a:pt x="1712" y="1941"/>
                  </a:cubicBezTo>
                  <a:cubicBezTo>
                    <a:pt x="1754" y="1924"/>
                    <a:pt x="1754" y="1924"/>
                    <a:pt x="1754" y="1924"/>
                  </a:cubicBezTo>
                  <a:cubicBezTo>
                    <a:pt x="1817" y="1905"/>
                    <a:pt x="1817" y="1905"/>
                    <a:pt x="1817" y="1905"/>
                  </a:cubicBezTo>
                  <a:cubicBezTo>
                    <a:pt x="1866" y="1882"/>
                    <a:pt x="1866" y="1882"/>
                    <a:pt x="1866" y="1882"/>
                  </a:cubicBezTo>
                  <a:cubicBezTo>
                    <a:pt x="1910" y="1876"/>
                    <a:pt x="1910" y="1876"/>
                    <a:pt x="1910" y="1876"/>
                  </a:cubicBezTo>
                  <a:cubicBezTo>
                    <a:pt x="1936" y="1889"/>
                    <a:pt x="1936" y="1889"/>
                    <a:pt x="1936" y="1889"/>
                  </a:cubicBezTo>
                  <a:cubicBezTo>
                    <a:pt x="1960" y="1919"/>
                    <a:pt x="1960" y="1919"/>
                    <a:pt x="1960" y="1919"/>
                  </a:cubicBezTo>
                  <a:cubicBezTo>
                    <a:pt x="1970" y="1964"/>
                    <a:pt x="1970" y="1964"/>
                    <a:pt x="1970" y="1964"/>
                  </a:cubicBezTo>
                  <a:cubicBezTo>
                    <a:pt x="1991" y="1931"/>
                    <a:pt x="1991" y="1931"/>
                    <a:pt x="1991" y="1931"/>
                  </a:cubicBezTo>
                  <a:cubicBezTo>
                    <a:pt x="2015" y="1902"/>
                    <a:pt x="2015" y="1902"/>
                    <a:pt x="2015" y="1902"/>
                  </a:cubicBezTo>
                  <a:cubicBezTo>
                    <a:pt x="2037" y="1898"/>
                    <a:pt x="2037" y="1898"/>
                    <a:pt x="2037" y="1898"/>
                  </a:cubicBezTo>
                  <a:cubicBezTo>
                    <a:pt x="2061" y="1902"/>
                    <a:pt x="2061" y="1902"/>
                    <a:pt x="2061" y="1902"/>
                  </a:cubicBezTo>
                  <a:cubicBezTo>
                    <a:pt x="2077" y="1867"/>
                    <a:pt x="2077" y="1867"/>
                    <a:pt x="2077" y="1867"/>
                  </a:cubicBezTo>
                  <a:cubicBezTo>
                    <a:pt x="2084" y="1825"/>
                    <a:pt x="2084" y="1825"/>
                    <a:pt x="2084" y="1825"/>
                  </a:cubicBezTo>
                  <a:cubicBezTo>
                    <a:pt x="2099" y="1825"/>
                    <a:pt x="2099" y="1825"/>
                    <a:pt x="2099" y="1825"/>
                  </a:cubicBezTo>
                  <a:cubicBezTo>
                    <a:pt x="2150" y="1851"/>
                    <a:pt x="2150" y="1851"/>
                    <a:pt x="2150" y="1851"/>
                  </a:cubicBezTo>
                  <a:cubicBezTo>
                    <a:pt x="2150" y="1836"/>
                    <a:pt x="2150" y="1836"/>
                    <a:pt x="2150" y="1836"/>
                  </a:cubicBezTo>
                  <a:cubicBezTo>
                    <a:pt x="2150" y="1797"/>
                    <a:pt x="2150" y="1797"/>
                    <a:pt x="2150" y="1797"/>
                  </a:cubicBezTo>
                  <a:cubicBezTo>
                    <a:pt x="2150" y="1777"/>
                    <a:pt x="2150" y="1777"/>
                    <a:pt x="2150" y="1777"/>
                  </a:cubicBezTo>
                  <a:cubicBezTo>
                    <a:pt x="2161" y="1754"/>
                    <a:pt x="2161" y="1754"/>
                    <a:pt x="2161" y="1754"/>
                  </a:cubicBezTo>
                  <a:cubicBezTo>
                    <a:pt x="2150" y="1728"/>
                    <a:pt x="2150" y="1728"/>
                    <a:pt x="2150" y="1728"/>
                  </a:cubicBezTo>
                  <a:cubicBezTo>
                    <a:pt x="2168" y="1679"/>
                    <a:pt x="2168" y="1679"/>
                    <a:pt x="2168" y="1679"/>
                  </a:cubicBezTo>
                  <a:cubicBezTo>
                    <a:pt x="2199" y="1639"/>
                    <a:pt x="2199" y="1639"/>
                    <a:pt x="2199" y="1639"/>
                  </a:cubicBezTo>
                  <a:cubicBezTo>
                    <a:pt x="2243" y="1595"/>
                    <a:pt x="2243" y="1595"/>
                    <a:pt x="2243" y="1595"/>
                  </a:cubicBezTo>
                  <a:cubicBezTo>
                    <a:pt x="2267" y="1581"/>
                    <a:pt x="2267" y="1581"/>
                    <a:pt x="2267" y="1581"/>
                  </a:cubicBezTo>
                  <a:cubicBezTo>
                    <a:pt x="2253" y="1522"/>
                    <a:pt x="2253" y="1522"/>
                    <a:pt x="2253" y="1522"/>
                  </a:cubicBezTo>
                  <a:cubicBezTo>
                    <a:pt x="2267" y="1481"/>
                    <a:pt x="2267" y="1481"/>
                    <a:pt x="2267" y="1481"/>
                  </a:cubicBezTo>
                  <a:cubicBezTo>
                    <a:pt x="2292" y="1446"/>
                    <a:pt x="2292" y="1446"/>
                    <a:pt x="2292" y="1446"/>
                  </a:cubicBezTo>
                  <a:cubicBezTo>
                    <a:pt x="2328" y="1433"/>
                    <a:pt x="2328" y="1433"/>
                    <a:pt x="2328" y="1433"/>
                  </a:cubicBezTo>
                  <a:cubicBezTo>
                    <a:pt x="2339" y="1414"/>
                    <a:pt x="2339" y="1414"/>
                    <a:pt x="2339" y="1414"/>
                  </a:cubicBezTo>
                  <a:cubicBezTo>
                    <a:pt x="2316" y="1388"/>
                    <a:pt x="2316" y="1388"/>
                    <a:pt x="2316" y="1388"/>
                  </a:cubicBezTo>
                  <a:cubicBezTo>
                    <a:pt x="2302" y="1369"/>
                    <a:pt x="2302" y="1369"/>
                    <a:pt x="2302" y="1369"/>
                  </a:cubicBezTo>
                  <a:cubicBezTo>
                    <a:pt x="2306" y="1339"/>
                    <a:pt x="2306" y="1339"/>
                    <a:pt x="2306" y="1339"/>
                  </a:cubicBezTo>
                  <a:cubicBezTo>
                    <a:pt x="2323" y="1320"/>
                    <a:pt x="2323" y="1320"/>
                    <a:pt x="2323" y="1320"/>
                  </a:cubicBezTo>
                  <a:cubicBezTo>
                    <a:pt x="2380" y="1352"/>
                    <a:pt x="2380" y="1352"/>
                    <a:pt x="2380" y="1352"/>
                  </a:cubicBezTo>
                  <a:cubicBezTo>
                    <a:pt x="2438" y="1378"/>
                    <a:pt x="2438" y="1378"/>
                    <a:pt x="2438" y="1378"/>
                  </a:cubicBezTo>
                  <a:cubicBezTo>
                    <a:pt x="2445" y="1341"/>
                    <a:pt x="2445" y="1341"/>
                    <a:pt x="2445" y="1341"/>
                  </a:cubicBezTo>
                  <a:cubicBezTo>
                    <a:pt x="2466" y="1263"/>
                    <a:pt x="2466" y="1263"/>
                    <a:pt x="2466" y="1263"/>
                  </a:cubicBezTo>
                  <a:cubicBezTo>
                    <a:pt x="2508" y="1263"/>
                    <a:pt x="2508" y="1263"/>
                    <a:pt x="2508" y="1263"/>
                  </a:cubicBezTo>
                  <a:cubicBezTo>
                    <a:pt x="2549" y="1254"/>
                    <a:pt x="2549" y="1254"/>
                    <a:pt x="2549" y="1254"/>
                  </a:cubicBezTo>
                  <a:cubicBezTo>
                    <a:pt x="2610" y="1232"/>
                    <a:pt x="2610" y="1232"/>
                    <a:pt x="2610" y="1232"/>
                  </a:cubicBezTo>
                  <a:cubicBezTo>
                    <a:pt x="2664" y="1184"/>
                    <a:pt x="2664" y="1184"/>
                    <a:pt x="2664" y="1184"/>
                  </a:cubicBezTo>
                  <a:cubicBezTo>
                    <a:pt x="2703" y="1146"/>
                    <a:pt x="2703" y="1146"/>
                    <a:pt x="2703" y="1146"/>
                  </a:cubicBezTo>
                  <a:cubicBezTo>
                    <a:pt x="2757" y="1096"/>
                    <a:pt x="2757" y="1096"/>
                    <a:pt x="2757" y="1096"/>
                  </a:cubicBezTo>
                  <a:cubicBezTo>
                    <a:pt x="2784" y="1057"/>
                    <a:pt x="2784" y="1057"/>
                    <a:pt x="2784" y="1057"/>
                  </a:cubicBezTo>
                  <a:cubicBezTo>
                    <a:pt x="2833" y="1010"/>
                    <a:pt x="2833" y="1010"/>
                    <a:pt x="2833" y="1010"/>
                  </a:cubicBezTo>
                  <a:cubicBezTo>
                    <a:pt x="2859" y="956"/>
                    <a:pt x="2859" y="956"/>
                    <a:pt x="2859" y="956"/>
                  </a:cubicBezTo>
                  <a:cubicBezTo>
                    <a:pt x="2875" y="909"/>
                    <a:pt x="2875" y="909"/>
                    <a:pt x="2875" y="909"/>
                  </a:cubicBezTo>
                  <a:cubicBezTo>
                    <a:pt x="2875" y="817"/>
                    <a:pt x="2875" y="817"/>
                    <a:pt x="2875" y="817"/>
                  </a:cubicBezTo>
                  <a:cubicBezTo>
                    <a:pt x="2865" y="774"/>
                    <a:pt x="2865" y="774"/>
                    <a:pt x="2865" y="774"/>
                  </a:cubicBezTo>
                  <a:cubicBezTo>
                    <a:pt x="2851" y="723"/>
                    <a:pt x="2851" y="723"/>
                    <a:pt x="2851" y="723"/>
                  </a:cubicBezTo>
                  <a:cubicBezTo>
                    <a:pt x="2885" y="693"/>
                    <a:pt x="2885" y="693"/>
                    <a:pt x="2885" y="693"/>
                  </a:cubicBezTo>
                  <a:cubicBezTo>
                    <a:pt x="2892" y="660"/>
                    <a:pt x="2892" y="660"/>
                    <a:pt x="2892" y="660"/>
                  </a:cubicBezTo>
                  <a:cubicBezTo>
                    <a:pt x="2872" y="613"/>
                    <a:pt x="2872" y="613"/>
                    <a:pt x="2872" y="613"/>
                  </a:cubicBezTo>
                  <a:cubicBezTo>
                    <a:pt x="2856" y="582"/>
                    <a:pt x="2856" y="582"/>
                    <a:pt x="2856" y="582"/>
                  </a:cubicBezTo>
                  <a:cubicBezTo>
                    <a:pt x="2816" y="552"/>
                    <a:pt x="2816" y="552"/>
                    <a:pt x="2816" y="552"/>
                  </a:cubicBezTo>
                  <a:cubicBezTo>
                    <a:pt x="2786" y="526"/>
                    <a:pt x="2786" y="526"/>
                    <a:pt x="2786" y="526"/>
                  </a:cubicBezTo>
                  <a:cubicBezTo>
                    <a:pt x="2764" y="436"/>
                    <a:pt x="2764" y="436"/>
                    <a:pt x="2764" y="436"/>
                  </a:cubicBezTo>
                  <a:cubicBezTo>
                    <a:pt x="2722" y="457"/>
                    <a:pt x="2722" y="457"/>
                    <a:pt x="2722" y="457"/>
                  </a:cubicBezTo>
                  <a:cubicBezTo>
                    <a:pt x="2694" y="460"/>
                    <a:pt x="2694" y="460"/>
                    <a:pt x="2694" y="460"/>
                  </a:cubicBezTo>
                  <a:cubicBezTo>
                    <a:pt x="2666" y="460"/>
                    <a:pt x="2666" y="460"/>
                    <a:pt x="2666" y="460"/>
                  </a:cubicBezTo>
                  <a:cubicBezTo>
                    <a:pt x="2647" y="420"/>
                    <a:pt x="2647" y="420"/>
                    <a:pt x="2647" y="420"/>
                  </a:cubicBezTo>
                  <a:cubicBezTo>
                    <a:pt x="2607" y="392"/>
                    <a:pt x="2607" y="392"/>
                    <a:pt x="2607" y="392"/>
                  </a:cubicBezTo>
                  <a:cubicBezTo>
                    <a:pt x="2579" y="378"/>
                    <a:pt x="2579" y="378"/>
                    <a:pt x="2579" y="378"/>
                  </a:cubicBezTo>
                  <a:cubicBezTo>
                    <a:pt x="2556" y="370"/>
                    <a:pt x="2556" y="370"/>
                    <a:pt x="2556" y="370"/>
                  </a:cubicBezTo>
                  <a:cubicBezTo>
                    <a:pt x="2549" y="349"/>
                    <a:pt x="2549" y="349"/>
                    <a:pt x="2549" y="349"/>
                  </a:cubicBezTo>
                  <a:cubicBezTo>
                    <a:pt x="2521" y="295"/>
                    <a:pt x="2521" y="295"/>
                    <a:pt x="2521" y="295"/>
                  </a:cubicBezTo>
                  <a:cubicBezTo>
                    <a:pt x="2521" y="255"/>
                    <a:pt x="2521" y="255"/>
                    <a:pt x="2521" y="255"/>
                  </a:cubicBezTo>
                  <a:cubicBezTo>
                    <a:pt x="2492" y="204"/>
                    <a:pt x="2492" y="204"/>
                    <a:pt x="2492" y="204"/>
                  </a:cubicBezTo>
                  <a:cubicBezTo>
                    <a:pt x="2464" y="180"/>
                    <a:pt x="2464" y="180"/>
                    <a:pt x="2464" y="180"/>
                  </a:cubicBezTo>
                  <a:cubicBezTo>
                    <a:pt x="2427" y="169"/>
                    <a:pt x="2427" y="169"/>
                    <a:pt x="2427" y="169"/>
                  </a:cubicBezTo>
                  <a:cubicBezTo>
                    <a:pt x="2396" y="192"/>
                    <a:pt x="2396" y="192"/>
                    <a:pt x="2396" y="192"/>
                  </a:cubicBezTo>
                  <a:cubicBezTo>
                    <a:pt x="2346" y="192"/>
                    <a:pt x="2346" y="192"/>
                    <a:pt x="2346" y="192"/>
                  </a:cubicBezTo>
                  <a:cubicBezTo>
                    <a:pt x="2295" y="199"/>
                    <a:pt x="2295" y="199"/>
                    <a:pt x="2295" y="199"/>
                  </a:cubicBezTo>
                  <a:cubicBezTo>
                    <a:pt x="2255" y="239"/>
                    <a:pt x="2255" y="239"/>
                    <a:pt x="2255" y="239"/>
                  </a:cubicBezTo>
                  <a:cubicBezTo>
                    <a:pt x="2213" y="256"/>
                    <a:pt x="2213" y="256"/>
                    <a:pt x="2213" y="256"/>
                  </a:cubicBezTo>
                  <a:cubicBezTo>
                    <a:pt x="2210" y="215"/>
                    <a:pt x="2210" y="215"/>
                    <a:pt x="2210" y="215"/>
                  </a:cubicBezTo>
                  <a:cubicBezTo>
                    <a:pt x="2213" y="180"/>
                    <a:pt x="2213" y="180"/>
                    <a:pt x="2213" y="180"/>
                  </a:cubicBezTo>
                  <a:cubicBezTo>
                    <a:pt x="2178" y="169"/>
                    <a:pt x="2178" y="169"/>
                    <a:pt x="2178" y="169"/>
                  </a:cubicBezTo>
                  <a:cubicBezTo>
                    <a:pt x="2138" y="147"/>
                    <a:pt x="2138" y="147"/>
                    <a:pt x="2138" y="147"/>
                  </a:cubicBezTo>
                  <a:cubicBezTo>
                    <a:pt x="2128" y="136"/>
                    <a:pt x="2128" y="136"/>
                    <a:pt x="2128" y="136"/>
                  </a:cubicBezTo>
                  <a:cubicBezTo>
                    <a:pt x="2104" y="91"/>
                    <a:pt x="2104" y="91"/>
                    <a:pt x="2104" y="91"/>
                  </a:cubicBezTo>
                  <a:cubicBezTo>
                    <a:pt x="2084" y="56"/>
                    <a:pt x="2084" y="56"/>
                    <a:pt x="2084" y="56"/>
                  </a:cubicBezTo>
                  <a:cubicBezTo>
                    <a:pt x="2057" y="18"/>
                    <a:pt x="2057" y="18"/>
                    <a:pt x="2057" y="18"/>
                  </a:cubicBezTo>
                  <a:cubicBezTo>
                    <a:pt x="2039" y="0"/>
                    <a:pt x="2039" y="0"/>
                    <a:pt x="2039" y="0"/>
                  </a:cubicBezTo>
                  <a:cubicBezTo>
                    <a:pt x="2039" y="46"/>
                    <a:pt x="2039" y="46"/>
                    <a:pt x="2039" y="46"/>
                  </a:cubicBezTo>
                  <a:cubicBezTo>
                    <a:pt x="2017" y="87"/>
                    <a:pt x="2017" y="87"/>
                    <a:pt x="2017" y="87"/>
                  </a:cubicBezTo>
                  <a:cubicBezTo>
                    <a:pt x="1982" y="110"/>
                    <a:pt x="1982" y="110"/>
                    <a:pt x="1982" y="110"/>
                  </a:cubicBezTo>
                  <a:cubicBezTo>
                    <a:pt x="1966" y="103"/>
                    <a:pt x="1966" y="103"/>
                    <a:pt x="1966" y="103"/>
                  </a:cubicBezTo>
                  <a:cubicBezTo>
                    <a:pt x="1943" y="98"/>
                    <a:pt x="1943" y="98"/>
                    <a:pt x="1943" y="98"/>
                  </a:cubicBezTo>
                  <a:cubicBezTo>
                    <a:pt x="1909" y="75"/>
                    <a:pt x="1909" y="75"/>
                    <a:pt x="1909" y="75"/>
                  </a:cubicBezTo>
                  <a:cubicBezTo>
                    <a:pt x="1896" y="75"/>
                    <a:pt x="1896" y="75"/>
                    <a:pt x="1896" y="75"/>
                  </a:cubicBezTo>
                  <a:cubicBezTo>
                    <a:pt x="1835" y="77"/>
                    <a:pt x="1835" y="77"/>
                    <a:pt x="1835" y="77"/>
                  </a:cubicBezTo>
                  <a:cubicBezTo>
                    <a:pt x="1808" y="103"/>
                    <a:pt x="1808" y="103"/>
                    <a:pt x="1808" y="103"/>
                  </a:cubicBezTo>
                  <a:cubicBezTo>
                    <a:pt x="1731" y="101"/>
                    <a:pt x="1731" y="101"/>
                    <a:pt x="1731" y="101"/>
                  </a:cubicBezTo>
                  <a:cubicBezTo>
                    <a:pt x="1674" y="91"/>
                    <a:pt x="1674" y="91"/>
                    <a:pt x="1674" y="91"/>
                  </a:cubicBezTo>
                  <a:cubicBezTo>
                    <a:pt x="1665" y="152"/>
                    <a:pt x="1665" y="152"/>
                    <a:pt x="1665" y="152"/>
                  </a:cubicBezTo>
                  <a:cubicBezTo>
                    <a:pt x="1613" y="105"/>
                    <a:pt x="1613" y="105"/>
                    <a:pt x="1613" y="105"/>
                  </a:cubicBezTo>
                  <a:cubicBezTo>
                    <a:pt x="1592" y="143"/>
                    <a:pt x="1592" y="143"/>
                    <a:pt x="1592" y="143"/>
                  </a:cubicBezTo>
                  <a:cubicBezTo>
                    <a:pt x="1564" y="124"/>
                    <a:pt x="1564" y="124"/>
                    <a:pt x="1564" y="124"/>
                  </a:cubicBezTo>
                  <a:cubicBezTo>
                    <a:pt x="1564" y="100"/>
                    <a:pt x="1564" y="100"/>
                    <a:pt x="1564" y="100"/>
                  </a:cubicBezTo>
                  <a:cubicBezTo>
                    <a:pt x="1485" y="27"/>
                    <a:pt x="1485" y="27"/>
                    <a:pt x="1485" y="27"/>
                  </a:cubicBezTo>
                  <a:cubicBezTo>
                    <a:pt x="1447" y="75"/>
                    <a:pt x="1447" y="75"/>
                    <a:pt x="1447" y="75"/>
                  </a:cubicBezTo>
                  <a:cubicBezTo>
                    <a:pt x="1395" y="42"/>
                    <a:pt x="1395" y="42"/>
                    <a:pt x="1395" y="42"/>
                  </a:cubicBezTo>
                  <a:cubicBezTo>
                    <a:pt x="1325" y="11"/>
                    <a:pt x="1325" y="11"/>
                    <a:pt x="1325" y="11"/>
                  </a:cubicBezTo>
                  <a:cubicBezTo>
                    <a:pt x="1325" y="108"/>
                    <a:pt x="1325" y="108"/>
                    <a:pt x="1325" y="108"/>
                  </a:cubicBezTo>
                  <a:cubicBezTo>
                    <a:pt x="1310" y="147"/>
                    <a:pt x="1310" y="147"/>
                    <a:pt x="1310" y="147"/>
                  </a:cubicBezTo>
                  <a:cubicBezTo>
                    <a:pt x="1310" y="178"/>
                    <a:pt x="1310" y="178"/>
                    <a:pt x="1310" y="178"/>
                  </a:cubicBezTo>
                  <a:cubicBezTo>
                    <a:pt x="1329" y="215"/>
                    <a:pt x="1329" y="215"/>
                    <a:pt x="1329" y="215"/>
                  </a:cubicBezTo>
                  <a:cubicBezTo>
                    <a:pt x="1334" y="249"/>
                    <a:pt x="1334" y="249"/>
                    <a:pt x="1334" y="249"/>
                  </a:cubicBezTo>
                  <a:cubicBezTo>
                    <a:pt x="1320" y="317"/>
                    <a:pt x="1320" y="317"/>
                    <a:pt x="1320" y="317"/>
                  </a:cubicBezTo>
                  <a:cubicBezTo>
                    <a:pt x="1297" y="389"/>
                    <a:pt x="1297" y="389"/>
                    <a:pt x="1297" y="389"/>
                  </a:cubicBezTo>
                  <a:cubicBezTo>
                    <a:pt x="1283" y="448"/>
                    <a:pt x="1283" y="448"/>
                    <a:pt x="1283" y="448"/>
                  </a:cubicBezTo>
                  <a:cubicBezTo>
                    <a:pt x="1296" y="530"/>
                    <a:pt x="1296" y="530"/>
                    <a:pt x="1296" y="530"/>
                  </a:cubicBezTo>
                  <a:cubicBezTo>
                    <a:pt x="1317" y="591"/>
                    <a:pt x="1317" y="591"/>
                    <a:pt x="1317" y="591"/>
                  </a:cubicBezTo>
                  <a:cubicBezTo>
                    <a:pt x="1324" y="641"/>
                    <a:pt x="1324" y="641"/>
                    <a:pt x="1324" y="641"/>
                  </a:cubicBezTo>
                  <a:cubicBezTo>
                    <a:pt x="1313" y="692"/>
                    <a:pt x="1313" y="692"/>
                    <a:pt x="1313" y="692"/>
                  </a:cubicBezTo>
                  <a:cubicBezTo>
                    <a:pt x="1283" y="704"/>
                    <a:pt x="1283" y="704"/>
                    <a:pt x="1283" y="704"/>
                  </a:cubicBezTo>
                  <a:cubicBezTo>
                    <a:pt x="1254" y="707"/>
                    <a:pt x="1254" y="707"/>
                    <a:pt x="1254" y="707"/>
                  </a:cubicBezTo>
                  <a:cubicBezTo>
                    <a:pt x="1210" y="720"/>
                    <a:pt x="1210" y="720"/>
                    <a:pt x="1210" y="720"/>
                  </a:cubicBezTo>
                  <a:cubicBezTo>
                    <a:pt x="1191" y="779"/>
                    <a:pt x="1191" y="779"/>
                    <a:pt x="1191" y="779"/>
                  </a:cubicBezTo>
                  <a:cubicBezTo>
                    <a:pt x="1165" y="828"/>
                    <a:pt x="1165" y="828"/>
                    <a:pt x="1165" y="828"/>
                  </a:cubicBezTo>
                  <a:cubicBezTo>
                    <a:pt x="1106" y="887"/>
                    <a:pt x="1106" y="887"/>
                    <a:pt x="1106" y="887"/>
                  </a:cubicBezTo>
                  <a:cubicBezTo>
                    <a:pt x="1075" y="909"/>
                    <a:pt x="1075" y="909"/>
                    <a:pt x="1075" y="909"/>
                  </a:cubicBezTo>
                  <a:cubicBezTo>
                    <a:pt x="1007" y="926"/>
                    <a:pt x="1007" y="926"/>
                    <a:pt x="1007" y="926"/>
                  </a:cubicBezTo>
                  <a:cubicBezTo>
                    <a:pt x="996" y="916"/>
                    <a:pt x="996" y="916"/>
                    <a:pt x="996" y="916"/>
                  </a:cubicBezTo>
                  <a:cubicBezTo>
                    <a:pt x="965" y="899"/>
                    <a:pt x="965" y="899"/>
                    <a:pt x="965" y="899"/>
                  </a:cubicBezTo>
                  <a:cubicBezTo>
                    <a:pt x="946" y="878"/>
                    <a:pt x="946" y="878"/>
                    <a:pt x="946" y="878"/>
                  </a:cubicBezTo>
                  <a:cubicBezTo>
                    <a:pt x="937" y="868"/>
                    <a:pt x="937" y="868"/>
                    <a:pt x="937" y="868"/>
                  </a:cubicBezTo>
                  <a:cubicBezTo>
                    <a:pt x="911" y="885"/>
                    <a:pt x="911" y="885"/>
                    <a:pt x="911" y="885"/>
                  </a:cubicBezTo>
                  <a:cubicBezTo>
                    <a:pt x="873" y="926"/>
                    <a:pt x="873" y="926"/>
                    <a:pt x="873" y="926"/>
                  </a:cubicBezTo>
                  <a:cubicBezTo>
                    <a:pt x="831" y="944"/>
                    <a:pt x="831" y="944"/>
                    <a:pt x="831" y="944"/>
                  </a:cubicBezTo>
                  <a:cubicBezTo>
                    <a:pt x="779" y="963"/>
                    <a:pt x="779" y="963"/>
                    <a:pt x="779" y="963"/>
                  </a:cubicBezTo>
                  <a:cubicBezTo>
                    <a:pt x="740" y="986"/>
                    <a:pt x="740" y="986"/>
                    <a:pt x="740" y="986"/>
                  </a:cubicBezTo>
                  <a:cubicBezTo>
                    <a:pt x="707" y="998"/>
                    <a:pt x="707" y="998"/>
                    <a:pt x="707" y="998"/>
                  </a:cubicBezTo>
                  <a:cubicBezTo>
                    <a:pt x="684" y="995"/>
                    <a:pt x="684" y="995"/>
                    <a:pt x="684" y="995"/>
                  </a:cubicBezTo>
                  <a:cubicBezTo>
                    <a:pt x="644" y="988"/>
                    <a:pt x="644" y="988"/>
                    <a:pt x="644" y="988"/>
                  </a:cubicBezTo>
                  <a:cubicBezTo>
                    <a:pt x="606" y="998"/>
                    <a:pt x="606" y="998"/>
                    <a:pt x="606" y="998"/>
                  </a:cubicBezTo>
                  <a:cubicBezTo>
                    <a:pt x="540" y="1017"/>
                    <a:pt x="540" y="1017"/>
                    <a:pt x="540" y="1017"/>
                  </a:cubicBezTo>
                  <a:cubicBezTo>
                    <a:pt x="495" y="1017"/>
                    <a:pt x="495" y="1017"/>
                    <a:pt x="495" y="1017"/>
                  </a:cubicBezTo>
                  <a:cubicBezTo>
                    <a:pt x="437" y="1019"/>
                    <a:pt x="437" y="1019"/>
                    <a:pt x="437" y="1019"/>
                  </a:cubicBezTo>
                  <a:cubicBezTo>
                    <a:pt x="394" y="1024"/>
                    <a:pt x="394" y="1024"/>
                    <a:pt x="394" y="1024"/>
                  </a:cubicBezTo>
                  <a:cubicBezTo>
                    <a:pt x="381" y="1070"/>
                    <a:pt x="381" y="1070"/>
                    <a:pt x="381" y="1070"/>
                  </a:cubicBezTo>
                  <a:cubicBezTo>
                    <a:pt x="373" y="1122"/>
                    <a:pt x="373" y="1122"/>
                    <a:pt x="373" y="1122"/>
                  </a:cubicBezTo>
                  <a:cubicBezTo>
                    <a:pt x="322" y="1181"/>
                    <a:pt x="322" y="1181"/>
                    <a:pt x="322" y="1181"/>
                  </a:cubicBezTo>
                  <a:cubicBezTo>
                    <a:pt x="322" y="1219"/>
                    <a:pt x="322" y="1219"/>
                    <a:pt x="322" y="1219"/>
                  </a:cubicBezTo>
                  <a:cubicBezTo>
                    <a:pt x="251" y="1226"/>
                    <a:pt x="251" y="1226"/>
                    <a:pt x="251" y="1226"/>
                  </a:cubicBezTo>
                  <a:cubicBezTo>
                    <a:pt x="193" y="1252"/>
                    <a:pt x="193" y="1252"/>
                    <a:pt x="193" y="1252"/>
                  </a:cubicBezTo>
                  <a:cubicBezTo>
                    <a:pt x="173" y="1242"/>
                    <a:pt x="173" y="1242"/>
                    <a:pt x="173" y="1242"/>
                  </a:cubicBezTo>
                  <a:cubicBezTo>
                    <a:pt x="146" y="1223"/>
                    <a:pt x="146" y="1223"/>
                    <a:pt x="146" y="1223"/>
                  </a:cubicBezTo>
                  <a:cubicBezTo>
                    <a:pt x="99" y="1214"/>
                    <a:pt x="99" y="1214"/>
                    <a:pt x="99" y="1214"/>
                  </a:cubicBezTo>
                  <a:cubicBezTo>
                    <a:pt x="45" y="1223"/>
                    <a:pt x="45" y="1223"/>
                    <a:pt x="45" y="1223"/>
                  </a:cubicBezTo>
                  <a:cubicBezTo>
                    <a:pt x="73" y="1296"/>
                    <a:pt x="73" y="1296"/>
                    <a:pt x="73" y="1296"/>
                  </a:cubicBezTo>
                  <a:cubicBezTo>
                    <a:pt x="79" y="1329"/>
                    <a:pt x="79" y="1329"/>
                    <a:pt x="79" y="1329"/>
                  </a:cubicBezTo>
                  <a:cubicBezTo>
                    <a:pt x="45" y="1326"/>
                    <a:pt x="45" y="1326"/>
                    <a:pt x="45" y="1326"/>
                  </a:cubicBezTo>
                  <a:cubicBezTo>
                    <a:pt x="0" y="1334"/>
                    <a:pt x="0" y="1334"/>
                    <a:pt x="0" y="1334"/>
                  </a:cubicBezTo>
                  <a:cubicBezTo>
                    <a:pt x="0" y="1373"/>
                    <a:pt x="0" y="1373"/>
                    <a:pt x="0" y="1373"/>
                  </a:cubicBezTo>
                  <a:cubicBezTo>
                    <a:pt x="21" y="1414"/>
                    <a:pt x="21" y="1414"/>
                    <a:pt x="21" y="1414"/>
                  </a:cubicBezTo>
                  <a:cubicBezTo>
                    <a:pt x="23" y="1456"/>
                    <a:pt x="23" y="1456"/>
                    <a:pt x="23" y="1456"/>
                  </a:cubicBezTo>
                  <a:cubicBezTo>
                    <a:pt x="33" y="1496"/>
                    <a:pt x="33" y="1496"/>
                    <a:pt x="33" y="1496"/>
                  </a:cubicBezTo>
                  <a:cubicBezTo>
                    <a:pt x="65" y="1519"/>
                    <a:pt x="65" y="1519"/>
                    <a:pt x="65" y="1519"/>
                  </a:cubicBezTo>
                  <a:cubicBezTo>
                    <a:pt x="117" y="1493"/>
                    <a:pt x="117" y="1493"/>
                    <a:pt x="117" y="1493"/>
                  </a:cubicBezTo>
                  <a:cubicBezTo>
                    <a:pt x="159" y="1531"/>
                    <a:pt x="159" y="1531"/>
                    <a:pt x="159" y="1531"/>
                  </a:cubicBezTo>
                  <a:cubicBezTo>
                    <a:pt x="200" y="1536"/>
                    <a:pt x="200" y="1536"/>
                    <a:pt x="200" y="1536"/>
                  </a:cubicBezTo>
                  <a:cubicBezTo>
                    <a:pt x="232" y="1507"/>
                    <a:pt x="232" y="1507"/>
                    <a:pt x="232" y="1507"/>
                  </a:cubicBezTo>
                  <a:cubicBezTo>
                    <a:pt x="267" y="1474"/>
                    <a:pt x="267" y="1474"/>
                    <a:pt x="267" y="1474"/>
                  </a:cubicBezTo>
                  <a:cubicBezTo>
                    <a:pt x="305" y="1446"/>
                    <a:pt x="305" y="1446"/>
                    <a:pt x="305" y="1446"/>
                  </a:cubicBezTo>
                  <a:cubicBezTo>
                    <a:pt x="361" y="1447"/>
                    <a:pt x="361" y="1447"/>
                    <a:pt x="361" y="1447"/>
                  </a:cubicBezTo>
                  <a:cubicBezTo>
                    <a:pt x="462" y="1463"/>
                    <a:pt x="462" y="1463"/>
                    <a:pt x="462" y="1463"/>
                  </a:cubicBezTo>
                  <a:cubicBezTo>
                    <a:pt x="503" y="1501"/>
                    <a:pt x="503" y="1501"/>
                    <a:pt x="503" y="1501"/>
                  </a:cubicBezTo>
                  <a:cubicBezTo>
                    <a:pt x="547" y="1566"/>
                    <a:pt x="547" y="1566"/>
                    <a:pt x="547" y="1566"/>
                  </a:cubicBezTo>
                  <a:cubicBezTo>
                    <a:pt x="594" y="1615"/>
                    <a:pt x="594" y="1615"/>
                    <a:pt x="594" y="1615"/>
                  </a:cubicBezTo>
                  <a:cubicBezTo>
                    <a:pt x="671" y="1634"/>
                    <a:pt x="671" y="1634"/>
                    <a:pt x="671" y="1634"/>
                  </a:cubicBezTo>
                  <a:cubicBezTo>
                    <a:pt x="707" y="1655"/>
                    <a:pt x="707" y="1655"/>
                    <a:pt x="707" y="1655"/>
                  </a:cubicBezTo>
                  <a:cubicBezTo>
                    <a:pt x="707" y="1669"/>
                    <a:pt x="707" y="1669"/>
                    <a:pt x="707" y="1669"/>
                  </a:cubicBezTo>
                  <a:cubicBezTo>
                    <a:pt x="657" y="1674"/>
                    <a:pt x="657" y="1674"/>
                    <a:pt x="657" y="1674"/>
                  </a:cubicBezTo>
                  <a:cubicBezTo>
                    <a:pt x="601" y="1674"/>
                    <a:pt x="601" y="1674"/>
                    <a:pt x="601" y="1674"/>
                  </a:cubicBezTo>
                  <a:cubicBezTo>
                    <a:pt x="580" y="1658"/>
                    <a:pt x="580" y="1658"/>
                    <a:pt x="580" y="1658"/>
                  </a:cubicBezTo>
                  <a:cubicBezTo>
                    <a:pt x="524" y="1629"/>
                    <a:pt x="524" y="1629"/>
                    <a:pt x="524" y="1629"/>
                  </a:cubicBezTo>
                  <a:cubicBezTo>
                    <a:pt x="479" y="1566"/>
                    <a:pt x="479" y="1566"/>
                    <a:pt x="479" y="1566"/>
                  </a:cubicBezTo>
                  <a:cubicBezTo>
                    <a:pt x="425" y="1538"/>
                    <a:pt x="425" y="1538"/>
                    <a:pt x="425" y="1538"/>
                  </a:cubicBezTo>
                  <a:cubicBezTo>
                    <a:pt x="359" y="1547"/>
                    <a:pt x="359" y="1547"/>
                    <a:pt x="359" y="1547"/>
                  </a:cubicBezTo>
                  <a:cubicBezTo>
                    <a:pt x="307" y="1557"/>
                    <a:pt x="307" y="1557"/>
                    <a:pt x="307" y="1557"/>
                  </a:cubicBezTo>
                  <a:cubicBezTo>
                    <a:pt x="286" y="1581"/>
                    <a:pt x="286" y="1581"/>
                    <a:pt x="286" y="1581"/>
                  </a:cubicBezTo>
                  <a:cubicBezTo>
                    <a:pt x="280" y="1634"/>
                    <a:pt x="280" y="1634"/>
                    <a:pt x="280" y="1634"/>
                  </a:cubicBezTo>
                  <a:cubicBezTo>
                    <a:pt x="258" y="1674"/>
                    <a:pt x="258" y="1674"/>
                    <a:pt x="258" y="1674"/>
                  </a:cubicBezTo>
                  <a:cubicBezTo>
                    <a:pt x="300" y="1705"/>
                    <a:pt x="300" y="1705"/>
                    <a:pt x="300" y="1705"/>
                  </a:cubicBezTo>
                  <a:cubicBezTo>
                    <a:pt x="300" y="1705"/>
                    <a:pt x="322" y="1724"/>
                    <a:pt x="328" y="1726"/>
                  </a:cubicBezTo>
                  <a:cubicBezTo>
                    <a:pt x="333" y="1728"/>
                    <a:pt x="355" y="1752"/>
                    <a:pt x="355" y="1752"/>
                  </a:cubicBezTo>
                  <a:cubicBezTo>
                    <a:pt x="388" y="1808"/>
                    <a:pt x="388" y="1808"/>
                    <a:pt x="388" y="1808"/>
                  </a:cubicBezTo>
                  <a:cubicBezTo>
                    <a:pt x="427" y="1865"/>
                    <a:pt x="427" y="1865"/>
                    <a:pt x="427" y="1865"/>
                  </a:cubicBezTo>
                  <a:cubicBezTo>
                    <a:pt x="390" y="1865"/>
                    <a:pt x="390" y="1865"/>
                    <a:pt x="390" y="1865"/>
                  </a:cubicBezTo>
                  <a:cubicBezTo>
                    <a:pt x="359" y="1928"/>
                    <a:pt x="359" y="1928"/>
                    <a:pt x="359" y="1928"/>
                  </a:cubicBezTo>
                  <a:cubicBezTo>
                    <a:pt x="305" y="1980"/>
                    <a:pt x="305" y="1980"/>
                    <a:pt x="305" y="1980"/>
                  </a:cubicBezTo>
                  <a:cubicBezTo>
                    <a:pt x="261" y="2013"/>
                    <a:pt x="261" y="2013"/>
                    <a:pt x="261" y="2013"/>
                  </a:cubicBezTo>
                  <a:cubicBezTo>
                    <a:pt x="230" y="2031"/>
                    <a:pt x="230" y="2031"/>
                    <a:pt x="230" y="2031"/>
                  </a:cubicBezTo>
                  <a:cubicBezTo>
                    <a:pt x="247" y="2071"/>
                    <a:pt x="247" y="2071"/>
                    <a:pt x="247" y="2071"/>
                  </a:cubicBezTo>
                  <a:cubicBezTo>
                    <a:pt x="277" y="2126"/>
                    <a:pt x="277" y="2126"/>
                    <a:pt x="277" y="2126"/>
                  </a:cubicBezTo>
                  <a:cubicBezTo>
                    <a:pt x="326" y="2165"/>
                    <a:pt x="326" y="2165"/>
                    <a:pt x="326" y="2165"/>
                  </a:cubicBezTo>
                  <a:cubicBezTo>
                    <a:pt x="355" y="2224"/>
                    <a:pt x="355" y="2224"/>
                    <a:pt x="355" y="2224"/>
                  </a:cubicBezTo>
                  <a:cubicBezTo>
                    <a:pt x="397" y="2257"/>
                    <a:pt x="397" y="2257"/>
                    <a:pt x="397" y="2257"/>
                  </a:cubicBezTo>
                  <a:cubicBezTo>
                    <a:pt x="418" y="2313"/>
                    <a:pt x="418" y="2313"/>
                    <a:pt x="418" y="2313"/>
                  </a:cubicBezTo>
                  <a:cubicBezTo>
                    <a:pt x="444" y="2362"/>
                    <a:pt x="444" y="2362"/>
                    <a:pt x="444" y="2362"/>
                  </a:cubicBezTo>
                  <a:cubicBezTo>
                    <a:pt x="472" y="2402"/>
                    <a:pt x="472" y="2402"/>
                    <a:pt x="472" y="2402"/>
                  </a:cubicBezTo>
                  <a:cubicBezTo>
                    <a:pt x="488" y="2503"/>
                    <a:pt x="488" y="2503"/>
                    <a:pt x="488" y="2503"/>
                  </a:cubicBezTo>
                  <a:cubicBezTo>
                    <a:pt x="585" y="2567"/>
                    <a:pt x="585" y="2567"/>
                    <a:pt x="585" y="2567"/>
                  </a:cubicBezTo>
                  <a:cubicBezTo>
                    <a:pt x="601" y="2604"/>
                    <a:pt x="601" y="2604"/>
                    <a:pt x="601" y="2604"/>
                  </a:cubicBezTo>
                  <a:cubicBezTo>
                    <a:pt x="618" y="2637"/>
                    <a:pt x="618" y="2637"/>
                    <a:pt x="618" y="2637"/>
                  </a:cubicBezTo>
                  <a:cubicBezTo>
                    <a:pt x="678" y="2658"/>
                    <a:pt x="678" y="2658"/>
                    <a:pt x="678" y="2658"/>
                  </a:cubicBezTo>
                  <a:cubicBezTo>
                    <a:pt x="716" y="2658"/>
                    <a:pt x="716" y="2658"/>
                    <a:pt x="716" y="2658"/>
                  </a:cubicBezTo>
                  <a:cubicBezTo>
                    <a:pt x="723" y="2724"/>
                    <a:pt x="723" y="2724"/>
                    <a:pt x="723" y="2724"/>
                  </a:cubicBezTo>
                  <a:cubicBezTo>
                    <a:pt x="751" y="2731"/>
                    <a:pt x="751" y="2731"/>
                    <a:pt x="751" y="2731"/>
                  </a:cubicBezTo>
                  <a:cubicBezTo>
                    <a:pt x="828" y="2762"/>
                    <a:pt x="828" y="2762"/>
                    <a:pt x="828" y="2762"/>
                  </a:cubicBezTo>
                  <a:cubicBezTo>
                    <a:pt x="886" y="2785"/>
                    <a:pt x="886" y="2785"/>
                    <a:pt x="886" y="2785"/>
                  </a:cubicBezTo>
                  <a:cubicBezTo>
                    <a:pt x="914" y="2785"/>
                    <a:pt x="914" y="2785"/>
                    <a:pt x="914" y="2785"/>
                  </a:cubicBezTo>
                  <a:cubicBezTo>
                    <a:pt x="953" y="2785"/>
                    <a:pt x="953" y="2785"/>
                    <a:pt x="953" y="2785"/>
                  </a:cubicBezTo>
                  <a:cubicBezTo>
                    <a:pt x="1022" y="2790"/>
                    <a:pt x="1022" y="2790"/>
                    <a:pt x="1022" y="2790"/>
                  </a:cubicBezTo>
                  <a:cubicBezTo>
                    <a:pt x="1034" y="2766"/>
                    <a:pt x="1034" y="2766"/>
                    <a:pt x="1034" y="2766"/>
                  </a:cubicBezTo>
                  <a:lnTo>
                    <a:pt x="1158" y="2778"/>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66" name="Google Shape;2466;p74"/>
            <p:cNvSpPr/>
            <p:nvPr/>
          </p:nvSpPr>
          <p:spPr>
            <a:xfrm>
              <a:off x="10917142" y="3278492"/>
              <a:ext cx="1746254" cy="1696948"/>
            </a:xfrm>
            <a:custGeom>
              <a:pathLst>
                <a:path extrusionOk="0" h="2145" w="2206">
                  <a:moveTo>
                    <a:pt x="2182" y="1627"/>
                  </a:moveTo>
                  <a:cubicBezTo>
                    <a:pt x="2141" y="1578"/>
                    <a:pt x="2141" y="1578"/>
                    <a:pt x="2141" y="1578"/>
                  </a:cubicBezTo>
                  <a:cubicBezTo>
                    <a:pt x="2107" y="1541"/>
                    <a:pt x="2107" y="1541"/>
                    <a:pt x="2107" y="1541"/>
                  </a:cubicBezTo>
                  <a:cubicBezTo>
                    <a:pt x="2088" y="1527"/>
                    <a:pt x="2088" y="1527"/>
                    <a:pt x="2088" y="1527"/>
                  </a:cubicBezTo>
                  <a:cubicBezTo>
                    <a:pt x="2057" y="1527"/>
                    <a:pt x="2057" y="1527"/>
                    <a:pt x="2057" y="1527"/>
                  </a:cubicBezTo>
                  <a:cubicBezTo>
                    <a:pt x="2046" y="1518"/>
                    <a:pt x="2046" y="1518"/>
                    <a:pt x="2046" y="1518"/>
                  </a:cubicBezTo>
                  <a:cubicBezTo>
                    <a:pt x="2043" y="1490"/>
                    <a:pt x="2043" y="1490"/>
                    <a:pt x="2043" y="1490"/>
                  </a:cubicBezTo>
                  <a:cubicBezTo>
                    <a:pt x="2060" y="1456"/>
                    <a:pt x="2060" y="1456"/>
                    <a:pt x="2060" y="1456"/>
                  </a:cubicBezTo>
                  <a:cubicBezTo>
                    <a:pt x="2072" y="1437"/>
                    <a:pt x="2072" y="1437"/>
                    <a:pt x="2072" y="1437"/>
                  </a:cubicBezTo>
                  <a:cubicBezTo>
                    <a:pt x="2031" y="1399"/>
                    <a:pt x="2031" y="1399"/>
                    <a:pt x="2031" y="1399"/>
                  </a:cubicBezTo>
                  <a:cubicBezTo>
                    <a:pt x="2002" y="1358"/>
                    <a:pt x="2002" y="1358"/>
                    <a:pt x="2002" y="1358"/>
                  </a:cubicBezTo>
                  <a:cubicBezTo>
                    <a:pt x="1979" y="1315"/>
                    <a:pt x="1979" y="1315"/>
                    <a:pt x="1979" y="1315"/>
                  </a:cubicBezTo>
                  <a:cubicBezTo>
                    <a:pt x="1946" y="1260"/>
                    <a:pt x="1946" y="1260"/>
                    <a:pt x="1946" y="1260"/>
                  </a:cubicBezTo>
                  <a:cubicBezTo>
                    <a:pt x="1918" y="1225"/>
                    <a:pt x="1918" y="1225"/>
                    <a:pt x="1918" y="1225"/>
                  </a:cubicBezTo>
                  <a:cubicBezTo>
                    <a:pt x="1868" y="1225"/>
                    <a:pt x="1868" y="1225"/>
                    <a:pt x="1868" y="1225"/>
                  </a:cubicBezTo>
                  <a:cubicBezTo>
                    <a:pt x="1821" y="1225"/>
                    <a:pt x="1821" y="1225"/>
                    <a:pt x="1821" y="1225"/>
                  </a:cubicBezTo>
                  <a:cubicBezTo>
                    <a:pt x="1796" y="1209"/>
                    <a:pt x="1796" y="1209"/>
                    <a:pt x="1796" y="1209"/>
                  </a:cubicBezTo>
                  <a:cubicBezTo>
                    <a:pt x="1774" y="1170"/>
                    <a:pt x="1774" y="1170"/>
                    <a:pt x="1774" y="1170"/>
                  </a:cubicBezTo>
                  <a:cubicBezTo>
                    <a:pt x="1774" y="1146"/>
                    <a:pt x="1774" y="1146"/>
                    <a:pt x="1774" y="1146"/>
                  </a:cubicBezTo>
                  <a:cubicBezTo>
                    <a:pt x="1793" y="1092"/>
                    <a:pt x="1793" y="1092"/>
                    <a:pt x="1793" y="1092"/>
                  </a:cubicBezTo>
                  <a:cubicBezTo>
                    <a:pt x="1806" y="1061"/>
                    <a:pt x="1806" y="1061"/>
                    <a:pt x="1806" y="1061"/>
                  </a:cubicBezTo>
                  <a:cubicBezTo>
                    <a:pt x="1807" y="1015"/>
                    <a:pt x="1807" y="1015"/>
                    <a:pt x="1807" y="1015"/>
                  </a:cubicBezTo>
                  <a:cubicBezTo>
                    <a:pt x="1774" y="980"/>
                    <a:pt x="1774" y="980"/>
                    <a:pt x="1774" y="980"/>
                  </a:cubicBezTo>
                  <a:cubicBezTo>
                    <a:pt x="1787" y="929"/>
                    <a:pt x="1787" y="929"/>
                    <a:pt x="1787" y="929"/>
                  </a:cubicBezTo>
                  <a:cubicBezTo>
                    <a:pt x="1793" y="860"/>
                    <a:pt x="1793" y="860"/>
                    <a:pt x="1793" y="860"/>
                  </a:cubicBezTo>
                  <a:cubicBezTo>
                    <a:pt x="1794" y="825"/>
                    <a:pt x="1794" y="825"/>
                    <a:pt x="1794" y="825"/>
                  </a:cubicBezTo>
                  <a:cubicBezTo>
                    <a:pt x="1779" y="783"/>
                    <a:pt x="1779" y="783"/>
                    <a:pt x="1779" y="783"/>
                  </a:cubicBezTo>
                  <a:cubicBezTo>
                    <a:pt x="1759" y="759"/>
                    <a:pt x="1759" y="759"/>
                    <a:pt x="1759" y="759"/>
                  </a:cubicBezTo>
                  <a:cubicBezTo>
                    <a:pt x="1779" y="726"/>
                    <a:pt x="1779" y="726"/>
                    <a:pt x="1779" y="726"/>
                  </a:cubicBezTo>
                  <a:cubicBezTo>
                    <a:pt x="1793" y="714"/>
                    <a:pt x="1793" y="714"/>
                    <a:pt x="1793" y="714"/>
                  </a:cubicBezTo>
                  <a:cubicBezTo>
                    <a:pt x="1766" y="687"/>
                    <a:pt x="1766" y="687"/>
                    <a:pt x="1766" y="687"/>
                  </a:cubicBezTo>
                  <a:cubicBezTo>
                    <a:pt x="1750" y="671"/>
                    <a:pt x="1750" y="671"/>
                    <a:pt x="1750" y="671"/>
                  </a:cubicBezTo>
                  <a:cubicBezTo>
                    <a:pt x="1741" y="633"/>
                    <a:pt x="1741" y="633"/>
                    <a:pt x="1741" y="633"/>
                  </a:cubicBezTo>
                  <a:cubicBezTo>
                    <a:pt x="1741" y="560"/>
                    <a:pt x="1741" y="560"/>
                    <a:pt x="1741" y="560"/>
                  </a:cubicBezTo>
                  <a:cubicBezTo>
                    <a:pt x="1741" y="542"/>
                    <a:pt x="1741" y="542"/>
                    <a:pt x="1741" y="542"/>
                  </a:cubicBezTo>
                  <a:cubicBezTo>
                    <a:pt x="1684" y="542"/>
                    <a:pt x="1684" y="542"/>
                    <a:pt x="1684" y="542"/>
                  </a:cubicBezTo>
                  <a:cubicBezTo>
                    <a:pt x="1657" y="564"/>
                    <a:pt x="1657" y="564"/>
                    <a:pt x="1657" y="564"/>
                  </a:cubicBezTo>
                  <a:cubicBezTo>
                    <a:pt x="1607" y="597"/>
                    <a:pt x="1607" y="597"/>
                    <a:pt x="1607" y="597"/>
                  </a:cubicBezTo>
                  <a:cubicBezTo>
                    <a:pt x="1543" y="637"/>
                    <a:pt x="1543" y="637"/>
                    <a:pt x="1543" y="637"/>
                  </a:cubicBezTo>
                  <a:cubicBezTo>
                    <a:pt x="1501" y="658"/>
                    <a:pt x="1501" y="658"/>
                    <a:pt x="1501" y="658"/>
                  </a:cubicBezTo>
                  <a:cubicBezTo>
                    <a:pt x="1471" y="679"/>
                    <a:pt x="1471" y="679"/>
                    <a:pt x="1471" y="679"/>
                  </a:cubicBezTo>
                  <a:cubicBezTo>
                    <a:pt x="1390" y="691"/>
                    <a:pt x="1390" y="691"/>
                    <a:pt x="1390" y="691"/>
                  </a:cubicBezTo>
                  <a:cubicBezTo>
                    <a:pt x="1343" y="694"/>
                    <a:pt x="1343" y="694"/>
                    <a:pt x="1343" y="694"/>
                  </a:cubicBezTo>
                  <a:cubicBezTo>
                    <a:pt x="1315" y="735"/>
                    <a:pt x="1315" y="735"/>
                    <a:pt x="1315" y="735"/>
                  </a:cubicBezTo>
                  <a:cubicBezTo>
                    <a:pt x="1299" y="720"/>
                    <a:pt x="1299" y="720"/>
                    <a:pt x="1299" y="720"/>
                  </a:cubicBezTo>
                  <a:cubicBezTo>
                    <a:pt x="1279" y="664"/>
                    <a:pt x="1279" y="664"/>
                    <a:pt x="1279" y="664"/>
                  </a:cubicBezTo>
                  <a:cubicBezTo>
                    <a:pt x="1245" y="652"/>
                    <a:pt x="1245" y="652"/>
                    <a:pt x="1245" y="652"/>
                  </a:cubicBezTo>
                  <a:cubicBezTo>
                    <a:pt x="1122" y="605"/>
                    <a:pt x="1122" y="605"/>
                    <a:pt x="1122" y="605"/>
                  </a:cubicBezTo>
                  <a:cubicBezTo>
                    <a:pt x="1039" y="584"/>
                    <a:pt x="1039" y="584"/>
                    <a:pt x="1039" y="584"/>
                  </a:cubicBezTo>
                  <a:cubicBezTo>
                    <a:pt x="954" y="583"/>
                    <a:pt x="954" y="583"/>
                    <a:pt x="954" y="583"/>
                  </a:cubicBezTo>
                  <a:cubicBezTo>
                    <a:pt x="847" y="566"/>
                    <a:pt x="847" y="566"/>
                    <a:pt x="847" y="566"/>
                  </a:cubicBezTo>
                  <a:cubicBezTo>
                    <a:pt x="767" y="542"/>
                    <a:pt x="767" y="542"/>
                    <a:pt x="767" y="542"/>
                  </a:cubicBezTo>
                  <a:cubicBezTo>
                    <a:pt x="712" y="499"/>
                    <a:pt x="712" y="499"/>
                    <a:pt x="712" y="499"/>
                  </a:cubicBezTo>
                  <a:cubicBezTo>
                    <a:pt x="668" y="492"/>
                    <a:pt x="668" y="492"/>
                    <a:pt x="668" y="492"/>
                  </a:cubicBezTo>
                  <a:cubicBezTo>
                    <a:pt x="643" y="492"/>
                    <a:pt x="643" y="492"/>
                    <a:pt x="643" y="492"/>
                  </a:cubicBezTo>
                  <a:cubicBezTo>
                    <a:pt x="626" y="537"/>
                    <a:pt x="626" y="537"/>
                    <a:pt x="626" y="537"/>
                  </a:cubicBezTo>
                  <a:cubicBezTo>
                    <a:pt x="611" y="551"/>
                    <a:pt x="611" y="551"/>
                    <a:pt x="611" y="551"/>
                  </a:cubicBezTo>
                  <a:cubicBezTo>
                    <a:pt x="578" y="544"/>
                    <a:pt x="578" y="544"/>
                    <a:pt x="578" y="544"/>
                  </a:cubicBezTo>
                  <a:cubicBezTo>
                    <a:pt x="578" y="520"/>
                    <a:pt x="578" y="520"/>
                    <a:pt x="578" y="520"/>
                  </a:cubicBezTo>
                  <a:cubicBezTo>
                    <a:pt x="541" y="526"/>
                    <a:pt x="541" y="526"/>
                    <a:pt x="541" y="526"/>
                  </a:cubicBezTo>
                  <a:cubicBezTo>
                    <a:pt x="532" y="492"/>
                    <a:pt x="532" y="492"/>
                    <a:pt x="532" y="492"/>
                  </a:cubicBezTo>
                  <a:cubicBezTo>
                    <a:pt x="532" y="430"/>
                    <a:pt x="532" y="430"/>
                    <a:pt x="532" y="430"/>
                  </a:cubicBezTo>
                  <a:cubicBezTo>
                    <a:pt x="516" y="384"/>
                    <a:pt x="516" y="384"/>
                    <a:pt x="516" y="384"/>
                  </a:cubicBezTo>
                  <a:cubicBezTo>
                    <a:pt x="493" y="347"/>
                    <a:pt x="493" y="347"/>
                    <a:pt x="493" y="347"/>
                  </a:cubicBezTo>
                  <a:cubicBezTo>
                    <a:pt x="477" y="315"/>
                    <a:pt x="477" y="315"/>
                    <a:pt x="477" y="315"/>
                  </a:cubicBezTo>
                  <a:cubicBezTo>
                    <a:pt x="468" y="275"/>
                    <a:pt x="468" y="275"/>
                    <a:pt x="468" y="275"/>
                  </a:cubicBezTo>
                  <a:cubicBezTo>
                    <a:pt x="475" y="235"/>
                    <a:pt x="475" y="235"/>
                    <a:pt x="475" y="235"/>
                  </a:cubicBezTo>
                  <a:cubicBezTo>
                    <a:pt x="478" y="207"/>
                    <a:pt x="478" y="207"/>
                    <a:pt x="478" y="207"/>
                  </a:cubicBezTo>
                  <a:cubicBezTo>
                    <a:pt x="494" y="195"/>
                    <a:pt x="494" y="195"/>
                    <a:pt x="494" y="195"/>
                  </a:cubicBezTo>
                  <a:cubicBezTo>
                    <a:pt x="530" y="189"/>
                    <a:pt x="530" y="189"/>
                    <a:pt x="530" y="189"/>
                  </a:cubicBezTo>
                  <a:cubicBezTo>
                    <a:pt x="534" y="165"/>
                    <a:pt x="534" y="165"/>
                    <a:pt x="534" y="165"/>
                  </a:cubicBezTo>
                  <a:cubicBezTo>
                    <a:pt x="528" y="98"/>
                    <a:pt x="528" y="98"/>
                    <a:pt x="528" y="98"/>
                  </a:cubicBezTo>
                  <a:cubicBezTo>
                    <a:pt x="484" y="86"/>
                    <a:pt x="484" y="86"/>
                    <a:pt x="484" y="86"/>
                  </a:cubicBezTo>
                  <a:cubicBezTo>
                    <a:pt x="453" y="81"/>
                    <a:pt x="453" y="81"/>
                    <a:pt x="453" y="81"/>
                  </a:cubicBezTo>
                  <a:cubicBezTo>
                    <a:pt x="418" y="81"/>
                    <a:pt x="418" y="81"/>
                    <a:pt x="418" y="81"/>
                  </a:cubicBezTo>
                  <a:cubicBezTo>
                    <a:pt x="371" y="81"/>
                    <a:pt x="371" y="81"/>
                    <a:pt x="371" y="81"/>
                  </a:cubicBezTo>
                  <a:cubicBezTo>
                    <a:pt x="305" y="99"/>
                    <a:pt x="305" y="99"/>
                    <a:pt x="305" y="99"/>
                  </a:cubicBezTo>
                  <a:cubicBezTo>
                    <a:pt x="260" y="111"/>
                    <a:pt x="260" y="111"/>
                    <a:pt x="260" y="111"/>
                  </a:cubicBezTo>
                  <a:cubicBezTo>
                    <a:pt x="204" y="104"/>
                    <a:pt x="204" y="104"/>
                    <a:pt x="204" y="104"/>
                  </a:cubicBezTo>
                  <a:cubicBezTo>
                    <a:pt x="180" y="90"/>
                    <a:pt x="180" y="90"/>
                    <a:pt x="180" y="90"/>
                  </a:cubicBezTo>
                  <a:cubicBezTo>
                    <a:pt x="124" y="59"/>
                    <a:pt x="124" y="59"/>
                    <a:pt x="124" y="59"/>
                  </a:cubicBezTo>
                  <a:cubicBezTo>
                    <a:pt x="92" y="48"/>
                    <a:pt x="92" y="48"/>
                    <a:pt x="92" y="48"/>
                  </a:cubicBezTo>
                  <a:cubicBezTo>
                    <a:pt x="69" y="26"/>
                    <a:pt x="69" y="26"/>
                    <a:pt x="69" y="26"/>
                  </a:cubicBezTo>
                  <a:cubicBezTo>
                    <a:pt x="62" y="17"/>
                    <a:pt x="62" y="17"/>
                    <a:pt x="62" y="17"/>
                  </a:cubicBezTo>
                  <a:cubicBezTo>
                    <a:pt x="24" y="0"/>
                    <a:pt x="24" y="0"/>
                    <a:pt x="24" y="0"/>
                  </a:cubicBezTo>
                  <a:cubicBezTo>
                    <a:pt x="0" y="6"/>
                    <a:pt x="0" y="6"/>
                    <a:pt x="0" y="6"/>
                  </a:cubicBezTo>
                  <a:cubicBezTo>
                    <a:pt x="0" y="40"/>
                    <a:pt x="0" y="40"/>
                    <a:pt x="0" y="40"/>
                  </a:cubicBezTo>
                  <a:cubicBezTo>
                    <a:pt x="24" y="77"/>
                    <a:pt x="24" y="77"/>
                    <a:pt x="24" y="77"/>
                  </a:cubicBezTo>
                  <a:cubicBezTo>
                    <a:pt x="24" y="77"/>
                    <a:pt x="35" y="81"/>
                    <a:pt x="44" y="83"/>
                  </a:cubicBezTo>
                  <a:cubicBezTo>
                    <a:pt x="53" y="84"/>
                    <a:pt x="56" y="92"/>
                    <a:pt x="56" y="92"/>
                  </a:cubicBezTo>
                  <a:cubicBezTo>
                    <a:pt x="60" y="130"/>
                    <a:pt x="60" y="130"/>
                    <a:pt x="60" y="130"/>
                  </a:cubicBezTo>
                  <a:cubicBezTo>
                    <a:pt x="55" y="185"/>
                    <a:pt x="55" y="185"/>
                    <a:pt x="55" y="185"/>
                  </a:cubicBezTo>
                  <a:cubicBezTo>
                    <a:pt x="55" y="185"/>
                    <a:pt x="51" y="219"/>
                    <a:pt x="47" y="221"/>
                  </a:cubicBezTo>
                  <a:cubicBezTo>
                    <a:pt x="44" y="224"/>
                    <a:pt x="26" y="265"/>
                    <a:pt x="26" y="265"/>
                  </a:cubicBezTo>
                  <a:cubicBezTo>
                    <a:pt x="41" y="312"/>
                    <a:pt x="41" y="312"/>
                    <a:pt x="41" y="312"/>
                  </a:cubicBezTo>
                  <a:cubicBezTo>
                    <a:pt x="53" y="333"/>
                    <a:pt x="53" y="333"/>
                    <a:pt x="53" y="333"/>
                  </a:cubicBezTo>
                  <a:cubicBezTo>
                    <a:pt x="64" y="372"/>
                    <a:pt x="64" y="372"/>
                    <a:pt x="64" y="372"/>
                  </a:cubicBezTo>
                  <a:cubicBezTo>
                    <a:pt x="56" y="419"/>
                    <a:pt x="56" y="419"/>
                    <a:pt x="56" y="419"/>
                  </a:cubicBezTo>
                  <a:cubicBezTo>
                    <a:pt x="83" y="431"/>
                    <a:pt x="83" y="431"/>
                    <a:pt x="83" y="431"/>
                  </a:cubicBezTo>
                  <a:cubicBezTo>
                    <a:pt x="104" y="465"/>
                    <a:pt x="104" y="465"/>
                    <a:pt x="104" y="465"/>
                  </a:cubicBezTo>
                  <a:cubicBezTo>
                    <a:pt x="108" y="485"/>
                    <a:pt x="108" y="485"/>
                    <a:pt x="108" y="485"/>
                  </a:cubicBezTo>
                  <a:cubicBezTo>
                    <a:pt x="150" y="494"/>
                    <a:pt x="150" y="494"/>
                    <a:pt x="150" y="494"/>
                  </a:cubicBezTo>
                  <a:cubicBezTo>
                    <a:pt x="171" y="519"/>
                    <a:pt x="171" y="519"/>
                    <a:pt x="171" y="519"/>
                  </a:cubicBezTo>
                  <a:cubicBezTo>
                    <a:pt x="167" y="569"/>
                    <a:pt x="167" y="569"/>
                    <a:pt x="167" y="569"/>
                  </a:cubicBezTo>
                  <a:cubicBezTo>
                    <a:pt x="154" y="583"/>
                    <a:pt x="154" y="583"/>
                    <a:pt x="154" y="583"/>
                  </a:cubicBezTo>
                  <a:cubicBezTo>
                    <a:pt x="154" y="620"/>
                    <a:pt x="154" y="620"/>
                    <a:pt x="154" y="620"/>
                  </a:cubicBezTo>
                  <a:cubicBezTo>
                    <a:pt x="174" y="629"/>
                    <a:pt x="174" y="629"/>
                    <a:pt x="174" y="629"/>
                  </a:cubicBezTo>
                  <a:cubicBezTo>
                    <a:pt x="194" y="614"/>
                    <a:pt x="194" y="614"/>
                    <a:pt x="194" y="614"/>
                  </a:cubicBezTo>
                  <a:cubicBezTo>
                    <a:pt x="204" y="612"/>
                    <a:pt x="204" y="612"/>
                    <a:pt x="204" y="612"/>
                  </a:cubicBezTo>
                  <a:cubicBezTo>
                    <a:pt x="219" y="615"/>
                    <a:pt x="219" y="615"/>
                    <a:pt x="219" y="615"/>
                  </a:cubicBezTo>
                  <a:cubicBezTo>
                    <a:pt x="237" y="626"/>
                    <a:pt x="237" y="626"/>
                    <a:pt x="237" y="626"/>
                  </a:cubicBezTo>
                  <a:cubicBezTo>
                    <a:pt x="248" y="648"/>
                    <a:pt x="248" y="648"/>
                    <a:pt x="248" y="648"/>
                  </a:cubicBezTo>
                  <a:cubicBezTo>
                    <a:pt x="248" y="648"/>
                    <a:pt x="256" y="655"/>
                    <a:pt x="249" y="660"/>
                  </a:cubicBezTo>
                  <a:cubicBezTo>
                    <a:pt x="241" y="665"/>
                    <a:pt x="224" y="670"/>
                    <a:pt x="224" y="670"/>
                  </a:cubicBezTo>
                  <a:cubicBezTo>
                    <a:pt x="221" y="680"/>
                    <a:pt x="221" y="680"/>
                    <a:pt x="221" y="680"/>
                  </a:cubicBezTo>
                  <a:cubicBezTo>
                    <a:pt x="215" y="702"/>
                    <a:pt x="215" y="702"/>
                    <a:pt x="215" y="702"/>
                  </a:cubicBezTo>
                  <a:cubicBezTo>
                    <a:pt x="230" y="748"/>
                    <a:pt x="230" y="748"/>
                    <a:pt x="230" y="748"/>
                  </a:cubicBezTo>
                  <a:cubicBezTo>
                    <a:pt x="215" y="783"/>
                    <a:pt x="215" y="783"/>
                    <a:pt x="215" y="783"/>
                  </a:cubicBezTo>
                  <a:cubicBezTo>
                    <a:pt x="204" y="807"/>
                    <a:pt x="204" y="807"/>
                    <a:pt x="204" y="807"/>
                  </a:cubicBezTo>
                  <a:cubicBezTo>
                    <a:pt x="196" y="846"/>
                    <a:pt x="196" y="846"/>
                    <a:pt x="196" y="846"/>
                  </a:cubicBezTo>
                  <a:cubicBezTo>
                    <a:pt x="194" y="877"/>
                    <a:pt x="194" y="877"/>
                    <a:pt x="194" y="877"/>
                  </a:cubicBezTo>
                  <a:cubicBezTo>
                    <a:pt x="196" y="882"/>
                    <a:pt x="196" y="882"/>
                    <a:pt x="196" y="882"/>
                  </a:cubicBezTo>
                  <a:cubicBezTo>
                    <a:pt x="222" y="884"/>
                    <a:pt x="222" y="884"/>
                    <a:pt x="222" y="884"/>
                  </a:cubicBezTo>
                  <a:cubicBezTo>
                    <a:pt x="219" y="903"/>
                    <a:pt x="215" y="954"/>
                    <a:pt x="215" y="954"/>
                  </a:cubicBezTo>
                  <a:cubicBezTo>
                    <a:pt x="203" y="1028"/>
                    <a:pt x="203" y="1028"/>
                    <a:pt x="203" y="1028"/>
                  </a:cubicBezTo>
                  <a:cubicBezTo>
                    <a:pt x="203" y="1089"/>
                    <a:pt x="203" y="1089"/>
                    <a:pt x="203" y="1089"/>
                  </a:cubicBezTo>
                  <a:cubicBezTo>
                    <a:pt x="168" y="1089"/>
                    <a:pt x="168" y="1089"/>
                    <a:pt x="168" y="1089"/>
                  </a:cubicBezTo>
                  <a:cubicBezTo>
                    <a:pt x="168" y="1089"/>
                    <a:pt x="142" y="1124"/>
                    <a:pt x="144" y="1128"/>
                  </a:cubicBezTo>
                  <a:cubicBezTo>
                    <a:pt x="145" y="1132"/>
                    <a:pt x="154" y="1147"/>
                    <a:pt x="154" y="1147"/>
                  </a:cubicBezTo>
                  <a:cubicBezTo>
                    <a:pt x="169" y="1161"/>
                    <a:pt x="169" y="1161"/>
                    <a:pt x="169" y="1161"/>
                  </a:cubicBezTo>
                  <a:cubicBezTo>
                    <a:pt x="168" y="1201"/>
                    <a:pt x="168" y="1201"/>
                    <a:pt x="168" y="1201"/>
                  </a:cubicBezTo>
                  <a:cubicBezTo>
                    <a:pt x="163" y="1250"/>
                    <a:pt x="163" y="1250"/>
                    <a:pt x="163" y="1250"/>
                  </a:cubicBezTo>
                  <a:cubicBezTo>
                    <a:pt x="185" y="1281"/>
                    <a:pt x="185" y="1281"/>
                    <a:pt x="185" y="1281"/>
                  </a:cubicBezTo>
                  <a:cubicBezTo>
                    <a:pt x="185" y="1281"/>
                    <a:pt x="195" y="1283"/>
                    <a:pt x="197" y="1290"/>
                  </a:cubicBezTo>
                  <a:cubicBezTo>
                    <a:pt x="200" y="1296"/>
                    <a:pt x="194" y="1315"/>
                    <a:pt x="194" y="1315"/>
                  </a:cubicBezTo>
                  <a:cubicBezTo>
                    <a:pt x="253" y="1325"/>
                    <a:pt x="253" y="1325"/>
                    <a:pt x="253" y="1325"/>
                  </a:cubicBezTo>
                  <a:cubicBezTo>
                    <a:pt x="269" y="1350"/>
                    <a:pt x="269" y="1350"/>
                    <a:pt x="269" y="1350"/>
                  </a:cubicBezTo>
                  <a:cubicBezTo>
                    <a:pt x="269" y="1350"/>
                    <a:pt x="276" y="1356"/>
                    <a:pt x="281" y="1359"/>
                  </a:cubicBezTo>
                  <a:cubicBezTo>
                    <a:pt x="286" y="1361"/>
                    <a:pt x="301" y="1364"/>
                    <a:pt x="307" y="1361"/>
                  </a:cubicBezTo>
                  <a:cubicBezTo>
                    <a:pt x="312" y="1359"/>
                    <a:pt x="326" y="1363"/>
                    <a:pt x="326" y="1363"/>
                  </a:cubicBezTo>
                  <a:cubicBezTo>
                    <a:pt x="290" y="1395"/>
                    <a:pt x="290" y="1395"/>
                    <a:pt x="290" y="1395"/>
                  </a:cubicBezTo>
                  <a:cubicBezTo>
                    <a:pt x="290" y="1395"/>
                    <a:pt x="241" y="1432"/>
                    <a:pt x="233" y="1436"/>
                  </a:cubicBezTo>
                  <a:cubicBezTo>
                    <a:pt x="226" y="1440"/>
                    <a:pt x="167" y="1441"/>
                    <a:pt x="167" y="1441"/>
                  </a:cubicBezTo>
                  <a:cubicBezTo>
                    <a:pt x="168" y="1485"/>
                    <a:pt x="168" y="1485"/>
                    <a:pt x="168" y="1485"/>
                  </a:cubicBezTo>
                  <a:cubicBezTo>
                    <a:pt x="168" y="1514"/>
                    <a:pt x="168" y="1514"/>
                    <a:pt x="168" y="1514"/>
                  </a:cubicBezTo>
                  <a:cubicBezTo>
                    <a:pt x="168" y="1514"/>
                    <a:pt x="160" y="1549"/>
                    <a:pt x="160" y="1553"/>
                  </a:cubicBezTo>
                  <a:cubicBezTo>
                    <a:pt x="160" y="1556"/>
                    <a:pt x="164" y="1562"/>
                    <a:pt x="164" y="1565"/>
                  </a:cubicBezTo>
                  <a:cubicBezTo>
                    <a:pt x="164" y="1569"/>
                    <a:pt x="168" y="1574"/>
                    <a:pt x="168" y="1574"/>
                  </a:cubicBezTo>
                  <a:cubicBezTo>
                    <a:pt x="201" y="1582"/>
                    <a:pt x="201" y="1582"/>
                    <a:pt x="201" y="1582"/>
                  </a:cubicBezTo>
                  <a:cubicBezTo>
                    <a:pt x="241" y="1573"/>
                    <a:pt x="241" y="1573"/>
                    <a:pt x="241" y="1573"/>
                  </a:cubicBezTo>
                  <a:cubicBezTo>
                    <a:pt x="258" y="1619"/>
                    <a:pt x="258" y="1619"/>
                    <a:pt x="258" y="1619"/>
                  </a:cubicBezTo>
                  <a:cubicBezTo>
                    <a:pt x="300" y="1609"/>
                    <a:pt x="300" y="1609"/>
                    <a:pt x="300" y="1609"/>
                  </a:cubicBezTo>
                  <a:cubicBezTo>
                    <a:pt x="314" y="1576"/>
                    <a:pt x="314" y="1576"/>
                    <a:pt x="314" y="1576"/>
                  </a:cubicBezTo>
                  <a:cubicBezTo>
                    <a:pt x="336" y="1563"/>
                    <a:pt x="336" y="1563"/>
                    <a:pt x="336" y="1563"/>
                  </a:cubicBezTo>
                  <a:cubicBezTo>
                    <a:pt x="368" y="1553"/>
                    <a:pt x="368" y="1553"/>
                    <a:pt x="368" y="1553"/>
                  </a:cubicBezTo>
                  <a:cubicBezTo>
                    <a:pt x="375" y="1550"/>
                    <a:pt x="375" y="1550"/>
                    <a:pt x="375" y="1550"/>
                  </a:cubicBezTo>
                  <a:cubicBezTo>
                    <a:pt x="375" y="1550"/>
                    <a:pt x="376" y="1550"/>
                    <a:pt x="386" y="1550"/>
                  </a:cubicBezTo>
                  <a:cubicBezTo>
                    <a:pt x="396" y="1550"/>
                    <a:pt x="451" y="1549"/>
                    <a:pt x="451" y="1549"/>
                  </a:cubicBezTo>
                  <a:cubicBezTo>
                    <a:pt x="513" y="1552"/>
                    <a:pt x="513" y="1552"/>
                    <a:pt x="513" y="1552"/>
                  </a:cubicBezTo>
                  <a:cubicBezTo>
                    <a:pt x="583" y="1583"/>
                    <a:pt x="583" y="1583"/>
                    <a:pt x="583" y="1583"/>
                  </a:cubicBezTo>
                  <a:cubicBezTo>
                    <a:pt x="635" y="1616"/>
                    <a:pt x="635" y="1616"/>
                    <a:pt x="635" y="1616"/>
                  </a:cubicBezTo>
                  <a:cubicBezTo>
                    <a:pt x="673" y="1568"/>
                    <a:pt x="673" y="1568"/>
                    <a:pt x="673" y="1568"/>
                  </a:cubicBezTo>
                  <a:cubicBezTo>
                    <a:pt x="752" y="1641"/>
                    <a:pt x="752" y="1641"/>
                    <a:pt x="752" y="1641"/>
                  </a:cubicBezTo>
                  <a:cubicBezTo>
                    <a:pt x="752" y="1665"/>
                    <a:pt x="752" y="1665"/>
                    <a:pt x="752" y="1665"/>
                  </a:cubicBezTo>
                  <a:cubicBezTo>
                    <a:pt x="780" y="1684"/>
                    <a:pt x="780" y="1684"/>
                    <a:pt x="780" y="1684"/>
                  </a:cubicBezTo>
                  <a:cubicBezTo>
                    <a:pt x="801" y="1646"/>
                    <a:pt x="801" y="1646"/>
                    <a:pt x="801" y="1646"/>
                  </a:cubicBezTo>
                  <a:cubicBezTo>
                    <a:pt x="853" y="1693"/>
                    <a:pt x="853" y="1693"/>
                    <a:pt x="853" y="1693"/>
                  </a:cubicBezTo>
                  <a:cubicBezTo>
                    <a:pt x="862" y="1632"/>
                    <a:pt x="862" y="1632"/>
                    <a:pt x="862" y="1632"/>
                  </a:cubicBezTo>
                  <a:cubicBezTo>
                    <a:pt x="919" y="1642"/>
                    <a:pt x="919" y="1642"/>
                    <a:pt x="919" y="1642"/>
                  </a:cubicBezTo>
                  <a:cubicBezTo>
                    <a:pt x="996" y="1644"/>
                    <a:pt x="996" y="1644"/>
                    <a:pt x="996" y="1644"/>
                  </a:cubicBezTo>
                  <a:cubicBezTo>
                    <a:pt x="1023" y="1618"/>
                    <a:pt x="1023" y="1618"/>
                    <a:pt x="1023" y="1618"/>
                  </a:cubicBezTo>
                  <a:cubicBezTo>
                    <a:pt x="1084" y="1616"/>
                    <a:pt x="1084" y="1616"/>
                    <a:pt x="1084" y="1616"/>
                  </a:cubicBezTo>
                  <a:cubicBezTo>
                    <a:pt x="1097" y="1616"/>
                    <a:pt x="1097" y="1616"/>
                    <a:pt x="1097" y="1616"/>
                  </a:cubicBezTo>
                  <a:cubicBezTo>
                    <a:pt x="1131" y="1639"/>
                    <a:pt x="1131" y="1639"/>
                    <a:pt x="1131" y="1639"/>
                  </a:cubicBezTo>
                  <a:cubicBezTo>
                    <a:pt x="1154" y="1644"/>
                    <a:pt x="1154" y="1644"/>
                    <a:pt x="1154" y="1644"/>
                  </a:cubicBezTo>
                  <a:cubicBezTo>
                    <a:pt x="1170" y="1651"/>
                    <a:pt x="1170" y="1651"/>
                    <a:pt x="1170" y="1651"/>
                  </a:cubicBezTo>
                  <a:cubicBezTo>
                    <a:pt x="1205" y="1628"/>
                    <a:pt x="1205" y="1628"/>
                    <a:pt x="1205" y="1628"/>
                  </a:cubicBezTo>
                  <a:cubicBezTo>
                    <a:pt x="1227" y="1587"/>
                    <a:pt x="1227" y="1587"/>
                    <a:pt x="1227" y="1587"/>
                  </a:cubicBezTo>
                  <a:cubicBezTo>
                    <a:pt x="1227" y="1541"/>
                    <a:pt x="1227" y="1541"/>
                    <a:pt x="1227" y="1541"/>
                  </a:cubicBezTo>
                  <a:cubicBezTo>
                    <a:pt x="1245" y="1559"/>
                    <a:pt x="1245" y="1559"/>
                    <a:pt x="1245" y="1559"/>
                  </a:cubicBezTo>
                  <a:cubicBezTo>
                    <a:pt x="1272" y="1597"/>
                    <a:pt x="1272" y="1597"/>
                    <a:pt x="1272" y="1597"/>
                  </a:cubicBezTo>
                  <a:cubicBezTo>
                    <a:pt x="1292" y="1632"/>
                    <a:pt x="1292" y="1632"/>
                    <a:pt x="1292" y="1632"/>
                  </a:cubicBezTo>
                  <a:cubicBezTo>
                    <a:pt x="1316" y="1677"/>
                    <a:pt x="1316" y="1677"/>
                    <a:pt x="1316" y="1677"/>
                  </a:cubicBezTo>
                  <a:cubicBezTo>
                    <a:pt x="1326" y="1688"/>
                    <a:pt x="1326" y="1688"/>
                    <a:pt x="1326" y="1688"/>
                  </a:cubicBezTo>
                  <a:cubicBezTo>
                    <a:pt x="1366" y="1710"/>
                    <a:pt x="1366" y="1710"/>
                    <a:pt x="1366" y="1710"/>
                  </a:cubicBezTo>
                  <a:cubicBezTo>
                    <a:pt x="1401" y="1721"/>
                    <a:pt x="1401" y="1721"/>
                    <a:pt x="1401" y="1721"/>
                  </a:cubicBezTo>
                  <a:cubicBezTo>
                    <a:pt x="1398" y="1756"/>
                    <a:pt x="1398" y="1756"/>
                    <a:pt x="1398" y="1756"/>
                  </a:cubicBezTo>
                  <a:cubicBezTo>
                    <a:pt x="1401" y="1797"/>
                    <a:pt x="1401" y="1797"/>
                    <a:pt x="1401" y="1797"/>
                  </a:cubicBezTo>
                  <a:cubicBezTo>
                    <a:pt x="1443" y="1780"/>
                    <a:pt x="1443" y="1780"/>
                    <a:pt x="1443" y="1780"/>
                  </a:cubicBezTo>
                  <a:cubicBezTo>
                    <a:pt x="1483" y="1740"/>
                    <a:pt x="1483" y="1740"/>
                    <a:pt x="1483" y="1740"/>
                  </a:cubicBezTo>
                  <a:cubicBezTo>
                    <a:pt x="1534" y="1733"/>
                    <a:pt x="1534" y="1733"/>
                    <a:pt x="1534" y="1733"/>
                  </a:cubicBezTo>
                  <a:cubicBezTo>
                    <a:pt x="1584" y="1733"/>
                    <a:pt x="1584" y="1733"/>
                    <a:pt x="1584" y="1733"/>
                  </a:cubicBezTo>
                  <a:cubicBezTo>
                    <a:pt x="1615" y="1710"/>
                    <a:pt x="1615" y="1710"/>
                    <a:pt x="1615" y="1710"/>
                  </a:cubicBezTo>
                  <a:cubicBezTo>
                    <a:pt x="1652" y="1721"/>
                    <a:pt x="1652" y="1721"/>
                    <a:pt x="1652" y="1721"/>
                  </a:cubicBezTo>
                  <a:cubicBezTo>
                    <a:pt x="1680" y="1745"/>
                    <a:pt x="1680" y="1745"/>
                    <a:pt x="1680" y="1745"/>
                  </a:cubicBezTo>
                  <a:cubicBezTo>
                    <a:pt x="1709" y="1796"/>
                    <a:pt x="1709" y="1796"/>
                    <a:pt x="1709" y="1796"/>
                  </a:cubicBezTo>
                  <a:cubicBezTo>
                    <a:pt x="1709" y="1836"/>
                    <a:pt x="1709" y="1836"/>
                    <a:pt x="1709" y="1836"/>
                  </a:cubicBezTo>
                  <a:cubicBezTo>
                    <a:pt x="1737" y="1890"/>
                    <a:pt x="1737" y="1890"/>
                    <a:pt x="1737" y="1890"/>
                  </a:cubicBezTo>
                  <a:cubicBezTo>
                    <a:pt x="1744" y="1911"/>
                    <a:pt x="1744" y="1911"/>
                    <a:pt x="1744" y="1911"/>
                  </a:cubicBezTo>
                  <a:cubicBezTo>
                    <a:pt x="1767" y="1919"/>
                    <a:pt x="1767" y="1919"/>
                    <a:pt x="1767" y="1919"/>
                  </a:cubicBezTo>
                  <a:cubicBezTo>
                    <a:pt x="1795" y="1933"/>
                    <a:pt x="1795" y="1933"/>
                    <a:pt x="1795" y="1933"/>
                  </a:cubicBezTo>
                  <a:cubicBezTo>
                    <a:pt x="1835" y="1961"/>
                    <a:pt x="1835" y="1961"/>
                    <a:pt x="1835" y="1961"/>
                  </a:cubicBezTo>
                  <a:cubicBezTo>
                    <a:pt x="1854" y="2001"/>
                    <a:pt x="1854" y="2001"/>
                    <a:pt x="1854" y="2001"/>
                  </a:cubicBezTo>
                  <a:cubicBezTo>
                    <a:pt x="1882" y="2001"/>
                    <a:pt x="1882" y="2001"/>
                    <a:pt x="1882" y="2001"/>
                  </a:cubicBezTo>
                  <a:cubicBezTo>
                    <a:pt x="1910" y="1998"/>
                    <a:pt x="1910" y="1998"/>
                    <a:pt x="1910" y="1998"/>
                  </a:cubicBezTo>
                  <a:cubicBezTo>
                    <a:pt x="1952" y="1977"/>
                    <a:pt x="1952" y="1977"/>
                    <a:pt x="1952" y="1977"/>
                  </a:cubicBezTo>
                  <a:cubicBezTo>
                    <a:pt x="1974" y="2067"/>
                    <a:pt x="1974" y="2067"/>
                    <a:pt x="1974" y="2067"/>
                  </a:cubicBezTo>
                  <a:cubicBezTo>
                    <a:pt x="2004" y="2093"/>
                    <a:pt x="2004" y="2093"/>
                    <a:pt x="2004" y="2093"/>
                  </a:cubicBezTo>
                  <a:cubicBezTo>
                    <a:pt x="2044" y="2123"/>
                    <a:pt x="2044" y="2123"/>
                    <a:pt x="2044" y="2123"/>
                  </a:cubicBezTo>
                  <a:cubicBezTo>
                    <a:pt x="2055" y="2145"/>
                    <a:pt x="2055" y="2145"/>
                    <a:pt x="2055" y="2145"/>
                  </a:cubicBezTo>
                  <a:cubicBezTo>
                    <a:pt x="2055" y="2125"/>
                    <a:pt x="2055" y="2125"/>
                    <a:pt x="2055" y="2125"/>
                  </a:cubicBezTo>
                  <a:cubicBezTo>
                    <a:pt x="2066" y="2064"/>
                    <a:pt x="2066" y="2064"/>
                    <a:pt x="2066" y="2064"/>
                  </a:cubicBezTo>
                  <a:cubicBezTo>
                    <a:pt x="2066" y="2030"/>
                    <a:pt x="2066" y="2030"/>
                    <a:pt x="2066" y="2030"/>
                  </a:cubicBezTo>
                  <a:cubicBezTo>
                    <a:pt x="2061" y="1994"/>
                    <a:pt x="2061" y="1994"/>
                    <a:pt x="2061" y="1994"/>
                  </a:cubicBezTo>
                  <a:cubicBezTo>
                    <a:pt x="2037" y="1972"/>
                    <a:pt x="2037" y="1972"/>
                    <a:pt x="2037" y="1972"/>
                  </a:cubicBezTo>
                  <a:cubicBezTo>
                    <a:pt x="2018" y="1922"/>
                    <a:pt x="2018" y="1922"/>
                    <a:pt x="2018" y="1922"/>
                  </a:cubicBezTo>
                  <a:cubicBezTo>
                    <a:pt x="2025" y="1922"/>
                    <a:pt x="2025" y="1922"/>
                    <a:pt x="2025" y="1922"/>
                  </a:cubicBezTo>
                  <a:cubicBezTo>
                    <a:pt x="2092" y="1922"/>
                    <a:pt x="2092" y="1922"/>
                    <a:pt x="2092" y="1922"/>
                  </a:cubicBezTo>
                  <a:cubicBezTo>
                    <a:pt x="2140" y="1922"/>
                    <a:pt x="2140" y="1922"/>
                    <a:pt x="2140" y="1922"/>
                  </a:cubicBezTo>
                  <a:cubicBezTo>
                    <a:pt x="2174" y="1898"/>
                    <a:pt x="2174" y="1898"/>
                    <a:pt x="2174" y="1898"/>
                  </a:cubicBezTo>
                  <a:cubicBezTo>
                    <a:pt x="2196" y="1866"/>
                    <a:pt x="2196" y="1866"/>
                    <a:pt x="2196" y="1866"/>
                  </a:cubicBezTo>
                  <a:cubicBezTo>
                    <a:pt x="2206" y="1765"/>
                    <a:pt x="2206" y="1765"/>
                    <a:pt x="2206" y="1765"/>
                  </a:cubicBezTo>
                  <a:cubicBezTo>
                    <a:pt x="2206" y="1676"/>
                    <a:pt x="2206" y="1676"/>
                    <a:pt x="2206" y="1676"/>
                  </a:cubicBezTo>
                  <a:lnTo>
                    <a:pt x="2182" y="1627"/>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67" name="Google Shape;2467;p74"/>
            <p:cNvSpPr/>
            <p:nvPr/>
          </p:nvSpPr>
          <p:spPr>
            <a:xfrm>
              <a:off x="8912030" y="4034518"/>
              <a:ext cx="2420103" cy="1454528"/>
            </a:xfrm>
            <a:custGeom>
              <a:pathLst>
                <a:path extrusionOk="0" h="1839" w="3055">
                  <a:moveTo>
                    <a:pt x="1914" y="1839"/>
                  </a:moveTo>
                  <a:cubicBezTo>
                    <a:pt x="1972" y="1813"/>
                    <a:pt x="1972" y="1813"/>
                    <a:pt x="1972" y="1813"/>
                  </a:cubicBezTo>
                  <a:cubicBezTo>
                    <a:pt x="2043" y="1806"/>
                    <a:pt x="2043" y="1806"/>
                    <a:pt x="2043" y="1806"/>
                  </a:cubicBezTo>
                  <a:cubicBezTo>
                    <a:pt x="2043" y="1768"/>
                    <a:pt x="2043" y="1768"/>
                    <a:pt x="2043" y="1768"/>
                  </a:cubicBezTo>
                  <a:cubicBezTo>
                    <a:pt x="2094" y="1709"/>
                    <a:pt x="2094" y="1709"/>
                    <a:pt x="2094" y="1709"/>
                  </a:cubicBezTo>
                  <a:cubicBezTo>
                    <a:pt x="2102" y="1657"/>
                    <a:pt x="2102" y="1657"/>
                    <a:pt x="2102" y="1657"/>
                  </a:cubicBezTo>
                  <a:cubicBezTo>
                    <a:pt x="2115" y="1611"/>
                    <a:pt x="2115" y="1611"/>
                    <a:pt x="2115" y="1611"/>
                  </a:cubicBezTo>
                  <a:cubicBezTo>
                    <a:pt x="2158" y="1606"/>
                    <a:pt x="2158" y="1606"/>
                    <a:pt x="2158" y="1606"/>
                  </a:cubicBezTo>
                  <a:cubicBezTo>
                    <a:pt x="2216" y="1604"/>
                    <a:pt x="2216" y="1604"/>
                    <a:pt x="2216" y="1604"/>
                  </a:cubicBezTo>
                  <a:cubicBezTo>
                    <a:pt x="2261" y="1604"/>
                    <a:pt x="2261" y="1604"/>
                    <a:pt x="2261" y="1604"/>
                  </a:cubicBezTo>
                  <a:cubicBezTo>
                    <a:pt x="2327" y="1585"/>
                    <a:pt x="2327" y="1585"/>
                    <a:pt x="2327" y="1585"/>
                  </a:cubicBezTo>
                  <a:cubicBezTo>
                    <a:pt x="2365" y="1575"/>
                    <a:pt x="2365" y="1575"/>
                    <a:pt x="2365" y="1575"/>
                  </a:cubicBezTo>
                  <a:cubicBezTo>
                    <a:pt x="2405" y="1582"/>
                    <a:pt x="2405" y="1582"/>
                    <a:pt x="2405" y="1582"/>
                  </a:cubicBezTo>
                  <a:cubicBezTo>
                    <a:pt x="2428" y="1585"/>
                    <a:pt x="2428" y="1585"/>
                    <a:pt x="2428" y="1585"/>
                  </a:cubicBezTo>
                  <a:cubicBezTo>
                    <a:pt x="2461" y="1573"/>
                    <a:pt x="2461" y="1573"/>
                    <a:pt x="2461" y="1573"/>
                  </a:cubicBezTo>
                  <a:cubicBezTo>
                    <a:pt x="2500" y="1550"/>
                    <a:pt x="2500" y="1550"/>
                    <a:pt x="2500" y="1550"/>
                  </a:cubicBezTo>
                  <a:cubicBezTo>
                    <a:pt x="2552" y="1531"/>
                    <a:pt x="2552" y="1531"/>
                    <a:pt x="2552" y="1531"/>
                  </a:cubicBezTo>
                  <a:cubicBezTo>
                    <a:pt x="2594" y="1513"/>
                    <a:pt x="2594" y="1513"/>
                    <a:pt x="2594" y="1513"/>
                  </a:cubicBezTo>
                  <a:cubicBezTo>
                    <a:pt x="2632" y="1472"/>
                    <a:pt x="2632" y="1472"/>
                    <a:pt x="2632" y="1472"/>
                  </a:cubicBezTo>
                  <a:cubicBezTo>
                    <a:pt x="2658" y="1455"/>
                    <a:pt x="2658" y="1455"/>
                    <a:pt x="2658" y="1455"/>
                  </a:cubicBezTo>
                  <a:cubicBezTo>
                    <a:pt x="2667" y="1465"/>
                    <a:pt x="2667" y="1465"/>
                    <a:pt x="2667" y="1465"/>
                  </a:cubicBezTo>
                  <a:cubicBezTo>
                    <a:pt x="2686" y="1486"/>
                    <a:pt x="2686" y="1486"/>
                    <a:pt x="2686" y="1486"/>
                  </a:cubicBezTo>
                  <a:cubicBezTo>
                    <a:pt x="2717" y="1503"/>
                    <a:pt x="2717" y="1503"/>
                    <a:pt x="2717" y="1503"/>
                  </a:cubicBezTo>
                  <a:cubicBezTo>
                    <a:pt x="2728" y="1513"/>
                    <a:pt x="2728" y="1513"/>
                    <a:pt x="2728" y="1513"/>
                  </a:cubicBezTo>
                  <a:cubicBezTo>
                    <a:pt x="2796" y="1496"/>
                    <a:pt x="2796" y="1496"/>
                    <a:pt x="2796" y="1496"/>
                  </a:cubicBezTo>
                  <a:cubicBezTo>
                    <a:pt x="2827" y="1474"/>
                    <a:pt x="2827" y="1474"/>
                    <a:pt x="2827" y="1474"/>
                  </a:cubicBezTo>
                  <a:cubicBezTo>
                    <a:pt x="2886" y="1415"/>
                    <a:pt x="2886" y="1415"/>
                    <a:pt x="2886" y="1415"/>
                  </a:cubicBezTo>
                  <a:cubicBezTo>
                    <a:pt x="2912" y="1366"/>
                    <a:pt x="2912" y="1366"/>
                    <a:pt x="2912" y="1366"/>
                  </a:cubicBezTo>
                  <a:cubicBezTo>
                    <a:pt x="2931" y="1307"/>
                    <a:pt x="2931" y="1307"/>
                    <a:pt x="2931" y="1307"/>
                  </a:cubicBezTo>
                  <a:cubicBezTo>
                    <a:pt x="2975" y="1294"/>
                    <a:pt x="2975" y="1294"/>
                    <a:pt x="2975" y="1294"/>
                  </a:cubicBezTo>
                  <a:cubicBezTo>
                    <a:pt x="3004" y="1291"/>
                    <a:pt x="3004" y="1291"/>
                    <a:pt x="3004" y="1291"/>
                  </a:cubicBezTo>
                  <a:cubicBezTo>
                    <a:pt x="3034" y="1279"/>
                    <a:pt x="3034" y="1279"/>
                    <a:pt x="3034" y="1279"/>
                  </a:cubicBezTo>
                  <a:cubicBezTo>
                    <a:pt x="3045" y="1228"/>
                    <a:pt x="3045" y="1228"/>
                    <a:pt x="3045" y="1228"/>
                  </a:cubicBezTo>
                  <a:cubicBezTo>
                    <a:pt x="3038" y="1178"/>
                    <a:pt x="3038" y="1178"/>
                    <a:pt x="3038" y="1178"/>
                  </a:cubicBezTo>
                  <a:cubicBezTo>
                    <a:pt x="3017" y="1117"/>
                    <a:pt x="3017" y="1117"/>
                    <a:pt x="3017" y="1117"/>
                  </a:cubicBezTo>
                  <a:cubicBezTo>
                    <a:pt x="3004" y="1035"/>
                    <a:pt x="3004" y="1035"/>
                    <a:pt x="3004" y="1035"/>
                  </a:cubicBezTo>
                  <a:cubicBezTo>
                    <a:pt x="3018" y="976"/>
                    <a:pt x="3018" y="976"/>
                    <a:pt x="3018" y="976"/>
                  </a:cubicBezTo>
                  <a:cubicBezTo>
                    <a:pt x="3041" y="904"/>
                    <a:pt x="3041" y="904"/>
                    <a:pt x="3041" y="904"/>
                  </a:cubicBezTo>
                  <a:cubicBezTo>
                    <a:pt x="3055" y="836"/>
                    <a:pt x="3055" y="836"/>
                    <a:pt x="3055" y="836"/>
                  </a:cubicBezTo>
                  <a:cubicBezTo>
                    <a:pt x="3050" y="802"/>
                    <a:pt x="3050" y="802"/>
                    <a:pt x="3050" y="802"/>
                  </a:cubicBezTo>
                  <a:cubicBezTo>
                    <a:pt x="3031" y="765"/>
                    <a:pt x="3031" y="765"/>
                    <a:pt x="3031" y="765"/>
                  </a:cubicBezTo>
                  <a:cubicBezTo>
                    <a:pt x="3031" y="734"/>
                    <a:pt x="3031" y="734"/>
                    <a:pt x="3031" y="734"/>
                  </a:cubicBezTo>
                  <a:cubicBezTo>
                    <a:pt x="3046" y="695"/>
                    <a:pt x="3046" y="695"/>
                    <a:pt x="3046" y="695"/>
                  </a:cubicBezTo>
                  <a:cubicBezTo>
                    <a:pt x="3046" y="598"/>
                    <a:pt x="3046" y="598"/>
                    <a:pt x="3046" y="598"/>
                  </a:cubicBezTo>
                  <a:cubicBezTo>
                    <a:pt x="2984" y="595"/>
                    <a:pt x="2984" y="595"/>
                    <a:pt x="2984" y="595"/>
                  </a:cubicBezTo>
                  <a:cubicBezTo>
                    <a:pt x="2984" y="595"/>
                    <a:pt x="2929" y="596"/>
                    <a:pt x="2919" y="596"/>
                  </a:cubicBezTo>
                  <a:cubicBezTo>
                    <a:pt x="2909" y="596"/>
                    <a:pt x="2908" y="596"/>
                    <a:pt x="2908" y="596"/>
                  </a:cubicBezTo>
                  <a:cubicBezTo>
                    <a:pt x="2901" y="599"/>
                    <a:pt x="2901" y="599"/>
                    <a:pt x="2901" y="599"/>
                  </a:cubicBezTo>
                  <a:cubicBezTo>
                    <a:pt x="2869" y="609"/>
                    <a:pt x="2869" y="609"/>
                    <a:pt x="2869" y="609"/>
                  </a:cubicBezTo>
                  <a:cubicBezTo>
                    <a:pt x="2847" y="622"/>
                    <a:pt x="2847" y="622"/>
                    <a:pt x="2847" y="622"/>
                  </a:cubicBezTo>
                  <a:cubicBezTo>
                    <a:pt x="2833" y="655"/>
                    <a:pt x="2833" y="655"/>
                    <a:pt x="2833" y="655"/>
                  </a:cubicBezTo>
                  <a:cubicBezTo>
                    <a:pt x="2791" y="665"/>
                    <a:pt x="2791" y="665"/>
                    <a:pt x="2791" y="665"/>
                  </a:cubicBezTo>
                  <a:cubicBezTo>
                    <a:pt x="2774" y="619"/>
                    <a:pt x="2774" y="619"/>
                    <a:pt x="2774" y="619"/>
                  </a:cubicBezTo>
                  <a:cubicBezTo>
                    <a:pt x="2734" y="628"/>
                    <a:pt x="2734" y="628"/>
                    <a:pt x="2734" y="628"/>
                  </a:cubicBezTo>
                  <a:cubicBezTo>
                    <a:pt x="2701" y="620"/>
                    <a:pt x="2701" y="620"/>
                    <a:pt x="2701" y="620"/>
                  </a:cubicBezTo>
                  <a:cubicBezTo>
                    <a:pt x="2701" y="620"/>
                    <a:pt x="2697" y="615"/>
                    <a:pt x="2697" y="611"/>
                  </a:cubicBezTo>
                  <a:cubicBezTo>
                    <a:pt x="2697" y="608"/>
                    <a:pt x="2693" y="602"/>
                    <a:pt x="2693" y="599"/>
                  </a:cubicBezTo>
                  <a:cubicBezTo>
                    <a:pt x="2693" y="595"/>
                    <a:pt x="2701" y="560"/>
                    <a:pt x="2701" y="560"/>
                  </a:cubicBezTo>
                  <a:cubicBezTo>
                    <a:pt x="2701" y="531"/>
                    <a:pt x="2701" y="531"/>
                    <a:pt x="2701" y="531"/>
                  </a:cubicBezTo>
                  <a:cubicBezTo>
                    <a:pt x="2700" y="489"/>
                    <a:pt x="2700" y="489"/>
                    <a:pt x="2700" y="489"/>
                  </a:cubicBezTo>
                  <a:cubicBezTo>
                    <a:pt x="2681" y="482"/>
                    <a:pt x="2681" y="482"/>
                    <a:pt x="2681" y="482"/>
                  </a:cubicBezTo>
                  <a:cubicBezTo>
                    <a:pt x="2681" y="482"/>
                    <a:pt x="2642" y="472"/>
                    <a:pt x="2632" y="472"/>
                  </a:cubicBezTo>
                  <a:cubicBezTo>
                    <a:pt x="2622" y="472"/>
                    <a:pt x="2613" y="475"/>
                    <a:pt x="2613" y="475"/>
                  </a:cubicBezTo>
                  <a:cubicBezTo>
                    <a:pt x="2559" y="479"/>
                    <a:pt x="2559" y="479"/>
                    <a:pt x="2559" y="479"/>
                  </a:cubicBezTo>
                  <a:cubicBezTo>
                    <a:pt x="2559" y="479"/>
                    <a:pt x="2517" y="477"/>
                    <a:pt x="2514" y="477"/>
                  </a:cubicBezTo>
                  <a:cubicBezTo>
                    <a:pt x="2512" y="477"/>
                    <a:pt x="2490" y="477"/>
                    <a:pt x="2488" y="477"/>
                  </a:cubicBezTo>
                  <a:cubicBezTo>
                    <a:pt x="2486" y="477"/>
                    <a:pt x="2465" y="468"/>
                    <a:pt x="2465" y="468"/>
                  </a:cubicBezTo>
                  <a:cubicBezTo>
                    <a:pt x="2465" y="468"/>
                    <a:pt x="2460" y="461"/>
                    <a:pt x="2454" y="447"/>
                  </a:cubicBezTo>
                  <a:cubicBezTo>
                    <a:pt x="2448" y="433"/>
                    <a:pt x="2444" y="428"/>
                    <a:pt x="2446" y="413"/>
                  </a:cubicBezTo>
                  <a:cubicBezTo>
                    <a:pt x="2448" y="399"/>
                    <a:pt x="2455" y="396"/>
                    <a:pt x="2455" y="396"/>
                  </a:cubicBezTo>
                  <a:cubicBezTo>
                    <a:pt x="2455" y="396"/>
                    <a:pt x="2479" y="358"/>
                    <a:pt x="2483" y="356"/>
                  </a:cubicBezTo>
                  <a:cubicBezTo>
                    <a:pt x="2487" y="354"/>
                    <a:pt x="2463" y="347"/>
                    <a:pt x="2463" y="347"/>
                  </a:cubicBezTo>
                  <a:cubicBezTo>
                    <a:pt x="2463" y="347"/>
                    <a:pt x="2433" y="352"/>
                    <a:pt x="2424" y="354"/>
                  </a:cubicBezTo>
                  <a:cubicBezTo>
                    <a:pt x="2416" y="355"/>
                    <a:pt x="2396" y="361"/>
                    <a:pt x="2393" y="365"/>
                  </a:cubicBezTo>
                  <a:cubicBezTo>
                    <a:pt x="2390" y="368"/>
                    <a:pt x="2362" y="378"/>
                    <a:pt x="2361" y="381"/>
                  </a:cubicBezTo>
                  <a:cubicBezTo>
                    <a:pt x="2359" y="384"/>
                    <a:pt x="2358" y="396"/>
                    <a:pt x="2358" y="396"/>
                  </a:cubicBezTo>
                  <a:cubicBezTo>
                    <a:pt x="2358" y="396"/>
                    <a:pt x="2361" y="434"/>
                    <a:pt x="2361" y="438"/>
                  </a:cubicBezTo>
                  <a:cubicBezTo>
                    <a:pt x="2361" y="443"/>
                    <a:pt x="2365" y="461"/>
                    <a:pt x="2365" y="461"/>
                  </a:cubicBezTo>
                  <a:cubicBezTo>
                    <a:pt x="2365" y="461"/>
                    <a:pt x="2364" y="476"/>
                    <a:pt x="2363" y="478"/>
                  </a:cubicBezTo>
                  <a:cubicBezTo>
                    <a:pt x="2362" y="480"/>
                    <a:pt x="2372" y="508"/>
                    <a:pt x="2372" y="508"/>
                  </a:cubicBezTo>
                  <a:cubicBezTo>
                    <a:pt x="2388" y="543"/>
                    <a:pt x="2388" y="543"/>
                    <a:pt x="2388" y="543"/>
                  </a:cubicBezTo>
                  <a:cubicBezTo>
                    <a:pt x="2374" y="574"/>
                    <a:pt x="2374" y="574"/>
                    <a:pt x="2374" y="574"/>
                  </a:cubicBezTo>
                  <a:cubicBezTo>
                    <a:pt x="2348" y="587"/>
                    <a:pt x="2348" y="587"/>
                    <a:pt x="2348" y="587"/>
                  </a:cubicBezTo>
                  <a:cubicBezTo>
                    <a:pt x="2328" y="553"/>
                    <a:pt x="2328" y="553"/>
                    <a:pt x="2328" y="553"/>
                  </a:cubicBezTo>
                  <a:cubicBezTo>
                    <a:pt x="2308" y="510"/>
                    <a:pt x="2308" y="510"/>
                    <a:pt x="2308" y="510"/>
                  </a:cubicBezTo>
                  <a:cubicBezTo>
                    <a:pt x="2299" y="486"/>
                    <a:pt x="2299" y="486"/>
                    <a:pt x="2299" y="486"/>
                  </a:cubicBezTo>
                  <a:cubicBezTo>
                    <a:pt x="2281" y="454"/>
                    <a:pt x="2281" y="454"/>
                    <a:pt x="2281" y="454"/>
                  </a:cubicBezTo>
                  <a:cubicBezTo>
                    <a:pt x="2281" y="454"/>
                    <a:pt x="2277" y="432"/>
                    <a:pt x="2276" y="429"/>
                  </a:cubicBezTo>
                  <a:cubicBezTo>
                    <a:pt x="2275" y="426"/>
                    <a:pt x="2254" y="419"/>
                    <a:pt x="2251" y="418"/>
                  </a:cubicBezTo>
                  <a:cubicBezTo>
                    <a:pt x="2248" y="417"/>
                    <a:pt x="2220" y="414"/>
                    <a:pt x="2220" y="414"/>
                  </a:cubicBezTo>
                  <a:cubicBezTo>
                    <a:pt x="2196" y="438"/>
                    <a:pt x="2196" y="438"/>
                    <a:pt x="2196" y="438"/>
                  </a:cubicBezTo>
                  <a:cubicBezTo>
                    <a:pt x="2175" y="470"/>
                    <a:pt x="2175" y="470"/>
                    <a:pt x="2175" y="470"/>
                  </a:cubicBezTo>
                  <a:cubicBezTo>
                    <a:pt x="2149" y="477"/>
                    <a:pt x="2149" y="477"/>
                    <a:pt x="2149" y="477"/>
                  </a:cubicBezTo>
                  <a:cubicBezTo>
                    <a:pt x="2149" y="477"/>
                    <a:pt x="2125" y="446"/>
                    <a:pt x="2122" y="443"/>
                  </a:cubicBezTo>
                  <a:cubicBezTo>
                    <a:pt x="2119" y="440"/>
                    <a:pt x="2104" y="429"/>
                    <a:pt x="2097" y="420"/>
                  </a:cubicBezTo>
                  <a:cubicBezTo>
                    <a:pt x="2090" y="411"/>
                    <a:pt x="2092" y="416"/>
                    <a:pt x="2082" y="409"/>
                  </a:cubicBezTo>
                  <a:cubicBezTo>
                    <a:pt x="2072" y="402"/>
                    <a:pt x="2061" y="399"/>
                    <a:pt x="2061" y="399"/>
                  </a:cubicBezTo>
                  <a:cubicBezTo>
                    <a:pt x="2032" y="395"/>
                    <a:pt x="2032" y="395"/>
                    <a:pt x="2032" y="395"/>
                  </a:cubicBezTo>
                  <a:cubicBezTo>
                    <a:pt x="1998" y="387"/>
                    <a:pt x="1998" y="387"/>
                    <a:pt x="1998" y="387"/>
                  </a:cubicBezTo>
                  <a:cubicBezTo>
                    <a:pt x="1963" y="365"/>
                    <a:pt x="1963" y="365"/>
                    <a:pt x="1963" y="365"/>
                  </a:cubicBezTo>
                  <a:cubicBezTo>
                    <a:pt x="1940" y="399"/>
                    <a:pt x="1940" y="399"/>
                    <a:pt x="1940" y="399"/>
                  </a:cubicBezTo>
                  <a:cubicBezTo>
                    <a:pt x="1913" y="408"/>
                    <a:pt x="1913" y="408"/>
                    <a:pt x="1913" y="408"/>
                  </a:cubicBezTo>
                  <a:cubicBezTo>
                    <a:pt x="1913" y="408"/>
                    <a:pt x="1881" y="436"/>
                    <a:pt x="1877" y="439"/>
                  </a:cubicBezTo>
                  <a:cubicBezTo>
                    <a:pt x="1873" y="443"/>
                    <a:pt x="1842" y="460"/>
                    <a:pt x="1842" y="460"/>
                  </a:cubicBezTo>
                  <a:cubicBezTo>
                    <a:pt x="1825" y="498"/>
                    <a:pt x="1825" y="498"/>
                    <a:pt x="1825" y="498"/>
                  </a:cubicBezTo>
                  <a:cubicBezTo>
                    <a:pt x="1825" y="498"/>
                    <a:pt x="1790" y="495"/>
                    <a:pt x="1778" y="497"/>
                  </a:cubicBezTo>
                  <a:cubicBezTo>
                    <a:pt x="1766" y="499"/>
                    <a:pt x="1771" y="513"/>
                    <a:pt x="1771" y="513"/>
                  </a:cubicBezTo>
                  <a:cubicBezTo>
                    <a:pt x="1780" y="550"/>
                    <a:pt x="1780" y="550"/>
                    <a:pt x="1780" y="550"/>
                  </a:cubicBezTo>
                  <a:cubicBezTo>
                    <a:pt x="1749" y="556"/>
                    <a:pt x="1749" y="556"/>
                    <a:pt x="1749" y="556"/>
                  </a:cubicBezTo>
                  <a:cubicBezTo>
                    <a:pt x="1730" y="529"/>
                    <a:pt x="1730" y="529"/>
                    <a:pt x="1730" y="529"/>
                  </a:cubicBezTo>
                  <a:cubicBezTo>
                    <a:pt x="1712" y="490"/>
                    <a:pt x="1712" y="490"/>
                    <a:pt x="1712" y="490"/>
                  </a:cubicBezTo>
                  <a:cubicBezTo>
                    <a:pt x="1712" y="490"/>
                    <a:pt x="1709" y="480"/>
                    <a:pt x="1699" y="459"/>
                  </a:cubicBezTo>
                  <a:cubicBezTo>
                    <a:pt x="1689" y="438"/>
                    <a:pt x="1699" y="459"/>
                    <a:pt x="1696" y="458"/>
                  </a:cubicBezTo>
                  <a:cubicBezTo>
                    <a:pt x="1693" y="457"/>
                    <a:pt x="1667" y="442"/>
                    <a:pt x="1667" y="442"/>
                  </a:cubicBezTo>
                  <a:cubicBezTo>
                    <a:pt x="1651" y="401"/>
                    <a:pt x="1651" y="401"/>
                    <a:pt x="1651" y="401"/>
                  </a:cubicBezTo>
                  <a:cubicBezTo>
                    <a:pt x="1643" y="353"/>
                    <a:pt x="1643" y="353"/>
                    <a:pt x="1643" y="353"/>
                  </a:cubicBezTo>
                  <a:cubicBezTo>
                    <a:pt x="1618" y="293"/>
                    <a:pt x="1618" y="293"/>
                    <a:pt x="1618" y="293"/>
                  </a:cubicBezTo>
                  <a:cubicBezTo>
                    <a:pt x="1587" y="267"/>
                    <a:pt x="1587" y="267"/>
                    <a:pt x="1587" y="267"/>
                  </a:cubicBezTo>
                  <a:cubicBezTo>
                    <a:pt x="1559" y="227"/>
                    <a:pt x="1559" y="227"/>
                    <a:pt x="1559" y="227"/>
                  </a:cubicBezTo>
                  <a:cubicBezTo>
                    <a:pt x="1559" y="168"/>
                    <a:pt x="1559" y="168"/>
                    <a:pt x="1559" y="168"/>
                  </a:cubicBezTo>
                  <a:cubicBezTo>
                    <a:pt x="1559" y="168"/>
                    <a:pt x="1516" y="160"/>
                    <a:pt x="1513" y="159"/>
                  </a:cubicBezTo>
                  <a:cubicBezTo>
                    <a:pt x="1510" y="158"/>
                    <a:pt x="1499" y="121"/>
                    <a:pt x="1499" y="117"/>
                  </a:cubicBezTo>
                  <a:cubicBezTo>
                    <a:pt x="1499" y="114"/>
                    <a:pt x="1490" y="103"/>
                    <a:pt x="1490" y="103"/>
                  </a:cubicBezTo>
                  <a:cubicBezTo>
                    <a:pt x="1461" y="69"/>
                    <a:pt x="1461" y="69"/>
                    <a:pt x="1461" y="69"/>
                  </a:cubicBezTo>
                  <a:cubicBezTo>
                    <a:pt x="1469" y="0"/>
                    <a:pt x="1469" y="0"/>
                    <a:pt x="1469" y="0"/>
                  </a:cubicBezTo>
                  <a:cubicBezTo>
                    <a:pt x="1436" y="21"/>
                    <a:pt x="1436" y="21"/>
                    <a:pt x="1436" y="21"/>
                  </a:cubicBezTo>
                  <a:cubicBezTo>
                    <a:pt x="1392" y="54"/>
                    <a:pt x="1392" y="54"/>
                    <a:pt x="1392" y="54"/>
                  </a:cubicBezTo>
                  <a:cubicBezTo>
                    <a:pt x="1392" y="86"/>
                    <a:pt x="1392" y="86"/>
                    <a:pt x="1392" y="86"/>
                  </a:cubicBezTo>
                  <a:cubicBezTo>
                    <a:pt x="1354" y="86"/>
                    <a:pt x="1354" y="86"/>
                    <a:pt x="1354" y="86"/>
                  </a:cubicBezTo>
                  <a:cubicBezTo>
                    <a:pt x="1354" y="86"/>
                    <a:pt x="1337" y="59"/>
                    <a:pt x="1338" y="52"/>
                  </a:cubicBezTo>
                  <a:cubicBezTo>
                    <a:pt x="1340" y="46"/>
                    <a:pt x="1305" y="30"/>
                    <a:pt x="1305" y="30"/>
                  </a:cubicBezTo>
                  <a:cubicBezTo>
                    <a:pt x="1259" y="41"/>
                    <a:pt x="1259" y="41"/>
                    <a:pt x="1259" y="41"/>
                  </a:cubicBezTo>
                  <a:cubicBezTo>
                    <a:pt x="1192" y="72"/>
                    <a:pt x="1192" y="72"/>
                    <a:pt x="1192" y="72"/>
                  </a:cubicBezTo>
                  <a:cubicBezTo>
                    <a:pt x="1174" y="47"/>
                    <a:pt x="1174" y="47"/>
                    <a:pt x="1174" y="47"/>
                  </a:cubicBezTo>
                  <a:cubicBezTo>
                    <a:pt x="1148" y="11"/>
                    <a:pt x="1148" y="11"/>
                    <a:pt x="1148" y="11"/>
                  </a:cubicBezTo>
                  <a:cubicBezTo>
                    <a:pt x="1113" y="11"/>
                    <a:pt x="1113" y="11"/>
                    <a:pt x="1113" y="11"/>
                  </a:cubicBezTo>
                  <a:cubicBezTo>
                    <a:pt x="1105" y="41"/>
                    <a:pt x="1105" y="41"/>
                    <a:pt x="1105" y="41"/>
                  </a:cubicBezTo>
                  <a:cubicBezTo>
                    <a:pt x="1103" y="52"/>
                    <a:pt x="1103" y="52"/>
                    <a:pt x="1103" y="52"/>
                  </a:cubicBezTo>
                  <a:cubicBezTo>
                    <a:pt x="1091" y="81"/>
                    <a:pt x="1091" y="81"/>
                    <a:pt x="1091" y="81"/>
                  </a:cubicBezTo>
                  <a:cubicBezTo>
                    <a:pt x="1080" y="90"/>
                    <a:pt x="1080" y="90"/>
                    <a:pt x="1080" y="90"/>
                  </a:cubicBezTo>
                  <a:cubicBezTo>
                    <a:pt x="1047" y="128"/>
                    <a:pt x="1047" y="128"/>
                    <a:pt x="1047" y="128"/>
                  </a:cubicBezTo>
                  <a:cubicBezTo>
                    <a:pt x="1037" y="156"/>
                    <a:pt x="1037" y="156"/>
                    <a:pt x="1037" y="156"/>
                  </a:cubicBezTo>
                  <a:cubicBezTo>
                    <a:pt x="1045" y="233"/>
                    <a:pt x="1045" y="233"/>
                    <a:pt x="1045" y="233"/>
                  </a:cubicBezTo>
                  <a:cubicBezTo>
                    <a:pt x="1019" y="208"/>
                    <a:pt x="1019" y="208"/>
                    <a:pt x="1019" y="208"/>
                  </a:cubicBezTo>
                  <a:cubicBezTo>
                    <a:pt x="975" y="178"/>
                    <a:pt x="975" y="178"/>
                    <a:pt x="975" y="178"/>
                  </a:cubicBezTo>
                  <a:cubicBezTo>
                    <a:pt x="935" y="162"/>
                    <a:pt x="935" y="162"/>
                    <a:pt x="935" y="162"/>
                  </a:cubicBezTo>
                  <a:cubicBezTo>
                    <a:pt x="895" y="142"/>
                    <a:pt x="895" y="142"/>
                    <a:pt x="895" y="142"/>
                  </a:cubicBezTo>
                  <a:cubicBezTo>
                    <a:pt x="839" y="112"/>
                    <a:pt x="839" y="112"/>
                    <a:pt x="839" y="112"/>
                  </a:cubicBezTo>
                  <a:cubicBezTo>
                    <a:pt x="835" y="123"/>
                    <a:pt x="835" y="123"/>
                    <a:pt x="835" y="123"/>
                  </a:cubicBezTo>
                  <a:cubicBezTo>
                    <a:pt x="828" y="154"/>
                    <a:pt x="828" y="154"/>
                    <a:pt x="828" y="154"/>
                  </a:cubicBezTo>
                  <a:cubicBezTo>
                    <a:pt x="808" y="175"/>
                    <a:pt x="808" y="175"/>
                    <a:pt x="808" y="175"/>
                  </a:cubicBezTo>
                  <a:cubicBezTo>
                    <a:pt x="807" y="231"/>
                    <a:pt x="807" y="231"/>
                    <a:pt x="807" y="231"/>
                  </a:cubicBezTo>
                  <a:cubicBezTo>
                    <a:pt x="795" y="240"/>
                    <a:pt x="795" y="240"/>
                    <a:pt x="795" y="240"/>
                  </a:cubicBezTo>
                  <a:cubicBezTo>
                    <a:pt x="786" y="223"/>
                    <a:pt x="786" y="223"/>
                    <a:pt x="786" y="223"/>
                  </a:cubicBezTo>
                  <a:cubicBezTo>
                    <a:pt x="762" y="181"/>
                    <a:pt x="762" y="181"/>
                    <a:pt x="762" y="181"/>
                  </a:cubicBezTo>
                  <a:cubicBezTo>
                    <a:pt x="758" y="174"/>
                    <a:pt x="758" y="174"/>
                    <a:pt x="758" y="174"/>
                  </a:cubicBezTo>
                  <a:cubicBezTo>
                    <a:pt x="717" y="183"/>
                    <a:pt x="717" y="183"/>
                    <a:pt x="717" y="183"/>
                  </a:cubicBezTo>
                  <a:cubicBezTo>
                    <a:pt x="708" y="163"/>
                    <a:pt x="708" y="163"/>
                    <a:pt x="708" y="163"/>
                  </a:cubicBezTo>
                  <a:cubicBezTo>
                    <a:pt x="728" y="101"/>
                    <a:pt x="728" y="101"/>
                    <a:pt x="728" y="101"/>
                  </a:cubicBezTo>
                  <a:cubicBezTo>
                    <a:pt x="701" y="90"/>
                    <a:pt x="701" y="90"/>
                    <a:pt x="701" y="90"/>
                  </a:cubicBezTo>
                  <a:cubicBezTo>
                    <a:pt x="664" y="107"/>
                    <a:pt x="664" y="107"/>
                    <a:pt x="664" y="107"/>
                  </a:cubicBezTo>
                  <a:cubicBezTo>
                    <a:pt x="647" y="114"/>
                    <a:pt x="647" y="114"/>
                    <a:pt x="647" y="114"/>
                  </a:cubicBezTo>
                  <a:cubicBezTo>
                    <a:pt x="614" y="125"/>
                    <a:pt x="614" y="125"/>
                    <a:pt x="614" y="125"/>
                  </a:cubicBezTo>
                  <a:cubicBezTo>
                    <a:pt x="606" y="96"/>
                    <a:pt x="606" y="96"/>
                    <a:pt x="606" y="96"/>
                  </a:cubicBezTo>
                  <a:cubicBezTo>
                    <a:pt x="564" y="90"/>
                    <a:pt x="564" y="90"/>
                    <a:pt x="564" y="90"/>
                  </a:cubicBezTo>
                  <a:cubicBezTo>
                    <a:pt x="554" y="115"/>
                    <a:pt x="554" y="115"/>
                    <a:pt x="554" y="115"/>
                  </a:cubicBezTo>
                  <a:cubicBezTo>
                    <a:pt x="514" y="126"/>
                    <a:pt x="514" y="126"/>
                    <a:pt x="514" y="126"/>
                  </a:cubicBezTo>
                  <a:cubicBezTo>
                    <a:pt x="508" y="152"/>
                    <a:pt x="508" y="152"/>
                    <a:pt x="508" y="152"/>
                  </a:cubicBezTo>
                  <a:cubicBezTo>
                    <a:pt x="495" y="162"/>
                    <a:pt x="495" y="162"/>
                    <a:pt x="495" y="162"/>
                  </a:cubicBezTo>
                  <a:cubicBezTo>
                    <a:pt x="446" y="154"/>
                    <a:pt x="446" y="154"/>
                    <a:pt x="446" y="154"/>
                  </a:cubicBezTo>
                  <a:cubicBezTo>
                    <a:pt x="429" y="144"/>
                    <a:pt x="429" y="144"/>
                    <a:pt x="429" y="144"/>
                  </a:cubicBezTo>
                  <a:cubicBezTo>
                    <a:pt x="419" y="128"/>
                    <a:pt x="419" y="128"/>
                    <a:pt x="419" y="128"/>
                  </a:cubicBezTo>
                  <a:cubicBezTo>
                    <a:pt x="416" y="123"/>
                    <a:pt x="416" y="123"/>
                    <a:pt x="416" y="123"/>
                  </a:cubicBezTo>
                  <a:cubicBezTo>
                    <a:pt x="388" y="115"/>
                    <a:pt x="388" y="115"/>
                    <a:pt x="388" y="115"/>
                  </a:cubicBezTo>
                  <a:cubicBezTo>
                    <a:pt x="376" y="119"/>
                    <a:pt x="376" y="119"/>
                    <a:pt x="376" y="119"/>
                  </a:cubicBezTo>
                  <a:cubicBezTo>
                    <a:pt x="374" y="127"/>
                    <a:pt x="374" y="127"/>
                    <a:pt x="374" y="127"/>
                  </a:cubicBezTo>
                  <a:cubicBezTo>
                    <a:pt x="374" y="148"/>
                    <a:pt x="374" y="148"/>
                    <a:pt x="374" y="148"/>
                  </a:cubicBezTo>
                  <a:cubicBezTo>
                    <a:pt x="357" y="157"/>
                    <a:pt x="357" y="157"/>
                    <a:pt x="357" y="157"/>
                  </a:cubicBezTo>
                  <a:cubicBezTo>
                    <a:pt x="309" y="163"/>
                    <a:pt x="309" y="163"/>
                    <a:pt x="309" y="163"/>
                  </a:cubicBezTo>
                  <a:cubicBezTo>
                    <a:pt x="278" y="157"/>
                    <a:pt x="278" y="157"/>
                    <a:pt x="278" y="157"/>
                  </a:cubicBezTo>
                  <a:cubicBezTo>
                    <a:pt x="262" y="178"/>
                    <a:pt x="262" y="178"/>
                    <a:pt x="262" y="178"/>
                  </a:cubicBezTo>
                  <a:cubicBezTo>
                    <a:pt x="279" y="198"/>
                    <a:pt x="279" y="198"/>
                    <a:pt x="279" y="198"/>
                  </a:cubicBezTo>
                  <a:cubicBezTo>
                    <a:pt x="275" y="215"/>
                    <a:pt x="275" y="215"/>
                    <a:pt x="275" y="215"/>
                  </a:cubicBezTo>
                  <a:cubicBezTo>
                    <a:pt x="256" y="223"/>
                    <a:pt x="256" y="223"/>
                    <a:pt x="256" y="223"/>
                  </a:cubicBezTo>
                  <a:cubicBezTo>
                    <a:pt x="236" y="214"/>
                    <a:pt x="236" y="214"/>
                    <a:pt x="236" y="214"/>
                  </a:cubicBezTo>
                  <a:cubicBezTo>
                    <a:pt x="209" y="198"/>
                    <a:pt x="209" y="198"/>
                    <a:pt x="209" y="198"/>
                  </a:cubicBezTo>
                  <a:cubicBezTo>
                    <a:pt x="214" y="224"/>
                    <a:pt x="214" y="224"/>
                    <a:pt x="214" y="224"/>
                  </a:cubicBezTo>
                  <a:cubicBezTo>
                    <a:pt x="207" y="231"/>
                    <a:pt x="207" y="231"/>
                    <a:pt x="207" y="231"/>
                  </a:cubicBezTo>
                  <a:cubicBezTo>
                    <a:pt x="177" y="230"/>
                    <a:pt x="177" y="230"/>
                    <a:pt x="177" y="230"/>
                  </a:cubicBezTo>
                  <a:cubicBezTo>
                    <a:pt x="149" y="217"/>
                    <a:pt x="149" y="217"/>
                    <a:pt x="149" y="217"/>
                  </a:cubicBezTo>
                  <a:cubicBezTo>
                    <a:pt x="137" y="217"/>
                    <a:pt x="137" y="217"/>
                    <a:pt x="137" y="217"/>
                  </a:cubicBezTo>
                  <a:cubicBezTo>
                    <a:pt x="118" y="223"/>
                    <a:pt x="118" y="223"/>
                    <a:pt x="118" y="223"/>
                  </a:cubicBezTo>
                  <a:cubicBezTo>
                    <a:pt x="79" y="223"/>
                    <a:pt x="79" y="223"/>
                    <a:pt x="79" y="223"/>
                  </a:cubicBezTo>
                  <a:cubicBezTo>
                    <a:pt x="64" y="232"/>
                    <a:pt x="64" y="232"/>
                    <a:pt x="64" y="232"/>
                  </a:cubicBezTo>
                  <a:cubicBezTo>
                    <a:pt x="43" y="253"/>
                    <a:pt x="43" y="253"/>
                    <a:pt x="43" y="253"/>
                  </a:cubicBezTo>
                  <a:cubicBezTo>
                    <a:pt x="50" y="284"/>
                    <a:pt x="50" y="284"/>
                    <a:pt x="50" y="284"/>
                  </a:cubicBezTo>
                  <a:cubicBezTo>
                    <a:pt x="64" y="317"/>
                    <a:pt x="64" y="317"/>
                    <a:pt x="64" y="317"/>
                  </a:cubicBezTo>
                  <a:cubicBezTo>
                    <a:pt x="50" y="331"/>
                    <a:pt x="50" y="331"/>
                    <a:pt x="50" y="331"/>
                  </a:cubicBezTo>
                  <a:cubicBezTo>
                    <a:pt x="20" y="331"/>
                    <a:pt x="20" y="331"/>
                    <a:pt x="20" y="331"/>
                  </a:cubicBezTo>
                  <a:cubicBezTo>
                    <a:pt x="11" y="351"/>
                    <a:pt x="11" y="351"/>
                    <a:pt x="11" y="351"/>
                  </a:cubicBezTo>
                  <a:cubicBezTo>
                    <a:pt x="0" y="387"/>
                    <a:pt x="0" y="387"/>
                    <a:pt x="0" y="387"/>
                  </a:cubicBezTo>
                  <a:cubicBezTo>
                    <a:pt x="16" y="411"/>
                    <a:pt x="16" y="411"/>
                    <a:pt x="16" y="411"/>
                  </a:cubicBezTo>
                  <a:cubicBezTo>
                    <a:pt x="27" y="432"/>
                    <a:pt x="27" y="432"/>
                    <a:pt x="27" y="432"/>
                  </a:cubicBezTo>
                  <a:cubicBezTo>
                    <a:pt x="23" y="459"/>
                    <a:pt x="23" y="459"/>
                    <a:pt x="23" y="459"/>
                  </a:cubicBezTo>
                  <a:cubicBezTo>
                    <a:pt x="36" y="466"/>
                    <a:pt x="36" y="466"/>
                    <a:pt x="36" y="466"/>
                  </a:cubicBezTo>
                  <a:cubicBezTo>
                    <a:pt x="67" y="445"/>
                    <a:pt x="67" y="445"/>
                    <a:pt x="67" y="445"/>
                  </a:cubicBezTo>
                  <a:cubicBezTo>
                    <a:pt x="92" y="447"/>
                    <a:pt x="92" y="447"/>
                    <a:pt x="92" y="447"/>
                  </a:cubicBezTo>
                  <a:cubicBezTo>
                    <a:pt x="132" y="452"/>
                    <a:pt x="132" y="452"/>
                    <a:pt x="132" y="452"/>
                  </a:cubicBezTo>
                  <a:cubicBezTo>
                    <a:pt x="172" y="461"/>
                    <a:pt x="172" y="461"/>
                    <a:pt x="172" y="461"/>
                  </a:cubicBezTo>
                  <a:cubicBezTo>
                    <a:pt x="205" y="465"/>
                    <a:pt x="205" y="465"/>
                    <a:pt x="205" y="465"/>
                  </a:cubicBezTo>
                  <a:cubicBezTo>
                    <a:pt x="205" y="465"/>
                    <a:pt x="226" y="456"/>
                    <a:pt x="233" y="448"/>
                  </a:cubicBezTo>
                  <a:cubicBezTo>
                    <a:pt x="240" y="440"/>
                    <a:pt x="246" y="440"/>
                    <a:pt x="246" y="440"/>
                  </a:cubicBezTo>
                  <a:cubicBezTo>
                    <a:pt x="246" y="440"/>
                    <a:pt x="298" y="440"/>
                    <a:pt x="315" y="440"/>
                  </a:cubicBezTo>
                  <a:cubicBezTo>
                    <a:pt x="333" y="440"/>
                    <a:pt x="324" y="462"/>
                    <a:pt x="324" y="462"/>
                  </a:cubicBezTo>
                  <a:cubicBezTo>
                    <a:pt x="305" y="489"/>
                    <a:pt x="305" y="489"/>
                    <a:pt x="305" y="489"/>
                  </a:cubicBezTo>
                  <a:cubicBezTo>
                    <a:pt x="319" y="503"/>
                    <a:pt x="319" y="503"/>
                    <a:pt x="319" y="503"/>
                  </a:cubicBezTo>
                  <a:cubicBezTo>
                    <a:pt x="336" y="510"/>
                    <a:pt x="336" y="510"/>
                    <a:pt x="336" y="510"/>
                  </a:cubicBezTo>
                  <a:cubicBezTo>
                    <a:pt x="378" y="515"/>
                    <a:pt x="378" y="515"/>
                    <a:pt x="378" y="515"/>
                  </a:cubicBezTo>
                  <a:cubicBezTo>
                    <a:pt x="378" y="515"/>
                    <a:pt x="421" y="548"/>
                    <a:pt x="426" y="552"/>
                  </a:cubicBezTo>
                  <a:cubicBezTo>
                    <a:pt x="431" y="556"/>
                    <a:pt x="445" y="572"/>
                    <a:pt x="445" y="572"/>
                  </a:cubicBezTo>
                  <a:cubicBezTo>
                    <a:pt x="478" y="616"/>
                    <a:pt x="478" y="616"/>
                    <a:pt x="478" y="616"/>
                  </a:cubicBezTo>
                  <a:cubicBezTo>
                    <a:pt x="478" y="616"/>
                    <a:pt x="469" y="626"/>
                    <a:pt x="466" y="628"/>
                  </a:cubicBezTo>
                  <a:cubicBezTo>
                    <a:pt x="463" y="630"/>
                    <a:pt x="438" y="631"/>
                    <a:pt x="438" y="631"/>
                  </a:cubicBezTo>
                  <a:cubicBezTo>
                    <a:pt x="437" y="640"/>
                    <a:pt x="437" y="640"/>
                    <a:pt x="437" y="640"/>
                  </a:cubicBezTo>
                  <a:cubicBezTo>
                    <a:pt x="447" y="674"/>
                    <a:pt x="447" y="674"/>
                    <a:pt x="447" y="674"/>
                  </a:cubicBezTo>
                  <a:cubicBezTo>
                    <a:pt x="447" y="674"/>
                    <a:pt x="425" y="665"/>
                    <a:pt x="417" y="661"/>
                  </a:cubicBezTo>
                  <a:cubicBezTo>
                    <a:pt x="409" y="657"/>
                    <a:pt x="391" y="644"/>
                    <a:pt x="391" y="644"/>
                  </a:cubicBezTo>
                  <a:cubicBezTo>
                    <a:pt x="361" y="623"/>
                    <a:pt x="361" y="623"/>
                    <a:pt x="361" y="623"/>
                  </a:cubicBezTo>
                  <a:cubicBezTo>
                    <a:pt x="339" y="607"/>
                    <a:pt x="339" y="607"/>
                    <a:pt x="339" y="607"/>
                  </a:cubicBezTo>
                  <a:cubicBezTo>
                    <a:pt x="306" y="602"/>
                    <a:pt x="306" y="602"/>
                    <a:pt x="306" y="602"/>
                  </a:cubicBezTo>
                  <a:cubicBezTo>
                    <a:pt x="269" y="591"/>
                    <a:pt x="269" y="591"/>
                    <a:pt x="269" y="591"/>
                  </a:cubicBezTo>
                  <a:cubicBezTo>
                    <a:pt x="220" y="572"/>
                    <a:pt x="220" y="572"/>
                    <a:pt x="220" y="572"/>
                  </a:cubicBezTo>
                  <a:cubicBezTo>
                    <a:pt x="184" y="578"/>
                    <a:pt x="184" y="578"/>
                    <a:pt x="184" y="578"/>
                  </a:cubicBezTo>
                  <a:cubicBezTo>
                    <a:pt x="170" y="598"/>
                    <a:pt x="170" y="598"/>
                    <a:pt x="170" y="598"/>
                  </a:cubicBezTo>
                  <a:cubicBezTo>
                    <a:pt x="170" y="598"/>
                    <a:pt x="154" y="615"/>
                    <a:pt x="151" y="616"/>
                  </a:cubicBezTo>
                  <a:cubicBezTo>
                    <a:pt x="148" y="617"/>
                    <a:pt x="146" y="644"/>
                    <a:pt x="146" y="644"/>
                  </a:cubicBezTo>
                  <a:cubicBezTo>
                    <a:pt x="157" y="665"/>
                    <a:pt x="157" y="665"/>
                    <a:pt x="157" y="665"/>
                  </a:cubicBezTo>
                  <a:cubicBezTo>
                    <a:pt x="157" y="665"/>
                    <a:pt x="174" y="648"/>
                    <a:pt x="178" y="647"/>
                  </a:cubicBezTo>
                  <a:cubicBezTo>
                    <a:pt x="181" y="646"/>
                    <a:pt x="194" y="626"/>
                    <a:pt x="194" y="626"/>
                  </a:cubicBezTo>
                  <a:cubicBezTo>
                    <a:pt x="252" y="632"/>
                    <a:pt x="252" y="632"/>
                    <a:pt x="252" y="632"/>
                  </a:cubicBezTo>
                  <a:cubicBezTo>
                    <a:pt x="270" y="646"/>
                    <a:pt x="270" y="646"/>
                    <a:pt x="270" y="646"/>
                  </a:cubicBezTo>
                  <a:cubicBezTo>
                    <a:pt x="340" y="665"/>
                    <a:pt x="340" y="665"/>
                    <a:pt x="340" y="665"/>
                  </a:cubicBezTo>
                  <a:cubicBezTo>
                    <a:pt x="349" y="687"/>
                    <a:pt x="349" y="687"/>
                    <a:pt x="349" y="687"/>
                  </a:cubicBezTo>
                  <a:cubicBezTo>
                    <a:pt x="347" y="713"/>
                    <a:pt x="347" y="713"/>
                    <a:pt x="347" y="713"/>
                  </a:cubicBezTo>
                  <a:cubicBezTo>
                    <a:pt x="350" y="743"/>
                    <a:pt x="350" y="743"/>
                    <a:pt x="350" y="743"/>
                  </a:cubicBezTo>
                  <a:cubicBezTo>
                    <a:pt x="367" y="758"/>
                    <a:pt x="367" y="758"/>
                    <a:pt x="367" y="758"/>
                  </a:cubicBezTo>
                  <a:cubicBezTo>
                    <a:pt x="376" y="771"/>
                    <a:pt x="376" y="771"/>
                    <a:pt x="376" y="771"/>
                  </a:cubicBezTo>
                  <a:cubicBezTo>
                    <a:pt x="390" y="791"/>
                    <a:pt x="390" y="791"/>
                    <a:pt x="390" y="791"/>
                  </a:cubicBezTo>
                  <a:cubicBezTo>
                    <a:pt x="374" y="796"/>
                    <a:pt x="374" y="796"/>
                    <a:pt x="374" y="796"/>
                  </a:cubicBezTo>
                  <a:cubicBezTo>
                    <a:pt x="332" y="809"/>
                    <a:pt x="332" y="809"/>
                    <a:pt x="332" y="809"/>
                  </a:cubicBezTo>
                  <a:cubicBezTo>
                    <a:pt x="334" y="828"/>
                    <a:pt x="334" y="828"/>
                    <a:pt x="334" y="828"/>
                  </a:cubicBezTo>
                  <a:cubicBezTo>
                    <a:pt x="303" y="830"/>
                    <a:pt x="303" y="830"/>
                    <a:pt x="303" y="830"/>
                  </a:cubicBezTo>
                  <a:cubicBezTo>
                    <a:pt x="254" y="803"/>
                    <a:pt x="254" y="803"/>
                    <a:pt x="254" y="803"/>
                  </a:cubicBezTo>
                  <a:cubicBezTo>
                    <a:pt x="208" y="803"/>
                    <a:pt x="208" y="803"/>
                    <a:pt x="208" y="803"/>
                  </a:cubicBezTo>
                  <a:cubicBezTo>
                    <a:pt x="189" y="803"/>
                    <a:pt x="189" y="803"/>
                    <a:pt x="189" y="803"/>
                  </a:cubicBezTo>
                  <a:cubicBezTo>
                    <a:pt x="161" y="803"/>
                    <a:pt x="161" y="803"/>
                    <a:pt x="161" y="803"/>
                  </a:cubicBezTo>
                  <a:cubicBezTo>
                    <a:pt x="132" y="810"/>
                    <a:pt x="132" y="810"/>
                    <a:pt x="132" y="810"/>
                  </a:cubicBezTo>
                  <a:cubicBezTo>
                    <a:pt x="108" y="820"/>
                    <a:pt x="108" y="820"/>
                    <a:pt x="108" y="820"/>
                  </a:cubicBezTo>
                  <a:cubicBezTo>
                    <a:pt x="95" y="830"/>
                    <a:pt x="95" y="830"/>
                    <a:pt x="95" y="830"/>
                  </a:cubicBezTo>
                  <a:cubicBezTo>
                    <a:pt x="67" y="830"/>
                    <a:pt x="67" y="830"/>
                    <a:pt x="67" y="830"/>
                  </a:cubicBezTo>
                  <a:cubicBezTo>
                    <a:pt x="32" y="830"/>
                    <a:pt x="32" y="830"/>
                    <a:pt x="32" y="830"/>
                  </a:cubicBezTo>
                  <a:cubicBezTo>
                    <a:pt x="4" y="839"/>
                    <a:pt x="4" y="839"/>
                    <a:pt x="4" y="839"/>
                  </a:cubicBezTo>
                  <a:cubicBezTo>
                    <a:pt x="4" y="860"/>
                    <a:pt x="4" y="860"/>
                    <a:pt x="4" y="860"/>
                  </a:cubicBezTo>
                  <a:cubicBezTo>
                    <a:pt x="32" y="876"/>
                    <a:pt x="32" y="876"/>
                    <a:pt x="32" y="876"/>
                  </a:cubicBezTo>
                  <a:cubicBezTo>
                    <a:pt x="69" y="893"/>
                    <a:pt x="69" y="893"/>
                    <a:pt x="69" y="893"/>
                  </a:cubicBezTo>
                  <a:cubicBezTo>
                    <a:pt x="96" y="895"/>
                    <a:pt x="96" y="895"/>
                    <a:pt x="96" y="895"/>
                  </a:cubicBezTo>
                  <a:cubicBezTo>
                    <a:pt x="96" y="860"/>
                    <a:pt x="96" y="860"/>
                    <a:pt x="96" y="860"/>
                  </a:cubicBezTo>
                  <a:cubicBezTo>
                    <a:pt x="120" y="854"/>
                    <a:pt x="120" y="854"/>
                    <a:pt x="120" y="854"/>
                  </a:cubicBezTo>
                  <a:cubicBezTo>
                    <a:pt x="190" y="894"/>
                    <a:pt x="190" y="894"/>
                    <a:pt x="190" y="894"/>
                  </a:cubicBezTo>
                  <a:cubicBezTo>
                    <a:pt x="218" y="917"/>
                    <a:pt x="218" y="917"/>
                    <a:pt x="218" y="917"/>
                  </a:cubicBezTo>
                  <a:cubicBezTo>
                    <a:pt x="223" y="941"/>
                    <a:pt x="223" y="941"/>
                    <a:pt x="223" y="941"/>
                  </a:cubicBezTo>
                  <a:cubicBezTo>
                    <a:pt x="256" y="988"/>
                    <a:pt x="256" y="988"/>
                    <a:pt x="256" y="988"/>
                  </a:cubicBezTo>
                  <a:cubicBezTo>
                    <a:pt x="271" y="1038"/>
                    <a:pt x="271" y="1038"/>
                    <a:pt x="271" y="1038"/>
                  </a:cubicBezTo>
                  <a:cubicBezTo>
                    <a:pt x="288" y="1087"/>
                    <a:pt x="288" y="1087"/>
                    <a:pt x="288" y="1087"/>
                  </a:cubicBezTo>
                  <a:cubicBezTo>
                    <a:pt x="278" y="1126"/>
                    <a:pt x="278" y="1126"/>
                    <a:pt x="278" y="1126"/>
                  </a:cubicBezTo>
                  <a:cubicBezTo>
                    <a:pt x="266" y="1131"/>
                    <a:pt x="266" y="1131"/>
                    <a:pt x="266" y="1131"/>
                  </a:cubicBezTo>
                  <a:cubicBezTo>
                    <a:pt x="242" y="1136"/>
                    <a:pt x="242" y="1136"/>
                    <a:pt x="242" y="1136"/>
                  </a:cubicBezTo>
                  <a:cubicBezTo>
                    <a:pt x="242" y="1155"/>
                    <a:pt x="242" y="1155"/>
                    <a:pt x="242" y="1155"/>
                  </a:cubicBezTo>
                  <a:cubicBezTo>
                    <a:pt x="242" y="1179"/>
                    <a:pt x="242" y="1179"/>
                    <a:pt x="242" y="1179"/>
                  </a:cubicBezTo>
                  <a:cubicBezTo>
                    <a:pt x="242" y="1198"/>
                    <a:pt x="242" y="1198"/>
                    <a:pt x="242" y="1198"/>
                  </a:cubicBezTo>
                  <a:cubicBezTo>
                    <a:pt x="332" y="1195"/>
                    <a:pt x="332" y="1195"/>
                    <a:pt x="332" y="1195"/>
                  </a:cubicBezTo>
                  <a:cubicBezTo>
                    <a:pt x="371" y="1191"/>
                    <a:pt x="371" y="1191"/>
                    <a:pt x="371" y="1191"/>
                  </a:cubicBezTo>
                  <a:cubicBezTo>
                    <a:pt x="385" y="1182"/>
                    <a:pt x="385" y="1182"/>
                    <a:pt x="385" y="1182"/>
                  </a:cubicBezTo>
                  <a:cubicBezTo>
                    <a:pt x="385" y="1143"/>
                    <a:pt x="385" y="1143"/>
                    <a:pt x="385" y="1143"/>
                  </a:cubicBezTo>
                  <a:cubicBezTo>
                    <a:pt x="385" y="1109"/>
                    <a:pt x="385" y="1109"/>
                    <a:pt x="385" y="1109"/>
                  </a:cubicBezTo>
                  <a:cubicBezTo>
                    <a:pt x="398" y="1080"/>
                    <a:pt x="398" y="1080"/>
                    <a:pt x="398" y="1080"/>
                  </a:cubicBezTo>
                  <a:cubicBezTo>
                    <a:pt x="436" y="1086"/>
                    <a:pt x="436" y="1086"/>
                    <a:pt x="436" y="1086"/>
                  </a:cubicBezTo>
                  <a:cubicBezTo>
                    <a:pt x="436" y="1051"/>
                    <a:pt x="436" y="1051"/>
                    <a:pt x="436" y="1051"/>
                  </a:cubicBezTo>
                  <a:cubicBezTo>
                    <a:pt x="454" y="1039"/>
                    <a:pt x="454" y="1039"/>
                    <a:pt x="454" y="1039"/>
                  </a:cubicBezTo>
                  <a:cubicBezTo>
                    <a:pt x="470" y="1022"/>
                    <a:pt x="470" y="1022"/>
                    <a:pt x="470" y="1022"/>
                  </a:cubicBezTo>
                  <a:cubicBezTo>
                    <a:pt x="503" y="1014"/>
                    <a:pt x="503" y="1014"/>
                    <a:pt x="503" y="1014"/>
                  </a:cubicBezTo>
                  <a:cubicBezTo>
                    <a:pt x="504" y="1032"/>
                    <a:pt x="504" y="1032"/>
                    <a:pt x="504" y="1032"/>
                  </a:cubicBezTo>
                  <a:cubicBezTo>
                    <a:pt x="491" y="1088"/>
                    <a:pt x="491" y="1088"/>
                    <a:pt x="491" y="1088"/>
                  </a:cubicBezTo>
                  <a:cubicBezTo>
                    <a:pt x="491" y="1106"/>
                    <a:pt x="491" y="1106"/>
                    <a:pt x="491" y="1106"/>
                  </a:cubicBezTo>
                  <a:cubicBezTo>
                    <a:pt x="520" y="1123"/>
                    <a:pt x="520" y="1123"/>
                    <a:pt x="520" y="1123"/>
                  </a:cubicBezTo>
                  <a:cubicBezTo>
                    <a:pt x="555" y="1122"/>
                    <a:pt x="555" y="1122"/>
                    <a:pt x="555" y="1122"/>
                  </a:cubicBezTo>
                  <a:cubicBezTo>
                    <a:pt x="555" y="1097"/>
                    <a:pt x="555" y="1097"/>
                    <a:pt x="555" y="1097"/>
                  </a:cubicBezTo>
                  <a:cubicBezTo>
                    <a:pt x="555" y="1071"/>
                    <a:pt x="555" y="1071"/>
                    <a:pt x="555" y="1071"/>
                  </a:cubicBezTo>
                  <a:cubicBezTo>
                    <a:pt x="581" y="1077"/>
                    <a:pt x="581" y="1077"/>
                    <a:pt x="581" y="1077"/>
                  </a:cubicBezTo>
                  <a:cubicBezTo>
                    <a:pt x="601" y="1105"/>
                    <a:pt x="601" y="1105"/>
                    <a:pt x="601" y="1105"/>
                  </a:cubicBezTo>
                  <a:cubicBezTo>
                    <a:pt x="638" y="1126"/>
                    <a:pt x="638" y="1126"/>
                    <a:pt x="638" y="1126"/>
                  </a:cubicBezTo>
                  <a:cubicBezTo>
                    <a:pt x="638" y="1146"/>
                    <a:pt x="638" y="1146"/>
                    <a:pt x="638" y="1146"/>
                  </a:cubicBezTo>
                  <a:cubicBezTo>
                    <a:pt x="645" y="1177"/>
                    <a:pt x="645" y="1177"/>
                    <a:pt x="645" y="1177"/>
                  </a:cubicBezTo>
                  <a:cubicBezTo>
                    <a:pt x="657" y="1189"/>
                    <a:pt x="657" y="1189"/>
                    <a:pt x="657" y="1189"/>
                  </a:cubicBezTo>
                  <a:cubicBezTo>
                    <a:pt x="689" y="1207"/>
                    <a:pt x="689" y="1207"/>
                    <a:pt x="689" y="1207"/>
                  </a:cubicBezTo>
                  <a:cubicBezTo>
                    <a:pt x="713" y="1211"/>
                    <a:pt x="713" y="1211"/>
                    <a:pt x="713" y="1211"/>
                  </a:cubicBezTo>
                  <a:cubicBezTo>
                    <a:pt x="743" y="1219"/>
                    <a:pt x="743" y="1219"/>
                    <a:pt x="743" y="1219"/>
                  </a:cubicBezTo>
                  <a:cubicBezTo>
                    <a:pt x="743" y="1219"/>
                    <a:pt x="757" y="1212"/>
                    <a:pt x="761" y="1211"/>
                  </a:cubicBezTo>
                  <a:cubicBezTo>
                    <a:pt x="766" y="1210"/>
                    <a:pt x="784" y="1235"/>
                    <a:pt x="787" y="1237"/>
                  </a:cubicBezTo>
                  <a:cubicBezTo>
                    <a:pt x="790" y="1239"/>
                    <a:pt x="813" y="1250"/>
                    <a:pt x="816" y="1249"/>
                  </a:cubicBezTo>
                  <a:cubicBezTo>
                    <a:pt x="819" y="1248"/>
                    <a:pt x="840" y="1242"/>
                    <a:pt x="840" y="1242"/>
                  </a:cubicBezTo>
                  <a:cubicBezTo>
                    <a:pt x="870" y="1255"/>
                    <a:pt x="870" y="1255"/>
                    <a:pt x="870" y="1255"/>
                  </a:cubicBezTo>
                  <a:cubicBezTo>
                    <a:pt x="886" y="1260"/>
                    <a:pt x="886" y="1260"/>
                    <a:pt x="886" y="1260"/>
                  </a:cubicBezTo>
                  <a:cubicBezTo>
                    <a:pt x="923" y="1282"/>
                    <a:pt x="923" y="1282"/>
                    <a:pt x="923" y="1282"/>
                  </a:cubicBezTo>
                  <a:cubicBezTo>
                    <a:pt x="934" y="1289"/>
                    <a:pt x="934" y="1289"/>
                    <a:pt x="934" y="1289"/>
                  </a:cubicBezTo>
                  <a:cubicBezTo>
                    <a:pt x="951" y="1318"/>
                    <a:pt x="951" y="1318"/>
                    <a:pt x="951" y="1318"/>
                  </a:cubicBezTo>
                  <a:cubicBezTo>
                    <a:pt x="962" y="1348"/>
                    <a:pt x="962" y="1348"/>
                    <a:pt x="962" y="1348"/>
                  </a:cubicBezTo>
                  <a:cubicBezTo>
                    <a:pt x="1004" y="1373"/>
                    <a:pt x="1004" y="1373"/>
                    <a:pt x="1004" y="1373"/>
                  </a:cubicBezTo>
                  <a:cubicBezTo>
                    <a:pt x="1031" y="1372"/>
                    <a:pt x="1031" y="1372"/>
                    <a:pt x="1031" y="1372"/>
                  </a:cubicBezTo>
                  <a:cubicBezTo>
                    <a:pt x="1062" y="1340"/>
                    <a:pt x="1062" y="1340"/>
                    <a:pt x="1062" y="1340"/>
                  </a:cubicBezTo>
                  <a:cubicBezTo>
                    <a:pt x="1092" y="1311"/>
                    <a:pt x="1092" y="1311"/>
                    <a:pt x="1092" y="1311"/>
                  </a:cubicBezTo>
                  <a:cubicBezTo>
                    <a:pt x="1129" y="1307"/>
                    <a:pt x="1129" y="1307"/>
                    <a:pt x="1129" y="1307"/>
                  </a:cubicBezTo>
                  <a:cubicBezTo>
                    <a:pt x="1159" y="1277"/>
                    <a:pt x="1159" y="1277"/>
                    <a:pt x="1159" y="1277"/>
                  </a:cubicBezTo>
                  <a:cubicBezTo>
                    <a:pt x="1181" y="1287"/>
                    <a:pt x="1181" y="1287"/>
                    <a:pt x="1181" y="1287"/>
                  </a:cubicBezTo>
                  <a:cubicBezTo>
                    <a:pt x="1177" y="1324"/>
                    <a:pt x="1177" y="1324"/>
                    <a:pt x="1177" y="1324"/>
                  </a:cubicBezTo>
                  <a:cubicBezTo>
                    <a:pt x="1149" y="1345"/>
                    <a:pt x="1149" y="1345"/>
                    <a:pt x="1149" y="1345"/>
                  </a:cubicBezTo>
                  <a:cubicBezTo>
                    <a:pt x="1128" y="1365"/>
                    <a:pt x="1128" y="1365"/>
                    <a:pt x="1128" y="1365"/>
                  </a:cubicBezTo>
                  <a:cubicBezTo>
                    <a:pt x="1110" y="1396"/>
                    <a:pt x="1110" y="1396"/>
                    <a:pt x="1110" y="1396"/>
                  </a:cubicBezTo>
                  <a:cubicBezTo>
                    <a:pt x="1105" y="1418"/>
                    <a:pt x="1105" y="1418"/>
                    <a:pt x="1105" y="1418"/>
                  </a:cubicBezTo>
                  <a:cubicBezTo>
                    <a:pt x="1128" y="1433"/>
                    <a:pt x="1128" y="1433"/>
                    <a:pt x="1128" y="1433"/>
                  </a:cubicBezTo>
                  <a:cubicBezTo>
                    <a:pt x="1147" y="1445"/>
                    <a:pt x="1147" y="1445"/>
                    <a:pt x="1147" y="1445"/>
                  </a:cubicBezTo>
                  <a:cubicBezTo>
                    <a:pt x="1147" y="1445"/>
                    <a:pt x="1177" y="1451"/>
                    <a:pt x="1180" y="1449"/>
                  </a:cubicBezTo>
                  <a:cubicBezTo>
                    <a:pt x="1183" y="1447"/>
                    <a:pt x="1202" y="1404"/>
                    <a:pt x="1202" y="1404"/>
                  </a:cubicBezTo>
                  <a:cubicBezTo>
                    <a:pt x="1215" y="1372"/>
                    <a:pt x="1215" y="1372"/>
                    <a:pt x="1215" y="1372"/>
                  </a:cubicBezTo>
                  <a:cubicBezTo>
                    <a:pt x="1237" y="1365"/>
                    <a:pt x="1237" y="1365"/>
                    <a:pt x="1237" y="1365"/>
                  </a:cubicBezTo>
                  <a:cubicBezTo>
                    <a:pt x="1265" y="1378"/>
                    <a:pt x="1265" y="1378"/>
                    <a:pt x="1265" y="1378"/>
                  </a:cubicBezTo>
                  <a:cubicBezTo>
                    <a:pt x="1288" y="1398"/>
                    <a:pt x="1288" y="1398"/>
                    <a:pt x="1288" y="1398"/>
                  </a:cubicBezTo>
                  <a:cubicBezTo>
                    <a:pt x="1305" y="1416"/>
                    <a:pt x="1305" y="1416"/>
                    <a:pt x="1305" y="1416"/>
                  </a:cubicBezTo>
                  <a:cubicBezTo>
                    <a:pt x="1284" y="1434"/>
                    <a:pt x="1284" y="1434"/>
                    <a:pt x="1284" y="1434"/>
                  </a:cubicBezTo>
                  <a:cubicBezTo>
                    <a:pt x="1260" y="1452"/>
                    <a:pt x="1260" y="1452"/>
                    <a:pt x="1260" y="1452"/>
                  </a:cubicBezTo>
                  <a:cubicBezTo>
                    <a:pt x="1239" y="1482"/>
                    <a:pt x="1239" y="1482"/>
                    <a:pt x="1239" y="1482"/>
                  </a:cubicBezTo>
                  <a:cubicBezTo>
                    <a:pt x="1215" y="1513"/>
                    <a:pt x="1215" y="1513"/>
                    <a:pt x="1215" y="1513"/>
                  </a:cubicBezTo>
                  <a:cubicBezTo>
                    <a:pt x="1215" y="1546"/>
                    <a:pt x="1215" y="1546"/>
                    <a:pt x="1215" y="1546"/>
                  </a:cubicBezTo>
                  <a:cubicBezTo>
                    <a:pt x="1215" y="1589"/>
                    <a:pt x="1215" y="1589"/>
                    <a:pt x="1215" y="1589"/>
                  </a:cubicBezTo>
                  <a:cubicBezTo>
                    <a:pt x="1230" y="1630"/>
                    <a:pt x="1230" y="1630"/>
                    <a:pt x="1230" y="1630"/>
                  </a:cubicBezTo>
                  <a:cubicBezTo>
                    <a:pt x="1261" y="1639"/>
                    <a:pt x="1261" y="1639"/>
                    <a:pt x="1261" y="1639"/>
                  </a:cubicBezTo>
                  <a:cubicBezTo>
                    <a:pt x="1295" y="1623"/>
                    <a:pt x="1295" y="1623"/>
                    <a:pt x="1295" y="1623"/>
                  </a:cubicBezTo>
                  <a:cubicBezTo>
                    <a:pt x="1300" y="1606"/>
                    <a:pt x="1300" y="1606"/>
                    <a:pt x="1300" y="1606"/>
                  </a:cubicBezTo>
                  <a:cubicBezTo>
                    <a:pt x="1308" y="1565"/>
                    <a:pt x="1308" y="1565"/>
                    <a:pt x="1308" y="1565"/>
                  </a:cubicBezTo>
                  <a:cubicBezTo>
                    <a:pt x="1323" y="1544"/>
                    <a:pt x="1323" y="1544"/>
                    <a:pt x="1323" y="1544"/>
                  </a:cubicBezTo>
                  <a:cubicBezTo>
                    <a:pt x="1338" y="1566"/>
                    <a:pt x="1338" y="1566"/>
                    <a:pt x="1338" y="1566"/>
                  </a:cubicBezTo>
                  <a:cubicBezTo>
                    <a:pt x="1364" y="1602"/>
                    <a:pt x="1364" y="1602"/>
                    <a:pt x="1364" y="1602"/>
                  </a:cubicBezTo>
                  <a:cubicBezTo>
                    <a:pt x="1372" y="1606"/>
                    <a:pt x="1372" y="1606"/>
                    <a:pt x="1372" y="1606"/>
                  </a:cubicBezTo>
                  <a:cubicBezTo>
                    <a:pt x="1364" y="1574"/>
                    <a:pt x="1364" y="1574"/>
                    <a:pt x="1364" y="1574"/>
                  </a:cubicBezTo>
                  <a:cubicBezTo>
                    <a:pt x="1381" y="1521"/>
                    <a:pt x="1381" y="1521"/>
                    <a:pt x="1381" y="1521"/>
                  </a:cubicBezTo>
                  <a:cubicBezTo>
                    <a:pt x="1397" y="1521"/>
                    <a:pt x="1397" y="1521"/>
                    <a:pt x="1397" y="1521"/>
                  </a:cubicBezTo>
                  <a:cubicBezTo>
                    <a:pt x="1410" y="1545"/>
                    <a:pt x="1410" y="1545"/>
                    <a:pt x="1410" y="1545"/>
                  </a:cubicBezTo>
                  <a:cubicBezTo>
                    <a:pt x="1423" y="1593"/>
                    <a:pt x="1423" y="1593"/>
                    <a:pt x="1423" y="1593"/>
                  </a:cubicBezTo>
                  <a:cubicBezTo>
                    <a:pt x="1438" y="1627"/>
                    <a:pt x="1438" y="1627"/>
                    <a:pt x="1438" y="1627"/>
                  </a:cubicBezTo>
                  <a:cubicBezTo>
                    <a:pt x="1475" y="1603"/>
                    <a:pt x="1475" y="1603"/>
                    <a:pt x="1475" y="1603"/>
                  </a:cubicBezTo>
                  <a:cubicBezTo>
                    <a:pt x="1500" y="1591"/>
                    <a:pt x="1500" y="1591"/>
                    <a:pt x="1500" y="1591"/>
                  </a:cubicBezTo>
                  <a:cubicBezTo>
                    <a:pt x="1523" y="1588"/>
                    <a:pt x="1523" y="1588"/>
                    <a:pt x="1523" y="1588"/>
                  </a:cubicBezTo>
                  <a:cubicBezTo>
                    <a:pt x="1554" y="1584"/>
                    <a:pt x="1554" y="1584"/>
                    <a:pt x="1554" y="1584"/>
                  </a:cubicBezTo>
                  <a:cubicBezTo>
                    <a:pt x="1594" y="1602"/>
                    <a:pt x="1594" y="1602"/>
                    <a:pt x="1594" y="1602"/>
                  </a:cubicBezTo>
                  <a:cubicBezTo>
                    <a:pt x="1603" y="1610"/>
                    <a:pt x="1603" y="1610"/>
                    <a:pt x="1603" y="1610"/>
                  </a:cubicBezTo>
                  <a:cubicBezTo>
                    <a:pt x="1597" y="1629"/>
                    <a:pt x="1597" y="1629"/>
                    <a:pt x="1597" y="1629"/>
                  </a:cubicBezTo>
                  <a:cubicBezTo>
                    <a:pt x="1608" y="1661"/>
                    <a:pt x="1608" y="1661"/>
                    <a:pt x="1608" y="1661"/>
                  </a:cubicBezTo>
                  <a:cubicBezTo>
                    <a:pt x="1583" y="1661"/>
                    <a:pt x="1583" y="1661"/>
                    <a:pt x="1583" y="1661"/>
                  </a:cubicBezTo>
                  <a:cubicBezTo>
                    <a:pt x="1562" y="1668"/>
                    <a:pt x="1562" y="1668"/>
                    <a:pt x="1562" y="1668"/>
                  </a:cubicBezTo>
                  <a:cubicBezTo>
                    <a:pt x="1560" y="1694"/>
                    <a:pt x="1560" y="1694"/>
                    <a:pt x="1560" y="1694"/>
                  </a:cubicBezTo>
                  <a:cubicBezTo>
                    <a:pt x="1549" y="1700"/>
                    <a:pt x="1549" y="1700"/>
                    <a:pt x="1549" y="1700"/>
                  </a:cubicBezTo>
                  <a:cubicBezTo>
                    <a:pt x="1531" y="1707"/>
                    <a:pt x="1531" y="1707"/>
                    <a:pt x="1531" y="1707"/>
                  </a:cubicBezTo>
                  <a:cubicBezTo>
                    <a:pt x="1493" y="1706"/>
                    <a:pt x="1493" y="1706"/>
                    <a:pt x="1493" y="1706"/>
                  </a:cubicBezTo>
                  <a:cubicBezTo>
                    <a:pt x="1457" y="1694"/>
                    <a:pt x="1457" y="1694"/>
                    <a:pt x="1457" y="1694"/>
                  </a:cubicBezTo>
                  <a:cubicBezTo>
                    <a:pt x="1457" y="1701"/>
                    <a:pt x="1457" y="1701"/>
                    <a:pt x="1457" y="1701"/>
                  </a:cubicBezTo>
                  <a:cubicBezTo>
                    <a:pt x="1467" y="1725"/>
                    <a:pt x="1467" y="1725"/>
                    <a:pt x="1467" y="1725"/>
                  </a:cubicBezTo>
                  <a:cubicBezTo>
                    <a:pt x="1493" y="1753"/>
                    <a:pt x="1493" y="1753"/>
                    <a:pt x="1493" y="1753"/>
                  </a:cubicBezTo>
                  <a:cubicBezTo>
                    <a:pt x="1506" y="1758"/>
                    <a:pt x="1506" y="1758"/>
                    <a:pt x="1506" y="1758"/>
                  </a:cubicBezTo>
                  <a:cubicBezTo>
                    <a:pt x="1568" y="1747"/>
                    <a:pt x="1568" y="1747"/>
                    <a:pt x="1568" y="1747"/>
                  </a:cubicBezTo>
                  <a:cubicBezTo>
                    <a:pt x="1617" y="1726"/>
                    <a:pt x="1617" y="1726"/>
                    <a:pt x="1617" y="1726"/>
                  </a:cubicBezTo>
                  <a:cubicBezTo>
                    <a:pt x="1664" y="1714"/>
                    <a:pt x="1664" y="1714"/>
                    <a:pt x="1664" y="1714"/>
                  </a:cubicBezTo>
                  <a:cubicBezTo>
                    <a:pt x="1688" y="1732"/>
                    <a:pt x="1688" y="1732"/>
                    <a:pt x="1688" y="1732"/>
                  </a:cubicBezTo>
                  <a:cubicBezTo>
                    <a:pt x="1688" y="1732"/>
                    <a:pt x="1698" y="1749"/>
                    <a:pt x="1701" y="1749"/>
                  </a:cubicBezTo>
                  <a:cubicBezTo>
                    <a:pt x="1704" y="1749"/>
                    <a:pt x="1764" y="1755"/>
                    <a:pt x="1764" y="1755"/>
                  </a:cubicBezTo>
                  <a:cubicBezTo>
                    <a:pt x="1827" y="1779"/>
                    <a:pt x="1827" y="1779"/>
                    <a:pt x="1827" y="1779"/>
                  </a:cubicBezTo>
                  <a:cubicBezTo>
                    <a:pt x="1866" y="1786"/>
                    <a:pt x="1866" y="1786"/>
                    <a:pt x="1866" y="1786"/>
                  </a:cubicBezTo>
                  <a:cubicBezTo>
                    <a:pt x="1871" y="1812"/>
                    <a:pt x="1871" y="1812"/>
                    <a:pt x="1871" y="1812"/>
                  </a:cubicBezTo>
                  <a:cubicBezTo>
                    <a:pt x="1894" y="1829"/>
                    <a:pt x="1894" y="1829"/>
                    <a:pt x="1894" y="1829"/>
                  </a:cubicBezTo>
                  <a:lnTo>
                    <a:pt x="1914" y="1839"/>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68" name="Google Shape;2468;p74"/>
            <p:cNvSpPr/>
            <p:nvPr/>
          </p:nvSpPr>
          <p:spPr>
            <a:xfrm>
              <a:off x="12823642" y="8315924"/>
              <a:ext cx="2333819" cy="2584456"/>
            </a:xfrm>
            <a:custGeom>
              <a:pathLst>
                <a:path extrusionOk="0" h="3264" w="2946">
                  <a:moveTo>
                    <a:pt x="2941" y="1180"/>
                  </a:moveTo>
                  <a:cubicBezTo>
                    <a:pt x="2920" y="1149"/>
                    <a:pt x="2920" y="1149"/>
                    <a:pt x="2920" y="1149"/>
                  </a:cubicBezTo>
                  <a:cubicBezTo>
                    <a:pt x="2888" y="1140"/>
                    <a:pt x="2888" y="1140"/>
                    <a:pt x="2888" y="1140"/>
                  </a:cubicBezTo>
                  <a:cubicBezTo>
                    <a:pt x="2866" y="1109"/>
                    <a:pt x="2866" y="1109"/>
                    <a:pt x="2866" y="1109"/>
                  </a:cubicBezTo>
                  <a:cubicBezTo>
                    <a:pt x="2846" y="1038"/>
                    <a:pt x="2846" y="1038"/>
                    <a:pt x="2846" y="1038"/>
                  </a:cubicBezTo>
                  <a:cubicBezTo>
                    <a:pt x="2837" y="998"/>
                    <a:pt x="2837" y="998"/>
                    <a:pt x="2837" y="998"/>
                  </a:cubicBezTo>
                  <a:cubicBezTo>
                    <a:pt x="2808" y="944"/>
                    <a:pt x="2808" y="944"/>
                    <a:pt x="2808" y="944"/>
                  </a:cubicBezTo>
                  <a:cubicBezTo>
                    <a:pt x="2774" y="891"/>
                    <a:pt x="2774" y="891"/>
                    <a:pt x="2774" y="891"/>
                  </a:cubicBezTo>
                  <a:cubicBezTo>
                    <a:pt x="2761" y="873"/>
                    <a:pt x="2761" y="873"/>
                    <a:pt x="2761" y="873"/>
                  </a:cubicBezTo>
                  <a:cubicBezTo>
                    <a:pt x="2721" y="859"/>
                    <a:pt x="2721" y="859"/>
                    <a:pt x="2721" y="859"/>
                  </a:cubicBezTo>
                  <a:cubicBezTo>
                    <a:pt x="2688" y="846"/>
                    <a:pt x="2688" y="846"/>
                    <a:pt x="2688" y="846"/>
                  </a:cubicBezTo>
                  <a:cubicBezTo>
                    <a:pt x="2644" y="824"/>
                    <a:pt x="2644" y="824"/>
                    <a:pt x="2644" y="824"/>
                  </a:cubicBezTo>
                  <a:cubicBezTo>
                    <a:pt x="2622" y="821"/>
                    <a:pt x="2622" y="821"/>
                    <a:pt x="2622" y="821"/>
                  </a:cubicBezTo>
                  <a:cubicBezTo>
                    <a:pt x="2584" y="851"/>
                    <a:pt x="2584" y="851"/>
                    <a:pt x="2584" y="851"/>
                  </a:cubicBezTo>
                  <a:cubicBezTo>
                    <a:pt x="2543" y="840"/>
                    <a:pt x="2543" y="840"/>
                    <a:pt x="2543" y="840"/>
                  </a:cubicBezTo>
                  <a:cubicBezTo>
                    <a:pt x="2505" y="796"/>
                    <a:pt x="2505" y="796"/>
                    <a:pt x="2505" y="796"/>
                  </a:cubicBezTo>
                  <a:cubicBezTo>
                    <a:pt x="2482" y="802"/>
                    <a:pt x="2482" y="802"/>
                    <a:pt x="2482" y="802"/>
                  </a:cubicBezTo>
                  <a:cubicBezTo>
                    <a:pt x="2448" y="837"/>
                    <a:pt x="2448" y="837"/>
                    <a:pt x="2448" y="837"/>
                  </a:cubicBezTo>
                  <a:cubicBezTo>
                    <a:pt x="2417" y="858"/>
                    <a:pt x="2417" y="858"/>
                    <a:pt x="2417" y="858"/>
                  </a:cubicBezTo>
                  <a:cubicBezTo>
                    <a:pt x="2392" y="866"/>
                    <a:pt x="2392" y="866"/>
                    <a:pt x="2392" y="866"/>
                  </a:cubicBezTo>
                  <a:cubicBezTo>
                    <a:pt x="2373" y="873"/>
                    <a:pt x="2373" y="873"/>
                    <a:pt x="2373" y="873"/>
                  </a:cubicBezTo>
                  <a:cubicBezTo>
                    <a:pt x="2338" y="858"/>
                    <a:pt x="2338" y="858"/>
                    <a:pt x="2338" y="858"/>
                  </a:cubicBezTo>
                  <a:cubicBezTo>
                    <a:pt x="2318" y="841"/>
                    <a:pt x="2318" y="841"/>
                    <a:pt x="2318" y="841"/>
                  </a:cubicBezTo>
                  <a:cubicBezTo>
                    <a:pt x="2246" y="837"/>
                    <a:pt x="2246" y="837"/>
                    <a:pt x="2246" y="837"/>
                  </a:cubicBezTo>
                  <a:cubicBezTo>
                    <a:pt x="2226" y="811"/>
                    <a:pt x="2226" y="811"/>
                    <a:pt x="2226" y="811"/>
                  </a:cubicBezTo>
                  <a:cubicBezTo>
                    <a:pt x="2226" y="776"/>
                    <a:pt x="2226" y="776"/>
                    <a:pt x="2226" y="776"/>
                  </a:cubicBezTo>
                  <a:cubicBezTo>
                    <a:pt x="2192" y="728"/>
                    <a:pt x="2192" y="728"/>
                    <a:pt x="2192" y="728"/>
                  </a:cubicBezTo>
                  <a:cubicBezTo>
                    <a:pt x="2164" y="711"/>
                    <a:pt x="2164" y="711"/>
                    <a:pt x="2164" y="711"/>
                  </a:cubicBezTo>
                  <a:cubicBezTo>
                    <a:pt x="2149" y="700"/>
                    <a:pt x="2149" y="700"/>
                    <a:pt x="2149" y="700"/>
                  </a:cubicBezTo>
                  <a:cubicBezTo>
                    <a:pt x="2142" y="673"/>
                    <a:pt x="2142" y="673"/>
                    <a:pt x="2142" y="673"/>
                  </a:cubicBezTo>
                  <a:cubicBezTo>
                    <a:pt x="2120" y="618"/>
                    <a:pt x="2120" y="618"/>
                    <a:pt x="2120" y="618"/>
                  </a:cubicBezTo>
                  <a:cubicBezTo>
                    <a:pt x="2093" y="562"/>
                    <a:pt x="2093" y="562"/>
                    <a:pt x="2093" y="562"/>
                  </a:cubicBezTo>
                  <a:cubicBezTo>
                    <a:pt x="2057" y="485"/>
                    <a:pt x="2057" y="485"/>
                    <a:pt x="2057" y="485"/>
                  </a:cubicBezTo>
                  <a:cubicBezTo>
                    <a:pt x="2033" y="399"/>
                    <a:pt x="2033" y="399"/>
                    <a:pt x="2033" y="399"/>
                  </a:cubicBezTo>
                  <a:cubicBezTo>
                    <a:pt x="2027" y="285"/>
                    <a:pt x="2027" y="285"/>
                    <a:pt x="2027" y="285"/>
                  </a:cubicBezTo>
                  <a:cubicBezTo>
                    <a:pt x="2019" y="268"/>
                    <a:pt x="2019" y="268"/>
                    <a:pt x="2019" y="268"/>
                  </a:cubicBezTo>
                  <a:cubicBezTo>
                    <a:pt x="1989" y="232"/>
                    <a:pt x="1989" y="232"/>
                    <a:pt x="1989" y="232"/>
                  </a:cubicBezTo>
                  <a:cubicBezTo>
                    <a:pt x="1927" y="174"/>
                    <a:pt x="1927" y="174"/>
                    <a:pt x="1927" y="174"/>
                  </a:cubicBezTo>
                  <a:cubicBezTo>
                    <a:pt x="1898" y="143"/>
                    <a:pt x="1898" y="143"/>
                    <a:pt x="1898" y="143"/>
                  </a:cubicBezTo>
                  <a:cubicBezTo>
                    <a:pt x="1862" y="114"/>
                    <a:pt x="1862" y="114"/>
                    <a:pt x="1862" y="114"/>
                  </a:cubicBezTo>
                  <a:cubicBezTo>
                    <a:pt x="1836" y="115"/>
                    <a:pt x="1836" y="115"/>
                    <a:pt x="1836" y="115"/>
                  </a:cubicBezTo>
                  <a:cubicBezTo>
                    <a:pt x="1824" y="147"/>
                    <a:pt x="1824" y="147"/>
                    <a:pt x="1824" y="147"/>
                  </a:cubicBezTo>
                  <a:cubicBezTo>
                    <a:pt x="1788" y="157"/>
                    <a:pt x="1788" y="157"/>
                    <a:pt x="1788" y="157"/>
                  </a:cubicBezTo>
                  <a:cubicBezTo>
                    <a:pt x="1745" y="169"/>
                    <a:pt x="1745" y="169"/>
                    <a:pt x="1745" y="169"/>
                  </a:cubicBezTo>
                  <a:cubicBezTo>
                    <a:pt x="1708" y="170"/>
                    <a:pt x="1708" y="170"/>
                    <a:pt x="1708" y="170"/>
                  </a:cubicBezTo>
                  <a:cubicBezTo>
                    <a:pt x="1684" y="133"/>
                    <a:pt x="1684" y="133"/>
                    <a:pt x="1684" y="133"/>
                  </a:cubicBezTo>
                  <a:cubicBezTo>
                    <a:pt x="1648" y="62"/>
                    <a:pt x="1648" y="62"/>
                    <a:pt x="1648" y="62"/>
                  </a:cubicBezTo>
                  <a:cubicBezTo>
                    <a:pt x="1613" y="8"/>
                    <a:pt x="1613" y="8"/>
                    <a:pt x="1613" y="8"/>
                  </a:cubicBezTo>
                  <a:cubicBezTo>
                    <a:pt x="1599" y="0"/>
                    <a:pt x="1599" y="0"/>
                    <a:pt x="1599" y="0"/>
                  </a:cubicBezTo>
                  <a:cubicBezTo>
                    <a:pt x="1507" y="5"/>
                    <a:pt x="1507" y="5"/>
                    <a:pt x="1507" y="5"/>
                  </a:cubicBezTo>
                  <a:cubicBezTo>
                    <a:pt x="1479" y="24"/>
                    <a:pt x="1479" y="24"/>
                    <a:pt x="1479" y="24"/>
                  </a:cubicBezTo>
                  <a:cubicBezTo>
                    <a:pt x="1467" y="54"/>
                    <a:pt x="1467" y="54"/>
                    <a:pt x="1467" y="54"/>
                  </a:cubicBezTo>
                  <a:cubicBezTo>
                    <a:pt x="1443" y="62"/>
                    <a:pt x="1443" y="62"/>
                    <a:pt x="1443" y="62"/>
                  </a:cubicBezTo>
                  <a:cubicBezTo>
                    <a:pt x="1400" y="62"/>
                    <a:pt x="1400" y="62"/>
                    <a:pt x="1400" y="62"/>
                  </a:cubicBezTo>
                  <a:cubicBezTo>
                    <a:pt x="1382" y="94"/>
                    <a:pt x="1382" y="94"/>
                    <a:pt x="1382" y="94"/>
                  </a:cubicBezTo>
                  <a:cubicBezTo>
                    <a:pt x="1346" y="121"/>
                    <a:pt x="1346" y="121"/>
                    <a:pt x="1346" y="121"/>
                  </a:cubicBezTo>
                  <a:cubicBezTo>
                    <a:pt x="1330" y="179"/>
                    <a:pt x="1330" y="179"/>
                    <a:pt x="1330" y="179"/>
                  </a:cubicBezTo>
                  <a:cubicBezTo>
                    <a:pt x="1315" y="208"/>
                    <a:pt x="1315" y="208"/>
                    <a:pt x="1315" y="208"/>
                  </a:cubicBezTo>
                  <a:cubicBezTo>
                    <a:pt x="1287" y="260"/>
                    <a:pt x="1287" y="260"/>
                    <a:pt x="1287" y="260"/>
                  </a:cubicBezTo>
                  <a:cubicBezTo>
                    <a:pt x="1278" y="310"/>
                    <a:pt x="1278" y="310"/>
                    <a:pt x="1278" y="310"/>
                  </a:cubicBezTo>
                  <a:cubicBezTo>
                    <a:pt x="1244" y="333"/>
                    <a:pt x="1244" y="333"/>
                    <a:pt x="1244" y="333"/>
                  </a:cubicBezTo>
                  <a:cubicBezTo>
                    <a:pt x="1244" y="357"/>
                    <a:pt x="1244" y="357"/>
                    <a:pt x="1244" y="357"/>
                  </a:cubicBezTo>
                  <a:cubicBezTo>
                    <a:pt x="1253" y="373"/>
                    <a:pt x="1253" y="373"/>
                    <a:pt x="1253" y="373"/>
                  </a:cubicBezTo>
                  <a:cubicBezTo>
                    <a:pt x="1287" y="413"/>
                    <a:pt x="1287" y="413"/>
                    <a:pt x="1287" y="413"/>
                  </a:cubicBezTo>
                  <a:cubicBezTo>
                    <a:pt x="1317" y="434"/>
                    <a:pt x="1317" y="434"/>
                    <a:pt x="1317" y="434"/>
                  </a:cubicBezTo>
                  <a:cubicBezTo>
                    <a:pt x="1346" y="460"/>
                    <a:pt x="1346" y="460"/>
                    <a:pt x="1346" y="460"/>
                  </a:cubicBezTo>
                  <a:cubicBezTo>
                    <a:pt x="1346" y="541"/>
                    <a:pt x="1346" y="541"/>
                    <a:pt x="1346" y="541"/>
                  </a:cubicBezTo>
                  <a:cubicBezTo>
                    <a:pt x="1346" y="581"/>
                    <a:pt x="1346" y="581"/>
                    <a:pt x="1346" y="581"/>
                  </a:cubicBezTo>
                  <a:cubicBezTo>
                    <a:pt x="1379" y="609"/>
                    <a:pt x="1379" y="609"/>
                    <a:pt x="1379" y="609"/>
                  </a:cubicBezTo>
                  <a:cubicBezTo>
                    <a:pt x="1399" y="606"/>
                    <a:pt x="1399" y="606"/>
                    <a:pt x="1399" y="606"/>
                  </a:cubicBezTo>
                  <a:cubicBezTo>
                    <a:pt x="1407" y="657"/>
                    <a:pt x="1407" y="657"/>
                    <a:pt x="1407" y="657"/>
                  </a:cubicBezTo>
                  <a:cubicBezTo>
                    <a:pt x="1407" y="726"/>
                    <a:pt x="1407" y="726"/>
                    <a:pt x="1407" y="726"/>
                  </a:cubicBezTo>
                  <a:cubicBezTo>
                    <a:pt x="1407" y="774"/>
                    <a:pt x="1407" y="774"/>
                    <a:pt x="1407" y="774"/>
                  </a:cubicBezTo>
                  <a:cubicBezTo>
                    <a:pt x="1389" y="814"/>
                    <a:pt x="1389" y="814"/>
                    <a:pt x="1389" y="814"/>
                  </a:cubicBezTo>
                  <a:cubicBezTo>
                    <a:pt x="1375" y="848"/>
                    <a:pt x="1375" y="848"/>
                    <a:pt x="1375" y="848"/>
                  </a:cubicBezTo>
                  <a:cubicBezTo>
                    <a:pt x="1393" y="877"/>
                    <a:pt x="1393" y="877"/>
                    <a:pt x="1393" y="877"/>
                  </a:cubicBezTo>
                  <a:cubicBezTo>
                    <a:pt x="1424" y="889"/>
                    <a:pt x="1424" y="889"/>
                    <a:pt x="1424" y="889"/>
                  </a:cubicBezTo>
                  <a:cubicBezTo>
                    <a:pt x="1429" y="938"/>
                    <a:pt x="1429" y="938"/>
                    <a:pt x="1429" y="938"/>
                  </a:cubicBezTo>
                  <a:cubicBezTo>
                    <a:pt x="1443" y="957"/>
                    <a:pt x="1443" y="957"/>
                    <a:pt x="1443" y="957"/>
                  </a:cubicBezTo>
                  <a:cubicBezTo>
                    <a:pt x="1488" y="970"/>
                    <a:pt x="1488" y="970"/>
                    <a:pt x="1488" y="970"/>
                  </a:cubicBezTo>
                  <a:cubicBezTo>
                    <a:pt x="1513" y="968"/>
                    <a:pt x="1513" y="968"/>
                    <a:pt x="1513" y="968"/>
                  </a:cubicBezTo>
                  <a:cubicBezTo>
                    <a:pt x="1530" y="987"/>
                    <a:pt x="1530" y="987"/>
                    <a:pt x="1530" y="987"/>
                  </a:cubicBezTo>
                  <a:cubicBezTo>
                    <a:pt x="1546" y="1031"/>
                    <a:pt x="1546" y="1031"/>
                    <a:pt x="1546" y="1031"/>
                  </a:cubicBezTo>
                  <a:cubicBezTo>
                    <a:pt x="1524" y="1070"/>
                    <a:pt x="1524" y="1070"/>
                    <a:pt x="1524" y="1070"/>
                  </a:cubicBezTo>
                  <a:cubicBezTo>
                    <a:pt x="1524" y="1070"/>
                    <a:pt x="1508" y="1078"/>
                    <a:pt x="1520" y="1093"/>
                  </a:cubicBezTo>
                  <a:cubicBezTo>
                    <a:pt x="1531" y="1108"/>
                    <a:pt x="1546" y="1131"/>
                    <a:pt x="1546" y="1131"/>
                  </a:cubicBezTo>
                  <a:cubicBezTo>
                    <a:pt x="1573" y="1158"/>
                    <a:pt x="1573" y="1158"/>
                    <a:pt x="1573" y="1158"/>
                  </a:cubicBezTo>
                  <a:cubicBezTo>
                    <a:pt x="1592" y="1205"/>
                    <a:pt x="1592" y="1205"/>
                    <a:pt x="1592" y="1205"/>
                  </a:cubicBezTo>
                  <a:cubicBezTo>
                    <a:pt x="1592" y="1250"/>
                    <a:pt x="1592" y="1250"/>
                    <a:pt x="1592" y="1250"/>
                  </a:cubicBezTo>
                  <a:cubicBezTo>
                    <a:pt x="1559" y="1318"/>
                    <a:pt x="1559" y="1318"/>
                    <a:pt x="1559" y="1318"/>
                  </a:cubicBezTo>
                  <a:cubicBezTo>
                    <a:pt x="1526" y="1346"/>
                    <a:pt x="1526" y="1346"/>
                    <a:pt x="1526" y="1346"/>
                  </a:cubicBezTo>
                  <a:cubicBezTo>
                    <a:pt x="1472" y="1359"/>
                    <a:pt x="1472" y="1359"/>
                    <a:pt x="1472" y="1359"/>
                  </a:cubicBezTo>
                  <a:cubicBezTo>
                    <a:pt x="1441" y="1372"/>
                    <a:pt x="1441" y="1372"/>
                    <a:pt x="1441" y="1372"/>
                  </a:cubicBezTo>
                  <a:cubicBezTo>
                    <a:pt x="1439" y="1420"/>
                    <a:pt x="1439" y="1420"/>
                    <a:pt x="1439" y="1420"/>
                  </a:cubicBezTo>
                  <a:cubicBezTo>
                    <a:pt x="1387" y="1437"/>
                    <a:pt x="1387" y="1437"/>
                    <a:pt x="1387" y="1437"/>
                  </a:cubicBezTo>
                  <a:cubicBezTo>
                    <a:pt x="1326" y="1453"/>
                    <a:pt x="1326" y="1453"/>
                    <a:pt x="1326" y="1453"/>
                  </a:cubicBezTo>
                  <a:cubicBezTo>
                    <a:pt x="1285" y="1466"/>
                    <a:pt x="1285" y="1466"/>
                    <a:pt x="1285" y="1466"/>
                  </a:cubicBezTo>
                  <a:cubicBezTo>
                    <a:pt x="1274" y="1573"/>
                    <a:pt x="1274" y="1573"/>
                    <a:pt x="1274" y="1573"/>
                  </a:cubicBezTo>
                  <a:cubicBezTo>
                    <a:pt x="1203" y="1603"/>
                    <a:pt x="1203" y="1603"/>
                    <a:pt x="1203" y="1603"/>
                  </a:cubicBezTo>
                  <a:cubicBezTo>
                    <a:pt x="1113" y="1638"/>
                    <a:pt x="1113" y="1638"/>
                    <a:pt x="1113" y="1638"/>
                  </a:cubicBezTo>
                  <a:cubicBezTo>
                    <a:pt x="1061" y="1655"/>
                    <a:pt x="1061" y="1655"/>
                    <a:pt x="1061" y="1655"/>
                  </a:cubicBezTo>
                  <a:cubicBezTo>
                    <a:pt x="1021" y="1669"/>
                    <a:pt x="1021" y="1669"/>
                    <a:pt x="1021" y="1669"/>
                  </a:cubicBezTo>
                  <a:cubicBezTo>
                    <a:pt x="959" y="1640"/>
                    <a:pt x="959" y="1640"/>
                    <a:pt x="959" y="1640"/>
                  </a:cubicBezTo>
                  <a:cubicBezTo>
                    <a:pt x="886" y="1655"/>
                    <a:pt x="886" y="1655"/>
                    <a:pt x="886" y="1655"/>
                  </a:cubicBezTo>
                  <a:cubicBezTo>
                    <a:pt x="861" y="1681"/>
                    <a:pt x="861" y="1681"/>
                    <a:pt x="861" y="1681"/>
                  </a:cubicBezTo>
                  <a:cubicBezTo>
                    <a:pt x="860" y="1712"/>
                    <a:pt x="860" y="1712"/>
                    <a:pt x="860" y="1712"/>
                  </a:cubicBezTo>
                  <a:cubicBezTo>
                    <a:pt x="878" y="1753"/>
                    <a:pt x="878" y="1753"/>
                    <a:pt x="878" y="1753"/>
                  </a:cubicBezTo>
                  <a:cubicBezTo>
                    <a:pt x="856" y="1842"/>
                    <a:pt x="856" y="1842"/>
                    <a:pt x="856" y="1842"/>
                  </a:cubicBezTo>
                  <a:cubicBezTo>
                    <a:pt x="835" y="1881"/>
                    <a:pt x="835" y="1881"/>
                    <a:pt x="835" y="1881"/>
                  </a:cubicBezTo>
                  <a:cubicBezTo>
                    <a:pt x="798" y="1900"/>
                    <a:pt x="798" y="1900"/>
                    <a:pt x="798" y="1900"/>
                  </a:cubicBezTo>
                  <a:cubicBezTo>
                    <a:pt x="722" y="1910"/>
                    <a:pt x="722" y="1910"/>
                    <a:pt x="722" y="1910"/>
                  </a:cubicBezTo>
                  <a:cubicBezTo>
                    <a:pt x="669" y="1912"/>
                    <a:pt x="669" y="1912"/>
                    <a:pt x="669" y="1912"/>
                  </a:cubicBezTo>
                  <a:cubicBezTo>
                    <a:pt x="637" y="1927"/>
                    <a:pt x="637" y="1927"/>
                    <a:pt x="637" y="1927"/>
                  </a:cubicBezTo>
                  <a:cubicBezTo>
                    <a:pt x="600" y="1908"/>
                    <a:pt x="600" y="1908"/>
                    <a:pt x="600" y="1908"/>
                  </a:cubicBezTo>
                  <a:cubicBezTo>
                    <a:pt x="546" y="1878"/>
                    <a:pt x="546" y="1878"/>
                    <a:pt x="546" y="1878"/>
                  </a:cubicBezTo>
                  <a:cubicBezTo>
                    <a:pt x="517" y="1879"/>
                    <a:pt x="517" y="1879"/>
                    <a:pt x="517" y="1879"/>
                  </a:cubicBezTo>
                  <a:cubicBezTo>
                    <a:pt x="499" y="1903"/>
                    <a:pt x="499" y="1903"/>
                    <a:pt x="499" y="1903"/>
                  </a:cubicBezTo>
                  <a:cubicBezTo>
                    <a:pt x="496" y="1941"/>
                    <a:pt x="496" y="1941"/>
                    <a:pt x="496" y="1941"/>
                  </a:cubicBezTo>
                  <a:cubicBezTo>
                    <a:pt x="486" y="1955"/>
                    <a:pt x="486" y="1955"/>
                    <a:pt x="486" y="1955"/>
                  </a:cubicBezTo>
                  <a:cubicBezTo>
                    <a:pt x="426" y="1920"/>
                    <a:pt x="426" y="1920"/>
                    <a:pt x="426" y="1920"/>
                  </a:cubicBezTo>
                  <a:cubicBezTo>
                    <a:pt x="357" y="1911"/>
                    <a:pt x="357" y="1911"/>
                    <a:pt x="357" y="1911"/>
                  </a:cubicBezTo>
                  <a:cubicBezTo>
                    <a:pt x="308" y="1911"/>
                    <a:pt x="308" y="1911"/>
                    <a:pt x="308" y="1911"/>
                  </a:cubicBezTo>
                  <a:cubicBezTo>
                    <a:pt x="240" y="1914"/>
                    <a:pt x="240" y="1914"/>
                    <a:pt x="240" y="1914"/>
                  </a:cubicBezTo>
                  <a:cubicBezTo>
                    <a:pt x="222" y="1911"/>
                    <a:pt x="222" y="1911"/>
                    <a:pt x="222" y="1911"/>
                  </a:cubicBezTo>
                  <a:cubicBezTo>
                    <a:pt x="218" y="1881"/>
                    <a:pt x="218" y="1881"/>
                    <a:pt x="218" y="1881"/>
                  </a:cubicBezTo>
                  <a:cubicBezTo>
                    <a:pt x="210" y="1868"/>
                    <a:pt x="210" y="1868"/>
                    <a:pt x="210" y="1868"/>
                  </a:cubicBezTo>
                  <a:cubicBezTo>
                    <a:pt x="183" y="1870"/>
                    <a:pt x="183" y="1870"/>
                    <a:pt x="183" y="1870"/>
                  </a:cubicBezTo>
                  <a:cubicBezTo>
                    <a:pt x="145" y="1894"/>
                    <a:pt x="145" y="1894"/>
                    <a:pt x="145" y="1894"/>
                  </a:cubicBezTo>
                  <a:cubicBezTo>
                    <a:pt x="120" y="1942"/>
                    <a:pt x="120" y="1942"/>
                    <a:pt x="120" y="1942"/>
                  </a:cubicBezTo>
                  <a:cubicBezTo>
                    <a:pt x="56" y="1943"/>
                    <a:pt x="56" y="1943"/>
                    <a:pt x="56" y="1943"/>
                  </a:cubicBezTo>
                  <a:cubicBezTo>
                    <a:pt x="32" y="1999"/>
                    <a:pt x="32" y="1999"/>
                    <a:pt x="32" y="1999"/>
                  </a:cubicBezTo>
                  <a:cubicBezTo>
                    <a:pt x="0" y="2050"/>
                    <a:pt x="0" y="2050"/>
                    <a:pt x="0" y="2050"/>
                  </a:cubicBezTo>
                  <a:cubicBezTo>
                    <a:pt x="0" y="2098"/>
                    <a:pt x="0" y="2098"/>
                    <a:pt x="0" y="2098"/>
                  </a:cubicBezTo>
                  <a:cubicBezTo>
                    <a:pt x="23" y="2115"/>
                    <a:pt x="23" y="2115"/>
                    <a:pt x="23" y="2115"/>
                  </a:cubicBezTo>
                  <a:cubicBezTo>
                    <a:pt x="16" y="2165"/>
                    <a:pt x="16" y="2165"/>
                    <a:pt x="16" y="2165"/>
                  </a:cubicBezTo>
                  <a:cubicBezTo>
                    <a:pt x="46" y="2195"/>
                    <a:pt x="46" y="2195"/>
                    <a:pt x="46" y="2195"/>
                  </a:cubicBezTo>
                  <a:cubicBezTo>
                    <a:pt x="105" y="2205"/>
                    <a:pt x="105" y="2205"/>
                    <a:pt x="105" y="2205"/>
                  </a:cubicBezTo>
                  <a:cubicBezTo>
                    <a:pt x="157" y="2203"/>
                    <a:pt x="157" y="2203"/>
                    <a:pt x="157" y="2203"/>
                  </a:cubicBezTo>
                  <a:cubicBezTo>
                    <a:pt x="206" y="2226"/>
                    <a:pt x="206" y="2226"/>
                    <a:pt x="206" y="2226"/>
                  </a:cubicBezTo>
                  <a:cubicBezTo>
                    <a:pt x="221" y="2233"/>
                    <a:pt x="221" y="2233"/>
                    <a:pt x="221" y="2233"/>
                  </a:cubicBezTo>
                  <a:cubicBezTo>
                    <a:pt x="230" y="2282"/>
                    <a:pt x="230" y="2282"/>
                    <a:pt x="230" y="2282"/>
                  </a:cubicBezTo>
                  <a:cubicBezTo>
                    <a:pt x="255" y="2313"/>
                    <a:pt x="255" y="2313"/>
                    <a:pt x="255" y="2313"/>
                  </a:cubicBezTo>
                  <a:cubicBezTo>
                    <a:pt x="285" y="2352"/>
                    <a:pt x="285" y="2352"/>
                    <a:pt x="285" y="2352"/>
                  </a:cubicBezTo>
                  <a:cubicBezTo>
                    <a:pt x="289" y="2384"/>
                    <a:pt x="289" y="2384"/>
                    <a:pt x="289" y="2384"/>
                  </a:cubicBezTo>
                  <a:cubicBezTo>
                    <a:pt x="283" y="2413"/>
                    <a:pt x="283" y="2413"/>
                    <a:pt x="283" y="2413"/>
                  </a:cubicBezTo>
                  <a:cubicBezTo>
                    <a:pt x="253" y="2432"/>
                    <a:pt x="253" y="2432"/>
                    <a:pt x="253" y="2432"/>
                  </a:cubicBezTo>
                  <a:cubicBezTo>
                    <a:pt x="246" y="2448"/>
                    <a:pt x="246" y="2448"/>
                    <a:pt x="246" y="2448"/>
                  </a:cubicBezTo>
                  <a:cubicBezTo>
                    <a:pt x="261" y="2490"/>
                    <a:pt x="261" y="2490"/>
                    <a:pt x="261" y="2490"/>
                  </a:cubicBezTo>
                  <a:cubicBezTo>
                    <a:pt x="261" y="2490"/>
                    <a:pt x="259" y="2528"/>
                    <a:pt x="260" y="2531"/>
                  </a:cubicBezTo>
                  <a:cubicBezTo>
                    <a:pt x="261" y="2534"/>
                    <a:pt x="267" y="2561"/>
                    <a:pt x="267" y="2561"/>
                  </a:cubicBezTo>
                  <a:cubicBezTo>
                    <a:pt x="242" y="2573"/>
                    <a:pt x="242" y="2573"/>
                    <a:pt x="242" y="2573"/>
                  </a:cubicBezTo>
                  <a:cubicBezTo>
                    <a:pt x="202" y="2585"/>
                    <a:pt x="202" y="2585"/>
                    <a:pt x="202" y="2585"/>
                  </a:cubicBezTo>
                  <a:cubicBezTo>
                    <a:pt x="199" y="2595"/>
                    <a:pt x="199" y="2595"/>
                    <a:pt x="199" y="2595"/>
                  </a:cubicBezTo>
                  <a:cubicBezTo>
                    <a:pt x="215" y="2631"/>
                    <a:pt x="215" y="2631"/>
                    <a:pt x="215" y="2631"/>
                  </a:cubicBezTo>
                  <a:cubicBezTo>
                    <a:pt x="197" y="2652"/>
                    <a:pt x="197" y="2652"/>
                    <a:pt x="197" y="2652"/>
                  </a:cubicBezTo>
                  <a:cubicBezTo>
                    <a:pt x="182" y="2694"/>
                    <a:pt x="182" y="2694"/>
                    <a:pt x="182" y="2694"/>
                  </a:cubicBezTo>
                  <a:cubicBezTo>
                    <a:pt x="209" y="2716"/>
                    <a:pt x="209" y="2716"/>
                    <a:pt x="209" y="2716"/>
                  </a:cubicBezTo>
                  <a:cubicBezTo>
                    <a:pt x="234" y="2730"/>
                    <a:pt x="234" y="2730"/>
                    <a:pt x="234" y="2730"/>
                  </a:cubicBezTo>
                  <a:cubicBezTo>
                    <a:pt x="276" y="2713"/>
                    <a:pt x="276" y="2713"/>
                    <a:pt x="276" y="2713"/>
                  </a:cubicBezTo>
                  <a:cubicBezTo>
                    <a:pt x="304" y="2721"/>
                    <a:pt x="304" y="2721"/>
                    <a:pt x="304" y="2721"/>
                  </a:cubicBezTo>
                  <a:cubicBezTo>
                    <a:pt x="330" y="2726"/>
                    <a:pt x="330" y="2726"/>
                    <a:pt x="330" y="2726"/>
                  </a:cubicBezTo>
                  <a:cubicBezTo>
                    <a:pt x="357" y="2730"/>
                    <a:pt x="357" y="2730"/>
                    <a:pt x="357" y="2730"/>
                  </a:cubicBezTo>
                  <a:cubicBezTo>
                    <a:pt x="368" y="2784"/>
                    <a:pt x="368" y="2784"/>
                    <a:pt x="368" y="2784"/>
                  </a:cubicBezTo>
                  <a:cubicBezTo>
                    <a:pt x="415" y="2803"/>
                    <a:pt x="415" y="2803"/>
                    <a:pt x="415" y="2803"/>
                  </a:cubicBezTo>
                  <a:cubicBezTo>
                    <a:pt x="439" y="2815"/>
                    <a:pt x="439" y="2815"/>
                    <a:pt x="439" y="2815"/>
                  </a:cubicBezTo>
                  <a:cubicBezTo>
                    <a:pt x="390" y="2848"/>
                    <a:pt x="390" y="2848"/>
                    <a:pt x="390" y="2848"/>
                  </a:cubicBezTo>
                  <a:cubicBezTo>
                    <a:pt x="344" y="2872"/>
                    <a:pt x="344" y="2872"/>
                    <a:pt x="344" y="2872"/>
                  </a:cubicBezTo>
                  <a:cubicBezTo>
                    <a:pt x="344" y="2872"/>
                    <a:pt x="286" y="2884"/>
                    <a:pt x="283" y="2885"/>
                  </a:cubicBezTo>
                  <a:cubicBezTo>
                    <a:pt x="279" y="2887"/>
                    <a:pt x="201" y="2899"/>
                    <a:pt x="201" y="2899"/>
                  </a:cubicBezTo>
                  <a:cubicBezTo>
                    <a:pt x="196" y="2899"/>
                    <a:pt x="196" y="2899"/>
                    <a:pt x="196" y="2899"/>
                  </a:cubicBezTo>
                  <a:cubicBezTo>
                    <a:pt x="179" y="2930"/>
                    <a:pt x="179" y="2930"/>
                    <a:pt x="179" y="2930"/>
                  </a:cubicBezTo>
                  <a:cubicBezTo>
                    <a:pt x="162" y="2953"/>
                    <a:pt x="162" y="2953"/>
                    <a:pt x="162" y="2953"/>
                  </a:cubicBezTo>
                  <a:cubicBezTo>
                    <a:pt x="85" y="2953"/>
                    <a:pt x="85" y="2953"/>
                    <a:pt x="85" y="2953"/>
                  </a:cubicBezTo>
                  <a:cubicBezTo>
                    <a:pt x="47" y="2953"/>
                    <a:pt x="47" y="2953"/>
                    <a:pt x="47" y="2953"/>
                  </a:cubicBezTo>
                  <a:cubicBezTo>
                    <a:pt x="41" y="3013"/>
                    <a:pt x="41" y="3013"/>
                    <a:pt x="41" y="3013"/>
                  </a:cubicBezTo>
                  <a:cubicBezTo>
                    <a:pt x="61" y="3044"/>
                    <a:pt x="61" y="3044"/>
                    <a:pt x="61" y="3044"/>
                  </a:cubicBezTo>
                  <a:cubicBezTo>
                    <a:pt x="72" y="3046"/>
                    <a:pt x="72" y="3046"/>
                    <a:pt x="72" y="3046"/>
                  </a:cubicBezTo>
                  <a:cubicBezTo>
                    <a:pt x="144" y="3068"/>
                    <a:pt x="144" y="3068"/>
                    <a:pt x="144" y="3068"/>
                  </a:cubicBezTo>
                  <a:cubicBezTo>
                    <a:pt x="192" y="3085"/>
                    <a:pt x="192" y="3085"/>
                    <a:pt x="192" y="3085"/>
                  </a:cubicBezTo>
                  <a:cubicBezTo>
                    <a:pt x="192" y="3094"/>
                    <a:pt x="192" y="3094"/>
                    <a:pt x="192" y="3094"/>
                  </a:cubicBezTo>
                  <a:cubicBezTo>
                    <a:pt x="220" y="3142"/>
                    <a:pt x="220" y="3142"/>
                    <a:pt x="220" y="3142"/>
                  </a:cubicBezTo>
                  <a:cubicBezTo>
                    <a:pt x="240" y="3157"/>
                    <a:pt x="240" y="3157"/>
                    <a:pt x="240" y="3157"/>
                  </a:cubicBezTo>
                  <a:cubicBezTo>
                    <a:pt x="283" y="3177"/>
                    <a:pt x="283" y="3177"/>
                    <a:pt x="283" y="3177"/>
                  </a:cubicBezTo>
                  <a:cubicBezTo>
                    <a:pt x="303" y="3185"/>
                    <a:pt x="303" y="3185"/>
                    <a:pt x="303" y="3185"/>
                  </a:cubicBezTo>
                  <a:cubicBezTo>
                    <a:pt x="340" y="3161"/>
                    <a:pt x="340" y="3161"/>
                    <a:pt x="340" y="3161"/>
                  </a:cubicBezTo>
                  <a:cubicBezTo>
                    <a:pt x="388" y="3142"/>
                    <a:pt x="388" y="3142"/>
                    <a:pt x="388" y="3142"/>
                  </a:cubicBezTo>
                  <a:cubicBezTo>
                    <a:pt x="422" y="3140"/>
                    <a:pt x="422" y="3140"/>
                    <a:pt x="422" y="3140"/>
                  </a:cubicBezTo>
                  <a:cubicBezTo>
                    <a:pt x="442" y="3116"/>
                    <a:pt x="442" y="3116"/>
                    <a:pt x="442" y="3116"/>
                  </a:cubicBezTo>
                  <a:cubicBezTo>
                    <a:pt x="483" y="3131"/>
                    <a:pt x="483" y="3131"/>
                    <a:pt x="483" y="3131"/>
                  </a:cubicBezTo>
                  <a:cubicBezTo>
                    <a:pt x="483" y="3131"/>
                    <a:pt x="483" y="3131"/>
                    <a:pt x="490" y="3127"/>
                  </a:cubicBezTo>
                  <a:cubicBezTo>
                    <a:pt x="496" y="3122"/>
                    <a:pt x="505" y="3111"/>
                    <a:pt x="516" y="3103"/>
                  </a:cubicBezTo>
                  <a:cubicBezTo>
                    <a:pt x="527" y="3094"/>
                    <a:pt x="538" y="3109"/>
                    <a:pt x="538" y="3109"/>
                  </a:cubicBezTo>
                  <a:cubicBezTo>
                    <a:pt x="564" y="3142"/>
                    <a:pt x="564" y="3142"/>
                    <a:pt x="564" y="3142"/>
                  </a:cubicBezTo>
                  <a:cubicBezTo>
                    <a:pt x="634" y="3181"/>
                    <a:pt x="634" y="3181"/>
                    <a:pt x="634" y="3181"/>
                  </a:cubicBezTo>
                  <a:cubicBezTo>
                    <a:pt x="673" y="3212"/>
                    <a:pt x="673" y="3212"/>
                    <a:pt x="673" y="3212"/>
                  </a:cubicBezTo>
                  <a:cubicBezTo>
                    <a:pt x="692" y="3231"/>
                    <a:pt x="692" y="3231"/>
                    <a:pt x="692" y="3231"/>
                  </a:cubicBezTo>
                  <a:cubicBezTo>
                    <a:pt x="703" y="3264"/>
                    <a:pt x="703" y="3264"/>
                    <a:pt x="703" y="3264"/>
                  </a:cubicBezTo>
                  <a:cubicBezTo>
                    <a:pt x="804" y="3233"/>
                    <a:pt x="804" y="3233"/>
                    <a:pt x="804" y="3233"/>
                  </a:cubicBezTo>
                  <a:cubicBezTo>
                    <a:pt x="851" y="3218"/>
                    <a:pt x="851" y="3218"/>
                    <a:pt x="851" y="3218"/>
                  </a:cubicBezTo>
                  <a:cubicBezTo>
                    <a:pt x="867" y="3218"/>
                    <a:pt x="867" y="3218"/>
                    <a:pt x="867" y="3218"/>
                  </a:cubicBezTo>
                  <a:cubicBezTo>
                    <a:pt x="891" y="3205"/>
                    <a:pt x="891" y="3205"/>
                    <a:pt x="891" y="3205"/>
                  </a:cubicBezTo>
                  <a:cubicBezTo>
                    <a:pt x="956" y="3146"/>
                    <a:pt x="956" y="3146"/>
                    <a:pt x="956" y="3146"/>
                  </a:cubicBezTo>
                  <a:cubicBezTo>
                    <a:pt x="984" y="3118"/>
                    <a:pt x="984" y="3118"/>
                    <a:pt x="984" y="3118"/>
                  </a:cubicBezTo>
                  <a:cubicBezTo>
                    <a:pt x="1026" y="3092"/>
                    <a:pt x="1026" y="3092"/>
                    <a:pt x="1026" y="3092"/>
                  </a:cubicBezTo>
                  <a:cubicBezTo>
                    <a:pt x="1043" y="3079"/>
                    <a:pt x="1043" y="3079"/>
                    <a:pt x="1043" y="3079"/>
                  </a:cubicBezTo>
                  <a:cubicBezTo>
                    <a:pt x="1093" y="3105"/>
                    <a:pt x="1093" y="3105"/>
                    <a:pt x="1093" y="3105"/>
                  </a:cubicBezTo>
                  <a:cubicBezTo>
                    <a:pt x="1143" y="3085"/>
                    <a:pt x="1143" y="3085"/>
                    <a:pt x="1143" y="3085"/>
                  </a:cubicBezTo>
                  <a:cubicBezTo>
                    <a:pt x="1161" y="3077"/>
                    <a:pt x="1161" y="3077"/>
                    <a:pt x="1161" y="3077"/>
                  </a:cubicBezTo>
                  <a:cubicBezTo>
                    <a:pt x="1200" y="3094"/>
                    <a:pt x="1200" y="3094"/>
                    <a:pt x="1200" y="3094"/>
                  </a:cubicBezTo>
                  <a:cubicBezTo>
                    <a:pt x="1230" y="3109"/>
                    <a:pt x="1230" y="3109"/>
                    <a:pt x="1230" y="3109"/>
                  </a:cubicBezTo>
                  <a:cubicBezTo>
                    <a:pt x="1265" y="3129"/>
                    <a:pt x="1265" y="3129"/>
                    <a:pt x="1265" y="3129"/>
                  </a:cubicBezTo>
                  <a:cubicBezTo>
                    <a:pt x="1300" y="3175"/>
                    <a:pt x="1300" y="3175"/>
                    <a:pt x="1300" y="3175"/>
                  </a:cubicBezTo>
                  <a:cubicBezTo>
                    <a:pt x="1309" y="3175"/>
                    <a:pt x="1309" y="3175"/>
                    <a:pt x="1309" y="3175"/>
                  </a:cubicBezTo>
                  <a:cubicBezTo>
                    <a:pt x="1320" y="3148"/>
                    <a:pt x="1320" y="3148"/>
                    <a:pt x="1320" y="3148"/>
                  </a:cubicBezTo>
                  <a:cubicBezTo>
                    <a:pt x="1298" y="3120"/>
                    <a:pt x="1298" y="3120"/>
                    <a:pt x="1298" y="3120"/>
                  </a:cubicBezTo>
                  <a:cubicBezTo>
                    <a:pt x="1276" y="3068"/>
                    <a:pt x="1276" y="3068"/>
                    <a:pt x="1276" y="3068"/>
                  </a:cubicBezTo>
                  <a:cubicBezTo>
                    <a:pt x="1256" y="3037"/>
                    <a:pt x="1256" y="3037"/>
                    <a:pt x="1256" y="3037"/>
                  </a:cubicBezTo>
                  <a:cubicBezTo>
                    <a:pt x="1250" y="3016"/>
                    <a:pt x="1250" y="3016"/>
                    <a:pt x="1250" y="3016"/>
                  </a:cubicBezTo>
                  <a:cubicBezTo>
                    <a:pt x="1226" y="2953"/>
                    <a:pt x="1226" y="2953"/>
                    <a:pt x="1226" y="2953"/>
                  </a:cubicBezTo>
                  <a:cubicBezTo>
                    <a:pt x="1213" y="2896"/>
                    <a:pt x="1213" y="2896"/>
                    <a:pt x="1213" y="2896"/>
                  </a:cubicBezTo>
                  <a:cubicBezTo>
                    <a:pt x="1213" y="2850"/>
                    <a:pt x="1213" y="2850"/>
                    <a:pt x="1213" y="2850"/>
                  </a:cubicBezTo>
                  <a:cubicBezTo>
                    <a:pt x="1226" y="2785"/>
                    <a:pt x="1226" y="2785"/>
                    <a:pt x="1226" y="2785"/>
                  </a:cubicBezTo>
                  <a:cubicBezTo>
                    <a:pt x="1235" y="2706"/>
                    <a:pt x="1235" y="2706"/>
                    <a:pt x="1235" y="2706"/>
                  </a:cubicBezTo>
                  <a:cubicBezTo>
                    <a:pt x="1232" y="2665"/>
                    <a:pt x="1232" y="2665"/>
                    <a:pt x="1232" y="2665"/>
                  </a:cubicBezTo>
                  <a:cubicBezTo>
                    <a:pt x="1191" y="2665"/>
                    <a:pt x="1191" y="2665"/>
                    <a:pt x="1191" y="2665"/>
                  </a:cubicBezTo>
                  <a:cubicBezTo>
                    <a:pt x="1174" y="2665"/>
                    <a:pt x="1174" y="2665"/>
                    <a:pt x="1174" y="2665"/>
                  </a:cubicBezTo>
                  <a:cubicBezTo>
                    <a:pt x="1143" y="2652"/>
                    <a:pt x="1143" y="2652"/>
                    <a:pt x="1143" y="2652"/>
                  </a:cubicBezTo>
                  <a:cubicBezTo>
                    <a:pt x="1143" y="2624"/>
                    <a:pt x="1143" y="2624"/>
                    <a:pt x="1143" y="2624"/>
                  </a:cubicBezTo>
                  <a:cubicBezTo>
                    <a:pt x="1143" y="2606"/>
                    <a:pt x="1143" y="2606"/>
                    <a:pt x="1143" y="2606"/>
                  </a:cubicBezTo>
                  <a:cubicBezTo>
                    <a:pt x="1169" y="2582"/>
                    <a:pt x="1169" y="2582"/>
                    <a:pt x="1169" y="2582"/>
                  </a:cubicBezTo>
                  <a:cubicBezTo>
                    <a:pt x="1235" y="2545"/>
                    <a:pt x="1235" y="2545"/>
                    <a:pt x="1235" y="2545"/>
                  </a:cubicBezTo>
                  <a:cubicBezTo>
                    <a:pt x="1215" y="2534"/>
                    <a:pt x="1215" y="2534"/>
                    <a:pt x="1215" y="2534"/>
                  </a:cubicBezTo>
                  <a:cubicBezTo>
                    <a:pt x="1215" y="2513"/>
                    <a:pt x="1215" y="2513"/>
                    <a:pt x="1215" y="2513"/>
                  </a:cubicBezTo>
                  <a:cubicBezTo>
                    <a:pt x="1215" y="2465"/>
                    <a:pt x="1215" y="2465"/>
                    <a:pt x="1215" y="2465"/>
                  </a:cubicBezTo>
                  <a:cubicBezTo>
                    <a:pt x="1215" y="2439"/>
                    <a:pt x="1215" y="2439"/>
                    <a:pt x="1215" y="2439"/>
                  </a:cubicBezTo>
                  <a:cubicBezTo>
                    <a:pt x="1244" y="2428"/>
                    <a:pt x="1244" y="2428"/>
                    <a:pt x="1244" y="2428"/>
                  </a:cubicBezTo>
                  <a:cubicBezTo>
                    <a:pt x="1274" y="2404"/>
                    <a:pt x="1274" y="2404"/>
                    <a:pt x="1274" y="2404"/>
                  </a:cubicBezTo>
                  <a:cubicBezTo>
                    <a:pt x="1309" y="2369"/>
                    <a:pt x="1309" y="2369"/>
                    <a:pt x="1309" y="2369"/>
                  </a:cubicBezTo>
                  <a:cubicBezTo>
                    <a:pt x="1344" y="2288"/>
                    <a:pt x="1344" y="2288"/>
                    <a:pt x="1344" y="2288"/>
                  </a:cubicBezTo>
                  <a:cubicBezTo>
                    <a:pt x="1359" y="2206"/>
                    <a:pt x="1359" y="2206"/>
                    <a:pt x="1359" y="2206"/>
                  </a:cubicBezTo>
                  <a:cubicBezTo>
                    <a:pt x="1439" y="2153"/>
                    <a:pt x="1439" y="2153"/>
                    <a:pt x="1439" y="2153"/>
                  </a:cubicBezTo>
                  <a:cubicBezTo>
                    <a:pt x="1526" y="2116"/>
                    <a:pt x="1526" y="2116"/>
                    <a:pt x="1526" y="2116"/>
                  </a:cubicBezTo>
                  <a:cubicBezTo>
                    <a:pt x="1592" y="2090"/>
                    <a:pt x="1592" y="2090"/>
                    <a:pt x="1592" y="2090"/>
                  </a:cubicBezTo>
                  <a:cubicBezTo>
                    <a:pt x="1698" y="2079"/>
                    <a:pt x="1698" y="2079"/>
                    <a:pt x="1698" y="2079"/>
                  </a:cubicBezTo>
                  <a:cubicBezTo>
                    <a:pt x="1742" y="2031"/>
                    <a:pt x="1742" y="2031"/>
                    <a:pt x="1742" y="2031"/>
                  </a:cubicBezTo>
                  <a:cubicBezTo>
                    <a:pt x="1742" y="2031"/>
                    <a:pt x="1786" y="1992"/>
                    <a:pt x="1792" y="1983"/>
                  </a:cubicBezTo>
                  <a:cubicBezTo>
                    <a:pt x="1799" y="1975"/>
                    <a:pt x="1836" y="1983"/>
                    <a:pt x="1836" y="1983"/>
                  </a:cubicBezTo>
                  <a:cubicBezTo>
                    <a:pt x="1836" y="1983"/>
                    <a:pt x="1851" y="1979"/>
                    <a:pt x="1860" y="1973"/>
                  </a:cubicBezTo>
                  <a:cubicBezTo>
                    <a:pt x="1868" y="1966"/>
                    <a:pt x="1888" y="1951"/>
                    <a:pt x="1888" y="1951"/>
                  </a:cubicBezTo>
                  <a:cubicBezTo>
                    <a:pt x="1888" y="1951"/>
                    <a:pt x="1931" y="1938"/>
                    <a:pt x="1938" y="1936"/>
                  </a:cubicBezTo>
                  <a:cubicBezTo>
                    <a:pt x="1945" y="1933"/>
                    <a:pt x="1962" y="1907"/>
                    <a:pt x="1971" y="1898"/>
                  </a:cubicBezTo>
                  <a:cubicBezTo>
                    <a:pt x="1979" y="1888"/>
                    <a:pt x="1966" y="1864"/>
                    <a:pt x="1966" y="1864"/>
                  </a:cubicBezTo>
                  <a:cubicBezTo>
                    <a:pt x="2062" y="1818"/>
                    <a:pt x="2062" y="1818"/>
                    <a:pt x="2062" y="1818"/>
                  </a:cubicBezTo>
                  <a:cubicBezTo>
                    <a:pt x="2123" y="1796"/>
                    <a:pt x="2123" y="1796"/>
                    <a:pt x="2123" y="1796"/>
                  </a:cubicBezTo>
                  <a:cubicBezTo>
                    <a:pt x="2215" y="1783"/>
                    <a:pt x="2215" y="1783"/>
                    <a:pt x="2215" y="1783"/>
                  </a:cubicBezTo>
                  <a:cubicBezTo>
                    <a:pt x="2249" y="1796"/>
                    <a:pt x="2249" y="1796"/>
                    <a:pt x="2249" y="1796"/>
                  </a:cubicBezTo>
                  <a:cubicBezTo>
                    <a:pt x="2299" y="1811"/>
                    <a:pt x="2299" y="1811"/>
                    <a:pt x="2299" y="1811"/>
                  </a:cubicBezTo>
                  <a:cubicBezTo>
                    <a:pt x="2323" y="1870"/>
                    <a:pt x="2323" y="1870"/>
                    <a:pt x="2323" y="1870"/>
                  </a:cubicBezTo>
                  <a:cubicBezTo>
                    <a:pt x="2365" y="1898"/>
                    <a:pt x="2365" y="1898"/>
                    <a:pt x="2365" y="1898"/>
                  </a:cubicBezTo>
                  <a:cubicBezTo>
                    <a:pt x="2406" y="1883"/>
                    <a:pt x="2406" y="1883"/>
                    <a:pt x="2406" y="1883"/>
                  </a:cubicBezTo>
                  <a:cubicBezTo>
                    <a:pt x="2473" y="1876"/>
                    <a:pt x="2473" y="1876"/>
                    <a:pt x="2473" y="1876"/>
                  </a:cubicBezTo>
                  <a:cubicBezTo>
                    <a:pt x="2544" y="1862"/>
                    <a:pt x="2544" y="1862"/>
                    <a:pt x="2544" y="1862"/>
                  </a:cubicBezTo>
                  <a:cubicBezTo>
                    <a:pt x="2565" y="1831"/>
                    <a:pt x="2565" y="1831"/>
                    <a:pt x="2565" y="1831"/>
                  </a:cubicBezTo>
                  <a:cubicBezTo>
                    <a:pt x="2602" y="1802"/>
                    <a:pt x="2602" y="1802"/>
                    <a:pt x="2602" y="1802"/>
                  </a:cubicBezTo>
                  <a:cubicBezTo>
                    <a:pt x="2627" y="1775"/>
                    <a:pt x="2627" y="1775"/>
                    <a:pt x="2627" y="1775"/>
                  </a:cubicBezTo>
                  <a:cubicBezTo>
                    <a:pt x="2631" y="1754"/>
                    <a:pt x="2631" y="1754"/>
                    <a:pt x="2631" y="1754"/>
                  </a:cubicBezTo>
                  <a:cubicBezTo>
                    <a:pt x="2620" y="1744"/>
                    <a:pt x="2620" y="1744"/>
                    <a:pt x="2620" y="1744"/>
                  </a:cubicBezTo>
                  <a:cubicBezTo>
                    <a:pt x="2601" y="1740"/>
                    <a:pt x="2601" y="1740"/>
                    <a:pt x="2601" y="1740"/>
                  </a:cubicBezTo>
                  <a:cubicBezTo>
                    <a:pt x="2601" y="1740"/>
                    <a:pt x="2589" y="1726"/>
                    <a:pt x="2588" y="1722"/>
                  </a:cubicBezTo>
                  <a:cubicBezTo>
                    <a:pt x="2586" y="1718"/>
                    <a:pt x="2574" y="1713"/>
                    <a:pt x="2574" y="1713"/>
                  </a:cubicBezTo>
                  <a:cubicBezTo>
                    <a:pt x="2612" y="1698"/>
                    <a:pt x="2612" y="1698"/>
                    <a:pt x="2612" y="1698"/>
                  </a:cubicBezTo>
                  <a:cubicBezTo>
                    <a:pt x="2612" y="1698"/>
                    <a:pt x="2636" y="1655"/>
                    <a:pt x="2637" y="1654"/>
                  </a:cubicBezTo>
                  <a:cubicBezTo>
                    <a:pt x="2639" y="1653"/>
                    <a:pt x="2701" y="1643"/>
                    <a:pt x="2701" y="1643"/>
                  </a:cubicBezTo>
                  <a:cubicBezTo>
                    <a:pt x="2701" y="1643"/>
                    <a:pt x="2755" y="1608"/>
                    <a:pt x="2759" y="1602"/>
                  </a:cubicBezTo>
                  <a:cubicBezTo>
                    <a:pt x="2762" y="1597"/>
                    <a:pt x="2791" y="1562"/>
                    <a:pt x="2791" y="1562"/>
                  </a:cubicBezTo>
                  <a:cubicBezTo>
                    <a:pt x="2814" y="1520"/>
                    <a:pt x="2814" y="1520"/>
                    <a:pt x="2814" y="1520"/>
                  </a:cubicBezTo>
                  <a:cubicBezTo>
                    <a:pt x="2804" y="1461"/>
                    <a:pt x="2804" y="1461"/>
                    <a:pt x="2804" y="1461"/>
                  </a:cubicBezTo>
                  <a:cubicBezTo>
                    <a:pt x="2822" y="1425"/>
                    <a:pt x="2822" y="1425"/>
                    <a:pt x="2822" y="1425"/>
                  </a:cubicBezTo>
                  <a:cubicBezTo>
                    <a:pt x="2848" y="1405"/>
                    <a:pt x="2848" y="1405"/>
                    <a:pt x="2848" y="1405"/>
                  </a:cubicBezTo>
                  <a:cubicBezTo>
                    <a:pt x="2879" y="1367"/>
                    <a:pt x="2879" y="1367"/>
                    <a:pt x="2879" y="1367"/>
                  </a:cubicBezTo>
                  <a:cubicBezTo>
                    <a:pt x="2898" y="1338"/>
                    <a:pt x="2898" y="1338"/>
                    <a:pt x="2898" y="1338"/>
                  </a:cubicBezTo>
                  <a:cubicBezTo>
                    <a:pt x="2932" y="1301"/>
                    <a:pt x="2932" y="1301"/>
                    <a:pt x="2932" y="1301"/>
                  </a:cubicBezTo>
                  <a:cubicBezTo>
                    <a:pt x="2932" y="1301"/>
                    <a:pt x="2941" y="1274"/>
                    <a:pt x="2941" y="1272"/>
                  </a:cubicBezTo>
                  <a:cubicBezTo>
                    <a:pt x="2942" y="1270"/>
                    <a:pt x="2946" y="1228"/>
                    <a:pt x="2946" y="1228"/>
                  </a:cubicBezTo>
                  <a:lnTo>
                    <a:pt x="2941" y="118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69" name="Google Shape;2469;p74"/>
            <p:cNvSpPr/>
            <p:nvPr/>
          </p:nvSpPr>
          <p:spPr>
            <a:xfrm>
              <a:off x="14689055" y="8188552"/>
              <a:ext cx="2502280" cy="2066743"/>
            </a:xfrm>
            <a:custGeom>
              <a:pathLst>
                <a:path extrusionOk="0" h="2612" w="3161">
                  <a:moveTo>
                    <a:pt x="3117" y="1334"/>
                  </a:moveTo>
                  <a:cubicBezTo>
                    <a:pt x="3161" y="1298"/>
                    <a:pt x="3161" y="1298"/>
                    <a:pt x="3161" y="1298"/>
                  </a:cubicBezTo>
                  <a:cubicBezTo>
                    <a:pt x="3129" y="1252"/>
                    <a:pt x="3129" y="1252"/>
                    <a:pt x="3129" y="1252"/>
                  </a:cubicBezTo>
                  <a:cubicBezTo>
                    <a:pt x="3119" y="1211"/>
                    <a:pt x="3119" y="1211"/>
                    <a:pt x="3119" y="1211"/>
                  </a:cubicBezTo>
                  <a:cubicBezTo>
                    <a:pt x="3095" y="1161"/>
                    <a:pt x="3095" y="1161"/>
                    <a:pt x="3095" y="1161"/>
                  </a:cubicBezTo>
                  <a:cubicBezTo>
                    <a:pt x="3064" y="1183"/>
                    <a:pt x="3064" y="1183"/>
                    <a:pt x="3064" y="1183"/>
                  </a:cubicBezTo>
                  <a:cubicBezTo>
                    <a:pt x="3028" y="1217"/>
                    <a:pt x="3028" y="1217"/>
                    <a:pt x="3028" y="1217"/>
                  </a:cubicBezTo>
                  <a:cubicBezTo>
                    <a:pt x="2996" y="1239"/>
                    <a:pt x="2996" y="1239"/>
                    <a:pt x="2996" y="1239"/>
                  </a:cubicBezTo>
                  <a:cubicBezTo>
                    <a:pt x="2922" y="1244"/>
                    <a:pt x="2922" y="1244"/>
                    <a:pt x="2922" y="1244"/>
                  </a:cubicBezTo>
                  <a:cubicBezTo>
                    <a:pt x="2848" y="1252"/>
                    <a:pt x="2848" y="1252"/>
                    <a:pt x="2848" y="1252"/>
                  </a:cubicBezTo>
                  <a:cubicBezTo>
                    <a:pt x="2821" y="1194"/>
                    <a:pt x="2821" y="1194"/>
                    <a:pt x="2821" y="1194"/>
                  </a:cubicBezTo>
                  <a:cubicBezTo>
                    <a:pt x="2793" y="1219"/>
                    <a:pt x="2793" y="1219"/>
                    <a:pt x="2793" y="1219"/>
                  </a:cubicBezTo>
                  <a:cubicBezTo>
                    <a:pt x="2764" y="1221"/>
                    <a:pt x="2764" y="1221"/>
                    <a:pt x="2764" y="1221"/>
                  </a:cubicBezTo>
                  <a:cubicBezTo>
                    <a:pt x="2708" y="1200"/>
                    <a:pt x="2708" y="1200"/>
                    <a:pt x="2708" y="1200"/>
                  </a:cubicBezTo>
                  <a:cubicBezTo>
                    <a:pt x="2648" y="1165"/>
                    <a:pt x="2648" y="1165"/>
                    <a:pt x="2648" y="1165"/>
                  </a:cubicBezTo>
                  <a:cubicBezTo>
                    <a:pt x="2597" y="1138"/>
                    <a:pt x="2597" y="1138"/>
                    <a:pt x="2597" y="1138"/>
                  </a:cubicBezTo>
                  <a:cubicBezTo>
                    <a:pt x="2522" y="1127"/>
                    <a:pt x="2522" y="1127"/>
                    <a:pt x="2522" y="1127"/>
                  </a:cubicBezTo>
                  <a:cubicBezTo>
                    <a:pt x="2505" y="1118"/>
                    <a:pt x="2505" y="1118"/>
                    <a:pt x="2505" y="1118"/>
                  </a:cubicBezTo>
                  <a:cubicBezTo>
                    <a:pt x="2421" y="981"/>
                    <a:pt x="2421" y="981"/>
                    <a:pt x="2421" y="981"/>
                  </a:cubicBezTo>
                  <a:cubicBezTo>
                    <a:pt x="2407" y="881"/>
                    <a:pt x="2407" y="881"/>
                    <a:pt x="2407" y="881"/>
                  </a:cubicBezTo>
                  <a:cubicBezTo>
                    <a:pt x="2455" y="873"/>
                    <a:pt x="2455" y="873"/>
                    <a:pt x="2455" y="873"/>
                  </a:cubicBezTo>
                  <a:cubicBezTo>
                    <a:pt x="2466" y="859"/>
                    <a:pt x="2466" y="859"/>
                    <a:pt x="2466" y="859"/>
                  </a:cubicBezTo>
                  <a:cubicBezTo>
                    <a:pt x="2389" y="824"/>
                    <a:pt x="2389" y="824"/>
                    <a:pt x="2389" y="824"/>
                  </a:cubicBezTo>
                  <a:cubicBezTo>
                    <a:pt x="2389" y="824"/>
                    <a:pt x="2379" y="726"/>
                    <a:pt x="2381" y="721"/>
                  </a:cubicBezTo>
                  <a:cubicBezTo>
                    <a:pt x="2382" y="716"/>
                    <a:pt x="2407" y="707"/>
                    <a:pt x="2407" y="707"/>
                  </a:cubicBezTo>
                  <a:cubicBezTo>
                    <a:pt x="2480" y="618"/>
                    <a:pt x="2480" y="618"/>
                    <a:pt x="2480" y="618"/>
                  </a:cubicBezTo>
                  <a:cubicBezTo>
                    <a:pt x="2488" y="547"/>
                    <a:pt x="2488" y="547"/>
                    <a:pt x="2488" y="547"/>
                  </a:cubicBezTo>
                  <a:cubicBezTo>
                    <a:pt x="2547" y="512"/>
                    <a:pt x="2547" y="512"/>
                    <a:pt x="2547" y="512"/>
                  </a:cubicBezTo>
                  <a:cubicBezTo>
                    <a:pt x="2499" y="467"/>
                    <a:pt x="2499" y="467"/>
                    <a:pt x="2499" y="467"/>
                  </a:cubicBezTo>
                  <a:cubicBezTo>
                    <a:pt x="2499" y="467"/>
                    <a:pt x="2488" y="447"/>
                    <a:pt x="2488" y="439"/>
                  </a:cubicBezTo>
                  <a:cubicBezTo>
                    <a:pt x="2488" y="431"/>
                    <a:pt x="2499" y="340"/>
                    <a:pt x="2499" y="340"/>
                  </a:cubicBezTo>
                  <a:cubicBezTo>
                    <a:pt x="2479" y="313"/>
                    <a:pt x="2479" y="313"/>
                    <a:pt x="2479" y="313"/>
                  </a:cubicBezTo>
                  <a:cubicBezTo>
                    <a:pt x="2412" y="308"/>
                    <a:pt x="2412" y="308"/>
                    <a:pt x="2412" y="308"/>
                  </a:cubicBezTo>
                  <a:cubicBezTo>
                    <a:pt x="2389" y="341"/>
                    <a:pt x="2389" y="341"/>
                    <a:pt x="2389" y="341"/>
                  </a:cubicBezTo>
                  <a:cubicBezTo>
                    <a:pt x="2280" y="271"/>
                    <a:pt x="2280" y="271"/>
                    <a:pt x="2280" y="271"/>
                  </a:cubicBezTo>
                  <a:cubicBezTo>
                    <a:pt x="2280" y="140"/>
                    <a:pt x="2280" y="140"/>
                    <a:pt x="2280" y="140"/>
                  </a:cubicBezTo>
                  <a:cubicBezTo>
                    <a:pt x="2202" y="125"/>
                    <a:pt x="2202" y="125"/>
                    <a:pt x="2202" y="125"/>
                  </a:cubicBezTo>
                  <a:cubicBezTo>
                    <a:pt x="2188" y="47"/>
                    <a:pt x="2188" y="47"/>
                    <a:pt x="2188" y="47"/>
                  </a:cubicBezTo>
                  <a:cubicBezTo>
                    <a:pt x="2090" y="0"/>
                    <a:pt x="2090" y="0"/>
                    <a:pt x="2090" y="0"/>
                  </a:cubicBezTo>
                  <a:cubicBezTo>
                    <a:pt x="2066" y="62"/>
                    <a:pt x="2066" y="62"/>
                    <a:pt x="2066" y="62"/>
                  </a:cubicBezTo>
                  <a:cubicBezTo>
                    <a:pt x="1970" y="14"/>
                    <a:pt x="1970" y="14"/>
                    <a:pt x="1970" y="14"/>
                  </a:cubicBezTo>
                  <a:cubicBezTo>
                    <a:pt x="1946" y="0"/>
                    <a:pt x="1946" y="0"/>
                    <a:pt x="1946" y="0"/>
                  </a:cubicBezTo>
                  <a:cubicBezTo>
                    <a:pt x="1875" y="0"/>
                    <a:pt x="1875" y="0"/>
                    <a:pt x="1875" y="0"/>
                  </a:cubicBezTo>
                  <a:cubicBezTo>
                    <a:pt x="1850" y="25"/>
                    <a:pt x="1850" y="25"/>
                    <a:pt x="1850" y="25"/>
                  </a:cubicBezTo>
                  <a:cubicBezTo>
                    <a:pt x="1833" y="64"/>
                    <a:pt x="1833" y="64"/>
                    <a:pt x="1833" y="64"/>
                  </a:cubicBezTo>
                  <a:cubicBezTo>
                    <a:pt x="1838" y="129"/>
                    <a:pt x="1838" y="129"/>
                    <a:pt x="1838" y="129"/>
                  </a:cubicBezTo>
                  <a:cubicBezTo>
                    <a:pt x="1875" y="143"/>
                    <a:pt x="1875" y="143"/>
                    <a:pt x="1875" y="143"/>
                  </a:cubicBezTo>
                  <a:cubicBezTo>
                    <a:pt x="1912" y="143"/>
                    <a:pt x="1912" y="143"/>
                    <a:pt x="1912" y="143"/>
                  </a:cubicBezTo>
                  <a:cubicBezTo>
                    <a:pt x="1940" y="143"/>
                    <a:pt x="1940" y="143"/>
                    <a:pt x="1940" y="143"/>
                  </a:cubicBezTo>
                  <a:cubicBezTo>
                    <a:pt x="1940" y="229"/>
                    <a:pt x="1940" y="229"/>
                    <a:pt x="1940" y="229"/>
                  </a:cubicBezTo>
                  <a:cubicBezTo>
                    <a:pt x="1940" y="335"/>
                    <a:pt x="1940" y="335"/>
                    <a:pt x="1940" y="335"/>
                  </a:cubicBezTo>
                  <a:cubicBezTo>
                    <a:pt x="1875" y="287"/>
                    <a:pt x="1875" y="287"/>
                    <a:pt x="1875" y="287"/>
                  </a:cubicBezTo>
                  <a:cubicBezTo>
                    <a:pt x="1819" y="333"/>
                    <a:pt x="1819" y="333"/>
                    <a:pt x="1819" y="333"/>
                  </a:cubicBezTo>
                  <a:cubicBezTo>
                    <a:pt x="1746" y="333"/>
                    <a:pt x="1746" y="333"/>
                    <a:pt x="1746" y="333"/>
                  </a:cubicBezTo>
                  <a:cubicBezTo>
                    <a:pt x="1660" y="354"/>
                    <a:pt x="1660" y="354"/>
                    <a:pt x="1660" y="354"/>
                  </a:cubicBezTo>
                  <a:cubicBezTo>
                    <a:pt x="1626" y="382"/>
                    <a:pt x="1626" y="382"/>
                    <a:pt x="1626" y="382"/>
                  </a:cubicBezTo>
                  <a:cubicBezTo>
                    <a:pt x="1609" y="427"/>
                    <a:pt x="1609" y="427"/>
                    <a:pt x="1609" y="427"/>
                  </a:cubicBezTo>
                  <a:cubicBezTo>
                    <a:pt x="1587" y="445"/>
                    <a:pt x="1587" y="445"/>
                    <a:pt x="1587" y="445"/>
                  </a:cubicBezTo>
                  <a:cubicBezTo>
                    <a:pt x="1503" y="445"/>
                    <a:pt x="1503" y="445"/>
                    <a:pt x="1503" y="445"/>
                  </a:cubicBezTo>
                  <a:cubicBezTo>
                    <a:pt x="1470" y="466"/>
                    <a:pt x="1470" y="466"/>
                    <a:pt x="1470" y="466"/>
                  </a:cubicBezTo>
                  <a:cubicBezTo>
                    <a:pt x="1466" y="486"/>
                    <a:pt x="1466" y="486"/>
                    <a:pt x="1466" y="486"/>
                  </a:cubicBezTo>
                  <a:cubicBezTo>
                    <a:pt x="1481" y="511"/>
                    <a:pt x="1481" y="511"/>
                    <a:pt x="1481" y="511"/>
                  </a:cubicBezTo>
                  <a:cubicBezTo>
                    <a:pt x="1481" y="536"/>
                    <a:pt x="1481" y="536"/>
                    <a:pt x="1481" y="536"/>
                  </a:cubicBezTo>
                  <a:cubicBezTo>
                    <a:pt x="1445" y="571"/>
                    <a:pt x="1445" y="571"/>
                    <a:pt x="1445" y="571"/>
                  </a:cubicBezTo>
                  <a:cubicBezTo>
                    <a:pt x="1378" y="606"/>
                    <a:pt x="1378" y="606"/>
                    <a:pt x="1378" y="606"/>
                  </a:cubicBezTo>
                  <a:cubicBezTo>
                    <a:pt x="1327" y="598"/>
                    <a:pt x="1327" y="598"/>
                    <a:pt x="1327" y="598"/>
                  </a:cubicBezTo>
                  <a:cubicBezTo>
                    <a:pt x="1322" y="651"/>
                    <a:pt x="1322" y="651"/>
                    <a:pt x="1322" y="651"/>
                  </a:cubicBezTo>
                  <a:cubicBezTo>
                    <a:pt x="1290" y="708"/>
                    <a:pt x="1290" y="708"/>
                    <a:pt x="1290" y="708"/>
                  </a:cubicBezTo>
                  <a:cubicBezTo>
                    <a:pt x="1310" y="754"/>
                    <a:pt x="1310" y="754"/>
                    <a:pt x="1310" y="754"/>
                  </a:cubicBezTo>
                  <a:cubicBezTo>
                    <a:pt x="1330" y="813"/>
                    <a:pt x="1330" y="813"/>
                    <a:pt x="1330" y="813"/>
                  </a:cubicBezTo>
                  <a:cubicBezTo>
                    <a:pt x="1244" y="824"/>
                    <a:pt x="1244" y="824"/>
                    <a:pt x="1244" y="824"/>
                  </a:cubicBezTo>
                  <a:cubicBezTo>
                    <a:pt x="1185" y="813"/>
                    <a:pt x="1185" y="813"/>
                    <a:pt x="1185" y="813"/>
                  </a:cubicBezTo>
                  <a:cubicBezTo>
                    <a:pt x="1171" y="825"/>
                    <a:pt x="1171" y="825"/>
                    <a:pt x="1171" y="825"/>
                  </a:cubicBezTo>
                  <a:cubicBezTo>
                    <a:pt x="1170" y="844"/>
                    <a:pt x="1170" y="844"/>
                    <a:pt x="1170" y="844"/>
                  </a:cubicBezTo>
                  <a:cubicBezTo>
                    <a:pt x="1193" y="884"/>
                    <a:pt x="1193" y="884"/>
                    <a:pt x="1193" y="884"/>
                  </a:cubicBezTo>
                  <a:cubicBezTo>
                    <a:pt x="1134" y="884"/>
                    <a:pt x="1134" y="884"/>
                    <a:pt x="1134" y="884"/>
                  </a:cubicBezTo>
                  <a:cubicBezTo>
                    <a:pt x="1165" y="936"/>
                    <a:pt x="1165" y="936"/>
                    <a:pt x="1165" y="936"/>
                  </a:cubicBezTo>
                  <a:cubicBezTo>
                    <a:pt x="1187" y="967"/>
                    <a:pt x="1187" y="967"/>
                    <a:pt x="1187" y="967"/>
                  </a:cubicBezTo>
                  <a:cubicBezTo>
                    <a:pt x="1221" y="989"/>
                    <a:pt x="1221" y="989"/>
                    <a:pt x="1221" y="989"/>
                  </a:cubicBezTo>
                  <a:cubicBezTo>
                    <a:pt x="1255" y="1003"/>
                    <a:pt x="1255" y="1003"/>
                    <a:pt x="1255" y="1003"/>
                  </a:cubicBezTo>
                  <a:cubicBezTo>
                    <a:pt x="1327" y="989"/>
                    <a:pt x="1327" y="989"/>
                    <a:pt x="1327" y="989"/>
                  </a:cubicBezTo>
                  <a:cubicBezTo>
                    <a:pt x="1324" y="1023"/>
                    <a:pt x="1324" y="1023"/>
                    <a:pt x="1324" y="1023"/>
                  </a:cubicBezTo>
                  <a:cubicBezTo>
                    <a:pt x="1357" y="1102"/>
                    <a:pt x="1357" y="1102"/>
                    <a:pt x="1357" y="1102"/>
                  </a:cubicBezTo>
                  <a:cubicBezTo>
                    <a:pt x="1386" y="1149"/>
                    <a:pt x="1386" y="1149"/>
                    <a:pt x="1386" y="1149"/>
                  </a:cubicBezTo>
                  <a:cubicBezTo>
                    <a:pt x="1332" y="1166"/>
                    <a:pt x="1332" y="1166"/>
                    <a:pt x="1332" y="1166"/>
                  </a:cubicBezTo>
                  <a:cubicBezTo>
                    <a:pt x="1324" y="1177"/>
                    <a:pt x="1324" y="1177"/>
                    <a:pt x="1324" y="1177"/>
                  </a:cubicBezTo>
                  <a:cubicBezTo>
                    <a:pt x="1341" y="1224"/>
                    <a:pt x="1341" y="1224"/>
                    <a:pt x="1341" y="1224"/>
                  </a:cubicBezTo>
                  <a:cubicBezTo>
                    <a:pt x="1288" y="1238"/>
                    <a:pt x="1288" y="1238"/>
                    <a:pt x="1288" y="1238"/>
                  </a:cubicBezTo>
                  <a:cubicBezTo>
                    <a:pt x="1277" y="1194"/>
                    <a:pt x="1277" y="1194"/>
                    <a:pt x="1277" y="1194"/>
                  </a:cubicBezTo>
                  <a:cubicBezTo>
                    <a:pt x="1262" y="1180"/>
                    <a:pt x="1262" y="1180"/>
                    <a:pt x="1262" y="1180"/>
                  </a:cubicBezTo>
                  <a:cubicBezTo>
                    <a:pt x="1251" y="1191"/>
                    <a:pt x="1251" y="1191"/>
                    <a:pt x="1251" y="1191"/>
                  </a:cubicBezTo>
                  <a:cubicBezTo>
                    <a:pt x="1234" y="1222"/>
                    <a:pt x="1234" y="1222"/>
                    <a:pt x="1234" y="1222"/>
                  </a:cubicBezTo>
                  <a:cubicBezTo>
                    <a:pt x="1216" y="1252"/>
                    <a:pt x="1216" y="1252"/>
                    <a:pt x="1216" y="1252"/>
                  </a:cubicBezTo>
                  <a:cubicBezTo>
                    <a:pt x="1159" y="1252"/>
                    <a:pt x="1159" y="1252"/>
                    <a:pt x="1159" y="1252"/>
                  </a:cubicBezTo>
                  <a:cubicBezTo>
                    <a:pt x="1101" y="1242"/>
                    <a:pt x="1101" y="1242"/>
                    <a:pt x="1101" y="1242"/>
                  </a:cubicBezTo>
                  <a:cubicBezTo>
                    <a:pt x="1072" y="1211"/>
                    <a:pt x="1072" y="1211"/>
                    <a:pt x="1072" y="1211"/>
                  </a:cubicBezTo>
                  <a:cubicBezTo>
                    <a:pt x="1037" y="1172"/>
                    <a:pt x="1037" y="1172"/>
                    <a:pt x="1037" y="1172"/>
                  </a:cubicBezTo>
                  <a:cubicBezTo>
                    <a:pt x="995" y="1141"/>
                    <a:pt x="995" y="1141"/>
                    <a:pt x="995" y="1141"/>
                  </a:cubicBezTo>
                  <a:cubicBezTo>
                    <a:pt x="946" y="1151"/>
                    <a:pt x="946" y="1151"/>
                    <a:pt x="946" y="1151"/>
                  </a:cubicBezTo>
                  <a:cubicBezTo>
                    <a:pt x="872" y="1113"/>
                    <a:pt x="872" y="1113"/>
                    <a:pt x="872" y="1113"/>
                  </a:cubicBezTo>
                  <a:cubicBezTo>
                    <a:pt x="855" y="1094"/>
                    <a:pt x="855" y="1094"/>
                    <a:pt x="855" y="1094"/>
                  </a:cubicBezTo>
                  <a:cubicBezTo>
                    <a:pt x="855" y="1040"/>
                    <a:pt x="855" y="1040"/>
                    <a:pt x="855" y="1040"/>
                  </a:cubicBezTo>
                  <a:cubicBezTo>
                    <a:pt x="837" y="1051"/>
                    <a:pt x="837" y="1051"/>
                    <a:pt x="837" y="1051"/>
                  </a:cubicBezTo>
                  <a:cubicBezTo>
                    <a:pt x="781" y="1023"/>
                    <a:pt x="781" y="1023"/>
                    <a:pt x="781" y="1023"/>
                  </a:cubicBezTo>
                  <a:cubicBezTo>
                    <a:pt x="759" y="1023"/>
                    <a:pt x="759" y="1023"/>
                    <a:pt x="759" y="1023"/>
                  </a:cubicBezTo>
                  <a:cubicBezTo>
                    <a:pt x="759" y="1066"/>
                    <a:pt x="759" y="1066"/>
                    <a:pt x="759" y="1066"/>
                  </a:cubicBezTo>
                  <a:cubicBezTo>
                    <a:pt x="718" y="1092"/>
                    <a:pt x="718" y="1092"/>
                    <a:pt x="718" y="1092"/>
                  </a:cubicBezTo>
                  <a:cubicBezTo>
                    <a:pt x="718" y="1092"/>
                    <a:pt x="673" y="1096"/>
                    <a:pt x="667" y="1091"/>
                  </a:cubicBezTo>
                  <a:cubicBezTo>
                    <a:pt x="661" y="1087"/>
                    <a:pt x="619" y="1094"/>
                    <a:pt x="611" y="1091"/>
                  </a:cubicBezTo>
                  <a:cubicBezTo>
                    <a:pt x="603" y="1088"/>
                    <a:pt x="586" y="1077"/>
                    <a:pt x="578" y="1071"/>
                  </a:cubicBezTo>
                  <a:cubicBezTo>
                    <a:pt x="570" y="1065"/>
                    <a:pt x="563" y="1056"/>
                    <a:pt x="558" y="1045"/>
                  </a:cubicBezTo>
                  <a:cubicBezTo>
                    <a:pt x="553" y="1034"/>
                    <a:pt x="535" y="1045"/>
                    <a:pt x="535" y="1045"/>
                  </a:cubicBezTo>
                  <a:cubicBezTo>
                    <a:pt x="483" y="1038"/>
                    <a:pt x="483" y="1038"/>
                    <a:pt x="483" y="1038"/>
                  </a:cubicBezTo>
                  <a:cubicBezTo>
                    <a:pt x="443" y="1038"/>
                    <a:pt x="443" y="1038"/>
                    <a:pt x="443" y="1038"/>
                  </a:cubicBezTo>
                  <a:cubicBezTo>
                    <a:pt x="404" y="1038"/>
                    <a:pt x="404" y="1038"/>
                    <a:pt x="404" y="1038"/>
                  </a:cubicBezTo>
                  <a:cubicBezTo>
                    <a:pt x="417" y="1056"/>
                    <a:pt x="417" y="1056"/>
                    <a:pt x="417" y="1056"/>
                  </a:cubicBezTo>
                  <a:cubicBezTo>
                    <a:pt x="451" y="1109"/>
                    <a:pt x="451" y="1109"/>
                    <a:pt x="451" y="1109"/>
                  </a:cubicBezTo>
                  <a:cubicBezTo>
                    <a:pt x="480" y="1163"/>
                    <a:pt x="480" y="1163"/>
                    <a:pt x="480" y="1163"/>
                  </a:cubicBezTo>
                  <a:cubicBezTo>
                    <a:pt x="489" y="1203"/>
                    <a:pt x="489" y="1203"/>
                    <a:pt x="489" y="1203"/>
                  </a:cubicBezTo>
                  <a:cubicBezTo>
                    <a:pt x="509" y="1274"/>
                    <a:pt x="509" y="1274"/>
                    <a:pt x="509" y="1274"/>
                  </a:cubicBezTo>
                  <a:cubicBezTo>
                    <a:pt x="531" y="1305"/>
                    <a:pt x="531" y="1305"/>
                    <a:pt x="531" y="1305"/>
                  </a:cubicBezTo>
                  <a:cubicBezTo>
                    <a:pt x="563" y="1314"/>
                    <a:pt x="563" y="1314"/>
                    <a:pt x="563" y="1314"/>
                  </a:cubicBezTo>
                  <a:cubicBezTo>
                    <a:pt x="584" y="1345"/>
                    <a:pt x="584" y="1345"/>
                    <a:pt x="584" y="1345"/>
                  </a:cubicBezTo>
                  <a:cubicBezTo>
                    <a:pt x="589" y="1393"/>
                    <a:pt x="589" y="1393"/>
                    <a:pt x="589" y="1393"/>
                  </a:cubicBezTo>
                  <a:cubicBezTo>
                    <a:pt x="589" y="1393"/>
                    <a:pt x="585" y="1435"/>
                    <a:pt x="584" y="1437"/>
                  </a:cubicBezTo>
                  <a:cubicBezTo>
                    <a:pt x="584" y="1439"/>
                    <a:pt x="575" y="1466"/>
                    <a:pt x="575" y="1466"/>
                  </a:cubicBezTo>
                  <a:cubicBezTo>
                    <a:pt x="541" y="1503"/>
                    <a:pt x="541" y="1503"/>
                    <a:pt x="541" y="1503"/>
                  </a:cubicBezTo>
                  <a:cubicBezTo>
                    <a:pt x="522" y="1532"/>
                    <a:pt x="522" y="1532"/>
                    <a:pt x="522" y="1532"/>
                  </a:cubicBezTo>
                  <a:cubicBezTo>
                    <a:pt x="491" y="1570"/>
                    <a:pt x="491" y="1570"/>
                    <a:pt x="491" y="1570"/>
                  </a:cubicBezTo>
                  <a:cubicBezTo>
                    <a:pt x="465" y="1590"/>
                    <a:pt x="465" y="1590"/>
                    <a:pt x="465" y="1590"/>
                  </a:cubicBezTo>
                  <a:cubicBezTo>
                    <a:pt x="447" y="1626"/>
                    <a:pt x="447" y="1626"/>
                    <a:pt x="447" y="1626"/>
                  </a:cubicBezTo>
                  <a:cubicBezTo>
                    <a:pt x="457" y="1685"/>
                    <a:pt x="457" y="1685"/>
                    <a:pt x="457" y="1685"/>
                  </a:cubicBezTo>
                  <a:cubicBezTo>
                    <a:pt x="434" y="1727"/>
                    <a:pt x="434" y="1727"/>
                    <a:pt x="434" y="1727"/>
                  </a:cubicBezTo>
                  <a:cubicBezTo>
                    <a:pt x="434" y="1727"/>
                    <a:pt x="405" y="1762"/>
                    <a:pt x="402" y="1767"/>
                  </a:cubicBezTo>
                  <a:cubicBezTo>
                    <a:pt x="398" y="1773"/>
                    <a:pt x="344" y="1808"/>
                    <a:pt x="344" y="1808"/>
                  </a:cubicBezTo>
                  <a:cubicBezTo>
                    <a:pt x="344" y="1808"/>
                    <a:pt x="282" y="1818"/>
                    <a:pt x="280" y="1819"/>
                  </a:cubicBezTo>
                  <a:cubicBezTo>
                    <a:pt x="279" y="1820"/>
                    <a:pt x="255" y="1863"/>
                    <a:pt x="255" y="1863"/>
                  </a:cubicBezTo>
                  <a:cubicBezTo>
                    <a:pt x="217" y="1878"/>
                    <a:pt x="217" y="1878"/>
                    <a:pt x="217" y="1878"/>
                  </a:cubicBezTo>
                  <a:cubicBezTo>
                    <a:pt x="217" y="1878"/>
                    <a:pt x="229" y="1883"/>
                    <a:pt x="231" y="1887"/>
                  </a:cubicBezTo>
                  <a:cubicBezTo>
                    <a:pt x="232" y="1891"/>
                    <a:pt x="244" y="1905"/>
                    <a:pt x="244" y="1905"/>
                  </a:cubicBezTo>
                  <a:cubicBezTo>
                    <a:pt x="263" y="1909"/>
                    <a:pt x="263" y="1909"/>
                    <a:pt x="263" y="1909"/>
                  </a:cubicBezTo>
                  <a:cubicBezTo>
                    <a:pt x="274" y="1919"/>
                    <a:pt x="274" y="1919"/>
                    <a:pt x="274" y="1919"/>
                  </a:cubicBezTo>
                  <a:cubicBezTo>
                    <a:pt x="270" y="1940"/>
                    <a:pt x="270" y="1940"/>
                    <a:pt x="270" y="1940"/>
                  </a:cubicBezTo>
                  <a:cubicBezTo>
                    <a:pt x="245" y="1967"/>
                    <a:pt x="245" y="1967"/>
                    <a:pt x="245" y="1967"/>
                  </a:cubicBezTo>
                  <a:cubicBezTo>
                    <a:pt x="208" y="1996"/>
                    <a:pt x="208" y="1996"/>
                    <a:pt x="208" y="1996"/>
                  </a:cubicBezTo>
                  <a:cubicBezTo>
                    <a:pt x="187" y="2027"/>
                    <a:pt x="187" y="2027"/>
                    <a:pt x="187" y="2027"/>
                  </a:cubicBezTo>
                  <a:cubicBezTo>
                    <a:pt x="116" y="2041"/>
                    <a:pt x="116" y="2041"/>
                    <a:pt x="116" y="2041"/>
                  </a:cubicBezTo>
                  <a:cubicBezTo>
                    <a:pt x="49" y="2048"/>
                    <a:pt x="49" y="2048"/>
                    <a:pt x="49" y="2048"/>
                  </a:cubicBezTo>
                  <a:cubicBezTo>
                    <a:pt x="8" y="2063"/>
                    <a:pt x="8" y="2063"/>
                    <a:pt x="8" y="2063"/>
                  </a:cubicBezTo>
                  <a:cubicBezTo>
                    <a:pt x="0" y="2057"/>
                    <a:pt x="0" y="2057"/>
                    <a:pt x="0" y="2057"/>
                  </a:cubicBezTo>
                  <a:cubicBezTo>
                    <a:pt x="0" y="2057"/>
                    <a:pt x="0" y="2057"/>
                    <a:pt x="0" y="2057"/>
                  </a:cubicBezTo>
                  <a:cubicBezTo>
                    <a:pt x="32" y="2080"/>
                    <a:pt x="32" y="2080"/>
                    <a:pt x="32" y="2080"/>
                  </a:cubicBezTo>
                  <a:cubicBezTo>
                    <a:pt x="144" y="2116"/>
                    <a:pt x="144" y="2116"/>
                    <a:pt x="144" y="2116"/>
                  </a:cubicBezTo>
                  <a:cubicBezTo>
                    <a:pt x="158" y="2094"/>
                    <a:pt x="158" y="2094"/>
                    <a:pt x="158" y="2094"/>
                  </a:cubicBezTo>
                  <a:cubicBezTo>
                    <a:pt x="175" y="2081"/>
                    <a:pt x="175" y="2081"/>
                    <a:pt x="175" y="2081"/>
                  </a:cubicBezTo>
                  <a:cubicBezTo>
                    <a:pt x="219" y="2088"/>
                    <a:pt x="219" y="2088"/>
                    <a:pt x="219" y="2088"/>
                  </a:cubicBezTo>
                  <a:cubicBezTo>
                    <a:pt x="242" y="2084"/>
                    <a:pt x="242" y="2084"/>
                    <a:pt x="242" y="2084"/>
                  </a:cubicBezTo>
                  <a:cubicBezTo>
                    <a:pt x="272" y="2091"/>
                    <a:pt x="272" y="2091"/>
                    <a:pt x="272" y="2091"/>
                  </a:cubicBezTo>
                  <a:cubicBezTo>
                    <a:pt x="300" y="2102"/>
                    <a:pt x="300" y="2102"/>
                    <a:pt x="300" y="2102"/>
                  </a:cubicBezTo>
                  <a:cubicBezTo>
                    <a:pt x="311" y="2114"/>
                    <a:pt x="311" y="2114"/>
                    <a:pt x="311" y="2114"/>
                  </a:cubicBezTo>
                  <a:cubicBezTo>
                    <a:pt x="317" y="2134"/>
                    <a:pt x="317" y="2134"/>
                    <a:pt x="317" y="2134"/>
                  </a:cubicBezTo>
                  <a:cubicBezTo>
                    <a:pt x="304" y="2158"/>
                    <a:pt x="304" y="2158"/>
                    <a:pt x="304" y="2158"/>
                  </a:cubicBezTo>
                  <a:cubicBezTo>
                    <a:pt x="272" y="2183"/>
                    <a:pt x="272" y="2183"/>
                    <a:pt x="272" y="2183"/>
                  </a:cubicBezTo>
                  <a:cubicBezTo>
                    <a:pt x="320" y="2215"/>
                    <a:pt x="320" y="2215"/>
                    <a:pt x="320" y="2215"/>
                  </a:cubicBezTo>
                  <a:cubicBezTo>
                    <a:pt x="343" y="2189"/>
                    <a:pt x="343" y="2189"/>
                    <a:pt x="343" y="2189"/>
                  </a:cubicBezTo>
                  <a:cubicBezTo>
                    <a:pt x="356" y="2170"/>
                    <a:pt x="356" y="2170"/>
                    <a:pt x="356" y="2170"/>
                  </a:cubicBezTo>
                  <a:cubicBezTo>
                    <a:pt x="373" y="2193"/>
                    <a:pt x="373" y="2193"/>
                    <a:pt x="373" y="2193"/>
                  </a:cubicBezTo>
                  <a:cubicBezTo>
                    <a:pt x="391" y="2232"/>
                    <a:pt x="391" y="2232"/>
                    <a:pt x="391" y="2232"/>
                  </a:cubicBezTo>
                  <a:cubicBezTo>
                    <a:pt x="437" y="2248"/>
                    <a:pt x="437" y="2248"/>
                    <a:pt x="437" y="2248"/>
                  </a:cubicBezTo>
                  <a:cubicBezTo>
                    <a:pt x="505" y="2232"/>
                    <a:pt x="505" y="2232"/>
                    <a:pt x="505" y="2232"/>
                  </a:cubicBezTo>
                  <a:cubicBezTo>
                    <a:pt x="544" y="2225"/>
                    <a:pt x="544" y="2225"/>
                    <a:pt x="544" y="2225"/>
                  </a:cubicBezTo>
                  <a:cubicBezTo>
                    <a:pt x="539" y="2204"/>
                    <a:pt x="539" y="2204"/>
                    <a:pt x="539" y="2204"/>
                  </a:cubicBezTo>
                  <a:cubicBezTo>
                    <a:pt x="518" y="2181"/>
                    <a:pt x="518" y="2181"/>
                    <a:pt x="518" y="2181"/>
                  </a:cubicBezTo>
                  <a:cubicBezTo>
                    <a:pt x="514" y="2167"/>
                    <a:pt x="514" y="2167"/>
                    <a:pt x="514" y="2167"/>
                  </a:cubicBezTo>
                  <a:cubicBezTo>
                    <a:pt x="539" y="2147"/>
                    <a:pt x="539" y="2147"/>
                    <a:pt x="539" y="2147"/>
                  </a:cubicBezTo>
                  <a:cubicBezTo>
                    <a:pt x="589" y="2137"/>
                    <a:pt x="589" y="2137"/>
                    <a:pt x="589" y="2137"/>
                  </a:cubicBezTo>
                  <a:cubicBezTo>
                    <a:pt x="606" y="2109"/>
                    <a:pt x="606" y="2109"/>
                    <a:pt x="606" y="2109"/>
                  </a:cubicBezTo>
                  <a:cubicBezTo>
                    <a:pt x="625" y="2102"/>
                    <a:pt x="625" y="2102"/>
                    <a:pt x="625" y="2102"/>
                  </a:cubicBezTo>
                  <a:cubicBezTo>
                    <a:pt x="641" y="2116"/>
                    <a:pt x="641" y="2116"/>
                    <a:pt x="641" y="2116"/>
                  </a:cubicBezTo>
                  <a:cubicBezTo>
                    <a:pt x="645" y="2144"/>
                    <a:pt x="645" y="2144"/>
                    <a:pt x="645" y="2144"/>
                  </a:cubicBezTo>
                  <a:cubicBezTo>
                    <a:pt x="679" y="2206"/>
                    <a:pt x="679" y="2206"/>
                    <a:pt x="679" y="2206"/>
                  </a:cubicBezTo>
                  <a:cubicBezTo>
                    <a:pt x="728" y="2242"/>
                    <a:pt x="728" y="2242"/>
                    <a:pt x="728" y="2242"/>
                  </a:cubicBezTo>
                  <a:cubicBezTo>
                    <a:pt x="810" y="2253"/>
                    <a:pt x="810" y="2253"/>
                    <a:pt x="810" y="2253"/>
                  </a:cubicBezTo>
                  <a:cubicBezTo>
                    <a:pt x="900" y="2234"/>
                    <a:pt x="900" y="2234"/>
                    <a:pt x="900" y="2234"/>
                  </a:cubicBezTo>
                  <a:cubicBezTo>
                    <a:pt x="952" y="2192"/>
                    <a:pt x="952" y="2192"/>
                    <a:pt x="952" y="2192"/>
                  </a:cubicBezTo>
                  <a:cubicBezTo>
                    <a:pt x="980" y="2184"/>
                    <a:pt x="980" y="2184"/>
                    <a:pt x="980" y="2184"/>
                  </a:cubicBezTo>
                  <a:cubicBezTo>
                    <a:pt x="1002" y="2201"/>
                    <a:pt x="1002" y="2201"/>
                    <a:pt x="1002" y="2201"/>
                  </a:cubicBezTo>
                  <a:cubicBezTo>
                    <a:pt x="1019" y="2235"/>
                    <a:pt x="1019" y="2235"/>
                    <a:pt x="1019" y="2235"/>
                  </a:cubicBezTo>
                  <a:cubicBezTo>
                    <a:pt x="1022" y="2279"/>
                    <a:pt x="1022" y="2279"/>
                    <a:pt x="1022" y="2279"/>
                  </a:cubicBezTo>
                  <a:cubicBezTo>
                    <a:pt x="1023" y="2332"/>
                    <a:pt x="1023" y="2332"/>
                    <a:pt x="1023" y="2332"/>
                  </a:cubicBezTo>
                  <a:cubicBezTo>
                    <a:pt x="1025" y="2352"/>
                    <a:pt x="1025" y="2352"/>
                    <a:pt x="1025" y="2352"/>
                  </a:cubicBezTo>
                  <a:cubicBezTo>
                    <a:pt x="1008" y="2382"/>
                    <a:pt x="1008" y="2382"/>
                    <a:pt x="1008" y="2382"/>
                  </a:cubicBezTo>
                  <a:cubicBezTo>
                    <a:pt x="1016" y="2393"/>
                    <a:pt x="1016" y="2393"/>
                    <a:pt x="1016" y="2393"/>
                  </a:cubicBezTo>
                  <a:cubicBezTo>
                    <a:pt x="1070" y="2404"/>
                    <a:pt x="1070" y="2404"/>
                    <a:pt x="1070" y="2404"/>
                  </a:cubicBezTo>
                  <a:cubicBezTo>
                    <a:pt x="1143" y="2400"/>
                    <a:pt x="1143" y="2400"/>
                    <a:pt x="1143" y="2400"/>
                  </a:cubicBezTo>
                  <a:cubicBezTo>
                    <a:pt x="1190" y="2410"/>
                    <a:pt x="1190" y="2410"/>
                    <a:pt x="1190" y="2410"/>
                  </a:cubicBezTo>
                  <a:cubicBezTo>
                    <a:pt x="1230" y="2435"/>
                    <a:pt x="1230" y="2435"/>
                    <a:pt x="1230" y="2435"/>
                  </a:cubicBezTo>
                  <a:cubicBezTo>
                    <a:pt x="1258" y="2435"/>
                    <a:pt x="1258" y="2435"/>
                    <a:pt x="1258" y="2435"/>
                  </a:cubicBezTo>
                  <a:cubicBezTo>
                    <a:pt x="1285" y="2419"/>
                    <a:pt x="1285" y="2419"/>
                    <a:pt x="1285" y="2419"/>
                  </a:cubicBezTo>
                  <a:cubicBezTo>
                    <a:pt x="1302" y="2433"/>
                    <a:pt x="1302" y="2433"/>
                    <a:pt x="1302" y="2433"/>
                  </a:cubicBezTo>
                  <a:cubicBezTo>
                    <a:pt x="1358" y="2472"/>
                    <a:pt x="1358" y="2472"/>
                    <a:pt x="1358" y="2472"/>
                  </a:cubicBezTo>
                  <a:cubicBezTo>
                    <a:pt x="1360" y="2483"/>
                    <a:pt x="1360" y="2483"/>
                    <a:pt x="1360" y="2483"/>
                  </a:cubicBezTo>
                  <a:cubicBezTo>
                    <a:pt x="1406" y="2516"/>
                    <a:pt x="1406" y="2516"/>
                    <a:pt x="1406" y="2516"/>
                  </a:cubicBezTo>
                  <a:cubicBezTo>
                    <a:pt x="1416" y="2534"/>
                    <a:pt x="1416" y="2534"/>
                    <a:pt x="1416" y="2534"/>
                  </a:cubicBezTo>
                  <a:cubicBezTo>
                    <a:pt x="1461" y="2545"/>
                    <a:pt x="1461" y="2545"/>
                    <a:pt x="1461" y="2545"/>
                  </a:cubicBezTo>
                  <a:cubicBezTo>
                    <a:pt x="1451" y="2569"/>
                    <a:pt x="1451" y="2569"/>
                    <a:pt x="1451" y="2569"/>
                  </a:cubicBezTo>
                  <a:cubicBezTo>
                    <a:pt x="1462" y="2597"/>
                    <a:pt x="1462" y="2597"/>
                    <a:pt x="1462" y="2597"/>
                  </a:cubicBezTo>
                  <a:cubicBezTo>
                    <a:pt x="1498" y="2612"/>
                    <a:pt x="1498" y="2612"/>
                    <a:pt x="1498" y="2612"/>
                  </a:cubicBezTo>
                  <a:cubicBezTo>
                    <a:pt x="1529" y="2579"/>
                    <a:pt x="1529" y="2579"/>
                    <a:pt x="1529" y="2579"/>
                  </a:cubicBezTo>
                  <a:cubicBezTo>
                    <a:pt x="1553" y="2579"/>
                    <a:pt x="1553" y="2579"/>
                    <a:pt x="1553" y="2579"/>
                  </a:cubicBezTo>
                  <a:cubicBezTo>
                    <a:pt x="1557" y="2570"/>
                    <a:pt x="1557" y="2570"/>
                    <a:pt x="1557" y="2570"/>
                  </a:cubicBezTo>
                  <a:cubicBezTo>
                    <a:pt x="1537" y="2553"/>
                    <a:pt x="1537" y="2553"/>
                    <a:pt x="1537" y="2553"/>
                  </a:cubicBezTo>
                  <a:cubicBezTo>
                    <a:pt x="1545" y="2533"/>
                    <a:pt x="1545" y="2533"/>
                    <a:pt x="1545" y="2533"/>
                  </a:cubicBezTo>
                  <a:cubicBezTo>
                    <a:pt x="1581" y="2542"/>
                    <a:pt x="1581" y="2542"/>
                    <a:pt x="1581" y="2542"/>
                  </a:cubicBezTo>
                  <a:cubicBezTo>
                    <a:pt x="1688" y="2548"/>
                    <a:pt x="1688" y="2548"/>
                    <a:pt x="1688" y="2548"/>
                  </a:cubicBezTo>
                  <a:cubicBezTo>
                    <a:pt x="1764" y="2561"/>
                    <a:pt x="1764" y="2561"/>
                    <a:pt x="1764" y="2561"/>
                  </a:cubicBezTo>
                  <a:cubicBezTo>
                    <a:pt x="1856" y="2545"/>
                    <a:pt x="1856" y="2545"/>
                    <a:pt x="1856" y="2545"/>
                  </a:cubicBezTo>
                  <a:cubicBezTo>
                    <a:pt x="1890" y="2522"/>
                    <a:pt x="1890" y="2522"/>
                    <a:pt x="1890" y="2522"/>
                  </a:cubicBezTo>
                  <a:cubicBezTo>
                    <a:pt x="1917" y="2531"/>
                    <a:pt x="1917" y="2531"/>
                    <a:pt x="1917" y="2531"/>
                  </a:cubicBezTo>
                  <a:cubicBezTo>
                    <a:pt x="1970" y="2531"/>
                    <a:pt x="1970" y="2531"/>
                    <a:pt x="1970" y="2531"/>
                  </a:cubicBezTo>
                  <a:cubicBezTo>
                    <a:pt x="1967" y="2497"/>
                    <a:pt x="1967" y="2497"/>
                    <a:pt x="1967" y="2497"/>
                  </a:cubicBezTo>
                  <a:cubicBezTo>
                    <a:pt x="1990" y="2489"/>
                    <a:pt x="1990" y="2489"/>
                    <a:pt x="1990" y="2489"/>
                  </a:cubicBezTo>
                  <a:cubicBezTo>
                    <a:pt x="2073" y="2489"/>
                    <a:pt x="2073" y="2489"/>
                    <a:pt x="2073" y="2489"/>
                  </a:cubicBezTo>
                  <a:cubicBezTo>
                    <a:pt x="2122" y="2453"/>
                    <a:pt x="2122" y="2453"/>
                    <a:pt x="2122" y="2453"/>
                  </a:cubicBezTo>
                  <a:cubicBezTo>
                    <a:pt x="2149" y="2436"/>
                    <a:pt x="2149" y="2436"/>
                    <a:pt x="2149" y="2436"/>
                  </a:cubicBezTo>
                  <a:cubicBezTo>
                    <a:pt x="2175" y="2452"/>
                    <a:pt x="2175" y="2452"/>
                    <a:pt x="2175" y="2452"/>
                  </a:cubicBezTo>
                  <a:cubicBezTo>
                    <a:pt x="2202" y="2464"/>
                    <a:pt x="2202" y="2464"/>
                    <a:pt x="2202" y="2464"/>
                  </a:cubicBezTo>
                  <a:cubicBezTo>
                    <a:pt x="2219" y="2446"/>
                    <a:pt x="2219" y="2446"/>
                    <a:pt x="2219" y="2446"/>
                  </a:cubicBezTo>
                  <a:cubicBezTo>
                    <a:pt x="2242" y="2383"/>
                    <a:pt x="2242" y="2383"/>
                    <a:pt x="2242" y="2383"/>
                  </a:cubicBezTo>
                  <a:cubicBezTo>
                    <a:pt x="2256" y="2360"/>
                    <a:pt x="2256" y="2360"/>
                    <a:pt x="2256" y="2360"/>
                  </a:cubicBezTo>
                  <a:cubicBezTo>
                    <a:pt x="2238" y="2329"/>
                    <a:pt x="2238" y="2329"/>
                    <a:pt x="2238" y="2329"/>
                  </a:cubicBezTo>
                  <a:cubicBezTo>
                    <a:pt x="2227" y="2313"/>
                    <a:pt x="2227" y="2313"/>
                    <a:pt x="2227" y="2313"/>
                  </a:cubicBezTo>
                  <a:cubicBezTo>
                    <a:pt x="2220" y="2277"/>
                    <a:pt x="2220" y="2277"/>
                    <a:pt x="2220" y="2277"/>
                  </a:cubicBezTo>
                  <a:cubicBezTo>
                    <a:pt x="2213" y="2243"/>
                    <a:pt x="2213" y="2243"/>
                    <a:pt x="2213" y="2243"/>
                  </a:cubicBezTo>
                  <a:cubicBezTo>
                    <a:pt x="2220" y="2231"/>
                    <a:pt x="2220" y="2231"/>
                    <a:pt x="2220" y="2231"/>
                  </a:cubicBezTo>
                  <a:cubicBezTo>
                    <a:pt x="2245" y="2217"/>
                    <a:pt x="2245" y="2217"/>
                    <a:pt x="2245" y="2217"/>
                  </a:cubicBezTo>
                  <a:cubicBezTo>
                    <a:pt x="2322" y="2193"/>
                    <a:pt x="2322" y="2193"/>
                    <a:pt x="2322" y="2193"/>
                  </a:cubicBezTo>
                  <a:cubicBezTo>
                    <a:pt x="2367" y="2159"/>
                    <a:pt x="2367" y="2159"/>
                    <a:pt x="2367" y="2159"/>
                  </a:cubicBezTo>
                  <a:cubicBezTo>
                    <a:pt x="2420" y="2145"/>
                    <a:pt x="2420" y="2145"/>
                    <a:pt x="2420" y="2145"/>
                  </a:cubicBezTo>
                  <a:cubicBezTo>
                    <a:pt x="2465" y="2103"/>
                    <a:pt x="2465" y="2103"/>
                    <a:pt x="2465" y="2103"/>
                  </a:cubicBezTo>
                  <a:cubicBezTo>
                    <a:pt x="2491" y="2088"/>
                    <a:pt x="2491" y="2088"/>
                    <a:pt x="2491" y="2088"/>
                  </a:cubicBezTo>
                  <a:cubicBezTo>
                    <a:pt x="2507" y="2070"/>
                    <a:pt x="2507" y="2070"/>
                    <a:pt x="2507" y="2070"/>
                  </a:cubicBezTo>
                  <a:cubicBezTo>
                    <a:pt x="2530" y="2032"/>
                    <a:pt x="2530" y="2032"/>
                    <a:pt x="2530" y="2032"/>
                  </a:cubicBezTo>
                  <a:cubicBezTo>
                    <a:pt x="2552" y="2013"/>
                    <a:pt x="2552" y="2013"/>
                    <a:pt x="2552" y="2013"/>
                  </a:cubicBezTo>
                  <a:cubicBezTo>
                    <a:pt x="2602" y="2013"/>
                    <a:pt x="2602" y="2013"/>
                    <a:pt x="2602" y="2013"/>
                  </a:cubicBezTo>
                  <a:cubicBezTo>
                    <a:pt x="2667" y="1983"/>
                    <a:pt x="2667" y="1983"/>
                    <a:pt x="2667" y="1983"/>
                  </a:cubicBezTo>
                  <a:cubicBezTo>
                    <a:pt x="2669" y="1951"/>
                    <a:pt x="2669" y="1951"/>
                    <a:pt x="2669" y="1951"/>
                  </a:cubicBezTo>
                  <a:cubicBezTo>
                    <a:pt x="2687" y="1904"/>
                    <a:pt x="2687" y="1904"/>
                    <a:pt x="2687" y="1904"/>
                  </a:cubicBezTo>
                  <a:cubicBezTo>
                    <a:pt x="2729" y="1853"/>
                    <a:pt x="2729" y="1853"/>
                    <a:pt x="2729" y="1853"/>
                  </a:cubicBezTo>
                  <a:cubicBezTo>
                    <a:pt x="2765" y="1853"/>
                    <a:pt x="2765" y="1853"/>
                    <a:pt x="2765" y="1853"/>
                  </a:cubicBezTo>
                  <a:cubicBezTo>
                    <a:pt x="2789" y="1818"/>
                    <a:pt x="2789" y="1818"/>
                    <a:pt x="2789" y="1818"/>
                  </a:cubicBezTo>
                  <a:cubicBezTo>
                    <a:pt x="2821" y="1803"/>
                    <a:pt x="2821" y="1803"/>
                    <a:pt x="2821" y="1803"/>
                  </a:cubicBezTo>
                  <a:cubicBezTo>
                    <a:pt x="2865" y="1818"/>
                    <a:pt x="2865" y="1818"/>
                    <a:pt x="2865" y="1818"/>
                  </a:cubicBezTo>
                  <a:cubicBezTo>
                    <a:pt x="2877" y="1781"/>
                    <a:pt x="2877" y="1781"/>
                    <a:pt x="2877" y="1781"/>
                  </a:cubicBezTo>
                  <a:cubicBezTo>
                    <a:pt x="2907" y="1761"/>
                    <a:pt x="2907" y="1761"/>
                    <a:pt x="2907" y="1761"/>
                  </a:cubicBezTo>
                  <a:cubicBezTo>
                    <a:pt x="2983" y="1761"/>
                    <a:pt x="2983" y="1761"/>
                    <a:pt x="2983" y="1761"/>
                  </a:cubicBezTo>
                  <a:cubicBezTo>
                    <a:pt x="3044" y="1751"/>
                    <a:pt x="3044" y="1751"/>
                    <a:pt x="3044" y="1751"/>
                  </a:cubicBezTo>
                  <a:cubicBezTo>
                    <a:pt x="3061" y="1751"/>
                    <a:pt x="3061" y="1751"/>
                    <a:pt x="3061" y="1751"/>
                  </a:cubicBezTo>
                  <a:cubicBezTo>
                    <a:pt x="3038" y="1708"/>
                    <a:pt x="3038" y="1708"/>
                    <a:pt x="3038" y="1708"/>
                  </a:cubicBezTo>
                  <a:cubicBezTo>
                    <a:pt x="3017" y="1689"/>
                    <a:pt x="3017" y="1689"/>
                    <a:pt x="3017" y="1689"/>
                  </a:cubicBezTo>
                  <a:cubicBezTo>
                    <a:pt x="3008" y="1656"/>
                    <a:pt x="3008" y="1656"/>
                    <a:pt x="3008" y="1656"/>
                  </a:cubicBezTo>
                  <a:cubicBezTo>
                    <a:pt x="2980" y="1572"/>
                    <a:pt x="2980" y="1572"/>
                    <a:pt x="2980" y="1572"/>
                  </a:cubicBezTo>
                  <a:cubicBezTo>
                    <a:pt x="2974" y="1535"/>
                    <a:pt x="2974" y="1535"/>
                    <a:pt x="2974" y="1535"/>
                  </a:cubicBezTo>
                  <a:cubicBezTo>
                    <a:pt x="3003" y="1502"/>
                    <a:pt x="3003" y="1502"/>
                    <a:pt x="3003" y="1502"/>
                  </a:cubicBezTo>
                  <a:cubicBezTo>
                    <a:pt x="3067" y="1437"/>
                    <a:pt x="3067" y="1437"/>
                    <a:pt x="3067" y="1437"/>
                  </a:cubicBezTo>
                  <a:cubicBezTo>
                    <a:pt x="3091" y="1417"/>
                    <a:pt x="3091" y="1417"/>
                    <a:pt x="3091" y="1417"/>
                  </a:cubicBezTo>
                  <a:cubicBezTo>
                    <a:pt x="3117" y="1400"/>
                    <a:pt x="3117" y="1400"/>
                    <a:pt x="3117" y="1400"/>
                  </a:cubicBezTo>
                  <a:cubicBezTo>
                    <a:pt x="3122" y="1379"/>
                    <a:pt x="3122" y="1379"/>
                    <a:pt x="3122" y="1379"/>
                  </a:cubicBezTo>
                  <a:cubicBezTo>
                    <a:pt x="3114" y="1364"/>
                    <a:pt x="3114" y="1364"/>
                    <a:pt x="3114" y="1364"/>
                  </a:cubicBezTo>
                  <a:lnTo>
                    <a:pt x="3117" y="1334"/>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0" name="Google Shape;2470;p74"/>
            <p:cNvSpPr/>
            <p:nvPr/>
          </p:nvSpPr>
          <p:spPr>
            <a:xfrm>
              <a:off x="14343913" y="6713478"/>
              <a:ext cx="2436539" cy="2465301"/>
            </a:xfrm>
            <a:custGeom>
              <a:pathLst>
                <a:path extrusionOk="0" h="3113" w="3079">
                  <a:moveTo>
                    <a:pt x="137" y="2511"/>
                  </a:moveTo>
                  <a:cubicBezTo>
                    <a:pt x="173" y="2588"/>
                    <a:pt x="173" y="2588"/>
                    <a:pt x="173" y="2588"/>
                  </a:cubicBezTo>
                  <a:cubicBezTo>
                    <a:pt x="200" y="2644"/>
                    <a:pt x="200" y="2644"/>
                    <a:pt x="200" y="2644"/>
                  </a:cubicBezTo>
                  <a:cubicBezTo>
                    <a:pt x="222" y="2699"/>
                    <a:pt x="222" y="2699"/>
                    <a:pt x="222" y="2699"/>
                  </a:cubicBezTo>
                  <a:cubicBezTo>
                    <a:pt x="229" y="2726"/>
                    <a:pt x="229" y="2726"/>
                    <a:pt x="229" y="2726"/>
                  </a:cubicBezTo>
                  <a:cubicBezTo>
                    <a:pt x="244" y="2737"/>
                    <a:pt x="244" y="2737"/>
                    <a:pt x="244" y="2737"/>
                  </a:cubicBezTo>
                  <a:cubicBezTo>
                    <a:pt x="272" y="2754"/>
                    <a:pt x="272" y="2754"/>
                    <a:pt x="272" y="2754"/>
                  </a:cubicBezTo>
                  <a:cubicBezTo>
                    <a:pt x="306" y="2802"/>
                    <a:pt x="306" y="2802"/>
                    <a:pt x="306" y="2802"/>
                  </a:cubicBezTo>
                  <a:cubicBezTo>
                    <a:pt x="306" y="2837"/>
                    <a:pt x="306" y="2837"/>
                    <a:pt x="306" y="2837"/>
                  </a:cubicBezTo>
                  <a:cubicBezTo>
                    <a:pt x="326" y="2863"/>
                    <a:pt x="326" y="2863"/>
                    <a:pt x="326" y="2863"/>
                  </a:cubicBezTo>
                  <a:cubicBezTo>
                    <a:pt x="398" y="2867"/>
                    <a:pt x="398" y="2867"/>
                    <a:pt x="398" y="2867"/>
                  </a:cubicBezTo>
                  <a:cubicBezTo>
                    <a:pt x="418" y="2884"/>
                    <a:pt x="418" y="2884"/>
                    <a:pt x="418" y="2884"/>
                  </a:cubicBezTo>
                  <a:cubicBezTo>
                    <a:pt x="453" y="2899"/>
                    <a:pt x="453" y="2899"/>
                    <a:pt x="453" y="2899"/>
                  </a:cubicBezTo>
                  <a:cubicBezTo>
                    <a:pt x="472" y="2892"/>
                    <a:pt x="472" y="2892"/>
                    <a:pt x="472" y="2892"/>
                  </a:cubicBezTo>
                  <a:cubicBezTo>
                    <a:pt x="497" y="2884"/>
                    <a:pt x="497" y="2884"/>
                    <a:pt x="497" y="2884"/>
                  </a:cubicBezTo>
                  <a:cubicBezTo>
                    <a:pt x="528" y="2863"/>
                    <a:pt x="528" y="2863"/>
                    <a:pt x="528" y="2863"/>
                  </a:cubicBezTo>
                  <a:cubicBezTo>
                    <a:pt x="562" y="2828"/>
                    <a:pt x="562" y="2828"/>
                    <a:pt x="562" y="2828"/>
                  </a:cubicBezTo>
                  <a:cubicBezTo>
                    <a:pt x="585" y="2822"/>
                    <a:pt x="585" y="2822"/>
                    <a:pt x="585" y="2822"/>
                  </a:cubicBezTo>
                  <a:cubicBezTo>
                    <a:pt x="623" y="2866"/>
                    <a:pt x="623" y="2866"/>
                    <a:pt x="623" y="2866"/>
                  </a:cubicBezTo>
                  <a:cubicBezTo>
                    <a:pt x="664" y="2877"/>
                    <a:pt x="664" y="2877"/>
                    <a:pt x="664" y="2877"/>
                  </a:cubicBezTo>
                  <a:cubicBezTo>
                    <a:pt x="702" y="2847"/>
                    <a:pt x="702" y="2847"/>
                    <a:pt x="702" y="2847"/>
                  </a:cubicBezTo>
                  <a:cubicBezTo>
                    <a:pt x="724" y="2850"/>
                    <a:pt x="724" y="2850"/>
                    <a:pt x="724" y="2850"/>
                  </a:cubicBezTo>
                  <a:cubicBezTo>
                    <a:pt x="768" y="2872"/>
                    <a:pt x="768" y="2872"/>
                    <a:pt x="768" y="2872"/>
                  </a:cubicBezTo>
                  <a:cubicBezTo>
                    <a:pt x="801" y="2885"/>
                    <a:pt x="801" y="2885"/>
                    <a:pt x="801" y="2885"/>
                  </a:cubicBezTo>
                  <a:cubicBezTo>
                    <a:pt x="841" y="2899"/>
                    <a:pt x="841" y="2899"/>
                    <a:pt x="841" y="2899"/>
                  </a:cubicBezTo>
                  <a:cubicBezTo>
                    <a:pt x="880" y="2899"/>
                    <a:pt x="880" y="2899"/>
                    <a:pt x="880" y="2899"/>
                  </a:cubicBezTo>
                  <a:cubicBezTo>
                    <a:pt x="920" y="2899"/>
                    <a:pt x="920" y="2899"/>
                    <a:pt x="920" y="2899"/>
                  </a:cubicBezTo>
                  <a:cubicBezTo>
                    <a:pt x="972" y="2906"/>
                    <a:pt x="972" y="2906"/>
                    <a:pt x="972" y="2906"/>
                  </a:cubicBezTo>
                  <a:cubicBezTo>
                    <a:pt x="972" y="2906"/>
                    <a:pt x="990" y="2895"/>
                    <a:pt x="995" y="2906"/>
                  </a:cubicBezTo>
                  <a:cubicBezTo>
                    <a:pt x="1000" y="2917"/>
                    <a:pt x="1007" y="2926"/>
                    <a:pt x="1015" y="2932"/>
                  </a:cubicBezTo>
                  <a:cubicBezTo>
                    <a:pt x="1023" y="2938"/>
                    <a:pt x="1040" y="2949"/>
                    <a:pt x="1048" y="2952"/>
                  </a:cubicBezTo>
                  <a:cubicBezTo>
                    <a:pt x="1056" y="2955"/>
                    <a:pt x="1098" y="2948"/>
                    <a:pt x="1104" y="2952"/>
                  </a:cubicBezTo>
                  <a:cubicBezTo>
                    <a:pt x="1110" y="2957"/>
                    <a:pt x="1155" y="2953"/>
                    <a:pt x="1155" y="2953"/>
                  </a:cubicBezTo>
                  <a:cubicBezTo>
                    <a:pt x="1196" y="2927"/>
                    <a:pt x="1196" y="2927"/>
                    <a:pt x="1196" y="2927"/>
                  </a:cubicBezTo>
                  <a:cubicBezTo>
                    <a:pt x="1196" y="2884"/>
                    <a:pt x="1196" y="2884"/>
                    <a:pt x="1196" y="2884"/>
                  </a:cubicBezTo>
                  <a:cubicBezTo>
                    <a:pt x="1218" y="2884"/>
                    <a:pt x="1218" y="2884"/>
                    <a:pt x="1218" y="2884"/>
                  </a:cubicBezTo>
                  <a:cubicBezTo>
                    <a:pt x="1274" y="2912"/>
                    <a:pt x="1274" y="2912"/>
                    <a:pt x="1274" y="2912"/>
                  </a:cubicBezTo>
                  <a:cubicBezTo>
                    <a:pt x="1292" y="2901"/>
                    <a:pt x="1292" y="2901"/>
                    <a:pt x="1292" y="2901"/>
                  </a:cubicBezTo>
                  <a:cubicBezTo>
                    <a:pt x="1292" y="2955"/>
                    <a:pt x="1292" y="2955"/>
                    <a:pt x="1292" y="2955"/>
                  </a:cubicBezTo>
                  <a:cubicBezTo>
                    <a:pt x="1309" y="2974"/>
                    <a:pt x="1309" y="2974"/>
                    <a:pt x="1309" y="2974"/>
                  </a:cubicBezTo>
                  <a:cubicBezTo>
                    <a:pt x="1383" y="3012"/>
                    <a:pt x="1383" y="3012"/>
                    <a:pt x="1383" y="3012"/>
                  </a:cubicBezTo>
                  <a:cubicBezTo>
                    <a:pt x="1432" y="3002"/>
                    <a:pt x="1432" y="3002"/>
                    <a:pt x="1432" y="3002"/>
                  </a:cubicBezTo>
                  <a:cubicBezTo>
                    <a:pt x="1474" y="3033"/>
                    <a:pt x="1474" y="3033"/>
                    <a:pt x="1474" y="3033"/>
                  </a:cubicBezTo>
                  <a:cubicBezTo>
                    <a:pt x="1509" y="3072"/>
                    <a:pt x="1509" y="3072"/>
                    <a:pt x="1509" y="3072"/>
                  </a:cubicBezTo>
                  <a:cubicBezTo>
                    <a:pt x="1538" y="3103"/>
                    <a:pt x="1538" y="3103"/>
                    <a:pt x="1538" y="3103"/>
                  </a:cubicBezTo>
                  <a:cubicBezTo>
                    <a:pt x="1596" y="3113"/>
                    <a:pt x="1596" y="3113"/>
                    <a:pt x="1596" y="3113"/>
                  </a:cubicBezTo>
                  <a:cubicBezTo>
                    <a:pt x="1653" y="3113"/>
                    <a:pt x="1653" y="3113"/>
                    <a:pt x="1653" y="3113"/>
                  </a:cubicBezTo>
                  <a:cubicBezTo>
                    <a:pt x="1671" y="3083"/>
                    <a:pt x="1671" y="3083"/>
                    <a:pt x="1671" y="3083"/>
                  </a:cubicBezTo>
                  <a:cubicBezTo>
                    <a:pt x="1688" y="3052"/>
                    <a:pt x="1688" y="3052"/>
                    <a:pt x="1688" y="3052"/>
                  </a:cubicBezTo>
                  <a:cubicBezTo>
                    <a:pt x="1699" y="3041"/>
                    <a:pt x="1699" y="3041"/>
                    <a:pt x="1699" y="3041"/>
                  </a:cubicBezTo>
                  <a:cubicBezTo>
                    <a:pt x="1714" y="3055"/>
                    <a:pt x="1714" y="3055"/>
                    <a:pt x="1714" y="3055"/>
                  </a:cubicBezTo>
                  <a:cubicBezTo>
                    <a:pt x="1725" y="3099"/>
                    <a:pt x="1725" y="3099"/>
                    <a:pt x="1725" y="3099"/>
                  </a:cubicBezTo>
                  <a:cubicBezTo>
                    <a:pt x="1778" y="3085"/>
                    <a:pt x="1778" y="3085"/>
                    <a:pt x="1778" y="3085"/>
                  </a:cubicBezTo>
                  <a:cubicBezTo>
                    <a:pt x="1761" y="3038"/>
                    <a:pt x="1761" y="3038"/>
                    <a:pt x="1761" y="3038"/>
                  </a:cubicBezTo>
                  <a:cubicBezTo>
                    <a:pt x="1769" y="3027"/>
                    <a:pt x="1769" y="3027"/>
                    <a:pt x="1769" y="3027"/>
                  </a:cubicBezTo>
                  <a:cubicBezTo>
                    <a:pt x="1823" y="3010"/>
                    <a:pt x="1823" y="3010"/>
                    <a:pt x="1823" y="3010"/>
                  </a:cubicBezTo>
                  <a:cubicBezTo>
                    <a:pt x="1794" y="2963"/>
                    <a:pt x="1794" y="2963"/>
                    <a:pt x="1794" y="2963"/>
                  </a:cubicBezTo>
                  <a:cubicBezTo>
                    <a:pt x="1761" y="2884"/>
                    <a:pt x="1761" y="2884"/>
                    <a:pt x="1761" y="2884"/>
                  </a:cubicBezTo>
                  <a:cubicBezTo>
                    <a:pt x="1764" y="2850"/>
                    <a:pt x="1764" y="2850"/>
                    <a:pt x="1764" y="2850"/>
                  </a:cubicBezTo>
                  <a:cubicBezTo>
                    <a:pt x="1692" y="2864"/>
                    <a:pt x="1692" y="2864"/>
                    <a:pt x="1692" y="2864"/>
                  </a:cubicBezTo>
                  <a:cubicBezTo>
                    <a:pt x="1658" y="2850"/>
                    <a:pt x="1658" y="2850"/>
                    <a:pt x="1658" y="2850"/>
                  </a:cubicBezTo>
                  <a:cubicBezTo>
                    <a:pt x="1624" y="2828"/>
                    <a:pt x="1624" y="2828"/>
                    <a:pt x="1624" y="2828"/>
                  </a:cubicBezTo>
                  <a:cubicBezTo>
                    <a:pt x="1602" y="2797"/>
                    <a:pt x="1602" y="2797"/>
                    <a:pt x="1602" y="2797"/>
                  </a:cubicBezTo>
                  <a:cubicBezTo>
                    <a:pt x="1571" y="2745"/>
                    <a:pt x="1571" y="2745"/>
                    <a:pt x="1571" y="2745"/>
                  </a:cubicBezTo>
                  <a:cubicBezTo>
                    <a:pt x="1630" y="2745"/>
                    <a:pt x="1630" y="2745"/>
                    <a:pt x="1630" y="2745"/>
                  </a:cubicBezTo>
                  <a:cubicBezTo>
                    <a:pt x="1607" y="2705"/>
                    <a:pt x="1607" y="2705"/>
                    <a:pt x="1607" y="2705"/>
                  </a:cubicBezTo>
                  <a:cubicBezTo>
                    <a:pt x="1608" y="2686"/>
                    <a:pt x="1608" y="2686"/>
                    <a:pt x="1608" y="2686"/>
                  </a:cubicBezTo>
                  <a:cubicBezTo>
                    <a:pt x="1622" y="2674"/>
                    <a:pt x="1622" y="2674"/>
                    <a:pt x="1622" y="2674"/>
                  </a:cubicBezTo>
                  <a:cubicBezTo>
                    <a:pt x="1681" y="2685"/>
                    <a:pt x="1681" y="2685"/>
                    <a:pt x="1681" y="2685"/>
                  </a:cubicBezTo>
                  <a:cubicBezTo>
                    <a:pt x="1767" y="2674"/>
                    <a:pt x="1767" y="2674"/>
                    <a:pt x="1767" y="2674"/>
                  </a:cubicBezTo>
                  <a:cubicBezTo>
                    <a:pt x="1747" y="2615"/>
                    <a:pt x="1747" y="2615"/>
                    <a:pt x="1747" y="2615"/>
                  </a:cubicBezTo>
                  <a:cubicBezTo>
                    <a:pt x="1727" y="2569"/>
                    <a:pt x="1727" y="2569"/>
                    <a:pt x="1727" y="2569"/>
                  </a:cubicBezTo>
                  <a:cubicBezTo>
                    <a:pt x="1759" y="2512"/>
                    <a:pt x="1759" y="2512"/>
                    <a:pt x="1759" y="2512"/>
                  </a:cubicBezTo>
                  <a:cubicBezTo>
                    <a:pt x="1764" y="2459"/>
                    <a:pt x="1764" y="2459"/>
                    <a:pt x="1764" y="2459"/>
                  </a:cubicBezTo>
                  <a:cubicBezTo>
                    <a:pt x="1815" y="2467"/>
                    <a:pt x="1815" y="2467"/>
                    <a:pt x="1815" y="2467"/>
                  </a:cubicBezTo>
                  <a:cubicBezTo>
                    <a:pt x="1882" y="2432"/>
                    <a:pt x="1882" y="2432"/>
                    <a:pt x="1882" y="2432"/>
                  </a:cubicBezTo>
                  <a:cubicBezTo>
                    <a:pt x="1918" y="2397"/>
                    <a:pt x="1918" y="2397"/>
                    <a:pt x="1918" y="2397"/>
                  </a:cubicBezTo>
                  <a:cubicBezTo>
                    <a:pt x="1918" y="2372"/>
                    <a:pt x="1918" y="2372"/>
                    <a:pt x="1918" y="2372"/>
                  </a:cubicBezTo>
                  <a:cubicBezTo>
                    <a:pt x="1903" y="2347"/>
                    <a:pt x="1903" y="2347"/>
                    <a:pt x="1903" y="2347"/>
                  </a:cubicBezTo>
                  <a:cubicBezTo>
                    <a:pt x="1907" y="2327"/>
                    <a:pt x="1907" y="2327"/>
                    <a:pt x="1907" y="2327"/>
                  </a:cubicBezTo>
                  <a:cubicBezTo>
                    <a:pt x="1940" y="2306"/>
                    <a:pt x="1940" y="2306"/>
                    <a:pt x="1940" y="2306"/>
                  </a:cubicBezTo>
                  <a:cubicBezTo>
                    <a:pt x="2024" y="2306"/>
                    <a:pt x="2024" y="2306"/>
                    <a:pt x="2024" y="2306"/>
                  </a:cubicBezTo>
                  <a:cubicBezTo>
                    <a:pt x="2046" y="2288"/>
                    <a:pt x="2046" y="2288"/>
                    <a:pt x="2046" y="2288"/>
                  </a:cubicBezTo>
                  <a:cubicBezTo>
                    <a:pt x="2063" y="2243"/>
                    <a:pt x="2063" y="2243"/>
                    <a:pt x="2063" y="2243"/>
                  </a:cubicBezTo>
                  <a:cubicBezTo>
                    <a:pt x="2097" y="2215"/>
                    <a:pt x="2097" y="2215"/>
                    <a:pt x="2097" y="2215"/>
                  </a:cubicBezTo>
                  <a:cubicBezTo>
                    <a:pt x="2183" y="2194"/>
                    <a:pt x="2183" y="2194"/>
                    <a:pt x="2183" y="2194"/>
                  </a:cubicBezTo>
                  <a:cubicBezTo>
                    <a:pt x="2256" y="2194"/>
                    <a:pt x="2256" y="2194"/>
                    <a:pt x="2256" y="2194"/>
                  </a:cubicBezTo>
                  <a:cubicBezTo>
                    <a:pt x="2312" y="2148"/>
                    <a:pt x="2312" y="2148"/>
                    <a:pt x="2312" y="2148"/>
                  </a:cubicBezTo>
                  <a:cubicBezTo>
                    <a:pt x="2377" y="2196"/>
                    <a:pt x="2377" y="2196"/>
                    <a:pt x="2377" y="2196"/>
                  </a:cubicBezTo>
                  <a:cubicBezTo>
                    <a:pt x="2377" y="2090"/>
                    <a:pt x="2377" y="2090"/>
                    <a:pt x="2377" y="2090"/>
                  </a:cubicBezTo>
                  <a:cubicBezTo>
                    <a:pt x="2377" y="2004"/>
                    <a:pt x="2377" y="2004"/>
                    <a:pt x="2377" y="2004"/>
                  </a:cubicBezTo>
                  <a:cubicBezTo>
                    <a:pt x="2349" y="2004"/>
                    <a:pt x="2349" y="2004"/>
                    <a:pt x="2349" y="2004"/>
                  </a:cubicBezTo>
                  <a:cubicBezTo>
                    <a:pt x="2312" y="2004"/>
                    <a:pt x="2312" y="2004"/>
                    <a:pt x="2312" y="2004"/>
                  </a:cubicBezTo>
                  <a:cubicBezTo>
                    <a:pt x="2275" y="1990"/>
                    <a:pt x="2275" y="1990"/>
                    <a:pt x="2275" y="1990"/>
                  </a:cubicBezTo>
                  <a:cubicBezTo>
                    <a:pt x="2270" y="1925"/>
                    <a:pt x="2270" y="1925"/>
                    <a:pt x="2270" y="1925"/>
                  </a:cubicBezTo>
                  <a:cubicBezTo>
                    <a:pt x="2287" y="1886"/>
                    <a:pt x="2287" y="1886"/>
                    <a:pt x="2287" y="1886"/>
                  </a:cubicBezTo>
                  <a:cubicBezTo>
                    <a:pt x="2312" y="1861"/>
                    <a:pt x="2312" y="1861"/>
                    <a:pt x="2312" y="1861"/>
                  </a:cubicBezTo>
                  <a:cubicBezTo>
                    <a:pt x="2383" y="1861"/>
                    <a:pt x="2383" y="1861"/>
                    <a:pt x="2383" y="1861"/>
                  </a:cubicBezTo>
                  <a:cubicBezTo>
                    <a:pt x="2407" y="1875"/>
                    <a:pt x="2407" y="1875"/>
                    <a:pt x="2407" y="1875"/>
                  </a:cubicBezTo>
                  <a:cubicBezTo>
                    <a:pt x="2503" y="1923"/>
                    <a:pt x="2503" y="1923"/>
                    <a:pt x="2503" y="1923"/>
                  </a:cubicBezTo>
                  <a:cubicBezTo>
                    <a:pt x="2527" y="1861"/>
                    <a:pt x="2527" y="1861"/>
                    <a:pt x="2527" y="1861"/>
                  </a:cubicBezTo>
                  <a:cubicBezTo>
                    <a:pt x="2625" y="1908"/>
                    <a:pt x="2625" y="1908"/>
                    <a:pt x="2625" y="1908"/>
                  </a:cubicBezTo>
                  <a:cubicBezTo>
                    <a:pt x="2626" y="1914"/>
                    <a:pt x="2626" y="1914"/>
                    <a:pt x="2626" y="1914"/>
                  </a:cubicBezTo>
                  <a:cubicBezTo>
                    <a:pt x="2612" y="1808"/>
                    <a:pt x="2612" y="1808"/>
                    <a:pt x="2612" y="1808"/>
                  </a:cubicBezTo>
                  <a:cubicBezTo>
                    <a:pt x="2718" y="1811"/>
                    <a:pt x="2718" y="1811"/>
                    <a:pt x="2718" y="1811"/>
                  </a:cubicBezTo>
                  <a:cubicBezTo>
                    <a:pt x="2739" y="1812"/>
                    <a:pt x="2739" y="1812"/>
                    <a:pt x="2739" y="1812"/>
                  </a:cubicBezTo>
                  <a:cubicBezTo>
                    <a:pt x="2782" y="1811"/>
                    <a:pt x="2782" y="1811"/>
                    <a:pt x="2782" y="1811"/>
                  </a:cubicBezTo>
                  <a:cubicBezTo>
                    <a:pt x="2825" y="1801"/>
                    <a:pt x="2825" y="1801"/>
                    <a:pt x="2825" y="1801"/>
                  </a:cubicBezTo>
                  <a:cubicBezTo>
                    <a:pt x="2851" y="1775"/>
                    <a:pt x="2851" y="1775"/>
                    <a:pt x="2851" y="1775"/>
                  </a:cubicBezTo>
                  <a:cubicBezTo>
                    <a:pt x="2889" y="1750"/>
                    <a:pt x="2889" y="1750"/>
                    <a:pt x="2889" y="1750"/>
                  </a:cubicBezTo>
                  <a:cubicBezTo>
                    <a:pt x="2921" y="1735"/>
                    <a:pt x="2921" y="1735"/>
                    <a:pt x="2921" y="1735"/>
                  </a:cubicBezTo>
                  <a:cubicBezTo>
                    <a:pt x="2969" y="1712"/>
                    <a:pt x="2969" y="1712"/>
                    <a:pt x="2969" y="1712"/>
                  </a:cubicBezTo>
                  <a:cubicBezTo>
                    <a:pt x="3010" y="1704"/>
                    <a:pt x="3010" y="1704"/>
                    <a:pt x="3010" y="1704"/>
                  </a:cubicBezTo>
                  <a:cubicBezTo>
                    <a:pt x="3025" y="1643"/>
                    <a:pt x="3025" y="1643"/>
                    <a:pt x="3025" y="1643"/>
                  </a:cubicBezTo>
                  <a:cubicBezTo>
                    <a:pt x="3040" y="1618"/>
                    <a:pt x="3040" y="1618"/>
                    <a:pt x="3040" y="1618"/>
                  </a:cubicBezTo>
                  <a:cubicBezTo>
                    <a:pt x="3046" y="1575"/>
                    <a:pt x="3046" y="1575"/>
                    <a:pt x="3046" y="1575"/>
                  </a:cubicBezTo>
                  <a:cubicBezTo>
                    <a:pt x="3065" y="1509"/>
                    <a:pt x="3065" y="1509"/>
                    <a:pt x="3065" y="1509"/>
                  </a:cubicBezTo>
                  <a:cubicBezTo>
                    <a:pt x="3079" y="1415"/>
                    <a:pt x="3079" y="1415"/>
                    <a:pt x="3079" y="1415"/>
                  </a:cubicBezTo>
                  <a:cubicBezTo>
                    <a:pt x="3032" y="1379"/>
                    <a:pt x="3032" y="1379"/>
                    <a:pt x="3032" y="1379"/>
                  </a:cubicBezTo>
                  <a:cubicBezTo>
                    <a:pt x="3004" y="1342"/>
                    <a:pt x="3004" y="1342"/>
                    <a:pt x="3004" y="1342"/>
                  </a:cubicBezTo>
                  <a:cubicBezTo>
                    <a:pt x="2975" y="1335"/>
                    <a:pt x="2975" y="1335"/>
                    <a:pt x="2975" y="1335"/>
                  </a:cubicBezTo>
                  <a:cubicBezTo>
                    <a:pt x="2935" y="1313"/>
                    <a:pt x="2935" y="1313"/>
                    <a:pt x="2935" y="1313"/>
                  </a:cubicBezTo>
                  <a:cubicBezTo>
                    <a:pt x="2915" y="1294"/>
                    <a:pt x="2915" y="1294"/>
                    <a:pt x="2915" y="1294"/>
                  </a:cubicBezTo>
                  <a:cubicBezTo>
                    <a:pt x="2905" y="1253"/>
                    <a:pt x="2905" y="1253"/>
                    <a:pt x="2905" y="1253"/>
                  </a:cubicBezTo>
                  <a:cubicBezTo>
                    <a:pt x="2920" y="1147"/>
                    <a:pt x="2920" y="1147"/>
                    <a:pt x="2920" y="1147"/>
                  </a:cubicBezTo>
                  <a:cubicBezTo>
                    <a:pt x="2858" y="1143"/>
                    <a:pt x="2858" y="1143"/>
                    <a:pt x="2858" y="1143"/>
                  </a:cubicBezTo>
                  <a:cubicBezTo>
                    <a:pt x="2816" y="1125"/>
                    <a:pt x="2816" y="1125"/>
                    <a:pt x="2816" y="1125"/>
                  </a:cubicBezTo>
                  <a:cubicBezTo>
                    <a:pt x="2778" y="1083"/>
                    <a:pt x="2778" y="1083"/>
                    <a:pt x="2778" y="1083"/>
                  </a:cubicBezTo>
                  <a:cubicBezTo>
                    <a:pt x="2764" y="991"/>
                    <a:pt x="2764" y="991"/>
                    <a:pt x="2764" y="991"/>
                  </a:cubicBezTo>
                  <a:cubicBezTo>
                    <a:pt x="2758" y="956"/>
                    <a:pt x="2758" y="956"/>
                    <a:pt x="2758" y="956"/>
                  </a:cubicBezTo>
                  <a:cubicBezTo>
                    <a:pt x="2775" y="913"/>
                    <a:pt x="2775" y="913"/>
                    <a:pt x="2775" y="913"/>
                  </a:cubicBezTo>
                  <a:cubicBezTo>
                    <a:pt x="2815" y="901"/>
                    <a:pt x="2815" y="901"/>
                    <a:pt x="2815" y="901"/>
                  </a:cubicBezTo>
                  <a:cubicBezTo>
                    <a:pt x="2860" y="900"/>
                    <a:pt x="2860" y="900"/>
                    <a:pt x="2860" y="900"/>
                  </a:cubicBezTo>
                  <a:cubicBezTo>
                    <a:pt x="2899" y="875"/>
                    <a:pt x="2899" y="875"/>
                    <a:pt x="2899" y="875"/>
                  </a:cubicBezTo>
                  <a:cubicBezTo>
                    <a:pt x="2935" y="852"/>
                    <a:pt x="2935" y="852"/>
                    <a:pt x="2935" y="852"/>
                  </a:cubicBezTo>
                  <a:cubicBezTo>
                    <a:pt x="2935" y="781"/>
                    <a:pt x="2935" y="781"/>
                    <a:pt x="2935" y="781"/>
                  </a:cubicBezTo>
                  <a:cubicBezTo>
                    <a:pt x="2928" y="717"/>
                    <a:pt x="2928" y="717"/>
                    <a:pt x="2928" y="717"/>
                  </a:cubicBezTo>
                  <a:cubicBezTo>
                    <a:pt x="2898" y="684"/>
                    <a:pt x="2898" y="684"/>
                    <a:pt x="2898" y="684"/>
                  </a:cubicBezTo>
                  <a:cubicBezTo>
                    <a:pt x="2850" y="640"/>
                    <a:pt x="2850" y="640"/>
                    <a:pt x="2850" y="640"/>
                  </a:cubicBezTo>
                  <a:cubicBezTo>
                    <a:pt x="2817" y="621"/>
                    <a:pt x="2817" y="621"/>
                    <a:pt x="2817" y="621"/>
                  </a:cubicBezTo>
                  <a:cubicBezTo>
                    <a:pt x="2828" y="555"/>
                    <a:pt x="2828" y="555"/>
                    <a:pt x="2828" y="555"/>
                  </a:cubicBezTo>
                  <a:cubicBezTo>
                    <a:pt x="2818" y="546"/>
                    <a:pt x="2818" y="546"/>
                    <a:pt x="2818" y="546"/>
                  </a:cubicBezTo>
                  <a:cubicBezTo>
                    <a:pt x="2764" y="542"/>
                    <a:pt x="2764" y="542"/>
                    <a:pt x="2764" y="542"/>
                  </a:cubicBezTo>
                  <a:cubicBezTo>
                    <a:pt x="2752" y="529"/>
                    <a:pt x="2752" y="529"/>
                    <a:pt x="2752" y="529"/>
                  </a:cubicBezTo>
                  <a:cubicBezTo>
                    <a:pt x="2741" y="506"/>
                    <a:pt x="2741" y="506"/>
                    <a:pt x="2741" y="506"/>
                  </a:cubicBezTo>
                  <a:cubicBezTo>
                    <a:pt x="2754" y="470"/>
                    <a:pt x="2754" y="470"/>
                    <a:pt x="2754" y="470"/>
                  </a:cubicBezTo>
                  <a:cubicBezTo>
                    <a:pt x="2777" y="404"/>
                    <a:pt x="2777" y="404"/>
                    <a:pt x="2777" y="404"/>
                  </a:cubicBezTo>
                  <a:cubicBezTo>
                    <a:pt x="2788" y="367"/>
                    <a:pt x="2788" y="367"/>
                    <a:pt x="2788" y="367"/>
                  </a:cubicBezTo>
                  <a:cubicBezTo>
                    <a:pt x="2767" y="351"/>
                    <a:pt x="2767" y="351"/>
                    <a:pt x="2767" y="351"/>
                  </a:cubicBezTo>
                  <a:cubicBezTo>
                    <a:pt x="2732" y="301"/>
                    <a:pt x="2732" y="301"/>
                    <a:pt x="2732" y="301"/>
                  </a:cubicBezTo>
                  <a:cubicBezTo>
                    <a:pt x="2726" y="277"/>
                    <a:pt x="2726" y="277"/>
                    <a:pt x="2726" y="277"/>
                  </a:cubicBezTo>
                  <a:cubicBezTo>
                    <a:pt x="2744" y="241"/>
                    <a:pt x="2744" y="241"/>
                    <a:pt x="2744" y="241"/>
                  </a:cubicBezTo>
                  <a:cubicBezTo>
                    <a:pt x="2755" y="217"/>
                    <a:pt x="2755" y="217"/>
                    <a:pt x="2755" y="217"/>
                  </a:cubicBezTo>
                  <a:cubicBezTo>
                    <a:pt x="2777" y="175"/>
                    <a:pt x="2777" y="175"/>
                    <a:pt x="2777" y="175"/>
                  </a:cubicBezTo>
                  <a:cubicBezTo>
                    <a:pt x="2777" y="131"/>
                    <a:pt x="2777" y="131"/>
                    <a:pt x="2777" y="131"/>
                  </a:cubicBezTo>
                  <a:cubicBezTo>
                    <a:pt x="2777" y="115"/>
                    <a:pt x="2777" y="115"/>
                    <a:pt x="2777" y="115"/>
                  </a:cubicBezTo>
                  <a:cubicBezTo>
                    <a:pt x="2755" y="116"/>
                    <a:pt x="2755" y="116"/>
                    <a:pt x="2755" y="116"/>
                  </a:cubicBezTo>
                  <a:cubicBezTo>
                    <a:pt x="2701" y="112"/>
                    <a:pt x="2701" y="112"/>
                    <a:pt x="2701" y="112"/>
                  </a:cubicBezTo>
                  <a:cubicBezTo>
                    <a:pt x="2622" y="116"/>
                    <a:pt x="2622" y="116"/>
                    <a:pt x="2622" y="116"/>
                  </a:cubicBezTo>
                  <a:cubicBezTo>
                    <a:pt x="2576" y="124"/>
                    <a:pt x="2576" y="124"/>
                    <a:pt x="2576" y="124"/>
                  </a:cubicBezTo>
                  <a:cubicBezTo>
                    <a:pt x="2521" y="141"/>
                    <a:pt x="2521" y="141"/>
                    <a:pt x="2521" y="141"/>
                  </a:cubicBezTo>
                  <a:cubicBezTo>
                    <a:pt x="2486" y="167"/>
                    <a:pt x="2486" y="167"/>
                    <a:pt x="2486" y="167"/>
                  </a:cubicBezTo>
                  <a:cubicBezTo>
                    <a:pt x="2436" y="191"/>
                    <a:pt x="2436" y="191"/>
                    <a:pt x="2436" y="191"/>
                  </a:cubicBezTo>
                  <a:cubicBezTo>
                    <a:pt x="2372" y="229"/>
                    <a:pt x="2372" y="229"/>
                    <a:pt x="2372" y="229"/>
                  </a:cubicBezTo>
                  <a:cubicBezTo>
                    <a:pt x="2318" y="257"/>
                    <a:pt x="2318" y="257"/>
                    <a:pt x="2318" y="257"/>
                  </a:cubicBezTo>
                  <a:cubicBezTo>
                    <a:pt x="2299" y="278"/>
                    <a:pt x="2299" y="278"/>
                    <a:pt x="2299" y="278"/>
                  </a:cubicBezTo>
                  <a:cubicBezTo>
                    <a:pt x="2285" y="313"/>
                    <a:pt x="2285" y="313"/>
                    <a:pt x="2285" y="313"/>
                  </a:cubicBezTo>
                  <a:cubicBezTo>
                    <a:pt x="2285" y="339"/>
                    <a:pt x="2285" y="339"/>
                    <a:pt x="2285" y="339"/>
                  </a:cubicBezTo>
                  <a:cubicBezTo>
                    <a:pt x="2285" y="381"/>
                    <a:pt x="2285" y="381"/>
                    <a:pt x="2285" y="381"/>
                  </a:cubicBezTo>
                  <a:cubicBezTo>
                    <a:pt x="2292" y="408"/>
                    <a:pt x="2292" y="408"/>
                    <a:pt x="2292" y="408"/>
                  </a:cubicBezTo>
                  <a:cubicBezTo>
                    <a:pt x="2321" y="409"/>
                    <a:pt x="2321" y="409"/>
                    <a:pt x="2321" y="409"/>
                  </a:cubicBezTo>
                  <a:cubicBezTo>
                    <a:pt x="2340" y="416"/>
                    <a:pt x="2340" y="416"/>
                    <a:pt x="2340" y="416"/>
                  </a:cubicBezTo>
                  <a:cubicBezTo>
                    <a:pt x="2340" y="451"/>
                    <a:pt x="2340" y="451"/>
                    <a:pt x="2340" y="451"/>
                  </a:cubicBezTo>
                  <a:cubicBezTo>
                    <a:pt x="2312" y="466"/>
                    <a:pt x="2312" y="466"/>
                    <a:pt x="2312" y="466"/>
                  </a:cubicBezTo>
                  <a:cubicBezTo>
                    <a:pt x="2276" y="492"/>
                    <a:pt x="2276" y="492"/>
                    <a:pt x="2276" y="492"/>
                  </a:cubicBezTo>
                  <a:cubicBezTo>
                    <a:pt x="2237" y="506"/>
                    <a:pt x="2237" y="506"/>
                    <a:pt x="2237" y="506"/>
                  </a:cubicBezTo>
                  <a:cubicBezTo>
                    <a:pt x="2226" y="522"/>
                    <a:pt x="2226" y="522"/>
                    <a:pt x="2226" y="522"/>
                  </a:cubicBezTo>
                  <a:cubicBezTo>
                    <a:pt x="2203" y="538"/>
                    <a:pt x="2203" y="538"/>
                    <a:pt x="2203" y="538"/>
                  </a:cubicBezTo>
                  <a:cubicBezTo>
                    <a:pt x="2184" y="548"/>
                    <a:pt x="2184" y="548"/>
                    <a:pt x="2184" y="548"/>
                  </a:cubicBezTo>
                  <a:cubicBezTo>
                    <a:pt x="2139" y="546"/>
                    <a:pt x="2139" y="546"/>
                    <a:pt x="2139" y="546"/>
                  </a:cubicBezTo>
                  <a:cubicBezTo>
                    <a:pt x="2091" y="538"/>
                    <a:pt x="2091" y="538"/>
                    <a:pt x="2091" y="538"/>
                  </a:cubicBezTo>
                  <a:cubicBezTo>
                    <a:pt x="2075" y="546"/>
                    <a:pt x="2075" y="546"/>
                    <a:pt x="2075" y="546"/>
                  </a:cubicBezTo>
                  <a:cubicBezTo>
                    <a:pt x="2052" y="527"/>
                    <a:pt x="2052" y="527"/>
                    <a:pt x="2052" y="527"/>
                  </a:cubicBezTo>
                  <a:cubicBezTo>
                    <a:pt x="2054" y="519"/>
                    <a:pt x="2054" y="519"/>
                    <a:pt x="2054" y="519"/>
                  </a:cubicBezTo>
                  <a:cubicBezTo>
                    <a:pt x="2095" y="476"/>
                    <a:pt x="2095" y="476"/>
                    <a:pt x="2095" y="476"/>
                  </a:cubicBezTo>
                  <a:cubicBezTo>
                    <a:pt x="2123" y="459"/>
                    <a:pt x="2123" y="459"/>
                    <a:pt x="2123" y="459"/>
                  </a:cubicBezTo>
                  <a:cubicBezTo>
                    <a:pt x="2150" y="431"/>
                    <a:pt x="2150" y="431"/>
                    <a:pt x="2150" y="431"/>
                  </a:cubicBezTo>
                  <a:cubicBezTo>
                    <a:pt x="2161" y="396"/>
                    <a:pt x="2161" y="396"/>
                    <a:pt x="2161" y="396"/>
                  </a:cubicBezTo>
                  <a:cubicBezTo>
                    <a:pt x="2183" y="346"/>
                    <a:pt x="2183" y="346"/>
                    <a:pt x="2183" y="346"/>
                  </a:cubicBezTo>
                  <a:cubicBezTo>
                    <a:pt x="2203" y="294"/>
                    <a:pt x="2203" y="294"/>
                    <a:pt x="2203" y="294"/>
                  </a:cubicBezTo>
                  <a:cubicBezTo>
                    <a:pt x="2198" y="266"/>
                    <a:pt x="2198" y="266"/>
                    <a:pt x="2198" y="266"/>
                  </a:cubicBezTo>
                  <a:cubicBezTo>
                    <a:pt x="2186" y="264"/>
                    <a:pt x="2186" y="264"/>
                    <a:pt x="2186" y="264"/>
                  </a:cubicBezTo>
                  <a:cubicBezTo>
                    <a:pt x="2152" y="247"/>
                    <a:pt x="2152" y="247"/>
                    <a:pt x="2152" y="247"/>
                  </a:cubicBezTo>
                  <a:cubicBezTo>
                    <a:pt x="2142" y="212"/>
                    <a:pt x="2142" y="212"/>
                    <a:pt x="2142" y="212"/>
                  </a:cubicBezTo>
                  <a:cubicBezTo>
                    <a:pt x="2152" y="201"/>
                    <a:pt x="2152" y="201"/>
                    <a:pt x="2152" y="201"/>
                  </a:cubicBezTo>
                  <a:cubicBezTo>
                    <a:pt x="2143" y="181"/>
                    <a:pt x="2143" y="181"/>
                    <a:pt x="2143" y="181"/>
                  </a:cubicBezTo>
                  <a:cubicBezTo>
                    <a:pt x="2124" y="181"/>
                    <a:pt x="2124" y="181"/>
                    <a:pt x="2124" y="181"/>
                  </a:cubicBezTo>
                  <a:cubicBezTo>
                    <a:pt x="2112" y="181"/>
                    <a:pt x="2112" y="181"/>
                    <a:pt x="2112" y="181"/>
                  </a:cubicBezTo>
                  <a:cubicBezTo>
                    <a:pt x="2100" y="193"/>
                    <a:pt x="2100" y="193"/>
                    <a:pt x="2100" y="193"/>
                  </a:cubicBezTo>
                  <a:cubicBezTo>
                    <a:pt x="2071" y="212"/>
                    <a:pt x="2071" y="212"/>
                    <a:pt x="2071" y="212"/>
                  </a:cubicBezTo>
                  <a:cubicBezTo>
                    <a:pt x="2034" y="243"/>
                    <a:pt x="2034" y="243"/>
                    <a:pt x="2034" y="243"/>
                  </a:cubicBezTo>
                  <a:cubicBezTo>
                    <a:pt x="2022" y="261"/>
                    <a:pt x="2022" y="261"/>
                    <a:pt x="2022" y="261"/>
                  </a:cubicBezTo>
                  <a:cubicBezTo>
                    <a:pt x="2005" y="283"/>
                    <a:pt x="2005" y="283"/>
                    <a:pt x="2005" y="283"/>
                  </a:cubicBezTo>
                  <a:cubicBezTo>
                    <a:pt x="1991" y="306"/>
                    <a:pt x="1991" y="306"/>
                    <a:pt x="1991" y="306"/>
                  </a:cubicBezTo>
                  <a:cubicBezTo>
                    <a:pt x="1950" y="316"/>
                    <a:pt x="1950" y="316"/>
                    <a:pt x="1950" y="316"/>
                  </a:cubicBezTo>
                  <a:cubicBezTo>
                    <a:pt x="1912" y="309"/>
                    <a:pt x="1912" y="309"/>
                    <a:pt x="1912" y="309"/>
                  </a:cubicBezTo>
                  <a:cubicBezTo>
                    <a:pt x="1869" y="314"/>
                    <a:pt x="1869" y="314"/>
                    <a:pt x="1869" y="314"/>
                  </a:cubicBezTo>
                  <a:cubicBezTo>
                    <a:pt x="1824" y="311"/>
                    <a:pt x="1824" y="311"/>
                    <a:pt x="1824" y="311"/>
                  </a:cubicBezTo>
                  <a:cubicBezTo>
                    <a:pt x="1816" y="291"/>
                    <a:pt x="1816" y="291"/>
                    <a:pt x="1816" y="291"/>
                  </a:cubicBezTo>
                  <a:cubicBezTo>
                    <a:pt x="1798" y="269"/>
                    <a:pt x="1798" y="269"/>
                    <a:pt x="1798" y="269"/>
                  </a:cubicBezTo>
                  <a:cubicBezTo>
                    <a:pt x="1749" y="267"/>
                    <a:pt x="1749" y="267"/>
                    <a:pt x="1749" y="267"/>
                  </a:cubicBezTo>
                  <a:cubicBezTo>
                    <a:pt x="1716" y="268"/>
                    <a:pt x="1716" y="268"/>
                    <a:pt x="1716" y="268"/>
                  </a:cubicBezTo>
                  <a:cubicBezTo>
                    <a:pt x="1707" y="278"/>
                    <a:pt x="1707" y="278"/>
                    <a:pt x="1707" y="278"/>
                  </a:cubicBezTo>
                  <a:cubicBezTo>
                    <a:pt x="1679" y="289"/>
                    <a:pt x="1679" y="289"/>
                    <a:pt x="1679" y="289"/>
                  </a:cubicBezTo>
                  <a:cubicBezTo>
                    <a:pt x="1676" y="285"/>
                    <a:pt x="1676" y="285"/>
                    <a:pt x="1676" y="285"/>
                  </a:cubicBezTo>
                  <a:cubicBezTo>
                    <a:pt x="1657" y="255"/>
                    <a:pt x="1657" y="255"/>
                    <a:pt x="1657" y="255"/>
                  </a:cubicBezTo>
                  <a:cubicBezTo>
                    <a:pt x="1654" y="220"/>
                    <a:pt x="1654" y="220"/>
                    <a:pt x="1654" y="220"/>
                  </a:cubicBezTo>
                  <a:cubicBezTo>
                    <a:pt x="1654" y="220"/>
                    <a:pt x="1645" y="217"/>
                    <a:pt x="1643" y="217"/>
                  </a:cubicBezTo>
                  <a:cubicBezTo>
                    <a:pt x="1642" y="217"/>
                    <a:pt x="1621" y="209"/>
                    <a:pt x="1621" y="209"/>
                  </a:cubicBezTo>
                  <a:cubicBezTo>
                    <a:pt x="1582" y="192"/>
                    <a:pt x="1582" y="192"/>
                    <a:pt x="1582" y="192"/>
                  </a:cubicBezTo>
                  <a:cubicBezTo>
                    <a:pt x="1586" y="153"/>
                    <a:pt x="1586" y="153"/>
                    <a:pt x="1586" y="153"/>
                  </a:cubicBezTo>
                  <a:cubicBezTo>
                    <a:pt x="1565" y="146"/>
                    <a:pt x="1565" y="146"/>
                    <a:pt x="1565" y="146"/>
                  </a:cubicBezTo>
                  <a:cubicBezTo>
                    <a:pt x="1526" y="144"/>
                    <a:pt x="1526" y="144"/>
                    <a:pt x="1526" y="144"/>
                  </a:cubicBezTo>
                  <a:cubicBezTo>
                    <a:pt x="1537" y="128"/>
                    <a:pt x="1537" y="128"/>
                    <a:pt x="1537" y="128"/>
                  </a:cubicBezTo>
                  <a:cubicBezTo>
                    <a:pt x="1551" y="87"/>
                    <a:pt x="1551" y="87"/>
                    <a:pt x="1551" y="87"/>
                  </a:cubicBezTo>
                  <a:cubicBezTo>
                    <a:pt x="1525" y="81"/>
                    <a:pt x="1525" y="81"/>
                    <a:pt x="1525" y="81"/>
                  </a:cubicBezTo>
                  <a:cubicBezTo>
                    <a:pt x="1471" y="86"/>
                    <a:pt x="1471" y="86"/>
                    <a:pt x="1471" y="86"/>
                  </a:cubicBezTo>
                  <a:cubicBezTo>
                    <a:pt x="1445" y="71"/>
                    <a:pt x="1445" y="71"/>
                    <a:pt x="1445" y="71"/>
                  </a:cubicBezTo>
                  <a:cubicBezTo>
                    <a:pt x="1422" y="50"/>
                    <a:pt x="1422" y="50"/>
                    <a:pt x="1422" y="50"/>
                  </a:cubicBezTo>
                  <a:cubicBezTo>
                    <a:pt x="1402" y="40"/>
                    <a:pt x="1402" y="40"/>
                    <a:pt x="1402" y="40"/>
                  </a:cubicBezTo>
                  <a:cubicBezTo>
                    <a:pt x="1372" y="19"/>
                    <a:pt x="1372" y="19"/>
                    <a:pt x="1372" y="19"/>
                  </a:cubicBezTo>
                  <a:cubicBezTo>
                    <a:pt x="1339" y="4"/>
                    <a:pt x="1339" y="4"/>
                    <a:pt x="1339" y="4"/>
                  </a:cubicBezTo>
                  <a:cubicBezTo>
                    <a:pt x="1284" y="0"/>
                    <a:pt x="1284" y="0"/>
                    <a:pt x="1284" y="0"/>
                  </a:cubicBezTo>
                  <a:cubicBezTo>
                    <a:pt x="1233" y="11"/>
                    <a:pt x="1233" y="11"/>
                    <a:pt x="1233" y="11"/>
                  </a:cubicBezTo>
                  <a:cubicBezTo>
                    <a:pt x="1212" y="26"/>
                    <a:pt x="1212" y="26"/>
                    <a:pt x="1212" y="26"/>
                  </a:cubicBezTo>
                  <a:cubicBezTo>
                    <a:pt x="1217" y="43"/>
                    <a:pt x="1217" y="43"/>
                    <a:pt x="1217" y="43"/>
                  </a:cubicBezTo>
                  <a:cubicBezTo>
                    <a:pt x="1222" y="65"/>
                    <a:pt x="1222" y="65"/>
                    <a:pt x="1222" y="65"/>
                  </a:cubicBezTo>
                  <a:cubicBezTo>
                    <a:pt x="1213" y="87"/>
                    <a:pt x="1213" y="87"/>
                    <a:pt x="1213" y="87"/>
                  </a:cubicBezTo>
                  <a:cubicBezTo>
                    <a:pt x="1206" y="111"/>
                    <a:pt x="1206" y="111"/>
                    <a:pt x="1206" y="111"/>
                  </a:cubicBezTo>
                  <a:cubicBezTo>
                    <a:pt x="1188" y="142"/>
                    <a:pt x="1188" y="142"/>
                    <a:pt x="1188" y="142"/>
                  </a:cubicBezTo>
                  <a:cubicBezTo>
                    <a:pt x="1175" y="160"/>
                    <a:pt x="1175" y="160"/>
                    <a:pt x="1175" y="160"/>
                  </a:cubicBezTo>
                  <a:cubicBezTo>
                    <a:pt x="1152" y="212"/>
                    <a:pt x="1152" y="212"/>
                    <a:pt x="1152" y="212"/>
                  </a:cubicBezTo>
                  <a:cubicBezTo>
                    <a:pt x="1139" y="263"/>
                    <a:pt x="1139" y="263"/>
                    <a:pt x="1139" y="263"/>
                  </a:cubicBezTo>
                  <a:cubicBezTo>
                    <a:pt x="1112" y="331"/>
                    <a:pt x="1112" y="331"/>
                    <a:pt x="1112" y="331"/>
                  </a:cubicBezTo>
                  <a:cubicBezTo>
                    <a:pt x="1093" y="400"/>
                    <a:pt x="1093" y="400"/>
                    <a:pt x="1093" y="400"/>
                  </a:cubicBezTo>
                  <a:cubicBezTo>
                    <a:pt x="1087" y="442"/>
                    <a:pt x="1087" y="442"/>
                    <a:pt x="1087" y="442"/>
                  </a:cubicBezTo>
                  <a:cubicBezTo>
                    <a:pt x="1073" y="501"/>
                    <a:pt x="1073" y="501"/>
                    <a:pt x="1073" y="501"/>
                  </a:cubicBezTo>
                  <a:cubicBezTo>
                    <a:pt x="1063" y="521"/>
                    <a:pt x="1063" y="521"/>
                    <a:pt x="1063" y="521"/>
                  </a:cubicBezTo>
                  <a:cubicBezTo>
                    <a:pt x="1025" y="494"/>
                    <a:pt x="1025" y="494"/>
                    <a:pt x="1025" y="494"/>
                  </a:cubicBezTo>
                  <a:cubicBezTo>
                    <a:pt x="992" y="466"/>
                    <a:pt x="992" y="466"/>
                    <a:pt x="992" y="466"/>
                  </a:cubicBezTo>
                  <a:cubicBezTo>
                    <a:pt x="928" y="390"/>
                    <a:pt x="928" y="390"/>
                    <a:pt x="928" y="390"/>
                  </a:cubicBezTo>
                  <a:cubicBezTo>
                    <a:pt x="878" y="351"/>
                    <a:pt x="878" y="351"/>
                    <a:pt x="878" y="351"/>
                  </a:cubicBezTo>
                  <a:cubicBezTo>
                    <a:pt x="826" y="332"/>
                    <a:pt x="826" y="332"/>
                    <a:pt x="826" y="332"/>
                  </a:cubicBezTo>
                  <a:cubicBezTo>
                    <a:pt x="766" y="328"/>
                    <a:pt x="766" y="328"/>
                    <a:pt x="766" y="328"/>
                  </a:cubicBezTo>
                  <a:cubicBezTo>
                    <a:pt x="718" y="315"/>
                    <a:pt x="718" y="315"/>
                    <a:pt x="718" y="315"/>
                  </a:cubicBezTo>
                  <a:cubicBezTo>
                    <a:pt x="679" y="358"/>
                    <a:pt x="679" y="358"/>
                    <a:pt x="679" y="358"/>
                  </a:cubicBezTo>
                  <a:cubicBezTo>
                    <a:pt x="637" y="355"/>
                    <a:pt x="637" y="355"/>
                    <a:pt x="637" y="355"/>
                  </a:cubicBezTo>
                  <a:cubicBezTo>
                    <a:pt x="612" y="365"/>
                    <a:pt x="612" y="365"/>
                    <a:pt x="612" y="365"/>
                  </a:cubicBezTo>
                  <a:cubicBezTo>
                    <a:pt x="577" y="410"/>
                    <a:pt x="577" y="410"/>
                    <a:pt x="577" y="410"/>
                  </a:cubicBezTo>
                  <a:cubicBezTo>
                    <a:pt x="543" y="451"/>
                    <a:pt x="543" y="451"/>
                    <a:pt x="543" y="451"/>
                  </a:cubicBezTo>
                  <a:cubicBezTo>
                    <a:pt x="513" y="471"/>
                    <a:pt x="513" y="471"/>
                    <a:pt x="513" y="471"/>
                  </a:cubicBezTo>
                  <a:cubicBezTo>
                    <a:pt x="513" y="471"/>
                    <a:pt x="473" y="432"/>
                    <a:pt x="471" y="431"/>
                  </a:cubicBezTo>
                  <a:cubicBezTo>
                    <a:pt x="468" y="430"/>
                    <a:pt x="437" y="438"/>
                    <a:pt x="437" y="438"/>
                  </a:cubicBezTo>
                  <a:cubicBezTo>
                    <a:pt x="437" y="438"/>
                    <a:pt x="362" y="452"/>
                    <a:pt x="359" y="453"/>
                  </a:cubicBezTo>
                  <a:cubicBezTo>
                    <a:pt x="356" y="455"/>
                    <a:pt x="313" y="469"/>
                    <a:pt x="313" y="469"/>
                  </a:cubicBezTo>
                  <a:cubicBezTo>
                    <a:pt x="313" y="469"/>
                    <a:pt x="244" y="439"/>
                    <a:pt x="241" y="438"/>
                  </a:cubicBezTo>
                  <a:cubicBezTo>
                    <a:pt x="238" y="437"/>
                    <a:pt x="235" y="437"/>
                    <a:pt x="232" y="433"/>
                  </a:cubicBezTo>
                  <a:cubicBezTo>
                    <a:pt x="229" y="428"/>
                    <a:pt x="222" y="418"/>
                    <a:pt x="219" y="408"/>
                  </a:cubicBezTo>
                  <a:cubicBezTo>
                    <a:pt x="215" y="399"/>
                    <a:pt x="205" y="371"/>
                    <a:pt x="201" y="364"/>
                  </a:cubicBezTo>
                  <a:cubicBezTo>
                    <a:pt x="197" y="356"/>
                    <a:pt x="191" y="364"/>
                    <a:pt x="191" y="364"/>
                  </a:cubicBezTo>
                  <a:cubicBezTo>
                    <a:pt x="154" y="381"/>
                    <a:pt x="154" y="381"/>
                    <a:pt x="154" y="381"/>
                  </a:cubicBezTo>
                  <a:cubicBezTo>
                    <a:pt x="111" y="396"/>
                    <a:pt x="111" y="396"/>
                    <a:pt x="111" y="396"/>
                  </a:cubicBezTo>
                  <a:cubicBezTo>
                    <a:pt x="83" y="407"/>
                    <a:pt x="83" y="407"/>
                    <a:pt x="83" y="407"/>
                  </a:cubicBezTo>
                  <a:cubicBezTo>
                    <a:pt x="76" y="428"/>
                    <a:pt x="76" y="428"/>
                    <a:pt x="76" y="428"/>
                  </a:cubicBezTo>
                  <a:cubicBezTo>
                    <a:pt x="70" y="487"/>
                    <a:pt x="70" y="487"/>
                    <a:pt x="70" y="487"/>
                  </a:cubicBezTo>
                  <a:cubicBezTo>
                    <a:pt x="82" y="545"/>
                    <a:pt x="82" y="545"/>
                    <a:pt x="82" y="545"/>
                  </a:cubicBezTo>
                  <a:cubicBezTo>
                    <a:pt x="96" y="637"/>
                    <a:pt x="96" y="637"/>
                    <a:pt x="96" y="637"/>
                  </a:cubicBezTo>
                  <a:cubicBezTo>
                    <a:pt x="118" y="678"/>
                    <a:pt x="118" y="678"/>
                    <a:pt x="118" y="678"/>
                  </a:cubicBezTo>
                  <a:cubicBezTo>
                    <a:pt x="124" y="721"/>
                    <a:pt x="124" y="721"/>
                    <a:pt x="124" y="721"/>
                  </a:cubicBezTo>
                  <a:cubicBezTo>
                    <a:pt x="105" y="729"/>
                    <a:pt x="105" y="729"/>
                    <a:pt x="105" y="729"/>
                  </a:cubicBezTo>
                  <a:cubicBezTo>
                    <a:pt x="87" y="749"/>
                    <a:pt x="87" y="749"/>
                    <a:pt x="87" y="749"/>
                  </a:cubicBezTo>
                  <a:cubicBezTo>
                    <a:pt x="32" y="766"/>
                    <a:pt x="32" y="766"/>
                    <a:pt x="32" y="766"/>
                  </a:cubicBezTo>
                  <a:cubicBezTo>
                    <a:pt x="0" y="774"/>
                    <a:pt x="0" y="774"/>
                    <a:pt x="0" y="774"/>
                  </a:cubicBezTo>
                  <a:cubicBezTo>
                    <a:pt x="0" y="813"/>
                    <a:pt x="0" y="813"/>
                    <a:pt x="0" y="813"/>
                  </a:cubicBezTo>
                  <a:cubicBezTo>
                    <a:pt x="25" y="838"/>
                    <a:pt x="25" y="838"/>
                    <a:pt x="25" y="838"/>
                  </a:cubicBezTo>
                  <a:cubicBezTo>
                    <a:pt x="39" y="858"/>
                    <a:pt x="39" y="858"/>
                    <a:pt x="39" y="858"/>
                  </a:cubicBezTo>
                  <a:cubicBezTo>
                    <a:pt x="34" y="866"/>
                    <a:pt x="34" y="866"/>
                    <a:pt x="34" y="866"/>
                  </a:cubicBezTo>
                  <a:cubicBezTo>
                    <a:pt x="11" y="890"/>
                    <a:pt x="11" y="890"/>
                    <a:pt x="11" y="890"/>
                  </a:cubicBezTo>
                  <a:cubicBezTo>
                    <a:pt x="11" y="928"/>
                    <a:pt x="11" y="928"/>
                    <a:pt x="11" y="928"/>
                  </a:cubicBezTo>
                  <a:cubicBezTo>
                    <a:pt x="11" y="982"/>
                    <a:pt x="11" y="982"/>
                    <a:pt x="11" y="982"/>
                  </a:cubicBezTo>
                  <a:cubicBezTo>
                    <a:pt x="11" y="1019"/>
                    <a:pt x="11" y="1019"/>
                    <a:pt x="11" y="1019"/>
                  </a:cubicBezTo>
                  <a:cubicBezTo>
                    <a:pt x="35" y="1031"/>
                    <a:pt x="35" y="1031"/>
                    <a:pt x="35" y="1031"/>
                  </a:cubicBezTo>
                  <a:cubicBezTo>
                    <a:pt x="46" y="1077"/>
                    <a:pt x="46" y="1077"/>
                    <a:pt x="46" y="1077"/>
                  </a:cubicBezTo>
                  <a:cubicBezTo>
                    <a:pt x="80" y="1134"/>
                    <a:pt x="80" y="1134"/>
                    <a:pt x="80" y="1134"/>
                  </a:cubicBezTo>
                  <a:cubicBezTo>
                    <a:pt x="113" y="1160"/>
                    <a:pt x="113" y="1160"/>
                    <a:pt x="113" y="1160"/>
                  </a:cubicBezTo>
                  <a:cubicBezTo>
                    <a:pt x="139" y="1209"/>
                    <a:pt x="139" y="1209"/>
                    <a:pt x="139" y="1209"/>
                  </a:cubicBezTo>
                  <a:cubicBezTo>
                    <a:pt x="165" y="1244"/>
                    <a:pt x="165" y="1244"/>
                    <a:pt x="165" y="1244"/>
                  </a:cubicBezTo>
                  <a:cubicBezTo>
                    <a:pt x="193" y="1280"/>
                    <a:pt x="193" y="1280"/>
                    <a:pt x="193" y="1280"/>
                  </a:cubicBezTo>
                  <a:cubicBezTo>
                    <a:pt x="232" y="1344"/>
                    <a:pt x="232" y="1344"/>
                    <a:pt x="232" y="1344"/>
                  </a:cubicBezTo>
                  <a:cubicBezTo>
                    <a:pt x="249" y="1403"/>
                    <a:pt x="249" y="1403"/>
                    <a:pt x="249" y="1403"/>
                  </a:cubicBezTo>
                  <a:cubicBezTo>
                    <a:pt x="238" y="1417"/>
                    <a:pt x="238" y="1417"/>
                    <a:pt x="238" y="1417"/>
                  </a:cubicBezTo>
                  <a:cubicBezTo>
                    <a:pt x="224" y="1430"/>
                    <a:pt x="224" y="1430"/>
                    <a:pt x="224" y="1430"/>
                  </a:cubicBezTo>
                  <a:cubicBezTo>
                    <a:pt x="192" y="1440"/>
                    <a:pt x="192" y="1440"/>
                    <a:pt x="192" y="1440"/>
                  </a:cubicBezTo>
                  <a:cubicBezTo>
                    <a:pt x="175" y="1462"/>
                    <a:pt x="175" y="1462"/>
                    <a:pt x="175" y="1462"/>
                  </a:cubicBezTo>
                  <a:cubicBezTo>
                    <a:pt x="158" y="1486"/>
                    <a:pt x="158" y="1486"/>
                    <a:pt x="158" y="1486"/>
                  </a:cubicBezTo>
                  <a:cubicBezTo>
                    <a:pt x="158" y="1498"/>
                    <a:pt x="158" y="1498"/>
                    <a:pt x="158" y="1498"/>
                  </a:cubicBezTo>
                  <a:cubicBezTo>
                    <a:pt x="169" y="1528"/>
                    <a:pt x="169" y="1528"/>
                    <a:pt x="169" y="1528"/>
                  </a:cubicBezTo>
                  <a:cubicBezTo>
                    <a:pt x="186" y="1537"/>
                    <a:pt x="186" y="1537"/>
                    <a:pt x="186" y="1537"/>
                  </a:cubicBezTo>
                  <a:cubicBezTo>
                    <a:pt x="219" y="1532"/>
                    <a:pt x="219" y="1532"/>
                    <a:pt x="219" y="1532"/>
                  </a:cubicBezTo>
                  <a:cubicBezTo>
                    <a:pt x="233" y="1503"/>
                    <a:pt x="233" y="1503"/>
                    <a:pt x="233" y="1503"/>
                  </a:cubicBezTo>
                  <a:cubicBezTo>
                    <a:pt x="244" y="1543"/>
                    <a:pt x="244" y="1543"/>
                    <a:pt x="244" y="1543"/>
                  </a:cubicBezTo>
                  <a:cubicBezTo>
                    <a:pt x="263" y="1557"/>
                    <a:pt x="263" y="1557"/>
                    <a:pt x="263" y="1557"/>
                  </a:cubicBezTo>
                  <a:cubicBezTo>
                    <a:pt x="287" y="1568"/>
                    <a:pt x="287" y="1568"/>
                    <a:pt x="287" y="1568"/>
                  </a:cubicBezTo>
                  <a:cubicBezTo>
                    <a:pt x="326" y="1570"/>
                    <a:pt x="326" y="1570"/>
                    <a:pt x="326" y="1570"/>
                  </a:cubicBezTo>
                  <a:cubicBezTo>
                    <a:pt x="339" y="1551"/>
                    <a:pt x="339" y="1551"/>
                    <a:pt x="339" y="1551"/>
                  </a:cubicBezTo>
                  <a:cubicBezTo>
                    <a:pt x="374" y="1525"/>
                    <a:pt x="374" y="1525"/>
                    <a:pt x="374" y="1525"/>
                  </a:cubicBezTo>
                  <a:cubicBezTo>
                    <a:pt x="401" y="1502"/>
                    <a:pt x="401" y="1502"/>
                    <a:pt x="401" y="1502"/>
                  </a:cubicBezTo>
                  <a:cubicBezTo>
                    <a:pt x="462" y="1491"/>
                    <a:pt x="462" y="1491"/>
                    <a:pt x="462" y="1491"/>
                  </a:cubicBezTo>
                  <a:cubicBezTo>
                    <a:pt x="508" y="1505"/>
                    <a:pt x="508" y="1505"/>
                    <a:pt x="508" y="1505"/>
                  </a:cubicBezTo>
                  <a:cubicBezTo>
                    <a:pt x="540" y="1528"/>
                    <a:pt x="540" y="1528"/>
                    <a:pt x="540" y="1528"/>
                  </a:cubicBezTo>
                  <a:cubicBezTo>
                    <a:pt x="534" y="1548"/>
                    <a:pt x="534" y="1548"/>
                    <a:pt x="534" y="1548"/>
                  </a:cubicBezTo>
                  <a:cubicBezTo>
                    <a:pt x="519" y="1570"/>
                    <a:pt x="519" y="1570"/>
                    <a:pt x="519" y="1570"/>
                  </a:cubicBezTo>
                  <a:cubicBezTo>
                    <a:pt x="514" y="1591"/>
                    <a:pt x="514" y="1591"/>
                    <a:pt x="514" y="1591"/>
                  </a:cubicBezTo>
                  <a:cubicBezTo>
                    <a:pt x="529" y="1620"/>
                    <a:pt x="529" y="1620"/>
                    <a:pt x="529" y="1620"/>
                  </a:cubicBezTo>
                  <a:cubicBezTo>
                    <a:pt x="543" y="1645"/>
                    <a:pt x="543" y="1645"/>
                    <a:pt x="543" y="1645"/>
                  </a:cubicBezTo>
                  <a:cubicBezTo>
                    <a:pt x="565" y="1656"/>
                    <a:pt x="565" y="1656"/>
                    <a:pt x="565" y="1656"/>
                  </a:cubicBezTo>
                  <a:cubicBezTo>
                    <a:pt x="594" y="1670"/>
                    <a:pt x="594" y="1670"/>
                    <a:pt x="594" y="1670"/>
                  </a:cubicBezTo>
                  <a:cubicBezTo>
                    <a:pt x="622" y="1653"/>
                    <a:pt x="622" y="1653"/>
                    <a:pt x="622" y="1653"/>
                  </a:cubicBezTo>
                  <a:cubicBezTo>
                    <a:pt x="640" y="1641"/>
                    <a:pt x="640" y="1641"/>
                    <a:pt x="640" y="1641"/>
                  </a:cubicBezTo>
                  <a:cubicBezTo>
                    <a:pt x="667" y="1630"/>
                    <a:pt x="667" y="1630"/>
                    <a:pt x="667" y="1630"/>
                  </a:cubicBezTo>
                  <a:cubicBezTo>
                    <a:pt x="691" y="1653"/>
                    <a:pt x="691" y="1653"/>
                    <a:pt x="691" y="1653"/>
                  </a:cubicBezTo>
                  <a:cubicBezTo>
                    <a:pt x="695" y="1685"/>
                    <a:pt x="695" y="1685"/>
                    <a:pt x="695" y="1685"/>
                  </a:cubicBezTo>
                  <a:cubicBezTo>
                    <a:pt x="681" y="1720"/>
                    <a:pt x="681" y="1720"/>
                    <a:pt x="681" y="1720"/>
                  </a:cubicBezTo>
                  <a:cubicBezTo>
                    <a:pt x="681" y="1744"/>
                    <a:pt x="681" y="1744"/>
                    <a:pt x="681" y="1744"/>
                  </a:cubicBezTo>
                  <a:cubicBezTo>
                    <a:pt x="653" y="1807"/>
                    <a:pt x="653" y="1807"/>
                    <a:pt x="653" y="1807"/>
                  </a:cubicBezTo>
                  <a:cubicBezTo>
                    <a:pt x="653" y="1807"/>
                    <a:pt x="598" y="1801"/>
                    <a:pt x="596" y="1801"/>
                  </a:cubicBezTo>
                  <a:cubicBezTo>
                    <a:pt x="594" y="1801"/>
                    <a:pt x="540" y="1811"/>
                    <a:pt x="535" y="1811"/>
                  </a:cubicBezTo>
                  <a:cubicBezTo>
                    <a:pt x="530" y="1811"/>
                    <a:pt x="511" y="1824"/>
                    <a:pt x="511" y="1824"/>
                  </a:cubicBezTo>
                  <a:cubicBezTo>
                    <a:pt x="516" y="1847"/>
                    <a:pt x="516" y="1847"/>
                    <a:pt x="516" y="1847"/>
                  </a:cubicBezTo>
                  <a:cubicBezTo>
                    <a:pt x="550" y="1867"/>
                    <a:pt x="550" y="1867"/>
                    <a:pt x="550" y="1867"/>
                  </a:cubicBezTo>
                  <a:cubicBezTo>
                    <a:pt x="554" y="1887"/>
                    <a:pt x="554" y="1887"/>
                    <a:pt x="554" y="1887"/>
                  </a:cubicBezTo>
                  <a:cubicBezTo>
                    <a:pt x="529" y="1899"/>
                    <a:pt x="529" y="1899"/>
                    <a:pt x="529" y="1899"/>
                  </a:cubicBezTo>
                  <a:cubicBezTo>
                    <a:pt x="524" y="1931"/>
                    <a:pt x="524" y="1931"/>
                    <a:pt x="524" y="1931"/>
                  </a:cubicBezTo>
                  <a:cubicBezTo>
                    <a:pt x="516" y="2010"/>
                    <a:pt x="516" y="2010"/>
                    <a:pt x="516" y="2010"/>
                  </a:cubicBezTo>
                  <a:cubicBezTo>
                    <a:pt x="494" y="2053"/>
                    <a:pt x="494" y="2053"/>
                    <a:pt x="494" y="2053"/>
                  </a:cubicBezTo>
                  <a:cubicBezTo>
                    <a:pt x="459" y="2079"/>
                    <a:pt x="459" y="2079"/>
                    <a:pt x="459" y="2079"/>
                  </a:cubicBezTo>
                  <a:cubicBezTo>
                    <a:pt x="429" y="2079"/>
                    <a:pt x="429" y="2079"/>
                    <a:pt x="429" y="2079"/>
                  </a:cubicBezTo>
                  <a:cubicBezTo>
                    <a:pt x="370" y="2154"/>
                    <a:pt x="370" y="2154"/>
                    <a:pt x="370" y="2154"/>
                  </a:cubicBezTo>
                  <a:cubicBezTo>
                    <a:pt x="355" y="2162"/>
                    <a:pt x="355" y="2162"/>
                    <a:pt x="355" y="2162"/>
                  </a:cubicBezTo>
                  <a:cubicBezTo>
                    <a:pt x="280" y="2175"/>
                    <a:pt x="280" y="2175"/>
                    <a:pt x="280" y="2175"/>
                  </a:cubicBezTo>
                  <a:cubicBezTo>
                    <a:pt x="234" y="2188"/>
                    <a:pt x="234" y="2188"/>
                    <a:pt x="234" y="2188"/>
                  </a:cubicBezTo>
                  <a:cubicBezTo>
                    <a:pt x="199" y="2216"/>
                    <a:pt x="199" y="2216"/>
                    <a:pt x="199" y="2216"/>
                  </a:cubicBezTo>
                  <a:cubicBezTo>
                    <a:pt x="165" y="2236"/>
                    <a:pt x="165" y="2236"/>
                    <a:pt x="165" y="2236"/>
                  </a:cubicBezTo>
                  <a:cubicBezTo>
                    <a:pt x="138" y="2270"/>
                    <a:pt x="138" y="2270"/>
                    <a:pt x="138" y="2270"/>
                  </a:cubicBezTo>
                  <a:cubicBezTo>
                    <a:pt x="107" y="2311"/>
                    <a:pt x="107" y="2311"/>
                    <a:pt x="107" y="2311"/>
                  </a:cubicBezTo>
                  <a:cubicBezTo>
                    <a:pt x="113" y="2425"/>
                    <a:pt x="113" y="2425"/>
                    <a:pt x="113" y="2425"/>
                  </a:cubicBezTo>
                  <a:lnTo>
                    <a:pt x="137" y="2511"/>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1" name="Google Shape;2471;p74"/>
            <p:cNvSpPr/>
            <p:nvPr/>
          </p:nvSpPr>
          <p:spPr>
            <a:xfrm>
              <a:off x="15486169" y="5271278"/>
              <a:ext cx="1240869" cy="1692840"/>
            </a:xfrm>
            <a:custGeom>
              <a:pathLst>
                <a:path extrusionOk="0" h="2139" w="1570">
                  <a:moveTo>
                    <a:pt x="96" y="1951"/>
                  </a:moveTo>
                  <a:cubicBezTo>
                    <a:pt x="85" y="1967"/>
                    <a:pt x="85" y="1967"/>
                    <a:pt x="85" y="1967"/>
                  </a:cubicBezTo>
                  <a:cubicBezTo>
                    <a:pt x="124" y="1969"/>
                    <a:pt x="124" y="1969"/>
                    <a:pt x="124" y="1969"/>
                  </a:cubicBezTo>
                  <a:cubicBezTo>
                    <a:pt x="145" y="1976"/>
                    <a:pt x="145" y="1976"/>
                    <a:pt x="145" y="1976"/>
                  </a:cubicBezTo>
                  <a:cubicBezTo>
                    <a:pt x="141" y="2015"/>
                    <a:pt x="141" y="2015"/>
                    <a:pt x="141" y="2015"/>
                  </a:cubicBezTo>
                  <a:cubicBezTo>
                    <a:pt x="180" y="2032"/>
                    <a:pt x="180" y="2032"/>
                    <a:pt x="180" y="2032"/>
                  </a:cubicBezTo>
                  <a:cubicBezTo>
                    <a:pt x="180" y="2032"/>
                    <a:pt x="201" y="2040"/>
                    <a:pt x="202" y="2040"/>
                  </a:cubicBezTo>
                  <a:cubicBezTo>
                    <a:pt x="204" y="2040"/>
                    <a:pt x="213" y="2043"/>
                    <a:pt x="213" y="2043"/>
                  </a:cubicBezTo>
                  <a:cubicBezTo>
                    <a:pt x="216" y="2078"/>
                    <a:pt x="216" y="2078"/>
                    <a:pt x="216" y="2078"/>
                  </a:cubicBezTo>
                  <a:cubicBezTo>
                    <a:pt x="235" y="2108"/>
                    <a:pt x="235" y="2108"/>
                    <a:pt x="235" y="2108"/>
                  </a:cubicBezTo>
                  <a:cubicBezTo>
                    <a:pt x="238" y="2112"/>
                    <a:pt x="238" y="2112"/>
                    <a:pt x="238" y="2112"/>
                  </a:cubicBezTo>
                  <a:cubicBezTo>
                    <a:pt x="266" y="2101"/>
                    <a:pt x="266" y="2101"/>
                    <a:pt x="266" y="2101"/>
                  </a:cubicBezTo>
                  <a:cubicBezTo>
                    <a:pt x="275" y="2091"/>
                    <a:pt x="275" y="2091"/>
                    <a:pt x="275" y="2091"/>
                  </a:cubicBezTo>
                  <a:cubicBezTo>
                    <a:pt x="308" y="2090"/>
                    <a:pt x="308" y="2090"/>
                    <a:pt x="308" y="2090"/>
                  </a:cubicBezTo>
                  <a:cubicBezTo>
                    <a:pt x="357" y="2092"/>
                    <a:pt x="357" y="2092"/>
                    <a:pt x="357" y="2092"/>
                  </a:cubicBezTo>
                  <a:cubicBezTo>
                    <a:pt x="375" y="2114"/>
                    <a:pt x="375" y="2114"/>
                    <a:pt x="375" y="2114"/>
                  </a:cubicBezTo>
                  <a:cubicBezTo>
                    <a:pt x="383" y="2134"/>
                    <a:pt x="383" y="2134"/>
                    <a:pt x="383" y="2134"/>
                  </a:cubicBezTo>
                  <a:cubicBezTo>
                    <a:pt x="428" y="2137"/>
                    <a:pt x="428" y="2137"/>
                    <a:pt x="428" y="2137"/>
                  </a:cubicBezTo>
                  <a:cubicBezTo>
                    <a:pt x="471" y="2132"/>
                    <a:pt x="471" y="2132"/>
                    <a:pt x="471" y="2132"/>
                  </a:cubicBezTo>
                  <a:cubicBezTo>
                    <a:pt x="509" y="2139"/>
                    <a:pt x="509" y="2139"/>
                    <a:pt x="509" y="2139"/>
                  </a:cubicBezTo>
                  <a:cubicBezTo>
                    <a:pt x="550" y="2129"/>
                    <a:pt x="550" y="2129"/>
                    <a:pt x="550" y="2129"/>
                  </a:cubicBezTo>
                  <a:cubicBezTo>
                    <a:pt x="564" y="2106"/>
                    <a:pt x="564" y="2106"/>
                    <a:pt x="564" y="2106"/>
                  </a:cubicBezTo>
                  <a:cubicBezTo>
                    <a:pt x="581" y="2084"/>
                    <a:pt x="581" y="2084"/>
                    <a:pt x="581" y="2084"/>
                  </a:cubicBezTo>
                  <a:cubicBezTo>
                    <a:pt x="593" y="2066"/>
                    <a:pt x="593" y="2066"/>
                    <a:pt x="593" y="2066"/>
                  </a:cubicBezTo>
                  <a:cubicBezTo>
                    <a:pt x="630" y="2035"/>
                    <a:pt x="630" y="2035"/>
                    <a:pt x="630" y="2035"/>
                  </a:cubicBezTo>
                  <a:cubicBezTo>
                    <a:pt x="659" y="2016"/>
                    <a:pt x="659" y="2016"/>
                    <a:pt x="659" y="2016"/>
                  </a:cubicBezTo>
                  <a:cubicBezTo>
                    <a:pt x="671" y="2004"/>
                    <a:pt x="671" y="2004"/>
                    <a:pt x="671" y="2004"/>
                  </a:cubicBezTo>
                  <a:cubicBezTo>
                    <a:pt x="683" y="2004"/>
                    <a:pt x="683" y="2004"/>
                    <a:pt x="683" y="2004"/>
                  </a:cubicBezTo>
                  <a:cubicBezTo>
                    <a:pt x="689" y="2004"/>
                    <a:pt x="689" y="2004"/>
                    <a:pt x="689" y="2004"/>
                  </a:cubicBezTo>
                  <a:cubicBezTo>
                    <a:pt x="689" y="1973"/>
                    <a:pt x="689" y="1973"/>
                    <a:pt x="689" y="1973"/>
                  </a:cubicBezTo>
                  <a:cubicBezTo>
                    <a:pt x="703" y="1945"/>
                    <a:pt x="703" y="1945"/>
                    <a:pt x="703" y="1945"/>
                  </a:cubicBezTo>
                  <a:cubicBezTo>
                    <a:pt x="736" y="1904"/>
                    <a:pt x="736" y="1904"/>
                    <a:pt x="736" y="1904"/>
                  </a:cubicBezTo>
                  <a:cubicBezTo>
                    <a:pt x="750" y="1882"/>
                    <a:pt x="750" y="1882"/>
                    <a:pt x="750" y="1882"/>
                  </a:cubicBezTo>
                  <a:cubicBezTo>
                    <a:pt x="727" y="1865"/>
                    <a:pt x="727" y="1865"/>
                    <a:pt x="727" y="1865"/>
                  </a:cubicBezTo>
                  <a:cubicBezTo>
                    <a:pt x="711" y="1848"/>
                    <a:pt x="711" y="1848"/>
                    <a:pt x="711" y="1848"/>
                  </a:cubicBezTo>
                  <a:cubicBezTo>
                    <a:pt x="723" y="1823"/>
                    <a:pt x="723" y="1823"/>
                    <a:pt x="723" y="1823"/>
                  </a:cubicBezTo>
                  <a:cubicBezTo>
                    <a:pt x="735" y="1809"/>
                    <a:pt x="735" y="1809"/>
                    <a:pt x="735" y="1809"/>
                  </a:cubicBezTo>
                  <a:cubicBezTo>
                    <a:pt x="820" y="1731"/>
                    <a:pt x="820" y="1731"/>
                    <a:pt x="820" y="1731"/>
                  </a:cubicBezTo>
                  <a:cubicBezTo>
                    <a:pt x="866" y="1683"/>
                    <a:pt x="866" y="1683"/>
                    <a:pt x="866" y="1683"/>
                  </a:cubicBezTo>
                  <a:cubicBezTo>
                    <a:pt x="933" y="1641"/>
                    <a:pt x="933" y="1641"/>
                    <a:pt x="933" y="1641"/>
                  </a:cubicBezTo>
                  <a:cubicBezTo>
                    <a:pt x="961" y="1609"/>
                    <a:pt x="961" y="1609"/>
                    <a:pt x="961" y="1609"/>
                  </a:cubicBezTo>
                  <a:cubicBezTo>
                    <a:pt x="966" y="1538"/>
                    <a:pt x="966" y="1538"/>
                    <a:pt x="966" y="1538"/>
                  </a:cubicBezTo>
                  <a:cubicBezTo>
                    <a:pt x="979" y="1433"/>
                    <a:pt x="979" y="1433"/>
                    <a:pt x="979" y="1433"/>
                  </a:cubicBezTo>
                  <a:cubicBezTo>
                    <a:pt x="987" y="1409"/>
                    <a:pt x="987" y="1409"/>
                    <a:pt x="987" y="1409"/>
                  </a:cubicBezTo>
                  <a:cubicBezTo>
                    <a:pt x="1020" y="1334"/>
                    <a:pt x="1020" y="1334"/>
                    <a:pt x="1020" y="1334"/>
                  </a:cubicBezTo>
                  <a:cubicBezTo>
                    <a:pt x="1043" y="1292"/>
                    <a:pt x="1043" y="1292"/>
                    <a:pt x="1043" y="1292"/>
                  </a:cubicBezTo>
                  <a:cubicBezTo>
                    <a:pt x="1081" y="1276"/>
                    <a:pt x="1081" y="1276"/>
                    <a:pt x="1081" y="1276"/>
                  </a:cubicBezTo>
                  <a:cubicBezTo>
                    <a:pt x="1138" y="1276"/>
                    <a:pt x="1138" y="1276"/>
                    <a:pt x="1138" y="1276"/>
                  </a:cubicBezTo>
                  <a:cubicBezTo>
                    <a:pt x="1175" y="1246"/>
                    <a:pt x="1175" y="1246"/>
                    <a:pt x="1175" y="1246"/>
                  </a:cubicBezTo>
                  <a:cubicBezTo>
                    <a:pt x="1200" y="1221"/>
                    <a:pt x="1200" y="1221"/>
                    <a:pt x="1200" y="1221"/>
                  </a:cubicBezTo>
                  <a:cubicBezTo>
                    <a:pt x="1220" y="1197"/>
                    <a:pt x="1220" y="1197"/>
                    <a:pt x="1220" y="1197"/>
                  </a:cubicBezTo>
                  <a:cubicBezTo>
                    <a:pt x="1234" y="1176"/>
                    <a:pt x="1234" y="1176"/>
                    <a:pt x="1234" y="1176"/>
                  </a:cubicBezTo>
                  <a:cubicBezTo>
                    <a:pt x="1265" y="1147"/>
                    <a:pt x="1265" y="1147"/>
                    <a:pt x="1265" y="1147"/>
                  </a:cubicBezTo>
                  <a:cubicBezTo>
                    <a:pt x="1299" y="1117"/>
                    <a:pt x="1299" y="1117"/>
                    <a:pt x="1299" y="1117"/>
                  </a:cubicBezTo>
                  <a:cubicBezTo>
                    <a:pt x="1316" y="1109"/>
                    <a:pt x="1316" y="1109"/>
                    <a:pt x="1316" y="1109"/>
                  </a:cubicBezTo>
                  <a:cubicBezTo>
                    <a:pt x="1350" y="1099"/>
                    <a:pt x="1350" y="1099"/>
                    <a:pt x="1350" y="1099"/>
                  </a:cubicBezTo>
                  <a:cubicBezTo>
                    <a:pt x="1350" y="1017"/>
                    <a:pt x="1350" y="1017"/>
                    <a:pt x="1350" y="1017"/>
                  </a:cubicBezTo>
                  <a:cubicBezTo>
                    <a:pt x="1387" y="1002"/>
                    <a:pt x="1387" y="1002"/>
                    <a:pt x="1387" y="1002"/>
                  </a:cubicBezTo>
                  <a:cubicBezTo>
                    <a:pt x="1418" y="972"/>
                    <a:pt x="1418" y="972"/>
                    <a:pt x="1418" y="972"/>
                  </a:cubicBezTo>
                  <a:cubicBezTo>
                    <a:pt x="1425" y="950"/>
                    <a:pt x="1425" y="950"/>
                    <a:pt x="1425" y="950"/>
                  </a:cubicBezTo>
                  <a:cubicBezTo>
                    <a:pt x="1425" y="915"/>
                    <a:pt x="1425" y="915"/>
                    <a:pt x="1425" y="915"/>
                  </a:cubicBezTo>
                  <a:cubicBezTo>
                    <a:pt x="1425" y="893"/>
                    <a:pt x="1425" y="893"/>
                    <a:pt x="1425" y="893"/>
                  </a:cubicBezTo>
                  <a:cubicBezTo>
                    <a:pt x="1444" y="884"/>
                    <a:pt x="1444" y="884"/>
                    <a:pt x="1444" y="884"/>
                  </a:cubicBezTo>
                  <a:cubicBezTo>
                    <a:pt x="1463" y="879"/>
                    <a:pt x="1463" y="879"/>
                    <a:pt x="1463" y="879"/>
                  </a:cubicBezTo>
                  <a:cubicBezTo>
                    <a:pt x="1473" y="819"/>
                    <a:pt x="1473" y="819"/>
                    <a:pt x="1473" y="819"/>
                  </a:cubicBezTo>
                  <a:cubicBezTo>
                    <a:pt x="1511" y="808"/>
                    <a:pt x="1511" y="808"/>
                    <a:pt x="1511" y="808"/>
                  </a:cubicBezTo>
                  <a:cubicBezTo>
                    <a:pt x="1531" y="781"/>
                    <a:pt x="1531" y="781"/>
                    <a:pt x="1531" y="781"/>
                  </a:cubicBezTo>
                  <a:cubicBezTo>
                    <a:pt x="1511" y="770"/>
                    <a:pt x="1511" y="770"/>
                    <a:pt x="1511" y="770"/>
                  </a:cubicBezTo>
                  <a:cubicBezTo>
                    <a:pt x="1460" y="794"/>
                    <a:pt x="1460" y="794"/>
                    <a:pt x="1460" y="794"/>
                  </a:cubicBezTo>
                  <a:cubicBezTo>
                    <a:pt x="1400" y="808"/>
                    <a:pt x="1400" y="808"/>
                    <a:pt x="1400" y="808"/>
                  </a:cubicBezTo>
                  <a:cubicBezTo>
                    <a:pt x="1390" y="799"/>
                    <a:pt x="1390" y="799"/>
                    <a:pt x="1390" y="799"/>
                  </a:cubicBezTo>
                  <a:cubicBezTo>
                    <a:pt x="1392" y="747"/>
                    <a:pt x="1392" y="747"/>
                    <a:pt x="1392" y="747"/>
                  </a:cubicBezTo>
                  <a:cubicBezTo>
                    <a:pt x="1435" y="709"/>
                    <a:pt x="1435" y="709"/>
                    <a:pt x="1435" y="709"/>
                  </a:cubicBezTo>
                  <a:cubicBezTo>
                    <a:pt x="1457" y="684"/>
                    <a:pt x="1457" y="684"/>
                    <a:pt x="1457" y="684"/>
                  </a:cubicBezTo>
                  <a:cubicBezTo>
                    <a:pt x="1463" y="644"/>
                    <a:pt x="1463" y="644"/>
                    <a:pt x="1463" y="644"/>
                  </a:cubicBezTo>
                  <a:cubicBezTo>
                    <a:pt x="1476" y="613"/>
                    <a:pt x="1476" y="613"/>
                    <a:pt x="1476" y="613"/>
                  </a:cubicBezTo>
                  <a:cubicBezTo>
                    <a:pt x="1517" y="628"/>
                    <a:pt x="1517" y="628"/>
                    <a:pt x="1517" y="628"/>
                  </a:cubicBezTo>
                  <a:cubicBezTo>
                    <a:pt x="1531" y="654"/>
                    <a:pt x="1531" y="654"/>
                    <a:pt x="1531" y="654"/>
                  </a:cubicBezTo>
                  <a:cubicBezTo>
                    <a:pt x="1553" y="651"/>
                    <a:pt x="1553" y="651"/>
                    <a:pt x="1553" y="651"/>
                  </a:cubicBezTo>
                  <a:cubicBezTo>
                    <a:pt x="1570" y="633"/>
                    <a:pt x="1570" y="633"/>
                    <a:pt x="1570" y="633"/>
                  </a:cubicBezTo>
                  <a:cubicBezTo>
                    <a:pt x="1570" y="613"/>
                    <a:pt x="1570" y="613"/>
                    <a:pt x="1570" y="613"/>
                  </a:cubicBezTo>
                  <a:cubicBezTo>
                    <a:pt x="1570" y="607"/>
                    <a:pt x="1570" y="607"/>
                    <a:pt x="1570" y="607"/>
                  </a:cubicBezTo>
                  <a:cubicBezTo>
                    <a:pt x="1570" y="594"/>
                    <a:pt x="1570" y="594"/>
                    <a:pt x="1570" y="594"/>
                  </a:cubicBezTo>
                  <a:cubicBezTo>
                    <a:pt x="1556" y="575"/>
                    <a:pt x="1556" y="575"/>
                    <a:pt x="1556" y="575"/>
                  </a:cubicBezTo>
                  <a:cubicBezTo>
                    <a:pt x="1512" y="542"/>
                    <a:pt x="1512" y="542"/>
                    <a:pt x="1512" y="542"/>
                  </a:cubicBezTo>
                  <a:cubicBezTo>
                    <a:pt x="1489" y="509"/>
                    <a:pt x="1489" y="509"/>
                    <a:pt x="1489" y="509"/>
                  </a:cubicBezTo>
                  <a:cubicBezTo>
                    <a:pt x="1463" y="485"/>
                    <a:pt x="1463" y="485"/>
                    <a:pt x="1463" y="485"/>
                  </a:cubicBezTo>
                  <a:cubicBezTo>
                    <a:pt x="1473" y="448"/>
                    <a:pt x="1473" y="448"/>
                    <a:pt x="1473" y="448"/>
                  </a:cubicBezTo>
                  <a:cubicBezTo>
                    <a:pt x="1495" y="427"/>
                    <a:pt x="1495" y="427"/>
                    <a:pt x="1495" y="427"/>
                  </a:cubicBezTo>
                  <a:cubicBezTo>
                    <a:pt x="1498" y="398"/>
                    <a:pt x="1498" y="398"/>
                    <a:pt x="1498" y="398"/>
                  </a:cubicBezTo>
                  <a:cubicBezTo>
                    <a:pt x="1482" y="376"/>
                    <a:pt x="1482" y="376"/>
                    <a:pt x="1482" y="376"/>
                  </a:cubicBezTo>
                  <a:cubicBezTo>
                    <a:pt x="1466" y="350"/>
                    <a:pt x="1466" y="350"/>
                    <a:pt x="1466" y="350"/>
                  </a:cubicBezTo>
                  <a:cubicBezTo>
                    <a:pt x="1445" y="317"/>
                    <a:pt x="1445" y="317"/>
                    <a:pt x="1445" y="317"/>
                  </a:cubicBezTo>
                  <a:cubicBezTo>
                    <a:pt x="1408" y="281"/>
                    <a:pt x="1408" y="281"/>
                    <a:pt x="1408" y="281"/>
                  </a:cubicBezTo>
                  <a:cubicBezTo>
                    <a:pt x="1386" y="265"/>
                    <a:pt x="1386" y="265"/>
                    <a:pt x="1386" y="265"/>
                  </a:cubicBezTo>
                  <a:cubicBezTo>
                    <a:pt x="1360" y="265"/>
                    <a:pt x="1360" y="265"/>
                    <a:pt x="1360" y="265"/>
                  </a:cubicBezTo>
                  <a:cubicBezTo>
                    <a:pt x="1331" y="265"/>
                    <a:pt x="1331" y="265"/>
                    <a:pt x="1331" y="265"/>
                  </a:cubicBezTo>
                  <a:cubicBezTo>
                    <a:pt x="1270" y="249"/>
                    <a:pt x="1270" y="249"/>
                    <a:pt x="1270" y="249"/>
                  </a:cubicBezTo>
                  <a:cubicBezTo>
                    <a:pt x="1252" y="227"/>
                    <a:pt x="1252" y="227"/>
                    <a:pt x="1252" y="227"/>
                  </a:cubicBezTo>
                  <a:cubicBezTo>
                    <a:pt x="1234" y="211"/>
                    <a:pt x="1234" y="211"/>
                    <a:pt x="1234" y="211"/>
                  </a:cubicBezTo>
                  <a:cubicBezTo>
                    <a:pt x="1213" y="202"/>
                    <a:pt x="1213" y="202"/>
                    <a:pt x="1213" y="202"/>
                  </a:cubicBezTo>
                  <a:cubicBezTo>
                    <a:pt x="1173" y="173"/>
                    <a:pt x="1173" y="173"/>
                    <a:pt x="1173" y="173"/>
                  </a:cubicBezTo>
                  <a:cubicBezTo>
                    <a:pt x="1139" y="133"/>
                    <a:pt x="1139" y="133"/>
                    <a:pt x="1139" y="133"/>
                  </a:cubicBezTo>
                  <a:cubicBezTo>
                    <a:pt x="1116" y="102"/>
                    <a:pt x="1116" y="102"/>
                    <a:pt x="1116" y="102"/>
                  </a:cubicBezTo>
                  <a:cubicBezTo>
                    <a:pt x="1101" y="90"/>
                    <a:pt x="1101" y="90"/>
                    <a:pt x="1101" y="90"/>
                  </a:cubicBezTo>
                  <a:cubicBezTo>
                    <a:pt x="1064" y="117"/>
                    <a:pt x="1064" y="117"/>
                    <a:pt x="1064" y="117"/>
                  </a:cubicBezTo>
                  <a:cubicBezTo>
                    <a:pt x="1010" y="162"/>
                    <a:pt x="1010" y="162"/>
                    <a:pt x="1010" y="162"/>
                  </a:cubicBezTo>
                  <a:cubicBezTo>
                    <a:pt x="981" y="140"/>
                    <a:pt x="981" y="140"/>
                    <a:pt x="981" y="140"/>
                  </a:cubicBezTo>
                  <a:cubicBezTo>
                    <a:pt x="968" y="90"/>
                    <a:pt x="968" y="90"/>
                    <a:pt x="968" y="90"/>
                  </a:cubicBezTo>
                  <a:cubicBezTo>
                    <a:pt x="943" y="60"/>
                    <a:pt x="943" y="60"/>
                    <a:pt x="943" y="60"/>
                  </a:cubicBezTo>
                  <a:cubicBezTo>
                    <a:pt x="907" y="67"/>
                    <a:pt x="907" y="67"/>
                    <a:pt x="907" y="67"/>
                  </a:cubicBezTo>
                  <a:cubicBezTo>
                    <a:pt x="873" y="80"/>
                    <a:pt x="873" y="80"/>
                    <a:pt x="873" y="80"/>
                  </a:cubicBezTo>
                  <a:cubicBezTo>
                    <a:pt x="849" y="83"/>
                    <a:pt x="849" y="83"/>
                    <a:pt x="849" y="83"/>
                  </a:cubicBezTo>
                  <a:cubicBezTo>
                    <a:pt x="837" y="83"/>
                    <a:pt x="837" y="83"/>
                    <a:pt x="837" y="83"/>
                  </a:cubicBezTo>
                  <a:cubicBezTo>
                    <a:pt x="827" y="76"/>
                    <a:pt x="827" y="76"/>
                    <a:pt x="827" y="76"/>
                  </a:cubicBezTo>
                  <a:cubicBezTo>
                    <a:pt x="801" y="47"/>
                    <a:pt x="801" y="47"/>
                    <a:pt x="801" y="47"/>
                  </a:cubicBezTo>
                  <a:cubicBezTo>
                    <a:pt x="770" y="22"/>
                    <a:pt x="770" y="22"/>
                    <a:pt x="770" y="22"/>
                  </a:cubicBezTo>
                  <a:cubicBezTo>
                    <a:pt x="723" y="0"/>
                    <a:pt x="723" y="0"/>
                    <a:pt x="723" y="0"/>
                  </a:cubicBezTo>
                  <a:cubicBezTo>
                    <a:pt x="672" y="0"/>
                    <a:pt x="672" y="0"/>
                    <a:pt x="672" y="0"/>
                  </a:cubicBezTo>
                  <a:cubicBezTo>
                    <a:pt x="650" y="25"/>
                    <a:pt x="650" y="25"/>
                    <a:pt x="650" y="25"/>
                  </a:cubicBezTo>
                  <a:cubicBezTo>
                    <a:pt x="585" y="77"/>
                    <a:pt x="585" y="77"/>
                    <a:pt x="585" y="77"/>
                  </a:cubicBezTo>
                  <a:cubicBezTo>
                    <a:pt x="569" y="86"/>
                    <a:pt x="569" y="86"/>
                    <a:pt x="569" y="86"/>
                  </a:cubicBezTo>
                  <a:cubicBezTo>
                    <a:pt x="550" y="74"/>
                    <a:pt x="550" y="74"/>
                    <a:pt x="550" y="74"/>
                  </a:cubicBezTo>
                  <a:cubicBezTo>
                    <a:pt x="540" y="72"/>
                    <a:pt x="540" y="72"/>
                    <a:pt x="540" y="72"/>
                  </a:cubicBezTo>
                  <a:cubicBezTo>
                    <a:pt x="458" y="150"/>
                    <a:pt x="458" y="150"/>
                    <a:pt x="458" y="150"/>
                  </a:cubicBezTo>
                  <a:cubicBezTo>
                    <a:pt x="335" y="221"/>
                    <a:pt x="335" y="221"/>
                    <a:pt x="335" y="221"/>
                  </a:cubicBezTo>
                  <a:cubicBezTo>
                    <a:pt x="349" y="244"/>
                    <a:pt x="349" y="244"/>
                    <a:pt x="349" y="244"/>
                  </a:cubicBezTo>
                  <a:cubicBezTo>
                    <a:pt x="365" y="270"/>
                    <a:pt x="365" y="270"/>
                    <a:pt x="365" y="270"/>
                  </a:cubicBezTo>
                  <a:cubicBezTo>
                    <a:pt x="373" y="324"/>
                    <a:pt x="373" y="324"/>
                    <a:pt x="373" y="324"/>
                  </a:cubicBezTo>
                  <a:cubicBezTo>
                    <a:pt x="368" y="352"/>
                    <a:pt x="368" y="352"/>
                    <a:pt x="368" y="352"/>
                  </a:cubicBezTo>
                  <a:cubicBezTo>
                    <a:pt x="320" y="376"/>
                    <a:pt x="320" y="376"/>
                    <a:pt x="320" y="376"/>
                  </a:cubicBezTo>
                  <a:cubicBezTo>
                    <a:pt x="270" y="407"/>
                    <a:pt x="270" y="407"/>
                    <a:pt x="270" y="407"/>
                  </a:cubicBezTo>
                  <a:cubicBezTo>
                    <a:pt x="249" y="411"/>
                    <a:pt x="249" y="411"/>
                    <a:pt x="249" y="411"/>
                  </a:cubicBezTo>
                  <a:cubicBezTo>
                    <a:pt x="228" y="397"/>
                    <a:pt x="228" y="397"/>
                    <a:pt x="228" y="397"/>
                  </a:cubicBezTo>
                  <a:cubicBezTo>
                    <a:pt x="174" y="372"/>
                    <a:pt x="174" y="372"/>
                    <a:pt x="174" y="372"/>
                  </a:cubicBezTo>
                  <a:cubicBezTo>
                    <a:pt x="140" y="400"/>
                    <a:pt x="140" y="400"/>
                    <a:pt x="140" y="400"/>
                  </a:cubicBezTo>
                  <a:cubicBezTo>
                    <a:pt x="107" y="432"/>
                    <a:pt x="107" y="432"/>
                    <a:pt x="107" y="432"/>
                  </a:cubicBezTo>
                  <a:cubicBezTo>
                    <a:pt x="88" y="462"/>
                    <a:pt x="88" y="462"/>
                    <a:pt x="88" y="462"/>
                  </a:cubicBezTo>
                  <a:cubicBezTo>
                    <a:pt x="88" y="488"/>
                    <a:pt x="88" y="488"/>
                    <a:pt x="88" y="488"/>
                  </a:cubicBezTo>
                  <a:cubicBezTo>
                    <a:pt x="172" y="485"/>
                    <a:pt x="172" y="485"/>
                    <a:pt x="172" y="485"/>
                  </a:cubicBezTo>
                  <a:cubicBezTo>
                    <a:pt x="197" y="494"/>
                    <a:pt x="197" y="494"/>
                    <a:pt x="197" y="494"/>
                  </a:cubicBezTo>
                  <a:cubicBezTo>
                    <a:pt x="204" y="509"/>
                    <a:pt x="204" y="509"/>
                    <a:pt x="204" y="509"/>
                  </a:cubicBezTo>
                  <a:cubicBezTo>
                    <a:pt x="207" y="529"/>
                    <a:pt x="207" y="529"/>
                    <a:pt x="207" y="529"/>
                  </a:cubicBezTo>
                  <a:cubicBezTo>
                    <a:pt x="197" y="575"/>
                    <a:pt x="197" y="575"/>
                    <a:pt x="197" y="575"/>
                  </a:cubicBezTo>
                  <a:cubicBezTo>
                    <a:pt x="178" y="607"/>
                    <a:pt x="178" y="607"/>
                    <a:pt x="178" y="607"/>
                  </a:cubicBezTo>
                  <a:cubicBezTo>
                    <a:pt x="140" y="652"/>
                    <a:pt x="140" y="652"/>
                    <a:pt x="140" y="652"/>
                  </a:cubicBezTo>
                  <a:cubicBezTo>
                    <a:pt x="135" y="703"/>
                    <a:pt x="135" y="703"/>
                    <a:pt x="135" y="703"/>
                  </a:cubicBezTo>
                  <a:cubicBezTo>
                    <a:pt x="138" y="752"/>
                    <a:pt x="138" y="752"/>
                    <a:pt x="138" y="752"/>
                  </a:cubicBezTo>
                  <a:cubicBezTo>
                    <a:pt x="168" y="825"/>
                    <a:pt x="168" y="825"/>
                    <a:pt x="168" y="825"/>
                  </a:cubicBezTo>
                  <a:cubicBezTo>
                    <a:pt x="194" y="883"/>
                    <a:pt x="194" y="883"/>
                    <a:pt x="194" y="883"/>
                  </a:cubicBezTo>
                  <a:cubicBezTo>
                    <a:pt x="220" y="911"/>
                    <a:pt x="220" y="911"/>
                    <a:pt x="220" y="911"/>
                  </a:cubicBezTo>
                  <a:cubicBezTo>
                    <a:pt x="226" y="921"/>
                    <a:pt x="226" y="921"/>
                    <a:pt x="226" y="921"/>
                  </a:cubicBezTo>
                  <a:cubicBezTo>
                    <a:pt x="216" y="964"/>
                    <a:pt x="216" y="964"/>
                    <a:pt x="216" y="964"/>
                  </a:cubicBezTo>
                  <a:cubicBezTo>
                    <a:pt x="190" y="986"/>
                    <a:pt x="190" y="986"/>
                    <a:pt x="190" y="986"/>
                  </a:cubicBezTo>
                  <a:cubicBezTo>
                    <a:pt x="191" y="1034"/>
                    <a:pt x="191" y="1034"/>
                    <a:pt x="191" y="1034"/>
                  </a:cubicBezTo>
                  <a:cubicBezTo>
                    <a:pt x="168" y="1075"/>
                    <a:pt x="168" y="1075"/>
                    <a:pt x="168" y="1075"/>
                  </a:cubicBezTo>
                  <a:cubicBezTo>
                    <a:pt x="123" y="1128"/>
                    <a:pt x="123" y="1128"/>
                    <a:pt x="123" y="1128"/>
                  </a:cubicBezTo>
                  <a:cubicBezTo>
                    <a:pt x="123" y="1128"/>
                    <a:pt x="84" y="1156"/>
                    <a:pt x="79" y="1159"/>
                  </a:cubicBezTo>
                  <a:cubicBezTo>
                    <a:pt x="75" y="1162"/>
                    <a:pt x="23" y="1181"/>
                    <a:pt x="23" y="1181"/>
                  </a:cubicBezTo>
                  <a:cubicBezTo>
                    <a:pt x="23" y="1181"/>
                    <a:pt x="0" y="1178"/>
                    <a:pt x="8" y="1194"/>
                  </a:cubicBezTo>
                  <a:cubicBezTo>
                    <a:pt x="17" y="1210"/>
                    <a:pt x="40" y="1226"/>
                    <a:pt x="40" y="1226"/>
                  </a:cubicBezTo>
                  <a:cubicBezTo>
                    <a:pt x="24" y="1268"/>
                    <a:pt x="24" y="1268"/>
                    <a:pt x="24" y="1268"/>
                  </a:cubicBezTo>
                  <a:cubicBezTo>
                    <a:pt x="6" y="1291"/>
                    <a:pt x="6" y="1291"/>
                    <a:pt x="6" y="1291"/>
                  </a:cubicBezTo>
                  <a:cubicBezTo>
                    <a:pt x="6" y="1353"/>
                    <a:pt x="6" y="1353"/>
                    <a:pt x="6" y="1353"/>
                  </a:cubicBezTo>
                  <a:cubicBezTo>
                    <a:pt x="32" y="1426"/>
                    <a:pt x="32" y="1426"/>
                    <a:pt x="32" y="1426"/>
                  </a:cubicBezTo>
                  <a:cubicBezTo>
                    <a:pt x="75" y="1465"/>
                    <a:pt x="75" y="1465"/>
                    <a:pt x="75" y="1465"/>
                  </a:cubicBezTo>
                  <a:cubicBezTo>
                    <a:pt x="106" y="1464"/>
                    <a:pt x="106" y="1464"/>
                    <a:pt x="106" y="1464"/>
                  </a:cubicBezTo>
                  <a:cubicBezTo>
                    <a:pt x="123" y="1474"/>
                    <a:pt x="123" y="1474"/>
                    <a:pt x="123" y="1474"/>
                  </a:cubicBezTo>
                  <a:cubicBezTo>
                    <a:pt x="111" y="1510"/>
                    <a:pt x="111" y="1510"/>
                    <a:pt x="111" y="1510"/>
                  </a:cubicBezTo>
                  <a:cubicBezTo>
                    <a:pt x="98" y="1533"/>
                    <a:pt x="98" y="1533"/>
                    <a:pt x="98" y="1533"/>
                  </a:cubicBezTo>
                  <a:cubicBezTo>
                    <a:pt x="82" y="1555"/>
                    <a:pt x="82" y="1555"/>
                    <a:pt x="82" y="1555"/>
                  </a:cubicBezTo>
                  <a:cubicBezTo>
                    <a:pt x="85" y="1615"/>
                    <a:pt x="85" y="1615"/>
                    <a:pt x="85" y="1615"/>
                  </a:cubicBezTo>
                  <a:cubicBezTo>
                    <a:pt x="85" y="1687"/>
                    <a:pt x="85" y="1687"/>
                    <a:pt x="85" y="1687"/>
                  </a:cubicBezTo>
                  <a:cubicBezTo>
                    <a:pt x="110" y="1710"/>
                    <a:pt x="110" y="1710"/>
                    <a:pt x="110" y="1710"/>
                  </a:cubicBezTo>
                  <a:cubicBezTo>
                    <a:pt x="117" y="1716"/>
                    <a:pt x="117" y="1716"/>
                    <a:pt x="117" y="1716"/>
                  </a:cubicBezTo>
                  <a:cubicBezTo>
                    <a:pt x="114" y="1750"/>
                    <a:pt x="114" y="1750"/>
                    <a:pt x="114" y="1750"/>
                  </a:cubicBezTo>
                  <a:cubicBezTo>
                    <a:pt x="98" y="1785"/>
                    <a:pt x="98" y="1785"/>
                    <a:pt x="98" y="1785"/>
                  </a:cubicBezTo>
                  <a:cubicBezTo>
                    <a:pt x="85" y="1809"/>
                    <a:pt x="85" y="1809"/>
                    <a:pt x="85" y="1809"/>
                  </a:cubicBezTo>
                  <a:cubicBezTo>
                    <a:pt x="98" y="1863"/>
                    <a:pt x="98" y="1863"/>
                    <a:pt x="98" y="1863"/>
                  </a:cubicBezTo>
                  <a:cubicBezTo>
                    <a:pt x="109" y="1883"/>
                    <a:pt x="109" y="1883"/>
                    <a:pt x="109" y="1883"/>
                  </a:cubicBezTo>
                  <a:cubicBezTo>
                    <a:pt x="110" y="1904"/>
                    <a:pt x="110" y="1904"/>
                    <a:pt x="110" y="1904"/>
                  </a:cubicBezTo>
                  <a:cubicBezTo>
                    <a:pt x="107" y="1909"/>
                    <a:pt x="107" y="1909"/>
                    <a:pt x="107" y="1909"/>
                  </a:cubicBezTo>
                  <a:cubicBezTo>
                    <a:pt x="107" y="1909"/>
                    <a:pt x="107" y="1909"/>
                    <a:pt x="107" y="1909"/>
                  </a:cubicBezTo>
                  <a:cubicBezTo>
                    <a:pt x="110" y="1910"/>
                    <a:pt x="110" y="1910"/>
                    <a:pt x="110" y="1910"/>
                  </a:cubicBezTo>
                  <a:lnTo>
                    <a:pt x="96" y="1951"/>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2" name="Google Shape;2472;p74"/>
            <p:cNvSpPr/>
            <p:nvPr/>
          </p:nvSpPr>
          <p:spPr>
            <a:xfrm>
              <a:off x="12186771" y="3097703"/>
              <a:ext cx="1080623" cy="1388786"/>
            </a:xfrm>
            <a:custGeom>
              <a:pathLst>
                <a:path extrusionOk="0" h="1754" w="1367">
                  <a:moveTo>
                    <a:pt x="1367" y="489"/>
                  </a:moveTo>
                  <a:cubicBezTo>
                    <a:pt x="1296" y="531"/>
                    <a:pt x="1296" y="531"/>
                    <a:pt x="1296" y="531"/>
                  </a:cubicBezTo>
                  <a:cubicBezTo>
                    <a:pt x="1286" y="476"/>
                    <a:pt x="1286" y="476"/>
                    <a:pt x="1286" y="476"/>
                  </a:cubicBezTo>
                  <a:cubicBezTo>
                    <a:pt x="1301" y="456"/>
                    <a:pt x="1301" y="456"/>
                    <a:pt x="1301" y="456"/>
                  </a:cubicBezTo>
                  <a:cubicBezTo>
                    <a:pt x="1337" y="426"/>
                    <a:pt x="1337" y="426"/>
                    <a:pt x="1337" y="426"/>
                  </a:cubicBezTo>
                  <a:cubicBezTo>
                    <a:pt x="1367" y="408"/>
                    <a:pt x="1367" y="408"/>
                    <a:pt x="1367" y="408"/>
                  </a:cubicBezTo>
                  <a:cubicBezTo>
                    <a:pt x="1352" y="346"/>
                    <a:pt x="1352" y="346"/>
                    <a:pt x="1352" y="346"/>
                  </a:cubicBezTo>
                  <a:cubicBezTo>
                    <a:pt x="1352" y="288"/>
                    <a:pt x="1352" y="288"/>
                    <a:pt x="1352" y="288"/>
                  </a:cubicBezTo>
                  <a:cubicBezTo>
                    <a:pt x="1332" y="265"/>
                    <a:pt x="1332" y="265"/>
                    <a:pt x="1332" y="265"/>
                  </a:cubicBezTo>
                  <a:cubicBezTo>
                    <a:pt x="1289" y="227"/>
                    <a:pt x="1289" y="227"/>
                    <a:pt x="1289" y="227"/>
                  </a:cubicBezTo>
                  <a:cubicBezTo>
                    <a:pt x="1254" y="188"/>
                    <a:pt x="1254" y="188"/>
                    <a:pt x="1254" y="188"/>
                  </a:cubicBezTo>
                  <a:cubicBezTo>
                    <a:pt x="1229" y="148"/>
                    <a:pt x="1229" y="148"/>
                    <a:pt x="1229" y="148"/>
                  </a:cubicBezTo>
                  <a:cubicBezTo>
                    <a:pt x="1206" y="110"/>
                    <a:pt x="1206" y="110"/>
                    <a:pt x="1206" y="110"/>
                  </a:cubicBezTo>
                  <a:cubicBezTo>
                    <a:pt x="1174" y="75"/>
                    <a:pt x="1174" y="75"/>
                    <a:pt x="1174" y="75"/>
                  </a:cubicBezTo>
                  <a:cubicBezTo>
                    <a:pt x="1128" y="32"/>
                    <a:pt x="1128" y="32"/>
                    <a:pt x="1128" y="32"/>
                  </a:cubicBezTo>
                  <a:cubicBezTo>
                    <a:pt x="1068" y="0"/>
                    <a:pt x="1068" y="0"/>
                    <a:pt x="1068" y="0"/>
                  </a:cubicBezTo>
                  <a:cubicBezTo>
                    <a:pt x="1023" y="0"/>
                    <a:pt x="1023" y="0"/>
                    <a:pt x="1023" y="0"/>
                  </a:cubicBezTo>
                  <a:cubicBezTo>
                    <a:pt x="975" y="70"/>
                    <a:pt x="975" y="70"/>
                    <a:pt x="975" y="70"/>
                  </a:cubicBezTo>
                  <a:cubicBezTo>
                    <a:pt x="927" y="118"/>
                    <a:pt x="927" y="118"/>
                    <a:pt x="927" y="118"/>
                  </a:cubicBezTo>
                  <a:cubicBezTo>
                    <a:pt x="860" y="173"/>
                    <a:pt x="860" y="173"/>
                    <a:pt x="860" y="173"/>
                  </a:cubicBezTo>
                  <a:cubicBezTo>
                    <a:pt x="780" y="188"/>
                    <a:pt x="780" y="188"/>
                    <a:pt x="780" y="188"/>
                  </a:cubicBezTo>
                  <a:cubicBezTo>
                    <a:pt x="732" y="175"/>
                    <a:pt x="732" y="175"/>
                    <a:pt x="732" y="175"/>
                  </a:cubicBezTo>
                  <a:cubicBezTo>
                    <a:pt x="700" y="210"/>
                    <a:pt x="700" y="210"/>
                    <a:pt x="700" y="210"/>
                  </a:cubicBezTo>
                  <a:cubicBezTo>
                    <a:pt x="622" y="210"/>
                    <a:pt x="622" y="210"/>
                    <a:pt x="622" y="210"/>
                  </a:cubicBezTo>
                  <a:cubicBezTo>
                    <a:pt x="564" y="210"/>
                    <a:pt x="564" y="210"/>
                    <a:pt x="564" y="210"/>
                  </a:cubicBezTo>
                  <a:cubicBezTo>
                    <a:pt x="514" y="227"/>
                    <a:pt x="514" y="227"/>
                    <a:pt x="514" y="227"/>
                  </a:cubicBezTo>
                  <a:cubicBezTo>
                    <a:pt x="444" y="248"/>
                    <a:pt x="444" y="248"/>
                    <a:pt x="444" y="248"/>
                  </a:cubicBezTo>
                  <a:cubicBezTo>
                    <a:pt x="394" y="265"/>
                    <a:pt x="394" y="265"/>
                    <a:pt x="394" y="265"/>
                  </a:cubicBezTo>
                  <a:cubicBezTo>
                    <a:pt x="344" y="293"/>
                    <a:pt x="344" y="293"/>
                    <a:pt x="344" y="293"/>
                  </a:cubicBezTo>
                  <a:cubicBezTo>
                    <a:pt x="283" y="328"/>
                    <a:pt x="283" y="328"/>
                    <a:pt x="283" y="328"/>
                  </a:cubicBezTo>
                  <a:cubicBezTo>
                    <a:pt x="233" y="358"/>
                    <a:pt x="233" y="358"/>
                    <a:pt x="233" y="358"/>
                  </a:cubicBezTo>
                  <a:cubicBezTo>
                    <a:pt x="163" y="376"/>
                    <a:pt x="163" y="376"/>
                    <a:pt x="163" y="376"/>
                  </a:cubicBezTo>
                  <a:cubicBezTo>
                    <a:pt x="98" y="428"/>
                    <a:pt x="98" y="428"/>
                    <a:pt x="98" y="428"/>
                  </a:cubicBezTo>
                  <a:cubicBezTo>
                    <a:pt x="98" y="428"/>
                    <a:pt x="55" y="474"/>
                    <a:pt x="50" y="489"/>
                  </a:cubicBezTo>
                  <a:cubicBezTo>
                    <a:pt x="45" y="504"/>
                    <a:pt x="28" y="559"/>
                    <a:pt x="28" y="559"/>
                  </a:cubicBezTo>
                  <a:cubicBezTo>
                    <a:pt x="0" y="622"/>
                    <a:pt x="0" y="622"/>
                    <a:pt x="0" y="622"/>
                  </a:cubicBezTo>
                  <a:cubicBezTo>
                    <a:pt x="0" y="662"/>
                    <a:pt x="0" y="662"/>
                    <a:pt x="0" y="662"/>
                  </a:cubicBezTo>
                  <a:cubicBezTo>
                    <a:pt x="40" y="684"/>
                    <a:pt x="40" y="684"/>
                    <a:pt x="40" y="684"/>
                  </a:cubicBezTo>
                  <a:cubicBezTo>
                    <a:pt x="103" y="714"/>
                    <a:pt x="103" y="714"/>
                    <a:pt x="103" y="714"/>
                  </a:cubicBezTo>
                  <a:cubicBezTo>
                    <a:pt x="156" y="724"/>
                    <a:pt x="156" y="724"/>
                    <a:pt x="156" y="724"/>
                  </a:cubicBezTo>
                  <a:cubicBezTo>
                    <a:pt x="208" y="737"/>
                    <a:pt x="208" y="737"/>
                    <a:pt x="208" y="737"/>
                  </a:cubicBezTo>
                  <a:cubicBezTo>
                    <a:pt x="233" y="742"/>
                    <a:pt x="233" y="742"/>
                    <a:pt x="233" y="742"/>
                  </a:cubicBezTo>
                  <a:cubicBezTo>
                    <a:pt x="183" y="767"/>
                    <a:pt x="183" y="767"/>
                    <a:pt x="183" y="767"/>
                  </a:cubicBezTo>
                  <a:cubicBezTo>
                    <a:pt x="140" y="769"/>
                    <a:pt x="140" y="769"/>
                    <a:pt x="140" y="769"/>
                  </a:cubicBezTo>
                  <a:cubicBezTo>
                    <a:pt x="140" y="787"/>
                    <a:pt x="140" y="787"/>
                    <a:pt x="140" y="787"/>
                  </a:cubicBezTo>
                  <a:cubicBezTo>
                    <a:pt x="140" y="860"/>
                    <a:pt x="140" y="860"/>
                    <a:pt x="140" y="860"/>
                  </a:cubicBezTo>
                  <a:cubicBezTo>
                    <a:pt x="149" y="898"/>
                    <a:pt x="149" y="898"/>
                    <a:pt x="149" y="898"/>
                  </a:cubicBezTo>
                  <a:cubicBezTo>
                    <a:pt x="165" y="914"/>
                    <a:pt x="165" y="914"/>
                    <a:pt x="165" y="914"/>
                  </a:cubicBezTo>
                  <a:cubicBezTo>
                    <a:pt x="192" y="941"/>
                    <a:pt x="192" y="941"/>
                    <a:pt x="192" y="941"/>
                  </a:cubicBezTo>
                  <a:cubicBezTo>
                    <a:pt x="178" y="953"/>
                    <a:pt x="178" y="953"/>
                    <a:pt x="178" y="953"/>
                  </a:cubicBezTo>
                  <a:cubicBezTo>
                    <a:pt x="158" y="986"/>
                    <a:pt x="158" y="986"/>
                    <a:pt x="158" y="986"/>
                  </a:cubicBezTo>
                  <a:cubicBezTo>
                    <a:pt x="178" y="1010"/>
                    <a:pt x="178" y="1010"/>
                    <a:pt x="178" y="1010"/>
                  </a:cubicBezTo>
                  <a:cubicBezTo>
                    <a:pt x="193" y="1052"/>
                    <a:pt x="193" y="1052"/>
                    <a:pt x="193" y="1052"/>
                  </a:cubicBezTo>
                  <a:cubicBezTo>
                    <a:pt x="192" y="1087"/>
                    <a:pt x="192" y="1087"/>
                    <a:pt x="192" y="1087"/>
                  </a:cubicBezTo>
                  <a:cubicBezTo>
                    <a:pt x="186" y="1156"/>
                    <a:pt x="186" y="1156"/>
                    <a:pt x="186" y="1156"/>
                  </a:cubicBezTo>
                  <a:cubicBezTo>
                    <a:pt x="173" y="1207"/>
                    <a:pt x="173" y="1207"/>
                    <a:pt x="173" y="1207"/>
                  </a:cubicBezTo>
                  <a:cubicBezTo>
                    <a:pt x="206" y="1242"/>
                    <a:pt x="206" y="1242"/>
                    <a:pt x="206" y="1242"/>
                  </a:cubicBezTo>
                  <a:cubicBezTo>
                    <a:pt x="205" y="1288"/>
                    <a:pt x="205" y="1288"/>
                    <a:pt x="205" y="1288"/>
                  </a:cubicBezTo>
                  <a:cubicBezTo>
                    <a:pt x="192" y="1319"/>
                    <a:pt x="192" y="1319"/>
                    <a:pt x="192" y="1319"/>
                  </a:cubicBezTo>
                  <a:cubicBezTo>
                    <a:pt x="173" y="1373"/>
                    <a:pt x="173" y="1373"/>
                    <a:pt x="173" y="1373"/>
                  </a:cubicBezTo>
                  <a:cubicBezTo>
                    <a:pt x="173" y="1397"/>
                    <a:pt x="173" y="1397"/>
                    <a:pt x="173" y="1397"/>
                  </a:cubicBezTo>
                  <a:cubicBezTo>
                    <a:pt x="195" y="1436"/>
                    <a:pt x="195" y="1436"/>
                    <a:pt x="195" y="1436"/>
                  </a:cubicBezTo>
                  <a:cubicBezTo>
                    <a:pt x="220" y="1452"/>
                    <a:pt x="220" y="1452"/>
                    <a:pt x="220" y="1452"/>
                  </a:cubicBezTo>
                  <a:cubicBezTo>
                    <a:pt x="267" y="1452"/>
                    <a:pt x="267" y="1452"/>
                    <a:pt x="267" y="1452"/>
                  </a:cubicBezTo>
                  <a:cubicBezTo>
                    <a:pt x="317" y="1452"/>
                    <a:pt x="317" y="1452"/>
                    <a:pt x="317" y="1452"/>
                  </a:cubicBezTo>
                  <a:cubicBezTo>
                    <a:pt x="345" y="1487"/>
                    <a:pt x="345" y="1487"/>
                    <a:pt x="345" y="1487"/>
                  </a:cubicBezTo>
                  <a:cubicBezTo>
                    <a:pt x="378" y="1542"/>
                    <a:pt x="378" y="1542"/>
                    <a:pt x="378" y="1542"/>
                  </a:cubicBezTo>
                  <a:cubicBezTo>
                    <a:pt x="401" y="1585"/>
                    <a:pt x="401" y="1585"/>
                    <a:pt x="401" y="1585"/>
                  </a:cubicBezTo>
                  <a:cubicBezTo>
                    <a:pt x="430" y="1626"/>
                    <a:pt x="430" y="1626"/>
                    <a:pt x="430" y="1626"/>
                  </a:cubicBezTo>
                  <a:cubicBezTo>
                    <a:pt x="471" y="1664"/>
                    <a:pt x="471" y="1664"/>
                    <a:pt x="471" y="1664"/>
                  </a:cubicBezTo>
                  <a:cubicBezTo>
                    <a:pt x="459" y="1683"/>
                    <a:pt x="459" y="1683"/>
                    <a:pt x="459" y="1683"/>
                  </a:cubicBezTo>
                  <a:cubicBezTo>
                    <a:pt x="442" y="1717"/>
                    <a:pt x="442" y="1717"/>
                    <a:pt x="442" y="1717"/>
                  </a:cubicBezTo>
                  <a:cubicBezTo>
                    <a:pt x="445" y="1745"/>
                    <a:pt x="445" y="1745"/>
                    <a:pt x="445" y="1745"/>
                  </a:cubicBezTo>
                  <a:cubicBezTo>
                    <a:pt x="456" y="1754"/>
                    <a:pt x="456" y="1754"/>
                    <a:pt x="456" y="1754"/>
                  </a:cubicBezTo>
                  <a:cubicBezTo>
                    <a:pt x="487" y="1754"/>
                    <a:pt x="487" y="1754"/>
                    <a:pt x="487" y="1754"/>
                  </a:cubicBezTo>
                  <a:cubicBezTo>
                    <a:pt x="507" y="1737"/>
                    <a:pt x="507" y="1737"/>
                    <a:pt x="507" y="1737"/>
                  </a:cubicBezTo>
                  <a:cubicBezTo>
                    <a:pt x="552" y="1710"/>
                    <a:pt x="552" y="1710"/>
                    <a:pt x="552" y="1710"/>
                  </a:cubicBezTo>
                  <a:cubicBezTo>
                    <a:pt x="605" y="1690"/>
                    <a:pt x="605" y="1690"/>
                    <a:pt x="605" y="1690"/>
                  </a:cubicBezTo>
                  <a:cubicBezTo>
                    <a:pt x="642" y="1690"/>
                    <a:pt x="642" y="1690"/>
                    <a:pt x="642" y="1690"/>
                  </a:cubicBezTo>
                  <a:cubicBezTo>
                    <a:pt x="685" y="1662"/>
                    <a:pt x="685" y="1662"/>
                    <a:pt x="685" y="1662"/>
                  </a:cubicBezTo>
                  <a:cubicBezTo>
                    <a:pt x="715" y="1632"/>
                    <a:pt x="715" y="1632"/>
                    <a:pt x="715" y="1632"/>
                  </a:cubicBezTo>
                  <a:cubicBezTo>
                    <a:pt x="755" y="1632"/>
                    <a:pt x="755" y="1632"/>
                    <a:pt x="755" y="1632"/>
                  </a:cubicBezTo>
                  <a:cubicBezTo>
                    <a:pt x="815" y="1650"/>
                    <a:pt x="815" y="1650"/>
                    <a:pt x="815" y="1650"/>
                  </a:cubicBezTo>
                  <a:cubicBezTo>
                    <a:pt x="868" y="1652"/>
                    <a:pt x="868" y="1652"/>
                    <a:pt x="868" y="1652"/>
                  </a:cubicBezTo>
                  <a:cubicBezTo>
                    <a:pt x="925" y="1644"/>
                    <a:pt x="925" y="1644"/>
                    <a:pt x="925" y="1644"/>
                  </a:cubicBezTo>
                  <a:cubicBezTo>
                    <a:pt x="950" y="1587"/>
                    <a:pt x="950" y="1587"/>
                    <a:pt x="950" y="1587"/>
                  </a:cubicBezTo>
                  <a:cubicBezTo>
                    <a:pt x="968" y="1562"/>
                    <a:pt x="968" y="1562"/>
                    <a:pt x="968" y="1562"/>
                  </a:cubicBezTo>
                  <a:cubicBezTo>
                    <a:pt x="1013" y="1527"/>
                    <a:pt x="1013" y="1527"/>
                    <a:pt x="1013" y="1527"/>
                  </a:cubicBezTo>
                  <a:cubicBezTo>
                    <a:pt x="1033" y="1499"/>
                    <a:pt x="1033" y="1499"/>
                    <a:pt x="1033" y="1499"/>
                  </a:cubicBezTo>
                  <a:cubicBezTo>
                    <a:pt x="1058" y="1451"/>
                    <a:pt x="1058" y="1451"/>
                    <a:pt x="1058" y="1451"/>
                  </a:cubicBezTo>
                  <a:cubicBezTo>
                    <a:pt x="1058" y="1391"/>
                    <a:pt x="1058" y="1391"/>
                    <a:pt x="1058" y="1391"/>
                  </a:cubicBezTo>
                  <a:cubicBezTo>
                    <a:pt x="1058" y="1331"/>
                    <a:pt x="1058" y="1331"/>
                    <a:pt x="1058" y="1331"/>
                  </a:cubicBezTo>
                  <a:cubicBezTo>
                    <a:pt x="1058" y="1288"/>
                    <a:pt x="1058" y="1288"/>
                    <a:pt x="1058" y="1288"/>
                  </a:cubicBezTo>
                  <a:cubicBezTo>
                    <a:pt x="1093" y="1268"/>
                    <a:pt x="1093" y="1268"/>
                    <a:pt x="1093" y="1268"/>
                  </a:cubicBezTo>
                  <a:cubicBezTo>
                    <a:pt x="1161" y="1268"/>
                    <a:pt x="1161" y="1268"/>
                    <a:pt x="1161" y="1268"/>
                  </a:cubicBezTo>
                  <a:cubicBezTo>
                    <a:pt x="1204" y="1223"/>
                    <a:pt x="1204" y="1223"/>
                    <a:pt x="1204" y="1223"/>
                  </a:cubicBezTo>
                  <a:cubicBezTo>
                    <a:pt x="1234" y="1183"/>
                    <a:pt x="1234" y="1183"/>
                    <a:pt x="1234" y="1183"/>
                  </a:cubicBezTo>
                  <a:cubicBezTo>
                    <a:pt x="1251" y="1125"/>
                    <a:pt x="1251" y="1125"/>
                    <a:pt x="1251" y="1125"/>
                  </a:cubicBezTo>
                  <a:cubicBezTo>
                    <a:pt x="1271" y="1073"/>
                    <a:pt x="1271" y="1073"/>
                    <a:pt x="1271" y="1073"/>
                  </a:cubicBezTo>
                  <a:cubicBezTo>
                    <a:pt x="1286" y="1038"/>
                    <a:pt x="1286" y="1038"/>
                    <a:pt x="1286" y="1038"/>
                  </a:cubicBezTo>
                  <a:cubicBezTo>
                    <a:pt x="1319" y="1025"/>
                    <a:pt x="1319" y="1025"/>
                    <a:pt x="1319" y="1025"/>
                  </a:cubicBezTo>
                  <a:cubicBezTo>
                    <a:pt x="1306" y="947"/>
                    <a:pt x="1306" y="947"/>
                    <a:pt x="1306" y="947"/>
                  </a:cubicBezTo>
                  <a:cubicBezTo>
                    <a:pt x="1271" y="867"/>
                    <a:pt x="1271" y="867"/>
                    <a:pt x="1271" y="867"/>
                  </a:cubicBezTo>
                  <a:cubicBezTo>
                    <a:pt x="1281" y="835"/>
                    <a:pt x="1281" y="835"/>
                    <a:pt x="1281" y="835"/>
                  </a:cubicBezTo>
                  <a:cubicBezTo>
                    <a:pt x="1347" y="739"/>
                    <a:pt x="1347" y="739"/>
                    <a:pt x="1347" y="739"/>
                  </a:cubicBezTo>
                  <a:cubicBezTo>
                    <a:pt x="1299" y="752"/>
                    <a:pt x="1299" y="752"/>
                    <a:pt x="1299" y="752"/>
                  </a:cubicBezTo>
                  <a:cubicBezTo>
                    <a:pt x="1294" y="652"/>
                    <a:pt x="1294" y="652"/>
                    <a:pt x="1294" y="652"/>
                  </a:cubicBezTo>
                  <a:cubicBezTo>
                    <a:pt x="1271" y="599"/>
                    <a:pt x="1271" y="599"/>
                    <a:pt x="1271" y="599"/>
                  </a:cubicBezTo>
                  <a:cubicBezTo>
                    <a:pt x="1284" y="584"/>
                    <a:pt x="1284" y="584"/>
                    <a:pt x="1284" y="584"/>
                  </a:cubicBezTo>
                  <a:lnTo>
                    <a:pt x="1367" y="489"/>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3" name="Google Shape;2473;p74"/>
            <p:cNvSpPr/>
            <p:nvPr/>
          </p:nvSpPr>
          <p:spPr>
            <a:xfrm>
              <a:off x="16558573" y="4215306"/>
              <a:ext cx="879291" cy="1639424"/>
            </a:xfrm>
            <a:custGeom>
              <a:pathLst>
                <a:path extrusionOk="0" h="2070" w="1107">
                  <a:moveTo>
                    <a:pt x="1107" y="84"/>
                  </a:moveTo>
                  <a:cubicBezTo>
                    <a:pt x="1101" y="54"/>
                    <a:pt x="1101" y="54"/>
                    <a:pt x="1101" y="54"/>
                  </a:cubicBezTo>
                  <a:cubicBezTo>
                    <a:pt x="1069" y="65"/>
                    <a:pt x="1069" y="65"/>
                    <a:pt x="1069" y="65"/>
                  </a:cubicBezTo>
                  <a:cubicBezTo>
                    <a:pt x="1020" y="59"/>
                    <a:pt x="1020" y="59"/>
                    <a:pt x="1020" y="59"/>
                  </a:cubicBezTo>
                  <a:cubicBezTo>
                    <a:pt x="980" y="46"/>
                    <a:pt x="980" y="46"/>
                    <a:pt x="980" y="46"/>
                  </a:cubicBezTo>
                  <a:cubicBezTo>
                    <a:pt x="898" y="21"/>
                    <a:pt x="898" y="21"/>
                    <a:pt x="898" y="21"/>
                  </a:cubicBezTo>
                  <a:cubicBezTo>
                    <a:pt x="872" y="0"/>
                    <a:pt x="872" y="0"/>
                    <a:pt x="872" y="0"/>
                  </a:cubicBezTo>
                  <a:cubicBezTo>
                    <a:pt x="853" y="0"/>
                    <a:pt x="853" y="0"/>
                    <a:pt x="853" y="0"/>
                  </a:cubicBezTo>
                  <a:cubicBezTo>
                    <a:pt x="816" y="14"/>
                    <a:pt x="816" y="14"/>
                    <a:pt x="816" y="14"/>
                  </a:cubicBezTo>
                  <a:cubicBezTo>
                    <a:pt x="785" y="20"/>
                    <a:pt x="785" y="20"/>
                    <a:pt x="785" y="20"/>
                  </a:cubicBezTo>
                  <a:cubicBezTo>
                    <a:pt x="717" y="8"/>
                    <a:pt x="717" y="8"/>
                    <a:pt x="717" y="8"/>
                  </a:cubicBezTo>
                  <a:cubicBezTo>
                    <a:pt x="631" y="10"/>
                    <a:pt x="631" y="10"/>
                    <a:pt x="631" y="10"/>
                  </a:cubicBezTo>
                  <a:cubicBezTo>
                    <a:pt x="571" y="71"/>
                    <a:pt x="571" y="71"/>
                    <a:pt x="571" y="71"/>
                  </a:cubicBezTo>
                  <a:cubicBezTo>
                    <a:pt x="539" y="144"/>
                    <a:pt x="539" y="144"/>
                    <a:pt x="539" y="144"/>
                  </a:cubicBezTo>
                  <a:cubicBezTo>
                    <a:pt x="520" y="150"/>
                    <a:pt x="520" y="150"/>
                    <a:pt x="520" y="150"/>
                  </a:cubicBezTo>
                  <a:cubicBezTo>
                    <a:pt x="495" y="135"/>
                    <a:pt x="495" y="135"/>
                    <a:pt x="495" y="135"/>
                  </a:cubicBezTo>
                  <a:cubicBezTo>
                    <a:pt x="462" y="117"/>
                    <a:pt x="462" y="117"/>
                    <a:pt x="462" y="117"/>
                  </a:cubicBezTo>
                  <a:cubicBezTo>
                    <a:pt x="386" y="115"/>
                    <a:pt x="386" y="115"/>
                    <a:pt x="386" y="115"/>
                  </a:cubicBezTo>
                  <a:cubicBezTo>
                    <a:pt x="293" y="88"/>
                    <a:pt x="293" y="88"/>
                    <a:pt x="293" y="88"/>
                  </a:cubicBezTo>
                  <a:cubicBezTo>
                    <a:pt x="234" y="78"/>
                    <a:pt x="234" y="78"/>
                    <a:pt x="234" y="78"/>
                  </a:cubicBezTo>
                  <a:cubicBezTo>
                    <a:pt x="195" y="65"/>
                    <a:pt x="195" y="65"/>
                    <a:pt x="195" y="65"/>
                  </a:cubicBezTo>
                  <a:cubicBezTo>
                    <a:pt x="174" y="6"/>
                    <a:pt x="174" y="6"/>
                    <a:pt x="174" y="6"/>
                  </a:cubicBezTo>
                  <a:cubicBezTo>
                    <a:pt x="140" y="43"/>
                    <a:pt x="140" y="43"/>
                    <a:pt x="140" y="43"/>
                  </a:cubicBezTo>
                  <a:cubicBezTo>
                    <a:pt x="128" y="74"/>
                    <a:pt x="128" y="74"/>
                    <a:pt x="128" y="74"/>
                  </a:cubicBezTo>
                  <a:cubicBezTo>
                    <a:pt x="108" y="106"/>
                    <a:pt x="108" y="106"/>
                    <a:pt x="108" y="106"/>
                  </a:cubicBezTo>
                  <a:cubicBezTo>
                    <a:pt x="108" y="111"/>
                    <a:pt x="108" y="111"/>
                    <a:pt x="108" y="111"/>
                  </a:cubicBezTo>
                  <a:cubicBezTo>
                    <a:pt x="75" y="104"/>
                    <a:pt x="75" y="104"/>
                    <a:pt x="75" y="104"/>
                  </a:cubicBezTo>
                  <a:cubicBezTo>
                    <a:pt x="61" y="107"/>
                    <a:pt x="61" y="107"/>
                    <a:pt x="61" y="107"/>
                  </a:cubicBezTo>
                  <a:cubicBezTo>
                    <a:pt x="42" y="213"/>
                    <a:pt x="42" y="213"/>
                    <a:pt x="42" y="213"/>
                  </a:cubicBezTo>
                  <a:cubicBezTo>
                    <a:pt x="82" y="234"/>
                    <a:pt x="82" y="234"/>
                    <a:pt x="82" y="234"/>
                  </a:cubicBezTo>
                  <a:cubicBezTo>
                    <a:pt x="128" y="243"/>
                    <a:pt x="128" y="243"/>
                    <a:pt x="128" y="243"/>
                  </a:cubicBezTo>
                  <a:cubicBezTo>
                    <a:pt x="144" y="251"/>
                    <a:pt x="144" y="251"/>
                    <a:pt x="144" y="251"/>
                  </a:cubicBezTo>
                  <a:cubicBezTo>
                    <a:pt x="135" y="308"/>
                    <a:pt x="135" y="308"/>
                    <a:pt x="135" y="308"/>
                  </a:cubicBezTo>
                  <a:cubicBezTo>
                    <a:pt x="147" y="341"/>
                    <a:pt x="147" y="341"/>
                    <a:pt x="147" y="341"/>
                  </a:cubicBezTo>
                  <a:cubicBezTo>
                    <a:pt x="206" y="313"/>
                    <a:pt x="206" y="313"/>
                    <a:pt x="206" y="313"/>
                  </a:cubicBezTo>
                  <a:cubicBezTo>
                    <a:pt x="243" y="297"/>
                    <a:pt x="243" y="297"/>
                    <a:pt x="243" y="297"/>
                  </a:cubicBezTo>
                  <a:cubicBezTo>
                    <a:pt x="279" y="310"/>
                    <a:pt x="279" y="310"/>
                    <a:pt x="279" y="310"/>
                  </a:cubicBezTo>
                  <a:cubicBezTo>
                    <a:pt x="279" y="310"/>
                    <a:pt x="293" y="318"/>
                    <a:pt x="297" y="320"/>
                  </a:cubicBezTo>
                  <a:cubicBezTo>
                    <a:pt x="301" y="321"/>
                    <a:pt x="322" y="351"/>
                    <a:pt x="322" y="351"/>
                  </a:cubicBezTo>
                  <a:cubicBezTo>
                    <a:pt x="309" y="423"/>
                    <a:pt x="309" y="423"/>
                    <a:pt x="309" y="423"/>
                  </a:cubicBezTo>
                  <a:cubicBezTo>
                    <a:pt x="316" y="499"/>
                    <a:pt x="316" y="499"/>
                    <a:pt x="316" y="499"/>
                  </a:cubicBezTo>
                  <a:cubicBezTo>
                    <a:pt x="314" y="564"/>
                    <a:pt x="314" y="564"/>
                    <a:pt x="314" y="564"/>
                  </a:cubicBezTo>
                  <a:cubicBezTo>
                    <a:pt x="292" y="617"/>
                    <a:pt x="292" y="617"/>
                    <a:pt x="292" y="617"/>
                  </a:cubicBezTo>
                  <a:cubicBezTo>
                    <a:pt x="217" y="666"/>
                    <a:pt x="217" y="666"/>
                    <a:pt x="217" y="666"/>
                  </a:cubicBezTo>
                  <a:cubicBezTo>
                    <a:pt x="165" y="721"/>
                    <a:pt x="165" y="721"/>
                    <a:pt x="165" y="721"/>
                  </a:cubicBezTo>
                  <a:cubicBezTo>
                    <a:pt x="188" y="805"/>
                    <a:pt x="188" y="805"/>
                    <a:pt x="188" y="805"/>
                  </a:cubicBezTo>
                  <a:cubicBezTo>
                    <a:pt x="212" y="902"/>
                    <a:pt x="212" y="902"/>
                    <a:pt x="212" y="902"/>
                  </a:cubicBezTo>
                  <a:cubicBezTo>
                    <a:pt x="234" y="917"/>
                    <a:pt x="234" y="917"/>
                    <a:pt x="234" y="917"/>
                  </a:cubicBezTo>
                  <a:cubicBezTo>
                    <a:pt x="263" y="945"/>
                    <a:pt x="263" y="945"/>
                    <a:pt x="263" y="945"/>
                  </a:cubicBezTo>
                  <a:cubicBezTo>
                    <a:pt x="263" y="945"/>
                    <a:pt x="259" y="947"/>
                    <a:pt x="252" y="963"/>
                  </a:cubicBezTo>
                  <a:cubicBezTo>
                    <a:pt x="246" y="979"/>
                    <a:pt x="191" y="1065"/>
                    <a:pt x="191" y="1065"/>
                  </a:cubicBezTo>
                  <a:cubicBezTo>
                    <a:pt x="186" y="1099"/>
                    <a:pt x="186" y="1099"/>
                    <a:pt x="186" y="1099"/>
                  </a:cubicBezTo>
                  <a:cubicBezTo>
                    <a:pt x="170" y="1183"/>
                    <a:pt x="170" y="1183"/>
                    <a:pt x="170" y="1183"/>
                  </a:cubicBezTo>
                  <a:cubicBezTo>
                    <a:pt x="164" y="1245"/>
                    <a:pt x="164" y="1245"/>
                    <a:pt x="164" y="1245"/>
                  </a:cubicBezTo>
                  <a:cubicBezTo>
                    <a:pt x="116" y="1315"/>
                    <a:pt x="116" y="1315"/>
                    <a:pt x="116" y="1315"/>
                  </a:cubicBezTo>
                  <a:cubicBezTo>
                    <a:pt x="63" y="1402"/>
                    <a:pt x="63" y="1402"/>
                    <a:pt x="63" y="1402"/>
                  </a:cubicBezTo>
                  <a:cubicBezTo>
                    <a:pt x="32" y="1461"/>
                    <a:pt x="32" y="1461"/>
                    <a:pt x="32" y="1461"/>
                  </a:cubicBezTo>
                  <a:cubicBezTo>
                    <a:pt x="18" y="1513"/>
                    <a:pt x="18" y="1513"/>
                    <a:pt x="18" y="1513"/>
                  </a:cubicBezTo>
                  <a:cubicBezTo>
                    <a:pt x="0" y="1598"/>
                    <a:pt x="0" y="1598"/>
                    <a:pt x="0" y="1598"/>
                  </a:cubicBezTo>
                  <a:cubicBezTo>
                    <a:pt x="2" y="1598"/>
                    <a:pt x="2" y="1598"/>
                    <a:pt x="2" y="1598"/>
                  </a:cubicBezTo>
                  <a:cubicBezTo>
                    <a:pt x="28" y="1598"/>
                    <a:pt x="28" y="1598"/>
                    <a:pt x="28" y="1598"/>
                  </a:cubicBezTo>
                  <a:cubicBezTo>
                    <a:pt x="50" y="1614"/>
                    <a:pt x="50" y="1614"/>
                    <a:pt x="50" y="1614"/>
                  </a:cubicBezTo>
                  <a:cubicBezTo>
                    <a:pt x="87" y="1650"/>
                    <a:pt x="87" y="1650"/>
                    <a:pt x="87" y="1650"/>
                  </a:cubicBezTo>
                  <a:cubicBezTo>
                    <a:pt x="108" y="1683"/>
                    <a:pt x="108" y="1683"/>
                    <a:pt x="108" y="1683"/>
                  </a:cubicBezTo>
                  <a:cubicBezTo>
                    <a:pt x="124" y="1709"/>
                    <a:pt x="124" y="1709"/>
                    <a:pt x="124" y="1709"/>
                  </a:cubicBezTo>
                  <a:cubicBezTo>
                    <a:pt x="140" y="1731"/>
                    <a:pt x="140" y="1731"/>
                    <a:pt x="140" y="1731"/>
                  </a:cubicBezTo>
                  <a:cubicBezTo>
                    <a:pt x="137" y="1760"/>
                    <a:pt x="137" y="1760"/>
                    <a:pt x="137" y="1760"/>
                  </a:cubicBezTo>
                  <a:cubicBezTo>
                    <a:pt x="115" y="1781"/>
                    <a:pt x="115" y="1781"/>
                    <a:pt x="115" y="1781"/>
                  </a:cubicBezTo>
                  <a:cubicBezTo>
                    <a:pt x="105" y="1818"/>
                    <a:pt x="105" y="1818"/>
                    <a:pt x="105" y="1818"/>
                  </a:cubicBezTo>
                  <a:cubicBezTo>
                    <a:pt x="131" y="1842"/>
                    <a:pt x="131" y="1842"/>
                    <a:pt x="131" y="1842"/>
                  </a:cubicBezTo>
                  <a:cubicBezTo>
                    <a:pt x="154" y="1875"/>
                    <a:pt x="154" y="1875"/>
                    <a:pt x="154" y="1875"/>
                  </a:cubicBezTo>
                  <a:cubicBezTo>
                    <a:pt x="198" y="1908"/>
                    <a:pt x="198" y="1908"/>
                    <a:pt x="198" y="1908"/>
                  </a:cubicBezTo>
                  <a:cubicBezTo>
                    <a:pt x="212" y="1927"/>
                    <a:pt x="212" y="1927"/>
                    <a:pt x="212" y="1927"/>
                  </a:cubicBezTo>
                  <a:cubicBezTo>
                    <a:pt x="212" y="1940"/>
                    <a:pt x="212" y="1940"/>
                    <a:pt x="212" y="1940"/>
                  </a:cubicBezTo>
                  <a:cubicBezTo>
                    <a:pt x="212" y="1946"/>
                    <a:pt x="212" y="1946"/>
                    <a:pt x="212" y="1946"/>
                  </a:cubicBezTo>
                  <a:cubicBezTo>
                    <a:pt x="212" y="1948"/>
                    <a:pt x="212" y="1948"/>
                    <a:pt x="212" y="1948"/>
                  </a:cubicBezTo>
                  <a:cubicBezTo>
                    <a:pt x="236" y="1962"/>
                    <a:pt x="236" y="1962"/>
                    <a:pt x="236" y="1962"/>
                  </a:cubicBezTo>
                  <a:cubicBezTo>
                    <a:pt x="279" y="1982"/>
                    <a:pt x="279" y="1982"/>
                    <a:pt x="279" y="1982"/>
                  </a:cubicBezTo>
                  <a:cubicBezTo>
                    <a:pt x="306" y="1991"/>
                    <a:pt x="306" y="1991"/>
                    <a:pt x="306" y="1991"/>
                  </a:cubicBezTo>
                  <a:cubicBezTo>
                    <a:pt x="306" y="2033"/>
                    <a:pt x="306" y="2033"/>
                    <a:pt x="306" y="2033"/>
                  </a:cubicBezTo>
                  <a:cubicBezTo>
                    <a:pt x="354" y="2070"/>
                    <a:pt x="354" y="2070"/>
                    <a:pt x="354" y="2070"/>
                  </a:cubicBezTo>
                  <a:cubicBezTo>
                    <a:pt x="395" y="2056"/>
                    <a:pt x="395" y="2056"/>
                    <a:pt x="395" y="2056"/>
                  </a:cubicBezTo>
                  <a:cubicBezTo>
                    <a:pt x="436" y="2037"/>
                    <a:pt x="436" y="2037"/>
                    <a:pt x="436" y="2037"/>
                  </a:cubicBezTo>
                  <a:cubicBezTo>
                    <a:pt x="457" y="2006"/>
                    <a:pt x="457" y="2006"/>
                    <a:pt x="457" y="2006"/>
                  </a:cubicBezTo>
                  <a:cubicBezTo>
                    <a:pt x="466" y="1932"/>
                    <a:pt x="466" y="1932"/>
                    <a:pt x="466" y="1932"/>
                  </a:cubicBezTo>
                  <a:cubicBezTo>
                    <a:pt x="528" y="1965"/>
                    <a:pt x="528" y="1965"/>
                    <a:pt x="528" y="1965"/>
                  </a:cubicBezTo>
                  <a:cubicBezTo>
                    <a:pt x="579" y="1858"/>
                    <a:pt x="579" y="1858"/>
                    <a:pt x="579" y="1858"/>
                  </a:cubicBezTo>
                  <a:cubicBezTo>
                    <a:pt x="635" y="1851"/>
                    <a:pt x="635" y="1851"/>
                    <a:pt x="635" y="1851"/>
                  </a:cubicBezTo>
                  <a:cubicBezTo>
                    <a:pt x="561" y="1736"/>
                    <a:pt x="561" y="1736"/>
                    <a:pt x="561" y="1736"/>
                  </a:cubicBezTo>
                  <a:cubicBezTo>
                    <a:pt x="536" y="1646"/>
                    <a:pt x="536" y="1646"/>
                    <a:pt x="536" y="1646"/>
                  </a:cubicBezTo>
                  <a:cubicBezTo>
                    <a:pt x="542" y="1535"/>
                    <a:pt x="542" y="1535"/>
                    <a:pt x="542" y="1535"/>
                  </a:cubicBezTo>
                  <a:cubicBezTo>
                    <a:pt x="554" y="1469"/>
                    <a:pt x="554" y="1469"/>
                    <a:pt x="554" y="1469"/>
                  </a:cubicBezTo>
                  <a:cubicBezTo>
                    <a:pt x="588" y="1402"/>
                    <a:pt x="588" y="1402"/>
                    <a:pt x="588" y="1402"/>
                  </a:cubicBezTo>
                  <a:cubicBezTo>
                    <a:pt x="616" y="1367"/>
                    <a:pt x="616" y="1367"/>
                    <a:pt x="616" y="1367"/>
                  </a:cubicBezTo>
                  <a:cubicBezTo>
                    <a:pt x="608" y="1297"/>
                    <a:pt x="608" y="1297"/>
                    <a:pt x="608" y="1297"/>
                  </a:cubicBezTo>
                  <a:cubicBezTo>
                    <a:pt x="584" y="1226"/>
                    <a:pt x="584" y="1226"/>
                    <a:pt x="584" y="1226"/>
                  </a:cubicBezTo>
                  <a:cubicBezTo>
                    <a:pt x="659" y="1099"/>
                    <a:pt x="659" y="1099"/>
                    <a:pt x="659" y="1099"/>
                  </a:cubicBezTo>
                  <a:cubicBezTo>
                    <a:pt x="688" y="1017"/>
                    <a:pt x="688" y="1017"/>
                    <a:pt x="688" y="1017"/>
                  </a:cubicBezTo>
                  <a:cubicBezTo>
                    <a:pt x="753" y="912"/>
                    <a:pt x="753" y="912"/>
                    <a:pt x="753" y="912"/>
                  </a:cubicBezTo>
                  <a:cubicBezTo>
                    <a:pt x="728" y="886"/>
                    <a:pt x="728" y="886"/>
                    <a:pt x="728" y="886"/>
                  </a:cubicBezTo>
                  <a:cubicBezTo>
                    <a:pt x="719" y="877"/>
                    <a:pt x="719" y="877"/>
                    <a:pt x="719" y="877"/>
                  </a:cubicBezTo>
                  <a:cubicBezTo>
                    <a:pt x="715" y="818"/>
                    <a:pt x="715" y="818"/>
                    <a:pt x="715" y="818"/>
                  </a:cubicBezTo>
                  <a:cubicBezTo>
                    <a:pt x="725" y="756"/>
                    <a:pt x="725" y="756"/>
                    <a:pt x="725" y="756"/>
                  </a:cubicBezTo>
                  <a:cubicBezTo>
                    <a:pt x="762" y="709"/>
                    <a:pt x="762" y="709"/>
                    <a:pt x="762" y="709"/>
                  </a:cubicBezTo>
                  <a:cubicBezTo>
                    <a:pt x="774" y="600"/>
                    <a:pt x="774" y="600"/>
                    <a:pt x="774" y="600"/>
                  </a:cubicBezTo>
                  <a:cubicBezTo>
                    <a:pt x="830" y="526"/>
                    <a:pt x="830" y="526"/>
                    <a:pt x="830" y="526"/>
                  </a:cubicBezTo>
                  <a:cubicBezTo>
                    <a:pt x="873" y="470"/>
                    <a:pt x="873" y="470"/>
                    <a:pt x="873" y="470"/>
                  </a:cubicBezTo>
                  <a:cubicBezTo>
                    <a:pt x="900" y="423"/>
                    <a:pt x="900" y="423"/>
                    <a:pt x="900" y="423"/>
                  </a:cubicBezTo>
                  <a:cubicBezTo>
                    <a:pt x="945" y="379"/>
                    <a:pt x="945" y="379"/>
                    <a:pt x="945" y="379"/>
                  </a:cubicBezTo>
                  <a:cubicBezTo>
                    <a:pt x="992" y="339"/>
                    <a:pt x="992" y="339"/>
                    <a:pt x="992" y="339"/>
                  </a:cubicBezTo>
                  <a:cubicBezTo>
                    <a:pt x="1023" y="285"/>
                    <a:pt x="1023" y="285"/>
                    <a:pt x="1023" y="285"/>
                  </a:cubicBezTo>
                  <a:cubicBezTo>
                    <a:pt x="1044" y="267"/>
                    <a:pt x="1044" y="267"/>
                    <a:pt x="1044" y="267"/>
                  </a:cubicBezTo>
                  <a:cubicBezTo>
                    <a:pt x="1049" y="223"/>
                    <a:pt x="1049" y="223"/>
                    <a:pt x="1049" y="223"/>
                  </a:cubicBezTo>
                  <a:cubicBezTo>
                    <a:pt x="1049" y="186"/>
                    <a:pt x="1049" y="186"/>
                    <a:pt x="1049" y="186"/>
                  </a:cubicBezTo>
                  <a:cubicBezTo>
                    <a:pt x="1038" y="139"/>
                    <a:pt x="1038" y="139"/>
                    <a:pt x="1038" y="139"/>
                  </a:cubicBezTo>
                  <a:cubicBezTo>
                    <a:pt x="1082" y="113"/>
                    <a:pt x="1082" y="113"/>
                    <a:pt x="1082" y="113"/>
                  </a:cubicBezTo>
                  <a:lnTo>
                    <a:pt x="1107" y="84"/>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4" name="Google Shape;2474;p74"/>
            <p:cNvSpPr/>
            <p:nvPr/>
          </p:nvSpPr>
          <p:spPr>
            <a:xfrm>
              <a:off x="15260181" y="3664722"/>
              <a:ext cx="1807888" cy="1816105"/>
            </a:xfrm>
            <a:custGeom>
              <a:pathLst>
                <a:path extrusionOk="0" h="2293" w="2285">
                  <a:moveTo>
                    <a:pt x="834" y="2102"/>
                  </a:moveTo>
                  <a:cubicBezTo>
                    <a:pt x="853" y="2114"/>
                    <a:pt x="853" y="2114"/>
                    <a:pt x="853" y="2114"/>
                  </a:cubicBezTo>
                  <a:cubicBezTo>
                    <a:pt x="869" y="2105"/>
                    <a:pt x="869" y="2105"/>
                    <a:pt x="869" y="2105"/>
                  </a:cubicBezTo>
                  <a:cubicBezTo>
                    <a:pt x="934" y="2053"/>
                    <a:pt x="934" y="2053"/>
                    <a:pt x="934" y="2053"/>
                  </a:cubicBezTo>
                  <a:cubicBezTo>
                    <a:pt x="956" y="2028"/>
                    <a:pt x="956" y="2028"/>
                    <a:pt x="956" y="2028"/>
                  </a:cubicBezTo>
                  <a:cubicBezTo>
                    <a:pt x="1007" y="2028"/>
                    <a:pt x="1007" y="2028"/>
                    <a:pt x="1007" y="2028"/>
                  </a:cubicBezTo>
                  <a:cubicBezTo>
                    <a:pt x="1054" y="2050"/>
                    <a:pt x="1054" y="2050"/>
                    <a:pt x="1054" y="2050"/>
                  </a:cubicBezTo>
                  <a:cubicBezTo>
                    <a:pt x="1085" y="2075"/>
                    <a:pt x="1085" y="2075"/>
                    <a:pt x="1085" y="2075"/>
                  </a:cubicBezTo>
                  <a:cubicBezTo>
                    <a:pt x="1111" y="2104"/>
                    <a:pt x="1111" y="2104"/>
                    <a:pt x="1111" y="2104"/>
                  </a:cubicBezTo>
                  <a:cubicBezTo>
                    <a:pt x="1121" y="2111"/>
                    <a:pt x="1121" y="2111"/>
                    <a:pt x="1121" y="2111"/>
                  </a:cubicBezTo>
                  <a:cubicBezTo>
                    <a:pt x="1133" y="2111"/>
                    <a:pt x="1133" y="2111"/>
                    <a:pt x="1133" y="2111"/>
                  </a:cubicBezTo>
                  <a:cubicBezTo>
                    <a:pt x="1157" y="2108"/>
                    <a:pt x="1157" y="2108"/>
                    <a:pt x="1157" y="2108"/>
                  </a:cubicBezTo>
                  <a:cubicBezTo>
                    <a:pt x="1191" y="2095"/>
                    <a:pt x="1191" y="2095"/>
                    <a:pt x="1191" y="2095"/>
                  </a:cubicBezTo>
                  <a:cubicBezTo>
                    <a:pt x="1227" y="2088"/>
                    <a:pt x="1227" y="2088"/>
                    <a:pt x="1227" y="2088"/>
                  </a:cubicBezTo>
                  <a:cubicBezTo>
                    <a:pt x="1252" y="2118"/>
                    <a:pt x="1252" y="2118"/>
                    <a:pt x="1252" y="2118"/>
                  </a:cubicBezTo>
                  <a:cubicBezTo>
                    <a:pt x="1265" y="2168"/>
                    <a:pt x="1265" y="2168"/>
                    <a:pt x="1265" y="2168"/>
                  </a:cubicBezTo>
                  <a:cubicBezTo>
                    <a:pt x="1294" y="2190"/>
                    <a:pt x="1294" y="2190"/>
                    <a:pt x="1294" y="2190"/>
                  </a:cubicBezTo>
                  <a:cubicBezTo>
                    <a:pt x="1348" y="2145"/>
                    <a:pt x="1348" y="2145"/>
                    <a:pt x="1348" y="2145"/>
                  </a:cubicBezTo>
                  <a:cubicBezTo>
                    <a:pt x="1385" y="2118"/>
                    <a:pt x="1385" y="2118"/>
                    <a:pt x="1385" y="2118"/>
                  </a:cubicBezTo>
                  <a:cubicBezTo>
                    <a:pt x="1400" y="2130"/>
                    <a:pt x="1400" y="2130"/>
                    <a:pt x="1400" y="2130"/>
                  </a:cubicBezTo>
                  <a:cubicBezTo>
                    <a:pt x="1423" y="2161"/>
                    <a:pt x="1423" y="2161"/>
                    <a:pt x="1423" y="2161"/>
                  </a:cubicBezTo>
                  <a:cubicBezTo>
                    <a:pt x="1457" y="2201"/>
                    <a:pt x="1457" y="2201"/>
                    <a:pt x="1457" y="2201"/>
                  </a:cubicBezTo>
                  <a:cubicBezTo>
                    <a:pt x="1497" y="2230"/>
                    <a:pt x="1497" y="2230"/>
                    <a:pt x="1497" y="2230"/>
                  </a:cubicBezTo>
                  <a:cubicBezTo>
                    <a:pt x="1518" y="2239"/>
                    <a:pt x="1518" y="2239"/>
                    <a:pt x="1518" y="2239"/>
                  </a:cubicBezTo>
                  <a:cubicBezTo>
                    <a:pt x="1536" y="2255"/>
                    <a:pt x="1536" y="2255"/>
                    <a:pt x="1536" y="2255"/>
                  </a:cubicBezTo>
                  <a:cubicBezTo>
                    <a:pt x="1554" y="2277"/>
                    <a:pt x="1554" y="2277"/>
                    <a:pt x="1554" y="2277"/>
                  </a:cubicBezTo>
                  <a:cubicBezTo>
                    <a:pt x="1615" y="2293"/>
                    <a:pt x="1615" y="2293"/>
                    <a:pt x="1615" y="2293"/>
                  </a:cubicBezTo>
                  <a:cubicBezTo>
                    <a:pt x="1642" y="2293"/>
                    <a:pt x="1642" y="2293"/>
                    <a:pt x="1642" y="2293"/>
                  </a:cubicBezTo>
                  <a:cubicBezTo>
                    <a:pt x="1660" y="2208"/>
                    <a:pt x="1660" y="2208"/>
                    <a:pt x="1660" y="2208"/>
                  </a:cubicBezTo>
                  <a:cubicBezTo>
                    <a:pt x="1674" y="2156"/>
                    <a:pt x="1674" y="2156"/>
                    <a:pt x="1674" y="2156"/>
                  </a:cubicBezTo>
                  <a:cubicBezTo>
                    <a:pt x="1705" y="2097"/>
                    <a:pt x="1705" y="2097"/>
                    <a:pt x="1705" y="2097"/>
                  </a:cubicBezTo>
                  <a:cubicBezTo>
                    <a:pt x="1758" y="2010"/>
                    <a:pt x="1758" y="2010"/>
                    <a:pt x="1758" y="2010"/>
                  </a:cubicBezTo>
                  <a:cubicBezTo>
                    <a:pt x="1806" y="1940"/>
                    <a:pt x="1806" y="1940"/>
                    <a:pt x="1806" y="1940"/>
                  </a:cubicBezTo>
                  <a:cubicBezTo>
                    <a:pt x="1812" y="1878"/>
                    <a:pt x="1812" y="1878"/>
                    <a:pt x="1812" y="1878"/>
                  </a:cubicBezTo>
                  <a:cubicBezTo>
                    <a:pt x="1828" y="1794"/>
                    <a:pt x="1828" y="1794"/>
                    <a:pt x="1828" y="1794"/>
                  </a:cubicBezTo>
                  <a:cubicBezTo>
                    <a:pt x="1833" y="1760"/>
                    <a:pt x="1833" y="1760"/>
                    <a:pt x="1833" y="1760"/>
                  </a:cubicBezTo>
                  <a:cubicBezTo>
                    <a:pt x="1833" y="1760"/>
                    <a:pt x="1888" y="1674"/>
                    <a:pt x="1894" y="1658"/>
                  </a:cubicBezTo>
                  <a:cubicBezTo>
                    <a:pt x="1901" y="1642"/>
                    <a:pt x="1905" y="1640"/>
                    <a:pt x="1905" y="1640"/>
                  </a:cubicBezTo>
                  <a:cubicBezTo>
                    <a:pt x="1876" y="1612"/>
                    <a:pt x="1876" y="1612"/>
                    <a:pt x="1876" y="1612"/>
                  </a:cubicBezTo>
                  <a:cubicBezTo>
                    <a:pt x="1854" y="1597"/>
                    <a:pt x="1854" y="1597"/>
                    <a:pt x="1854" y="1597"/>
                  </a:cubicBezTo>
                  <a:cubicBezTo>
                    <a:pt x="1830" y="1500"/>
                    <a:pt x="1830" y="1500"/>
                    <a:pt x="1830" y="1500"/>
                  </a:cubicBezTo>
                  <a:cubicBezTo>
                    <a:pt x="1807" y="1416"/>
                    <a:pt x="1807" y="1416"/>
                    <a:pt x="1807" y="1416"/>
                  </a:cubicBezTo>
                  <a:cubicBezTo>
                    <a:pt x="1859" y="1361"/>
                    <a:pt x="1859" y="1361"/>
                    <a:pt x="1859" y="1361"/>
                  </a:cubicBezTo>
                  <a:cubicBezTo>
                    <a:pt x="1934" y="1312"/>
                    <a:pt x="1934" y="1312"/>
                    <a:pt x="1934" y="1312"/>
                  </a:cubicBezTo>
                  <a:cubicBezTo>
                    <a:pt x="1956" y="1259"/>
                    <a:pt x="1956" y="1259"/>
                    <a:pt x="1956" y="1259"/>
                  </a:cubicBezTo>
                  <a:cubicBezTo>
                    <a:pt x="1958" y="1194"/>
                    <a:pt x="1958" y="1194"/>
                    <a:pt x="1958" y="1194"/>
                  </a:cubicBezTo>
                  <a:cubicBezTo>
                    <a:pt x="1951" y="1118"/>
                    <a:pt x="1951" y="1118"/>
                    <a:pt x="1951" y="1118"/>
                  </a:cubicBezTo>
                  <a:cubicBezTo>
                    <a:pt x="1964" y="1046"/>
                    <a:pt x="1964" y="1046"/>
                    <a:pt x="1964" y="1046"/>
                  </a:cubicBezTo>
                  <a:cubicBezTo>
                    <a:pt x="1964" y="1046"/>
                    <a:pt x="1943" y="1016"/>
                    <a:pt x="1939" y="1015"/>
                  </a:cubicBezTo>
                  <a:cubicBezTo>
                    <a:pt x="1935" y="1013"/>
                    <a:pt x="1921" y="1005"/>
                    <a:pt x="1921" y="1005"/>
                  </a:cubicBezTo>
                  <a:cubicBezTo>
                    <a:pt x="1885" y="992"/>
                    <a:pt x="1885" y="992"/>
                    <a:pt x="1885" y="992"/>
                  </a:cubicBezTo>
                  <a:cubicBezTo>
                    <a:pt x="1848" y="1008"/>
                    <a:pt x="1848" y="1008"/>
                    <a:pt x="1848" y="1008"/>
                  </a:cubicBezTo>
                  <a:cubicBezTo>
                    <a:pt x="1789" y="1036"/>
                    <a:pt x="1789" y="1036"/>
                    <a:pt x="1789" y="1036"/>
                  </a:cubicBezTo>
                  <a:cubicBezTo>
                    <a:pt x="1777" y="1003"/>
                    <a:pt x="1777" y="1003"/>
                    <a:pt x="1777" y="1003"/>
                  </a:cubicBezTo>
                  <a:cubicBezTo>
                    <a:pt x="1786" y="946"/>
                    <a:pt x="1786" y="946"/>
                    <a:pt x="1786" y="946"/>
                  </a:cubicBezTo>
                  <a:cubicBezTo>
                    <a:pt x="1770" y="938"/>
                    <a:pt x="1770" y="938"/>
                    <a:pt x="1770" y="938"/>
                  </a:cubicBezTo>
                  <a:cubicBezTo>
                    <a:pt x="1724" y="929"/>
                    <a:pt x="1724" y="929"/>
                    <a:pt x="1724" y="929"/>
                  </a:cubicBezTo>
                  <a:cubicBezTo>
                    <a:pt x="1684" y="908"/>
                    <a:pt x="1684" y="908"/>
                    <a:pt x="1684" y="908"/>
                  </a:cubicBezTo>
                  <a:cubicBezTo>
                    <a:pt x="1703" y="802"/>
                    <a:pt x="1703" y="802"/>
                    <a:pt x="1703" y="802"/>
                  </a:cubicBezTo>
                  <a:cubicBezTo>
                    <a:pt x="1717" y="799"/>
                    <a:pt x="1717" y="799"/>
                    <a:pt x="1717" y="799"/>
                  </a:cubicBezTo>
                  <a:cubicBezTo>
                    <a:pt x="1750" y="806"/>
                    <a:pt x="1750" y="806"/>
                    <a:pt x="1750" y="806"/>
                  </a:cubicBezTo>
                  <a:cubicBezTo>
                    <a:pt x="1750" y="801"/>
                    <a:pt x="1750" y="801"/>
                    <a:pt x="1750" y="801"/>
                  </a:cubicBezTo>
                  <a:cubicBezTo>
                    <a:pt x="1770" y="769"/>
                    <a:pt x="1770" y="769"/>
                    <a:pt x="1770" y="769"/>
                  </a:cubicBezTo>
                  <a:cubicBezTo>
                    <a:pt x="1782" y="738"/>
                    <a:pt x="1782" y="738"/>
                    <a:pt x="1782" y="738"/>
                  </a:cubicBezTo>
                  <a:cubicBezTo>
                    <a:pt x="1816" y="701"/>
                    <a:pt x="1816" y="701"/>
                    <a:pt x="1816" y="701"/>
                  </a:cubicBezTo>
                  <a:cubicBezTo>
                    <a:pt x="1837" y="760"/>
                    <a:pt x="1837" y="760"/>
                    <a:pt x="1837" y="760"/>
                  </a:cubicBezTo>
                  <a:cubicBezTo>
                    <a:pt x="1876" y="773"/>
                    <a:pt x="1876" y="773"/>
                    <a:pt x="1876" y="773"/>
                  </a:cubicBezTo>
                  <a:cubicBezTo>
                    <a:pt x="1935" y="783"/>
                    <a:pt x="1935" y="783"/>
                    <a:pt x="1935" y="783"/>
                  </a:cubicBezTo>
                  <a:cubicBezTo>
                    <a:pt x="2028" y="810"/>
                    <a:pt x="2028" y="810"/>
                    <a:pt x="2028" y="810"/>
                  </a:cubicBezTo>
                  <a:cubicBezTo>
                    <a:pt x="2104" y="812"/>
                    <a:pt x="2104" y="812"/>
                    <a:pt x="2104" y="812"/>
                  </a:cubicBezTo>
                  <a:cubicBezTo>
                    <a:pt x="2137" y="830"/>
                    <a:pt x="2137" y="830"/>
                    <a:pt x="2137" y="830"/>
                  </a:cubicBezTo>
                  <a:cubicBezTo>
                    <a:pt x="2162" y="845"/>
                    <a:pt x="2162" y="845"/>
                    <a:pt x="2162" y="845"/>
                  </a:cubicBezTo>
                  <a:cubicBezTo>
                    <a:pt x="2181" y="839"/>
                    <a:pt x="2181" y="839"/>
                    <a:pt x="2181" y="839"/>
                  </a:cubicBezTo>
                  <a:cubicBezTo>
                    <a:pt x="2213" y="766"/>
                    <a:pt x="2213" y="766"/>
                    <a:pt x="2213" y="766"/>
                  </a:cubicBezTo>
                  <a:cubicBezTo>
                    <a:pt x="2273" y="705"/>
                    <a:pt x="2273" y="705"/>
                    <a:pt x="2273" y="705"/>
                  </a:cubicBezTo>
                  <a:cubicBezTo>
                    <a:pt x="2285" y="705"/>
                    <a:pt x="2285" y="705"/>
                    <a:pt x="2285" y="705"/>
                  </a:cubicBezTo>
                  <a:cubicBezTo>
                    <a:pt x="2262" y="675"/>
                    <a:pt x="2262" y="675"/>
                    <a:pt x="2262" y="675"/>
                  </a:cubicBezTo>
                  <a:cubicBezTo>
                    <a:pt x="2230" y="644"/>
                    <a:pt x="2230" y="644"/>
                    <a:pt x="2230" y="644"/>
                  </a:cubicBezTo>
                  <a:cubicBezTo>
                    <a:pt x="2151" y="620"/>
                    <a:pt x="2151" y="620"/>
                    <a:pt x="2151" y="620"/>
                  </a:cubicBezTo>
                  <a:cubicBezTo>
                    <a:pt x="2121" y="564"/>
                    <a:pt x="2121" y="564"/>
                    <a:pt x="2121" y="564"/>
                  </a:cubicBezTo>
                  <a:cubicBezTo>
                    <a:pt x="2073" y="557"/>
                    <a:pt x="2073" y="557"/>
                    <a:pt x="2073" y="557"/>
                  </a:cubicBezTo>
                  <a:cubicBezTo>
                    <a:pt x="2029" y="568"/>
                    <a:pt x="2029" y="568"/>
                    <a:pt x="2029" y="568"/>
                  </a:cubicBezTo>
                  <a:cubicBezTo>
                    <a:pt x="1975" y="579"/>
                    <a:pt x="1975" y="579"/>
                    <a:pt x="1975" y="579"/>
                  </a:cubicBezTo>
                  <a:cubicBezTo>
                    <a:pt x="1914" y="625"/>
                    <a:pt x="1914" y="625"/>
                    <a:pt x="1914" y="625"/>
                  </a:cubicBezTo>
                  <a:cubicBezTo>
                    <a:pt x="1855" y="590"/>
                    <a:pt x="1855" y="590"/>
                    <a:pt x="1855" y="590"/>
                  </a:cubicBezTo>
                  <a:cubicBezTo>
                    <a:pt x="1744" y="572"/>
                    <a:pt x="1744" y="572"/>
                    <a:pt x="1744" y="572"/>
                  </a:cubicBezTo>
                  <a:cubicBezTo>
                    <a:pt x="1744" y="529"/>
                    <a:pt x="1744" y="529"/>
                    <a:pt x="1744" y="529"/>
                  </a:cubicBezTo>
                  <a:cubicBezTo>
                    <a:pt x="1679" y="524"/>
                    <a:pt x="1679" y="524"/>
                    <a:pt x="1679" y="524"/>
                  </a:cubicBezTo>
                  <a:cubicBezTo>
                    <a:pt x="1618" y="507"/>
                    <a:pt x="1618" y="507"/>
                    <a:pt x="1618" y="507"/>
                  </a:cubicBezTo>
                  <a:cubicBezTo>
                    <a:pt x="1552" y="546"/>
                    <a:pt x="1552" y="546"/>
                    <a:pt x="1552" y="546"/>
                  </a:cubicBezTo>
                  <a:cubicBezTo>
                    <a:pt x="1524" y="516"/>
                    <a:pt x="1524" y="516"/>
                    <a:pt x="1524" y="516"/>
                  </a:cubicBezTo>
                  <a:cubicBezTo>
                    <a:pt x="1430" y="398"/>
                    <a:pt x="1430" y="398"/>
                    <a:pt x="1430" y="398"/>
                  </a:cubicBezTo>
                  <a:cubicBezTo>
                    <a:pt x="1369" y="337"/>
                    <a:pt x="1369" y="337"/>
                    <a:pt x="1369" y="337"/>
                  </a:cubicBezTo>
                  <a:cubicBezTo>
                    <a:pt x="1369" y="281"/>
                    <a:pt x="1369" y="281"/>
                    <a:pt x="1369" y="281"/>
                  </a:cubicBezTo>
                  <a:cubicBezTo>
                    <a:pt x="1337" y="222"/>
                    <a:pt x="1337" y="222"/>
                    <a:pt x="1337" y="222"/>
                  </a:cubicBezTo>
                  <a:cubicBezTo>
                    <a:pt x="1280" y="163"/>
                    <a:pt x="1280" y="163"/>
                    <a:pt x="1280" y="163"/>
                  </a:cubicBezTo>
                  <a:cubicBezTo>
                    <a:pt x="1248" y="165"/>
                    <a:pt x="1248" y="165"/>
                    <a:pt x="1248" y="165"/>
                  </a:cubicBezTo>
                  <a:cubicBezTo>
                    <a:pt x="1182" y="172"/>
                    <a:pt x="1182" y="172"/>
                    <a:pt x="1182" y="172"/>
                  </a:cubicBezTo>
                  <a:cubicBezTo>
                    <a:pt x="1145" y="150"/>
                    <a:pt x="1145" y="150"/>
                    <a:pt x="1145" y="150"/>
                  </a:cubicBezTo>
                  <a:cubicBezTo>
                    <a:pt x="1078" y="126"/>
                    <a:pt x="1078" y="126"/>
                    <a:pt x="1078" y="126"/>
                  </a:cubicBezTo>
                  <a:cubicBezTo>
                    <a:pt x="1054" y="126"/>
                    <a:pt x="1054" y="126"/>
                    <a:pt x="1054" y="126"/>
                  </a:cubicBezTo>
                  <a:cubicBezTo>
                    <a:pt x="1038" y="154"/>
                    <a:pt x="1038" y="154"/>
                    <a:pt x="1038" y="154"/>
                  </a:cubicBezTo>
                  <a:cubicBezTo>
                    <a:pt x="1015" y="196"/>
                    <a:pt x="1015" y="196"/>
                    <a:pt x="1015" y="196"/>
                  </a:cubicBezTo>
                  <a:cubicBezTo>
                    <a:pt x="980" y="187"/>
                    <a:pt x="980" y="187"/>
                    <a:pt x="980" y="187"/>
                  </a:cubicBezTo>
                  <a:cubicBezTo>
                    <a:pt x="964" y="174"/>
                    <a:pt x="964" y="174"/>
                    <a:pt x="964" y="174"/>
                  </a:cubicBezTo>
                  <a:cubicBezTo>
                    <a:pt x="906" y="167"/>
                    <a:pt x="906" y="167"/>
                    <a:pt x="906" y="167"/>
                  </a:cubicBezTo>
                  <a:cubicBezTo>
                    <a:pt x="888" y="139"/>
                    <a:pt x="888" y="139"/>
                    <a:pt x="888" y="139"/>
                  </a:cubicBezTo>
                  <a:cubicBezTo>
                    <a:pt x="866" y="135"/>
                    <a:pt x="866" y="135"/>
                    <a:pt x="866" y="135"/>
                  </a:cubicBezTo>
                  <a:cubicBezTo>
                    <a:pt x="825" y="117"/>
                    <a:pt x="825" y="117"/>
                    <a:pt x="825" y="117"/>
                  </a:cubicBezTo>
                  <a:cubicBezTo>
                    <a:pt x="797" y="61"/>
                    <a:pt x="797" y="61"/>
                    <a:pt x="797" y="61"/>
                  </a:cubicBezTo>
                  <a:cubicBezTo>
                    <a:pt x="764" y="52"/>
                    <a:pt x="764" y="52"/>
                    <a:pt x="764" y="52"/>
                  </a:cubicBezTo>
                  <a:cubicBezTo>
                    <a:pt x="705" y="52"/>
                    <a:pt x="705" y="52"/>
                    <a:pt x="705" y="52"/>
                  </a:cubicBezTo>
                  <a:cubicBezTo>
                    <a:pt x="662" y="50"/>
                    <a:pt x="662" y="50"/>
                    <a:pt x="662" y="50"/>
                  </a:cubicBezTo>
                  <a:cubicBezTo>
                    <a:pt x="647" y="85"/>
                    <a:pt x="647" y="85"/>
                    <a:pt x="647" y="85"/>
                  </a:cubicBezTo>
                  <a:cubicBezTo>
                    <a:pt x="590" y="100"/>
                    <a:pt x="590" y="100"/>
                    <a:pt x="590" y="100"/>
                  </a:cubicBezTo>
                  <a:cubicBezTo>
                    <a:pt x="549" y="111"/>
                    <a:pt x="549" y="111"/>
                    <a:pt x="549" y="111"/>
                  </a:cubicBezTo>
                  <a:cubicBezTo>
                    <a:pt x="512" y="130"/>
                    <a:pt x="512" y="130"/>
                    <a:pt x="512" y="130"/>
                  </a:cubicBezTo>
                  <a:cubicBezTo>
                    <a:pt x="496" y="126"/>
                    <a:pt x="496" y="126"/>
                    <a:pt x="496" y="126"/>
                  </a:cubicBezTo>
                  <a:cubicBezTo>
                    <a:pt x="488" y="72"/>
                    <a:pt x="488" y="72"/>
                    <a:pt x="488" y="72"/>
                  </a:cubicBezTo>
                  <a:cubicBezTo>
                    <a:pt x="472" y="30"/>
                    <a:pt x="472" y="30"/>
                    <a:pt x="472" y="30"/>
                  </a:cubicBezTo>
                  <a:cubicBezTo>
                    <a:pt x="461" y="11"/>
                    <a:pt x="461" y="11"/>
                    <a:pt x="461" y="11"/>
                  </a:cubicBezTo>
                  <a:cubicBezTo>
                    <a:pt x="422" y="0"/>
                    <a:pt x="422" y="0"/>
                    <a:pt x="422" y="0"/>
                  </a:cubicBezTo>
                  <a:cubicBezTo>
                    <a:pt x="387" y="0"/>
                    <a:pt x="387" y="0"/>
                    <a:pt x="387" y="0"/>
                  </a:cubicBezTo>
                  <a:cubicBezTo>
                    <a:pt x="359" y="19"/>
                    <a:pt x="359" y="19"/>
                    <a:pt x="359" y="19"/>
                  </a:cubicBezTo>
                  <a:cubicBezTo>
                    <a:pt x="342" y="50"/>
                    <a:pt x="342" y="50"/>
                    <a:pt x="342" y="50"/>
                  </a:cubicBezTo>
                  <a:cubicBezTo>
                    <a:pt x="333" y="78"/>
                    <a:pt x="333" y="78"/>
                    <a:pt x="333" y="78"/>
                  </a:cubicBezTo>
                  <a:cubicBezTo>
                    <a:pt x="309" y="82"/>
                    <a:pt x="309" y="82"/>
                    <a:pt x="309" y="82"/>
                  </a:cubicBezTo>
                  <a:cubicBezTo>
                    <a:pt x="281" y="72"/>
                    <a:pt x="281" y="72"/>
                    <a:pt x="281" y="72"/>
                  </a:cubicBezTo>
                  <a:cubicBezTo>
                    <a:pt x="252" y="50"/>
                    <a:pt x="252" y="50"/>
                    <a:pt x="252" y="50"/>
                  </a:cubicBezTo>
                  <a:cubicBezTo>
                    <a:pt x="200" y="50"/>
                    <a:pt x="200" y="50"/>
                    <a:pt x="200" y="50"/>
                  </a:cubicBezTo>
                  <a:cubicBezTo>
                    <a:pt x="178" y="50"/>
                    <a:pt x="178" y="50"/>
                    <a:pt x="178" y="50"/>
                  </a:cubicBezTo>
                  <a:cubicBezTo>
                    <a:pt x="144" y="80"/>
                    <a:pt x="144" y="80"/>
                    <a:pt x="144" y="80"/>
                  </a:cubicBezTo>
                  <a:cubicBezTo>
                    <a:pt x="133" y="128"/>
                    <a:pt x="133" y="128"/>
                    <a:pt x="133" y="128"/>
                  </a:cubicBezTo>
                  <a:cubicBezTo>
                    <a:pt x="148" y="180"/>
                    <a:pt x="148" y="180"/>
                    <a:pt x="148" y="180"/>
                  </a:cubicBezTo>
                  <a:cubicBezTo>
                    <a:pt x="157" y="213"/>
                    <a:pt x="157" y="213"/>
                    <a:pt x="157" y="213"/>
                  </a:cubicBezTo>
                  <a:cubicBezTo>
                    <a:pt x="165" y="257"/>
                    <a:pt x="165" y="257"/>
                    <a:pt x="165" y="257"/>
                  </a:cubicBezTo>
                  <a:cubicBezTo>
                    <a:pt x="148" y="274"/>
                    <a:pt x="148" y="274"/>
                    <a:pt x="148" y="274"/>
                  </a:cubicBezTo>
                  <a:cubicBezTo>
                    <a:pt x="113" y="287"/>
                    <a:pt x="113" y="287"/>
                    <a:pt x="113" y="287"/>
                  </a:cubicBezTo>
                  <a:cubicBezTo>
                    <a:pt x="104" y="309"/>
                    <a:pt x="104" y="309"/>
                    <a:pt x="104" y="309"/>
                  </a:cubicBezTo>
                  <a:cubicBezTo>
                    <a:pt x="104" y="348"/>
                    <a:pt x="104" y="348"/>
                    <a:pt x="104" y="348"/>
                  </a:cubicBezTo>
                  <a:cubicBezTo>
                    <a:pt x="122" y="392"/>
                    <a:pt x="122" y="392"/>
                    <a:pt x="122" y="392"/>
                  </a:cubicBezTo>
                  <a:cubicBezTo>
                    <a:pt x="111" y="416"/>
                    <a:pt x="111" y="416"/>
                    <a:pt x="111" y="416"/>
                  </a:cubicBezTo>
                  <a:cubicBezTo>
                    <a:pt x="87" y="442"/>
                    <a:pt x="87" y="442"/>
                    <a:pt x="87" y="442"/>
                  </a:cubicBezTo>
                  <a:cubicBezTo>
                    <a:pt x="50" y="474"/>
                    <a:pt x="50" y="474"/>
                    <a:pt x="50" y="474"/>
                  </a:cubicBezTo>
                  <a:cubicBezTo>
                    <a:pt x="43" y="503"/>
                    <a:pt x="43" y="503"/>
                    <a:pt x="43" y="503"/>
                  </a:cubicBezTo>
                  <a:cubicBezTo>
                    <a:pt x="28" y="546"/>
                    <a:pt x="28" y="546"/>
                    <a:pt x="28" y="546"/>
                  </a:cubicBezTo>
                  <a:cubicBezTo>
                    <a:pt x="32" y="605"/>
                    <a:pt x="32" y="605"/>
                    <a:pt x="32" y="605"/>
                  </a:cubicBezTo>
                  <a:cubicBezTo>
                    <a:pt x="59" y="636"/>
                    <a:pt x="59" y="636"/>
                    <a:pt x="59" y="636"/>
                  </a:cubicBezTo>
                  <a:cubicBezTo>
                    <a:pt x="69" y="668"/>
                    <a:pt x="69" y="668"/>
                    <a:pt x="69" y="668"/>
                  </a:cubicBezTo>
                  <a:cubicBezTo>
                    <a:pt x="61" y="695"/>
                    <a:pt x="61" y="695"/>
                    <a:pt x="61" y="695"/>
                  </a:cubicBezTo>
                  <a:cubicBezTo>
                    <a:pt x="59" y="734"/>
                    <a:pt x="59" y="734"/>
                    <a:pt x="59" y="734"/>
                  </a:cubicBezTo>
                  <a:cubicBezTo>
                    <a:pt x="96" y="764"/>
                    <a:pt x="96" y="764"/>
                    <a:pt x="96" y="764"/>
                  </a:cubicBezTo>
                  <a:cubicBezTo>
                    <a:pt x="91" y="799"/>
                    <a:pt x="91" y="799"/>
                    <a:pt x="91" y="799"/>
                  </a:cubicBezTo>
                  <a:cubicBezTo>
                    <a:pt x="83" y="838"/>
                    <a:pt x="83" y="838"/>
                    <a:pt x="83" y="838"/>
                  </a:cubicBezTo>
                  <a:cubicBezTo>
                    <a:pt x="35" y="877"/>
                    <a:pt x="35" y="877"/>
                    <a:pt x="35" y="877"/>
                  </a:cubicBezTo>
                  <a:cubicBezTo>
                    <a:pt x="0" y="908"/>
                    <a:pt x="0" y="908"/>
                    <a:pt x="0" y="908"/>
                  </a:cubicBezTo>
                  <a:cubicBezTo>
                    <a:pt x="17" y="1001"/>
                    <a:pt x="17" y="1001"/>
                    <a:pt x="17" y="1001"/>
                  </a:cubicBezTo>
                  <a:cubicBezTo>
                    <a:pt x="17" y="1069"/>
                    <a:pt x="17" y="1069"/>
                    <a:pt x="17" y="1069"/>
                  </a:cubicBezTo>
                  <a:cubicBezTo>
                    <a:pt x="52" y="1069"/>
                    <a:pt x="52" y="1069"/>
                    <a:pt x="52" y="1069"/>
                  </a:cubicBezTo>
                  <a:cubicBezTo>
                    <a:pt x="87" y="1106"/>
                    <a:pt x="87" y="1106"/>
                    <a:pt x="87" y="1106"/>
                  </a:cubicBezTo>
                  <a:cubicBezTo>
                    <a:pt x="133" y="1143"/>
                    <a:pt x="133" y="1143"/>
                    <a:pt x="133" y="1143"/>
                  </a:cubicBezTo>
                  <a:cubicBezTo>
                    <a:pt x="185" y="1210"/>
                    <a:pt x="185" y="1210"/>
                    <a:pt x="185" y="1210"/>
                  </a:cubicBezTo>
                  <a:cubicBezTo>
                    <a:pt x="242" y="1291"/>
                    <a:pt x="242" y="1291"/>
                    <a:pt x="242" y="1291"/>
                  </a:cubicBezTo>
                  <a:cubicBezTo>
                    <a:pt x="290" y="1354"/>
                    <a:pt x="290" y="1354"/>
                    <a:pt x="290" y="1354"/>
                  </a:cubicBezTo>
                  <a:cubicBezTo>
                    <a:pt x="370" y="1422"/>
                    <a:pt x="370" y="1422"/>
                    <a:pt x="370" y="1422"/>
                  </a:cubicBezTo>
                  <a:cubicBezTo>
                    <a:pt x="457" y="1480"/>
                    <a:pt x="457" y="1480"/>
                    <a:pt x="457" y="1480"/>
                  </a:cubicBezTo>
                  <a:cubicBezTo>
                    <a:pt x="464" y="1511"/>
                    <a:pt x="464" y="1511"/>
                    <a:pt x="464" y="1511"/>
                  </a:cubicBezTo>
                  <a:cubicBezTo>
                    <a:pt x="433" y="1533"/>
                    <a:pt x="433" y="1533"/>
                    <a:pt x="433" y="1533"/>
                  </a:cubicBezTo>
                  <a:cubicBezTo>
                    <a:pt x="422" y="1598"/>
                    <a:pt x="422" y="1598"/>
                    <a:pt x="422" y="1598"/>
                  </a:cubicBezTo>
                  <a:cubicBezTo>
                    <a:pt x="514" y="1598"/>
                    <a:pt x="514" y="1598"/>
                    <a:pt x="514" y="1598"/>
                  </a:cubicBezTo>
                  <a:cubicBezTo>
                    <a:pt x="562" y="1670"/>
                    <a:pt x="562" y="1670"/>
                    <a:pt x="562" y="1670"/>
                  </a:cubicBezTo>
                  <a:cubicBezTo>
                    <a:pt x="607" y="1689"/>
                    <a:pt x="607" y="1689"/>
                    <a:pt x="607" y="1689"/>
                  </a:cubicBezTo>
                  <a:cubicBezTo>
                    <a:pt x="633" y="1730"/>
                    <a:pt x="633" y="1730"/>
                    <a:pt x="633" y="1730"/>
                  </a:cubicBezTo>
                  <a:cubicBezTo>
                    <a:pt x="647" y="1757"/>
                    <a:pt x="647" y="1757"/>
                    <a:pt x="647" y="1757"/>
                  </a:cubicBezTo>
                  <a:cubicBezTo>
                    <a:pt x="623" y="1792"/>
                    <a:pt x="623" y="1792"/>
                    <a:pt x="623" y="1792"/>
                  </a:cubicBezTo>
                  <a:cubicBezTo>
                    <a:pt x="607" y="1842"/>
                    <a:pt x="607" y="1842"/>
                    <a:pt x="607" y="1842"/>
                  </a:cubicBezTo>
                  <a:cubicBezTo>
                    <a:pt x="607" y="1894"/>
                    <a:pt x="607" y="1894"/>
                    <a:pt x="607" y="1894"/>
                  </a:cubicBezTo>
                  <a:cubicBezTo>
                    <a:pt x="607" y="1931"/>
                    <a:pt x="607" y="1931"/>
                    <a:pt x="607" y="1931"/>
                  </a:cubicBezTo>
                  <a:cubicBezTo>
                    <a:pt x="657" y="1951"/>
                    <a:pt x="657" y="1951"/>
                    <a:pt x="657" y="1951"/>
                  </a:cubicBezTo>
                  <a:cubicBezTo>
                    <a:pt x="686" y="1993"/>
                    <a:pt x="686" y="1993"/>
                    <a:pt x="686" y="1993"/>
                  </a:cubicBezTo>
                  <a:cubicBezTo>
                    <a:pt x="728" y="2061"/>
                    <a:pt x="728" y="2061"/>
                    <a:pt x="728" y="2061"/>
                  </a:cubicBezTo>
                  <a:cubicBezTo>
                    <a:pt x="748" y="2092"/>
                    <a:pt x="748" y="2092"/>
                    <a:pt x="748" y="2092"/>
                  </a:cubicBezTo>
                  <a:cubicBezTo>
                    <a:pt x="811" y="2099"/>
                    <a:pt x="811" y="2099"/>
                    <a:pt x="811" y="2099"/>
                  </a:cubicBezTo>
                  <a:cubicBezTo>
                    <a:pt x="820" y="2103"/>
                    <a:pt x="820" y="2103"/>
                    <a:pt x="820" y="2103"/>
                  </a:cubicBezTo>
                  <a:cubicBezTo>
                    <a:pt x="824" y="2100"/>
                    <a:pt x="824" y="2100"/>
                    <a:pt x="824" y="2100"/>
                  </a:cubicBezTo>
                  <a:lnTo>
                    <a:pt x="834" y="2102"/>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5" name="Google Shape;2475;p74"/>
            <p:cNvSpPr/>
            <p:nvPr/>
          </p:nvSpPr>
          <p:spPr>
            <a:xfrm>
              <a:off x="14241189" y="3093596"/>
              <a:ext cx="1672295" cy="2551586"/>
            </a:xfrm>
            <a:custGeom>
              <a:pathLst>
                <a:path extrusionOk="0" h="621" w="407">
                  <a:moveTo>
                    <a:pt x="323" y="613"/>
                  </a:moveTo>
                  <a:lnTo>
                    <a:pt x="330" y="607"/>
                  </a:lnTo>
                  <a:lnTo>
                    <a:pt x="336" y="602"/>
                  </a:lnTo>
                  <a:lnTo>
                    <a:pt x="347" y="606"/>
                  </a:lnTo>
                  <a:lnTo>
                    <a:pt x="351" y="609"/>
                  </a:lnTo>
                  <a:lnTo>
                    <a:pt x="355" y="608"/>
                  </a:lnTo>
                  <a:lnTo>
                    <a:pt x="364" y="602"/>
                  </a:lnTo>
                  <a:lnTo>
                    <a:pt x="374" y="598"/>
                  </a:lnTo>
                  <a:lnTo>
                    <a:pt x="375" y="592"/>
                  </a:lnTo>
                  <a:lnTo>
                    <a:pt x="373" y="582"/>
                  </a:lnTo>
                  <a:lnTo>
                    <a:pt x="370" y="577"/>
                  </a:lnTo>
                  <a:lnTo>
                    <a:pt x="367" y="573"/>
                  </a:lnTo>
                  <a:lnTo>
                    <a:pt x="391" y="559"/>
                  </a:lnTo>
                  <a:lnTo>
                    <a:pt x="407" y="544"/>
                  </a:lnTo>
                  <a:lnTo>
                    <a:pt x="406" y="544"/>
                  </a:lnTo>
                  <a:lnTo>
                    <a:pt x="404" y="544"/>
                  </a:lnTo>
                  <a:lnTo>
                    <a:pt x="392" y="542"/>
                  </a:lnTo>
                  <a:lnTo>
                    <a:pt x="388" y="536"/>
                  </a:lnTo>
                  <a:lnTo>
                    <a:pt x="380" y="523"/>
                  </a:lnTo>
                  <a:lnTo>
                    <a:pt x="375" y="515"/>
                  </a:lnTo>
                  <a:lnTo>
                    <a:pt x="365" y="511"/>
                  </a:lnTo>
                  <a:lnTo>
                    <a:pt x="365" y="504"/>
                  </a:lnTo>
                  <a:lnTo>
                    <a:pt x="365" y="494"/>
                  </a:lnTo>
                  <a:lnTo>
                    <a:pt x="368" y="485"/>
                  </a:lnTo>
                  <a:lnTo>
                    <a:pt x="373" y="478"/>
                  </a:lnTo>
                  <a:lnTo>
                    <a:pt x="370" y="473"/>
                  </a:lnTo>
                  <a:lnTo>
                    <a:pt x="365" y="465"/>
                  </a:lnTo>
                  <a:lnTo>
                    <a:pt x="356" y="461"/>
                  </a:lnTo>
                  <a:lnTo>
                    <a:pt x="347" y="447"/>
                  </a:lnTo>
                  <a:lnTo>
                    <a:pt x="329" y="447"/>
                  </a:lnTo>
                  <a:lnTo>
                    <a:pt x="332" y="435"/>
                  </a:lnTo>
                  <a:lnTo>
                    <a:pt x="337" y="430"/>
                  </a:lnTo>
                  <a:lnTo>
                    <a:pt x="336" y="425"/>
                  </a:lnTo>
                  <a:lnTo>
                    <a:pt x="319" y="413"/>
                  </a:lnTo>
                  <a:lnTo>
                    <a:pt x="304" y="400"/>
                  </a:lnTo>
                  <a:lnTo>
                    <a:pt x="295" y="388"/>
                  </a:lnTo>
                  <a:lnTo>
                    <a:pt x="284" y="373"/>
                  </a:lnTo>
                  <a:lnTo>
                    <a:pt x="274" y="360"/>
                  </a:lnTo>
                  <a:lnTo>
                    <a:pt x="265" y="352"/>
                  </a:lnTo>
                  <a:lnTo>
                    <a:pt x="258" y="345"/>
                  </a:lnTo>
                  <a:lnTo>
                    <a:pt x="251" y="345"/>
                  </a:lnTo>
                  <a:lnTo>
                    <a:pt x="251" y="332"/>
                  </a:lnTo>
                  <a:lnTo>
                    <a:pt x="248" y="314"/>
                  </a:lnTo>
                  <a:lnTo>
                    <a:pt x="255" y="308"/>
                  </a:lnTo>
                  <a:lnTo>
                    <a:pt x="264" y="301"/>
                  </a:lnTo>
                  <a:lnTo>
                    <a:pt x="266" y="293"/>
                  </a:lnTo>
                  <a:lnTo>
                    <a:pt x="267" y="287"/>
                  </a:lnTo>
                  <a:lnTo>
                    <a:pt x="259" y="281"/>
                  </a:lnTo>
                  <a:lnTo>
                    <a:pt x="260" y="273"/>
                  </a:lnTo>
                  <a:lnTo>
                    <a:pt x="261" y="268"/>
                  </a:lnTo>
                  <a:lnTo>
                    <a:pt x="259" y="262"/>
                  </a:lnTo>
                  <a:lnTo>
                    <a:pt x="254" y="256"/>
                  </a:lnTo>
                  <a:lnTo>
                    <a:pt x="254" y="245"/>
                  </a:lnTo>
                  <a:lnTo>
                    <a:pt x="256" y="236"/>
                  </a:lnTo>
                  <a:lnTo>
                    <a:pt x="258" y="231"/>
                  </a:lnTo>
                  <a:lnTo>
                    <a:pt x="265" y="225"/>
                  </a:lnTo>
                  <a:lnTo>
                    <a:pt x="269" y="220"/>
                  </a:lnTo>
                  <a:lnTo>
                    <a:pt x="272" y="215"/>
                  </a:lnTo>
                  <a:lnTo>
                    <a:pt x="268" y="206"/>
                  </a:lnTo>
                  <a:lnTo>
                    <a:pt x="268" y="199"/>
                  </a:lnTo>
                  <a:lnTo>
                    <a:pt x="270" y="195"/>
                  </a:lnTo>
                  <a:lnTo>
                    <a:pt x="277" y="192"/>
                  </a:lnTo>
                  <a:lnTo>
                    <a:pt x="280" y="189"/>
                  </a:lnTo>
                  <a:lnTo>
                    <a:pt x="278" y="180"/>
                  </a:lnTo>
                  <a:lnTo>
                    <a:pt x="277" y="174"/>
                  </a:lnTo>
                  <a:lnTo>
                    <a:pt x="274" y="164"/>
                  </a:lnTo>
                  <a:lnTo>
                    <a:pt x="276" y="155"/>
                  </a:lnTo>
                  <a:lnTo>
                    <a:pt x="282" y="149"/>
                  </a:lnTo>
                  <a:lnTo>
                    <a:pt x="287" y="149"/>
                  </a:lnTo>
                  <a:lnTo>
                    <a:pt x="297" y="149"/>
                  </a:lnTo>
                  <a:lnTo>
                    <a:pt x="302" y="153"/>
                  </a:lnTo>
                  <a:lnTo>
                    <a:pt x="308" y="155"/>
                  </a:lnTo>
                  <a:lnTo>
                    <a:pt x="312" y="154"/>
                  </a:lnTo>
                  <a:lnTo>
                    <a:pt x="314" y="149"/>
                  </a:lnTo>
                  <a:lnTo>
                    <a:pt x="317" y="143"/>
                  </a:lnTo>
                  <a:lnTo>
                    <a:pt x="323" y="139"/>
                  </a:lnTo>
                  <a:lnTo>
                    <a:pt x="325" y="139"/>
                  </a:lnTo>
                  <a:lnTo>
                    <a:pt x="316" y="135"/>
                  </a:lnTo>
                  <a:lnTo>
                    <a:pt x="316" y="132"/>
                  </a:lnTo>
                  <a:lnTo>
                    <a:pt x="316" y="130"/>
                  </a:lnTo>
                  <a:lnTo>
                    <a:pt x="320" y="123"/>
                  </a:lnTo>
                  <a:lnTo>
                    <a:pt x="316" y="119"/>
                  </a:lnTo>
                  <a:lnTo>
                    <a:pt x="311" y="116"/>
                  </a:lnTo>
                  <a:lnTo>
                    <a:pt x="303" y="116"/>
                  </a:lnTo>
                  <a:lnTo>
                    <a:pt x="298" y="115"/>
                  </a:lnTo>
                  <a:lnTo>
                    <a:pt x="293" y="114"/>
                  </a:lnTo>
                  <a:lnTo>
                    <a:pt x="289" y="107"/>
                  </a:lnTo>
                  <a:lnTo>
                    <a:pt x="279" y="100"/>
                  </a:lnTo>
                  <a:lnTo>
                    <a:pt x="257" y="88"/>
                  </a:lnTo>
                  <a:lnTo>
                    <a:pt x="254" y="88"/>
                  </a:lnTo>
                  <a:lnTo>
                    <a:pt x="248" y="88"/>
                  </a:lnTo>
                  <a:lnTo>
                    <a:pt x="248" y="82"/>
                  </a:lnTo>
                  <a:lnTo>
                    <a:pt x="248" y="59"/>
                  </a:lnTo>
                  <a:lnTo>
                    <a:pt x="244" y="52"/>
                  </a:lnTo>
                  <a:lnTo>
                    <a:pt x="240" y="41"/>
                  </a:lnTo>
                  <a:lnTo>
                    <a:pt x="246" y="26"/>
                  </a:lnTo>
                  <a:lnTo>
                    <a:pt x="248" y="18"/>
                  </a:lnTo>
                  <a:lnTo>
                    <a:pt x="254" y="20"/>
                  </a:lnTo>
                  <a:lnTo>
                    <a:pt x="254" y="4"/>
                  </a:lnTo>
                  <a:lnTo>
                    <a:pt x="248" y="0"/>
                  </a:lnTo>
                  <a:lnTo>
                    <a:pt x="243" y="0"/>
                  </a:lnTo>
                  <a:lnTo>
                    <a:pt x="238" y="2"/>
                  </a:lnTo>
                  <a:lnTo>
                    <a:pt x="232" y="7"/>
                  </a:lnTo>
                  <a:lnTo>
                    <a:pt x="227" y="15"/>
                  </a:lnTo>
                  <a:lnTo>
                    <a:pt x="224" y="21"/>
                  </a:lnTo>
                  <a:lnTo>
                    <a:pt x="224" y="26"/>
                  </a:lnTo>
                  <a:lnTo>
                    <a:pt x="223" y="32"/>
                  </a:lnTo>
                  <a:lnTo>
                    <a:pt x="221" y="36"/>
                  </a:lnTo>
                  <a:lnTo>
                    <a:pt x="205" y="39"/>
                  </a:lnTo>
                  <a:lnTo>
                    <a:pt x="199" y="45"/>
                  </a:lnTo>
                  <a:lnTo>
                    <a:pt x="194" y="52"/>
                  </a:lnTo>
                  <a:lnTo>
                    <a:pt x="186" y="49"/>
                  </a:lnTo>
                  <a:lnTo>
                    <a:pt x="180" y="49"/>
                  </a:lnTo>
                  <a:lnTo>
                    <a:pt x="169" y="49"/>
                  </a:lnTo>
                  <a:lnTo>
                    <a:pt x="165" y="52"/>
                  </a:lnTo>
                  <a:lnTo>
                    <a:pt x="162" y="47"/>
                  </a:lnTo>
                  <a:lnTo>
                    <a:pt x="158" y="42"/>
                  </a:lnTo>
                  <a:lnTo>
                    <a:pt x="154" y="42"/>
                  </a:lnTo>
                  <a:lnTo>
                    <a:pt x="150" y="42"/>
                  </a:lnTo>
                  <a:lnTo>
                    <a:pt x="144" y="46"/>
                  </a:lnTo>
                  <a:lnTo>
                    <a:pt x="145" y="54"/>
                  </a:lnTo>
                  <a:lnTo>
                    <a:pt x="147" y="59"/>
                  </a:lnTo>
                  <a:lnTo>
                    <a:pt x="150" y="64"/>
                  </a:lnTo>
                  <a:lnTo>
                    <a:pt x="150" y="66"/>
                  </a:lnTo>
                  <a:lnTo>
                    <a:pt x="148" y="77"/>
                  </a:lnTo>
                  <a:lnTo>
                    <a:pt x="147" y="81"/>
                  </a:lnTo>
                  <a:lnTo>
                    <a:pt x="147" y="86"/>
                  </a:lnTo>
                  <a:lnTo>
                    <a:pt x="146" y="93"/>
                  </a:lnTo>
                  <a:lnTo>
                    <a:pt x="146" y="103"/>
                  </a:lnTo>
                  <a:lnTo>
                    <a:pt x="140" y="106"/>
                  </a:lnTo>
                  <a:lnTo>
                    <a:pt x="137" y="109"/>
                  </a:lnTo>
                  <a:lnTo>
                    <a:pt x="134" y="112"/>
                  </a:lnTo>
                  <a:lnTo>
                    <a:pt x="131" y="116"/>
                  </a:lnTo>
                  <a:lnTo>
                    <a:pt x="127" y="120"/>
                  </a:lnTo>
                  <a:lnTo>
                    <a:pt x="123" y="124"/>
                  </a:lnTo>
                  <a:lnTo>
                    <a:pt x="119" y="128"/>
                  </a:lnTo>
                  <a:lnTo>
                    <a:pt x="111" y="128"/>
                  </a:lnTo>
                  <a:lnTo>
                    <a:pt x="113" y="139"/>
                  </a:lnTo>
                  <a:lnTo>
                    <a:pt x="115" y="145"/>
                  </a:lnTo>
                  <a:lnTo>
                    <a:pt x="116" y="157"/>
                  </a:lnTo>
                  <a:lnTo>
                    <a:pt x="116" y="171"/>
                  </a:lnTo>
                  <a:lnTo>
                    <a:pt x="115" y="182"/>
                  </a:lnTo>
                  <a:lnTo>
                    <a:pt x="115" y="192"/>
                  </a:lnTo>
                  <a:lnTo>
                    <a:pt x="110" y="195"/>
                  </a:lnTo>
                  <a:lnTo>
                    <a:pt x="104" y="189"/>
                  </a:lnTo>
                  <a:lnTo>
                    <a:pt x="102" y="189"/>
                  </a:lnTo>
                  <a:lnTo>
                    <a:pt x="94" y="183"/>
                  </a:lnTo>
                  <a:lnTo>
                    <a:pt x="89" y="182"/>
                  </a:lnTo>
                  <a:lnTo>
                    <a:pt x="85" y="184"/>
                  </a:lnTo>
                  <a:lnTo>
                    <a:pt x="85" y="192"/>
                  </a:lnTo>
                  <a:lnTo>
                    <a:pt x="80" y="199"/>
                  </a:lnTo>
                  <a:lnTo>
                    <a:pt x="70" y="199"/>
                  </a:lnTo>
                  <a:lnTo>
                    <a:pt x="67" y="199"/>
                  </a:lnTo>
                  <a:lnTo>
                    <a:pt x="60" y="199"/>
                  </a:lnTo>
                  <a:lnTo>
                    <a:pt x="47" y="206"/>
                  </a:lnTo>
                  <a:lnTo>
                    <a:pt x="47" y="207"/>
                  </a:lnTo>
                  <a:lnTo>
                    <a:pt x="48" y="213"/>
                  </a:lnTo>
                  <a:lnTo>
                    <a:pt x="50" y="217"/>
                  </a:lnTo>
                  <a:lnTo>
                    <a:pt x="52" y="227"/>
                  </a:lnTo>
                  <a:lnTo>
                    <a:pt x="51" y="236"/>
                  </a:lnTo>
                  <a:lnTo>
                    <a:pt x="49" y="243"/>
                  </a:lnTo>
                  <a:lnTo>
                    <a:pt x="43" y="245"/>
                  </a:lnTo>
                  <a:lnTo>
                    <a:pt x="40" y="250"/>
                  </a:lnTo>
                  <a:lnTo>
                    <a:pt x="36" y="259"/>
                  </a:lnTo>
                  <a:lnTo>
                    <a:pt x="34" y="267"/>
                  </a:lnTo>
                  <a:lnTo>
                    <a:pt x="42" y="273"/>
                  </a:lnTo>
                  <a:lnTo>
                    <a:pt x="46" y="279"/>
                  </a:lnTo>
                  <a:lnTo>
                    <a:pt x="42" y="283"/>
                  </a:lnTo>
                  <a:lnTo>
                    <a:pt x="34" y="294"/>
                  </a:lnTo>
                  <a:lnTo>
                    <a:pt x="26" y="306"/>
                  </a:lnTo>
                  <a:lnTo>
                    <a:pt x="18" y="316"/>
                  </a:lnTo>
                  <a:lnTo>
                    <a:pt x="13" y="320"/>
                  </a:lnTo>
                  <a:lnTo>
                    <a:pt x="6" y="324"/>
                  </a:lnTo>
                  <a:lnTo>
                    <a:pt x="10" y="335"/>
                  </a:lnTo>
                  <a:lnTo>
                    <a:pt x="4" y="338"/>
                  </a:lnTo>
                  <a:lnTo>
                    <a:pt x="16" y="341"/>
                  </a:lnTo>
                  <a:lnTo>
                    <a:pt x="15" y="350"/>
                  </a:lnTo>
                  <a:lnTo>
                    <a:pt x="14" y="364"/>
                  </a:lnTo>
                  <a:lnTo>
                    <a:pt x="21" y="367"/>
                  </a:lnTo>
                  <a:lnTo>
                    <a:pt x="22" y="372"/>
                  </a:lnTo>
                  <a:lnTo>
                    <a:pt x="19" y="379"/>
                  </a:lnTo>
                  <a:lnTo>
                    <a:pt x="16" y="385"/>
                  </a:lnTo>
                  <a:lnTo>
                    <a:pt x="12" y="390"/>
                  </a:lnTo>
                  <a:lnTo>
                    <a:pt x="4" y="392"/>
                  </a:lnTo>
                  <a:lnTo>
                    <a:pt x="2" y="410"/>
                  </a:lnTo>
                  <a:lnTo>
                    <a:pt x="0" y="432"/>
                  </a:lnTo>
                  <a:lnTo>
                    <a:pt x="7" y="435"/>
                  </a:lnTo>
                  <a:lnTo>
                    <a:pt x="14" y="437"/>
                  </a:lnTo>
                  <a:lnTo>
                    <a:pt x="21" y="442"/>
                  </a:lnTo>
                  <a:lnTo>
                    <a:pt x="26" y="449"/>
                  </a:lnTo>
                  <a:lnTo>
                    <a:pt x="32" y="463"/>
                  </a:lnTo>
                  <a:lnTo>
                    <a:pt x="32" y="467"/>
                  </a:lnTo>
                  <a:lnTo>
                    <a:pt x="31" y="471"/>
                  </a:lnTo>
                  <a:lnTo>
                    <a:pt x="26" y="480"/>
                  </a:lnTo>
                  <a:lnTo>
                    <a:pt x="26" y="485"/>
                  </a:lnTo>
                  <a:lnTo>
                    <a:pt x="37" y="487"/>
                  </a:lnTo>
                  <a:lnTo>
                    <a:pt x="47" y="489"/>
                  </a:lnTo>
                  <a:lnTo>
                    <a:pt x="55" y="492"/>
                  </a:lnTo>
                  <a:lnTo>
                    <a:pt x="60" y="499"/>
                  </a:lnTo>
                  <a:lnTo>
                    <a:pt x="64" y="508"/>
                  </a:lnTo>
                  <a:lnTo>
                    <a:pt x="64" y="513"/>
                  </a:lnTo>
                  <a:lnTo>
                    <a:pt x="68" y="526"/>
                  </a:lnTo>
                  <a:lnTo>
                    <a:pt x="68" y="530"/>
                  </a:lnTo>
                  <a:lnTo>
                    <a:pt x="74" y="537"/>
                  </a:lnTo>
                  <a:lnTo>
                    <a:pt x="80" y="538"/>
                  </a:lnTo>
                  <a:lnTo>
                    <a:pt x="90" y="540"/>
                  </a:lnTo>
                  <a:lnTo>
                    <a:pt x="108" y="540"/>
                  </a:lnTo>
                  <a:lnTo>
                    <a:pt x="113" y="539"/>
                  </a:lnTo>
                  <a:lnTo>
                    <a:pt x="121" y="527"/>
                  </a:lnTo>
                  <a:lnTo>
                    <a:pt x="123" y="530"/>
                  </a:lnTo>
                  <a:lnTo>
                    <a:pt x="132" y="540"/>
                  </a:lnTo>
                  <a:lnTo>
                    <a:pt x="137" y="542"/>
                  </a:lnTo>
                  <a:lnTo>
                    <a:pt x="142" y="535"/>
                  </a:lnTo>
                  <a:lnTo>
                    <a:pt x="157" y="532"/>
                  </a:lnTo>
                  <a:lnTo>
                    <a:pt x="175" y="534"/>
                  </a:lnTo>
                  <a:lnTo>
                    <a:pt x="186" y="535"/>
                  </a:lnTo>
                  <a:lnTo>
                    <a:pt x="194" y="527"/>
                  </a:lnTo>
                  <a:lnTo>
                    <a:pt x="208" y="533"/>
                  </a:lnTo>
                  <a:lnTo>
                    <a:pt x="226" y="539"/>
                  </a:lnTo>
                  <a:lnTo>
                    <a:pt x="229" y="544"/>
                  </a:lnTo>
                  <a:lnTo>
                    <a:pt x="229" y="551"/>
                  </a:lnTo>
                  <a:lnTo>
                    <a:pt x="234" y="551"/>
                  </a:lnTo>
                  <a:lnTo>
                    <a:pt x="243" y="557"/>
                  </a:lnTo>
                  <a:lnTo>
                    <a:pt x="248" y="561"/>
                  </a:lnTo>
                  <a:lnTo>
                    <a:pt x="250" y="573"/>
                  </a:lnTo>
                  <a:lnTo>
                    <a:pt x="250" y="583"/>
                  </a:lnTo>
                  <a:lnTo>
                    <a:pt x="252" y="598"/>
                  </a:lnTo>
                  <a:lnTo>
                    <a:pt x="255" y="601"/>
                  </a:lnTo>
                  <a:lnTo>
                    <a:pt x="269" y="605"/>
                  </a:lnTo>
                  <a:lnTo>
                    <a:pt x="275" y="612"/>
                  </a:lnTo>
                  <a:lnTo>
                    <a:pt x="278" y="617"/>
                  </a:lnTo>
                  <a:lnTo>
                    <a:pt x="282" y="617"/>
                  </a:lnTo>
                  <a:lnTo>
                    <a:pt x="287" y="612"/>
                  </a:lnTo>
                  <a:lnTo>
                    <a:pt x="291" y="617"/>
                  </a:lnTo>
                  <a:lnTo>
                    <a:pt x="299" y="621"/>
                  </a:lnTo>
                  <a:lnTo>
                    <a:pt x="312" y="621"/>
                  </a:lnTo>
                  <a:lnTo>
                    <a:pt x="320" y="621"/>
                  </a:lnTo>
                  <a:lnTo>
                    <a:pt x="320" y="619"/>
                  </a:lnTo>
                  <a:lnTo>
                    <a:pt x="323" y="613"/>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6" name="Google Shape;2476;p74"/>
            <p:cNvSpPr/>
            <p:nvPr/>
          </p:nvSpPr>
          <p:spPr>
            <a:xfrm>
              <a:off x="12996213" y="2830630"/>
              <a:ext cx="1861302" cy="1569575"/>
            </a:xfrm>
            <a:custGeom>
              <a:pathLst>
                <a:path extrusionOk="0" h="382" w="453">
                  <a:moveTo>
                    <a:pt x="329" y="370"/>
                  </a:moveTo>
                  <a:lnTo>
                    <a:pt x="337" y="358"/>
                  </a:lnTo>
                  <a:lnTo>
                    <a:pt x="345" y="347"/>
                  </a:lnTo>
                  <a:lnTo>
                    <a:pt x="349" y="343"/>
                  </a:lnTo>
                  <a:lnTo>
                    <a:pt x="345" y="337"/>
                  </a:lnTo>
                  <a:lnTo>
                    <a:pt x="337" y="331"/>
                  </a:lnTo>
                  <a:lnTo>
                    <a:pt x="339" y="323"/>
                  </a:lnTo>
                  <a:lnTo>
                    <a:pt x="343" y="314"/>
                  </a:lnTo>
                  <a:lnTo>
                    <a:pt x="346" y="309"/>
                  </a:lnTo>
                  <a:lnTo>
                    <a:pt x="352" y="307"/>
                  </a:lnTo>
                  <a:lnTo>
                    <a:pt x="354" y="300"/>
                  </a:lnTo>
                  <a:lnTo>
                    <a:pt x="355" y="291"/>
                  </a:lnTo>
                  <a:lnTo>
                    <a:pt x="353" y="281"/>
                  </a:lnTo>
                  <a:lnTo>
                    <a:pt x="351" y="277"/>
                  </a:lnTo>
                  <a:lnTo>
                    <a:pt x="350" y="271"/>
                  </a:lnTo>
                  <a:lnTo>
                    <a:pt x="350" y="270"/>
                  </a:lnTo>
                  <a:lnTo>
                    <a:pt x="363" y="263"/>
                  </a:lnTo>
                  <a:lnTo>
                    <a:pt x="370" y="263"/>
                  </a:lnTo>
                  <a:lnTo>
                    <a:pt x="373" y="263"/>
                  </a:lnTo>
                  <a:lnTo>
                    <a:pt x="383" y="263"/>
                  </a:lnTo>
                  <a:lnTo>
                    <a:pt x="388" y="256"/>
                  </a:lnTo>
                  <a:lnTo>
                    <a:pt x="388" y="248"/>
                  </a:lnTo>
                  <a:lnTo>
                    <a:pt x="392" y="246"/>
                  </a:lnTo>
                  <a:lnTo>
                    <a:pt x="397" y="247"/>
                  </a:lnTo>
                  <a:lnTo>
                    <a:pt x="405" y="253"/>
                  </a:lnTo>
                  <a:lnTo>
                    <a:pt x="407" y="253"/>
                  </a:lnTo>
                  <a:lnTo>
                    <a:pt x="413" y="259"/>
                  </a:lnTo>
                  <a:lnTo>
                    <a:pt x="418" y="256"/>
                  </a:lnTo>
                  <a:lnTo>
                    <a:pt x="418" y="246"/>
                  </a:lnTo>
                  <a:lnTo>
                    <a:pt x="419" y="235"/>
                  </a:lnTo>
                  <a:lnTo>
                    <a:pt x="419" y="221"/>
                  </a:lnTo>
                  <a:lnTo>
                    <a:pt x="418" y="209"/>
                  </a:lnTo>
                  <a:lnTo>
                    <a:pt x="416" y="203"/>
                  </a:lnTo>
                  <a:lnTo>
                    <a:pt x="414" y="192"/>
                  </a:lnTo>
                  <a:lnTo>
                    <a:pt x="422" y="192"/>
                  </a:lnTo>
                  <a:lnTo>
                    <a:pt x="426" y="188"/>
                  </a:lnTo>
                  <a:lnTo>
                    <a:pt x="430" y="184"/>
                  </a:lnTo>
                  <a:lnTo>
                    <a:pt x="434" y="180"/>
                  </a:lnTo>
                  <a:lnTo>
                    <a:pt x="437" y="176"/>
                  </a:lnTo>
                  <a:lnTo>
                    <a:pt x="440" y="173"/>
                  </a:lnTo>
                  <a:lnTo>
                    <a:pt x="443" y="170"/>
                  </a:lnTo>
                  <a:lnTo>
                    <a:pt x="449" y="167"/>
                  </a:lnTo>
                  <a:lnTo>
                    <a:pt x="449" y="157"/>
                  </a:lnTo>
                  <a:lnTo>
                    <a:pt x="450" y="150"/>
                  </a:lnTo>
                  <a:lnTo>
                    <a:pt x="450" y="145"/>
                  </a:lnTo>
                  <a:lnTo>
                    <a:pt x="451" y="141"/>
                  </a:lnTo>
                  <a:lnTo>
                    <a:pt x="453" y="130"/>
                  </a:lnTo>
                  <a:lnTo>
                    <a:pt x="453" y="128"/>
                  </a:lnTo>
                  <a:lnTo>
                    <a:pt x="450" y="123"/>
                  </a:lnTo>
                  <a:lnTo>
                    <a:pt x="448" y="118"/>
                  </a:lnTo>
                  <a:lnTo>
                    <a:pt x="447" y="111"/>
                  </a:lnTo>
                  <a:lnTo>
                    <a:pt x="441" y="106"/>
                  </a:lnTo>
                  <a:lnTo>
                    <a:pt x="433" y="102"/>
                  </a:lnTo>
                  <a:lnTo>
                    <a:pt x="424" y="105"/>
                  </a:lnTo>
                  <a:lnTo>
                    <a:pt x="413" y="98"/>
                  </a:lnTo>
                  <a:lnTo>
                    <a:pt x="406" y="94"/>
                  </a:lnTo>
                  <a:lnTo>
                    <a:pt x="384" y="94"/>
                  </a:lnTo>
                  <a:lnTo>
                    <a:pt x="372" y="87"/>
                  </a:lnTo>
                  <a:lnTo>
                    <a:pt x="363" y="87"/>
                  </a:lnTo>
                  <a:lnTo>
                    <a:pt x="352" y="92"/>
                  </a:lnTo>
                  <a:lnTo>
                    <a:pt x="341" y="89"/>
                  </a:lnTo>
                  <a:lnTo>
                    <a:pt x="326" y="89"/>
                  </a:lnTo>
                  <a:lnTo>
                    <a:pt x="294" y="95"/>
                  </a:lnTo>
                  <a:lnTo>
                    <a:pt x="281" y="96"/>
                  </a:lnTo>
                  <a:lnTo>
                    <a:pt x="270" y="87"/>
                  </a:lnTo>
                  <a:lnTo>
                    <a:pt x="261" y="80"/>
                  </a:lnTo>
                  <a:lnTo>
                    <a:pt x="251" y="77"/>
                  </a:lnTo>
                  <a:lnTo>
                    <a:pt x="235" y="86"/>
                  </a:lnTo>
                  <a:lnTo>
                    <a:pt x="235" y="91"/>
                  </a:lnTo>
                  <a:lnTo>
                    <a:pt x="233" y="85"/>
                  </a:lnTo>
                  <a:lnTo>
                    <a:pt x="233" y="82"/>
                  </a:lnTo>
                  <a:lnTo>
                    <a:pt x="228" y="83"/>
                  </a:lnTo>
                  <a:lnTo>
                    <a:pt x="223" y="89"/>
                  </a:lnTo>
                  <a:lnTo>
                    <a:pt x="214" y="82"/>
                  </a:lnTo>
                  <a:lnTo>
                    <a:pt x="210" y="77"/>
                  </a:lnTo>
                  <a:lnTo>
                    <a:pt x="210" y="65"/>
                  </a:lnTo>
                  <a:lnTo>
                    <a:pt x="191" y="69"/>
                  </a:lnTo>
                  <a:lnTo>
                    <a:pt x="188" y="61"/>
                  </a:lnTo>
                  <a:lnTo>
                    <a:pt x="180" y="61"/>
                  </a:lnTo>
                  <a:lnTo>
                    <a:pt x="170" y="61"/>
                  </a:lnTo>
                  <a:lnTo>
                    <a:pt x="166" y="61"/>
                  </a:lnTo>
                  <a:lnTo>
                    <a:pt x="161" y="56"/>
                  </a:lnTo>
                  <a:lnTo>
                    <a:pt x="161" y="53"/>
                  </a:lnTo>
                  <a:lnTo>
                    <a:pt x="163" y="51"/>
                  </a:lnTo>
                  <a:lnTo>
                    <a:pt x="167" y="51"/>
                  </a:lnTo>
                  <a:lnTo>
                    <a:pt x="173" y="51"/>
                  </a:lnTo>
                  <a:lnTo>
                    <a:pt x="174" y="39"/>
                  </a:lnTo>
                  <a:lnTo>
                    <a:pt x="165" y="35"/>
                  </a:lnTo>
                  <a:lnTo>
                    <a:pt x="152" y="35"/>
                  </a:lnTo>
                  <a:lnTo>
                    <a:pt x="144" y="35"/>
                  </a:lnTo>
                  <a:lnTo>
                    <a:pt x="135" y="38"/>
                  </a:lnTo>
                  <a:lnTo>
                    <a:pt x="120" y="35"/>
                  </a:lnTo>
                  <a:lnTo>
                    <a:pt x="107" y="27"/>
                  </a:lnTo>
                  <a:lnTo>
                    <a:pt x="103" y="20"/>
                  </a:lnTo>
                  <a:lnTo>
                    <a:pt x="95" y="16"/>
                  </a:lnTo>
                  <a:lnTo>
                    <a:pt x="95" y="10"/>
                  </a:lnTo>
                  <a:lnTo>
                    <a:pt x="89" y="5"/>
                  </a:lnTo>
                  <a:lnTo>
                    <a:pt x="76" y="0"/>
                  </a:lnTo>
                  <a:lnTo>
                    <a:pt x="71" y="0"/>
                  </a:lnTo>
                  <a:lnTo>
                    <a:pt x="51" y="0"/>
                  </a:lnTo>
                  <a:lnTo>
                    <a:pt x="40" y="0"/>
                  </a:lnTo>
                  <a:lnTo>
                    <a:pt x="36" y="14"/>
                  </a:lnTo>
                  <a:lnTo>
                    <a:pt x="41" y="21"/>
                  </a:lnTo>
                  <a:lnTo>
                    <a:pt x="47" y="35"/>
                  </a:lnTo>
                  <a:lnTo>
                    <a:pt x="55" y="44"/>
                  </a:lnTo>
                  <a:lnTo>
                    <a:pt x="47" y="45"/>
                  </a:lnTo>
                  <a:lnTo>
                    <a:pt x="32" y="39"/>
                  </a:lnTo>
                  <a:lnTo>
                    <a:pt x="26" y="40"/>
                  </a:lnTo>
                  <a:lnTo>
                    <a:pt x="22" y="52"/>
                  </a:lnTo>
                  <a:lnTo>
                    <a:pt x="0" y="65"/>
                  </a:lnTo>
                  <a:lnTo>
                    <a:pt x="8" y="65"/>
                  </a:lnTo>
                  <a:lnTo>
                    <a:pt x="20" y="71"/>
                  </a:lnTo>
                  <a:lnTo>
                    <a:pt x="29" y="80"/>
                  </a:lnTo>
                  <a:lnTo>
                    <a:pt x="35" y="86"/>
                  </a:lnTo>
                  <a:lnTo>
                    <a:pt x="39" y="94"/>
                  </a:lnTo>
                  <a:lnTo>
                    <a:pt x="44" y="101"/>
                  </a:lnTo>
                  <a:lnTo>
                    <a:pt x="51" y="109"/>
                  </a:lnTo>
                  <a:lnTo>
                    <a:pt x="59" y="116"/>
                  </a:lnTo>
                  <a:lnTo>
                    <a:pt x="63" y="121"/>
                  </a:lnTo>
                  <a:lnTo>
                    <a:pt x="63" y="132"/>
                  </a:lnTo>
                  <a:lnTo>
                    <a:pt x="66" y="144"/>
                  </a:lnTo>
                  <a:lnTo>
                    <a:pt x="60" y="147"/>
                  </a:lnTo>
                  <a:lnTo>
                    <a:pt x="53" y="153"/>
                  </a:lnTo>
                  <a:lnTo>
                    <a:pt x="50" y="157"/>
                  </a:lnTo>
                  <a:lnTo>
                    <a:pt x="52" y="167"/>
                  </a:lnTo>
                  <a:lnTo>
                    <a:pt x="66" y="159"/>
                  </a:lnTo>
                  <a:lnTo>
                    <a:pt x="50" y="178"/>
                  </a:lnTo>
                  <a:lnTo>
                    <a:pt x="47" y="181"/>
                  </a:lnTo>
                  <a:lnTo>
                    <a:pt x="52" y="191"/>
                  </a:lnTo>
                  <a:lnTo>
                    <a:pt x="53" y="210"/>
                  </a:lnTo>
                  <a:lnTo>
                    <a:pt x="62" y="208"/>
                  </a:lnTo>
                  <a:lnTo>
                    <a:pt x="49" y="226"/>
                  </a:lnTo>
                  <a:lnTo>
                    <a:pt x="47" y="232"/>
                  </a:lnTo>
                  <a:lnTo>
                    <a:pt x="54" y="248"/>
                  </a:lnTo>
                  <a:lnTo>
                    <a:pt x="57" y="263"/>
                  </a:lnTo>
                  <a:lnTo>
                    <a:pt x="50" y="265"/>
                  </a:lnTo>
                  <a:lnTo>
                    <a:pt x="47" y="272"/>
                  </a:lnTo>
                  <a:lnTo>
                    <a:pt x="51" y="276"/>
                  </a:lnTo>
                  <a:lnTo>
                    <a:pt x="51" y="282"/>
                  </a:lnTo>
                  <a:lnTo>
                    <a:pt x="55" y="285"/>
                  </a:lnTo>
                  <a:lnTo>
                    <a:pt x="66" y="288"/>
                  </a:lnTo>
                  <a:lnTo>
                    <a:pt x="74" y="290"/>
                  </a:lnTo>
                  <a:lnTo>
                    <a:pt x="85" y="290"/>
                  </a:lnTo>
                  <a:lnTo>
                    <a:pt x="98" y="283"/>
                  </a:lnTo>
                  <a:lnTo>
                    <a:pt x="109" y="290"/>
                  </a:lnTo>
                  <a:lnTo>
                    <a:pt x="117" y="294"/>
                  </a:lnTo>
                  <a:lnTo>
                    <a:pt x="120" y="296"/>
                  </a:lnTo>
                  <a:lnTo>
                    <a:pt x="140" y="293"/>
                  </a:lnTo>
                  <a:lnTo>
                    <a:pt x="160" y="299"/>
                  </a:lnTo>
                  <a:lnTo>
                    <a:pt x="174" y="307"/>
                  </a:lnTo>
                  <a:lnTo>
                    <a:pt x="176" y="314"/>
                  </a:lnTo>
                  <a:lnTo>
                    <a:pt x="189" y="314"/>
                  </a:lnTo>
                  <a:lnTo>
                    <a:pt x="204" y="321"/>
                  </a:lnTo>
                  <a:lnTo>
                    <a:pt x="218" y="319"/>
                  </a:lnTo>
                  <a:lnTo>
                    <a:pt x="265" y="319"/>
                  </a:lnTo>
                  <a:lnTo>
                    <a:pt x="266" y="332"/>
                  </a:lnTo>
                  <a:lnTo>
                    <a:pt x="266" y="337"/>
                  </a:lnTo>
                  <a:lnTo>
                    <a:pt x="275" y="341"/>
                  </a:lnTo>
                  <a:lnTo>
                    <a:pt x="282" y="348"/>
                  </a:lnTo>
                  <a:lnTo>
                    <a:pt x="291" y="361"/>
                  </a:lnTo>
                  <a:lnTo>
                    <a:pt x="306" y="369"/>
                  </a:lnTo>
                  <a:lnTo>
                    <a:pt x="319" y="382"/>
                  </a:lnTo>
                  <a:lnTo>
                    <a:pt x="321" y="380"/>
                  </a:lnTo>
                  <a:lnTo>
                    <a:pt x="329" y="370"/>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7" name="Google Shape;2477;p74"/>
            <p:cNvSpPr/>
            <p:nvPr/>
          </p:nvSpPr>
          <p:spPr>
            <a:xfrm>
              <a:off x="13160567" y="2078712"/>
              <a:ext cx="1643535" cy="1183345"/>
            </a:xfrm>
            <a:custGeom>
              <a:pathLst>
                <a:path extrusionOk="0" h="288" w="400">
                  <a:moveTo>
                    <a:pt x="31" y="183"/>
                  </a:moveTo>
                  <a:lnTo>
                    <a:pt x="36" y="183"/>
                  </a:lnTo>
                  <a:lnTo>
                    <a:pt x="49" y="188"/>
                  </a:lnTo>
                  <a:lnTo>
                    <a:pt x="55" y="193"/>
                  </a:lnTo>
                  <a:lnTo>
                    <a:pt x="55" y="199"/>
                  </a:lnTo>
                  <a:lnTo>
                    <a:pt x="63" y="203"/>
                  </a:lnTo>
                  <a:lnTo>
                    <a:pt x="67" y="210"/>
                  </a:lnTo>
                  <a:lnTo>
                    <a:pt x="80" y="218"/>
                  </a:lnTo>
                  <a:lnTo>
                    <a:pt x="95" y="221"/>
                  </a:lnTo>
                  <a:lnTo>
                    <a:pt x="104" y="218"/>
                  </a:lnTo>
                  <a:lnTo>
                    <a:pt x="112" y="218"/>
                  </a:lnTo>
                  <a:lnTo>
                    <a:pt x="125" y="218"/>
                  </a:lnTo>
                  <a:lnTo>
                    <a:pt x="134" y="222"/>
                  </a:lnTo>
                  <a:lnTo>
                    <a:pt x="133" y="234"/>
                  </a:lnTo>
                  <a:lnTo>
                    <a:pt x="127" y="234"/>
                  </a:lnTo>
                  <a:lnTo>
                    <a:pt x="123" y="234"/>
                  </a:lnTo>
                  <a:lnTo>
                    <a:pt x="121" y="236"/>
                  </a:lnTo>
                  <a:lnTo>
                    <a:pt x="121" y="239"/>
                  </a:lnTo>
                  <a:lnTo>
                    <a:pt x="126" y="244"/>
                  </a:lnTo>
                  <a:lnTo>
                    <a:pt x="130" y="244"/>
                  </a:lnTo>
                  <a:lnTo>
                    <a:pt x="140" y="244"/>
                  </a:lnTo>
                  <a:lnTo>
                    <a:pt x="148" y="244"/>
                  </a:lnTo>
                  <a:lnTo>
                    <a:pt x="151" y="252"/>
                  </a:lnTo>
                  <a:lnTo>
                    <a:pt x="170" y="248"/>
                  </a:lnTo>
                  <a:lnTo>
                    <a:pt x="170" y="260"/>
                  </a:lnTo>
                  <a:lnTo>
                    <a:pt x="174" y="265"/>
                  </a:lnTo>
                  <a:lnTo>
                    <a:pt x="183" y="272"/>
                  </a:lnTo>
                  <a:lnTo>
                    <a:pt x="188" y="266"/>
                  </a:lnTo>
                  <a:lnTo>
                    <a:pt x="193" y="265"/>
                  </a:lnTo>
                  <a:lnTo>
                    <a:pt x="193" y="268"/>
                  </a:lnTo>
                  <a:lnTo>
                    <a:pt x="195" y="274"/>
                  </a:lnTo>
                  <a:lnTo>
                    <a:pt x="195" y="269"/>
                  </a:lnTo>
                  <a:lnTo>
                    <a:pt x="211" y="260"/>
                  </a:lnTo>
                  <a:lnTo>
                    <a:pt x="221" y="263"/>
                  </a:lnTo>
                  <a:lnTo>
                    <a:pt x="230" y="270"/>
                  </a:lnTo>
                  <a:lnTo>
                    <a:pt x="241" y="279"/>
                  </a:lnTo>
                  <a:lnTo>
                    <a:pt x="254" y="278"/>
                  </a:lnTo>
                  <a:lnTo>
                    <a:pt x="286" y="272"/>
                  </a:lnTo>
                  <a:lnTo>
                    <a:pt x="301" y="272"/>
                  </a:lnTo>
                  <a:lnTo>
                    <a:pt x="312" y="275"/>
                  </a:lnTo>
                  <a:lnTo>
                    <a:pt x="323" y="270"/>
                  </a:lnTo>
                  <a:lnTo>
                    <a:pt x="332" y="270"/>
                  </a:lnTo>
                  <a:lnTo>
                    <a:pt x="344" y="277"/>
                  </a:lnTo>
                  <a:lnTo>
                    <a:pt x="366" y="277"/>
                  </a:lnTo>
                  <a:lnTo>
                    <a:pt x="373" y="281"/>
                  </a:lnTo>
                  <a:lnTo>
                    <a:pt x="384" y="288"/>
                  </a:lnTo>
                  <a:lnTo>
                    <a:pt x="393" y="285"/>
                  </a:lnTo>
                  <a:lnTo>
                    <a:pt x="398" y="288"/>
                  </a:lnTo>
                  <a:lnTo>
                    <a:pt x="398" y="288"/>
                  </a:lnTo>
                  <a:lnTo>
                    <a:pt x="389" y="271"/>
                  </a:lnTo>
                  <a:lnTo>
                    <a:pt x="400" y="271"/>
                  </a:lnTo>
                  <a:lnTo>
                    <a:pt x="400" y="260"/>
                  </a:lnTo>
                  <a:lnTo>
                    <a:pt x="394" y="252"/>
                  </a:lnTo>
                  <a:lnTo>
                    <a:pt x="387" y="241"/>
                  </a:lnTo>
                  <a:lnTo>
                    <a:pt x="396" y="238"/>
                  </a:lnTo>
                  <a:lnTo>
                    <a:pt x="395" y="224"/>
                  </a:lnTo>
                  <a:lnTo>
                    <a:pt x="400" y="224"/>
                  </a:lnTo>
                  <a:lnTo>
                    <a:pt x="400" y="219"/>
                  </a:lnTo>
                  <a:lnTo>
                    <a:pt x="400" y="215"/>
                  </a:lnTo>
                  <a:lnTo>
                    <a:pt x="382" y="204"/>
                  </a:lnTo>
                  <a:lnTo>
                    <a:pt x="366" y="193"/>
                  </a:lnTo>
                  <a:lnTo>
                    <a:pt x="355" y="195"/>
                  </a:lnTo>
                  <a:lnTo>
                    <a:pt x="347" y="195"/>
                  </a:lnTo>
                  <a:lnTo>
                    <a:pt x="343" y="195"/>
                  </a:lnTo>
                  <a:lnTo>
                    <a:pt x="335" y="195"/>
                  </a:lnTo>
                  <a:lnTo>
                    <a:pt x="327" y="193"/>
                  </a:lnTo>
                  <a:lnTo>
                    <a:pt x="323" y="193"/>
                  </a:lnTo>
                  <a:lnTo>
                    <a:pt x="323" y="183"/>
                  </a:lnTo>
                  <a:lnTo>
                    <a:pt x="319" y="172"/>
                  </a:lnTo>
                  <a:lnTo>
                    <a:pt x="310" y="162"/>
                  </a:lnTo>
                  <a:lnTo>
                    <a:pt x="303" y="154"/>
                  </a:lnTo>
                  <a:lnTo>
                    <a:pt x="297" y="154"/>
                  </a:lnTo>
                  <a:lnTo>
                    <a:pt x="282" y="154"/>
                  </a:lnTo>
                  <a:lnTo>
                    <a:pt x="272" y="150"/>
                  </a:lnTo>
                  <a:lnTo>
                    <a:pt x="263" y="146"/>
                  </a:lnTo>
                  <a:lnTo>
                    <a:pt x="263" y="136"/>
                  </a:lnTo>
                  <a:lnTo>
                    <a:pt x="263" y="126"/>
                  </a:lnTo>
                  <a:lnTo>
                    <a:pt x="263" y="115"/>
                  </a:lnTo>
                  <a:lnTo>
                    <a:pt x="263" y="108"/>
                  </a:lnTo>
                  <a:lnTo>
                    <a:pt x="256" y="100"/>
                  </a:lnTo>
                  <a:lnTo>
                    <a:pt x="251" y="94"/>
                  </a:lnTo>
                  <a:lnTo>
                    <a:pt x="247" y="78"/>
                  </a:lnTo>
                  <a:lnTo>
                    <a:pt x="229" y="91"/>
                  </a:lnTo>
                  <a:lnTo>
                    <a:pt x="213" y="102"/>
                  </a:lnTo>
                  <a:lnTo>
                    <a:pt x="209" y="107"/>
                  </a:lnTo>
                  <a:lnTo>
                    <a:pt x="205" y="105"/>
                  </a:lnTo>
                  <a:lnTo>
                    <a:pt x="186" y="79"/>
                  </a:lnTo>
                  <a:lnTo>
                    <a:pt x="174" y="74"/>
                  </a:lnTo>
                  <a:lnTo>
                    <a:pt x="174" y="69"/>
                  </a:lnTo>
                  <a:lnTo>
                    <a:pt x="171" y="56"/>
                  </a:lnTo>
                  <a:lnTo>
                    <a:pt x="171" y="40"/>
                  </a:lnTo>
                  <a:lnTo>
                    <a:pt x="174" y="35"/>
                  </a:lnTo>
                  <a:lnTo>
                    <a:pt x="168" y="18"/>
                  </a:lnTo>
                  <a:lnTo>
                    <a:pt x="164" y="11"/>
                  </a:lnTo>
                  <a:lnTo>
                    <a:pt x="164" y="0"/>
                  </a:lnTo>
                  <a:lnTo>
                    <a:pt x="157" y="3"/>
                  </a:lnTo>
                  <a:lnTo>
                    <a:pt x="139" y="11"/>
                  </a:lnTo>
                  <a:lnTo>
                    <a:pt x="114" y="21"/>
                  </a:lnTo>
                  <a:lnTo>
                    <a:pt x="67" y="30"/>
                  </a:lnTo>
                  <a:lnTo>
                    <a:pt x="47" y="38"/>
                  </a:lnTo>
                  <a:lnTo>
                    <a:pt x="31" y="47"/>
                  </a:lnTo>
                  <a:lnTo>
                    <a:pt x="20" y="56"/>
                  </a:lnTo>
                  <a:lnTo>
                    <a:pt x="13" y="56"/>
                  </a:lnTo>
                  <a:lnTo>
                    <a:pt x="11" y="60"/>
                  </a:lnTo>
                  <a:lnTo>
                    <a:pt x="17" y="73"/>
                  </a:lnTo>
                  <a:lnTo>
                    <a:pt x="17" y="79"/>
                  </a:lnTo>
                  <a:lnTo>
                    <a:pt x="11" y="87"/>
                  </a:lnTo>
                  <a:lnTo>
                    <a:pt x="7" y="93"/>
                  </a:lnTo>
                  <a:lnTo>
                    <a:pt x="6" y="104"/>
                  </a:lnTo>
                  <a:lnTo>
                    <a:pt x="6" y="126"/>
                  </a:lnTo>
                  <a:lnTo>
                    <a:pt x="11" y="139"/>
                  </a:lnTo>
                  <a:lnTo>
                    <a:pt x="7" y="142"/>
                  </a:lnTo>
                  <a:lnTo>
                    <a:pt x="2" y="145"/>
                  </a:lnTo>
                  <a:lnTo>
                    <a:pt x="2" y="152"/>
                  </a:lnTo>
                  <a:lnTo>
                    <a:pt x="0" y="175"/>
                  </a:lnTo>
                  <a:lnTo>
                    <a:pt x="0" y="183"/>
                  </a:lnTo>
                  <a:lnTo>
                    <a:pt x="11" y="183"/>
                  </a:lnTo>
                  <a:lnTo>
                    <a:pt x="31" y="183"/>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8" name="Google Shape;2478;p74"/>
            <p:cNvSpPr/>
            <p:nvPr/>
          </p:nvSpPr>
          <p:spPr>
            <a:xfrm>
              <a:off x="11977222" y="4235852"/>
              <a:ext cx="2046200" cy="2609109"/>
            </a:xfrm>
            <a:custGeom>
              <a:pathLst>
                <a:path extrusionOk="0" h="3296" w="2584">
                  <a:moveTo>
                    <a:pt x="2537" y="2428"/>
                  </a:moveTo>
                  <a:cubicBezTo>
                    <a:pt x="2528" y="2336"/>
                    <a:pt x="2528" y="2336"/>
                    <a:pt x="2528" y="2336"/>
                  </a:cubicBezTo>
                  <a:cubicBezTo>
                    <a:pt x="2509" y="2256"/>
                    <a:pt x="2509" y="2256"/>
                    <a:pt x="2509" y="2256"/>
                  </a:cubicBezTo>
                  <a:cubicBezTo>
                    <a:pt x="2497" y="2202"/>
                    <a:pt x="2497" y="2202"/>
                    <a:pt x="2497" y="2202"/>
                  </a:cubicBezTo>
                  <a:cubicBezTo>
                    <a:pt x="2476" y="2179"/>
                    <a:pt x="2476" y="2179"/>
                    <a:pt x="2476" y="2179"/>
                  </a:cubicBezTo>
                  <a:cubicBezTo>
                    <a:pt x="2445" y="2139"/>
                    <a:pt x="2445" y="2139"/>
                    <a:pt x="2445" y="2139"/>
                  </a:cubicBezTo>
                  <a:cubicBezTo>
                    <a:pt x="2450" y="2092"/>
                    <a:pt x="2450" y="2092"/>
                    <a:pt x="2450" y="2092"/>
                  </a:cubicBezTo>
                  <a:cubicBezTo>
                    <a:pt x="2481" y="2019"/>
                    <a:pt x="2481" y="2019"/>
                    <a:pt x="2481" y="2019"/>
                  </a:cubicBezTo>
                  <a:cubicBezTo>
                    <a:pt x="2497" y="1960"/>
                    <a:pt x="2497" y="1960"/>
                    <a:pt x="2497" y="1960"/>
                  </a:cubicBezTo>
                  <a:cubicBezTo>
                    <a:pt x="2462" y="1883"/>
                    <a:pt x="2462" y="1883"/>
                    <a:pt x="2462" y="1883"/>
                  </a:cubicBezTo>
                  <a:cubicBezTo>
                    <a:pt x="2429" y="1827"/>
                    <a:pt x="2429" y="1827"/>
                    <a:pt x="2429" y="1827"/>
                  </a:cubicBezTo>
                  <a:cubicBezTo>
                    <a:pt x="2422" y="1791"/>
                    <a:pt x="2422" y="1791"/>
                    <a:pt x="2422" y="1791"/>
                  </a:cubicBezTo>
                  <a:cubicBezTo>
                    <a:pt x="2422" y="1686"/>
                    <a:pt x="2422" y="1686"/>
                    <a:pt x="2422" y="1686"/>
                  </a:cubicBezTo>
                  <a:cubicBezTo>
                    <a:pt x="2403" y="1658"/>
                    <a:pt x="2403" y="1658"/>
                    <a:pt x="2403" y="1658"/>
                  </a:cubicBezTo>
                  <a:cubicBezTo>
                    <a:pt x="2377" y="1627"/>
                    <a:pt x="2377" y="1627"/>
                    <a:pt x="2377" y="1627"/>
                  </a:cubicBezTo>
                  <a:cubicBezTo>
                    <a:pt x="2380" y="1592"/>
                    <a:pt x="2380" y="1592"/>
                    <a:pt x="2380" y="1592"/>
                  </a:cubicBezTo>
                  <a:cubicBezTo>
                    <a:pt x="2391" y="1566"/>
                    <a:pt x="2391" y="1566"/>
                    <a:pt x="2391" y="1566"/>
                  </a:cubicBezTo>
                  <a:cubicBezTo>
                    <a:pt x="2434" y="1566"/>
                    <a:pt x="2434" y="1566"/>
                    <a:pt x="2434" y="1566"/>
                  </a:cubicBezTo>
                  <a:cubicBezTo>
                    <a:pt x="2492" y="1566"/>
                    <a:pt x="2492" y="1566"/>
                    <a:pt x="2492" y="1566"/>
                  </a:cubicBezTo>
                  <a:cubicBezTo>
                    <a:pt x="2516" y="1526"/>
                    <a:pt x="2516" y="1526"/>
                    <a:pt x="2516" y="1526"/>
                  </a:cubicBezTo>
                  <a:cubicBezTo>
                    <a:pt x="2521" y="1479"/>
                    <a:pt x="2521" y="1479"/>
                    <a:pt x="2521" y="1479"/>
                  </a:cubicBezTo>
                  <a:cubicBezTo>
                    <a:pt x="2537" y="1442"/>
                    <a:pt x="2537" y="1442"/>
                    <a:pt x="2537" y="1442"/>
                  </a:cubicBezTo>
                  <a:cubicBezTo>
                    <a:pt x="2523" y="1378"/>
                    <a:pt x="2523" y="1378"/>
                    <a:pt x="2523" y="1378"/>
                  </a:cubicBezTo>
                  <a:cubicBezTo>
                    <a:pt x="2561" y="1348"/>
                    <a:pt x="2561" y="1348"/>
                    <a:pt x="2561" y="1348"/>
                  </a:cubicBezTo>
                  <a:cubicBezTo>
                    <a:pt x="2584" y="1303"/>
                    <a:pt x="2584" y="1303"/>
                    <a:pt x="2584" y="1303"/>
                  </a:cubicBezTo>
                  <a:cubicBezTo>
                    <a:pt x="2563" y="1209"/>
                    <a:pt x="2563" y="1209"/>
                    <a:pt x="2563" y="1209"/>
                  </a:cubicBezTo>
                  <a:cubicBezTo>
                    <a:pt x="2546" y="1160"/>
                    <a:pt x="2546" y="1160"/>
                    <a:pt x="2546" y="1160"/>
                  </a:cubicBezTo>
                  <a:cubicBezTo>
                    <a:pt x="2499" y="1066"/>
                    <a:pt x="2499" y="1066"/>
                    <a:pt x="2499" y="1066"/>
                  </a:cubicBezTo>
                  <a:cubicBezTo>
                    <a:pt x="2462" y="1003"/>
                    <a:pt x="2462" y="1003"/>
                    <a:pt x="2462" y="1003"/>
                  </a:cubicBezTo>
                  <a:cubicBezTo>
                    <a:pt x="2396" y="1075"/>
                    <a:pt x="2396" y="1075"/>
                    <a:pt x="2396" y="1075"/>
                  </a:cubicBezTo>
                  <a:cubicBezTo>
                    <a:pt x="2373" y="1075"/>
                    <a:pt x="2373" y="1075"/>
                    <a:pt x="2373" y="1075"/>
                  </a:cubicBezTo>
                  <a:cubicBezTo>
                    <a:pt x="2347" y="1057"/>
                    <a:pt x="2347" y="1057"/>
                    <a:pt x="2347" y="1057"/>
                  </a:cubicBezTo>
                  <a:cubicBezTo>
                    <a:pt x="2248" y="1059"/>
                    <a:pt x="2248" y="1059"/>
                    <a:pt x="2248" y="1059"/>
                  </a:cubicBezTo>
                  <a:cubicBezTo>
                    <a:pt x="2105" y="1078"/>
                    <a:pt x="2105" y="1078"/>
                    <a:pt x="2105" y="1078"/>
                  </a:cubicBezTo>
                  <a:cubicBezTo>
                    <a:pt x="2086" y="1059"/>
                    <a:pt x="2086" y="1059"/>
                    <a:pt x="2086" y="1059"/>
                  </a:cubicBezTo>
                  <a:cubicBezTo>
                    <a:pt x="2086" y="1035"/>
                    <a:pt x="2086" y="1035"/>
                    <a:pt x="2086" y="1035"/>
                  </a:cubicBezTo>
                  <a:cubicBezTo>
                    <a:pt x="2138" y="1003"/>
                    <a:pt x="2138" y="1003"/>
                    <a:pt x="2138" y="1003"/>
                  </a:cubicBezTo>
                  <a:cubicBezTo>
                    <a:pt x="2114" y="977"/>
                    <a:pt x="2114" y="977"/>
                    <a:pt x="2114" y="977"/>
                  </a:cubicBezTo>
                  <a:cubicBezTo>
                    <a:pt x="2084" y="930"/>
                    <a:pt x="2084" y="930"/>
                    <a:pt x="2084" y="930"/>
                  </a:cubicBezTo>
                  <a:cubicBezTo>
                    <a:pt x="2060" y="897"/>
                    <a:pt x="2060" y="897"/>
                    <a:pt x="2060" y="897"/>
                  </a:cubicBezTo>
                  <a:cubicBezTo>
                    <a:pt x="2044" y="848"/>
                    <a:pt x="2044" y="848"/>
                    <a:pt x="2044" y="848"/>
                  </a:cubicBezTo>
                  <a:cubicBezTo>
                    <a:pt x="2028" y="831"/>
                    <a:pt x="2028" y="831"/>
                    <a:pt x="2028" y="831"/>
                  </a:cubicBezTo>
                  <a:cubicBezTo>
                    <a:pt x="1957" y="805"/>
                    <a:pt x="1957" y="805"/>
                    <a:pt x="1957" y="805"/>
                  </a:cubicBezTo>
                  <a:cubicBezTo>
                    <a:pt x="1877" y="805"/>
                    <a:pt x="1877" y="805"/>
                    <a:pt x="1877" y="805"/>
                  </a:cubicBezTo>
                  <a:cubicBezTo>
                    <a:pt x="1840" y="773"/>
                    <a:pt x="1840" y="773"/>
                    <a:pt x="1840" y="773"/>
                  </a:cubicBezTo>
                  <a:cubicBezTo>
                    <a:pt x="1800" y="810"/>
                    <a:pt x="1800" y="810"/>
                    <a:pt x="1800" y="810"/>
                  </a:cubicBezTo>
                  <a:cubicBezTo>
                    <a:pt x="1767" y="845"/>
                    <a:pt x="1767" y="845"/>
                    <a:pt x="1767" y="845"/>
                  </a:cubicBezTo>
                  <a:cubicBezTo>
                    <a:pt x="1751" y="845"/>
                    <a:pt x="1751" y="845"/>
                    <a:pt x="1751" y="845"/>
                  </a:cubicBezTo>
                  <a:cubicBezTo>
                    <a:pt x="1712" y="845"/>
                    <a:pt x="1712" y="845"/>
                    <a:pt x="1712" y="845"/>
                  </a:cubicBezTo>
                  <a:cubicBezTo>
                    <a:pt x="1678" y="817"/>
                    <a:pt x="1678" y="817"/>
                    <a:pt x="1678" y="817"/>
                  </a:cubicBezTo>
                  <a:cubicBezTo>
                    <a:pt x="1666" y="787"/>
                    <a:pt x="1666" y="787"/>
                    <a:pt x="1666" y="787"/>
                  </a:cubicBezTo>
                  <a:cubicBezTo>
                    <a:pt x="1668" y="723"/>
                    <a:pt x="1668" y="723"/>
                    <a:pt x="1668" y="723"/>
                  </a:cubicBezTo>
                  <a:cubicBezTo>
                    <a:pt x="1647" y="695"/>
                    <a:pt x="1647" y="695"/>
                    <a:pt x="1647" y="695"/>
                  </a:cubicBezTo>
                  <a:cubicBezTo>
                    <a:pt x="1643" y="629"/>
                    <a:pt x="1643" y="629"/>
                    <a:pt x="1643" y="629"/>
                  </a:cubicBezTo>
                  <a:cubicBezTo>
                    <a:pt x="1534" y="613"/>
                    <a:pt x="1534" y="613"/>
                    <a:pt x="1534" y="613"/>
                  </a:cubicBezTo>
                  <a:cubicBezTo>
                    <a:pt x="1534" y="547"/>
                    <a:pt x="1534" y="547"/>
                    <a:pt x="1534" y="547"/>
                  </a:cubicBezTo>
                  <a:cubicBezTo>
                    <a:pt x="1516" y="481"/>
                    <a:pt x="1516" y="481"/>
                    <a:pt x="1516" y="481"/>
                  </a:cubicBezTo>
                  <a:cubicBezTo>
                    <a:pt x="1495" y="446"/>
                    <a:pt x="1495" y="446"/>
                    <a:pt x="1495" y="446"/>
                  </a:cubicBezTo>
                  <a:cubicBezTo>
                    <a:pt x="1415" y="390"/>
                    <a:pt x="1415" y="390"/>
                    <a:pt x="1415" y="390"/>
                  </a:cubicBezTo>
                  <a:cubicBezTo>
                    <a:pt x="1389" y="330"/>
                    <a:pt x="1389" y="330"/>
                    <a:pt x="1389" y="330"/>
                  </a:cubicBezTo>
                  <a:cubicBezTo>
                    <a:pt x="1377" y="265"/>
                    <a:pt x="1377" y="265"/>
                    <a:pt x="1377" y="265"/>
                  </a:cubicBezTo>
                  <a:cubicBezTo>
                    <a:pt x="1412" y="242"/>
                    <a:pt x="1412" y="242"/>
                    <a:pt x="1412" y="242"/>
                  </a:cubicBezTo>
                  <a:cubicBezTo>
                    <a:pt x="1396" y="206"/>
                    <a:pt x="1396" y="206"/>
                    <a:pt x="1396" y="206"/>
                  </a:cubicBezTo>
                  <a:cubicBezTo>
                    <a:pt x="1394" y="148"/>
                    <a:pt x="1394" y="148"/>
                    <a:pt x="1394" y="148"/>
                  </a:cubicBezTo>
                  <a:cubicBezTo>
                    <a:pt x="1394" y="87"/>
                    <a:pt x="1394" y="87"/>
                    <a:pt x="1394" y="87"/>
                  </a:cubicBezTo>
                  <a:cubicBezTo>
                    <a:pt x="1370" y="35"/>
                    <a:pt x="1370" y="35"/>
                    <a:pt x="1370" y="35"/>
                  </a:cubicBezTo>
                  <a:cubicBezTo>
                    <a:pt x="1321" y="0"/>
                    <a:pt x="1321" y="0"/>
                    <a:pt x="1321" y="0"/>
                  </a:cubicBezTo>
                  <a:cubicBezTo>
                    <a:pt x="1321" y="13"/>
                    <a:pt x="1321" y="13"/>
                    <a:pt x="1321" y="13"/>
                  </a:cubicBezTo>
                  <a:cubicBezTo>
                    <a:pt x="1296" y="61"/>
                    <a:pt x="1296" y="61"/>
                    <a:pt x="1296" y="61"/>
                  </a:cubicBezTo>
                  <a:cubicBezTo>
                    <a:pt x="1276" y="89"/>
                    <a:pt x="1276" y="89"/>
                    <a:pt x="1276" y="89"/>
                  </a:cubicBezTo>
                  <a:cubicBezTo>
                    <a:pt x="1231" y="124"/>
                    <a:pt x="1231" y="124"/>
                    <a:pt x="1231" y="124"/>
                  </a:cubicBezTo>
                  <a:cubicBezTo>
                    <a:pt x="1213" y="149"/>
                    <a:pt x="1213" y="149"/>
                    <a:pt x="1213" y="149"/>
                  </a:cubicBezTo>
                  <a:cubicBezTo>
                    <a:pt x="1188" y="206"/>
                    <a:pt x="1188" y="206"/>
                    <a:pt x="1188" y="206"/>
                  </a:cubicBezTo>
                  <a:cubicBezTo>
                    <a:pt x="1131" y="214"/>
                    <a:pt x="1131" y="214"/>
                    <a:pt x="1131" y="214"/>
                  </a:cubicBezTo>
                  <a:cubicBezTo>
                    <a:pt x="1078" y="212"/>
                    <a:pt x="1078" y="212"/>
                    <a:pt x="1078" y="212"/>
                  </a:cubicBezTo>
                  <a:cubicBezTo>
                    <a:pt x="1018" y="194"/>
                    <a:pt x="1018" y="194"/>
                    <a:pt x="1018" y="194"/>
                  </a:cubicBezTo>
                  <a:cubicBezTo>
                    <a:pt x="978" y="194"/>
                    <a:pt x="978" y="194"/>
                    <a:pt x="978" y="194"/>
                  </a:cubicBezTo>
                  <a:cubicBezTo>
                    <a:pt x="948" y="224"/>
                    <a:pt x="948" y="224"/>
                    <a:pt x="948" y="224"/>
                  </a:cubicBezTo>
                  <a:cubicBezTo>
                    <a:pt x="905" y="252"/>
                    <a:pt x="905" y="252"/>
                    <a:pt x="905" y="252"/>
                  </a:cubicBezTo>
                  <a:cubicBezTo>
                    <a:pt x="868" y="252"/>
                    <a:pt x="868" y="252"/>
                    <a:pt x="868" y="252"/>
                  </a:cubicBezTo>
                  <a:cubicBezTo>
                    <a:pt x="815" y="272"/>
                    <a:pt x="815" y="272"/>
                    <a:pt x="815" y="272"/>
                  </a:cubicBezTo>
                  <a:cubicBezTo>
                    <a:pt x="770" y="299"/>
                    <a:pt x="770" y="299"/>
                    <a:pt x="770" y="299"/>
                  </a:cubicBezTo>
                  <a:cubicBezTo>
                    <a:pt x="750" y="316"/>
                    <a:pt x="750" y="316"/>
                    <a:pt x="750" y="316"/>
                  </a:cubicBezTo>
                  <a:cubicBezTo>
                    <a:pt x="769" y="330"/>
                    <a:pt x="769" y="330"/>
                    <a:pt x="769" y="330"/>
                  </a:cubicBezTo>
                  <a:cubicBezTo>
                    <a:pt x="803" y="367"/>
                    <a:pt x="803" y="367"/>
                    <a:pt x="803" y="367"/>
                  </a:cubicBezTo>
                  <a:cubicBezTo>
                    <a:pt x="844" y="416"/>
                    <a:pt x="844" y="416"/>
                    <a:pt x="844" y="416"/>
                  </a:cubicBezTo>
                  <a:cubicBezTo>
                    <a:pt x="868" y="465"/>
                    <a:pt x="868" y="465"/>
                    <a:pt x="868" y="465"/>
                  </a:cubicBezTo>
                  <a:cubicBezTo>
                    <a:pt x="868" y="554"/>
                    <a:pt x="868" y="554"/>
                    <a:pt x="868" y="554"/>
                  </a:cubicBezTo>
                  <a:cubicBezTo>
                    <a:pt x="858" y="655"/>
                    <a:pt x="858" y="655"/>
                    <a:pt x="858" y="655"/>
                  </a:cubicBezTo>
                  <a:cubicBezTo>
                    <a:pt x="836" y="687"/>
                    <a:pt x="836" y="687"/>
                    <a:pt x="836" y="687"/>
                  </a:cubicBezTo>
                  <a:cubicBezTo>
                    <a:pt x="802" y="711"/>
                    <a:pt x="802" y="711"/>
                    <a:pt x="802" y="711"/>
                  </a:cubicBezTo>
                  <a:cubicBezTo>
                    <a:pt x="754" y="711"/>
                    <a:pt x="754" y="711"/>
                    <a:pt x="754" y="711"/>
                  </a:cubicBezTo>
                  <a:cubicBezTo>
                    <a:pt x="687" y="711"/>
                    <a:pt x="687" y="711"/>
                    <a:pt x="687" y="711"/>
                  </a:cubicBezTo>
                  <a:cubicBezTo>
                    <a:pt x="680" y="711"/>
                    <a:pt x="680" y="711"/>
                    <a:pt x="680" y="711"/>
                  </a:cubicBezTo>
                  <a:cubicBezTo>
                    <a:pt x="699" y="761"/>
                    <a:pt x="699" y="761"/>
                    <a:pt x="699" y="761"/>
                  </a:cubicBezTo>
                  <a:cubicBezTo>
                    <a:pt x="723" y="783"/>
                    <a:pt x="723" y="783"/>
                    <a:pt x="723" y="783"/>
                  </a:cubicBezTo>
                  <a:cubicBezTo>
                    <a:pt x="728" y="819"/>
                    <a:pt x="728" y="819"/>
                    <a:pt x="728" y="819"/>
                  </a:cubicBezTo>
                  <a:cubicBezTo>
                    <a:pt x="728" y="853"/>
                    <a:pt x="728" y="853"/>
                    <a:pt x="728" y="853"/>
                  </a:cubicBezTo>
                  <a:cubicBezTo>
                    <a:pt x="717" y="914"/>
                    <a:pt x="717" y="914"/>
                    <a:pt x="717" y="914"/>
                  </a:cubicBezTo>
                  <a:cubicBezTo>
                    <a:pt x="717" y="934"/>
                    <a:pt x="717" y="934"/>
                    <a:pt x="717" y="934"/>
                  </a:cubicBezTo>
                  <a:cubicBezTo>
                    <a:pt x="722" y="943"/>
                    <a:pt x="722" y="943"/>
                    <a:pt x="722" y="943"/>
                  </a:cubicBezTo>
                  <a:cubicBezTo>
                    <a:pt x="742" y="990"/>
                    <a:pt x="742" y="990"/>
                    <a:pt x="742" y="990"/>
                  </a:cubicBezTo>
                  <a:cubicBezTo>
                    <a:pt x="735" y="1023"/>
                    <a:pt x="735" y="1023"/>
                    <a:pt x="735" y="1023"/>
                  </a:cubicBezTo>
                  <a:cubicBezTo>
                    <a:pt x="701" y="1053"/>
                    <a:pt x="701" y="1053"/>
                    <a:pt x="701" y="1053"/>
                  </a:cubicBezTo>
                  <a:cubicBezTo>
                    <a:pt x="715" y="1104"/>
                    <a:pt x="715" y="1104"/>
                    <a:pt x="715" y="1104"/>
                  </a:cubicBezTo>
                  <a:cubicBezTo>
                    <a:pt x="725" y="1147"/>
                    <a:pt x="725" y="1147"/>
                    <a:pt x="725" y="1147"/>
                  </a:cubicBezTo>
                  <a:cubicBezTo>
                    <a:pt x="725" y="1239"/>
                    <a:pt x="725" y="1239"/>
                    <a:pt x="725" y="1239"/>
                  </a:cubicBezTo>
                  <a:cubicBezTo>
                    <a:pt x="709" y="1286"/>
                    <a:pt x="709" y="1286"/>
                    <a:pt x="709" y="1286"/>
                  </a:cubicBezTo>
                  <a:cubicBezTo>
                    <a:pt x="683" y="1340"/>
                    <a:pt x="683" y="1340"/>
                    <a:pt x="683" y="1340"/>
                  </a:cubicBezTo>
                  <a:cubicBezTo>
                    <a:pt x="634" y="1387"/>
                    <a:pt x="634" y="1387"/>
                    <a:pt x="634" y="1387"/>
                  </a:cubicBezTo>
                  <a:cubicBezTo>
                    <a:pt x="607" y="1426"/>
                    <a:pt x="607" y="1426"/>
                    <a:pt x="607" y="1426"/>
                  </a:cubicBezTo>
                  <a:cubicBezTo>
                    <a:pt x="553" y="1476"/>
                    <a:pt x="553" y="1476"/>
                    <a:pt x="553" y="1476"/>
                  </a:cubicBezTo>
                  <a:cubicBezTo>
                    <a:pt x="514" y="1514"/>
                    <a:pt x="514" y="1514"/>
                    <a:pt x="514" y="1514"/>
                  </a:cubicBezTo>
                  <a:cubicBezTo>
                    <a:pt x="460" y="1562"/>
                    <a:pt x="460" y="1562"/>
                    <a:pt x="460" y="1562"/>
                  </a:cubicBezTo>
                  <a:cubicBezTo>
                    <a:pt x="399" y="1584"/>
                    <a:pt x="399" y="1584"/>
                    <a:pt x="399" y="1584"/>
                  </a:cubicBezTo>
                  <a:cubicBezTo>
                    <a:pt x="358" y="1593"/>
                    <a:pt x="358" y="1593"/>
                    <a:pt x="358" y="1593"/>
                  </a:cubicBezTo>
                  <a:cubicBezTo>
                    <a:pt x="316" y="1593"/>
                    <a:pt x="316" y="1593"/>
                    <a:pt x="316" y="1593"/>
                  </a:cubicBezTo>
                  <a:cubicBezTo>
                    <a:pt x="295" y="1671"/>
                    <a:pt x="295" y="1671"/>
                    <a:pt x="295" y="1671"/>
                  </a:cubicBezTo>
                  <a:cubicBezTo>
                    <a:pt x="288" y="1708"/>
                    <a:pt x="288" y="1708"/>
                    <a:pt x="288" y="1708"/>
                  </a:cubicBezTo>
                  <a:cubicBezTo>
                    <a:pt x="230" y="1682"/>
                    <a:pt x="230" y="1682"/>
                    <a:pt x="230" y="1682"/>
                  </a:cubicBezTo>
                  <a:cubicBezTo>
                    <a:pt x="173" y="1650"/>
                    <a:pt x="173" y="1650"/>
                    <a:pt x="173" y="1650"/>
                  </a:cubicBezTo>
                  <a:cubicBezTo>
                    <a:pt x="156" y="1669"/>
                    <a:pt x="156" y="1669"/>
                    <a:pt x="156" y="1669"/>
                  </a:cubicBezTo>
                  <a:cubicBezTo>
                    <a:pt x="152" y="1699"/>
                    <a:pt x="152" y="1699"/>
                    <a:pt x="152" y="1699"/>
                  </a:cubicBezTo>
                  <a:cubicBezTo>
                    <a:pt x="166" y="1718"/>
                    <a:pt x="166" y="1718"/>
                    <a:pt x="166" y="1718"/>
                  </a:cubicBezTo>
                  <a:cubicBezTo>
                    <a:pt x="189" y="1744"/>
                    <a:pt x="189" y="1744"/>
                    <a:pt x="189" y="1744"/>
                  </a:cubicBezTo>
                  <a:cubicBezTo>
                    <a:pt x="178" y="1763"/>
                    <a:pt x="178" y="1763"/>
                    <a:pt x="178" y="1763"/>
                  </a:cubicBezTo>
                  <a:cubicBezTo>
                    <a:pt x="142" y="1776"/>
                    <a:pt x="142" y="1776"/>
                    <a:pt x="142" y="1776"/>
                  </a:cubicBezTo>
                  <a:cubicBezTo>
                    <a:pt x="117" y="1811"/>
                    <a:pt x="117" y="1811"/>
                    <a:pt x="117" y="1811"/>
                  </a:cubicBezTo>
                  <a:cubicBezTo>
                    <a:pt x="103" y="1852"/>
                    <a:pt x="103" y="1852"/>
                    <a:pt x="103" y="1852"/>
                  </a:cubicBezTo>
                  <a:cubicBezTo>
                    <a:pt x="117" y="1911"/>
                    <a:pt x="117" y="1911"/>
                    <a:pt x="117" y="1911"/>
                  </a:cubicBezTo>
                  <a:cubicBezTo>
                    <a:pt x="93" y="1925"/>
                    <a:pt x="93" y="1925"/>
                    <a:pt x="93" y="1925"/>
                  </a:cubicBezTo>
                  <a:cubicBezTo>
                    <a:pt x="49" y="1969"/>
                    <a:pt x="49" y="1969"/>
                    <a:pt x="49" y="1969"/>
                  </a:cubicBezTo>
                  <a:cubicBezTo>
                    <a:pt x="18" y="2009"/>
                    <a:pt x="18" y="2009"/>
                    <a:pt x="18" y="2009"/>
                  </a:cubicBezTo>
                  <a:cubicBezTo>
                    <a:pt x="0" y="2058"/>
                    <a:pt x="0" y="2058"/>
                    <a:pt x="0" y="2058"/>
                  </a:cubicBezTo>
                  <a:cubicBezTo>
                    <a:pt x="11" y="2084"/>
                    <a:pt x="11" y="2084"/>
                    <a:pt x="11" y="2084"/>
                  </a:cubicBezTo>
                  <a:cubicBezTo>
                    <a:pt x="0" y="2107"/>
                    <a:pt x="0" y="2107"/>
                    <a:pt x="0" y="2107"/>
                  </a:cubicBezTo>
                  <a:cubicBezTo>
                    <a:pt x="0" y="2127"/>
                    <a:pt x="0" y="2127"/>
                    <a:pt x="0" y="2127"/>
                  </a:cubicBezTo>
                  <a:cubicBezTo>
                    <a:pt x="0" y="2166"/>
                    <a:pt x="0" y="2166"/>
                    <a:pt x="0" y="2166"/>
                  </a:cubicBezTo>
                  <a:cubicBezTo>
                    <a:pt x="0" y="2181"/>
                    <a:pt x="0" y="2181"/>
                    <a:pt x="0" y="2181"/>
                  </a:cubicBezTo>
                  <a:cubicBezTo>
                    <a:pt x="37" y="2214"/>
                    <a:pt x="37" y="2214"/>
                    <a:pt x="37" y="2214"/>
                  </a:cubicBezTo>
                  <a:cubicBezTo>
                    <a:pt x="51" y="2242"/>
                    <a:pt x="51" y="2242"/>
                    <a:pt x="51" y="2242"/>
                  </a:cubicBezTo>
                  <a:cubicBezTo>
                    <a:pt x="87" y="2236"/>
                    <a:pt x="87" y="2236"/>
                    <a:pt x="87" y="2236"/>
                  </a:cubicBezTo>
                  <a:cubicBezTo>
                    <a:pt x="100" y="2307"/>
                    <a:pt x="100" y="2307"/>
                    <a:pt x="100" y="2307"/>
                  </a:cubicBezTo>
                  <a:cubicBezTo>
                    <a:pt x="153" y="2316"/>
                    <a:pt x="153" y="2316"/>
                    <a:pt x="153" y="2316"/>
                  </a:cubicBezTo>
                  <a:cubicBezTo>
                    <a:pt x="179" y="2340"/>
                    <a:pt x="179" y="2340"/>
                    <a:pt x="179" y="2340"/>
                  </a:cubicBezTo>
                  <a:cubicBezTo>
                    <a:pt x="238" y="2482"/>
                    <a:pt x="238" y="2482"/>
                    <a:pt x="238" y="2482"/>
                  </a:cubicBezTo>
                  <a:cubicBezTo>
                    <a:pt x="307" y="2476"/>
                    <a:pt x="307" y="2476"/>
                    <a:pt x="307" y="2476"/>
                  </a:cubicBezTo>
                  <a:cubicBezTo>
                    <a:pt x="353" y="2470"/>
                    <a:pt x="353" y="2470"/>
                    <a:pt x="353" y="2470"/>
                  </a:cubicBezTo>
                  <a:cubicBezTo>
                    <a:pt x="404" y="2465"/>
                    <a:pt x="404" y="2465"/>
                    <a:pt x="404" y="2465"/>
                  </a:cubicBezTo>
                  <a:cubicBezTo>
                    <a:pt x="412" y="2433"/>
                    <a:pt x="412" y="2433"/>
                    <a:pt x="412" y="2433"/>
                  </a:cubicBezTo>
                  <a:cubicBezTo>
                    <a:pt x="421" y="2421"/>
                    <a:pt x="421" y="2421"/>
                    <a:pt x="421" y="2421"/>
                  </a:cubicBezTo>
                  <a:cubicBezTo>
                    <a:pt x="465" y="2447"/>
                    <a:pt x="465" y="2447"/>
                    <a:pt x="465" y="2447"/>
                  </a:cubicBezTo>
                  <a:cubicBezTo>
                    <a:pt x="510" y="2503"/>
                    <a:pt x="510" y="2503"/>
                    <a:pt x="510" y="2503"/>
                  </a:cubicBezTo>
                  <a:cubicBezTo>
                    <a:pt x="559" y="2550"/>
                    <a:pt x="559" y="2550"/>
                    <a:pt x="559" y="2550"/>
                  </a:cubicBezTo>
                  <a:cubicBezTo>
                    <a:pt x="608" y="2638"/>
                    <a:pt x="608" y="2638"/>
                    <a:pt x="608" y="2638"/>
                  </a:cubicBezTo>
                  <a:cubicBezTo>
                    <a:pt x="636" y="2689"/>
                    <a:pt x="636" y="2689"/>
                    <a:pt x="636" y="2689"/>
                  </a:cubicBezTo>
                  <a:cubicBezTo>
                    <a:pt x="663" y="2763"/>
                    <a:pt x="663" y="2763"/>
                    <a:pt x="663" y="2763"/>
                  </a:cubicBezTo>
                  <a:cubicBezTo>
                    <a:pt x="650" y="2827"/>
                    <a:pt x="650" y="2827"/>
                    <a:pt x="650" y="2827"/>
                  </a:cubicBezTo>
                  <a:cubicBezTo>
                    <a:pt x="645" y="2870"/>
                    <a:pt x="645" y="2870"/>
                    <a:pt x="645" y="2870"/>
                  </a:cubicBezTo>
                  <a:cubicBezTo>
                    <a:pt x="663" y="2936"/>
                    <a:pt x="663" y="2936"/>
                    <a:pt x="663" y="2936"/>
                  </a:cubicBezTo>
                  <a:cubicBezTo>
                    <a:pt x="693" y="2974"/>
                    <a:pt x="693" y="2974"/>
                    <a:pt x="693" y="2974"/>
                  </a:cubicBezTo>
                  <a:cubicBezTo>
                    <a:pt x="745" y="3002"/>
                    <a:pt x="745" y="3002"/>
                    <a:pt x="745" y="3002"/>
                  </a:cubicBezTo>
                  <a:cubicBezTo>
                    <a:pt x="805" y="3029"/>
                    <a:pt x="805" y="3029"/>
                    <a:pt x="805" y="3029"/>
                  </a:cubicBezTo>
                  <a:cubicBezTo>
                    <a:pt x="805" y="3029"/>
                    <a:pt x="827" y="3043"/>
                    <a:pt x="829" y="3047"/>
                  </a:cubicBezTo>
                  <a:cubicBezTo>
                    <a:pt x="830" y="3051"/>
                    <a:pt x="851" y="3098"/>
                    <a:pt x="851" y="3098"/>
                  </a:cubicBezTo>
                  <a:cubicBezTo>
                    <a:pt x="851" y="3146"/>
                    <a:pt x="851" y="3146"/>
                    <a:pt x="851" y="3146"/>
                  </a:cubicBezTo>
                  <a:cubicBezTo>
                    <a:pt x="868" y="3170"/>
                    <a:pt x="868" y="3170"/>
                    <a:pt x="868" y="3170"/>
                  </a:cubicBezTo>
                  <a:cubicBezTo>
                    <a:pt x="908" y="3247"/>
                    <a:pt x="908" y="3247"/>
                    <a:pt x="908" y="3247"/>
                  </a:cubicBezTo>
                  <a:cubicBezTo>
                    <a:pt x="1006" y="3247"/>
                    <a:pt x="1006" y="3247"/>
                    <a:pt x="1006" y="3247"/>
                  </a:cubicBezTo>
                  <a:cubicBezTo>
                    <a:pt x="1044" y="3247"/>
                    <a:pt x="1044" y="3247"/>
                    <a:pt x="1044" y="3247"/>
                  </a:cubicBezTo>
                  <a:cubicBezTo>
                    <a:pt x="1084" y="3247"/>
                    <a:pt x="1084" y="3247"/>
                    <a:pt x="1084" y="3247"/>
                  </a:cubicBezTo>
                  <a:cubicBezTo>
                    <a:pt x="1128" y="3296"/>
                    <a:pt x="1128" y="3296"/>
                    <a:pt x="1128" y="3296"/>
                  </a:cubicBezTo>
                  <a:cubicBezTo>
                    <a:pt x="1201" y="3261"/>
                    <a:pt x="1201" y="3261"/>
                    <a:pt x="1201" y="3261"/>
                  </a:cubicBezTo>
                  <a:cubicBezTo>
                    <a:pt x="1213" y="3228"/>
                    <a:pt x="1213" y="3228"/>
                    <a:pt x="1213" y="3228"/>
                  </a:cubicBezTo>
                  <a:cubicBezTo>
                    <a:pt x="1300" y="3254"/>
                    <a:pt x="1300" y="3254"/>
                    <a:pt x="1300" y="3254"/>
                  </a:cubicBezTo>
                  <a:cubicBezTo>
                    <a:pt x="1380" y="3268"/>
                    <a:pt x="1380" y="3268"/>
                    <a:pt x="1380" y="3268"/>
                  </a:cubicBezTo>
                  <a:cubicBezTo>
                    <a:pt x="1417" y="3213"/>
                    <a:pt x="1417" y="3213"/>
                    <a:pt x="1417" y="3213"/>
                  </a:cubicBezTo>
                  <a:cubicBezTo>
                    <a:pt x="1471" y="3213"/>
                    <a:pt x="1471" y="3213"/>
                    <a:pt x="1471" y="3213"/>
                  </a:cubicBezTo>
                  <a:cubicBezTo>
                    <a:pt x="1570" y="3213"/>
                    <a:pt x="1570" y="3213"/>
                    <a:pt x="1570" y="3213"/>
                  </a:cubicBezTo>
                  <a:cubicBezTo>
                    <a:pt x="1645" y="3242"/>
                    <a:pt x="1645" y="3242"/>
                    <a:pt x="1645" y="3242"/>
                  </a:cubicBezTo>
                  <a:cubicBezTo>
                    <a:pt x="1694" y="3240"/>
                    <a:pt x="1694" y="3240"/>
                    <a:pt x="1694" y="3240"/>
                  </a:cubicBezTo>
                  <a:cubicBezTo>
                    <a:pt x="1734" y="3213"/>
                    <a:pt x="1734" y="3213"/>
                    <a:pt x="1734" y="3213"/>
                  </a:cubicBezTo>
                  <a:cubicBezTo>
                    <a:pt x="1807" y="3224"/>
                    <a:pt x="1807" y="3224"/>
                    <a:pt x="1807" y="3224"/>
                  </a:cubicBezTo>
                  <a:cubicBezTo>
                    <a:pt x="1854" y="3184"/>
                    <a:pt x="1854" y="3184"/>
                    <a:pt x="1854" y="3184"/>
                  </a:cubicBezTo>
                  <a:cubicBezTo>
                    <a:pt x="1913" y="3131"/>
                    <a:pt x="1913" y="3131"/>
                    <a:pt x="1913" y="3131"/>
                  </a:cubicBezTo>
                  <a:cubicBezTo>
                    <a:pt x="1988" y="3116"/>
                    <a:pt x="1988" y="3116"/>
                    <a:pt x="1988" y="3116"/>
                  </a:cubicBezTo>
                  <a:cubicBezTo>
                    <a:pt x="2098" y="3092"/>
                    <a:pt x="2098" y="3092"/>
                    <a:pt x="2098" y="3092"/>
                  </a:cubicBezTo>
                  <a:cubicBezTo>
                    <a:pt x="2136" y="3092"/>
                    <a:pt x="2136" y="3092"/>
                    <a:pt x="2136" y="3092"/>
                  </a:cubicBezTo>
                  <a:cubicBezTo>
                    <a:pt x="2136" y="3024"/>
                    <a:pt x="2136" y="3024"/>
                    <a:pt x="2136" y="3024"/>
                  </a:cubicBezTo>
                  <a:cubicBezTo>
                    <a:pt x="2117" y="2944"/>
                    <a:pt x="2117" y="2944"/>
                    <a:pt x="2117" y="2944"/>
                  </a:cubicBezTo>
                  <a:cubicBezTo>
                    <a:pt x="2171" y="2944"/>
                    <a:pt x="2171" y="2944"/>
                    <a:pt x="2171" y="2944"/>
                  </a:cubicBezTo>
                  <a:cubicBezTo>
                    <a:pt x="2187" y="2900"/>
                    <a:pt x="2187" y="2900"/>
                    <a:pt x="2187" y="2900"/>
                  </a:cubicBezTo>
                  <a:cubicBezTo>
                    <a:pt x="2215" y="2864"/>
                    <a:pt x="2215" y="2864"/>
                    <a:pt x="2215" y="2864"/>
                  </a:cubicBezTo>
                  <a:cubicBezTo>
                    <a:pt x="2302" y="2883"/>
                    <a:pt x="2302" y="2883"/>
                    <a:pt x="2302" y="2883"/>
                  </a:cubicBezTo>
                  <a:cubicBezTo>
                    <a:pt x="2340" y="2878"/>
                    <a:pt x="2340" y="2878"/>
                    <a:pt x="2340" y="2878"/>
                  </a:cubicBezTo>
                  <a:cubicBezTo>
                    <a:pt x="2389" y="2817"/>
                    <a:pt x="2389" y="2817"/>
                    <a:pt x="2389" y="2817"/>
                  </a:cubicBezTo>
                  <a:cubicBezTo>
                    <a:pt x="2460" y="2799"/>
                    <a:pt x="2460" y="2799"/>
                    <a:pt x="2460" y="2799"/>
                  </a:cubicBezTo>
                  <a:cubicBezTo>
                    <a:pt x="2504" y="2799"/>
                    <a:pt x="2504" y="2799"/>
                    <a:pt x="2504" y="2799"/>
                  </a:cubicBezTo>
                  <a:cubicBezTo>
                    <a:pt x="2523" y="2641"/>
                    <a:pt x="2523" y="2641"/>
                    <a:pt x="2523" y="2641"/>
                  </a:cubicBezTo>
                  <a:cubicBezTo>
                    <a:pt x="2565" y="2564"/>
                    <a:pt x="2565" y="2564"/>
                    <a:pt x="2565" y="2564"/>
                  </a:cubicBezTo>
                  <a:cubicBezTo>
                    <a:pt x="2584" y="2510"/>
                    <a:pt x="2584" y="2510"/>
                    <a:pt x="2584" y="2510"/>
                  </a:cubicBezTo>
                  <a:cubicBezTo>
                    <a:pt x="2584" y="2489"/>
                    <a:pt x="2584" y="2489"/>
                    <a:pt x="2584" y="2489"/>
                  </a:cubicBezTo>
                  <a:cubicBezTo>
                    <a:pt x="2553" y="2463"/>
                    <a:pt x="2553" y="2463"/>
                    <a:pt x="2553" y="2463"/>
                  </a:cubicBezTo>
                  <a:lnTo>
                    <a:pt x="2537" y="2428"/>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79" name="Google Shape;2479;p74"/>
            <p:cNvSpPr/>
            <p:nvPr/>
          </p:nvSpPr>
          <p:spPr>
            <a:xfrm>
              <a:off x="12194989" y="6725806"/>
              <a:ext cx="1425765" cy="1561357"/>
            </a:xfrm>
            <a:custGeom>
              <a:pathLst>
                <a:path extrusionOk="0" h="380" w="347">
                  <a:moveTo>
                    <a:pt x="281" y="13"/>
                  </a:moveTo>
                  <a:lnTo>
                    <a:pt x="273" y="18"/>
                  </a:lnTo>
                  <a:lnTo>
                    <a:pt x="264" y="18"/>
                  </a:lnTo>
                  <a:lnTo>
                    <a:pt x="249" y="13"/>
                  </a:lnTo>
                  <a:lnTo>
                    <a:pt x="230" y="13"/>
                  </a:lnTo>
                  <a:lnTo>
                    <a:pt x="220" y="13"/>
                  </a:lnTo>
                  <a:lnTo>
                    <a:pt x="213" y="24"/>
                  </a:lnTo>
                  <a:lnTo>
                    <a:pt x="197" y="21"/>
                  </a:lnTo>
                  <a:lnTo>
                    <a:pt x="181" y="16"/>
                  </a:lnTo>
                  <a:lnTo>
                    <a:pt x="178" y="22"/>
                  </a:lnTo>
                  <a:lnTo>
                    <a:pt x="164" y="29"/>
                  </a:lnTo>
                  <a:lnTo>
                    <a:pt x="156" y="19"/>
                  </a:lnTo>
                  <a:lnTo>
                    <a:pt x="148" y="19"/>
                  </a:lnTo>
                  <a:lnTo>
                    <a:pt x="141" y="19"/>
                  </a:lnTo>
                  <a:lnTo>
                    <a:pt x="122" y="19"/>
                  </a:lnTo>
                  <a:lnTo>
                    <a:pt x="114" y="5"/>
                  </a:lnTo>
                  <a:lnTo>
                    <a:pt x="111" y="0"/>
                  </a:lnTo>
                  <a:lnTo>
                    <a:pt x="111" y="1"/>
                  </a:lnTo>
                  <a:lnTo>
                    <a:pt x="108" y="16"/>
                  </a:lnTo>
                  <a:lnTo>
                    <a:pt x="100" y="21"/>
                  </a:lnTo>
                  <a:lnTo>
                    <a:pt x="85" y="16"/>
                  </a:lnTo>
                  <a:lnTo>
                    <a:pt x="86" y="24"/>
                  </a:lnTo>
                  <a:lnTo>
                    <a:pt x="80" y="26"/>
                  </a:lnTo>
                  <a:lnTo>
                    <a:pt x="72" y="34"/>
                  </a:lnTo>
                  <a:lnTo>
                    <a:pt x="60" y="39"/>
                  </a:lnTo>
                  <a:lnTo>
                    <a:pt x="53" y="44"/>
                  </a:lnTo>
                  <a:lnTo>
                    <a:pt x="52" y="54"/>
                  </a:lnTo>
                  <a:lnTo>
                    <a:pt x="51" y="68"/>
                  </a:lnTo>
                  <a:lnTo>
                    <a:pt x="46" y="79"/>
                  </a:lnTo>
                  <a:lnTo>
                    <a:pt x="47" y="91"/>
                  </a:lnTo>
                  <a:lnTo>
                    <a:pt x="54" y="98"/>
                  </a:lnTo>
                  <a:lnTo>
                    <a:pt x="64" y="100"/>
                  </a:lnTo>
                  <a:lnTo>
                    <a:pt x="62" y="112"/>
                  </a:lnTo>
                  <a:lnTo>
                    <a:pt x="53" y="117"/>
                  </a:lnTo>
                  <a:lnTo>
                    <a:pt x="40" y="116"/>
                  </a:lnTo>
                  <a:lnTo>
                    <a:pt x="37" y="116"/>
                  </a:lnTo>
                  <a:lnTo>
                    <a:pt x="39" y="126"/>
                  </a:lnTo>
                  <a:lnTo>
                    <a:pt x="38" y="138"/>
                  </a:lnTo>
                  <a:lnTo>
                    <a:pt x="32" y="144"/>
                  </a:lnTo>
                  <a:lnTo>
                    <a:pt x="21" y="151"/>
                  </a:lnTo>
                  <a:lnTo>
                    <a:pt x="11" y="159"/>
                  </a:lnTo>
                  <a:lnTo>
                    <a:pt x="0" y="169"/>
                  </a:lnTo>
                  <a:lnTo>
                    <a:pt x="9" y="173"/>
                  </a:lnTo>
                  <a:lnTo>
                    <a:pt x="23" y="178"/>
                  </a:lnTo>
                  <a:lnTo>
                    <a:pt x="23" y="189"/>
                  </a:lnTo>
                  <a:lnTo>
                    <a:pt x="38" y="192"/>
                  </a:lnTo>
                  <a:lnTo>
                    <a:pt x="52" y="196"/>
                  </a:lnTo>
                  <a:lnTo>
                    <a:pt x="58" y="192"/>
                  </a:lnTo>
                  <a:lnTo>
                    <a:pt x="67" y="210"/>
                  </a:lnTo>
                  <a:lnTo>
                    <a:pt x="73" y="221"/>
                  </a:lnTo>
                  <a:lnTo>
                    <a:pt x="86" y="221"/>
                  </a:lnTo>
                  <a:lnTo>
                    <a:pt x="80" y="234"/>
                  </a:lnTo>
                  <a:lnTo>
                    <a:pt x="90" y="240"/>
                  </a:lnTo>
                  <a:lnTo>
                    <a:pt x="99" y="243"/>
                  </a:lnTo>
                  <a:lnTo>
                    <a:pt x="107" y="250"/>
                  </a:lnTo>
                  <a:lnTo>
                    <a:pt x="110" y="258"/>
                  </a:lnTo>
                  <a:lnTo>
                    <a:pt x="108" y="263"/>
                  </a:lnTo>
                  <a:lnTo>
                    <a:pt x="103" y="268"/>
                  </a:lnTo>
                  <a:lnTo>
                    <a:pt x="101" y="282"/>
                  </a:lnTo>
                  <a:lnTo>
                    <a:pt x="101" y="289"/>
                  </a:lnTo>
                  <a:lnTo>
                    <a:pt x="99" y="300"/>
                  </a:lnTo>
                  <a:lnTo>
                    <a:pt x="99" y="304"/>
                  </a:lnTo>
                  <a:lnTo>
                    <a:pt x="105" y="314"/>
                  </a:lnTo>
                  <a:lnTo>
                    <a:pt x="112" y="321"/>
                  </a:lnTo>
                  <a:lnTo>
                    <a:pt x="119" y="329"/>
                  </a:lnTo>
                  <a:lnTo>
                    <a:pt x="127" y="338"/>
                  </a:lnTo>
                  <a:lnTo>
                    <a:pt x="129" y="344"/>
                  </a:lnTo>
                  <a:lnTo>
                    <a:pt x="130" y="350"/>
                  </a:lnTo>
                  <a:lnTo>
                    <a:pt x="131" y="356"/>
                  </a:lnTo>
                  <a:lnTo>
                    <a:pt x="133" y="352"/>
                  </a:lnTo>
                  <a:lnTo>
                    <a:pt x="141" y="352"/>
                  </a:lnTo>
                  <a:lnTo>
                    <a:pt x="163" y="352"/>
                  </a:lnTo>
                  <a:lnTo>
                    <a:pt x="171" y="358"/>
                  </a:lnTo>
                  <a:lnTo>
                    <a:pt x="182" y="372"/>
                  </a:lnTo>
                  <a:lnTo>
                    <a:pt x="187" y="377"/>
                  </a:lnTo>
                  <a:lnTo>
                    <a:pt x="194" y="380"/>
                  </a:lnTo>
                  <a:lnTo>
                    <a:pt x="198" y="378"/>
                  </a:lnTo>
                  <a:lnTo>
                    <a:pt x="204" y="376"/>
                  </a:lnTo>
                  <a:lnTo>
                    <a:pt x="207" y="374"/>
                  </a:lnTo>
                  <a:lnTo>
                    <a:pt x="215" y="375"/>
                  </a:lnTo>
                  <a:lnTo>
                    <a:pt x="224" y="374"/>
                  </a:lnTo>
                  <a:lnTo>
                    <a:pt x="236" y="374"/>
                  </a:lnTo>
                  <a:lnTo>
                    <a:pt x="242" y="369"/>
                  </a:lnTo>
                  <a:lnTo>
                    <a:pt x="239" y="358"/>
                  </a:lnTo>
                  <a:lnTo>
                    <a:pt x="245" y="352"/>
                  </a:lnTo>
                  <a:lnTo>
                    <a:pt x="257" y="344"/>
                  </a:lnTo>
                  <a:lnTo>
                    <a:pt x="263" y="337"/>
                  </a:lnTo>
                  <a:lnTo>
                    <a:pt x="263" y="334"/>
                  </a:lnTo>
                  <a:lnTo>
                    <a:pt x="250" y="325"/>
                  </a:lnTo>
                  <a:lnTo>
                    <a:pt x="250" y="317"/>
                  </a:lnTo>
                  <a:lnTo>
                    <a:pt x="253" y="317"/>
                  </a:lnTo>
                  <a:lnTo>
                    <a:pt x="259" y="308"/>
                  </a:lnTo>
                  <a:lnTo>
                    <a:pt x="269" y="308"/>
                  </a:lnTo>
                  <a:lnTo>
                    <a:pt x="288" y="290"/>
                  </a:lnTo>
                  <a:lnTo>
                    <a:pt x="298" y="281"/>
                  </a:lnTo>
                  <a:lnTo>
                    <a:pt x="298" y="270"/>
                  </a:lnTo>
                  <a:lnTo>
                    <a:pt x="312" y="274"/>
                  </a:lnTo>
                  <a:lnTo>
                    <a:pt x="320" y="259"/>
                  </a:lnTo>
                  <a:lnTo>
                    <a:pt x="320" y="250"/>
                  </a:lnTo>
                  <a:lnTo>
                    <a:pt x="323" y="243"/>
                  </a:lnTo>
                  <a:lnTo>
                    <a:pt x="323" y="236"/>
                  </a:lnTo>
                  <a:lnTo>
                    <a:pt x="323" y="230"/>
                  </a:lnTo>
                  <a:lnTo>
                    <a:pt x="323" y="223"/>
                  </a:lnTo>
                  <a:lnTo>
                    <a:pt x="326" y="210"/>
                  </a:lnTo>
                  <a:lnTo>
                    <a:pt x="326" y="199"/>
                  </a:lnTo>
                  <a:lnTo>
                    <a:pt x="319" y="192"/>
                  </a:lnTo>
                  <a:lnTo>
                    <a:pt x="317" y="184"/>
                  </a:lnTo>
                  <a:lnTo>
                    <a:pt x="313" y="176"/>
                  </a:lnTo>
                  <a:lnTo>
                    <a:pt x="312" y="169"/>
                  </a:lnTo>
                  <a:lnTo>
                    <a:pt x="315" y="164"/>
                  </a:lnTo>
                  <a:lnTo>
                    <a:pt x="321" y="164"/>
                  </a:lnTo>
                  <a:lnTo>
                    <a:pt x="326" y="164"/>
                  </a:lnTo>
                  <a:lnTo>
                    <a:pt x="333" y="157"/>
                  </a:lnTo>
                  <a:lnTo>
                    <a:pt x="341" y="144"/>
                  </a:lnTo>
                  <a:lnTo>
                    <a:pt x="347" y="132"/>
                  </a:lnTo>
                  <a:lnTo>
                    <a:pt x="347" y="118"/>
                  </a:lnTo>
                  <a:lnTo>
                    <a:pt x="347" y="106"/>
                  </a:lnTo>
                  <a:lnTo>
                    <a:pt x="340" y="92"/>
                  </a:lnTo>
                  <a:lnTo>
                    <a:pt x="339" y="84"/>
                  </a:lnTo>
                  <a:lnTo>
                    <a:pt x="336" y="78"/>
                  </a:lnTo>
                  <a:lnTo>
                    <a:pt x="330" y="71"/>
                  </a:lnTo>
                  <a:lnTo>
                    <a:pt x="330" y="56"/>
                  </a:lnTo>
                  <a:lnTo>
                    <a:pt x="322" y="56"/>
                  </a:lnTo>
                  <a:lnTo>
                    <a:pt x="323" y="39"/>
                  </a:lnTo>
                  <a:lnTo>
                    <a:pt x="309" y="46"/>
                  </a:lnTo>
                  <a:lnTo>
                    <a:pt x="308" y="39"/>
                  </a:lnTo>
                  <a:lnTo>
                    <a:pt x="305" y="36"/>
                  </a:lnTo>
                  <a:lnTo>
                    <a:pt x="309" y="26"/>
                  </a:lnTo>
                  <a:lnTo>
                    <a:pt x="296" y="14"/>
                  </a:lnTo>
                  <a:lnTo>
                    <a:pt x="295" y="15"/>
                  </a:lnTo>
                  <a:lnTo>
                    <a:pt x="281" y="13"/>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80" name="Google Shape;2480;p74"/>
            <p:cNvSpPr/>
            <p:nvPr/>
          </p:nvSpPr>
          <p:spPr>
            <a:xfrm>
              <a:off x="13164673" y="6450513"/>
              <a:ext cx="1729819" cy="2169465"/>
            </a:xfrm>
            <a:custGeom>
              <a:pathLst>
                <a:path extrusionOk="0" h="2740" w="2187">
                  <a:moveTo>
                    <a:pt x="889" y="18"/>
                  </a:moveTo>
                  <a:cubicBezTo>
                    <a:pt x="840" y="79"/>
                    <a:pt x="840" y="79"/>
                    <a:pt x="840" y="79"/>
                  </a:cubicBezTo>
                  <a:cubicBezTo>
                    <a:pt x="802" y="84"/>
                    <a:pt x="802" y="84"/>
                    <a:pt x="802" y="84"/>
                  </a:cubicBezTo>
                  <a:cubicBezTo>
                    <a:pt x="715" y="65"/>
                    <a:pt x="715" y="65"/>
                    <a:pt x="715" y="65"/>
                  </a:cubicBezTo>
                  <a:cubicBezTo>
                    <a:pt x="687" y="101"/>
                    <a:pt x="687" y="101"/>
                    <a:pt x="687" y="101"/>
                  </a:cubicBezTo>
                  <a:cubicBezTo>
                    <a:pt x="671" y="145"/>
                    <a:pt x="671" y="145"/>
                    <a:pt x="671" y="145"/>
                  </a:cubicBezTo>
                  <a:cubicBezTo>
                    <a:pt x="617" y="145"/>
                    <a:pt x="617" y="145"/>
                    <a:pt x="617" y="145"/>
                  </a:cubicBezTo>
                  <a:cubicBezTo>
                    <a:pt x="636" y="225"/>
                    <a:pt x="636" y="225"/>
                    <a:pt x="636" y="225"/>
                  </a:cubicBezTo>
                  <a:cubicBezTo>
                    <a:pt x="636" y="293"/>
                    <a:pt x="636" y="293"/>
                    <a:pt x="636" y="293"/>
                  </a:cubicBezTo>
                  <a:cubicBezTo>
                    <a:pt x="598" y="293"/>
                    <a:pt x="598" y="293"/>
                    <a:pt x="598" y="293"/>
                  </a:cubicBezTo>
                  <a:cubicBezTo>
                    <a:pt x="488" y="317"/>
                    <a:pt x="488" y="317"/>
                    <a:pt x="488" y="317"/>
                  </a:cubicBezTo>
                  <a:cubicBezTo>
                    <a:pt x="413" y="332"/>
                    <a:pt x="413" y="332"/>
                    <a:pt x="413" y="332"/>
                  </a:cubicBezTo>
                  <a:cubicBezTo>
                    <a:pt x="354" y="385"/>
                    <a:pt x="354" y="385"/>
                    <a:pt x="354" y="385"/>
                  </a:cubicBezTo>
                  <a:cubicBezTo>
                    <a:pt x="307" y="425"/>
                    <a:pt x="307" y="425"/>
                    <a:pt x="307" y="425"/>
                  </a:cubicBezTo>
                  <a:cubicBezTo>
                    <a:pt x="310" y="422"/>
                    <a:pt x="310" y="422"/>
                    <a:pt x="310" y="422"/>
                  </a:cubicBezTo>
                  <a:cubicBezTo>
                    <a:pt x="381" y="480"/>
                    <a:pt x="381" y="480"/>
                    <a:pt x="381" y="480"/>
                  </a:cubicBezTo>
                  <a:cubicBezTo>
                    <a:pt x="357" y="533"/>
                    <a:pt x="357" y="533"/>
                    <a:pt x="357" y="533"/>
                  </a:cubicBezTo>
                  <a:cubicBezTo>
                    <a:pt x="372" y="548"/>
                    <a:pt x="372" y="548"/>
                    <a:pt x="372" y="548"/>
                  </a:cubicBezTo>
                  <a:cubicBezTo>
                    <a:pt x="381" y="584"/>
                    <a:pt x="381" y="584"/>
                    <a:pt x="381" y="584"/>
                  </a:cubicBezTo>
                  <a:cubicBezTo>
                    <a:pt x="450" y="548"/>
                    <a:pt x="450" y="548"/>
                    <a:pt x="450" y="548"/>
                  </a:cubicBezTo>
                  <a:cubicBezTo>
                    <a:pt x="447" y="637"/>
                    <a:pt x="447" y="637"/>
                    <a:pt x="447" y="637"/>
                  </a:cubicBezTo>
                  <a:cubicBezTo>
                    <a:pt x="491" y="637"/>
                    <a:pt x="491" y="637"/>
                    <a:pt x="491" y="637"/>
                  </a:cubicBezTo>
                  <a:cubicBezTo>
                    <a:pt x="488" y="715"/>
                    <a:pt x="488" y="715"/>
                    <a:pt x="488" y="715"/>
                  </a:cubicBezTo>
                  <a:cubicBezTo>
                    <a:pt x="518" y="754"/>
                    <a:pt x="518" y="754"/>
                    <a:pt x="518" y="754"/>
                  </a:cubicBezTo>
                  <a:cubicBezTo>
                    <a:pt x="536" y="783"/>
                    <a:pt x="536" y="783"/>
                    <a:pt x="536" y="783"/>
                  </a:cubicBezTo>
                  <a:cubicBezTo>
                    <a:pt x="542" y="825"/>
                    <a:pt x="542" y="825"/>
                    <a:pt x="542" y="825"/>
                  </a:cubicBezTo>
                  <a:cubicBezTo>
                    <a:pt x="578" y="899"/>
                    <a:pt x="578" y="899"/>
                    <a:pt x="578" y="899"/>
                  </a:cubicBezTo>
                  <a:cubicBezTo>
                    <a:pt x="578" y="962"/>
                    <a:pt x="578" y="962"/>
                    <a:pt x="578" y="962"/>
                  </a:cubicBezTo>
                  <a:cubicBezTo>
                    <a:pt x="578" y="1030"/>
                    <a:pt x="578" y="1030"/>
                    <a:pt x="578" y="1030"/>
                  </a:cubicBezTo>
                  <a:cubicBezTo>
                    <a:pt x="545" y="1093"/>
                    <a:pt x="545" y="1093"/>
                    <a:pt x="545" y="1093"/>
                  </a:cubicBezTo>
                  <a:cubicBezTo>
                    <a:pt x="506" y="1164"/>
                    <a:pt x="506" y="1164"/>
                    <a:pt x="506" y="1164"/>
                  </a:cubicBezTo>
                  <a:cubicBezTo>
                    <a:pt x="470" y="1197"/>
                    <a:pt x="470" y="1197"/>
                    <a:pt x="470" y="1197"/>
                  </a:cubicBezTo>
                  <a:cubicBezTo>
                    <a:pt x="444" y="1197"/>
                    <a:pt x="444" y="1197"/>
                    <a:pt x="444" y="1197"/>
                  </a:cubicBezTo>
                  <a:cubicBezTo>
                    <a:pt x="411" y="1197"/>
                    <a:pt x="411" y="1197"/>
                    <a:pt x="411" y="1197"/>
                  </a:cubicBezTo>
                  <a:cubicBezTo>
                    <a:pt x="393" y="1223"/>
                    <a:pt x="393" y="1223"/>
                    <a:pt x="393" y="1223"/>
                  </a:cubicBezTo>
                  <a:cubicBezTo>
                    <a:pt x="402" y="1259"/>
                    <a:pt x="402" y="1259"/>
                    <a:pt x="402" y="1259"/>
                  </a:cubicBezTo>
                  <a:cubicBezTo>
                    <a:pt x="423" y="1304"/>
                    <a:pt x="423" y="1304"/>
                    <a:pt x="423" y="1304"/>
                  </a:cubicBezTo>
                  <a:cubicBezTo>
                    <a:pt x="432" y="1343"/>
                    <a:pt x="432" y="1343"/>
                    <a:pt x="432" y="1343"/>
                  </a:cubicBezTo>
                  <a:cubicBezTo>
                    <a:pt x="470" y="1381"/>
                    <a:pt x="470" y="1381"/>
                    <a:pt x="470" y="1381"/>
                  </a:cubicBezTo>
                  <a:cubicBezTo>
                    <a:pt x="470" y="1438"/>
                    <a:pt x="470" y="1438"/>
                    <a:pt x="470" y="1438"/>
                  </a:cubicBezTo>
                  <a:cubicBezTo>
                    <a:pt x="453" y="1506"/>
                    <a:pt x="453" y="1506"/>
                    <a:pt x="453" y="1506"/>
                  </a:cubicBezTo>
                  <a:cubicBezTo>
                    <a:pt x="453" y="1539"/>
                    <a:pt x="453" y="1539"/>
                    <a:pt x="453" y="1539"/>
                  </a:cubicBezTo>
                  <a:cubicBezTo>
                    <a:pt x="453" y="1575"/>
                    <a:pt x="453" y="1575"/>
                    <a:pt x="453" y="1575"/>
                  </a:cubicBezTo>
                  <a:cubicBezTo>
                    <a:pt x="453" y="1608"/>
                    <a:pt x="453" y="1608"/>
                    <a:pt x="453" y="1608"/>
                  </a:cubicBezTo>
                  <a:cubicBezTo>
                    <a:pt x="435" y="1643"/>
                    <a:pt x="435" y="1643"/>
                    <a:pt x="435" y="1643"/>
                  </a:cubicBezTo>
                  <a:cubicBezTo>
                    <a:pt x="435" y="1694"/>
                    <a:pt x="435" y="1694"/>
                    <a:pt x="435" y="1694"/>
                  </a:cubicBezTo>
                  <a:cubicBezTo>
                    <a:pt x="393" y="1768"/>
                    <a:pt x="393" y="1768"/>
                    <a:pt x="393" y="1768"/>
                  </a:cubicBezTo>
                  <a:cubicBezTo>
                    <a:pt x="325" y="1747"/>
                    <a:pt x="325" y="1747"/>
                    <a:pt x="325" y="1747"/>
                  </a:cubicBezTo>
                  <a:cubicBezTo>
                    <a:pt x="325" y="1807"/>
                    <a:pt x="325" y="1807"/>
                    <a:pt x="325" y="1807"/>
                  </a:cubicBezTo>
                  <a:cubicBezTo>
                    <a:pt x="271" y="1852"/>
                    <a:pt x="271" y="1852"/>
                    <a:pt x="271" y="1852"/>
                  </a:cubicBezTo>
                  <a:cubicBezTo>
                    <a:pt x="170" y="1946"/>
                    <a:pt x="170" y="1946"/>
                    <a:pt x="170" y="1946"/>
                  </a:cubicBezTo>
                  <a:cubicBezTo>
                    <a:pt x="119" y="1946"/>
                    <a:pt x="119" y="1946"/>
                    <a:pt x="119" y="1946"/>
                  </a:cubicBezTo>
                  <a:cubicBezTo>
                    <a:pt x="89" y="1991"/>
                    <a:pt x="89" y="1991"/>
                    <a:pt x="89" y="1991"/>
                  </a:cubicBezTo>
                  <a:cubicBezTo>
                    <a:pt x="72" y="1991"/>
                    <a:pt x="72" y="1991"/>
                    <a:pt x="72" y="1991"/>
                  </a:cubicBezTo>
                  <a:cubicBezTo>
                    <a:pt x="72" y="2033"/>
                    <a:pt x="72" y="2033"/>
                    <a:pt x="72" y="2033"/>
                  </a:cubicBezTo>
                  <a:cubicBezTo>
                    <a:pt x="143" y="2081"/>
                    <a:pt x="143" y="2081"/>
                    <a:pt x="143" y="2081"/>
                  </a:cubicBezTo>
                  <a:cubicBezTo>
                    <a:pt x="143" y="2099"/>
                    <a:pt x="143" y="2099"/>
                    <a:pt x="143" y="2099"/>
                  </a:cubicBezTo>
                  <a:cubicBezTo>
                    <a:pt x="110" y="2134"/>
                    <a:pt x="110" y="2134"/>
                    <a:pt x="110" y="2134"/>
                  </a:cubicBezTo>
                  <a:cubicBezTo>
                    <a:pt x="48" y="2176"/>
                    <a:pt x="48" y="2176"/>
                    <a:pt x="48" y="2176"/>
                  </a:cubicBezTo>
                  <a:cubicBezTo>
                    <a:pt x="17" y="2206"/>
                    <a:pt x="17" y="2206"/>
                    <a:pt x="17" y="2206"/>
                  </a:cubicBezTo>
                  <a:cubicBezTo>
                    <a:pt x="34" y="2265"/>
                    <a:pt x="34" y="2265"/>
                    <a:pt x="34" y="2265"/>
                  </a:cubicBezTo>
                  <a:cubicBezTo>
                    <a:pt x="0" y="2289"/>
                    <a:pt x="0" y="2289"/>
                    <a:pt x="0" y="2289"/>
                  </a:cubicBezTo>
                  <a:cubicBezTo>
                    <a:pt x="12" y="2321"/>
                    <a:pt x="12" y="2321"/>
                    <a:pt x="12" y="2321"/>
                  </a:cubicBezTo>
                  <a:cubicBezTo>
                    <a:pt x="7" y="2400"/>
                    <a:pt x="7" y="2400"/>
                    <a:pt x="7" y="2400"/>
                  </a:cubicBezTo>
                  <a:cubicBezTo>
                    <a:pt x="12" y="2421"/>
                    <a:pt x="12" y="2421"/>
                    <a:pt x="12" y="2421"/>
                  </a:cubicBezTo>
                  <a:cubicBezTo>
                    <a:pt x="53" y="2452"/>
                    <a:pt x="53" y="2452"/>
                    <a:pt x="53" y="2452"/>
                  </a:cubicBezTo>
                  <a:cubicBezTo>
                    <a:pt x="84" y="2489"/>
                    <a:pt x="84" y="2489"/>
                    <a:pt x="84" y="2489"/>
                  </a:cubicBezTo>
                  <a:cubicBezTo>
                    <a:pt x="66" y="2524"/>
                    <a:pt x="66" y="2524"/>
                    <a:pt x="66" y="2524"/>
                  </a:cubicBezTo>
                  <a:cubicBezTo>
                    <a:pt x="34" y="2560"/>
                    <a:pt x="34" y="2560"/>
                    <a:pt x="34" y="2560"/>
                  </a:cubicBezTo>
                  <a:cubicBezTo>
                    <a:pt x="16" y="2581"/>
                    <a:pt x="16" y="2581"/>
                    <a:pt x="16" y="2581"/>
                  </a:cubicBezTo>
                  <a:cubicBezTo>
                    <a:pt x="34" y="2641"/>
                    <a:pt x="34" y="2641"/>
                    <a:pt x="34" y="2641"/>
                  </a:cubicBezTo>
                  <a:cubicBezTo>
                    <a:pt x="66" y="2707"/>
                    <a:pt x="66" y="2707"/>
                    <a:pt x="66" y="2707"/>
                  </a:cubicBezTo>
                  <a:cubicBezTo>
                    <a:pt x="84" y="2723"/>
                    <a:pt x="84" y="2723"/>
                    <a:pt x="84" y="2723"/>
                  </a:cubicBezTo>
                  <a:cubicBezTo>
                    <a:pt x="96" y="2740"/>
                    <a:pt x="96" y="2740"/>
                    <a:pt x="96" y="2740"/>
                  </a:cubicBezTo>
                  <a:cubicBezTo>
                    <a:pt x="136" y="2735"/>
                    <a:pt x="136" y="2735"/>
                    <a:pt x="136" y="2735"/>
                  </a:cubicBezTo>
                  <a:cubicBezTo>
                    <a:pt x="174" y="2722"/>
                    <a:pt x="174" y="2722"/>
                    <a:pt x="174" y="2722"/>
                  </a:cubicBezTo>
                  <a:cubicBezTo>
                    <a:pt x="253" y="2713"/>
                    <a:pt x="253" y="2713"/>
                    <a:pt x="253" y="2713"/>
                  </a:cubicBezTo>
                  <a:cubicBezTo>
                    <a:pt x="340" y="2703"/>
                    <a:pt x="340" y="2703"/>
                    <a:pt x="340" y="2703"/>
                  </a:cubicBezTo>
                  <a:cubicBezTo>
                    <a:pt x="374" y="2697"/>
                    <a:pt x="374" y="2697"/>
                    <a:pt x="374" y="2697"/>
                  </a:cubicBezTo>
                  <a:cubicBezTo>
                    <a:pt x="404" y="2642"/>
                    <a:pt x="404" y="2642"/>
                    <a:pt x="404" y="2642"/>
                  </a:cubicBezTo>
                  <a:cubicBezTo>
                    <a:pt x="434" y="2605"/>
                    <a:pt x="434" y="2605"/>
                    <a:pt x="434" y="2605"/>
                  </a:cubicBezTo>
                  <a:cubicBezTo>
                    <a:pt x="465" y="2552"/>
                    <a:pt x="465" y="2552"/>
                    <a:pt x="465" y="2552"/>
                  </a:cubicBezTo>
                  <a:cubicBezTo>
                    <a:pt x="503" y="2494"/>
                    <a:pt x="503" y="2494"/>
                    <a:pt x="503" y="2494"/>
                  </a:cubicBezTo>
                  <a:cubicBezTo>
                    <a:pt x="529" y="2460"/>
                    <a:pt x="529" y="2460"/>
                    <a:pt x="529" y="2460"/>
                  </a:cubicBezTo>
                  <a:cubicBezTo>
                    <a:pt x="545" y="2428"/>
                    <a:pt x="545" y="2428"/>
                    <a:pt x="545" y="2428"/>
                  </a:cubicBezTo>
                  <a:cubicBezTo>
                    <a:pt x="577" y="2411"/>
                    <a:pt x="577" y="2411"/>
                    <a:pt x="577" y="2411"/>
                  </a:cubicBezTo>
                  <a:cubicBezTo>
                    <a:pt x="599" y="2368"/>
                    <a:pt x="599" y="2368"/>
                    <a:pt x="599" y="2368"/>
                  </a:cubicBezTo>
                  <a:cubicBezTo>
                    <a:pt x="662" y="2460"/>
                    <a:pt x="662" y="2460"/>
                    <a:pt x="662" y="2460"/>
                  </a:cubicBezTo>
                  <a:cubicBezTo>
                    <a:pt x="709" y="2466"/>
                    <a:pt x="709" y="2466"/>
                    <a:pt x="709" y="2466"/>
                  </a:cubicBezTo>
                  <a:cubicBezTo>
                    <a:pt x="709" y="2543"/>
                    <a:pt x="709" y="2543"/>
                    <a:pt x="709" y="2543"/>
                  </a:cubicBezTo>
                  <a:cubicBezTo>
                    <a:pt x="727" y="2567"/>
                    <a:pt x="727" y="2567"/>
                    <a:pt x="727" y="2567"/>
                  </a:cubicBezTo>
                  <a:cubicBezTo>
                    <a:pt x="761" y="2583"/>
                    <a:pt x="761" y="2583"/>
                    <a:pt x="761" y="2583"/>
                  </a:cubicBezTo>
                  <a:cubicBezTo>
                    <a:pt x="779" y="2643"/>
                    <a:pt x="779" y="2643"/>
                    <a:pt x="779" y="2643"/>
                  </a:cubicBezTo>
                  <a:cubicBezTo>
                    <a:pt x="805" y="2696"/>
                    <a:pt x="805" y="2696"/>
                    <a:pt x="805" y="2696"/>
                  </a:cubicBezTo>
                  <a:cubicBezTo>
                    <a:pt x="816" y="2715"/>
                    <a:pt x="816" y="2715"/>
                    <a:pt x="816" y="2715"/>
                  </a:cubicBezTo>
                  <a:cubicBezTo>
                    <a:pt x="816" y="2691"/>
                    <a:pt x="816" y="2691"/>
                    <a:pt x="816" y="2691"/>
                  </a:cubicBezTo>
                  <a:cubicBezTo>
                    <a:pt x="850" y="2668"/>
                    <a:pt x="850" y="2668"/>
                    <a:pt x="850" y="2668"/>
                  </a:cubicBezTo>
                  <a:cubicBezTo>
                    <a:pt x="859" y="2618"/>
                    <a:pt x="859" y="2618"/>
                    <a:pt x="859" y="2618"/>
                  </a:cubicBezTo>
                  <a:cubicBezTo>
                    <a:pt x="887" y="2566"/>
                    <a:pt x="887" y="2566"/>
                    <a:pt x="887" y="2566"/>
                  </a:cubicBezTo>
                  <a:cubicBezTo>
                    <a:pt x="902" y="2537"/>
                    <a:pt x="902" y="2537"/>
                    <a:pt x="902" y="2537"/>
                  </a:cubicBezTo>
                  <a:cubicBezTo>
                    <a:pt x="918" y="2479"/>
                    <a:pt x="918" y="2479"/>
                    <a:pt x="918" y="2479"/>
                  </a:cubicBezTo>
                  <a:cubicBezTo>
                    <a:pt x="954" y="2452"/>
                    <a:pt x="954" y="2452"/>
                    <a:pt x="954" y="2452"/>
                  </a:cubicBezTo>
                  <a:cubicBezTo>
                    <a:pt x="972" y="2420"/>
                    <a:pt x="972" y="2420"/>
                    <a:pt x="972" y="2420"/>
                  </a:cubicBezTo>
                  <a:cubicBezTo>
                    <a:pt x="1015" y="2420"/>
                    <a:pt x="1015" y="2420"/>
                    <a:pt x="1015" y="2420"/>
                  </a:cubicBezTo>
                  <a:cubicBezTo>
                    <a:pt x="1039" y="2412"/>
                    <a:pt x="1039" y="2412"/>
                    <a:pt x="1039" y="2412"/>
                  </a:cubicBezTo>
                  <a:cubicBezTo>
                    <a:pt x="1051" y="2382"/>
                    <a:pt x="1051" y="2382"/>
                    <a:pt x="1051" y="2382"/>
                  </a:cubicBezTo>
                  <a:cubicBezTo>
                    <a:pt x="1079" y="2363"/>
                    <a:pt x="1079" y="2363"/>
                    <a:pt x="1079" y="2363"/>
                  </a:cubicBezTo>
                  <a:cubicBezTo>
                    <a:pt x="1171" y="2358"/>
                    <a:pt x="1171" y="2358"/>
                    <a:pt x="1171" y="2358"/>
                  </a:cubicBezTo>
                  <a:cubicBezTo>
                    <a:pt x="1185" y="2366"/>
                    <a:pt x="1185" y="2366"/>
                    <a:pt x="1185" y="2366"/>
                  </a:cubicBezTo>
                  <a:cubicBezTo>
                    <a:pt x="1220" y="2420"/>
                    <a:pt x="1220" y="2420"/>
                    <a:pt x="1220" y="2420"/>
                  </a:cubicBezTo>
                  <a:cubicBezTo>
                    <a:pt x="1256" y="2491"/>
                    <a:pt x="1256" y="2491"/>
                    <a:pt x="1256" y="2491"/>
                  </a:cubicBezTo>
                  <a:cubicBezTo>
                    <a:pt x="1280" y="2528"/>
                    <a:pt x="1280" y="2528"/>
                    <a:pt x="1280" y="2528"/>
                  </a:cubicBezTo>
                  <a:cubicBezTo>
                    <a:pt x="1317" y="2527"/>
                    <a:pt x="1317" y="2527"/>
                    <a:pt x="1317" y="2527"/>
                  </a:cubicBezTo>
                  <a:cubicBezTo>
                    <a:pt x="1360" y="2515"/>
                    <a:pt x="1360" y="2515"/>
                    <a:pt x="1360" y="2515"/>
                  </a:cubicBezTo>
                  <a:cubicBezTo>
                    <a:pt x="1396" y="2505"/>
                    <a:pt x="1396" y="2505"/>
                    <a:pt x="1396" y="2505"/>
                  </a:cubicBezTo>
                  <a:cubicBezTo>
                    <a:pt x="1408" y="2473"/>
                    <a:pt x="1408" y="2473"/>
                    <a:pt x="1408" y="2473"/>
                  </a:cubicBezTo>
                  <a:cubicBezTo>
                    <a:pt x="1434" y="2472"/>
                    <a:pt x="1434" y="2472"/>
                    <a:pt x="1434" y="2472"/>
                  </a:cubicBezTo>
                  <a:cubicBezTo>
                    <a:pt x="1470" y="2501"/>
                    <a:pt x="1470" y="2501"/>
                    <a:pt x="1470" y="2501"/>
                  </a:cubicBezTo>
                  <a:cubicBezTo>
                    <a:pt x="1499" y="2532"/>
                    <a:pt x="1499" y="2532"/>
                    <a:pt x="1499" y="2532"/>
                  </a:cubicBezTo>
                  <a:cubicBezTo>
                    <a:pt x="1561" y="2590"/>
                    <a:pt x="1561" y="2590"/>
                    <a:pt x="1561" y="2590"/>
                  </a:cubicBezTo>
                  <a:cubicBezTo>
                    <a:pt x="1591" y="2626"/>
                    <a:pt x="1591" y="2626"/>
                    <a:pt x="1591" y="2626"/>
                  </a:cubicBezTo>
                  <a:cubicBezTo>
                    <a:pt x="1599" y="2643"/>
                    <a:pt x="1599" y="2643"/>
                    <a:pt x="1599" y="2643"/>
                  </a:cubicBezTo>
                  <a:cubicBezTo>
                    <a:pt x="1630" y="2602"/>
                    <a:pt x="1630" y="2602"/>
                    <a:pt x="1630" y="2602"/>
                  </a:cubicBezTo>
                  <a:cubicBezTo>
                    <a:pt x="1657" y="2568"/>
                    <a:pt x="1657" y="2568"/>
                    <a:pt x="1657" y="2568"/>
                  </a:cubicBezTo>
                  <a:cubicBezTo>
                    <a:pt x="1691" y="2548"/>
                    <a:pt x="1691" y="2548"/>
                    <a:pt x="1691" y="2548"/>
                  </a:cubicBezTo>
                  <a:cubicBezTo>
                    <a:pt x="1726" y="2520"/>
                    <a:pt x="1726" y="2520"/>
                    <a:pt x="1726" y="2520"/>
                  </a:cubicBezTo>
                  <a:cubicBezTo>
                    <a:pt x="1772" y="2507"/>
                    <a:pt x="1772" y="2507"/>
                    <a:pt x="1772" y="2507"/>
                  </a:cubicBezTo>
                  <a:cubicBezTo>
                    <a:pt x="1847" y="2494"/>
                    <a:pt x="1847" y="2494"/>
                    <a:pt x="1847" y="2494"/>
                  </a:cubicBezTo>
                  <a:cubicBezTo>
                    <a:pt x="1862" y="2486"/>
                    <a:pt x="1862" y="2486"/>
                    <a:pt x="1862" y="2486"/>
                  </a:cubicBezTo>
                  <a:cubicBezTo>
                    <a:pt x="1921" y="2411"/>
                    <a:pt x="1921" y="2411"/>
                    <a:pt x="1921" y="2411"/>
                  </a:cubicBezTo>
                  <a:cubicBezTo>
                    <a:pt x="1951" y="2411"/>
                    <a:pt x="1951" y="2411"/>
                    <a:pt x="1951" y="2411"/>
                  </a:cubicBezTo>
                  <a:cubicBezTo>
                    <a:pt x="1986" y="2385"/>
                    <a:pt x="1986" y="2385"/>
                    <a:pt x="1986" y="2385"/>
                  </a:cubicBezTo>
                  <a:cubicBezTo>
                    <a:pt x="2008" y="2342"/>
                    <a:pt x="2008" y="2342"/>
                    <a:pt x="2008" y="2342"/>
                  </a:cubicBezTo>
                  <a:cubicBezTo>
                    <a:pt x="2016" y="2263"/>
                    <a:pt x="2016" y="2263"/>
                    <a:pt x="2016" y="2263"/>
                  </a:cubicBezTo>
                  <a:cubicBezTo>
                    <a:pt x="2021" y="2231"/>
                    <a:pt x="2021" y="2231"/>
                    <a:pt x="2021" y="2231"/>
                  </a:cubicBezTo>
                  <a:cubicBezTo>
                    <a:pt x="2046" y="2219"/>
                    <a:pt x="2046" y="2219"/>
                    <a:pt x="2046" y="2219"/>
                  </a:cubicBezTo>
                  <a:cubicBezTo>
                    <a:pt x="2042" y="2199"/>
                    <a:pt x="2042" y="2199"/>
                    <a:pt x="2042" y="2199"/>
                  </a:cubicBezTo>
                  <a:cubicBezTo>
                    <a:pt x="2008" y="2179"/>
                    <a:pt x="2008" y="2179"/>
                    <a:pt x="2008" y="2179"/>
                  </a:cubicBezTo>
                  <a:cubicBezTo>
                    <a:pt x="2003" y="2156"/>
                    <a:pt x="2003" y="2156"/>
                    <a:pt x="2003" y="2156"/>
                  </a:cubicBezTo>
                  <a:cubicBezTo>
                    <a:pt x="2003" y="2156"/>
                    <a:pt x="2022" y="2143"/>
                    <a:pt x="2027" y="2143"/>
                  </a:cubicBezTo>
                  <a:cubicBezTo>
                    <a:pt x="2032" y="2143"/>
                    <a:pt x="2086" y="2133"/>
                    <a:pt x="2088" y="2133"/>
                  </a:cubicBezTo>
                  <a:cubicBezTo>
                    <a:pt x="2090" y="2133"/>
                    <a:pt x="2145" y="2139"/>
                    <a:pt x="2145" y="2139"/>
                  </a:cubicBezTo>
                  <a:cubicBezTo>
                    <a:pt x="2173" y="2076"/>
                    <a:pt x="2173" y="2076"/>
                    <a:pt x="2173" y="2076"/>
                  </a:cubicBezTo>
                  <a:cubicBezTo>
                    <a:pt x="2173" y="2052"/>
                    <a:pt x="2173" y="2052"/>
                    <a:pt x="2173" y="2052"/>
                  </a:cubicBezTo>
                  <a:cubicBezTo>
                    <a:pt x="2187" y="2017"/>
                    <a:pt x="2187" y="2017"/>
                    <a:pt x="2187" y="2017"/>
                  </a:cubicBezTo>
                  <a:cubicBezTo>
                    <a:pt x="2183" y="1985"/>
                    <a:pt x="2183" y="1985"/>
                    <a:pt x="2183" y="1985"/>
                  </a:cubicBezTo>
                  <a:cubicBezTo>
                    <a:pt x="2159" y="1962"/>
                    <a:pt x="2159" y="1962"/>
                    <a:pt x="2159" y="1962"/>
                  </a:cubicBezTo>
                  <a:cubicBezTo>
                    <a:pt x="2132" y="1973"/>
                    <a:pt x="2132" y="1973"/>
                    <a:pt x="2132" y="1973"/>
                  </a:cubicBezTo>
                  <a:cubicBezTo>
                    <a:pt x="2114" y="1985"/>
                    <a:pt x="2114" y="1985"/>
                    <a:pt x="2114" y="1985"/>
                  </a:cubicBezTo>
                  <a:cubicBezTo>
                    <a:pt x="2086" y="2002"/>
                    <a:pt x="2086" y="2002"/>
                    <a:pt x="2086" y="2002"/>
                  </a:cubicBezTo>
                  <a:cubicBezTo>
                    <a:pt x="2057" y="1988"/>
                    <a:pt x="2057" y="1988"/>
                    <a:pt x="2057" y="1988"/>
                  </a:cubicBezTo>
                  <a:cubicBezTo>
                    <a:pt x="2035" y="1977"/>
                    <a:pt x="2035" y="1977"/>
                    <a:pt x="2035" y="1977"/>
                  </a:cubicBezTo>
                  <a:cubicBezTo>
                    <a:pt x="2021" y="1952"/>
                    <a:pt x="2021" y="1952"/>
                    <a:pt x="2021" y="1952"/>
                  </a:cubicBezTo>
                  <a:cubicBezTo>
                    <a:pt x="2006" y="1923"/>
                    <a:pt x="2006" y="1923"/>
                    <a:pt x="2006" y="1923"/>
                  </a:cubicBezTo>
                  <a:cubicBezTo>
                    <a:pt x="2011" y="1902"/>
                    <a:pt x="2011" y="1902"/>
                    <a:pt x="2011" y="1902"/>
                  </a:cubicBezTo>
                  <a:cubicBezTo>
                    <a:pt x="2026" y="1880"/>
                    <a:pt x="2026" y="1880"/>
                    <a:pt x="2026" y="1880"/>
                  </a:cubicBezTo>
                  <a:cubicBezTo>
                    <a:pt x="2032" y="1860"/>
                    <a:pt x="2032" y="1860"/>
                    <a:pt x="2032" y="1860"/>
                  </a:cubicBezTo>
                  <a:cubicBezTo>
                    <a:pt x="2000" y="1837"/>
                    <a:pt x="2000" y="1837"/>
                    <a:pt x="2000" y="1837"/>
                  </a:cubicBezTo>
                  <a:cubicBezTo>
                    <a:pt x="1954" y="1823"/>
                    <a:pt x="1954" y="1823"/>
                    <a:pt x="1954" y="1823"/>
                  </a:cubicBezTo>
                  <a:cubicBezTo>
                    <a:pt x="1893" y="1834"/>
                    <a:pt x="1893" y="1834"/>
                    <a:pt x="1893" y="1834"/>
                  </a:cubicBezTo>
                  <a:cubicBezTo>
                    <a:pt x="1866" y="1857"/>
                    <a:pt x="1866" y="1857"/>
                    <a:pt x="1866" y="1857"/>
                  </a:cubicBezTo>
                  <a:cubicBezTo>
                    <a:pt x="1831" y="1883"/>
                    <a:pt x="1831" y="1883"/>
                    <a:pt x="1831" y="1883"/>
                  </a:cubicBezTo>
                  <a:cubicBezTo>
                    <a:pt x="1818" y="1902"/>
                    <a:pt x="1818" y="1902"/>
                    <a:pt x="1818" y="1902"/>
                  </a:cubicBezTo>
                  <a:cubicBezTo>
                    <a:pt x="1779" y="1900"/>
                    <a:pt x="1779" y="1900"/>
                    <a:pt x="1779" y="1900"/>
                  </a:cubicBezTo>
                  <a:cubicBezTo>
                    <a:pt x="1755" y="1889"/>
                    <a:pt x="1755" y="1889"/>
                    <a:pt x="1755" y="1889"/>
                  </a:cubicBezTo>
                  <a:cubicBezTo>
                    <a:pt x="1736" y="1875"/>
                    <a:pt x="1736" y="1875"/>
                    <a:pt x="1736" y="1875"/>
                  </a:cubicBezTo>
                  <a:cubicBezTo>
                    <a:pt x="1725" y="1835"/>
                    <a:pt x="1725" y="1835"/>
                    <a:pt x="1725" y="1835"/>
                  </a:cubicBezTo>
                  <a:cubicBezTo>
                    <a:pt x="1711" y="1864"/>
                    <a:pt x="1711" y="1864"/>
                    <a:pt x="1711" y="1864"/>
                  </a:cubicBezTo>
                  <a:cubicBezTo>
                    <a:pt x="1678" y="1869"/>
                    <a:pt x="1678" y="1869"/>
                    <a:pt x="1678" y="1869"/>
                  </a:cubicBezTo>
                  <a:cubicBezTo>
                    <a:pt x="1661" y="1860"/>
                    <a:pt x="1661" y="1860"/>
                    <a:pt x="1661" y="1860"/>
                  </a:cubicBezTo>
                  <a:cubicBezTo>
                    <a:pt x="1650" y="1830"/>
                    <a:pt x="1650" y="1830"/>
                    <a:pt x="1650" y="1830"/>
                  </a:cubicBezTo>
                  <a:cubicBezTo>
                    <a:pt x="1650" y="1818"/>
                    <a:pt x="1650" y="1818"/>
                    <a:pt x="1650" y="1818"/>
                  </a:cubicBezTo>
                  <a:cubicBezTo>
                    <a:pt x="1667" y="1794"/>
                    <a:pt x="1667" y="1794"/>
                    <a:pt x="1667" y="1794"/>
                  </a:cubicBezTo>
                  <a:cubicBezTo>
                    <a:pt x="1684" y="1772"/>
                    <a:pt x="1684" y="1772"/>
                    <a:pt x="1684" y="1772"/>
                  </a:cubicBezTo>
                  <a:cubicBezTo>
                    <a:pt x="1716" y="1762"/>
                    <a:pt x="1716" y="1762"/>
                    <a:pt x="1716" y="1762"/>
                  </a:cubicBezTo>
                  <a:cubicBezTo>
                    <a:pt x="1730" y="1749"/>
                    <a:pt x="1730" y="1749"/>
                    <a:pt x="1730" y="1749"/>
                  </a:cubicBezTo>
                  <a:cubicBezTo>
                    <a:pt x="1741" y="1735"/>
                    <a:pt x="1741" y="1735"/>
                    <a:pt x="1741" y="1735"/>
                  </a:cubicBezTo>
                  <a:cubicBezTo>
                    <a:pt x="1724" y="1676"/>
                    <a:pt x="1724" y="1676"/>
                    <a:pt x="1724" y="1676"/>
                  </a:cubicBezTo>
                  <a:cubicBezTo>
                    <a:pt x="1685" y="1612"/>
                    <a:pt x="1685" y="1612"/>
                    <a:pt x="1685" y="1612"/>
                  </a:cubicBezTo>
                  <a:cubicBezTo>
                    <a:pt x="1657" y="1576"/>
                    <a:pt x="1657" y="1576"/>
                    <a:pt x="1657" y="1576"/>
                  </a:cubicBezTo>
                  <a:cubicBezTo>
                    <a:pt x="1631" y="1541"/>
                    <a:pt x="1631" y="1541"/>
                    <a:pt x="1631" y="1541"/>
                  </a:cubicBezTo>
                  <a:cubicBezTo>
                    <a:pt x="1605" y="1492"/>
                    <a:pt x="1605" y="1492"/>
                    <a:pt x="1605" y="1492"/>
                  </a:cubicBezTo>
                  <a:cubicBezTo>
                    <a:pt x="1572" y="1466"/>
                    <a:pt x="1572" y="1466"/>
                    <a:pt x="1572" y="1466"/>
                  </a:cubicBezTo>
                  <a:cubicBezTo>
                    <a:pt x="1538" y="1409"/>
                    <a:pt x="1538" y="1409"/>
                    <a:pt x="1538" y="1409"/>
                  </a:cubicBezTo>
                  <a:cubicBezTo>
                    <a:pt x="1527" y="1363"/>
                    <a:pt x="1527" y="1363"/>
                    <a:pt x="1527" y="1363"/>
                  </a:cubicBezTo>
                  <a:cubicBezTo>
                    <a:pt x="1503" y="1351"/>
                    <a:pt x="1503" y="1351"/>
                    <a:pt x="1503" y="1351"/>
                  </a:cubicBezTo>
                  <a:cubicBezTo>
                    <a:pt x="1503" y="1314"/>
                    <a:pt x="1503" y="1314"/>
                    <a:pt x="1503" y="1314"/>
                  </a:cubicBezTo>
                  <a:cubicBezTo>
                    <a:pt x="1503" y="1260"/>
                    <a:pt x="1503" y="1260"/>
                    <a:pt x="1503" y="1260"/>
                  </a:cubicBezTo>
                  <a:cubicBezTo>
                    <a:pt x="1503" y="1222"/>
                    <a:pt x="1503" y="1222"/>
                    <a:pt x="1503" y="1222"/>
                  </a:cubicBezTo>
                  <a:cubicBezTo>
                    <a:pt x="1526" y="1198"/>
                    <a:pt x="1526" y="1198"/>
                    <a:pt x="1526" y="1198"/>
                  </a:cubicBezTo>
                  <a:cubicBezTo>
                    <a:pt x="1531" y="1190"/>
                    <a:pt x="1531" y="1190"/>
                    <a:pt x="1531" y="1190"/>
                  </a:cubicBezTo>
                  <a:cubicBezTo>
                    <a:pt x="1517" y="1170"/>
                    <a:pt x="1517" y="1170"/>
                    <a:pt x="1517" y="1170"/>
                  </a:cubicBezTo>
                  <a:cubicBezTo>
                    <a:pt x="1492" y="1145"/>
                    <a:pt x="1492" y="1145"/>
                    <a:pt x="1492" y="1145"/>
                  </a:cubicBezTo>
                  <a:cubicBezTo>
                    <a:pt x="1492" y="1106"/>
                    <a:pt x="1492" y="1106"/>
                    <a:pt x="1492" y="1106"/>
                  </a:cubicBezTo>
                  <a:cubicBezTo>
                    <a:pt x="1524" y="1098"/>
                    <a:pt x="1524" y="1098"/>
                    <a:pt x="1524" y="1098"/>
                  </a:cubicBezTo>
                  <a:cubicBezTo>
                    <a:pt x="1579" y="1081"/>
                    <a:pt x="1579" y="1081"/>
                    <a:pt x="1579" y="1081"/>
                  </a:cubicBezTo>
                  <a:cubicBezTo>
                    <a:pt x="1597" y="1061"/>
                    <a:pt x="1597" y="1061"/>
                    <a:pt x="1597" y="1061"/>
                  </a:cubicBezTo>
                  <a:cubicBezTo>
                    <a:pt x="1616" y="1053"/>
                    <a:pt x="1616" y="1053"/>
                    <a:pt x="1616" y="1053"/>
                  </a:cubicBezTo>
                  <a:cubicBezTo>
                    <a:pt x="1610" y="1010"/>
                    <a:pt x="1610" y="1010"/>
                    <a:pt x="1610" y="1010"/>
                  </a:cubicBezTo>
                  <a:cubicBezTo>
                    <a:pt x="1588" y="969"/>
                    <a:pt x="1588" y="969"/>
                    <a:pt x="1588" y="969"/>
                  </a:cubicBezTo>
                  <a:cubicBezTo>
                    <a:pt x="1574" y="877"/>
                    <a:pt x="1574" y="877"/>
                    <a:pt x="1574" y="877"/>
                  </a:cubicBezTo>
                  <a:cubicBezTo>
                    <a:pt x="1562" y="819"/>
                    <a:pt x="1562" y="819"/>
                    <a:pt x="1562" y="819"/>
                  </a:cubicBezTo>
                  <a:cubicBezTo>
                    <a:pt x="1568" y="760"/>
                    <a:pt x="1568" y="760"/>
                    <a:pt x="1568" y="760"/>
                  </a:cubicBezTo>
                  <a:cubicBezTo>
                    <a:pt x="1575" y="739"/>
                    <a:pt x="1575" y="739"/>
                    <a:pt x="1575" y="739"/>
                  </a:cubicBezTo>
                  <a:cubicBezTo>
                    <a:pt x="1603" y="728"/>
                    <a:pt x="1603" y="728"/>
                    <a:pt x="1603" y="728"/>
                  </a:cubicBezTo>
                  <a:cubicBezTo>
                    <a:pt x="1646" y="713"/>
                    <a:pt x="1646" y="713"/>
                    <a:pt x="1646" y="713"/>
                  </a:cubicBezTo>
                  <a:cubicBezTo>
                    <a:pt x="1683" y="696"/>
                    <a:pt x="1683" y="696"/>
                    <a:pt x="1683" y="696"/>
                  </a:cubicBezTo>
                  <a:cubicBezTo>
                    <a:pt x="1683" y="696"/>
                    <a:pt x="1689" y="688"/>
                    <a:pt x="1693" y="696"/>
                  </a:cubicBezTo>
                  <a:cubicBezTo>
                    <a:pt x="1697" y="703"/>
                    <a:pt x="1707" y="731"/>
                    <a:pt x="1711" y="740"/>
                  </a:cubicBezTo>
                  <a:cubicBezTo>
                    <a:pt x="1714" y="750"/>
                    <a:pt x="1721" y="760"/>
                    <a:pt x="1724" y="765"/>
                  </a:cubicBezTo>
                  <a:cubicBezTo>
                    <a:pt x="1727" y="769"/>
                    <a:pt x="1730" y="769"/>
                    <a:pt x="1733" y="770"/>
                  </a:cubicBezTo>
                  <a:cubicBezTo>
                    <a:pt x="1736" y="771"/>
                    <a:pt x="1805" y="801"/>
                    <a:pt x="1805" y="801"/>
                  </a:cubicBezTo>
                  <a:cubicBezTo>
                    <a:pt x="1805" y="801"/>
                    <a:pt x="1848" y="787"/>
                    <a:pt x="1851" y="785"/>
                  </a:cubicBezTo>
                  <a:cubicBezTo>
                    <a:pt x="1815" y="753"/>
                    <a:pt x="1815" y="753"/>
                    <a:pt x="1815" y="753"/>
                  </a:cubicBezTo>
                  <a:cubicBezTo>
                    <a:pt x="1815" y="684"/>
                    <a:pt x="1815" y="684"/>
                    <a:pt x="1815" y="684"/>
                  </a:cubicBezTo>
                  <a:cubicBezTo>
                    <a:pt x="1833" y="648"/>
                    <a:pt x="1833" y="648"/>
                    <a:pt x="1833" y="648"/>
                  </a:cubicBezTo>
                  <a:cubicBezTo>
                    <a:pt x="1815" y="583"/>
                    <a:pt x="1815" y="583"/>
                    <a:pt x="1815" y="583"/>
                  </a:cubicBezTo>
                  <a:cubicBezTo>
                    <a:pt x="1788" y="530"/>
                    <a:pt x="1788" y="530"/>
                    <a:pt x="1788" y="530"/>
                  </a:cubicBezTo>
                  <a:cubicBezTo>
                    <a:pt x="1788" y="497"/>
                    <a:pt x="1788" y="497"/>
                    <a:pt x="1788" y="497"/>
                  </a:cubicBezTo>
                  <a:cubicBezTo>
                    <a:pt x="1801" y="437"/>
                    <a:pt x="1801" y="437"/>
                    <a:pt x="1801" y="437"/>
                  </a:cubicBezTo>
                  <a:cubicBezTo>
                    <a:pt x="1788" y="406"/>
                    <a:pt x="1788" y="406"/>
                    <a:pt x="1788" y="406"/>
                  </a:cubicBezTo>
                  <a:cubicBezTo>
                    <a:pt x="1735" y="406"/>
                    <a:pt x="1735" y="406"/>
                    <a:pt x="1735" y="406"/>
                  </a:cubicBezTo>
                  <a:cubicBezTo>
                    <a:pt x="1716" y="390"/>
                    <a:pt x="1716" y="390"/>
                    <a:pt x="1716" y="390"/>
                  </a:cubicBezTo>
                  <a:cubicBezTo>
                    <a:pt x="1644" y="347"/>
                    <a:pt x="1644" y="347"/>
                    <a:pt x="1644" y="347"/>
                  </a:cubicBezTo>
                  <a:cubicBezTo>
                    <a:pt x="1617" y="332"/>
                    <a:pt x="1617" y="332"/>
                    <a:pt x="1617" y="332"/>
                  </a:cubicBezTo>
                  <a:cubicBezTo>
                    <a:pt x="1603" y="261"/>
                    <a:pt x="1603" y="261"/>
                    <a:pt x="1603" y="261"/>
                  </a:cubicBezTo>
                  <a:cubicBezTo>
                    <a:pt x="1603" y="200"/>
                    <a:pt x="1603" y="200"/>
                    <a:pt x="1603" y="200"/>
                  </a:cubicBezTo>
                  <a:cubicBezTo>
                    <a:pt x="1567" y="148"/>
                    <a:pt x="1567" y="148"/>
                    <a:pt x="1567" y="148"/>
                  </a:cubicBezTo>
                  <a:cubicBezTo>
                    <a:pt x="1518" y="109"/>
                    <a:pt x="1518" y="109"/>
                    <a:pt x="1518" y="109"/>
                  </a:cubicBezTo>
                  <a:cubicBezTo>
                    <a:pt x="1492" y="95"/>
                    <a:pt x="1492" y="95"/>
                    <a:pt x="1492" y="95"/>
                  </a:cubicBezTo>
                  <a:cubicBezTo>
                    <a:pt x="1408" y="148"/>
                    <a:pt x="1408" y="148"/>
                    <a:pt x="1408" y="148"/>
                  </a:cubicBezTo>
                  <a:cubicBezTo>
                    <a:pt x="1336" y="181"/>
                    <a:pt x="1336" y="181"/>
                    <a:pt x="1336" y="181"/>
                  </a:cubicBezTo>
                  <a:cubicBezTo>
                    <a:pt x="1298" y="145"/>
                    <a:pt x="1298" y="145"/>
                    <a:pt x="1298" y="145"/>
                  </a:cubicBezTo>
                  <a:cubicBezTo>
                    <a:pt x="1232" y="156"/>
                    <a:pt x="1232" y="156"/>
                    <a:pt x="1232" y="156"/>
                  </a:cubicBezTo>
                  <a:cubicBezTo>
                    <a:pt x="1193" y="134"/>
                    <a:pt x="1193" y="134"/>
                    <a:pt x="1193" y="134"/>
                  </a:cubicBezTo>
                  <a:cubicBezTo>
                    <a:pt x="1193" y="95"/>
                    <a:pt x="1193" y="95"/>
                    <a:pt x="1193" y="95"/>
                  </a:cubicBezTo>
                  <a:cubicBezTo>
                    <a:pt x="1174" y="95"/>
                    <a:pt x="1174" y="95"/>
                    <a:pt x="1174" y="95"/>
                  </a:cubicBezTo>
                  <a:cubicBezTo>
                    <a:pt x="1116" y="126"/>
                    <a:pt x="1116" y="126"/>
                    <a:pt x="1116" y="126"/>
                  </a:cubicBezTo>
                  <a:cubicBezTo>
                    <a:pt x="1097" y="128"/>
                    <a:pt x="1097" y="128"/>
                    <a:pt x="1097" y="128"/>
                  </a:cubicBezTo>
                  <a:cubicBezTo>
                    <a:pt x="1020" y="95"/>
                    <a:pt x="1020" y="95"/>
                    <a:pt x="1020" y="95"/>
                  </a:cubicBezTo>
                  <a:cubicBezTo>
                    <a:pt x="998" y="57"/>
                    <a:pt x="998" y="57"/>
                    <a:pt x="998" y="57"/>
                  </a:cubicBezTo>
                  <a:cubicBezTo>
                    <a:pt x="998" y="0"/>
                    <a:pt x="998" y="0"/>
                    <a:pt x="998" y="0"/>
                  </a:cubicBezTo>
                  <a:cubicBezTo>
                    <a:pt x="960" y="0"/>
                    <a:pt x="960" y="0"/>
                    <a:pt x="960" y="0"/>
                  </a:cubicBezTo>
                  <a:lnTo>
                    <a:pt x="889" y="18"/>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81" name="Google Shape;2481;p74"/>
            <p:cNvSpPr/>
            <p:nvPr/>
          </p:nvSpPr>
          <p:spPr>
            <a:xfrm>
              <a:off x="13020866" y="3948233"/>
              <a:ext cx="1310717" cy="1142256"/>
            </a:xfrm>
            <a:custGeom>
              <a:pathLst>
                <a:path extrusionOk="0" h="278" w="319">
                  <a:moveTo>
                    <a:pt x="299" y="202"/>
                  </a:moveTo>
                  <a:lnTo>
                    <a:pt x="301" y="184"/>
                  </a:lnTo>
                  <a:lnTo>
                    <a:pt x="309" y="182"/>
                  </a:lnTo>
                  <a:lnTo>
                    <a:pt x="313" y="177"/>
                  </a:lnTo>
                  <a:lnTo>
                    <a:pt x="316" y="171"/>
                  </a:lnTo>
                  <a:lnTo>
                    <a:pt x="319" y="164"/>
                  </a:lnTo>
                  <a:lnTo>
                    <a:pt x="318" y="159"/>
                  </a:lnTo>
                  <a:lnTo>
                    <a:pt x="311" y="156"/>
                  </a:lnTo>
                  <a:lnTo>
                    <a:pt x="312" y="142"/>
                  </a:lnTo>
                  <a:lnTo>
                    <a:pt x="313" y="133"/>
                  </a:lnTo>
                  <a:lnTo>
                    <a:pt x="301" y="130"/>
                  </a:lnTo>
                  <a:lnTo>
                    <a:pt x="307" y="127"/>
                  </a:lnTo>
                  <a:lnTo>
                    <a:pt x="303" y="116"/>
                  </a:lnTo>
                  <a:lnTo>
                    <a:pt x="310" y="112"/>
                  </a:lnTo>
                  <a:lnTo>
                    <a:pt x="313" y="110"/>
                  </a:lnTo>
                  <a:lnTo>
                    <a:pt x="300" y="97"/>
                  </a:lnTo>
                  <a:lnTo>
                    <a:pt x="285" y="89"/>
                  </a:lnTo>
                  <a:lnTo>
                    <a:pt x="276" y="76"/>
                  </a:lnTo>
                  <a:lnTo>
                    <a:pt x="269" y="69"/>
                  </a:lnTo>
                  <a:lnTo>
                    <a:pt x="260" y="65"/>
                  </a:lnTo>
                  <a:lnTo>
                    <a:pt x="260" y="60"/>
                  </a:lnTo>
                  <a:lnTo>
                    <a:pt x="259" y="47"/>
                  </a:lnTo>
                  <a:lnTo>
                    <a:pt x="212" y="47"/>
                  </a:lnTo>
                  <a:lnTo>
                    <a:pt x="198" y="49"/>
                  </a:lnTo>
                  <a:lnTo>
                    <a:pt x="183" y="42"/>
                  </a:lnTo>
                  <a:lnTo>
                    <a:pt x="170" y="42"/>
                  </a:lnTo>
                  <a:lnTo>
                    <a:pt x="168" y="35"/>
                  </a:lnTo>
                  <a:lnTo>
                    <a:pt x="154" y="27"/>
                  </a:lnTo>
                  <a:lnTo>
                    <a:pt x="134" y="21"/>
                  </a:lnTo>
                  <a:lnTo>
                    <a:pt x="114" y="24"/>
                  </a:lnTo>
                  <a:lnTo>
                    <a:pt x="111" y="22"/>
                  </a:lnTo>
                  <a:lnTo>
                    <a:pt x="103" y="18"/>
                  </a:lnTo>
                  <a:lnTo>
                    <a:pt x="92" y="11"/>
                  </a:lnTo>
                  <a:lnTo>
                    <a:pt x="79" y="18"/>
                  </a:lnTo>
                  <a:lnTo>
                    <a:pt x="68" y="18"/>
                  </a:lnTo>
                  <a:lnTo>
                    <a:pt x="60" y="16"/>
                  </a:lnTo>
                  <a:lnTo>
                    <a:pt x="49" y="13"/>
                  </a:lnTo>
                  <a:lnTo>
                    <a:pt x="45" y="10"/>
                  </a:lnTo>
                  <a:lnTo>
                    <a:pt x="45" y="4"/>
                  </a:lnTo>
                  <a:lnTo>
                    <a:pt x="41" y="0"/>
                  </a:lnTo>
                  <a:lnTo>
                    <a:pt x="38" y="10"/>
                  </a:lnTo>
                  <a:lnTo>
                    <a:pt x="34" y="21"/>
                  </a:lnTo>
                  <a:lnTo>
                    <a:pt x="29" y="29"/>
                  </a:lnTo>
                  <a:lnTo>
                    <a:pt x="20" y="37"/>
                  </a:lnTo>
                  <a:lnTo>
                    <a:pt x="7" y="37"/>
                  </a:lnTo>
                  <a:lnTo>
                    <a:pt x="0" y="41"/>
                  </a:lnTo>
                  <a:lnTo>
                    <a:pt x="0" y="50"/>
                  </a:lnTo>
                  <a:lnTo>
                    <a:pt x="0" y="61"/>
                  </a:lnTo>
                  <a:lnTo>
                    <a:pt x="0" y="70"/>
                  </a:lnTo>
                  <a:lnTo>
                    <a:pt x="10" y="77"/>
                  </a:lnTo>
                  <a:lnTo>
                    <a:pt x="14" y="87"/>
                  </a:lnTo>
                  <a:lnTo>
                    <a:pt x="14" y="99"/>
                  </a:lnTo>
                  <a:lnTo>
                    <a:pt x="15" y="110"/>
                  </a:lnTo>
                  <a:lnTo>
                    <a:pt x="18" y="117"/>
                  </a:lnTo>
                  <a:lnTo>
                    <a:pt x="11" y="121"/>
                  </a:lnTo>
                  <a:lnTo>
                    <a:pt x="14" y="134"/>
                  </a:lnTo>
                  <a:lnTo>
                    <a:pt x="19" y="145"/>
                  </a:lnTo>
                  <a:lnTo>
                    <a:pt x="34" y="156"/>
                  </a:lnTo>
                  <a:lnTo>
                    <a:pt x="38" y="163"/>
                  </a:lnTo>
                  <a:lnTo>
                    <a:pt x="41" y="175"/>
                  </a:lnTo>
                  <a:lnTo>
                    <a:pt x="41" y="188"/>
                  </a:lnTo>
                  <a:lnTo>
                    <a:pt x="62" y="191"/>
                  </a:lnTo>
                  <a:lnTo>
                    <a:pt x="63" y="204"/>
                  </a:lnTo>
                  <a:lnTo>
                    <a:pt x="67" y="209"/>
                  </a:lnTo>
                  <a:lnTo>
                    <a:pt x="67" y="222"/>
                  </a:lnTo>
                  <a:lnTo>
                    <a:pt x="69" y="227"/>
                  </a:lnTo>
                  <a:lnTo>
                    <a:pt x="76" y="233"/>
                  </a:lnTo>
                  <a:lnTo>
                    <a:pt x="83" y="233"/>
                  </a:lnTo>
                  <a:lnTo>
                    <a:pt x="86" y="233"/>
                  </a:lnTo>
                  <a:lnTo>
                    <a:pt x="93" y="226"/>
                  </a:lnTo>
                  <a:lnTo>
                    <a:pt x="100" y="219"/>
                  </a:lnTo>
                  <a:lnTo>
                    <a:pt x="108" y="225"/>
                  </a:lnTo>
                  <a:lnTo>
                    <a:pt x="123" y="225"/>
                  </a:lnTo>
                  <a:lnTo>
                    <a:pt x="137" y="230"/>
                  </a:lnTo>
                  <a:lnTo>
                    <a:pt x="140" y="233"/>
                  </a:lnTo>
                  <a:lnTo>
                    <a:pt x="143" y="243"/>
                  </a:lnTo>
                  <a:lnTo>
                    <a:pt x="147" y="249"/>
                  </a:lnTo>
                  <a:lnTo>
                    <a:pt x="153" y="258"/>
                  </a:lnTo>
                  <a:lnTo>
                    <a:pt x="158" y="263"/>
                  </a:lnTo>
                  <a:lnTo>
                    <a:pt x="148" y="269"/>
                  </a:lnTo>
                  <a:lnTo>
                    <a:pt x="148" y="274"/>
                  </a:lnTo>
                  <a:lnTo>
                    <a:pt x="151" y="278"/>
                  </a:lnTo>
                  <a:lnTo>
                    <a:pt x="179" y="274"/>
                  </a:lnTo>
                  <a:lnTo>
                    <a:pt x="198" y="274"/>
                  </a:lnTo>
                  <a:lnTo>
                    <a:pt x="203" y="277"/>
                  </a:lnTo>
                  <a:lnTo>
                    <a:pt x="207" y="277"/>
                  </a:lnTo>
                  <a:lnTo>
                    <a:pt x="220" y="263"/>
                  </a:lnTo>
                  <a:lnTo>
                    <a:pt x="226" y="257"/>
                  </a:lnTo>
                  <a:lnTo>
                    <a:pt x="233" y="244"/>
                  </a:lnTo>
                  <a:lnTo>
                    <a:pt x="241" y="237"/>
                  </a:lnTo>
                  <a:lnTo>
                    <a:pt x="255" y="231"/>
                  </a:lnTo>
                  <a:lnTo>
                    <a:pt x="276" y="229"/>
                  </a:lnTo>
                  <a:lnTo>
                    <a:pt x="301" y="225"/>
                  </a:lnTo>
                  <a:lnTo>
                    <a:pt x="297" y="224"/>
                  </a:lnTo>
                  <a:lnTo>
                    <a:pt x="299" y="202"/>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82" name="Google Shape;2482;p74"/>
            <p:cNvSpPr/>
            <p:nvPr/>
          </p:nvSpPr>
          <p:spPr>
            <a:xfrm>
              <a:off x="13859069" y="4872720"/>
              <a:ext cx="1803778" cy="2251642"/>
            </a:xfrm>
            <a:custGeom>
              <a:pathLst>
                <a:path extrusionOk="0" h="2847" w="2282">
                  <a:moveTo>
                    <a:pt x="2163" y="2412"/>
                  </a:moveTo>
                  <a:cubicBezTo>
                    <a:pt x="2166" y="2407"/>
                    <a:pt x="2166" y="2407"/>
                    <a:pt x="2166" y="2407"/>
                  </a:cubicBezTo>
                  <a:cubicBezTo>
                    <a:pt x="2165" y="2386"/>
                    <a:pt x="2165" y="2386"/>
                    <a:pt x="2165" y="2386"/>
                  </a:cubicBezTo>
                  <a:cubicBezTo>
                    <a:pt x="2154" y="2366"/>
                    <a:pt x="2154" y="2366"/>
                    <a:pt x="2154" y="2366"/>
                  </a:cubicBezTo>
                  <a:cubicBezTo>
                    <a:pt x="2141" y="2312"/>
                    <a:pt x="2141" y="2312"/>
                    <a:pt x="2141" y="2312"/>
                  </a:cubicBezTo>
                  <a:cubicBezTo>
                    <a:pt x="2154" y="2288"/>
                    <a:pt x="2154" y="2288"/>
                    <a:pt x="2154" y="2288"/>
                  </a:cubicBezTo>
                  <a:cubicBezTo>
                    <a:pt x="2170" y="2253"/>
                    <a:pt x="2170" y="2253"/>
                    <a:pt x="2170" y="2253"/>
                  </a:cubicBezTo>
                  <a:cubicBezTo>
                    <a:pt x="2173" y="2219"/>
                    <a:pt x="2173" y="2219"/>
                    <a:pt x="2173" y="2219"/>
                  </a:cubicBezTo>
                  <a:cubicBezTo>
                    <a:pt x="2166" y="2213"/>
                    <a:pt x="2166" y="2213"/>
                    <a:pt x="2166" y="2213"/>
                  </a:cubicBezTo>
                  <a:cubicBezTo>
                    <a:pt x="2141" y="2190"/>
                    <a:pt x="2141" y="2190"/>
                    <a:pt x="2141" y="2190"/>
                  </a:cubicBezTo>
                  <a:cubicBezTo>
                    <a:pt x="2141" y="2118"/>
                    <a:pt x="2141" y="2118"/>
                    <a:pt x="2141" y="2118"/>
                  </a:cubicBezTo>
                  <a:cubicBezTo>
                    <a:pt x="2138" y="2058"/>
                    <a:pt x="2138" y="2058"/>
                    <a:pt x="2138" y="2058"/>
                  </a:cubicBezTo>
                  <a:cubicBezTo>
                    <a:pt x="2154" y="2036"/>
                    <a:pt x="2154" y="2036"/>
                    <a:pt x="2154" y="2036"/>
                  </a:cubicBezTo>
                  <a:cubicBezTo>
                    <a:pt x="2167" y="2013"/>
                    <a:pt x="2167" y="2013"/>
                    <a:pt x="2167" y="2013"/>
                  </a:cubicBezTo>
                  <a:cubicBezTo>
                    <a:pt x="2179" y="1977"/>
                    <a:pt x="2179" y="1977"/>
                    <a:pt x="2179" y="1977"/>
                  </a:cubicBezTo>
                  <a:cubicBezTo>
                    <a:pt x="2162" y="1967"/>
                    <a:pt x="2162" y="1967"/>
                    <a:pt x="2162" y="1967"/>
                  </a:cubicBezTo>
                  <a:cubicBezTo>
                    <a:pt x="2131" y="1968"/>
                    <a:pt x="2131" y="1968"/>
                    <a:pt x="2131" y="1968"/>
                  </a:cubicBezTo>
                  <a:cubicBezTo>
                    <a:pt x="2088" y="1929"/>
                    <a:pt x="2088" y="1929"/>
                    <a:pt x="2088" y="1929"/>
                  </a:cubicBezTo>
                  <a:cubicBezTo>
                    <a:pt x="2062" y="1856"/>
                    <a:pt x="2062" y="1856"/>
                    <a:pt x="2062" y="1856"/>
                  </a:cubicBezTo>
                  <a:cubicBezTo>
                    <a:pt x="2062" y="1794"/>
                    <a:pt x="2062" y="1794"/>
                    <a:pt x="2062" y="1794"/>
                  </a:cubicBezTo>
                  <a:cubicBezTo>
                    <a:pt x="2080" y="1771"/>
                    <a:pt x="2080" y="1771"/>
                    <a:pt x="2080" y="1771"/>
                  </a:cubicBezTo>
                  <a:cubicBezTo>
                    <a:pt x="2096" y="1729"/>
                    <a:pt x="2096" y="1729"/>
                    <a:pt x="2096" y="1729"/>
                  </a:cubicBezTo>
                  <a:cubicBezTo>
                    <a:pt x="2096" y="1729"/>
                    <a:pt x="2073" y="1713"/>
                    <a:pt x="2064" y="1697"/>
                  </a:cubicBezTo>
                  <a:cubicBezTo>
                    <a:pt x="2056" y="1681"/>
                    <a:pt x="2079" y="1684"/>
                    <a:pt x="2079" y="1684"/>
                  </a:cubicBezTo>
                  <a:cubicBezTo>
                    <a:pt x="2079" y="1684"/>
                    <a:pt x="2131" y="1665"/>
                    <a:pt x="2135" y="1662"/>
                  </a:cubicBezTo>
                  <a:cubicBezTo>
                    <a:pt x="2140" y="1659"/>
                    <a:pt x="2179" y="1631"/>
                    <a:pt x="2179" y="1631"/>
                  </a:cubicBezTo>
                  <a:cubicBezTo>
                    <a:pt x="2224" y="1578"/>
                    <a:pt x="2224" y="1578"/>
                    <a:pt x="2224" y="1578"/>
                  </a:cubicBezTo>
                  <a:cubicBezTo>
                    <a:pt x="2247" y="1537"/>
                    <a:pt x="2247" y="1537"/>
                    <a:pt x="2247" y="1537"/>
                  </a:cubicBezTo>
                  <a:cubicBezTo>
                    <a:pt x="2246" y="1489"/>
                    <a:pt x="2246" y="1489"/>
                    <a:pt x="2246" y="1489"/>
                  </a:cubicBezTo>
                  <a:cubicBezTo>
                    <a:pt x="2272" y="1467"/>
                    <a:pt x="2272" y="1467"/>
                    <a:pt x="2272" y="1467"/>
                  </a:cubicBezTo>
                  <a:cubicBezTo>
                    <a:pt x="2282" y="1424"/>
                    <a:pt x="2282" y="1424"/>
                    <a:pt x="2282" y="1424"/>
                  </a:cubicBezTo>
                  <a:cubicBezTo>
                    <a:pt x="2276" y="1414"/>
                    <a:pt x="2276" y="1414"/>
                    <a:pt x="2276" y="1414"/>
                  </a:cubicBezTo>
                  <a:cubicBezTo>
                    <a:pt x="2250" y="1386"/>
                    <a:pt x="2250" y="1386"/>
                    <a:pt x="2250" y="1386"/>
                  </a:cubicBezTo>
                  <a:cubicBezTo>
                    <a:pt x="2224" y="1328"/>
                    <a:pt x="2224" y="1328"/>
                    <a:pt x="2224" y="1328"/>
                  </a:cubicBezTo>
                  <a:cubicBezTo>
                    <a:pt x="2194" y="1255"/>
                    <a:pt x="2194" y="1255"/>
                    <a:pt x="2194" y="1255"/>
                  </a:cubicBezTo>
                  <a:cubicBezTo>
                    <a:pt x="2191" y="1206"/>
                    <a:pt x="2191" y="1206"/>
                    <a:pt x="2191" y="1206"/>
                  </a:cubicBezTo>
                  <a:cubicBezTo>
                    <a:pt x="2196" y="1155"/>
                    <a:pt x="2196" y="1155"/>
                    <a:pt x="2196" y="1155"/>
                  </a:cubicBezTo>
                  <a:cubicBezTo>
                    <a:pt x="2234" y="1110"/>
                    <a:pt x="2234" y="1110"/>
                    <a:pt x="2234" y="1110"/>
                  </a:cubicBezTo>
                  <a:cubicBezTo>
                    <a:pt x="2253" y="1078"/>
                    <a:pt x="2253" y="1078"/>
                    <a:pt x="2253" y="1078"/>
                  </a:cubicBezTo>
                  <a:cubicBezTo>
                    <a:pt x="2263" y="1032"/>
                    <a:pt x="2263" y="1032"/>
                    <a:pt x="2263" y="1032"/>
                  </a:cubicBezTo>
                  <a:cubicBezTo>
                    <a:pt x="2260" y="1012"/>
                    <a:pt x="2260" y="1012"/>
                    <a:pt x="2260" y="1012"/>
                  </a:cubicBezTo>
                  <a:cubicBezTo>
                    <a:pt x="2253" y="997"/>
                    <a:pt x="2253" y="997"/>
                    <a:pt x="2253" y="997"/>
                  </a:cubicBezTo>
                  <a:cubicBezTo>
                    <a:pt x="2228" y="988"/>
                    <a:pt x="2228" y="988"/>
                    <a:pt x="2228" y="988"/>
                  </a:cubicBezTo>
                  <a:cubicBezTo>
                    <a:pt x="2144" y="991"/>
                    <a:pt x="2144" y="991"/>
                    <a:pt x="2144" y="991"/>
                  </a:cubicBezTo>
                  <a:cubicBezTo>
                    <a:pt x="2144" y="976"/>
                    <a:pt x="2144" y="976"/>
                    <a:pt x="2144" y="976"/>
                  </a:cubicBezTo>
                  <a:cubicBezTo>
                    <a:pt x="2106" y="976"/>
                    <a:pt x="2106" y="976"/>
                    <a:pt x="2106" y="976"/>
                  </a:cubicBezTo>
                  <a:cubicBezTo>
                    <a:pt x="2037" y="976"/>
                    <a:pt x="2037" y="976"/>
                    <a:pt x="2037" y="976"/>
                  </a:cubicBezTo>
                  <a:cubicBezTo>
                    <a:pt x="1997" y="952"/>
                    <a:pt x="1997" y="952"/>
                    <a:pt x="1997" y="952"/>
                  </a:cubicBezTo>
                  <a:cubicBezTo>
                    <a:pt x="1974" y="931"/>
                    <a:pt x="1974" y="931"/>
                    <a:pt x="1974" y="931"/>
                  </a:cubicBezTo>
                  <a:cubicBezTo>
                    <a:pt x="1946" y="954"/>
                    <a:pt x="1946" y="954"/>
                    <a:pt x="1946" y="954"/>
                  </a:cubicBezTo>
                  <a:cubicBezTo>
                    <a:pt x="1929" y="954"/>
                    <a:pt x="1929" y="954"/>
                    <a:pt x="1929" y="954"/>
                  </a:cubicBezTo>
                  <a:cubicBezTo>
                    <a:pt x="1913" y="931"/>
                    <a:pt x="1913" y="931"/>
                    <a:pt x="1913" y="931"/>
                  </a:cubicBezTo>
                  <a:cubicBezTo>
                    <a:pt x="1879" y="893"/>
                    <a:pt x="1879" y="893"/>
                    <a:pt x="1879" y="893"/>
                  </a:cubicBezTo>
                  <a:cubicBezTo>
                    <a:pt x="1807" y="872"/>
                    <a:pt x="1807" y="872"/>
                    <a:pt x="1807" y="872"/>
                  </a:cubicBezTo>
                  <a:cubicBezTo>
                    <a:pt x="1790" y="858"/>
                    <a:pt x="1790" y="858"/>
                    <a:pt x="1790" y="858"/>
                  </a:cubicBezTo>
                  <a:cubicBezTo>
                    <a:pt x="1780" y="780"/>
                    <a:pt x="1780" y="780"/>
                    <a:pt x="1780" y="780"/>
                  </a:cubicBezTo>
                  <a:cubicBezTo>
                    <a:pt x="1780" y="727"/>
                    <a:pt x="1780" y="727"/>
                    <a:pt x="1780" y="727"/>
                  </a:cubicBezTo>
                  <a:cubicBezTo>
                    <a:pt x="1772" y="662"/>
                    <a:pt x="1772" y="662"/>
                    <a:pt x="1772" y="662"/>
                  </a:cubicBezTo>
                  <a:cubicBezTo>
                    <a:pt x="1746" y="641"/>
                    <a:pt x="1746" y="641"/>
                    <a:pt x="1746" y="641"/>
                  </a:cubicBezTo>
                  <a:cubicBezTo>
                    <a:pt x="1700" y="614"/>
                    <a:pt x="1700" y="614"/>
                    <a:pt x="1700" y="614"/>
                  </a:cubicBezTo>
                  <a:cubicBezTo>
                    <a:pt x="1673" y="614"/>
                    <a:pt x="1673" y="614"/>
                    <a:pt x="1673" y="614"/>
                  </a:cubicBezTo>
                  <a:cubicBezTo>
                    <a:pt x="1673" y="578"/>
                    <a:pt x="1673" y="578"/>
                    <a:pt x="1673" y="578"/>
                  </a:cubicBezTo>
                  <a:cubicBezTo>
                    <a:pt x="1656" y="552"/>
                    <a:pt x="1656" y="552"/>
                    <a:pt x="1656" y="552"/>
                  </a:cubicBezTo>
                  <a:cubicBezTo>
                    <a:pt x="1565" y="517"/>
                    <a:pt x="1565" y="517"/>
                    <a:pt x="1565" y="517"/>
                  </a:cubicBezTo>
                  <a:cubicBezTo>
                    <a:pt x="1490" y="489"/>
                    <a:pt x="1490" y="489"/>
                    <a:pt x="1490" y="489"/>
                  </a:cubicBezTo>
                  <a:cubicBezTo>
                    <a:pt x="1452" y="527"/>
                    <a:pt x="1452" y="527"/>
                    <a:pt x="1452" y="527"/>
                  </a:cubicBezTo>
                  <a:cubicBezTo>
                    <a:pt x="1391" y="525"/>
                    <a:pt x="1391" y="525"/>
                    <a:pt x="1391" y="525"/>
                  </a:cubicBezTo>
                  <a:cubicBezTo>
                    <a:pt x="1298" y="515"/>
                    <a:pt x="1298" y="515"/>
                    <a:pt x="1298" y="515"/>
                  </a:cubicBezTo>
                  <a:cubicBezTo>
                    <a:pt x="1220" y="527"/>
                    <a:pt x="1220" y="527"/>
                    <a:pt x="1220" y="527"/>
                  </a:cubicBezTo>
                  <a:cubicBezTo>
                    <a:pt x="1195" y="567"/>
                    <a:pt x="1195" y="567"/>
                    <a:pt x="1195" y="567"/>
                  </a:cubicBezTo>
                  <a:cubicBezTo>
                    <a:pt x="1169" y="553"/>
                    <a:pt x="1169" y="553"/>
                    <a:pt x="1169" y="553"/>
                  </a:cubicBezTo>
                  <a:cubicBezTo>
                    <a:pt x="1125" y="503"/>
                    <a:pt x="1125" y="503"/>
                    <a:pt x="1125" y="503"/>
                  </a:cubicBezTo>
                  <a:cubicBezTo>
                    <a:pt x="1111" y="489"/>
                    <a:pt x="1111" y="489"/>
                    <a:pt x="1111" y="489"/>
                  </a:cubicBezTo>
                  <a:cubicBezTo>
                    <a:pt x="1073" y="552"/>
                    <a:pt x="1073" y="552"/>
                    <a:pt x="1073" y="552"/>
                  </a:cubicBezTo>
                  <a:cubicBezTo>
                    <a:pt x="1043" y="557"/>
                    <a:pt x="1043" y="557"/>
                    <a:pt x="1043" y="557"/>
                  </a:cubicBezTo>
                  <a:cubicBezTo>
                    <a:pt x="951" y="553"/>
                    <a:pt x="951" y="553"/>
                    <a:pt x="951" y="553"/>
                  </a:cubicBezTo>
                  <a:cubicBezTo>
                    <a:pt x="898" y="546"/>
                    <a:pt x="898" y="546"/>
                    <a:pt x="898" y="546"/>
                  </a:cubicBezTo>
                  <a:cubicBezTo>
                    <a:pt x="866" y="538"/>
                    <a:pt x="866" y="538"/>
                    <a:pt x="866" y="538"/>
                  </a:cubicBezTo>
                  <a:cubicBezTo>
                    <a:pt x="837" y="503"/>
                    <a:pt x="837" y="503"/>
                    <a:pt x="837" y="503"/>
                  </a:cubicBezTo>
                  <a:cubicBezTo>
                    <a:pt x="837" y="481"/>
                    <a:pt x="837" y="481"/>
                    <a:pt x="837" y="481"/>
                  </a:cubicBezTo>
                  <a:cubicBezTo>
                    <a:pt x="818" y="413"/>
                    <a:pt x="818" y="413"/>
                    <a:pt x="818" y="413"/>
                  </a:cubicBezTo>
                  <a:cubicBezTo>
                    <a:pt x="818" y="390"/>
                    <a:pt x="818" y="390"/>
                    <a:pt x="818" y="390"/>
                  </a:cubicBezTo>
                  <a:cubicBezTo>
                    <a:pt x="797" y="344"/>
                    <a:pt x="797" y="344"/>
                    <a:pt x="797" y="344"/>
                  </a:cubicBezTo>
                  <a:cubicBezTo>
                    <a:pt x="768" y="306"/>
                    <a:pt x="768" y="306"/>
                    <a:pt x="768" y="306"/>
                  </a:cubicBezTo>
                  <a:cubicBezTo>
                    <a:pt x="727" y="292"/>
                    <a:pt x="727" y="292"/>
                    <a:pt x="727" y="292"/>
                  </a:cubicBezTo>
                  <a:cubicBezTo>
                    <a:pt x="675" y="277"/>
                    <a:pt x="675" y="277"/>
                    <a:pt x="675" y="277"/>
                  </a:cubicBezTo>
                  <a:cubicBezTo>
                    <a:pt x="618" y="270"/>
                    <a:pt x="618" y="270"/>
                    <a:pt x="618" y="270"/>
                  </a:cubicBezTo>
                  <a:cubicBezTo>
                    <a:pt x="618" y="241"/>
                    <a:pt x="618" y="241"/>
                    <a:pt x="618" y="241"/>
                  </a:cubicBezTo>
                  <a:cubicBezTo>
                    <a:pt x="646" y="199"/>
                    <a:pt x="646" y="199"/>
                    <a:pt x="646" y="199"/>
                  </a:cubicBezTo>
                  <a:cubicBezTo>
                    <a:pt x="652" y="176"/>
                    <a:pt x="652" y="176"/>
                    <a:pt x="652" y="176"/>
                  </a:cubicBezTo>
                  <a:cubicBezTo>
                    <a:pt x="652" y="157"/>
                    <a:pt x="652" y="157"/>
                    <a:pt x="652" y="157"/>
                  </a:cubicBezTo>
                  <a:cubicBezTo>
                    <a:pt x="618" y="83"/>
                    <a:pt x="618" y="83"/>
                    <a:pt x="618" y="83"/>
                  </a:cubicBezTo>
                  <a:cubicBezTo>
                    <a:pt x="593" y="45"/>
                    <a:pt x="593" y="45"/>
                    <a:pt x="593" y="45"/>
                  </a:cubicBezTo>
                  <a:cubicBezTo>
                    <a:pt x="559" y="18"/>
                    <a:pt x="559" y="18"/>
                    <a:pt x="559" y="18"/>
                  </a:cubicBezTo>
                  <a:cubicBezTo>
                    <a:pt x="519" y="7"/>
                    <a:pt x="519" y="7"/>
                    <a:pt x="519" y="7"/>
                  </a:cubicBezTo>
                  <a:cubicBezTo>
                    <a:pt x="503" y="0"/>
                    <a:pt x="503" y="0"/>
                    <a:pt x="503" y="0"/>
                  </a:cubicBezTo>
                  <a:cubicBezTo>
                    <a:pt x="373" y="22"/>
                    <a:pt x="373" y="22"/>
                    <a:pt x="373" y="22"/>
                  </a:cubicBezTo>
                  <a:cubicBezTo>
                    <a:pt x="265" y="32"/>
                    <a:pt x="265" y="32"/>
                    <a:pt x="265" y="32"/>
                  </a:cubicBezTo>
                  <a:cubicBezTo>
                    <a:pt x="192" y="60"/>
                    <a:pt x="192" y="60"/>
                    <a:pt x="192" y="60"/>
                  </a:cubicBezTo>
                  <a:cubicBezTo>
                    <a:pt x="154" y="98"/>
                    <a:pt x="154" y="98"/>
                    <a:pt x="154" y="98"/>
                  </a:cubicBezTo>
                  <a:cubicBezTo>
                    <a:pt x="114" y="167"/>
                    <a:pt x="114" y="167"/>
                    <a:pt x="114" y="167"/>
                  </a:cubicBezTo>
                  <a:cubicBezTo>
                    <a:pt x="85" y="198"/>
                    <a:pt x="85" y="198"/>
                    <a:pt x="85" y="198"/>
                  </a:cubicBezTo>
                  <a:cubicBezTo>
                    <a:pt x="122" y="261"/>
                    <a:pt x="122" y="261"/>
                    <a:pt x="122" y="261"/>
                  </a:cubicBezTo>
                  <a:cubicBezTo>
                    <a:pt x="169" y="355"/>
                    <a:pt x="169" y="355"/>
                    <a:pt x="169" y="355"/>
                  </a:cubicBezTo>
                  <a:cubicBezTo>
                    <a:pt x="186" y="404"/>
                    <a:pt x="186" y="404"/>
                    <a:pt x="186" y="404"/>
                  </a:cubicBezTo>
                  <a:cubicBezTo>
                    <a:pt x="207" y="498"/>
                    <a:pt x="207" y="498"/>
                    <a:pt x="207" y="498"/>
                  </a:cubicBezTo>
                  <a:cubicBezTo>
                    <a:pt x="184" y="543"/>
                    <a:pt x="184" y="543"/>
                    <a:pt x="184" y="543"/>
                  </a:cubicBezTo>
                  <a:cubicBezTo>
                    <a:pt x="146" y="573"/>
                    <a:pt x="146" y="573"/>
                    <a:pt x="146" y="573"/>
                  </a:cubicBezTo>
                  <a:cubicBezTo>
                    <a:pt x="160" y="637"/>
                    <a:pt x="160" y="637"/>
                    <a:pt x="160" y="637"/>
                  </a:cubicBezTo>
                  <a:cubicBezTo>
                    <a:pt x="144" y="674"/>
                    <a:pt x="144" y="674"/>
                    <a:pt x="144" y="674"/>
                  </a:cubicBezTo>
                  <a:cubicBezTo>
                    <a:pt x="139" y="721"/>
                    <a:pt x="139" y="721"/>
                    <a:pt x="139" y="721"/>
                  </a:cubicBezTo>
                  <a:cubicBezTo>
                    <a:pt x="115" y="761"/>
                    <a:pt x="115" y="761"/>
                    <a:pt x="115" y="761"/>
                  </a:cubicBezTo>
                  <a:cubicBezTo>
                    <a:pt x="57" y="761"/>
                    <a:pt x="57" y="761"/>
                    <a:pt x="57" y="761"/>
                  </a:cubicBezTo>
                  <a:cubicBezTo>
                    <a:pt x="14" y="761"/>
                    <a:pt x="14" y="761"/>
                    <a:pt x="14" y="761"/>
                  </a:cubicBezTo>
                  <a:cubicBezTo>
                    <a:pt x="3" y="787"/>
                    <a:pt x="3" y="787"/>
                    <a:pt x="3" y="787"/>
                  </a:cubicBezTo>
                  <a:cubicBezTo>
                    <a:pt x="0" y="822"/>
                    <a:pt x="0" y="822"/>
                    <a:pt x="0" y="822"/>
                  </a:cubicBezTo>
                  <a:cubicBezTo>
                    <a:pt x="26" y="853"/>
                    <a:pt x="26" y="853"/>
                    <a:pt x="26" y="853"/>
                  </a:cubicBezTo>
                  <a:cubicBezTo>
                    <a:pt x="45" y="881"/>
                    <a:pt x="45" y="881"/>
                    <a:pt x="45" y="881"/>
                  </a:cubicBezTo>
                  <a:cubicBezTo>
                    <a:pt x="45" y="986"/>
                    <a:pt x="45" y="986"/>
                    <a:pt x="45" y="986"/>
                  </a:cubicBezTo>
                  <a:cubicBezTo>
                    <a:pt x="52" y="1022"/>
                    <a:pt x="52" y="1022"/>
                    <a:pt x="52" y="1022"/>
                  </a:cubicBezTo>
                  <a:cubicBezTo>
                    <a:pt x="85" y="1078"/>
                    <a:pt x="85" y="1078"/>
                    <a:pt x="85" y="1078"/>
                  </a:cubicBezTo>
                  <a:cubicBezTo>
                    <a:pt x="120" y="1155"/>
                    <a:pt x="120" y="1155"/>
                    <a:pt x="120" y="1155"/>
                  </a:cubicBezTo>
                  <a:cubicBezTo>
                    <a:pt x="104" y="1214"/>
                    <a:pt x="104" y="1214"/>
                    <a:pt x="104" y="1214"/>
                  </a:cubicBezTo>
                  <a:cubicBezTo>
                    <a:pt x="73" y="1287"/>
                    <a:pt x="73" y="1287"/>
                    <a:pt x="73" y="1287"/>
                  </a:cubicBezTo>
                  <a:cubicBezTo>
                    <a:pt x="68" y="1334"/>
                    <a:pt x="68" y="1334"/>
                    <a:pt x="68" y="1334"/>
                  </a:cubicBezTo>
                  <a:cubicBezTo>
                    <a:pt x="99" y="1374"/>
                    <a:pt x="99" y="1374"/>
                    <a:pt x="99" y="1374"/>
                  </a:cubicBezTo>
                  <a:cubicBezTo>
                    <a:pt x="120" y="1397"/>
                    <a:pt x="120" y="1397"/>
                    <a:pt x="120" y="1397"/>
                  </a:cubicBezTo>
                  <a:cubicBezTo>
                    <a:pt x="132" y="1451"/>
                    <a:pt x="132" y="1451"/>
                    <a:pt x="132" y="1451"/>
                  </a:cubicBezTo>
                  <a:cubicBezTo>
                    <a:pt x="151" y="1531"/>
                    <a:pt x="151" y="1531"/>
                    <a:pt x="151" y="1531"/>
                  </a:cubicBezTo>
                  <a:cubicBezTo>
                    <a:pt x="160" y="1623"/>
                    <a:pt x="160" y="1623"/>
                    <a:pt x="160" y="1623"/>
                  </a:cubicBezTo>
                  <a:cubicBezTo>
                    <a:pt x="176" y="1658"/>
                    <a:pt x="176" y="1658"/>
                    <a:pt x="176" y="1658"/>
                  </a:cubicBezTo>
                  <a:cubicBezTo>
                    <a:pt x="207" y="1684"/>
                    <a:pt x="207" y="1684"/>
                    <a:pt x="207" y="1684"/>
                  </a:cubicBezTo>
                  <a:cubicBezTo>
                    <a:pt x="207" y="1705"/>
                    <a:pt x="207" y="1705"/>
                    <a:pt x="207" y="1705"/>
                  </a:cubicBezTo>
                  <a:cubicBezTo>
                    <a:pt x="188" y="1759"/>
                    <a:pt x="188" y="1759"/>
                    <a:pt x="188" y="1759"/>
                  </a:cubicBezTo>
                  <a:cubicBezTo>
                    <a:pt x="146" y="1836"/>
                    <a:pt x="146" y="1836"/>
                    <a:pt x="146" y="1836"/>
                  </a:cubicBezTo>
                  <a:cubicBezTo>
                    <a:pt x="127" y="1994"/>
                    <a:pt x="127" y="1994"/>
                    <a:pt x="127" y="1994"/>
                  </a:cubicBezTo>
                  <a:cubicBezTo>
                    <a:pt x="121" y="1994"/>
                    <a:pt x="121" y="1994"/>
                    <a:pt x="121" y="1994"/>
                  </a:cubicBezTo>
                  <a:cubicBezTo>
                    <a:pt x="121" y="2051"/>
                    <a:pt x="121" y="2051"/>
                    <a:pt x="121" y="2051"/>
                  </a:cubicBezTo>
                  <a:cubicBezTo>
                    <a:pt x="143" y="2089"/>
                    <a:pt x="143" y="2089"/>
                    <a:pt x="143" y="2089"/>
                  </a:cubicBezTo>
                  <a:cubicBezTo>
                    <a:pt x="220" y="2122"/>
                    <a:pt x="220" y="2122"/>
                    <a:pt x="220" y="2122"/>
                  </a:cubicBezTo>
                  <a:cubicBezTo>
                    <a:pt x="239" y="2120"/>
                    <a:pt x="239" y="2120"/>
                    <a:pt x="239" y="2120"/>
                  </a:cubicBezTo>
                  <a:cubicBezTo>
                    <a:pt x="297" y="2089"/>
                    <a:pt x="297" y="2089"/>
                    <a:pt x="297" y="2089"/>
                  </a:cubicBezTo>
                  <a:cubicBezTo>
                    <a:pt x="316" y="2089"/>
                    <a:pt x="316" y="2089"/>
                    <a:pt x="316" y="2089"/>
                  </a:cubicBezTo>
                  <a:cubicBezTo>
                    <a:pt x="316" y="2128"/>
                    <a:pt x="316" y="2128"/>
                    <a:pt x="316" y="2128"/>
                  </a:cubicBezTo>
                  <a:cubicBezTo>
                    <a:pt x="355" y="2150"/>
                    <a:pt x="355" y="2150"/>
                    <a:pt x="355" y="2150"/>
                  </a:cubicBezTo>
                  <a:cubicBezTo>
                    <a:pt x="421" y="2139"/>
                    <a:pt x="421" y="2139"/>
                    <a:pt x="421" y="2139"/>
                  </a:cubicBezTo>
                  <a:cubicBezTo>
                    <a:pt x="459" y="2175"/>
                    <a:pt x="459" y="2175"/>
                    <a:pt x="459" y="2175"/>
                  </a:cubicBezTo>
                  <a:cubicBezTo>
                    <a:pt x="531" y="2142"/>
                    <a:pt x="531" y="2142"/>
                    <a:pt x="531" y="2142"/>
                  </a:cubicBezTo>
                  <a:cubicBezTo>
                    <a:pt x="615" y="2089"/>
                    <a:pt x="615" y="2089"/>
                    <a:pt x="615" y="2089"/>
                  </a:cubicBezTo>
                  <a:cubicBezTo>
                    <a:pt x="641" y="2103"/>
                    <a:pt x="641" y="2103"/>
                    <a:pt x="641" y="2103"/>
                  </a:cubicBezTo>
                  <a:cubicBezTo>
                    <a:pt x="690" y="2142"/>
                    <a:pt x="690" y="2142"/>
                    <a:pt x="690" y="2142"/>
                  </a:cubicBezTo>
                  <a:cubicBezTo>
                    <a:pt x="726" y="2194"/>
                    <a:pt x="726" y="2194"/>
                    <a:pt x="726" y="2194"/>
                  </a:cubicBezTo>
                  <a:cubicBezTo>
                    <a:pt x="726" y="2255"/>
                    <a:pt x="726" y="2255"/>
                    <a:pt x="726" y="2255"/>
                  </a:cubicBezTo>
                  <a:cubicBezTo>
                    <a:pt x="740" y="2326"/>
                    <a:pt x="740" y="2326"/>
                    <a:pt x="740" y="2326"/>
                  </a:cubicBezTo>
                  <a:cubicBezTo>
                    <a:pt x="767" y="2341"/>
                    <a:pt x="767" y="2341"/>
                    <a:pt x="767" y="2341"/>
                  </a:cubicBezTo>
                  <a:cubicBezTo>
                    <a:pt x="839" y="2384"/>
                    <a:pt x="839" y="2384"/>
                    <a:pt x="839" y="2384"/>
                  </a:cubicBezTo>
                  <a:cubicBezTo>
                    <a:pt x="858" y="2400"/>
                    <a:pt x="858" y="2400"/>
                    <a:pt x="858" y="2400"/>
                  </a:cubicBezTo>
                  <a:cubicBezTo>
                    <a:pt x="911" y="2400"/>
                    <a:pt x="911" y="2400"/>
                    <a:pt x="911" y="2400"/>
                  </a:cubicBezTo>
                  <a:cubicBezTo>
                    <a:pt x="924" y="2431"/>
                    <a:pt x="924" y="2431"/>
                    <a:pt x="924" y="2431"/>
                  </a:cubicBezTo>
                  <a:cubicBezTo>
                    <a:pt x="911" y="2491"/>
                    <a:pt x="911" y="2491"/>
                    <a:pt x="911" y="2491"/>
                  </a:cubicBezTo>
                  <a:cubicBezTo>
                    <a:pt x="911" y="2524"/>
                    <a:pt x="911" y="2524"/>
                    <a:pt x="911" y="2524"/>
                  </a:cubicBezTo>
                  <a:cubicBezTo>
                    <a:pt x="938" y="2577"/>
                    <a:pt x="938" y="2577"/>
                    <a:pt x="938" y="2577"/>
                  </a:cubicBezTo>
                  <a:cubicBezTo>
                    <a:pt x="956" y="2642"/>
                    <a:pt x="956" y="2642"/>
                    <a:pt x="956" y="2642"/>
                  </a:cubicBezTo>
                  <a:cubicBezTo>
                    <a:pt x="938" y="2678"/>
                    <a:pt x="938" y="2678"/>
                    <a:pt x="938" y="2678"/>
                  </a:cubicBezTo>
                  <a:cubicBezTo>
                    <a:pt x="938" y="2747"/>
                    <a:pt x="938" y="2747"/>
                    <a:pt x="938" y="2747"/>
                  </a:cubicBezTo>
                  <a:cubicBezTo>
                    <a:pt x="974" y="2779"/>
                    <a:pt x="974" y="2779"/>
                    <a:pt x="974" y="2779"/>
                  </a:cubicBezTo>
                  <a:cubicBezTo>
                    <a:pt x="977" y="2778"/>
                    <a:pt x="1052" y="2764"/>
                    <a:pt x="1052" y="2764"/>
                  </a:cubicBezTo>
                  <a:cubicBezTo>
                    <a:pt x="1052" y="2764"/>
                    <a:pt x="1083" y="2756"/>
                    <a:pt x="1086" y="2757"/>
                  </a:cubicBezTo>
                  <a:cubicBezTo>
                    <a:pt x="1088" y="2758"/>
                    <a:pt x="1128" y="2797"/>
                    <a:pt x="1128" y="2797"/>
                  </a:cubicBezTo>
                  <a:cubicBezTo>
                    <a:pt x="1158" y="2777"/>
                    <a:pt x="1158" y="2777"/>
                    <a:pt x="1158" y="2777"/>
                  </a:cubicBezTo>
                  <a:cubicBezTo>
                    <a:pt x="1192" y="2736"/>
                    <a:pt x="1192" y="2736"/>
                    <a:pt x="1192" y="2736"/>
                  </a:cubicBezTo>
                  <a:cubicBezTo>
                    <a:pt x="1227" y="2691"/>
                    <a:pt x="1227" y="2691"/>
                    <a:pt x="1227" y="2691"/>
                  </a:cubicBezTo>
                  <a:cubicBezTo>
                    <a:pt x="1252" y="2681"/>
                    <a:pt x="1252" y="2681"/>
                    <a:pt x="1252" y="2681"/>
                  </a:cubicBezTo>
                  <a:cubicBezTo>
                    <a:pt x="1294" y="2684"/>
                    <a:pt x="1294" y="2684"/>
                    <a:pt x="1294" y="2684"/>
                  </a:cubicBezTo>
                  <a:cubicBezTo>
                    <a:pt x="1333" y="2641"/>
                    <a:pt x="1333" y="2641"/>
                    <a:pt x="1333" y="2641"/>
                  </a:cubicBezTo>
                  <a:cubicBezTo>
                    <a:pt x="1381" y="2654"/>
                    <a:pt x="1381" y="2654"/>
                    <a:pt x="1381" y="2654"/>
                  </a:cubicBezTo>
                  <a:cubicBezTo>
                    <a:pt x="1441" y="2658"/>
                    <a:pt x="1441" y="2658"/>
                    <a:pt x="1441" y="2658"/>
                  </a:cubicBezTo>
                  <a:cubicBezTo>
                    <a:pt x="1493" y="2677"/>
                    <a:pt x="1493" y="2677"/>
                    <a:pt x="1493" y="2677"/>
                  </a:cubicBezTo>
                  <a:cubicBezTo>
                    <a:pt x="1543" y="2716"/>
                    <a:pt x="1543" y="2716"/>
                    <a:pt x="1543" y="2716"/>
                  </a:cubicBezTo>
                  <a:cubicBezTo>
                    <a:pt x="1607" y="2792"/>
                    <a:pt x="1607" y="2792"/>
                    <a:pt x="1607" y="2792"/>
                  </a:cubicBezTo>
                  <a:cubicBezTo>
                    <a:pt x="1640" y="2820"/>
                    <a:pt x="1640" y="2820"/>
                    <a:pt x="1640" y="2820"/>
                  </a:cubicBezTo>
                  <a:cubicBezTo>
                    <a:pt x="1678" y="2847"/>
                    <a:pt x="1678" y="2847"/>
                    <a:pt x="1678" y="2847"/>
                  </a:cubicBezTo>
                  <a:cubicBezTo>
                    <a:pt x="1688" y="2827"/>
                    <a:pt x="1688" y="2827"/>
                    <a:pt x="1688" y="2827"/>
                  </a:cubicBezTo>
                  <a:cubicBezTo>
                    <a:pt x="1702" y="2768"/>
                    <a:pt x="1702" y="2768"/>
                    <a:pt x="1702" y="2768"/>
                  </a:cubicBezTo>
                  <a:cubicBezTo>
                    <a:pt x="1708" y="2726"/>
                    <a:pt x="1708" y="2726"/>
                    <a:pt x="1708" y="2726"/>
                  </a:cubicBezTo>
                  <a:cubicBezTo>
                    <a:pt x="1727" y="2657"/>
                    <a:pt x="1727" y="2657"/>
                    <a:pt x="1727" y="2657"/>
                  </a:cubicBezTo>
                  <a:cubicBezTo>
                    <a:pt x="1754" y="2589"/>
                    <a:pt x="1754" y="2589"/>
                    <a:pt x="1754" y="2589"/>
                  </a:cubicBezTo>
                  <a:cubicBezTo>
                    <a:pt x="1767" y="2538"/>
                    <a:pt x="1767" y="2538"/>
                    <a:pt x="1767" y="2538"/>
                  </a:cubicBezTo>
                  <a:cubicBezTo>
                    <a:pt x="1790" y="2486"/>
                    <a:pt x="1790" y="2486"/>
                    <a:pt x="1790" y="2486"/>
                  </a:cubicBezTo>
                  <a:cubicBezTo>
                    <a:pt x="1803" y="2468"/>
                    <a:pt x="1803" y="2468"/>
                    <a:pt x="1803" y="2468"/>
                  </a:cubicBezTo>
                  <a:cubicBezTo>
                    <a:pt x="1821" y="2437"/>
                    <a:pt x="1821" y="2437"/>
                    <a:pt x="1821" y="2437"/>
                  </a:cubicBezTo>
                  <a:cubicBezTo>
                    <a:pt x="1828" y="2413"/>
                    <a:pt x="1828" y="2413"/>
                    <a:pt x="1828" y="2413"/>
                  </a:cubicBezTo>
                  <a:cubicBezTo>
                    <a:pt x="1837" y="2391"/>
                    <a:pt x="1837" y="2391"/>
                    <a:pt x="1837" y="2391"/>
                  </a:cubicBezTo>
                  <a:cubicBezTo>
                    <a:pt x="1832" y="2369"/>
                    <a:pt x="1832" y="2369"/>
                    <a:pt x="1832" y="2369"/>
                  </a:cubicBezTo>
                  <a:cubicBezTo>
                    <a:pt x="1827" y="2352"/>
                    <a:pt x="1827" y="2352"/>
                    <a:pt x="1827" y="2352"/>
                  </a:cubicBezTo>
                  <a:cubicBezTo>
                    <a:pt x="1848" y="2337"/>
                    <a:pt x="1848" y="2337"/>
                    <a:pt x="1848" y="2337"/>
                  </a:cubicBezTo>
                  <a:cubicBezTo>
                    <a:pt x="1899" y="2326"/>
                    <a:pt x="1899" y="2326"/>
                    <a:pt x="1899" y="2326"/>
                  </a:cubicBezTo>
                  <a:cubicBezTo>
                    <a:pt x="1954" y="2330"/>
                    <a:pt x="1954" y="2330"/>
                    <a:pt x="1954" y="2330"/>
                  </a:cubicBezTo>
                  <a:cubicBezTo>
                    <a:pt x="1987" y="2345"/>
                    <a:pt x="1987" y="2345"/>
                    <a:pt x="1987" y="2345"/>
                  </a:cubicBezTo>
                  <a:cubicBezTo>
                    <a:pt x="2017" y="2366"/>
                    <a:pt x="2017" y="2366"/>
                    <a:pt x="2017" y="2366"/>
                  </a:cubicBezTo>
                  <a:cubicBezTo>
                    <a:pt x="2037" y="2376"/>
                    <a:pt x="2037" y="2376"/>
                    <a:pt x="2037" y="2376"/>
                  </a:cubicBezTo>
                  <a:cubicBezTo>
                    <a:pt x="2060" y="2397"/>
                    <a:pt x="2060" y="2397"/>
                    <a:pt x="2060" y="2397"/>
                  </a:cubicBezTo>
                  <a:cubicBezTo>
                    <a:pt x="2086" y="2412"/>
                    <a:pt x="2086" y="2412"/>
                    <a:pt x="2086" y="2412"/>
                  </a:cubicBezTo>
                  <a:cubicBezTo>
                    <a:pt x="2140" y="2407"/>
                    <a:pt x="2140" y="2407"/>
                    <a:pt x="2140" y="2407"/>
                  </a:cubicBezTo>
                  <a:cubicBezTo>
                    <a:pt x="2166" y="2413"/>
                    <a:pt x="2166" y="2413"/>
                    <a:pt x="2166" y="2413"/>
                  </a:cubicBezTo>
                  <a:lnTo>
                    <a:pt x="2163" y="2412"/>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483" name="Google Shape;2483;p74"/>
            <p:cNvSpPr/>
            <p:nvPr/>
          </p:nvSpPr>
          <p:spPr>
            <a:xfrm>
              <a:off x="16681838" y="10612765"/>
              <a:ext cx="735480" cy="1705165"/>
            </a:xfrm>
            <a:custGeom>
              <a:pathLst>
                <a:path extrusionOk="0" h="415" w="179">
                  <a:moveTo>
                    <a:pt x="96" y="395"/>
                  </a:moveTo>
                  <a:lnTo>
                    <a:pt x="99" y="401"/>
                  </a:lnTo>
                  <a:lnTo>
                    <a:pt x="105" y="398"/>
                  </a:lnTo>
                  <a:lnTo>
                    <a:pt x="108" y="410"/>
                  </a:lnTo>
                  <a:lnTo>
                    <a:pt x="112" y="415"/>
                  </a:lnTo>
                  <a:lnTo>
                    <a:pt x="123" y="415"/>
                  </a:lnTo>
                  <a:lnTo>
                    <a:pt x="131" y="405"/>
                  </a:lnTo>
                  <a:lnTo>
                    <a:pt x="135" y="395"/>
                  </a:lnTo>
                  <a:lnTo>
                    <a:pt x="135" y="385"/>
                  </a:lnTo>
                  <a:lnTo>
                    <a:pt x="135" y="376"/>
                  </a:lnTo>
                  <a:lnTo>
                    <a:pt x="146" y="363"/>
                  </a:lnTo>
                  <a:lnTo>
                    <a:pt x="142" y="360"/>
                  </a:lnTo>
                  <a:lnTo>
                    <a:pt x="150" y="348"/>
                  </a:lnTo>
                  <a:lnTo>
                    <a:pt x="150" y="338"/>
                  </a:lnTo>
                  <a:lnTo>
                    <a:pt x="155" y="336"/>
                  </a:lnTo>
                  <a:lnTo>
                    <a:pt x="155" y="323"/>
                  </a:lnTo>
                  <a:lnTo>
                    <a:pt x="155" y="304"/>
                  </a:lnTo>
                  <a:lnTo>
                    <a:pt x="155" y="288"/>
                  </a:lnTo>
                  <a:lnTo>
                    <a:pt x="150" y="278"/>
                  </a:lnTo>
                  <a:lnTo>
                    <a:pt x="151" y="273"/>
                  </a:lnTo>
                  <a:lnTo>
                    <a:pt x="155" y="264"/>
                  </a:lnTo>
                  <a:lnTo>
                    <a:pt x="161" y="244"/>
                  </a:lnTo>
                  <a:lnTo>
                    <a:pt x="169" y="230"/>
                  </a:lnTo>
                  <a:lnTo>
                    <a:pt x="179" y="219"/>
                  </a:lnTo>
                  <a:lnTo>
                    <a:pt x="179" y="210"/>
                  </a:lnTo>
                  <a:lnTo>
                    <a:pt x="174" y="213"/>
                  </a:lnTo>
                  <a:lnTo>
                    <a:pt x="175" y="204"/>
                  </a:lnTo>
                  <a:lnTo>
                    <a:pt x="179" y="198"/>
                  </a:lnTo>
                  <a:lnTo>
                    <a:pt x="179" y="173"/>
                  </a:lnTo>
                  <a:lnTo>
                    <a:pt x="176" y="153"/>
                  </a:lnTo>
                  <a:lnTo>
                    <a:pt x="176" y="132"/>
                  </a:lnTo>
                  <a:lnTo>
                    <a:pt x="175" y="116"/>
                  </a:lnTo>
                  <a:lnTo>
                    <a:pt x="168" y="108"/>
                  </a:lnTo>
                  <a:lnTo>
                    <a:pt x="160" y="96"/>
                  </a:lnTo>
                  <a:lnTo>
                    <a:pt x="157" y="88"/>
                  </a:lnTo>
                  <a:lnTo>
                    <a:pt x="158" y="74"/>
                  </a:lnTo>
                  <a:lnTo>
                    <a:pt x="161" y="56"/>
                  </a:lnTo>
                  <a:lnTo>
                    <a:pt x="163" y="41"/>
                  </a:lnTo>
                  <a:lnTo>
                    <a:pt x="164" y="27"/>
                  </a:lnTo>
                  <a:lnTo>
                    <a:pt x="163" y="17"/>
                  </a:lnTo>
                  <a:lnTo>
                    <a:pt x="160" y="7"/>
                  </a:lnTo>
                  <a:lnTo>
                    <a:pt x="155" y="0"/>
                  </a:lnTo>
                  <a:lnTo>
                    <a:pt x="150" y="0"/>
                  </a:lnTo>
                  <a:lnTo>
                    <a:pt x="147" y="6"/>
                  </a:lnTo>
                  <a:lnTo>
                    <a:pt x="142" y="14"/>
                  </a:lnTo>
                  <a:lnTo>
                    <a:pt x="142" y="21"/>
                  </a:lnTo>
                  <a:lnTo>
                    <a:pt x="141" y="26"/>
                  </a:lnTo>
                  <a:lnTo>
                    <a:pt x="142" y="31"/>
                  </a:lnTo>
                  <a:lnTo>
                    <a:pt x="138" y="40"/>
                  </a:lnTo>
                  <a:lnTo>
                    <a:pt x="138" y="47"/>
                  </a:lnTo>
                  <a:lnTo>
                    <a:pt x="141" y="54"/>
                  </a:lnTo>
                  <a:lnTo>
                    <a:pt x="143" y="64"/>
                  </a:lnTo>
                  <a:lnTo>
                    <a:pt x="138" y="81"/>
                  </a:lnTo>
                  <a:lnTo>
                    <a:pt x="131" y="86"/>
                  </a:lnTo>
                  <a:lnTo>
                    <a:pt x="124" y="79"/>
                  </a:lnTo>
                  <a:lnTo>
                    <a:pt x="114" y="70"/>
                  </a:lnTo>
                  <a:lnTo>
                    <a:pt x="108" y="73"/>
                  </a:lnTo>
                  <a:lnTo>
                    <a:pt x="96" y="78"/>
                  </a:lnTo>
                  <a:lnTo>
                    <a:pt x="96" y="85"/>
                  </a:lnTo>
                  <a:lnTo>
                    <a:pt x="82" y="94"/>
                  </a:lnTo>
                  <a:lnTo>
                    <a:pt x="77" y="93"/>
                  </a:lnTo>
                  <a:lnTo>
                    <a:pt x="77" y="90"/>
                  </a:lnTo>
                  <a:lnTo>
                    <a:pt x="68" y="93"/>
                  </a:lnTo>
                  <a:lnTo>
                    <a:pt x="58" y="101"/>
                  </a:lnTo>
                  <a:lnTo>
                    <a:pt x="51" y="102"/>
                  </a:lnTo>
                  <a:lnTo>
                    <a:pt x="44" y="108"/>
                  </a:lnTo>
                  <a:lnTo>
                    <a:pt x="31" y="117"/>
                  </a:lnTo>
                  <a:lnTo>
                    <a:pt x="24" y="129"/>
                  </a:lnTo>
                  <a:lnTo>
                    <a:pt x="24" y="140"/>
                  </a:lnTo>
                  <a:lnTo>
                    <a:pt x="21" y="149"/>
                  </a:lnTo>
                  <a:lnTo>
                    <a:pt x="16" y="153"/>
                  </a:lnTo>
                  <a:lnTo>
                    <a:pt x="6" y="158"/>
                  </a:lnTo>
                  <a:lnTo>
                    <a:pt x="0" y="166"/>
                  </a:lnTo>
                  <a:lnTo>
                    <a:pt x="3" y="168"/>
                  </a:lnTo>
                  <a:lnTo>
                    <a:pt x="11" y="168"/>
                  </a:lnTo>
                  <a:lnTo>
                    <a:pt x="9" y="174"/>
                  </a:lnTo>
                  <a:lnTo>
                    <a:pt x="13" y="179"/>
                  </a:lnTo>
                  <a:lnTo>
                    <a:pt x="24" y="179"/>
                  </a:lnTo>
                  <a:lnTo>
                    <a:pt x="25" y="189"/>
                  </a:lnTo>
                  <a:lnTo>
                    <a:pt x="8" y="190"/>
                  </a:lnTo>
                  <a:lnTo>
                    <a:pt x="4" y="194"/>
                  </a:lnTo>
                  <a:lnTo>
                    <a:pt x="6" y="210"/>
                  </a:lnTo>
                  <a:lnTo>
                    <a:pt x="11" y="221"/>
                  </a:lnTo>
                  <a:lnTo>
                    <a:pt x="18" y="226"/>
                  </a:lnTo>
                  <a:lnTo>
                    <a:pt x="26" y="223"/>
                  </a:lnTo>
                  <a:lnTo>
                    <a:pt x="33" y="241"/>
                  </a:lnTo>
                  <a:lnTo>
                    <a:pt x="23" y="246"/>
                  </a:lnTo>
                  <a:lnTo>
                    <a:pt x="29" y="252"/>
                  </a:lnTo>
                  <a:lnTo>
                    <a:pt x="20" y="261"/>
                  </a:lnTo>
                  <a:lnTo>
                    <a:pt x="8" y="267"/>
                  </a:lnTo>
                  <a:lnTo>
                    <a:pt x="34" y="272"/>
                  </a:lnTo>
                  <a:lnTo>
                    <a:pt x="40" y="277"/>
                  </a:lnTo>
                  <a:lnTo>
                    <a:pt x="45" y="281"/>
                  </a:lnTo>
                  <a:lnTo>
                    <a:pt x="37" y="285"/>
                  </a:lnTo>
                  <a:lnTo>
                    <a:pt x="37" y="288"/>
                  </a:lnTo>
                  <a:lnTo>
                    <a:pt x="36" y="295"/>
                  </a:lnTo>
                  <a:lnTo>
                    <a:pt x="39" y="306"/>
                  </a:lnTo>
                  <a:lnTo>
                    <a:pt x="39" y="316"/>
                  </a:lnTo>
                  <a:lnTo>
                    <a:pt x="36" y="323"/>
                  </a:lnTo>
                  <a:lnTo>
                    <a:pt x="28" y="331"/>
                  </a:lnTo>
                  <a:lnTo>
                    <a:pt x="36" y="340"/>
                  </a:lnTo>
                  <a:lnTo>
                    <a:pt x="47" y="341"/>
                  </a:lnTo>
                  <a:lnTo>
                    <a:pt x="52" y="340"/>
                  </a:lnTo>
                  <a:lnTo>
                    <a:pt x="58" y="340"/>
                  </a:lnTo>
                  <a:lnTo>
                    <a:pt x="66" y="342"/>
                  </a:lnTo>
                  <a:lnTo>
                    <a:pt x="58" y="349"/>
                  </a:lnTo>
                  <a:lnTo>
                    <a:pt x="49" y="359"/>
                  </a:lnTo>
                  <a:lnTo>
                    <a:pt x="45" y="368"/>
                  </a:lnTo>
                  <a:lnTo>
                    <a:pt x="53" y="377"/>
                  </a:lnTo>
                  <a:lnTo>
                    <a:pt x="66" y="386"/>
                  </a:lnTo>
                  <a:lnTo>
                    <a:pt x="85" y="396"/>
                  </a:lnTo>
                  <a:lnTo>
                    <a:pt x="90" y="396"/>
                  </a:lnTo>
                  <a:lnTo>
                    <a:pt x="96" y="395"/>
                  </a:lnTo>
                  <a:close/>
                </a:path>
              </a:pathLst>
            </a:custGeom>
            <a:solidFill>
              <a:srgbClr val="EAEAEA"/>
            </a:solidFill>
            <a:ln cap="flat" cmpd="sng" w="12700">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grpSp>
        <p:nvGrpSpPr>
          <p:cNvPr id="2484" name="Google Shape;2484;p74"/>
          <p:cNvGrpSpPr/>
          <p:nvPr/>
        </p:nvGrpSpPr>
        <p:grpSpPr>
          <a:xfrm>
            <a:off x="5826037" y="5263492"/>
            <a:ext cx="1492153" cy="2391289"/>
            <a:chOff x="5758376" y="4511056"/>
            <a:chExt cx="1492153" cy="2391289"/>
          </a:xfrm>
        </p:grpSpPr>
        <p:grpSp>
          <p:nvGrpSpPr>
            <p:cNvPr id="2485" name="Google Shape;2485;p74"/>
            <p:cNvGrpSpPr/>
            <p:nvPr/>
          </p:nvGrpSpPr>
          <p:grpSpPr>
            <a:xfrm>
              <a:off x="5758376" y="4511056"/>
              <a:ext cx="1492153" cy="2391289"/>
              <a:chOff x="8834438" y="9409113"/>
              <a:chExt cx="1725612" cy="2765425"/>
            </a:xfrm>
          </p:grpSpPr>
          <p:sp>
            <p:nvSpPr>
              <p:cNvPr id="2486" name="Google Shape;2486;p74"/>
              <p:cNvSpPr/>
              <p:nvPr/>
            </p:nvSpPr>
            <p:spPr>
              <a:xfrm>
                <a:off x="8963827" y="9555726"/>
                <a:ext cx="1466833" cy="146683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87" name="Google Shape;2487;p74"/>
              <p:cNvSpPr/>
              <p:nvPr/>
            </p:nvSpPr>
            <p:spPr>
              <a:xfrm>
                <a:off x="8834438" y="9409113"/>
                <a:ext cx="1725612" cy="2765425"/>
              </a:xfrm>
              <a:custGeom>
                <a:pathLst>
                  <a:path extrusionOk="0" h="2892" w="1804">
                    <a:moveTo>
                      <a:pt x="1044" y="2820"/>
                    </a:moveTo>
                    <a:cubicBezTo>
                      <a:pt x="1013" y="2888"/>
                      <a:pt x="917" y="2892"/>
                      <a:pt x="881" y="2826"/>
                    </a:cubicBezTo>
                    <a:cubicBezTo>
                      <a:pt x="125" y="1399"/>
                      <a:pt x="125" y="1399"/>
                      <a:pt x="125" y="1399"/>
                    </a:cubicBezTo>
                    <a:cubicBezTo>
                      <a:pt x="46" y="1266"/>
                      <a:pt x="0" y="1111"/>
                      <a:pt x="0" y="945"/>
                    </a:cubicBezTo>
                    <a:cubicBezTo>
                      <a:pt x="0" y="420"/>
                      <a:pt x="453" y="0"/>
                      <a:pt x="989" y="55"/>
                    </a:cubicBezTo>
                    <a:cubicBezTo>
                      <a:pt x="1393" y="97"/>
                      <a:pt x="1724" y="416"/>
                      <a:pt x="1780" y="818"/>
                    </a:cubicBezTo>
                    <a:cubicBezTo>
                      <a:pt x="1804" y="992"/>
                      <a:pt x="1777" y="1157"/>
                      <a:pt x="1714" y="1303"/>
                    </a:cubicBezTo>
                    <a:lnTo>
                      <a:pt x="1044" y="2820"/>
                    </a:lnTo>
                    <a:close/>
                    <a:moveTo>
                      <a:pt x="894" y="171"/>
                    </a:moveTo>
                    <a:cubicBezTo>
                      <a:pt x="476" y="171"/>
                      <a:pt x="137" y="511"/>
                      <a:pt x="137" y="929"/>
                    </a:cubicBezTo>
                    <a:cubicBezTo>
                      <a:pt x="137" y="1347"/>
                      <a:pt x="476" y="1687"/>
                      <a:pt x="894" y="1687"/>
                    </a:cubicBezTo>
                    <a:cubicBezTo>
                      <a:pt x="1313" y="1687"/>
                      <a:pt x="1652" y="1347"/>
                      <a:pt x="1652" y="929"/>
                    </a:cubicBezTo>
                    <a:cubicBezTo>
                      <a:pt x="1652" y="511"/>
                      <a:pt x="1313" y="171"/>
                      <a:pt x="894" y="171"/>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sp>
          <p:nvSpPr>
            <p:cNvPr id="2488" name="Google Shape;2488;p74"/>
            <p:cNvSpPr txBox="1"/>
            <p:nvPr/>
          </p:nvSpPr>
          <p:spPr>
            <a:xfrm>
              <a:off x="5842254" y="4983970"/>
              <a:ext cx="1324396" cy="553998"/>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600">
                  <a:solidFill>
                    <a:schemeClr val="dk2"/>
                  </a:solidFill>
                  <a:latin typeface="Open Sans Light"/>
                  <a:ea typeface="Open Sans Light"/>
                  <a:cs typeface="Open Sans Light"/>
                  <a:sym typeface="Open Sans Light"/>
                </a:rPr>
                <a:t>33M</a:t>
              </a:r>
              <a:endParaRPr sz="3600">
                <a:solidFill>
                  <a:schemeClr val="dk2"/>
                </a:solidFill>
                <a:latin typeface="Open Sans Light"/>
                <a:ea typeface="Open Sans Light"/>
                <a:cs typeface="Open Sans Light"/>
                <a:sym typeface="Open Sans Light"/>
              </a:endParaRPr>
            </a:p>
          </p:txBody>
        </p:sp>
      </p:grpSp>
      <p:sp>
        <p:nvSpPr>
          <p:cNvPr id="2489" name="Google Shape;2489;p74"/>
          <p:cNvSpPr txBox="1"/>
          <p:nvPr/>
        </p:nvSpPr>
        <p:spPr>
          <a:xfrm>
            <a:off x="11754097" y="5538918"/>
            <a:ext cx="9150103" cy="3564053"/>
          </a:xfrm>
          <a:prstGeom prst="rect">
            <a:avLst/>
          </a:prstGeom>
          <a:noFill/>
          <a:ln>
            <a:noFill/>
          </a:ln>
        </p:spPr>
        <p:txBody>
          <a:bodyPr anchorCtr="0" anchor="t" bIns="0" lIns="0" spcFirstLastPara="1" rIns="0" wrap="square" tIns="0">
            <a:noAutofit/>
          </a:bodyPr>
          <a:lstStyle/>
          <a:p>
            <a:pPr indent="0" lvl="0" marL="0" marR="0" rtl="0" algn="l">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 eaque ipsa quae ab illo inventore very tatis et quasi architecto beatae vitae dicta sunt explicabo.</a:t>
            </a:r>
            <a:endParaRPr sz="2400">
              <a:solidFill>
                <a:schemeClr val="dk2"/>
              </a:solidFill>
              <a:latin typeface="Open Sans Light"/>
              <a:ea typeface="Open Sans Light"/>
              <a:cs typeface="Open Sans Light"/>
              <a:sym typeface="Open Sans Light"/>
            </a:endParaRPr>
          </a:p>
          <a:p>
            <a:pPr indent="0" lvl="0" marL="0" marR="0" rtl="0" algn="l">
              <a:lnSpc>
                <a:spcPct val="140000"/>
              </a:lnSpc>
              <a:spcBef>
                <a:spcPts val="3600"/>
              </a:spcBef>
              <a:spcAft>
                <a:spcPts val="0"/>
              </a:spcAft>
              <a:buNone/>
            </a:pPr>
            <a:r>
              <a:rPr lang="en-US" sz="2400">
                <a:solidFill>
                  <a:schemeClr val="dk2"/>
                </a:solidFill>
                <a:latin typeface="Open Sans Light"/>
                <a:ea typeface="Open Sans Light"/>
                <a:cs typeface="Open Sans Light"/>
                <a:sym typeface="Open Sans Light"/>
              </a:rPr>
              <a:t>Sed ut perspiciatis unde omnis iste natus error sit volup m accus antium dolor emque lauda nt ium, totam rem aperiam.</a:t>
            </a:r>
            <a:endParaRPr/>
          </a:p>
        </p:txBody>
      </p:sp>
      <p:sp>
        <p:nvSpPr>
          <p:cNvPr id="2490" name="Google Shape;2490;p74"/>
          <p:cNvSpPr txBox="1"/>
          <p:nvPr/>
        </p:nvSpPr>
        <p:spPr>
          <a:xfrm>
            <a:off x="11757264" y="4647766"/>
            <a:ext cx="9145846"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First Title Here</a:t>
            </a:r>
            <a:endParaRPr sz="4200">
              <a:solidFill>
                <a:schemeClr val="dk2"/>
              </a:solidFill>
              <a:latin typeface="Open Sans Light"/>
              <a:ea typeface="Open Sans Light"/>
              <a:cs typeface="Open Sans Light"/>
              <a:sym typeface="Open Sans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12"/>
          <p:cNvSpPr/>
          <p:nvPr/>
        </p:nvSpPr>
        <p:spPr>
          <a:xfrm>
            <a:off x="17320405" y="4487552"/>
            <a:ext cx="2385916" cy="323947"/>
          </a:xfrm>
          <a:custGeom>
            <a:pathLst>
              <a:path extrusionOk="0" h="241" w="1775">
                <a:moveTo>
                  <a:pt x="0" y="0"/>
                </a:moveTo>
                <a:lnTo>
                  <a:pt x="123" y="121"/>
                </a:lnTo>
                <a:lnTo>
                  <a:pt x="0" y="241"/>
                </a:lnTo>
                <a:lnTo>
                  <a:pt x="1775" y="241"/>
                </a:lnTo>
                <a:lnTo>
                  <a:pt x="1775" y="0"/>
                </a:lnTo>
                <a:lnTo>
                  <a:pt x="0" y="0"/>
                </a:lnTo>
                <a:close/>
              </a:path>
            </a:pathLst>
          </a:custGeom>
          <a:solidFill>
            <a:srgbClr val="2A5F8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05" name="Google Shape;205;p12"/>
          <p:cNvSpPr/>
          <p:nvPr/>
        </p:nvSpPr>
        <p:spPr>
          <a:xfrm>
            <a:off x="7304934" y="4487552"/>
            <a:ext cx="2385916" cy="323947"/>
          </a:xfrm>
          <a:custGeom>
            <a:pathLst>
              <a:path extrusionOk="0" h="241" w="1775">
                <a:moveTo>
                  <a:pt x="0" y="0"/>
                </a:moveTo>
                <a:lnTo>
                  <a:pt x="121" y="121"/>
                </a:lnTo>
                <a:lnTo>
                  <a:pt x="0" y="241"/>
                </a:lnTo>
                <a:lnTo>
                  <a:pt x="1775" y="241"/>
                </a:lnTo>
                <a:lnTo>
                  <a:pt x="1775" y="0"/>
                </a:lnTo>
                <a:lnTo>
                  <a:pt x="0" y="0"/>
                </a:lnTo>
                <a:close/>
              </a:path>
            </a:pathLst>
          </a:custGeom>
          <a:solidFill>
            <a:srgbClr val="1F93A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06" name="Google Shape;206;p12"/>
          <p:cNvSpPr/>
          <p:nvPr/>
        </p:nvSpPr>
        <p:spPr>
          <a:xfrm>
            <a:off x="-3362" y="4487552"/>
            <a:ext cx="4684461" cy="323947"/>
          </a:xfrm>
          <a:prstGeom prst="rect">
            <a:avLst/>
          </a:prstGeom>
          <a:solidFill>
            <a:srgbClr val="06849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07" name="Google Shape;207;p12"/>
          <p:cNvSpPr/>
          <p:nvPr/>
        </p:nvSpPr>
        <p:spPr>
          <a:xfrm>
            <a:off x="4681099" y="4308776"/>
            <a:ext cx="2656096" cy="681499"/>
          </a:xfrm>
          <a:custGeom>
            <a:pathLst>
              <a:path extrusionOk="0" h="507" w="1976">
                <a:moveTo>
                  <a:pt x="1976" y="254"/>
                </a:moveTo>
                <a:lnTo>
                  <a:pt x="1723" y="0"/>
                </a:lnTo>
                <a:lnTo>
                  <a:pt x="1723" y="133"/>
                </a:lnTo>
                <a:lnTo>
                  <a:pt x="0" y="133"/>
                </a:lnTo>
                <a:lnTo>
                  <a:pt x="0" y="374"/>
                </a:lnTo>
                <a:lnTo>
                  <a:pt x="1723" y="374"/>
                </a:lnTo>
                <a:lnTo>
                  <a:pt x="1723" y="507"/>
                </a:lnTo>
                <a:lnTo>
                  <a:pt x="1976" y="254"/>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08" name="Google Shape;208;p12"/>
          <p:cNvSpPr/>
          <p:nvPr/>
        </p:nvSpPr>
        <p:spPr>
          <a:xfrm>
            <a:off x="9690850" y="4308776"/>
            <a:ext cx="2654752" cy="681499"/>
          </a:xfrm>
          <a:custGeom>
            <a:pathLst>
              <a:path extrusionOk="0" h="507" w="1975">
                <a:moveTo>
                  <a:pt x="1975" y="254"/>
                </a:moveTo>
                <a:lnTo>
                  <a:pt x="1723" y="0"/>
                </a:lnTo>
                <a:lnTo>
                  <a:pt x="1723" y="133"/>
                </a:lnTo>
                <a:lnTo>
                  <a:pt x="0" y="133"/>
                </a:lnTo>
                <a:lnTo>
                  <a:pt x="0" y="374"/>
                </a:lnTo>
                <a:lnTo>
                  <a:pt x="1723" y="374"/>
                </a:lnTo>
                <a:lnTo>
                  <a:pt x="1723" y="507"/>
                </a:lnTo>
                <a:lnTo>
                  <a:pt x="1975" y="254"/>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09" name="Google Shape;209;p12"/>
          <p:cNvSpPr/>
          <p:nvPr/>
        </p:nvSpPr>
        <p:spPr>
          <a:xfrm>
            <a:off x="14696569" y="4308776"/>
            <a:ext cx="2658784" cy="681499"/>
          </a:xfrm>
          <a:custGeom>
            <a:pathLst>
              <a:path extrusionOk="0" h="507" w="1978">
                <a:moveTo>
                  <a:pt x="1978" y="254"/>
                </a:moveTo>
                <a:lnTo>
                  <a:pt x="1725" y="0"/>
                </a:lnTo>
                <a:lnTo>
                  <a:pt x="1725" y="133"/>
                </a:lnTo>
                <a:lnTo>
                  <a:pt x="0" y="133"/>
                </a:lnTo>
                <a:lnTo>
                  <a:pt x="0" y="374"/>
                </a:lnTo>
                <a:lnTo>
                  <a:pt x="1725" y="374"/>
                </a:lnTo>
                <a:lnTo>
                  <a:pt x="1725" y="507"/>
                </a:lnTo>
                <a:lnTo>
                  <a:pt x="1978" y="254"/>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0" name="Google Shape;210;p12"/>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Business </a:t>
            </a:r>
            <a:r>
              <a:rPr b="0" i="0" lang="en-US" sz="7400" u="none" cap="none" strike="noStrike">
                <a:solidFill>
                  <a:schemeClr val="accent2"/>
                </a:solidFill>
                <a:latin typeface="Open Sans Light"/>
                <a:ea typeface="Open Sans Light"/>
                <a:cs typeface="Open Sans Light"/>
                <a:sym typeface="Open Sans Light"/>
              </a:rPr>
              <a:t>Process</a:t>
            </a:r>
            <a:endParaRPr b="0" i="0" sz="7400" u="none" cap="none" strike="noStrike">
              <a:solidFill>
                <a:schemeClr val="accent2"/>
              </a:solidFill>
              <a:latin typeface="Open Sans Light"/>
              <a:ea typeface="Open Sans Light"/>
              <a:cs typeface="Open Sans Light"/>
              <a:sym typeface="Open Sans Light"/>
            </a:endParaRPr>
          </a:p>
        </p:txBody>
      </p:sp>
      <p:sp>
        <p:nvSpPr>
          <p:cNvPr id="211" name="Google Shape;211;p12"/>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212" name="Google Shape;212;p12"/>
          <p:cNvSpPr/>
          <p:nvPr/>
        </p:nvSpPr>
        <p:spPr>
          <a:xfrm>
            <a:off x="2511594" y="4487552"/>
            <a:ext cx="4339006" cy="4349760"/>
          </a:xfrm>
          <a:custGeom>
            <a:pathLst>
              <a:path extrusionOk="0" h="4349760" w="4339006">
                <a:moveTo>
                  <a:pt x="2169505" y="323947"/>
                </a:moveTo>
                <a:cubicBezTo>
                  <a:pt x="1150232" y="323947"/>
                  <a:pt x="323948" y="1151735"/>
                  <a:pt x="323948" y="2172864"/>
                </a:cubicBezTo>
                <a:cubicBezTo>
                  <a:pt x="323948" y="3193993"/>
                  <a:pt x="1150232" y="4021781"/>
                  <a:pt x="2169505" y="4021781"/>
                </a:cubicBezTo>
                <a:cubicBezTo>
                  <a:pt x="3188778" y="4021781"/>
                  <a:pt x="4015062" y="3193993"/>
                  <a:pt x="4015062" y="2172864"/>
                </a:cubicBezTo>
                <a:cubicBezTo>
                  <a:pt x="4015062" y="1151735"/>
                  <a:pt x="3188778" y="323947"/>
                  <a:pt x="2169505" y="323947"/>
                </a:cubicBezTo>
                <a:close/>
                <a:moveTo>
                  <a:pt x="2169503" y="0"/>
                </a:moveTo>
                <a:cubicBezTo>
                  <a:pt x="3367686" y="0"/>
                  <a:pt x="4339006" y="973727"/>
                  <a:pt x="4339006" y="2174880"/>
                </a:cubicBezTo>
                <a:cubicBezTo>
                  <a:pt x="4339006" y="3376033"/>
                  <a:pt x="3367686" y="4349760"/>
                  <a:pt x="2169503" y="4349760"/>
                </a:cubicBezTo>
                <a:cubicBezTo>
                  <a:pt x="971320" y="4349760"/>
                  <a:pt x="0" y="3376033"/>
                  <a:pt x="0" y="2174880"/>
                </a:cubicBezTo>
                <a:cubicBezTo>
                  <a:pt x="0" y="973727"/>
                  <a:pt x="971320" y="0"/>
                  <a:pt x="216950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3" name="Google Shape;213;p12"/>
          <p:cNvSpPr/>
          <p:nvPr/>
        </p:nvSpPr>
        <p:spPr>
          <a:xfrm>
            <a:off x="7518658" y="4487552"/>
            <a:ext cx="4341696" cy="4349760"/>
          </a:xfrm>
          <a:custGeom>
            <a:pathLst>
              <a:path extrusionOk="0" h="4349760" w="4341696">
                <a:moveTo>
                  <a:pt x="2172191" y="323947"/>
                </a:moveTo>
                <a:cubicBezTo>
                  <a:pt x="1152918" y="323947"/>
                  <a:pt x="326634" y="1151735"/>
                  <a:pt x="326634" y="2172864"/>
                </a:cubicBezTo>
                <a:cubicBezTo>
                  <a:pt x="326634" y="3193993"/>
                  <a:pt x="1152918" y="4021781"/>
                  <a:pt x="2172191" y="4021781"/>
                </a:cubicBezTo>
                <a:cubicBezTo>
                  <a:pt x="3191464" y="4021781"/>
                  <a:pt x="4017748" y="3193993"/>
                  <a:pt x="4017748" y="2172864"/>
                </a:cubicBezTo>
                <a:cubicBezTo>
                  <a:pt x="4017748" y="1151735"/>
                  <a:pt x="3191464" y="323947"/>
                  <a:pt x="2172191" y="323947"/>
                </a:cubicBezTo>
                <a:close/>
                <a:moveTo>
                  <a:pt x="2170848" y="0"/>
                </a:moveTo>
                <a:cubicBezTo>
                  <a:pt x="3369774" y="0"/>
                  <a:pt x="4341696" y="973727"/>
                  <a:pt x="4341696" y="2174880"/>
                </a:cubicBezTo>
                <a:cubicBezTo>
                  <a:pt x="4341696" y="3376033"/>
                  <a:pt x="3369774" y="4349760"/>
                  <a:pt x="2170848" y="4349760"/>
                </a:cubicBezTo>
                <a:cubicBezTo>
                  <a:pt x="971922" y="4349760"/>
                  <a:pt x="0" y="3376033"/>
                  <a:pt x="0" y="2174880"/>
                </a:cubicBezTo>
                <a:cubicBezTo>
                  <a:pt x="0" y="973727"/>
                  <a:pt x="971922" y="0"/>
                  <a:pt x="2170848" y="0"/>
                </a:cubicBez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4" name="Google Shape;214;p12"/>
          <p:cNvSpPr/>
          <p:nvPr/>
        </p:nvSpPr>
        <p:spPr>
          <a:xfrm>
            <a:off x="19706320" y="4487552"/>
            <a:ext cx="4685804" cy="323947"/>
          </a:xfrm>
          <a:prstGeom prst="rect">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5" name="Google Shape;215;p12"/>
          <p:cNvSpPr/>
          <p:nvPr/>
        </p:nvSpPr>
        <p:spPr>
          <a:xfrm>
            <a:off x="12314686" y="4487552"/>
            <a:ext cx="2381883" cy="323947"/>
          </a:xfrm>
          <a:custGeom>
            <a:pathLst>
              <a:path extrusionOk="0" h="241" w="1772">
                <a:moveTo>
                  <a:pt x="0" y="0"/>
                </a:moveTo>
                <a:lnTo>
                  <a:pt x="120" y="121"/>
                </a:lnTo>
                <a:lnTo>
                  <a:pt x="0" y="241"/>
                </a:lnTo>
                <a:lnTo>
                  <a:pt x="1772" y="241"/>
                </a:lnTo>
                <a:lnTo>
                  <a:pt x="1772" y="0"/>
                </a:lnTo>
                <a:lnTo>
                  <a:pt x="0" y="0"/>
                </a:lnTo>
                <a:close/>
              </a:path>
            </a:pathLst>
          </a:custGeom>
          <a:solidFill>
            <a:srgbClr val="3B6B8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6" name="Google Shape;216;p12"/>
          <p:cNvSpPr/>
          <p:nvPr/>
        </p:nvSpPr>
        <p:spPr>
          <a:xfrm>
            <a:off x="12527065" y="4487552"/>
            <a:ext cx="4343040" cy="4349760"/>
          </a:xfrm>
          <a:custGeom>
            <a:pathLst>
              <a:path extrusionOk="0" h="4349760" w="4343040">
                <a:moveTo>
                  <a:pt x="2169503" y="323947"/>
                </a:moveTo>
                <a:cubicBezTo>
                  <a:pt x="1150230" y="323947"/>
                  <a:pt x="323946" y="1151735"/>
                  <a:pt x="323946" y="2172864"/>
                </a:cubicBezTo>
                <a:cubicBezTo>
                  <a:pt x="323946" y="3193993"/>
                  <a:pt x="1150230" y="4021781"/>
                  <a:pt x="2169503" y="4021781"/>
                </a:cubicBezTo>
                <a:cubicBezTo>
                  <a:pt x="3188776" y="4021781"/>
                  <a:pt x="4015060" y="3193993"/>
                  <a:pt x="4015060" y="2172864"/>
                </a:cubicBezTo>
                <a:cubicBezTo>
                  <a:pt x="4015060" y="1151735"/>
                  <a:pt x="3188776" y="323947"/>
                  <a:pt x="2169503" y="323947"/>
                </a:cubicBezTo>
                <a:close/>
                <a:moveTo>
                  <a:pt x="2171520" y="0"/>
                </a:moveTo>
                <a:cubicBezTo>
                  <a:pt x="3370817" y="0"/>
                  <a:pt x="4343040" y="973727"/>
                  <a:pt x="4343040" y="2174880"/>
                </a:cubicBezTo>
                <a:cubicBezTo>
                  <a:pt x="4343040" y="3376033"/>
                  <a:pt x="3370817" y="4349760"/>
                  <a:pt x="2171520" y="4349760"/>
                </a:cubicBezTo>
                <a:cubicBezTo>
                  <a:pt x="972223" y="4349760"/>
                  <a:pt x="0" y="3376033"/>
                  <a:pt x="0" y="2174880"/>
                </a:cubicBezTo>
                <a:cubicBezTo>
                  <a:pt x="0" y="973727"/>
                  <a:pt x="972223" y="0"/>
                  <a:pt x="2171520" y="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7" name="Google Shape;217;p12"/>
          <p:cNvSpPr/>
          <p:nvPr/>
        </p:nvSpPr>
        <p:spPr>
          <a:xfrm>
            <a:off x="17536816" y="4487552"/>
            <a:ext cx="4339006" cy="4349760"/>
          </a:xfrm>
          <a:custGeom>
            <a:pathLst>
              <a:path extrusionOk="0" h="4349760" w="4339006">
                <a:moveTo>
                  <a:pt x="2169504" y="323947"/>
                </a:moveTo>
                <a:cubicBezTo>
                  <a:pt x="1150232" y="323947"/>
                  <a:pt x="323948" y="1151735"/>
                  <a:pt x="323948" y="2172864"/>
                </a:cubicBezTo>
                <a:cubicBezTo>
                  <a:pt x="323948" y="3193993"/>
                  <a:pt x="1150232" y="4021781"/>
                  <a:pt x="2169504" y="4021781"/>
                </a:cubicBezTo>
                <a:cubicBezTo>
                  <a:pt x="3188778" y="4021781"/>
                  <a:pt x="4015062" y="3193993"/>
                  <a:pt x="4015062" y="2172864"/>
                </a:cubicBezTo>
                <a:cubicBezTo>
                  <a:pt x="4015062" y="1151735"/>
                  <a:pt x="3188778" y="323947"/>
                  <a:pt x="2169504" y="323947"/>
                </a:cubicBezTo>
                <a:close/>
                <a:moveTo>
                  <a:pt x="2169504" y="0"/>
                </a:moveTo>
                <a:cubicBezTo>
                  <a:pt x="3367686" y="0"/>
                  <a:pt x="4339006" y="973727"/>
                  <a:pt x="4339006" y="2174880"/>
                </a:cubicBezTo>
                <a:cubicBezTo>
                  <a:pt x="4339006" y="3376033"/>
                  <a:pt x="3367686" y="4349760"/>
                  <a:pt x="2169504" y="4349760"/>
                </a:cubicBezTo>
                <a:cubicBezTo>
                  <a:pt x="971320" y="4349760"/>
                  <a:pt x="0" y="3376033"/>
                  <a:pt x="0" y="2174880"/>
                </a:cubicBezTo>
                <a:cubicBezTo>
                  <a:pt x="0" y="973727"/>
                  <a:pt x="971320" y="0"/>
                  <a:pt x="2169504" y="0"/>
                </a:cubicBez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18" name="Google Shape;218;p12"/>
          <p:cNvSpPr txBox="1"/>
          <p:nvPr/>
        </p:nvSpPr>
        <p:spPr>
          <a:xfrm>
            <a:off x="2891059" y="9235972"/>
            <a:ext cx="358008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Strategize</a:t>
            </a:r>
            <a:endParaRPr sz="4200">
              <a:solidFill>
                <a:schemeClr val="dk2"/>
              </a:solidFill>
              <a:latin typeface="Open Sans Light"/>
              <a:ea typeface="Open Sans Light"/>
              <a:cs typeface="Open Sans Light"/>
              <a:sym typeface="Open Sans Light"/>
            </a:endParaRPr>
          </a:p>
        </p:txBody>
      </p:sp>
      <p:sp>
        <p:nvSpPr>
          <p:cNvPr id="219" name="Google Shape;219;p12"/>
          <p:cNvSpPr txBox="1"/>
          <p:nvPr/>
        </p:nvSpPr>
        <p:spPr>
          <a:xfrm>
            <a:off x="2891059" y="10014421"/>
            <a:ext cx="3580080" cy="1283172"/>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220" name="Google Shape;220;p12"/>
          <p:cNvSpPr txBox="1"/>
          <p:nvPr/>
        </p:nvSpPr>
        <p:spPr>
          <a:xfrm>
            <a:off x="2891059" y="3730584"/>
            <a:ext cx="3580080"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STEP 01</a:t>
            </a:r>
            <a:endParaRPr sz="3200">
              <a:solidFill>
                <a:schemeClr val="dk2"/>
              </a:solidFill>
              <a:latin typeface="Open Sans Light"/>
              <a:ea typeface="Open Sans Light"/>
              <a:cs typeface="Open Sans Light"/>
              <a:sym typeface="Open Sans Light"/>
            </a:endParaRPr>
          </a:p>
        </p:txBody>
      </p:sp>
      <p:sp>
        <p:nvSpPr>
          <p:cNvPr id="221" name="Google Shape;221;p12"/>
          <p:cNvSpPr txBox="1"/>
          <p:nvPr/>
        </p:nvSpPr>
        <p:spPr>
          <a:xfrm>
            <a:off x="7865409" y="9235972"/>
            <a:ext cx="358008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Create</a:t>
            </a:r>
            <a:endParaRPr sz="4200">
              <a:solidFill>
                <a:schemeClr val="dk2"/>
              </a:solidFill>
              <a:latin typeface="Open Sans Light"/>
              <a:ea typeface="Open Sans Light"/>
              <a:cs typeface="Open Sans Light"/>
              <a:sym typeface="Open Sans Light"/>
            </a:endParaRPr>
          </a:p>
        </p:txBody>
      </p:sp>
      <p:sp>
        <p:nvSpPr>
          <p:cNvPr id="222" name="Google Shape;222;p12"/>
          <p:cNvSpPr txBox="1"/>
          <p:nvPr/>
        </p:nvSpPr>
        <p:spPr>
          <a:xfrm>
            <a:off x="7865409" y="10014421"/>
            <a:ext cx="3580080" cy="1283172"/>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223" name="Google Shape;223;p12"/>
          <p:cNvSpPr txBox="1"/>
          <p:nvPr/>
        </p:nvSpPr>
        <p:spPr>
          <a:xfrm>
            <a:off x="7865409" y="3730584"/>
            <a:ext cx="3580080"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STEP 02</a:t>
            </a:r>
            <a:endParaRPr sz="3200">
              <a:solidFill>
                <a:schemeClr val="dk2"/>
              </a:solidFill>
              <a:latin typeface="Open Sans Light"/>
              <a:ea typeface="Open Sans Light"/>
              <a:cs typeface="Open Sans Light"/>
              <a:sym typeface="Open Sans Light"/>
            </a:endParaRPr>
          </a:p>
        </p:txBody>
      </p:sp>
      <p:sp>
        <p:nvSpPr>
          <p:cNvPr id="224" name="Google Shape;224;p12"/>
          <p:cNvSpPr txBox="1"/>
          <p:nvPr/>
        </p:nvSpPr>
        <p:spPr>
          <a:xfrm>
            <a:off x="12906529" y="9235972"/>
            <a:ext cx="358008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Execute</a:t>
            </a:r>
            <a:endParaRPr sz="4200">
              <a:solidFill>
                <a:schemeClr val="dk2"/>
              </a:solidFill>
              <a:latin typeface="Open Sans Light"/>
              <a:ea typeface="Open Sans Light"/>
              <a:cs typeface="Open Sans Light"/>
              <a:sym typeface="Open Sans Light"/>
            </a:endParaRPr>
          </a:p>
        </p:txBody>
      </p:sp>
      <p:sp>
        <p:nvSpPr>
          <p:cNvPr id="225" name="Google Shape;225;p12"/>
          <p:cNvSpPr txBox="1"/>
          <p:nvPr/>
        </p:nvSpPr>
        <p:spPr>
          <a:xfrm>
            <a:off x="12906529" y="10014421"/>
            <a:ext cx="3580080" cy="1283172"/>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226" name="Google Shape;226;p12"/>
          <p:cNvSpPr txBox="1"/>
          <p:nvPr/>
        </p:nvSpPr>
        <p:spPr>
          <a:xfrm>
            <a:off x="12906529" y="3730584"/>
            <a:ext cx="3580080"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STEP 03</a:t>
            </a:r>
            <a:endParaRPr sz="3200">
              <a:solidFill>
                <a:schemeClr val="dk2"/>
              </a:solidFill>
              <a:latin typeface="Open Sans Light"/>
              <a:ea typeface="Open Sans Light"/>
              <a:cs typeface="Open Sans Light"/>
              <a:sym typeface="Open Sans Light"/>
            </a:endParaRPr>
          </a:p>
        </p:txBody>
      </p:sp>
      <p:sp>
        <p:nvSpPr>
          <p:cNvPr id="227" name="Google Shape;227;p12"/>
          <p:cNvSpPr txBox="1"/>
          <p:nvPr/>
        </p:nvSpPr>
        <p:spPr>
          <a:xfrm>
            <a:off x="17916280" y="9235972"/>
            <a:ext cx="3580080"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dk2"/>
                </a:solidFill>
                <a:latin typeface="Open Sans Light"/>
                <a:ea typeface="Open Sans Light"/>
                <a:cs typeface="Open Sans Light"/>
                <a:sym typeface="Open Sans Light"/>
              </a:rPr>
              <a:t>Evaluate</a:t>
            </a:r>
            <a:endParaRPr sz="4200">
              <a:solidFill>
                <a:schemeClr val="dk2"/>
              </a:solidFill>
              <a:latin typeface="Open Sans Light"/>
              <a:ea typeface="Open Sans Light"/>
              <a:cs typeface="Open Sans Light"/>
              <a:sym typeface="Open Sans Light"/>
            </a:endParaRPr>
          </a:p>
        </p:txBody>
      </p:sp>
      <p:sp>
        <p:nvSpPr>
          <p:cNvPr id="228" name="Google Shape;228;p12"/>
          <p:cNvSpPr txBox="1"/>
          <p:nvPr/>
        </p:nvSpPr>
        <p:spPr>
          <a:xfrm>
            <a:off x="17916280" y="10014421"/>
            <a:ext cx="3580080" cy="1283172"/>
          </a:xfrm>
          <a:prstGeom prst="rect">
            <a:avLst/>
          </a:prstGeom>
          <a:noFill/>
          <a:ln>
            <a:noFill/>
          </a:ln>
        </p:spPr>
        <p:txBody>
          <a:bodyPr anchorCtr="0" anchor="t" bIns="0" lIns="0" spcFirstLastPara="1" rIns="0" wrap="square" tIns="0">
            <a:noAutofit/>
          </a:bodyPr>
          <a:lstStyle/>
          <a:p>
            <a:pPr indent="0" lvl="0" marL="0" marR="0" rtl="0" algn="ct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229" name="Google Shape;229;p12"/>
          <p:cNvSpPr txBox="1"/>
          <p:nvPr/>
        </p:nvSpPr>
        <p:spPr>
          <a:xfrm>
            <a:off x="17916280" y="3730584"/>
            <a:ext cx="3580080" cy="49244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3200">
                <a:solidFill>
                  <a:schemeClr val="dk2"/>
                </a:solidFill>
                <a:latin typeface="Open Sans Light"/>
                <a:ea typeface="Open Sans Light"/>
                <a:cs typeface="Open Sans Light"/>
                <a:sym typeface="Open Sans Light"/>
              </a:rPr>
              <a:t>STEP 04</a:t>
            </a:r>
            <a:endParaRPr sz="3200">
              <a:solidFill>
                <a:schemeClr val="dk2"/>
              </a:solidFill>
              <a:latin typeface="Open Sans Light"/>
              <a:ea typeface="Open Sans Light"/>
              <a:cs typeface="Open Sans Light"/>
              <a:sym typeface="Open Sans Light"/>
            </a:endParaRPr>
          </a:p>
        </p:txBody>
      </p:sp>
      <p:sp>
        <p:nvSpPr>
          <p:cNvPr id="230" name="Google Shape;230;p12"/>
          <p:cNvSpPr/>
          <p:nvPr/>
        </p:nvSpPr>
        <p:spPr>
          <a:xfrm>
            <a:off x="3987209" y="5748949"/>
            <a:ext cx="1388660" cy="1827580"/>
          </a:xfrm>
          <a:custGeom>
            <a:pathLst>
              <a:path extrusionOk="0" h="1423" w="1081">
                <a:moveTo>
                  <a:pt x="1067" y="964"/>
                </a:moveTo>
                <a:cubicBezTo>
                  <a:pt x="1067" y="941"/>
                  <a:pt x="1057" y="919"/>
                  <a:pt x="1041" y="902"/>
                </a:cubicBezTo>
                <a:cubicBezTo>
                  <a:pt x="1028" y="889"/>
                  <a:pt x="1011" y="881"/>
                  <a:pt x="992" y="878"/>
                </a:cubicBezTo>
                <a:cubicBezTo>
                  <a:pt x="1008" y="862"/>
                  <a:pt x="1018" y="840"/>
                  <a:pt x="1018" y="816"/>
                </a:cubicBezTo>
                <a:cubicBezTo>
                  <a:pt x="1018" y="792"/>
                  <a:pt x="1009" y="770"/>
                  <a:pt x="992" y="754"/>
                </a:cubicBezTo>
                <a:cubicBezTo>
                  <a:pt x="976" y="737"/>
                  <a:pt x="954" y="728"/>
                  <a:pt x="930" y="728"/>
                </a:cubicBezTo>
                <a:cubicBezTo>
                  <a:pt x="682" y="728"/>
                  <a:pt x="682" y="728"/>
                  <a:pt x="682" y="728"/>
                </a:cubicBezTo>
                <a:cubicBezTo>
                  <a:pt x="450" y="728"/>
                  <a:pt x="450" y="728"/>
                  <a:pt x="450" y="728"/>
                </a:cubicBezTo>
                <a:cubicBezTo>
                  <a:pt x="450" y="667"/>
                  <a:pt x="450" y="667"/>
                  <a:pt x="450" y="667"/>
                </a:cubicBezTo>
                <a:cubicBezTo>
                  <a:pt x="450" y="445"/>
                  <a:pt x="450" y="445"/>
                  <a:pt x="450" y="445"/>
                </a:cubicBezTo>
                <a:cubicBezTo>
                  <a:pt x="450" y="396"/>
                  <a:pt x="411" y="357"/>
                  <a:pt x="362" y="357"/>
                </a:cubicBezTo>
                <a:cubicBezTo>
                  <a:pt x="274" y="357"/>
                  <a:pt x="274" y="357"/>
                  <a:pt x="274" y="357"/>
                </a:cubicBezTo>
                <a:cubicBezTo>
                  <a:pt x="274" y="728"/>
                  <a:pt x="274" y="728"/>
                  <a:pt x="274" y="728"/>
                </a:cubicBezTo>
                <a:cubicBezTo>
                  <a:pt x="176" y="728"/>
                  <a:pt x="176" y="728"/>
                  <a:pt x="176" y="728"/>
                </a:cubicBezTo>
                <a:cubicBezTo>
                  <a:pt x="176" y="654"/>
                  <a:pt x="176" y="654"/>
                  <a:pt x="176" y="654"/>
                </a:cubicBezTo>
                <a:cubicBezTo>
                  <a:pt x="0" y="654"/>
                  <a:pt x="0" y="654"/>
                  <a:pt x="0" y="654"/>
                </a:cubicBezTo>
                <a:cubicBezTo>
                  <a:pt x="0" y="1423"/>
                  <a:pt x="0" y="1423"/>
                  <a:pt x="0" y="1423"/>
                </a:cubicBezTo>
                <a:cubicBezTo>
                  <a:pt x="176" y="1423"/>
                  <a:pt x="176" y="1423"/>
                  <a:pt x="176" y="1423"/>
                </a:cubicBezTo>
                <a:cubicBezTo>
                  <a:pt x="176" y="1349"/>
                  <a:pt x="176" y="1349"/>
                  <a:pt x="176" y="1349"/>
                </a:cubicBezTo>
                <a:cubicBezTo>
                  <a:pt x="682" y="1349"/>
                  <a:pt x="682" y="1349"/>
                  <a:pt x="682" y="1349"/>
                </a:cubicBezTo>
                <a:cubicBezTo>
                  <a:pt x="905" y="1349"/>
                  <a:pt x="905" y="1349"/>
                  <a:pt x="905" y="1349"/>
                </a:cubicBezTo>
                <a:cubicBezTo>
                  <a:pt x="953" y="1349"/>
                  <a:pt x="992" y="1310"/>
                  <a:pt x="992" y="1261"/>
                </a:cubicBezTo>
                <a:cubicBezTo>
                  <a:pt x="992" y="1238"/>
                  <a:pt x="984" y="1217"/>
                  <a:pt x="968" y="1201"/>
                </a:cubicBezTo>
                <a:cubicBezTo>
                  <a:pt x="979" y="1201"/>
                  <a:pt x="979" y="1201"/>
                  <a:pt x="979" y="1201"/>
                </a:cubicBezTo>
                <a:cubicBezTo>
                  <a:pt x="1027" y="1201"/>
                  <a:pt x="1067" y="1161"/>
                  <a:pt x="1067" y="1113"/>
                </a:cubicBezTo>
                <a:cubicBezTo>
                  <a:pt x="1067" y="1089"/>
                  <a:pt x="1057" y="1067"/>
                  <a:pt x="1041" y="1051"/>
                </a:cubicBezTo>
                <a:cubicBezTo>
                  <a:pt x="1036" y="1046"/>
                  <a:pt x="1031" y="1042"/>
                  <a:pt x="1025" y="1039"/>
                </a:cubicBezTo>
                <a:cubicBezTo>
                  <a:pt x="1050" y="1023"/>
                  <a:pt x="1067" y="996"/>
                  <a:pt x="1067" y="964"/>
                </a:cubicBezTo>
                <a:close/>
                <a:moveTo>
                  <a:pt x="148" y="1396"/>
                </a:moveTo>
                <a:cubicBezTo>
                  <a:pt x="27" y="1396"/>
                  <a:pt x="27" y="1396"/>
                  <a:pt x="27" y="1396"/>
                </a:cubicBezTo>
                <a:cubicBezTo>
                  <a:pt x="27" y="681"/>
                  <a:pt x="27" y="681"/>
                  <a:pt x="27" y="681"/>
                </a:cubicBezTo>
                <a:cubicBezTo>
                  <a:pt x="148" y="681"/>
                  <a:pt x="148" y="681"/>
                  <a:pt x="148" y="681"/>
                </a:cubicBezTo>
                <a:lnTo>
                  <a:pt x="148" y="1396"/>
                </a:lnTo>
                <a:close/>
                <a:moveTo>
                  <a:pt x="930" y="755"/>
                </a:moveTo>
                <a:cubicBezTo>
                  <a:pt x="946" y="755"/>
                  <a:pt x="962" y="761"/>
                  <a:pt x="973" y="773"/>
                </a:cubicBezTo>
                <a:cubicBezTo>
                  <a:pt x="984" y="784"/>
                  <a:pt x="991" y="800"/>
                  <a:pt x="991" y="816"/>
                </a:cubicBezTo>
                <a:cubicBezTo>
                  <a:pt x="991" y="849"/>
                  <a:pt x="964" y="876"/>
                  <a:pt x="930" y="876"/>
                </a:cubicBezTo>
                <a:cubicBezTo>
                  <a:pt x="682" y="876"/>
                  <a:pt x="682" y="876"/>
                  <a:pt x="682" y="876"/>
                </a:cubicBezTo>
                <a:cubicBezTo>
                  <a:pt x="666" y="876"/>
                  <a:pt x="651" y="870"/>
                  <a:pt x="639" y="859"/>
                </a:cubicBezTo>
                <a:cubicBezTo>
                  <a:pt x="628" y="847"/>
                  <a:pt x="621" y="832"/>
                  <a:pt x="621" y="816"/>
                </a:cubicBezTo>
                <a:cubicBezTo>
                  <a:pt x="621" y="782"/>
                  <a:pt x="648" y="755"/>
                  <a:pt x="682" y="755"/>
                </a:cubicBezTo>
                <a:lnTo>
                  <a:pt x="930" y="755"/>
                </a:lnTo>
                <a:close/>
                <a:moveTo>
                  <a:pt x="176" y="1322"/>
                </a:moveTo>
                <a:cubicBezTo>
                  <a:pt x="176" y="755"/>
                  <a:pt x="176" y="755"/>
                  <a:pt x="176" y="755"/>
                </a:cubicBezTo>
                <a:cubicBezTo>
                  <a:pt x="301" y="755"/>
                  <a:pt x="301" y="755"/>
                  <a:pt x="301" y="755"/>
                </a:cubicBezTo>
                <a:cubicBezTo>
                  <a:pt x="301" y="384"/>
                  <a:pt x="301" y="384"/>
                  <a:pt x="301" y="384"/>
                </a:cubicBezTo>
                <a:cubicBezTo>
                  <a:pt x="362" y="384"/>
                  <a:pt x="362" y="384"/>
                  <a:pt x="362" y="384"/>
                </a:cubicBezTo>
                <a:cubicBezTo>
                  <a:pt x="396" y="384"/>
                  <a:pt x="423" y="411"/>
                  <a:pt x="423" y="445"/>
                </a:cubicBezTo>
                <a:cubicBezTo>
                  <a:pt x="423" y="667"/>
                  <a:pt x="423" y="667"/>
                  <a:pt x="423" y="667"/>
                </a:cubicBezTo>
                <a:cubicBezTo>
                  <a:pt x="423" y="755"/>
                  <a:pt x="423" y="755"/>
                  <a:pt x="423" y="755"/>
                </a:cubicBezTo>
                <a:cubicBezTo>
                  <a:pt x="423" y="948"/>
                  <a:pt x="423" y="948"/>
                  <a:pt x="423" y="948"/>
                </a:cubicBezTo>
                <a:cubicBezTo>
                  <a:pt x="450" y="948"/>
                  <a:pt x="450" y="948"/>
                  <a:pt x="450" y="948"/>
                </a:cubicBezTo>
                <a:cubicBezTo>
                  <a:pt x="450" y="755"/>
                  <a:pt x="450" y="755"/>
                  <a:pt x="450" y="755"/>
                </a:cubicBezTo>
                <a:cubicBezTo>
                  <a:pt x="618" y="755"/>
                  <a:pt x="618" y="755"/>
                  <a:pt x="618" y="755"/>
                </a:cubicBezTo>
                <a:cubicBezTo>
                  <a:pt x="616" y="757"/>
                  <a:pt x="615" y="759"/>
                  <a:pt x="613" y="762"/>
                </a:cubicBezTo>
                <a:cubicBezTo>
                  <a:pt x="612" y="763"/>
                  <a:pt x="610" y="765"/>
                  <a:pt x="609" y="767"/>
                </a:cubicBezTo>
                <a:cubicBezTo>
                  <a:pt x="607" y="770"/>
                  <a:pt x="605" y="773"/>
                  <a:pt x="604" y="776"/>
                </a:cubicBezTo>
                <a:cubicBezTo>
                  <a:pt x="603" y="778"/>
                  <a:pt x="602" y="780"/>
                  <a:pt x="601" y="782"/>
                </a:cubicBezTo>
                <a:cubicBezTo>
                  <a:pt x="599" y="785"/>
                  <a:pt x="598" y="789"/>
                  <a:pt x="597" y="793"/>
                </a:cubicBezTo>
                <a:cubicBezTo>
                  <a:pt x="597" y="795"/>
                  <a:pt x="596" y="796"/>
                  <a:pt x="596" y="798"/>
                </a:cubicBezTo>
                <a:cubicBezTo>
                  <a:pt x="595" y="804"/>
                  <a:pt x="594" y="810"/>
                  <a:pt x="594" y="816"/>
                </a:cubicBezTo>
                <a:cubicBezTo>
                  <a:pt x="594" y="822"/>
                  <a:pt x="595" y="827"/>
                  <a:pt x="596" y="833"/>
                </a:cubicBezTo>
                <a:cubicBezTo>
                  <a:pt x="596" y="835"/>
                  <a:pt x="597" y="836"/>
                  <a:pt x="597" y="838"/>
                </a:cubicBezTo>
                <a:cubicBezTo>
                  <a:pt x="598" y="842"/>
                  <a:pt x="599" y="845"/>
                  <a:pt x="601" y="849"/>
                </a:cubicBezTo>
                <a:cubicBezTo>
                  <a:pt x="601" y="851"/>
                  <a:pt x="603" y="853"/>
                  <a:pt x="604" y="855"/>
                </a:cubicBezTo>
                <a:cubicBezTo>
                  <a:pt x="605" y="858"/>
                  <a:pt x="607" y="861"/>
                  <a:pt x="608" y="864"/>
                </a:cubicBezTo>
                <a:cubicBezTo>
                  <a:pt x="610" y="866"/>
                  <a:pt x="611" y="868"/>
                  <a:pt x="613" y="869"/>
                </a:cubicBezTo>
                <a:cubicBezTo>
                  <a:pt x="615" y="872"/>
                  <a:pt x="616" y="874"/>
                  <a:pt x="618" y="876"/>
                </a:cubicBezTo>
                <a:cubicBezTo>
                  <a:pt x="608" y="876"/>
                  <a:pt x="608" y="876"/>
                  <a:pt x="608" y="876"/>
                </a:cubicBezTo>
                <a:cubicBezTo>
                  <a:pt x="559" y="876"/>
                  <a:pt x="520" y="916"/>
                  <a:pt x="520" y="964"/>
                </a:cubicBezTo>
                <a:cubicBezTo>
                  <a:pt x="520" y="988"/>
                  <a:pt x="529" y="1010"/>
                  <a:pt x="545" y="1026"/>
                </a:cubicBezTo>
                <a:cubicBezTo>
                  <a:pt x="550" y="1031"/>
                  <a:pt x="555" y="1034"/>
                  <a:pt x="560" y="1038"/>
                </a:cubicBezTo>
                <a:cubicBezTo>
                  <a:pt x="560" y="1038"/>
                  <a:pt x="560" y="1038"/>
                  <a:pt x="561" y="1039"/>
                </a:cubicBezTo>
                <a:cubicBezTo>
                  <a:pt x="560" y="1039"/>
                  <a:pt x="560" y="1039"/>
                  <a:pt x="559" y="1040"/>
                </a:cubicBezTo>
                <a:cubicBezTo>
                  <a:pt x="558" y="1040"/>
                  <a:pt x="558" y="1041"/>
                  <a:pt x="557" y="1041"/>
                </a:cubicBezTo>
                <a:cubicBezTo>
                  <a:pt x="553" y="1044"/>
                  <a:pt x="550" y="1047"/>
                  <a:pt x="547" y="1050"/>
                </a:cubicBezTo>
                <a:cubicBezTo>
                  <a:pt x="546" y="1050"/>
                  <a:pt x="545" y="1051"/>
                  <a:pt x="545" y="1051"/>
                </a:cubicBezTo>
                <a:cubicBezTo>
                  <a:pt x="541" y="1055"/>
                  <a:pt x="538" y="1059"/>
                  <a:pt x="535" y="1063"/>
                </a:cubicBezTo>
                <a:cubicBezTo>
                  <a:pt x="535" y="1064"/>
                  <a:pt x="534" y="1065"/>
                  <a:pt x="534" y="1065"/>
                </a:cubicBezTo>
                <a:cubicBezTo>
                  <a:pt x="531" y="1069"/>
                  <a:pt x="529" y="1073"/>
                  <a:pt x="527" y="1077"/>
                </a:cubicBezTo>
                <a:cubicBezTo>
                  <a:pt x="527" y="1078"/>
                  <a:pt x="527" y="1078"/>
                  <a:pt x="526" y="1079"/>
                </a:cubicBezTo>
                <a:cubicBezTo>
                  <a:pt x="524" y="1084"/>
                  <a:pt x="523" y="1088"/>
                  <a:pt x="522" y="1093"/>
                </a:cubicBezTo>
                <a:cubicBezTo>
                  <a:pt x="522" y="1095"/>
                  <a:pt x="521" y="1096"/>
                  <a:pt x="521" y="1097"/>
                </a:cubicBezTo>
                <a:cubicBezTo>
                  <a:pt x="520" y="1102"/>
                  <a:pt x="520" y="1107"/>
                  <a:pt x="520" y="1113"/>
                </a:cubicBezTo>
                <a:cubicBezTo>
                  <a:pt x="520" y="1136"/>
                  <a:pt x="529" y="1158"/>
                  <a:pt x="546" y="1175"/>
                </a:cubicBezTo>
                <a:cubicBezTo>
                  <a:pt x="562" y="1191"/>
                  <a:pt x="584" y="1201"/>
                  <a:pt x="608" y="1201"/>
                </a:cubicBezTo>
                <a:cubicBezTo>
                  <a:pt x="618" y="1201"/>
                  <a:pt x="618" y="1201"/>
                  <a:pt x="618" y="1201"/>
                </a:cubicBezTo>
                <a:cubicBezTo>
                  <a:pt x="616" y="1203"/>
                  <a:pt x="615" y="1205"/>
                  <a:pt x="613" y="1207"/>
                </a:cubicBezTo>
                <a:cubicBezTo>
                  <a:pt x="612" y="1209"/>
                  <a:pt x="610" y="1211"/>
                  <a:pt x="609" y="1213"/>
                </a:cubicBezTo>
                <a:cubicBezTo>
                  <a:pt x="607" y="1216"/>
                  <a:pt x="605" y="1219"/>
                  <a:pt x="604" y="1222"/>
                </a:cubicBezTo>
                <a:cubicBezTo>
                  <a:pt x="603" y="1224"/>
                  <a:pt x="602" y="1225"/>
                  <a:pt x="601" y="1228"/>
                </a:cubicBezTo>
                <a:cubicBezTo>
                  <a:pt x="599" y="1231"/>
                  <a:pt x="598" y="1235"/>
                  <a:pt x="597" y="1238"/>
                </a:cubicBezTo>
                <a:cubicBezTo>
                  <a:pt x="597" y="1240"/>
                  <a:pt x="596" y="1242"/>
                  <a:pt x="596" y="1244"/>
                </a:cubicBezTo>
                <a:cubicBezTo>
                  <a:pt x="595" y="1249"/>
                  <a:pt x="594" y="1255"/>
                  <a:pt x="594" y="1261"/>
                </a:cubicBezTo>
                <a:cubicBezTo>
                  <a:pt x="594" y="1267"/>
                  <a:pt x="595" y="1273"/>
                  <a:pt x="596" y="1278"/>
                </a:cubicBezTo>
                <a:cubicBezTo>
                  <a:pt x="596" y="1280"/>
                  <a:pt x="597" y="1282"/>
                  <a:pt x="597" y="1283"/>
                </a:cubicBezTo>
                <a:cubicBezTo>
                  <a:pt x="598" y="1287"/>
                  <a:pt x="599" y="1291"/>
                  <a:pt x="601" y="1294"/>
                </a:cubicBezTo>
                <a:cubicBezTo>
                  <a:pt x="601" y="1296"/>
                  <a:pt x="603" y="1298"/>
                  <a:pt x="604" y="1300"/>
                </a:cubicBezTo>
                <a:cubicBezTo>
                  <a:pt x="605" y="1303"/>
                  <a:pt x="606" y="1306"/>
                  <a:pt x="608" y="1309"/>
                </a:cubicBezTo>
                <a:cubicBezTo>
                  <a:pt x="610" y="1311"/>
                  <a:pt x="611" y="1313"/>
                  <a:pt x="613" y="1315"/>
                </a:cubicBezTo>
                <a:cubicBezTo>
                  <a:pt x="615" y="1317"/>
                  <a:pt x="616" y="1320"/>
                  <a:pt x="618" y="1322"/>
                </a:cubicBezTo>
                <a:lnTo>
                  <a:pt x="176" y="1322"/>
                </a:lnTo>
                <a:close/>
                <a:moveTo>
                  <a:pt x="947" y="1218"/>
                </a:moveTo>
                <a:cubicBezTo>
                  <a:pt x="959" y="1230"/>
                  <a:pt x="965" y="1245"/>
                  <a:pt x="965" y="1261"/>
                </a:cubicBezTo>
                <a:cubicBezTo>
                  <a:pt x="965" y="1295"/>
                  <a:pt x="938" y="1322"/>
                  <a:pt x="905" y="1322"/>
                </a:cubicBezTo>
                <a:cubicBezTo>
                  <a:pt x="682" y="1322"/>
                  <a:pt x="682" y="1322"/>
                  <a:pt x="682" y="1322"/>
                </a:cubicBezTo>
                <a:cubicBezTo>
                  <a:pt x="666" y="1322"/>
                  <a:pt x="651" y="1316"/>
                  <a:pt x="639" y="1304"/>
                </a:cubicBezTo>
                <a:cubicBezTo>
                  <a:pt x="628" y="1293"/>
                  <a:pt x="621" y="1277"/>
                  <a:pt x="621" y="1261"/>
                </a:cubicBezTo>
                <a:cubicBezTo>
                  <a:pt x="621" y="1228"/>
                  <a:pt x="648" y="1201"/>
                  <a:pt x="682" y="1201"/>
                </a:cubicBezTo>
                <a:cubicBezTo>
                  <a:pt x="905" y="1201"/>
                  <a:pt x="905" y="1201"/>
                  <a:pt x="905" y="1201"/>
                </a:cubicBezTo>
                <a:cubicBezTo>
                  <a:pt x="921" y="1201"/>
                  <a:pt x="936" y="1207"/>
                  <a:pt x="947" y="1218"/>
                </a:cubicBezTo>
                <a:close/>
                <a:moveTo>
                  <a:pt x="1022" y="1070"/>
                </a:moveTo>
                <a:cubicBezTo>
                  <a:pt x="1033" y="1081"/>
                  <a:pt x="1039" y="1097"/>
                  <a:pt x="1039" y="1113"/>
                </a:cubicBezTo>
                <a:cubicBezTo>
                  <a:pt x="1039" y="1146"/>
                  <a:pt x="1012" y="1173"/>
                  <a:pt x="979" y="1173"/>
                </a:cubicBezTo>
                <a:cubicBezTo>
                  <a:pt x="905" y="1173"/>
                  <a:pt x="905" y="1173"/>
                  <a:pt x="905" y="1173"/>
                </a:cubicBezTo>
                <a:cubicBezTo>
                  <a:pt x="682" y="1173"/>
                  <a:pt x="682" y="1173"/>
                  <a:pt x="682" y="1173"/>
                </a:cubicBezTo>
                <a:cubicBezTo>
                  <a:pt x="608" y="1173"/>
                  <a:pt x="608" y="1173"/>
                  <a:pt x="608" y="1173"/>
                </a:cubicBezTo>
                <a:cubicBezTo>
                  <a:pt x="591" y="1173"/>
                  <a:pt x="576" y="1167"/>
                  <a:pt x="565" y="1155"/>
                </a:cubicBezTo>
                <a:cubicBezTo>
                  <a:pt x="553" y="1144"/>
                  <a:pt x="547" y="1129"/>
                  <a:pt x="547" y="1113"/>
                </a:cubicBezTo>
                <a:cubicBezTo>
                  <a:pt x="547" y="1079"/>
                  <a:pt x="574" y="1052"/>
                  <a:pt x="608" y="1052"/>
                </a:cubicBezTo>
                <a:cubicBezTo>
                  <a:pt x="979" y="1052"/>
                  <a:pt x="979" y="1052"/>
                  <a:pt x="979" y="1052"/>
                </a:cubicBezTo>
                <a:cubicBezTo>
                  <a:pt x="995" y="1052"/>
                  <a:pt x="1010" y="1059"/>
                  <a:pt x="1022" y="1070"/>
                </a:cubicBezTo>
                <a:close/>
                <a:moveTo>
                  <a:pt x="979" y="1025"/>
                </a:moveTo>
                <a:cubicBezTo>
                  <a:pt x="608" y="1025"/>
                  <a:pt x="608" y="1025"/>
                  <a:pt x="608" y="1025"/>
                </a:cubicBezTo>
                <a:cubicBezTo>
                  <a:pt x="591" y="1025"/>
                  <a:pt x="576" y="1019"/>
                  <a:pt x="565" y="1007"/>
                </a:cubicBezTo>
                <a:cubicBezTo>
                  <a:pt x="553" y="995"/>
                  <a:pt x="547" y="980"/>
                  <a:pt x="547" y="964"/>
                </a:cubicBezTo>
                <a:cubicBezTo>
                  <a:pt x="547" y="931"/>
                  <a:pt x="574" y="904"/>
                  <a:pt x="608" y="904"/>
                </a:cubicBezTo>
                <a:cubicBezTo>
                  <a:pt x="682" y="904"/>
                  <a:pt x="682" y="904"/>
                  <a:pt x="682" y="904"/>
                </a:cubicBezTo>
                <a:cubicBezTo>
                  <a:pt x="930" y="904"/>
                  <a:pt x="930" y="904"/>
                  <a:pt x="930" y="904"/>
                </a:cubicBezTo>
                <a:cubicBezTo>
                  <a:pt x="979" y="904"/>
                  <a:pt x="979" y="904"/>
                  <a:pt x="979" y="904"/>
                </a:cubicBezTo>
                <a:cubicBezTo>
                  <a:pt x="995" y="904"/>
                  <a:pt x="1010" y="910"/>
                  <a:pt x="1022" y="921"/>
                </a:cubicBezTo>
                <a:cubicBezTo>
                  <a:pt x="1033" y="933"/>
                  <a:pt x="1039" y="948"/>
                  <a:pt x="1039" y="964"/>
                </a:cubicBezTo>
                <a:cubicBezTo>
                  <a:pt x="1039" y="998"/>
                  <a:pt x="1012" y="1025"/>
                  <a:pt x="979" y="1025"/>
                </a:cubicBezTo>
                <a:close/>
                <a:moveTo>
                  <a:pt x="515" y="620"/>
                </a:moveTo>
                <a:cubicBezTo>
                  <a:pt x="671" y="507"/>
                  <a:pt x="671" y="507"/>
                  <a:pt x="671" y="507"/>
                </a:cubicBezTo>
                <a:cubicBezTo>
                  <a:pt x="709" y="524"/>
                  <a:pt x="750" y="533"/>
                  <a:pt x="793" y="533"/>
                </a:cubicBezTo>
                <a:cubicBezTo>
                  <a:pt x="952" y="533"/>
                  <a:pt x="1081" y="413"/>
                  <a:pt x="1081" y="266"/>
                </a:cubicBezTo>
                <a:cubicBezTo>
                  <a:pt x="1081" y="120"/>
                  <a:pt x="952" y="0"/>
                  <a:pt x="793" y="0"/>
                </a:cubicBezTo>
                <a:cubicBezTo>
                  <a:pt x="635" y="0"/>
                  <a:pt x="506" y="120"/>
                  <a:pt x="506" y="266"/>
                </a:cubicBezTo>
                <a:cubicBezTo>
                  <a:pt x="506" y="323"/>
                  <a:pt x="525" y="377"/>
                  <a:pt x="561" y="423"/>
                </a:cubicBezTo>
                <a:lnTo>
                  <a:pt x="515" y="620"/>
                </a:lnTo>
                <a:close/>
                <a:moveTo>
                  <a:pt x="533" y="266"/>
                </a:moveTo>
                <a:cubicBezTo>
                  <a:pt x="533" y="135"/>
                  <a:pt x="650" y="27"/>
                  <a:pt x="793" y="27"/>
                </a:cubicBezTo>
                <a:cubicBezTo>
                  <a:pt x="937" y="27"/>
                  <a:pt x="1053" y="135"/>
                  <a:pt x="1053" y="266"/>
                </a:cubicBezTo>
                <a:cubicBezTo>
                  <a:pt x="1053" y="398"/>
                  <a:pt x="937" y="505"/>
                  <a:pt x="793" y="505"/>
                </a:cubicBezTo>
                <a:cubicBezTo>
                  <a:pt x="752" y="505"/>
                  <a:pt x="712" y="497"/>
                  <a:pt x="675" y="479"/>
                </a:cubicBezTo>
                <a:cubicBezTo>
                  <a:pt x="667" y="476"/>
                  <a:pt x="667" y="476"/>
                  <a:pt x="667" y="476"/>
                </a:cubicBezTo>
                <a:cubicBezTo>
                  <a:pt x="558" y="555"/>
                  <a:pt x="558" y="555"/>
                  <a:pt x="558" y="555"/>
                </a:cubicBezTo>
                <a:cubicBezTo>
                  <a:pt x="591" y="416"/>
                  <a:pt x="591" y="416"/>
                  <a:pt x="591" y="416"/>
                </a:cubicBezTo>
                <a:cubicBezTo>
                  <a:pt x="586" y="411"/>
                  <a:pt x="586" y="411"/>
                  <a:pt x="586" y="411"/>
                </a:cubicBezTo>
                <a:cubicBezTo>
                  <a:pt x="551" y="369"/>
                  <a:pt x="533" y="319"/>
                  <a:pt x="533" y="266"/>
                </a:cubicBezTo>
                <a:close/>
                <a:moveTo>
                  <a:pt x="935" y="197"/>
                </a:moveTo>
                <a:cubicBezTo>
                  <a:pt x="677" y="197"/>
                  <a:pt x="677" y="197"/>
                  <a:pt x="677" y="197"/>
                </a:cubicBezTo>
                <a:cubicBezTo>
                  <a:pt x="677" y="170"/>
                  <a:pt x="677" y="170"/>
                  <a:pt x="677" y="170"/>
                </a:cubicBezTo>
                <a:cubicBezTo>
                  <a:pt x="935" y="170"/>
                  <a:pt x="935" y="170"/>
                  <a:pt x="935" y="170"/>
                </a:cubicBezTo>
                <a:lnTo>
                  <a:pt x="935" y="197"/>
                </a:lnTo>
                <a:close/>
                <a:moveTo>
                  <a:pt x="935" y="276"/>
                </a:moveTo>
                <a:cubicBezTo>
                  <a:pt x="677" y="276"/>
                  <a:pt x="677" y="276"/>
                  <a:pt x="677" y="276"/>
                </a:cubicBezTo>
                <a:cubicBezTo>
                  <a:pt x="677" y="249"/>
                  <a:pt x="677" y="249"/>
                  <a:pt x="677" y="249"/>
                </a:cubicBezTo>
                <a:cubicBezTo>
                  <a:pt x="935" y="249"/>
                  <a:pt x="935" y="249"/>
                  <a:pt x="935" y="249"/>
                </a:cubicBezTo>
                <a:lnTo>
                  <a:pt x="935" y="276"/>
                </a:lnTo>
                <a:close/>
                <a:moveTo>
                  <a:pt x="935" y="356"/>
                </a:moveTo>
                <a:cubicBezTo>
                  <a:pt x="677" y="356"/>
                  <a:pt x="677" y="356"/>
                  <a:pt x="677" y="356"/>
                </a:cubicBezTo>
                <a:cubicBezTo>
                  <a:pt x="677" y="329"/>
                  <a:pt x="677" y="329"/>
                  <a:pt x="677" y="329"/>
                </a:cubicBezTo>
                <a:cubicBezTo>
                  <a:pt x="935" y="329"/>
                  <a:pt x="935" y="329"/>
                  <a:pt x="935" y="329"/>
                </a:cubicBezTo>
                <a:lnTo>
                  <a:pt x="935" y="356"/>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1" name="Google Shape;231;p12"/>
          <p:cNvSpPr/>
          <p:nvPr/>
        </p:nvSpPr>
        <p:spPr>
          <a:xfrm>
            <a:off x="8764588" y="5937251"/>
            <a:ext cx="1852613" cy="1450975"/>
          </a:xfrm>
          <a:custGeom>
            <a:pathLst>
              <a:path extrusionOk="0" h="965" w="1233">
                <a:moveTo>
                  <a:pt x="1078" y="655"/>
                </a:moveTo>
                <a:cubicBezTo>
                  <a:pt x="155" y="655"/>
                  <a:pt x="155" y="655"/>
                  <a:pt x="155" y="655"/>
                </a:cubicBezTo>
                <a:cubicBezTo>
                  <a:pt x="69" y="655"/>
                  <a:pt x="0" y="725"/>
                  <a:pt x="0" y="810"/>
                </a:cubicBezTo>
                <a:cubicBezTo>
                  <a:pt x="0" y="896"/>
                  <a:pt x="69" y="965"/>
                  <a:pt x="155" y="965"/>
                </a:cubicBezTo>
                <a:cubicBezTo>
                  <a:pt x="1078" y="965"/>
                  <a:pt x="1078" y="965"/>
                  <a:pt x="1078" y="965"/>
                </a:cubicBezTo>
                <a:cubicBezTo>
                  <a:pt x="1163" y="965"/>
                  <a:pt x="1233" y="896"/>
                  <a:pt x="1233" y="810"/>
                </a:cubicBezTo>
                <a:cubicBezTo>
                  <a:pt x="1233" y="725"/>
                  <a:pt x="1163" y="655"/>
                  <a:pt x="1078" y="655"/>
                </a:cubicBezTo>
                <a:close/>
                <a:moveTo>
                  <a:pt x="1078" y="939"/>
                </a:moveTo>
                <a:cubicBezTo>
                  <a:pt x="155" y="939"/>
                  <a:pt x="155" y="939"/>
                  <a:pt x="155" y="939"/>
                </a:cubicBezTo>
                <a:cubicBezTo>
                  <a:pt x="84" y="939"/>
                  <a:pt x="26" y="881"/>
                  <a:pt x="26" y="810"/>
                </a:cubicBezTo>
                <a:cubicBezTo>
                  <a:pt x="26" y="739"/>
                  <a:pt x="84" y="681"/>
                  <a:pt x="155" y="681"/>
                </a:cubicBezTo>
                <a:cubicBezTo>
                  <a:pt x="1078" y="681"/>
                  <a:pt x="1078" y="681"/>
                  <a:pt x="1078" y="681"/>
                </a:cubicBezTo>
                <a:cubicBezTo>
                  <a:pt x="1149" y="681"/>
                  <a:pt x="1207" y="739"/>
                  <a:pt x="1207" y="810"/>
                </a:cubicBezTo>
                <a:cubicBezTo>
                  <a:pt x="1207" y="881"/>
                  <a:pt x="1149" y="939"/>
                  <a:pt x="1078" y="939"/>
                </a:cubicBezTo>
                <a:close/>
                <a:moveTo>
                  <a:pt x="190" y="726"/>
                </a:moveTo>
                <a:cubicBezTo>
                  <a:pt x="144" y="726"/>
                  <a:pt x="106" y="764"/>
                  <a:pt x="106" y="810"/>
                </a:cubicBezTo>
                <a:cubicBezTo>
                  <a:pt x="106" y="857"/>
                  <a:pt x="144" y="894"/>
                  <a:pt x="190" y="894"/>
                </a:cubicBezTo>
                <a:cubicBezTo>
                  <a:pt x="237" y="894"/>
                  <a:pt x="274" y="857"/>
                  <a:pt x="274" y="810"/>
                </a:cubicBezTo>
                <a:cubicBezTo>
                  <a:pt x="274" y="764"/>
                  <a:pt x="237" y="726"/>
                  <a:pt x="190" y="726"/>
                </a:cubicBezTo>
                <a:close/>
                <a:moveTo>
                  <a:pt x="190" y="868"/>
                </a:moveTo>
                <a:cubicBezTo>
                  <a:pt x="158" y="868"/>
                  <a:pt x="132" y="842"/>
                  <a:pt x="132" y="810"/>
                </a:cubicBezTo>
                <a:cubicBezTo>
                  <a:pt x="132" y="778"/>
                  <a:pt x="158" y="752"/>
                  <a:pt x="190" y="752"/>
                </a:cubicBezTo>
                <a:cubicBezTo>
                  <a:pt x="222" y="752"/>
                  <a:pt x="248" y="778"/>
                  <a:pt x="248" y="810"/>
                </a:cubicBezTo>
                <a:cubicBezTo>
                  <a:pt x="248" y="842"/>
                  <a:pt x="222" y="868"/>
                  <a:pt x="190" y="868"/>
                </a:cubicBezTo>
                <a:close/>
                <a:moveTo>
                  <a:pt x="403" y="726"/>
                </a:moveTo>
                <a:cubicBezTo>
                  <a:pt x="357" y="726"/>
                  <a:pt x="319" y="764"/>
                  <a:pt x="319" y="810"/>
                </a:cubicBezTo>
                <a:cubicBezTo>
                  <a:pt x="319" y="857"/>
                  <a:pt x="357" y="894"/>
                  <a:pt x="403" y="894"/>
                </a:cubicBezTo>
                <a:cubicBezTo>
                  <a:pt x="450" y="894"/>
                  <a:pt x="487" y="857"/>
                  <a:pt x="487" y="810"/>
                </a:cubicBezTo>
                <a:cubicBezTo>
                  <a:pt x="487" y="764"/>
                  <a:pt x="450" y="726"/>
                  <a:pt x="403" y="726"/>
                </a:cubicBezTo>
                <a:close/>
                <a:moveTo>
                  <a:pt x="403" y="868"/>
                </a:moveTo>
                <a:cubicBezTo>
                  <a:pt x="371" y="868"/>
                  <a:pt x="345" y="842"/>
                  <a:pt x="345" y="810"/>
                </a:cubicBezTo>
                <a:cubicBezTo>
                  <a:pt x="345" y="778"/>
                  <a:pt x="371" y="752"/>
                  <a:pt x="403" y="752"/>
                </a:cubicBezTo>
                <a:cubicBezTo>
                  <a:pt x="435" y="752"/>
                  <a:pt x="461" y="778"/>
                  <a:pt x="461" y="810"/>
                </a:cubicBezTo>
                <a:cubicBezTo>
                  <a:pt x="461" y="842"/>
                  <a:pt x="435" y="868"/>
                  <a:pt x="403" y="868"/>
                </a:cubicBezTo>
                <a:close/>
                <a:moveTo>
                  <a:pt x="616" y="726"/>
                </a:moveTo>
                <a:cubicBezTo>
                  <a:pt x="570" y="726"/>
                  <a:pt x="532" y="764"/>
                  <a:pt x="532" y="810"/>
                </a:cubicBezTo>
                <a:cubicBezTo>
                  <a:pt x="532" y="857"/>
                  <a:pt x="570" y="894"/>
                  <a:pt x="616" y="894"/>
                </a:cubicBezTo>
                <a:cubicBezTo>
                  <a:pt x="663" y="894"/>
                  <a:pt x="700" y="857"/>
                  <a:pt x="700" y="810"/>
                </a:cubicBezTo>
                <a:cubicBezTo>
                  <a:pt x="700" y="764"/>
                  <a:pt x="663" y="726"/>
                  <a:pt x="616" y="726"/>
                </a:cubicBezTo>
                <a:close/>
                <a:moveTo>
                  <a:pt x="616" y="868"/>
                </a:moveTo>
                <a:cubicBezTo>
                  <a:pt x="584" y="868"/>
                  <a:pt x="558" y="842"/>
                  <a:pt x="558" y="810"/>
                </a:cubicBezTo>
                <a:cubicBezTo>
                  <a:pt x="558" y="778"/>
                  <a:pt x="584" y="752"/>
                  <a:pt x="616" y="752"/>
                </a:cubicBezTo>
                <a:cubicBezTo>
                  <a:pt x="648" y="752"/>
                  <a:pt x="674" y="778"/>
                  <a:pt x="674" y="810"/>
                </a:cubicBezTo>
                <a:cubicBezTo>
                  <a:pt x="674" y="842"/>
                  <a:pt x="648" y="868"/>
                  <a:pt x="616" y="868"/>
                </a:cubicBezTo>
                <a:close/>
                <a:moveTo>
                  <a:pt x="829" y="726"/>
                </a:moveTo>
                <a:cubicBezTo>
                  <a:pt x="783" y="726"/>
                  <a:pt x="745" y="764"/>
                  <a:pt x="745" y="810"/>
                </a:cubicBezTo>
                <a:cubicBezTo>
                  <a:pt x="745" y="857"/>
                  <a:pt x="783" y="894"/>
                  <a:pt x="829" y="894"/>
                </a:cubicBezTo>
                <a:cubicBezTo>
                  <a:pt x="876" y="894"/>
                  <a:pt x="913" y="857"/>
                  <a:pt x="913" y="810"/>
                </a:cubicBezTo>
                <a:cubicBezTo>
                  <a:pt x="913" y="764"/>
                  <a:pt x="876" y="726"/>
                  <a:pt x="829" y="726"/>
                </a:cubicBezTo>
                <a:close/>
                <a:moveTo>
                  <a:pt x="829" y="868"/>
                </a:moveTo>
                <a:cubicBezTo>
                  <a:pt x="797" y="868"/>
                  <a:pt x="771" y="842"/>
                  <a:pt x="771" y="810"/>
                </a:cubicBezTo>
                <a:cubicBezTo>
                  <a:pt x="771" y="778"/>
                  <a:pt x="797" y="752"/>
                  <a:pt x="829" y="752"/>
                </a:cubicBezTo>
                <a:cubicBezTo>
                  <a:pt x="861" y="752"/>
                  <a:pt x="887" y="778"/>
                  <a:pt x="887" y="810"/>
                </a:cubicBezTo>
                <a:cubicBezTo>
                  <a:pt x="887" y="842"/>
                  <a:pt x="861" y="868"/>
                  <a:pt x="829" y="868"/>
                </a:cubicBezTo>
                <a:close/>
                <a:moveTo>
                  <a:pt x="1042" y="726"/>
                </a:moveTo>
                <a:cubicBezTo>
                  <a:pt x="996" y="726"/>
                  <a:pt x="958" y="764"/>
                  <a:pt x="958" y="810"/>
                </a:cubicBezTo>
                <a:cubicBezTo>
                  <a:pt x="958" y="857"/>
                  <a:pt x="996" y="894"/>
                  <a:pt x="1042" y="894"/>
                </a:cubicBezTo>
                <a:cubicBezTo>
                  <a:pt x="1089" y="894"/>
                  <a:pt x="1126" y="857"/>
                  <a:pt x="1126" y="810"/>
                </a:cubicBezTo>
                <a:cubicBezTo>
                  <a:pt x="1126" y="764"/>
                  <a:pt x="1089" y="726"/>
                  <a:pt x="1042" y="726"/>
                </a:cubicBezTo>
                <a:close/>
                <a:moveTo>
                  <a:pt x="1042" y="868"/>
                </a:moveTo>
                <a:cubicBezTo>
                  <a:pt x="1010" y="868"/>
                  <a:pt x="984" y="842"/>
                  <a:pt x="984" y="810"/>
                </a:cubicBezTo>
                <a:cubicBezTo>
                  <a:pt x="984" y="778"/>
                  <a:pt x="1010" y="752"/>
                  <a:pt x="1042" y="752"/>
                </a:cubicBezTo>
                <a:cubicBezTo>
                  <a:pt x="1074" y="752"/>
                  <a:pt x="1100" y="778"/>
                  <a:pt x="1100" y="810"/>
                </a:cubicBezTo>
                <a:cubicBezTo>
                  <a:pt x="1100" y="842"/>
                  <a:pt x="1074" y="868"/>
                  <a:pt x="1042" y="868"/>
                </a:cubicBezTo>
                <a:close/>
                <a:moveTo>
                  <a:pt x="269" y="595"/>
                </a:moveTo>
                <a:cubicBezTo>
                  <a:pt x="964" y="595"/>
                  <a:pt x="964" y="595"/>
                  <a:pt x="964" y="595"/>
                </a:cubicBezTo>
                <a:cubicBezTo>
                  <a:pt x="971" y="595"/>
                  <a:pt x="977" y="589"/>
                  <a:pt x="977" y="582"/>
                </a:cubicBezTo>
                <a:cubicBezTo>
                  <a:pt x="977" y="13"/>
                  <a:pt x="977" y="13"/>
                  <a:pt x="977" y="13"/>
                </a:cubicBezTo>
                <a:cubicBezTo>
                  <a:pt x="977" y="6"/>
                  <a:pt x="971" y="0"/>
                  <a:pt x="964" y="0"/>
                </a:cubicBezTo>
                <a:cubicBezTo>
                  <a:pt x="711" y="0"/>
                  <a:pt x="711" y="0"/>
                  <a:pt x="711" y="0"/>
                </a:cubicBezTo>
                <a:cubicBezTo>
                  <a:pt x="522" y="0"/>
                  <a:pt x="522" y="0"/>
                  <a:pt x="522" y="0"/>
                </a:cubicBezTo>
                <a:cubicBezTo>
                  <a:pt x="269" y="0"/>
                  <a:pt x="269" y="0"/>
                  <a:pt x="269" y="0"/>
                </a:cubicBezTo>
                <a:cubicBezTo>
                  <a:pt x="262" y="0"/>
                  <a:pt x="256" y="6"/>
                  <a:pt x="256" y="13"/>
                </a:cubicBezTo>
                <a:cubicBezTo>
                  <a:pt x="256" y="582"/>
                  <a:pt x="256" y="582"/>
                  <a:pt x="256" y="582"/>
                </a:cubicBezTo>
                <a:cubicBezTo>
                  <a:pt x="256" y="589"/>
                  <a:pt x="262" y="595"/>
                  <a:pt x="269" y="595"/>
                </a:cubicBezTo>
                <a:close/>
                <a:moveTo>
                  <a:pt x="698" y="26"/>
                </a:moveTo>
                <a:cubicBezTo>
                  <a:pt x="698" y="171"/>
                  <a:pt x="698" y="171"/>
                  <a:pt x="698" y="171"/>
                </a:cubicBezTo>
                <a:cubicBezTo>
                  <a:pt x="623" y="97"/>
                  <a:pt x="623" y="97"/>
                  <a:pt x="623" y="97"/>
                </a:cubicBezTo>
                <a:cubicBezTo>
                  <a:pt x="621" y="94"/>
                  <a:pt x="618" y="93"/>
                  <a:pt x="614" y="93"/>
                </a:cubicBezTo>
                <a:cubicBezTo>
                  <a:pt x="614" y="93"/>
                  <a:pt x="614" y="93"/>
                  <a:pt x="614" y="93"/>
                </a:cubicBezTo>
                <a:cubicBezTo>
                  <a:pt x="610" y="93"/>
                  <a:pt x="607" y="94"/>
                  <a:pt x="605" y="97"/>
                </a:cubicBezTo>
                <a:cubicBezTo>
                  <a:pt x="535" y="170"/>
                  <a:pt x="535" y="170"/>
                  <a:pt x="535" y="170"/>
                </a:cubicBezTo>
                <a:cubicBezTo>
                  <a:pt x="535" y="26"/>
                  <a:pt x="535" y="26"/>
                  <a:pt x="535" y="26"/>
                </a:cubicBezTo>
                <a:lnTo>
                  <a:pt x="698" y="26"/>
                </a:lnTo>
                <a:close/>
                <a:moveTo>
                  <a:pt x="282" y="26"/>
                </a:moveTo>
                <a:cubicBezTo>
                  <a:pt x="509" y="26"/>
                  <a:pt x="509" y="26"/>
                  <a:pt x="509" y="26"/>
                </a:cubicBezTo>
                <a:cubicBezTo>
                  <a:pt x="509" y="202"/>
                  <a:pt x="509" y="202"/>
                  <a:pt x="509" y="202"/>
                </a:cubicBezTo>
                <a:cubicBezTo>
                  <a:pt x="509" y="208"/>
                  <a:pt x="512" y="213"/>
                  <a:pt x="517" y="215"/>
                </a:cubicBezTo>
                <a:cubicBezTo>
                  <a:pt x="518" y="215"/>
                  <a:pt x="520" y="216"/>
                  <a:pt x="522" y="216"/>
                </a:cubicBezTo>
                <a:cubicBezTo>
                  <a:pt x="525" y="216"/>
                  <a:pt x="528" y="214"/>
                  <a:pt x="531" y="212"/>
                </a:cubicBezTo>
                <a:cubicBezTo>
                  <a:pt x="614" y="125"/>
                  <a:pt x="614" y="125"/>
                  <a:pt x="614" y="125"/>
                </a:cubicBezTo>
                <a:cubicBezTo>
                  <a:pt x="702" y="212"/>
                  <a:pt x="702" y="212"/>
                  <a:pt x="702" y="212"/>
                </a:cubicBezTo>
                <a:cubicBezTo>
                  <a:pt x="706" y="215"/>
                  <a:pt x="711" y="217"/>
                  <a:pt x="716" y="215"/>
                </a:cubicBezTo>
                <a:cubicBezTo>
                  <a:pt x="721" y="212"/>
                  <a:pt x="724" y="208"/>
                  <a:pt x="724" y="202"/>
                </a:cubicBezTo>
                <a:cubicBezTo>
                  <a:pt x="724" y="26"/>
                  <a:pt x="724" y="26"/>
                  <a:pt x="724" y="26"/>
                </a:cubicBezTo>
                <a:cubicBezTo>
                  <a:pt x="951" y="26"/>
                  <a:pt x="951" y="26"/>
                  <a:pt x="951" y="26"/>
                </a:cubicBezTo>
                <a:cubicBezTo>
                  <a:pt x="951" y="569"/>
                  <a:pt x="951" y="569"/>
                  <a:pt x="951" y="569"/>
                </a:cubicBezTo>
                <a:cubicBezTo>
                  <a:pt x="282" y="569"/>
                  <a:pt x="282" y="569"/>
                  <a:pt x="282" y="569"/>
                </a:cubicBezTo>
                <a:lnTo>
                  <a:pt x="282" y="26"/>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2" name="Google Shape;232;p12"/>
          <p:cNvSpPr/>
          <p:nvPr/>
        </p:nvSpPr>
        <p:spPr>
          <a:xfrm>
            <a:off x="13679489" y="5879278"/>
            <a:ext cx="1827212" cy="1810988"/>
          </a:xfrm>
          <a:custGeom>
            <a:pathLst>
              <a:path extrusionOk="0" h="2233" w="2252">
                <a:moveTo>
                  <a:pt x="1273" y="1934"/>
                </a:moveTo>
                <a:cubicBezTo>
                  <a:pt x="1246" y="1895"/>
                  <a:pt x="1194" y="1872"/>
                  <a:pt x="1141" y="1884"/>
                </a:cubicBezTo>
                <a:cubicBezTo>
                  <a:pt x="1082" y="1897"/>
                  <a:pt x="1039" y="1950"/>
                  <a:pt x="1039" y="2011"/>
                </a:cubicBezTo>
                <a:cubicBezTo>
                  <a:pt x="1039" y="2083"/>
                  <a:pt x="1097" y="2142"/>
                  <a:pt x="1169" y="2142"/>
                </a:cubicBezTo>
                <a:cubicBezTo>
                  <a:pt x="1241" y="2142"/>
                  <a:pt x="1299" y="2083"/>
                  <a:pt x="1299" y="2011"/>
                </a:cubicBezTo>
                <a:cubicBezTo>
                  <a:pt x="1299" y="1986"/>
                  <a:pt x="1292" y="1962"/>
                  <a:pt x="1281" y="1945"/>
                </a:cubicBezTo>
                <a:cubicBezTo>
                  <a:pt x="1278" y="1940"/>
                  <a:pt x="1275" y="1936"/>
                  <a:pt x="1273" y="1934"/>
                </a:cubicBezTo>
                <a:close/>
                <a:moveTo>
                  <a:pt x="1169" y="2094"/>
                </a:moveTo>
                <a:cubicBezTo>
                  <a:pt x="1124" y="2094"/>
                  <a:pt x="1087" y="2057"/>
                  <a:pt x="1087" y="2011"/>
                </a:cubicBezTo>
                <a:cubicBezTo>
                  <a:pt x="1087" y="1973"/>
                  <a:pt x="1114" y="1939"/>
                  <a:pt x="1152" y="1930"/>
                </a:cubicBezTo>
                <a:cubicBezTo>
                  <a:pt x="1157" y="1929"/>
                  <a:pt x="1162" y="1929"/>
                  <a:pt x="1169" y="1929"/>
                </a:cubicBezTo>
                <a:cubicBezTo>
                  <a:pt x="1195" y="1929"/>
                  <a:pt x="1220" y="1941"/>
                  <a:pt x="1235" y="1963"/>
                </a:cubicBezTo>
                <a:cubicBezTo>
                  <a:pt x="1239" y="1969"/>
                  <a:pt x="1239" y="1969"/>
                  <a:pt x="1239" y="1969"/>
                </a:cubicBezTo>
                <a:cubicBezTo>
                  <a:pt x="1247" y="1981"/>
                  <a:pt x="1252" y="1996"/>
                  <a:pt x="1252" y="2011"/>
                </a:cubicBezTo>
                <a:cubicBezTo>
                  <a:pt x="1252" y="2057"/>
                  <a:pt x="1215" y="2094"/>
                  <a:pt x="1169" y="2094"/>
                </a:cubicBezTo>
                <a:close/>
                <a:moveTo>
                  <a:pt x="1031" y="1026"/>
                </a:moveTo>
                <a:cubicBezTo>
                  <a:pt x="963" y="1056"/>
                  <a:pt x="963" y="1056"/>
                  <a:pt x="963" y="1056"/>
                </a:cubicBezTo>
                <a:cubicBezTo>
                  <a:pt x="957" y="1059"/>
                  <a:pt x="953" y="1064"/>
                  <a:pt x="951" y="1070"/>
                </a:cubicBezTo>
                <a:cubicBezTo>
                  <a:pt x="948" y="1076"/>
                  <a:pt x="949" y="1082"/>
                  <a:pt x="951" y="1088"/>
                </a:cubicBezTo>
                <a:cubicBezTo>
                  <a:pt x="1266" y="1788"/>
                  <a:pt x="1266" y="1788"/>
                  <a:pt x="1266" y="1788"/>
                </a:cubicBezTo>
                <a:cubicBezTo>
                  <a:pt x="1270" y="1797"/>
                  <a:pt x="1278" y="1802"/>
                  <a:pt x="1287" y="1802"/>
                </a:cubicBezTo>
                <a:cubicBezTo>
                  <a:pt x="1291" y="1802"/>
                  <a:pt x="1294" y="1801"/>
                  <a:pt x="1297" y="1800"/>
                </a:cubicBezTo>
                <a:cubicBezTo>
                  <a:pt x="1997" y="1486"/>
                  <a:pt x="1997" y="1486"/>
                  <a:pt x="1997" y="1486"/>
                </a:cubicBezTo>
                <a:cubicBezTo>
                  <a:pt x="2003" y="1483"/>
                  <a:pt x="2007" y="1478"/>
                  <a:pt x="2010" y="1472"/>
                </a:cubicBezTo>
                <a:cubicBezTo>
                  <a:pt x="2012" y="1466"/>
                  <a:pt x="2012" y="1460"/>
                  <a:pt x="2009" y="1454"/>
                </a:cubicBezTo>
                <a:cubicBezTo>
                  <a:pt x="1695" y="754"/>
                  <a:pt x="1695" y="754"/>
                  <a:pt x="1695" y="754"/>
                </a:cubicBezTo>
                <a:cubicBezTo>
                  <a:pt x="1689" y="742"/>
                  <a:pt x="1675" y="737"/>
                  <a:pt x="1663" y="742"/>
                </a:cubicBezTo>
                <a:cubicBezTo>
                  <a:pt x="1595" y="773"/>
                  <a:pt x="1595" y="773"/>
                  <a:pt x="1595" y="773"/>
                </a:cubicBezTo>
                <a:cubicBezTo>
                  <a:pt x="1371" y="274"/>
                  <a:pt x="1371" y="274"/>
                  <a:pt x="1371" y="274"/>
                </a:cubicBezTo>
                <a:cubicBezTo>
                  <a:pt x="1368" y="268"/>
                  <a:pt x="1364" y="263"/>
                  <a:pt x="1358" y="261"/>
                </a:cubicBezTo>
                <a:cubicBezTo>
                  <a:pt x="1352" y="259"/>
                  <a:pt x="1345" y="259"/>
                  <a:pt x="1339" y="262"/>
                </a:cubicBezTo>
                <a:cubicBezTo>
                  <a:pt x="1079" y="378"/>
                  <a:pt x="1079" y="378"/>
                  <a:pt x="1079" y="378"/>
                </a:cubicBezTo>
                <a:cubicBezTo>
                  <a:pt x="979" y="424"/>
                  <a:pt x="979" y="424"/>
                  <a:pt x="979" y="424"/>
                </a:cubicBezTo>
                <a:cubicBezTo>
                  <a:pt x="979" y="424"/>
                  <a:pt x="979" y="424"/>
                  <a:pt x="979" y="424"/>
                </a:cubicBezTo>
                <a:cubicBezTo>
                  <a:pt x="819" y="495"/>
                  <a:pt x="819" y="495"/>
                  <a:pt x="819" y="495"/>
                </a:cubicBezTo>
                <a:cubicBezTo>
                  <a:pt x="807" y="501"/>
                  <a:pt x="802" y="515"/>
                  <a:pt x="807" y="527"/>
                </a:cubicBezTo>
                <a:lnTo>
                  <a:pt x="1031" y="1026"/>
                </a:lnTo>
                <a:close/>
                <a:moveTo>
                  <a:pt x="1446" y="892"/>
                </a:moveTo>
                <a:cubicBezTo>
                  <a:pt x="1524" y="1066"/>
                  <a:pt x="1524" y="1066"/>
                  <a:pt x="1524" y="1066"/>
                </a:cubicBezTo>
                <a:cubicBezTo>
                  <a:pt x="1396" y="1049"/>
                  <a:pt x="1396" y="1049"/>
                  <a:pt x="1396" y="1049"/>
                </a:cubicBezTo>
                <a:cubicBezTo>
                  <a:pt x="1387" y="1048"/>
                  <a:pt x="1378" y="1052"/>
                  <a:pt x="1373" y="1060"/>
                </a:cubicBezTo>
                <a:cubicBezTo>
                  <a:pt x="1298" y="1168"/>
                  <a:pt x="1298" y="1168"/>
                  <a:pt x="1298" y="1168"/>
                </a:cubicBezTo>
                <a:cubicBezTo>
                  <a:pt x="1220" y="994"/>
                  <a:pt x="1220" y="994"/>
                  <a:pt x="1220" y="994"/>
                </a:cubicBezTo>
                <a:lnTo>
                  <a:pt x="1446" y="892"/>
                </a:lnTo>
                <a:close/>
                <a:moveTo>
                  <a:pt x="1955" y="1452"/>
                </a:moveTo>
                <a:cubicBezTo>
                  <a:pt x="1299" y="1746"/>
                  <a:pt x="1299" y="1746"/>
                  <a:pt x="1299" y="1746"/>
                </a:cubicBezTo>
                <a:cubicBezTo>
                  <a:pt x="1005" y="1090"/>
                  <a:pt x="1005" y="1090"/>
                  <a:pt x="1005" y="1090"/>
                </a:cubicBezTo>
                <a:cubicBezTo>
                  <a:pt x="1176" y="1014"/>
                  <a:pt x="1176" y="1014"/>
                  <a:pt x="1176" y="1014"/>
                </a:cubicBezTo>
                <a:cubicBezTo>
                  <a:pt x="1271" y="1226"/>
                  <a:pt x="1271" y="1226"/>
                  <a:pt x="1271" y="1226"/>
                </a:cubicBezTo>
                <a:cubicBezTo>
                  <a:pt x="1275" y="1234"/>
                  <a:pt x="1282" y="1240"/>
                  <a:pt x="1291" y="1240"/>
                </a:cubicBezTo>
                <a:cubicBezTo>
                  <a:pt x="1292" y="1240"/>
                  <a:pt x="1292" y="1240"/>
                  <a:pt x="1293" y="1240"/>
                </a:cubicBezTo>
                <a:cubicBezTo>
                  <a:pt x="1301" y="1240"/>
                  <a:pt x="1308" y="1237"/>
                  <a:pt x="1313" y="1230"/>
                </a:cubicBezTo>
                <a:cubicBezTo>
                  <a:pt x="1404" y="1099"/>
                  <a:pt x="1404" y="1099"/>
                  <a:pt x="1404" y="1099"/>
                </a:cubicBezTo>
                <a:cubicBezTo>
                  <a:pt x="1561" y="1119"/>
                  <a:pt x="1561" y="1119"/>
                  <a:pt x="1561" y="1119"/>
                </a:cubicBezTo>
                <a:cubicBezTo>
                  <a:pt x="1569" y="1120"/>
                  <a:pt x="1578" y="1116"/>
                  <a:pt x="1583" y="1109"/>
                </a:cubicBezTo>
                <a:cubicBezTo>
                  <a:pt x="1588" y="1102"/>
                  <a:pt x="1589" y="1093"/>
                  <a:pt x="1585" y="1085"/>
                </a:cubicBezTo>
                <a:cubicBezTo>
                  <a:pt x="1490" y="873"/>
                  <a:pt x="1490" y="873"/>
                  <a:pt x="1490" y="873"/>
                </a:cubicBezTo>
                <a:cubicBezTo>
                  <a:pt x="1661" y="796"/>
                  <a:pt x="1661" y="796"/>
                  <a:pt x="1661" y="796"/>
                </a:cubicBezTo>
                <a:lnTo>
                  <a:pt x="1955" y="1452"/>
                </a:lnTo>
                <a:close/>
                <a:moveTo>
                  <a:pt x="1099" y="422"/>
                </a:moveTo>
                <a:cubicBezTo>
                  <a:pt x="1177" y="387"/>
                  <a:pt x="1177" y="387"/>
                  <a:pt x="1177" y="387"/>
                </a:cubicBezTo>
                <a:cubicBezTo>
                  <a:pt x="1229" y="502"/>
                  <a:pt x="1229" y="502"/>
                  <a:pt x="1229" y="502"/>
                </a:cubicBezTo>
                <a:cubicBezTo>
                  <a:pt x="1141" y="494"/>
                  <a:pt x="1141" y="494"/>
                  <a:pt x="1141" y="494"/>
                </a:cubicBezTo>
                <a:cubicBezTo>
                  <a:pt x="1132" y="493"/>
                  <a:pt x="1125" y="497"/>
                  <a:pt x="1120" y="504"/>
                </a:cubicBezTo>
                <a:cubicBezTo>
                  <a:pt x="1072" y="572"/>
                  <a:pt x="1072" y="572"/>
                  <a:pt x="1072" y="572"/>
                </a:cubicBezTo>
                <a:cubicBezTo>
                  <a:pt x="1020" y="457"/>
                  <a:pt x="1020" y="457"/>
                  <a:pt x="1020" y="457"/>
                </a:cubicBezTo>
                <a:lnTo>
                  <a:pt x="1099" y="422"/>
                </a:lnTo>
                <a:close/>
                <a:moveTo>
                  <a:pt x="976" y="477"/>
                </a:moveTo>
                <a:cubicBezTo>
                  <a:pt x="1045" y="630"/>
                  <a:pt x="1045" y="630"/>
                  <a:pt x="1045" y="630"/>
                </a:cubicBezTo>
                <a:cubicBezTo>
                  <a:pt x="1049" y="637"/>
                  <a:pt x="1056" y="643"/>
                  <a:pt x="1065" y="644"/>
                </a:cubicBezTo>
                <a:cubicBezTo>
                  <a:pt x="1065" y="644"/>
                  <a:pt x="1066" y="644"/>
                  <a:pt x="1067" y="644"/>
                </a:cubicBezTo>
                <a:cubicBezTo>
                  <a:pt x="1075" y="644"/>
                  <a:pt x="1082" y="640"/>
                  <a:pt x="1086" y="634"/>
                </a:cubicBezTo>
                <a:cubicBezTo>
                  <a:pt x="1151" y="543"/>
                  <a:pt x="1151" y="543"/>
                  <a:pt x="1151" y="543"/>
                </a:cubicBezTo>
                <a:cubicBezTo>
                  <a:pt x="1266" y="553"/>
                  <a:pt x="1266" y="553"/>
                  <a:pt x="1266" y="553"/>
                </a:cubicBezTo>
                <a:cubicBezTo>
                  <a:pt x="1274" y="554"/>
                  <a:pt x="1282" y="550"/>
                  <a:pt x="1287" y="543"/>
                </a:cubicBezTo>
                <a:cubicBezTo>
                  <a:pt x="1292" y="537"/>
                  <a:pt x="1293" y="527"/>
                  <a:pt x="1290" y="520"/>
                </a:cubicBezTo>
                <a:cubicBezTo>
                  <a:pt x="1221" y="367"/>
                  <a:pt x="1221" y="367"/>
                  <a:pt x="1221" y="367"/>
                </a:cubicBezTo>
                <a:cubicBezTo>
                  <a:pt x="1337" y="315"/>
                  <a:pt x="1337" y="315"/>
                  <a:pt x="1337" y="315"/>
                </a:cubicBezTo>
                <a:cubicBezTo>
                  <a:pt x="1551" y="792"/>
                  <a:pt x="1551" y="792"/>
                  <a:pt x="1551" y="792"/>
                </a:cubicBezTo>
                <a:cubicBezTo>
                  <a:pt x="1075" y="1006"/>
                  <a:pt x="1075" y="1006"/>
                  <a:pt x="1075" y="1006"/>
                </a:cubicBezTo>
                <a:cubicBezTo>
                  <a:pt x="861" y="529"/>
                  <a:pt x="861" y="529"/>
                  <a:pt x="861" y="529"/>
                </a:cubicBezTo>
                <a:lnTo>
                  <a:pt x="976" y="477"/>
                </a:lnTo>
                <a:close/>
                <a:moveTo>
                  <a:pt x="2247" y="1499"/>
                </a:moveTo>
                <a:cubicBezTo>
                  <a:pt x="2242" y="1487"/>
                  <a:pt x="2227" y="1482"/>
                  <a:pt x="2215" y="1487"/>
                </a:cubicBezTo>
                <a:cubicBezTo>
                  <a:pt x="1346" y="1880"/>
                  <a:pt x="1346" y="1880"/>
                  <a:pt x="1346" y="1880"/>
                </a:cubicBezTo>
                <a:cubicBezTo>
                  <a:pt x="1305" y="1824"/>
                  <a:pt x="1239" y="1790"/>
                  <a:pt x="1169" y="1790"/>
                </a:cubicBezTo>
                <a:cubicBezTo>
                  <a:pt x="1160" y="1790"/>
                  <a:pt x="1152" y="1792"/>
                  <a:pt x="1144" y="1793"/>
                </a:cubicBezTo>
                <a:cubicBezTo>
                  <a:pt x="434" y="166"/>
                  <a:pt x="434" y="166"/>
                  <a:pt x="434" y="166"/>
                </a:cubicBezTo>
                <a:cubicBezTo>
                  <a:pt x="432" y="160"/>
                  <a:pt x="427" y="155"/>
                  <a:pt x="421" y="153"/>
                </a:cubicBezTo>
                <a:cubicBezTo>
                  <a:pt x="35" y="5"/>
                  <a:pt x="35" y="5"/>
                  <a:pt x="35" y="5"/>
                </a:cubicBezTo>
                <a:cubicBezTo>
                  <a:pt x="23" y="0"/>
                  <a:pt x="9" y="7"/>
                  <a:pt x="4" y="19"/>
                </a:cubicBezTo>
                <a:cubicBezTo>
                  <a:pt x="0" y="31"/>
                  <a:pt x="6" y="45"/>
                  <a:pt x="18" y="50"/>
                </a:cubicBezTo>
                <a:cubicBezTo>
                  <a:pt x="394" y="194"/>
                  <a:pt x="394" y="194"/>
                  <a:pt x="394" y="194"/>
                </a:cubicBezTo>
                <a:cubicBezTo>
                  <a:pt x="1096" y="1803"/>
                  <a:pt x="1096" y="1803"/>
                  <a:pt x="1096" y="1803"/>
                </a:cubicBezTo>
                <a:cubicBezTo>
                  <a:pt x="1007" y="1834"/>
                  <a:pt x="948" y="1916"/>
                  <a:pt x="948" y="2011"/>
                </a:cubicBezTo>
                <a:cubicBezTo>
                  <a:pt x="948" y="2133"/>
                  <a:pt x="1047" y="2233"/>
                  <a:pt x="1169" y="2233"/>
                </a:cubicBezTo>
                <a:cubicBezTo>
                  <a:pt x="1291" y="2233"/>
                  <a:pt x="1391" y="2133"/>
                  <a:pt x="1391" y="2011"/>
                </a:cubicBezTo>
                <a:cubicBezTo>
                  <a:pt x="1391" y="1980"/>
                  <a:pt x="1384" y="1950"/>
                  <a:pt x="1371" y="1921"/>
                </a:cubicBezTo>
                <a:cubicBezTo>
                  <a:pt x="2235" y="1531"/>
                  <a:pt x="2235" y="1531"/>
                  <a:pt x="2235" y="1531"/>
                </a:cubicBezTo>
                <a:cubicBezTo>
                  <a:pt x="2247" y="1526"/>
                  <a:pt x="2252" y="1511"/>
                  <a:pt x="2247" y="1499"/>
                </a:cubicBezTo>
                <a:close/>
                <a:moveTo>
                  <a:pt x="1169" y="2185"/>
                </a:moveTo>
                <a:cubicBezTo>
                  <a:pt x="1073" y="2185"/>
                  <a:pt x="996" y="2107"/>
                  <a:pt x="996" y="2011"/>
                </a:cubicBezTo>
                <a:cubicBezTo>
                  <a:pt x="996" y="1935"/>
                  <a:pt x="1044" y="1869"/>
                  <a:pt x="1117" y="1846"/>
                </a:cubicBezTo>
                <a:cubicBezTo>
                  <a:pt x="1123" y="1844"/>
                  <a:pt x="1128" y="1843"/>
                  <a:pt x="1135" y="1842"/>
                </a:cubicBezTo>
                <a:cubicBezTo>
                  <a:pt x="1146" y="1839"/>
                  <a:pt x="1157" y="1838"/>
                  <a:pt x="1169" y="1838"/>
                </a:cubicBezTo>
                <a:cubicBezTo>
                  <a:pt x="1229" y="1838"/>
                  <a:pt x="1286" y="1870"/>
                  <a:pt x="1319" y="1925"/>
                </a:cubicBezTo>
                <a:cubicBezTo>
                  <a:pt x="1320" y="1926"/>
                  <a:pt x="1320" y="1927"/>
                  <a:pt x="1321" y="1928"/>
                </a:cubicBezTo>
                <a:cubicBezTo>
                  <a:pt x="1321" y="1929"/>
                  <a:pt x="1321" y="1929"/>
                  <a:pt x="1322" y="1929"/>
                </a:cubicBezTo>
                <a:cubicBezTo>
                  <a:pt x="1335" y="1954"/>
                  <a:pt x="1343" y="1983"/>
                  <a:pt x="1343" y="2011"/>
                </a:cubicBezTo>
                <a:cubicBezTo>
                  <a:pt x="1343" y="2107"/>
                  <a:pt x="1265" y="2185"/>
                  <a:pt x="1169" y="218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33" name="Google Shape;233;p12"/>
          <p:cNvSpPr/>
          <p:nvPr/>
        </p:nvSpPr>
        <p:spPr>
          <a:xfrm>
            <a:off x="18546763" y="6210300"/>
            <a:ext cx="2319337" cy="1147763"/>
          </a:xfrm>
          <a:custGeom>
            <a:pathLst>
              <a:path extrusionOk="0" h="1531" w="3099">
                <a:moveTo>
                  <a:pt x="3099" y="729"/>
                </a:moveTo>
                <a:cubicBezTo>
                  <a:pt x="3099" y="725"/>
                  <a:pt x="3097" y="721"/>
                  <a:pt x="3096" y="717"/>
                </a:cubicBezTo>
                <a:cubicBezTo>
                  <a:pt x="3096" y="556"/>
                  <a:pt x="3096" y="556"/>
                  <a:pt x="3096" y="556"/>
                </a:cubicBezTo>
                <a:cubicBezTo>
                  <a:pt x="3096" y="397"/>
                  <a:pt x="2966" y="268"/>
                  <a:pt x="2807" y="268"/>
                </a:cubicBezTo>
                <a:cubicBezTo>
                  <a:pt x="2328" y="268"/>
                  <a:pt x="2328" y="268"/>
                  <a:pt x="2328" y="268"/>
                </a:cubicBezTo>
                <a:cubicBezTo>
                  <a:pt x="2328" y="28"/>
                  <a:pt x="2328" y="28"/>
                  <a:pt x="2328" y="28"/>
                </a:cubicBezTo>
                <a:cubicBezTo>
                  <a:pt x="2328" y="13"/>
                  <a:pt x="2316" y="0"/>
                  <a:pt x="2300" y="0"/>
                </a:cubicBezTo>
                <a:cubicBezTo>
                  <a:pt x="1024" y="0"/>
                  <a:pt x="1024" y="0"/>
                  <a:pt x="1024" y="0"/>
                </a:cubicBezTo>
                <a:cubicBezTo>
                  <a:pt x="922" y="0"/>
                  <a:pt x="840" y="83"/>
                  <a:pt x="840" y="184"/>
                </a:cubicBezTo>
                <a:cubicBezTo>
                  <a:pt x="840" y="1316"/>
                  <a:pt x="840" y="1316"/>
                  <a:pt x="840" y="1316"/>
                </a:cubicBezTo>
                <a:cubicBezTo>
                  <a:pt x="840" y="1332"/>
                  <a:pt x="852" y="1345"/>
                  <a:pt x="868" y="1345"/>
                </a:cubicBezTo>
                <a:cubicBezTo>
                  <a:pt x="1195" y="1345"/>
                  <a:pt x="1195" y="1345"/>
                  <a:pt x="1195" y="1345"/>
                </a:cubicBezTo>
                <a:cubicBezTo>
                  <a:pt x="1219" y="1452"/>
                  <a:pt x="1314" y="1531"/>
                  <a:pt x="1427" y="1531"/>
                </a:cubicBezTo>
                <a:cubicBezTo>
                  <a:pt x="1539" y="1531"/>
                  <a:pt x="1634" y="1453"/>
                  <a:pt x="1658" y="1345"/>
                </a:cubicBezTo>
                <a:cubicBezTo>
                  <a:pt x="2300" y="1345"/>
                  <a:pt x="2300" y="1345"/>
                  <a:pt x="2300" y="1345"/>
                </a:cubicBezTo>
                <a:cubicBezTo>
                  <a:pt x="2453" y="1345"/>
                  <a:pt x="2453" y="1345"/>
                  <a:pt x="2453" y="1345"/>
                </a:cubicBezTo>
                <a:cubicBezTo>
                  <a:pt x="2477" y="1452"/>
                  <a:pt x="2572" y="1531"/>
                  <a:pt x="2685" y="1531"/>
                </a:cubicBezTo>
                <a:cubicBezTo>
                  <a:pt x="2797" y="1531"/>
                  <a:pt x="2892" y="1453"/>
                  <a:pt x="2916" y="1345"/>
                </a:cubicBezTo>
                <a:cubicBezTo>
                  <a:pt x="3067" y="1345"/>
                  <a:pt x="3067" y="1345"/>
                  <a:pt x="3067" y="1345"/>
                </a:cubicBezTo>
                <a:cubicBezTo>
                  <a:pt x="3083" y="1345"/>
                  <a:pt x="3096" y="1332"/>
                  <a:pt x="3096" y="1316"/>
                </a:cubicBezTo>
                <a:cubicBezTo>
                  <a:pt x="3096" y="742"/>
                  <a:pt x="3096" y="742"/>
                  <a:pt x="3096" y="742"/>
                </a:cubicBezTo>
                <a:cubicBezTo>
                  <a:pt x="3097" y="738"/>
                  <a:pt x="3099" y="734"/>
                  <a:pt x="3099" y="729"/>
                </a:cubicBezTo>
                <a:close/>
                <a:moveTo>
                  <a:pt x="3038" y="556"/>
                </a:moveTo>
                <a:cubicBezTo>
                  <a:pt x="3038" y="701"/>
                  <a:pt x="3038" y="701"/>
                  <a:pt x="3038" y="701"/>
                </a:cubicBezTo>
                <a:cubicBezTo>
                  <a:pt x="2469" y="701"/>
                  <a:pt x="2469" y="701"/>
                  <a:pt x="2469" y="701"/>
                </a:cubicBezTo>
                <a:cubicBezTo>
                  <a:pt x="2469" y="325"/>
                  <a:pt x="2469" y="325"/>
                  <a:pt x="2469" y="325"/>
                </a:cubicBezTo>
                <a:cubicBezTo>
                  <a:pt x="2807" y="325"/>
                  <a:pt x="2807" y="325"/>
                  <a:pt x="2807" y="325"/>
                </a:cubicBezTo>
                <a:cubicBezTo>
                  <a:pt x="2935" y="325"/>
                  <a:pt x="3038" y="429"/>
                  <a:pt x="3038" y="556"/>
                </a:cubicBezTo>
                <a:close/>
                <a:moveTo>
                  <a:pt x="2412" y="325"/>
                </a:moveTo>
                <a:cubicBezTo>
                  <a:pt x="2412" y="701"/>
                  <a:pt x="2412" y="701"/>
                  <a:pt x="2412" y="701"/>
                </a:cubicBezTo>
                <a:cubicBezTo>
                  <a:pt x="2328" y="701"/>
                  <a:pt x="2328" y="701"/>
                  <a:pt x="2328" y="701"/>
                </a:cubicBezTo>
                <a:cubicBezTo>
                  <a:pt x="2328" y="325"/>
                  <a:pt x="2328" y="325"/>
                  <a:pt x="2328" y="325"/>
                </a:cubicBezTo>
                <a:lnTo>
                  <a:pt x="2412" y="325"/>
                </a:lnTo>
                <a:close/>
                <a:moveTo>
                  <a:pt x="897" y="184"/>
                </a:moveTo>
                <a:cubicBezTo>
                  <a:pt x="897" y="114"/>
                  <a:pt x="954" y="57"/>
                  <a:pt x="1024" y="57"/>
                </a:cubicBezTo>
                <a:cubicBezTo>
                  <a:pt x="2271" y="57"/>
                  <a:pt x="2271" y="57"/>
                  <a:pt x="2271" y="57"/>
                </a:cubicBezTo>
                <a:cubicBezTo>
                  <a:pt x="2271" y="296"/>
                  <a:pt x="2271" y="296"/>
                  <a:pt x="2271" y="296"/>
                </a:cubicBezTo>
                <a:cubicBezTo>
                  <a:pt x="2271" y="1287"/>
                  <a:pt x="2271" y="1287"/>
                  <a:pt x="2271" y="1287"/>
                </a:cubicBezTo>
                <a:cubicBezTo>
                  <a:pt x="1664" y="1287"/>
                  <a:pt x="1664" y="1287"/>
                  <a:pt x="1664" y="1287"/>
                </a:cubicBezTo>
                <a:cubicBezTo>
                  <a:pt x="1664" y="1279"/>
                  <a:pt x="1663" y="1272"/>
                  <a:pt x="1662" y="1264"/>
                </a:cubicBezTo>
                <a:cubicBezTo>
                  <a:pt x="1661" y="1257"/>
                  <a:pt x="1660" y="1250"/>
                  <a:pt x="1659" y="1243"/>
                </a:cubicBezTo>
                <a:cubicBezTo>
                  <a:pt x="1657" y="1235"/>
                  <a:pt x="1654" y="1227"/>
                  <a:pt x="1651" y="1218"/>
                </a:cubicBezTo>
                <a:cubicBezTo>
                  <a:pt x="1649" y="1212"/>
                  <a:pt x="1648" y="1205"/>
                  <a:pt x="1645" y="1199"/>
                </a:cubicBezTo>
                <a:cubicBezTo>
                  <a:pt x="1641" y="1191"/>
                  <a:pt x="1637" y="1184"/>
                  <a:pt x="1633" y="1177"/>
                </a:cubicBezTo>
                <a:cubicBezTo>
                  <a:pt x="1629" y="1171"/>
                  <a:pt x="1627" y="1165"/>
                  <a:pt x="1623" y="1159"/>
                </a:cubicBezTo>
                <a:cubicBezTo>
                  <a:pt x="1618" y="1152"/>
                  <a:pt x="1612" y="1146"/>
                  <a:pt x="1607" y="1140"/>
                </a:cubicBezTo>
                <a:cubicBezTo>
                  <a:pt x="1602" y="1135"/>
                  <a:pt x="1599" y="1129"/>
                  <a:pt x="1594" y="1124"/>
                </a:cubicBezTo>
                <a:cubicBezTo>
                  <a:pt x="1588" y="1118"/>
                  <a:pt x="1581" y="1113"/>
                  <a:pt x="1574" y="1108"/>
                </a:cubicBezTo>
                <a:cubicBezTo>
                  <a:pt x="1569" y="1104"/>
                  <a:pt x="1564" y="1099"/>
                  <a:pt x="1559" y="1096"/>
                </a:cubicBezTo>
                <a:cubicBezTo>
                  <a:pt x="1551" y="1091"/>
                  <a:pt x="1543" y="1087"/>
                  <a:pt x="1535" y="1083"/>
                </a:cubicBezTo>
                <a:cubicBezTo>
                  <a:pt x="1530" y="1080"/>
                  <a:pt x="1524" y="1076"/>
                  <a:pt x="1518" y="1074"/>
                </a:cubicBezTo>
                <a:cubicBezTo>
                  <a:pt x="1509" y="1070"/>
                  <a:pt x="1500" y="1068"/>
                  <a:pt x="1490" y="1065"/>
                </a:cubicBezTo>
                <a:cubicBezTo>
                  <a:pt x="1485" y="1063"/>
                  <a:pt x="1480" y="1061"/>
                  <a:pt x="1474" y="1060"/>
                </a:cubicBezTo>
                <a:cubicBezTo>
                  <a:pt x="1459" y="1057"/>
                  <a:pt x="1443" y="1055"/>
                  <a:pt x="1427" y="1055"/>
                </a:cubicBezTo>
                <a:cubicBezTo>
                  <a:pt x="1410" y="1055"/>
                  <a:pt x="1394" y="1057"/>
                  <a:pt x="1379" y="1060"/>
                </a:cubicBezTo>
                <a:cubicBezTo>
                  <a:pt x="1374" y="1061"/>
                  <a:pt x="1369" y="1063"/>
                  <a:pt x="1363" y="1065"/>
                </a:cubicBezTo>
                <a:cubicBezTo>
                  <a:pt x="1354" y="1068"/>
                  <a:pt x="1344" y="1070"/>
                  <a:pt x="1335" y="1074"/>
                </a:cubicBezTo>
                <a:cubicBezTo>
                  <a:pt x="1329" y="1076"/>
                  <a:pt x="1324" y="1080"/>
                  <a:pt x="1318" y="1083"/>
                </a:cubicBezTo>
                <a:cubicBezTo>
                  <a:pt x="1310" y="1087"/>
                  <a:pt x="1302" y="1091"/>
                  <a:pt x="1295" y="1096"/>
                </a:cubicBezTo>
                <a:cubicBezTo>
                  <a:pt x="1289" y="1099"/>
                  <a:pt x="1284" y="1104"/>
                  <a:pt x="1279" y="1108"/>
                </a:cubicBezTo>
                <a:cubicBezTo>
                  <a:pt x="1273" y="1113"/>
                  <a:pt x="1266" y="1118"/>
                  <a:pt x="1260" y="1124"/>
                </a:cubicBezTo>
                <a:cubicBezTo>
                  <a:pt x="1255" y="1129"/>
                  <a:pt x="1251" y="1135"/>
                  <a:pt x="1246" y="1140"/>
                </a:cubicBezTo>
                <a:cubicBezTo>
                  <a:pt x="1241" y="1146"/>
                  <a:pt x="1235" y="1152"/>
                  <a:pt x="1230" y="1159"/>
                </a:cubicBezTo>
                <a:cubicBezTo>
                  <a:pt x="1227" y="1165"/>
                  <a:pt x="1224" y="1171"/>
                  <a:pt x="1220" y="1177"/>
                </a:cubicBezTo>
                <a:cubicBezTo>
                  <a:pt x="1216" y="1184"/>
                  <a:pt x="1212" y="1191"/>
                  <a:pt x="1208" y="1199"/>
                </a:cubicBezTo>
                <a:cubicBezTo>
                  <a:pt x="1206" y="1205"/>
                  <a:pt x="1204" y="1212"/>
                  <a:pt x="1202" y="1218"/>
                </a:cubicBezTo>
                <a:cubicBezTo>
                  <a:pt x="1199" y="1227"/>
                  <a:pt x="1196" y="1235"/>
                  <a:pt x="1194" y="1243"/>
                </a:cubicBezTo>
                <a:cubicBezTo>
                  <a:pt x="1193" y="1250"/>
                  <a:pt x="1193" y="1257"/>
                  <a:pt x="1192" y="1264"/>
                </a:cubicBezTo>
                <a:cubicBezTo>
                  <a:pt x="1191" y="1272"/>
                  <a:pt x="1189" y="1279"/>
                  <a:pt x="1189" y="1287"/>
                </a:cubicBezTo>
                <a:cubicBezTo>
                  <a:pt x="897" y="1287"/>
                  <a:pt x="897" y="1287"/>
                  <a:pt x="897" y="1287"/>
                </a:cubicBezTo>
                <a:lnTo>
                  <a:pt x="897" y="184"/>
                </a:lnTo>
                <a:close/>
                <a:moveTo>
                  <a:pt x="1427" y="1474"/>
                </a:moveTo>
                <a:cubicBezTo>
                  <a:pt x="1334" y="1474"/>
                  <a:pt x="1257" y="1405"/>
                  <a:pt x="1247" y="1314"/>
                </a:cubicBezTo>
                <a:cubicBezTo>
                  <a:pt x="1246" y="1307"/>
                  <a:pt x="1246" y="1300"/>
                  <a:pt x="1246" y="1293"/>
                </a:cubicBezTo>
                <a:cubicBezTo>
                  <a:pt x="1246" y="1194"/>
                  <a:pt x="1327" y="1112"/>
                  <a:pt x="1427" y="1112"/>
                </a:cubicBezTo>
                <a:cubicBezTo>
                  <a:pt x="1526" y="1112"/>
                  <a:pt x="1607" y="1194"/>
                  <a:pt x="1607" y="1293"/>
                </a:cubicBezTo>
                <a:cubicBezTo>
                  <a:pt x="1607" y="1300"/>
                  <a:pt x="1607" y="1307"/>
                  <a:pt x="1606" y="1313"/>
                </a:cubicBezTo>
                <a:cubicBezTo>
                  <a:pt x="1596" y="1405"/>
                  <a:pt x="1519" y="1474"/>
                  <a:pt x="1427" y="1474"/>
                </a:cubicBezTo>
                <a:close/>
                <a:moveTo>
                  <a:pt x="2685" y="1474"/>
                </a:moveTo>
                <a:cubicBezTo>
                  <a:pt x="2592" y="1474"/>
                  <a:pt x="2515" y="1405"/>
                  <a:pt x="2505" y="1314"/>
                </a:cubicBezTo>
                <a:cubicBezTo>
                  <a:pt x="2504" y="1307"/>
                  <a:pt x="2504" y="1300"/>
                  <a:pt x="2504" y="1293"/>
                </a:cubicBezTo>
                <a:cubicBezTo>
                  <a:pt x="2504" y="1194"/>
                  <a:pt x="2585" y="1112"/>
                  <a:pt x="2685" y="1112"/>
                </a:cubicBezTo>
                <a:cubicBezTo>
                  <a:pt x="2784" y="1112"/>
                  <a:pt x="2865" y="1194"/>
                  <a:pt x="2865" y="1293"/>
                </a:cubicBezTo>
                <a:cubicBezTo>
                  <a:pt x="2865" y="1300"/>
                  <a:pt x="2865" y="1307"/>
                  <a:pt x="2865" y="1313"/>
                </a:cubicBezTo>
                <a:cubicBezTo>
                  <a:pt x="2854" y="1405"/>
                  <a:pt x="2777" y="1474"/>
                  <a:pt x="2685" y="1474"/>
                </a:cubicBezTo>
                <a:close/>
                <a:moveTo>
                  <a:pt x="2923" y="1287"/>
                </a:moveTo>
                <a:cubicBezTo>
                  <a:pt x="2922" y="1279"/>
                  <a:pt x="2921" y="1272"/>
                  <a:pt x="2920" y="1264"/>
                </a:cubicBezTo>
                <a:cubicBezTo>
                  <a:pt x="2919" y="1257"/>
                  <a:pt x="2918" y="1250"/>
                  <a:pt x="2917" y="1243"/>
                </a:cubicBezTo>
                <a:cubicBezTo>
                  <a:pt x="2915" y="1235"/>
                  <a:pt x="2912" y="1227"/>
                  <a:pt x="2909" y="1218"/>
                </a:cubicBezTo>
                <a:cubicBezTo>
                  <a:pt x="2907" y="1212"/>
                  <a:pt x="2906" y="1205"/>
                  <a:pt x="2903" y="1199"/>
                </a:cubicBezTo>
                <a:cubicBezTo>
                  <a:pt x="2900" y="1191"/>
                  <a:pt x="2895" y="1184"/>
                  <a:pt x="2891" y="1177"/>
                </a:cubicBezTo>
                <a:cubicBezTo>
                  <a:pt x="2887" y="1171"/>
                  <a:pt x="2885" y="1165"/>
                  <a:pt x="2881" y="1159"/>
                </a:cubicBezTo>
                <a:cubicBezTo>
                  <a:pt x="2876" y="1152"/>
                  <a:pt x="2870" y="1146"/>
                  <a:pt x="2865" y="1140"/>
                </a:cubicBezTo>
                <a:cubicBezTo>
                  <a:pt x="2860" y="1135"/>
                  <a:pt x="2857" y="1129"/>
                  <a:pt x="2852" y="1124"/>
                </a:cubicBezTo>
                <a:cubicBezTo>
                  <a:pt x="2846" y="1118"/>
                  <a:pt x="2839" y="1113"/>
                  <a:pt x="2832" y="1108"/>
                </a:cubicBezTo>
                <a:cubicBezTo>
                  <a:pt x="2827" y="1104"/>
                  <a:pt x="2822" y="1099"/>
                  <a:pt x="2817" y="1096"/>
                </a:cubicBezTo>
                <a:cubicBezTo>
                  <a:pt x="2809" y="1091"/>
                  <a:pt x="2801" y="1087"/>
                  <a:pt x="2793" y="1083"/>
                </a:cubicBezTo>
                <a:cubicBezTo>
                  <a:pt x="2788" y="1080"/>
                  <a:pt x="2782" y="1076"/>
                  <a:pt x="2777" y="1074"/>
                </a:cubicBezTo>
                <a:cubicBezTo>
                  <a:pt x="2767" y="1070"/>
                  <a:pt x="2758" y="1068"/>
                  <a:pt x="2748" y="1065"/>
                </a:cubicBezTo>
                <a:cubicBezTo>
                  <a:pt x="2743" y="1063"/>
                  <a:pt x="2738" y="1061"/>
                  <a:pt x="2732" y="1060"/>
                </a:cubicBezTo>
                <a:cubicBezTo>
                  <a:pt x="2717" y="1057"/>
                  <a:pt x="2701" y="1055"/>
                  <a:pt x="2685" y="1055"/>
                </a:cubicBezTo>
                <a:cubicBezTo>
                  <a:pt x="2668" y="1055"/>
                  <a:pt x="2653" y="1057"/>
                  <a:pt x="2637" y="1060"/>
                </a:cubicBezTo>
                <a:cubicBezTo>
                  <a:pt x="2632" y="1061"/>
                  <a:pt x="2627" y="1063"/>
                  <a:pt x="2621" y="1065"/>
                </a:cubicBezTo>
                <a:cubicBezTo>
                  <a:pt x="2612" y="1068"/>
                  <a:pt x="2602" y="1070"/>
                  <a:pt x="2593" y="1074"/>
                </a:cubicBezTo>
                <a:cubicBezTo>
                  <a:pt x="2587" y="1076"/>
                  <a:pt x="2582" y="1080"/>
                  <a:pt x="2576" y="1083"/>
                </a:cubicBezTo>
                <a:cubicBezTo>
                  <a:pt x="2568" y="1087"/>
                  <a:pt x="2560" y="1091"/>
                  <a:pt x="2553" y="1096"/>
                </a:cubicBezTo>
                <a:cubicBezTo>
                  <a:pt x="2547" y="1099"/>
                  <a:pt x="2542" y="1104"/>
                  <a:pt x="2537" y="1108"/>
                </a:cubicBezTo>
                <a:cubicBezTo>
                  <a:pt x="2530" y="1113"/>
                  <a:pt x="2524" y="1118"/>
                  <a:pt x="2518" y="1124"/>
                </a:cubicBezTo>
                <a:cubicBezTo>
                  <a:pt x="2513" y="1129"/>
                  <a:pt x="2509" y="1135"/>
                  <a:pt x="2504" y="1140"/>
                </a:cubicBezTo>
                <a:cubicBezTo>
                  <a:pt x="2499" y="1146"/>
                  <a:pt x="2493" y="1152"/>
                  <a:pt x="2489" y="1159"/>
                </a:cubicBezTo>
                <a:cubicBezTo>
                  <a:pt x="2485" y="1165"/>
                  <a:pt x="2482" y="1171"/>
                  <a:pt x="2479" y="1177"/>
                </a:cubicBezTo>
                <a:cubicBezTo>
                  <a:pt x="2474" y="1184"/>
                  <a:pt x="2470" y="1191"/>
                  <a:pt x="2466" y="1199"/>
                </a:cubicBezTo>
                <a:cubicBezTo>
                  <a:pt x="2464" y="1205"/>
                  <a:pt x="2462" y="1212"/>
                  <a:pt x="2460" y="1218"/>
                </a:cubicBezTo>
                <a:cubicBezTo>
                  <a:pt x="2457" y="1227"/>
                  <a:pt x="2454" y="1235"/>
                  <a:pt x="2452" y="1243"/>
                </a:cubicBezTo>
                <a:cubicBezTo>
                  <a:pt x="2451" y="1250"/>
                  <a:pt x="2451" y="1257"/>
                  <a:pt x="2450" y="1264"/>
                </a:cubicBezTo>
                <a:cubicBezTo>
                  <a:pt x="2449" y="1272"/>
                  <a:pt x="2447" y="1279"/>
                  <a:pt x="2447" y="1287"/>
                </a:cubicBezTo>
                <a:cubicBezTo>
                  <a:pt x="2328" y="1287"/>
                  <a:pt x="2328" y="1287"/>
                  <a:pt x="2328" y="1287"/>
                </a:cubicBezTo>
                <a:cubicBezTo>
                  <a:pt x="2328" y="758"/>
                  <a:pt x="2328" y="758"/>
                  <a:pt x="2328" y="758"/>
                </a:cubicBezTo>
                <a:cubicBezTo>
                  <a:pt x="2432" y="758"/>
                  <a:pt x="2432" y="758"/>
                  <a:pt x="2432" y="758"/>
                </a:cubicBezTo>
                <a:cubicBezTo>
                  <a:pt x="2435" y="759"/>
                  <a:pt x="2438" y="760"/>
                  <a:pt x="2441" y="760"/>
                </a:cubicBezTo>
                <a:cubicBezTo>
                  <a:pt x="2444" y="760"/>
                  <a:pt x="2447" y="759"/>
                  <a:pt x="2450" y="758"/>
                </a:cubicBezTo>
                <a:cubicBezTo>
                  <a:pt x="3038" y="758"/>
                  <a:pt x="3038" y="758"/>
                  <a:pt x="3038" y="758"/>
                </a:cubicBezTo>
                <a:cubicBezTo>
                  <a:pt x="3038" y="1287"/>
                  <a:pt x="3038" y="1287"/>
                  <a:pt x="3038" y="1287"/>
                </a:cubicBezTo>
                <a:lnTo>
                  <a:pt x="2923" y="1287"/>
                </a:lnTo>
                <a:close/>
                <a:moveTo>
                  <a:pt x="732" y="660"/>
                </a:moveTo>
                <a:cubicBezTo>
                  <a:pt x="732" y="676"/>
                  <a:pt x="719" y="688"/>
                  <a:pt x="703" y="688"/>
                </a:cubicBezTo>
                <a:cubicBezTo>
                  <a:pt x="28" y="688"/>
                  <a:pt x="28" y="688"/>
                  <a:pt x="28" y="688"/>
                </a:cubicBezTo>
                <a:cubicBezTo>
                  <a:pt x="12" y="688"/>
                  <a:pt x="0" y="676"/>
                  <a:pt x="0" y="660"/>
                </a:cubicBezTo>
                <a:cubicBezTo>
                  <a:pt x="0" y="644"/>
                  <a:pt x="12" y="631"/>
                  <a:pt x="28" y="631"/>
                </a:cubicBezTo>
                <a:cubicBezTo>
                  <a:pt x="703" y="631"/>
                  <a:pt x="703" y="631"/>
                  <a:pt x="703" y="631"/>
                </a:cubicBezTo>
                <a:cubicBezTo>
                  <a:pt x="719" y="631"/>
                  <a:pt x="732" y="644"/>
                  <a:pt x="732" y="660"/>
                </a:cubicBezTo>
                <a:close/>
                <a:moveTo>
                  <a:pt x="732" y="424"/>
                </a:moveTo>
                <a:cubicBezTo>
                  <a:pt x="732" y="440"/>
                  <a:pt x="719" y="453"/>
                  <a:pt x="703" y="453"/>
                </a:cubicBezTo>
                <a:cubicBezTo>
                  <a:pt x="308" y="453"/>
                  <a:pt x="308" y="453"/>
                  <a:pt x="308" y="453"/>
                </a:cubicBezTo>
                <a:cubicBezTo>
                  <a:pt x="292" y="453"/>
                  <a:pt x="279" y="440"/>
                  <a:pt x="279" y="424"/>
                </a:cubicBezTo>
                <a:cubicBezTo>
                  <a:pt x="279" y="408"/>
                  <a:pt x="292" y="395"/>
                  <a:pt x="308" y="395"/>
                </a:cubicBezTo>
                <a:cubicBezTo>
                  <a:pt x="703" y="395"/>
                  <a:pt x="703" y="395"/>
                  <a:pt x="703" y="395"/>
                </a:cubicBezTo>
                <a:cubicBezTo>
                  <a:pt x="719" y="395"/>
                  <a:pt x="732" y="408"/>
                  <a:pt x="732" y="424"/>
                </a:cubicBezTo>
                <a:close/>
                <a:moveTo>
                  <a:pt x="732" y="896"/>
                </a:moveTo>
                <a:cubicBezTo>
                  <a:pt x="732" y="912"/>
                  <a:pt x="719" y="924"/>
                  <a:pt x="703" y="924"/>
                </a:cubicBezTo>
                <a:cubicBezTo>
                  <a:pt x="308" y="924"/>
                  <a:pt x="308" y="924"/>
                  <a:pt x="308" y="924"/>
                </a:cubicBezTo>
                <a:cubicBezTo>
                  <a:pt x="292" y="924"/>
                  <a:pt x="279" y="912"/>
                  <a:pt x="279" y="896"/>
                </a:cubicBezTo>
                <a:cubicBezTo>
                  <a:pt x="279" y="880"/>
                  <a:pt x="292" y="867"/>
                  <a:pt x="308" y="867"/>
                </a:cubicBezTo>
                <a:cubicBezTo>
                  <a:pt x="703" y="867"/>
                  <a:pt x="703" y="867"/>
                  <a:pt x="703" y="867"/>
                </a:cubicBezTo>
                <a:cubicBezTo>
                  <a:pt x="719" y="867"/>
                  <a:pt x="732" y="880"/>
                  <a:pt x="732" y="896"/>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5" name="Shape 2495"/>
        <p:cNvGrpSpPr/>
        <p:nvPr/>
      </p:nvGrpSpPr>
      <p:grpSpPr>
        <a:xfrm>
          <a:off x="0" y="0"/>
          <a:ext cx="0" cy="0"/>
          <a:chOff x="0" y="0"/>
          <a:chExt cx="0" cy="0"/>
        </a:xfrm>
      </p:grpSpPr>
      <p:sp>
        <p:nvSpPr>
          <p:cNvPr id="2496" name="Google Shape;2496;p75"/>
          <p:cNvSpPr/>
          <p:nvPr/>
        </p:nvSpPr>
        <p:spPr>
          <a:xfrm>
            <a:off x="0" y="0"/>
            <a:ext cx="24384001" cy="13716000"/>
          </a:xfrm>
          <a:prstGeom prst="rect">
            <a:avLst/>
          </a:prstGeom>
          <a:gradFill>
            <a:gsLst>
              <a:gs pos="0">
                <a:schemeClr val="accent1"/>
              </a:gs>
              <a:gs pos="33000">
                <a:schemeClr val="accent2"/>
              </a:gs>
              <a:gs pos="66000">
                <a:schemeClr val="accent4"/>
              </a:gs>
              <a:gs pos="100000">
                <a:schemeClr val="accent6"/>
              </a:gs>
            </a:gsLst>
            <a:lin ang="27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97" name="Google Shape;2497;p75"/>
          <p:cNvSpPr txBox="1"/>
          <p:nvPr/>
        </p:nvSpPr>
        <p:spPr>
          <a:xfrm>
            <a:off x="6493878" y="3172222"/>
            <a:ext cx="11396245" cy="3397853"/>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9200">
                <a:solidFill>
                  <a:schemeClr val="lt1"/>
                </a:solidFill>
                <a:latin typeface="Open Sans Light"/>
                <a:ea typeface="Open Sans Light"/>
                <a:cs typeface="Open Sans Light"/>
                <a:sym typeface="Open Sans Light"/>
              </a:rPr>
              <a:t>Thank You</a:t>
            </a:r>
            <a:endParaRPr/>
          </a:p>
          <a:p>
            <a:pPr indent="0" lvl="0" marL="0" marR="0" rtl="0" algn="ctr">
              <a:lnSpc>
                <a:spcPct val="120000"/>
              </a:lnSpc>
              <a:spcBef>
                <a:spcPts val="0"/>
              </a:spcBef>
              <a:spcAft>
                <a:spcPts val="0"/>
              </a:spcAft>
              <a:buNone/>
            </a:pPr>
            <a:r>
              <a:rPr lang="en-US" sz="9200">
                <a:solidFill>
                  <a:schemeClr val="lt1"/>
                </a:solidFill>
                <a:latin typeface="Open Sans Light"/>
                <a:ea typeface="Open Sans Light"/>
                <a:cs typeface="Open Sans Light"/>
                <a:sym typeface="Open Sans Light"/>
              </a:rPr>
              <a:t>For Your Watching</a:t>
            </a:r>
            <a:endParaRPr/>
          </a:p>
        </p:txBody>
      </p:sp>
      <p:sp>
        <p:nvSpPr>
          <p:cNvPr id="2498" name="Google Shape;2498;p75"/>
          <p:cNvSpPr txBox="1"/>
          <p:nvPr/>
        </p:nvSpPr>
        <p:spPr>
          <a:xfrm>
            <a:off x="6493878" y="8235348"/>
            <a:ext cx="11396245" cy="652102"/>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3800">
                <a:solidFill>
                  <a:schemeClr val="lt1"/>
                </a:solidFill>
                <a:latin typeface="Open Sans Light"/>
                <a:ea typeface="Open Sans Light"/>
                <a:cs typeface="Open Sans Light"/>
                <a:sym typeface="Open Sans Light"/>
              </a:rPr>
              <a:t>Get in touch with us:</a:t>
            </a:r>
            <a:endParaRPr/>
          </a:p>
        </p:txBody>
      </p:sp>
      <p:sp>
        <p:nvSpPr>
          <p:cNvPr id="2499" name="Google Shape;2499;p75"/>
          <p:cNvSpPr txBox="1"/>
          <p:nvPr/>
        </p:nvSpPr>
        <p:spPr>
          <a:xfrm>
            <a:off x="6493878" y="9307332"/>
            <a:ext cx="11396245" cy="886397"/>
          </a:xfrm>
          <a:prstGeom prst="rect">
            <a:avLst/>
          </a:prstGeom>
          <a:noFill/>
          <a:ln>
            <a:noFill/>
          </a:ln>
        </p:spPr>
        <p:txBody>
          <a:bodyPr anchorCtr="0" anchor="t" bIns="0" lIns="0" spcFirstLastPara="1" rIns="0" wrap="square" tIns="0">
            <a:noAutofit/>
          </a:bodyPr>
          <a:lstStyle/>
          <a:p>
            <a:pPr indent="0" lvl="0" marL="0" marR="0" rtl="0" algn="ctr">
              <a:lnSpc>
                <a:spcPct val="120000"/>
              </a:lnSpc>
              <a:spcBef>
                <a:spcPts val="0"/>
              </a:spcBef>
              <a:spcAft>
                <a:spcPts val="0"/>
              </a:spcAft>
              <a:buNone/>
            </a:pPr>
            <a:r>
              <a:rPr lang="en-US" sz="2400">
                <a:solidFill>
                  <a:schemeClr val="lt1"/>
                </a:solidFill>
                <a:latin typeface="Open Sans Light"/>
                <a:ea typeface="Open Sans Light"/>
                <a:cs typeface="Open Sans Light"/>
                <a:sym typeface="Open Sans Light"/>
              </a:rPr>
              <a:t>Lorem Studio, Lord Building</a:t>
            </a:r>
            <a:endParaRPr/>
          </a:p>
          <a:p>
            <a:pPr indent="0" lvl="0" marL="0" marR="0" rtl="0" algn="ctr">
              <a:lnSpc>
                <a:spcPct val="120000"/>
              </a:lnSpc>
              <a:spcBef>
                <a:spcPts val="0"/>
              </a:spcBef>
              <a:spcAft>
                <a:spcPts val="0"/>
              </a:spcAft>
              <a:buNone/>
            </a:pPr>
            <a:r>
              <a:rPr lang="en-US" sz="2400">
                <a:solidFill>
                  <a:schemeClr val="lt1"/>
                </a:solidFill>
                <a:latin typeface="Open Sans Light"/>
                <a:ea typeface="Open Sans Light"/>
                <a:cs typeface="Open Sans Light"/>
                <a:sym typeface="Open Sans Light"/>
              </a:rPr>
              <a:t>D4456, LA, USA</a:t>
            </a:r>
            <a:endParaRPr sz="2400">
              <a:solidFill>
                <a:schemeClr val="lt1"/>
              </a:solidFill>
              <a:latin typeface="Open Sans Light"/>
              <a:ea typeface="Open Sans Light"/>
              <a:cs typeface="Open Sans Light"/>
              <a:sym typeface="Open Sans Light"/>
            </a:endParaRPr>
          </a:p>
        </p:txBody>
      </p:sp>
      <p:grpSp>
        <p:nvGrpSpPr>
          <p:cNvPr id="2500" name="Google Shape;2500;p75"/>
          <p:cNvGrpSpPr/>
          <p:nvPr/>
        </p:nvGrpSpPr>
        <p:grpSpPr>
          <a:xfrm>
            <a:off x="9784557" y="11044750"/>
            <a:ext cx="4814887" cy="634487"/>
            <a:chOff x="7694613" y="8242300"/>
            <a:chExt cx="6999286" cy="922338"/>
          </a:xfrm>
        </p:grpSpPr>
        <p:sp>
          <p:nvSpPr>
            <p:cNvPr id="2501" name="Google Shape;2501;p75"/>
            <p:cNvSpPr/>
            <p:nvPr/>
          </p:nvSpPr>
          <p:spPr>
            <a:xfrm>
              <a:off x="10125075" y="8242300"/>
              <a:ext cx="922337" cy="922338"/>
            </a:xfrm>
            <a:custGeom>
              <a:pathLst>
                <a:path extrusionOk="0" h="2585" w="2585">
                  <a:moveTo>
                    <a:pt x="2585" y="540"/>
                  </a:moveTo>
                  <a:cubicBezTo>
                    <a:pt x="2585" y="2045"/>
                    <a:pt x="2585" y="2045"/>
                    <a:pt x="2585" y="2045"/>
                  </a:cubicBezTo>
                  <a:cubicBezTo>
                    <a:pt x="2585" y="2342"/>
                    <a:pt x="2342" y="2585"/>
                    <a:pt x="2045" y="2585"/>
                  </a:cubicBezTo>
                  <a:cubicBezTo>
                    <a:pt x="1227" y="2585"/>
                    <a:pt x="1227" y="2585"/>
                    <a:pt x="1227" y="2585"/>
                  </a:cubicBezTo>
                  <a:cubicBezTo>
                    <a:pt x="1207" y="2585"/>
                    <a:pt x="1192" y="2569"/>
                    <a:pt x="1192" y="2550"/>
                  </a:cubicBezTo>
                  <a:cubicBezTo>
                    <a:pt x="1192" y="2530"/>
                    <a:pt x="1207" y="2515"/>
                    <a:pt x="1227" y="2515"/>
                  </a:cubicBezTo>
                  <a:cubicBezTo>
                    <a:pt x="2045" y="2515"/>
                    <a:pt x="2045" y="2515"/>
                    <a:pt x="2045" y="2515"/>
                  </a:cubicBezTo>
                  <a:cubicBezTo>
                    <a:pt x="2304" y="2515"/>
                    <a:pt x="2515" y="2304"/>
                    <a:pt x="2515" y="2045"/>
                  </a:cubicBezTo>
                  <a:cubicBezTo>
                    <a:pt x="2515" y="540"/>
                    <a:pt x="2515" y="540"/>
                    <a:pt x="2515" y="540"/>
                  </a:cubicBezTo>
                  <a:cubicBezTo>
                    <a:pt x="2515" y="281"/>
                    <a:pt x="2304" y="70"/>
                    <a:pt x="2045" y="70"/>
                  </a:cubicBezTo>
                  <a:cubicBezTo>
                    <a:pt x="540" y="70"/>
                    <a:pt x="540" y="70"/>
                    <a:pt x="540" y="70"/>
                  </a:cubicBezTo>
                  <a:cubicBezTo>
                    <a:pt x="281" y="70"/>
                    <a:pt x="70" y="281"/>
                    <a:pt x="70" y="540"/>
                  </a:cubicBezTo>
                  <a:cubicBezTo>
                    <a:pt x="70" y="2045"/>
                    <a:pt x="70" y="2045"/>
                    <a:pt x="70" y="2045"/>
                  </a:cubicBezTo>
                  <a:cubicBezTo>
                    <a:pt x="70" y="2304"/>
                    <a:pt x="281" y="2515"/>
                    <a:pt x="540" y="2515"/>
                  </a:cubicBezTo>
                  <a:cubicBezTo>
                    <a:pt x="946" y="2515"/>
                    <a:pt x="946" y="2515"/>
                    <a:pt x="946" y="2515"/>
                  </a:cubicBezTo>
                  <a:cubicBezTo>
                    <a:pt x="946" y="1537"/>
                    <a:pt x="946" y="1537"/>
                    <a:pt x="946" y="1537"/>
                  </a:cubicBezTo>
                  <a:cubicBezTo>
                    <a:pt x="809" y="1537"/>
                    <a:pt x="809" y="1537"/>
                    <a:pt x="809" y="1537"/>
                  </a:cubicBezTo>
                  <a:cubicBezTo>
                    <a:pt x="790" y="1537"/>
                    <a:pt x="774" y="1521"/>
                    <a:pt x="774" y="1502"/>
                  </a:cubicBezTo>
                  <a:cubicBezTo>
                    <a:pt x="774" y="1163"/>
                    <a:pt x="774" y="1163"/>
                    <a:pt x="774" y="1163"/>
                  </a:cubicBezTo>
                  <a:cubicBezTo>
                    <a:pt x="774" y="1144"/>
                    <a:pt x="790" y="1128"/>
                    <a:pt x="809" y="1128"/>
                  </a:cubicBezTo>
                  <a:cubicBezTo>
                    <a:pt x="946" y="1128"/>
                    <a:pt x="946" y="1128"/>
                    <a:pt x="946" y="1128"/>
                  </a:cubicBezTo>
                  <a:cubicBezTo>
                    <a:pt x="946" y="888"/>
                    <a:pt x="946" y="888"/>
                    <a:pt x="946" y="888"/>
                  </a:cubicBezTo>
                  <a:cubicBezTo>
                    <a:pt x="946" y="639"/>
                    <a:pt x="1148" y="437"/>
                    <a:pt x="1396" y="437"/>
                  </a:cubicBezTo>
                  <a:cubicBezTo>
                    <a:pt x="1776" y="437"/>
                    <a:pt x="1776" y="437"/>
                    <a:pt x="1776" y="437"/>
                  </a:cubicBezTo>
                  <a:cubicBezTo>
                    <a:pt x="1795" y="437"/>
                    <a:pt x="1810" y="453"/>
                    <a:pt x="1810" y="472"/>
                  </a:cubicBezTo>
                  <a:cubicBezTo>
                    <a:pt x="1810" y="870"/>
                    <a:pt x="1810" y="870"/>
                    <a:pt x="1810" y="870"/>
                  </a:cubicBezTo>
                  <a:cubicBezTo>
                    <a:pt x="1810" y="889"/>
                    <a:pt x="1795" y="905"/>
                    <a:pt x="1776" y="905"/>
                  </a:cubicBezTo>
                  <a:cubicBezTo>
                    <a:pt x="1570" y="905"/>
                    <a:pt x="1570" y="905"/>
                    <a:pt x="1570" y="905"/>
                  </a:cubicBezTo>
                  <a:cubicBezTo>
                    <a:pt x="1518" y="905"/>
                    <a:pt x="1476" y="947"/>
                    <a:pt x="1476" y="999"/>
                  </a:cubicBezTo>
                  <a:cubicBezTo>
                    <a:pt x="1476" y="1128"/>
                    <a:pt x="1476" y="1128"/>
                    <a:pt x="1476" y="1128"/>
                  </a:cubicBezTo>
                  <a:cubicBezTo>
                    <a:pt x="1776" y="1128"/>
                    <a:pt x="1776" y="1128"/>
                    <a:pt x="1776" y="1128"/>
                  </a:cubicBezTo>
                  <a:cubicBezTo>
                    <a:pt x="1795" y="1128"/>
                    <a:pt x="1810" y="1144"/>
                    <a:pt x="1810" y="1163"/>
                  </a:cubicBezTo>
                  <a:cubicBezTo>
                    <a:pt x="1810" y="1502"/>
                    <a:pt x="1810" y="1502"/>
                    <a:pt x="1810" y="1502"/>
                  </a:cubicBezTo>
                  <a:cubicBezTo>
                    <a:pt x="1810" y="1521"/>
                    <a:pt x="1795" y="1537"/>
                    <a:pt x="1776" y="1537"/>
                  </a:cubicBezTo>
                  <a:cubicBezTo>
                    <a:pt x="1476" y="1537"/>
                    <a:pt x="1476" y="1537"/>
                    <a:pt x="1476" y="1537"/>
                  </a:cubicBezTo>
                  <a:cubicBezTo>
                    <a:pt x="1480" y="2311"/>
                    <a:pt x="1480" y="2311"/>
                    <a:pt x="1480" y="2311"/>
                  </a:cubicBezTo>
                  <a:cubicBezTo>
                    <a:pt x="2008" y="2311"/>
                    <a:pt x="2008" y="2311"/>
                    <a:pt x="2008" y="2311"/>
                  </a:cubicBezTo>
                  <a:cubicBezTo>
                    <a:pt x="2175" y="2311"/>
                    <a:pt x="2311" y="2175"/>
                    <a:pt x="2311" y="2008"/>
                  </a:cubicBezTo>
                  <a:cubicBezTo>
                    <a:pt x="2311" y="564"/>
                    <a:pt x="2311" y="564"/>
                    <a:pt x="2311" y="564"/>
                  </a:cubicBezTo>
                  <a:cubicBezTo>
                    <a:pt x="2311" y="397"/>
                    <a:pt x="2175" y="261"/>
                    <a:pt x="2008" y="261"/>
                  </a:cubicBezTo>
                  <a:cubicBezTo>
                    <a:pt x="577" y="261"/>
                    <a:pt x="577" y="261"/>
                    <a:pt x="577" y="261"/>
                  </a:cubicBezTo>
                  <a:cubicBezTo>
                    <a:pt x="410" y="261"/>
                    <a:pt x="274" y="397"/>
                    <a:pt x="274" y="564"/>
                  </a:cubicBezTo>
                  <a:cubicBezTo>
                    <a:pt x="274" y="2008"/>
                    <a:pt x="274" y="2008"/>
                    <a:pt x="274" y="2008"/>
                  </a:cubicBezTo>
                  <a:cubicBezTo>
                    <a:pt x="274" y="2175"/>
                    <a:pt x="410" y="2311"/>
                    <a:pt x="577" y="2311"/>
                  </a:cubicBezTo>
                  <a:cubicBezTo>
                    <a:pt x="783" y="2311"/>
                    <a:pt x="783" y="2311"/>
                    <a:pt x="783" y="2311"/>
                  </a:cubicBezTo>
                  <a:cubicBezTo>
                    <a:pt x="803" y="2311"/>
                    <a:pt x="818" y="2326"/>
                    <a:pt x="818" y="2345"/>
                  </a:cubicBezTo>
                  <a:cubicBezTo>
                    <a:pt x="818" y="2365"/>
                    <a:pt x="803" y="2380"/>
                    <a:pt x="783" y="2380"/>
                  </a:cubicBezTo>
                  <a:cubicBezTo>
                    <a:pt x="577" y="2380"/>
                    <a:pt x="577" y="2380"/>
                    <a:pt x="577" y="2380"/>
                  </a:cubicBezTo>
                  <a:cubicBezTo>
                    <a:pt x="371" y="2380"/>
                    <a:pt x="204" y="2213"/>
                    <a:pt x="204" y="2008"/>
                  </a:cubicBezTo>
                  <a:cubicBezTo>
                    <a:pt x="204" y="564"/>
                    <a:pt x="204" y="564"/>
                    <a:pt x="204" y="564"/>
                  </a:cubicBezTo>
                  <a:cubicBezTo>
                    <a:pt x="204" y="358"/>
                    <a:pt x="371" y="191"/>
                    <a:pt x="577" y="191"/>
                  </a:cubicBezTo>
                  <a:cubicBezTo>
                    <a:pt x="2008" y="191"/>
                    <a:pt x="2008" y="191"/>
                    <a:pt x="2008" y="191"/>
                  </a:cubicBezTo>
                  <a:cubicBezTo>
                    <a:pt x="2213" y="191"/>
                    <a:pt x="2380" y="358"/>
                    <a:pt x="2380" y="564"/>
                  </a:cubicBezTo>
                  <a:cubicBezTo>
                    <a:pt x="2380" y="2008"/>
                    <a:pt x="2380" y="2008"/>
                    <a:pt x="2380" y="2008"/>
                  </a:cubicBezTo>
                  <a:cubicBezTo>
                    <a:pt x="2380" y="2213"/>
                    <a:pt x="2213" y="2380"/>
                    <a:pt x="2008" y="2380"/>
                  </a:cubicBezTo>
                  <a:cubicBezTo>
                    <a:pt x="1445" y="2380"/>
                    <a:pt x="1445" y="2380"/>
                    <a:pt x="1445" y="2380"/>
                  </a:cubicBezTo>
                  <a:cubicBezTo>
                    <a:pt x="1426" y="2380"/>
                    <a:pt x="1410" y="2365"/>
                    <a:pt x="1410" y="2346"/>
                  </a:cubicBezTo>
                  <a:cubicBezTo>
                    <a:pt x="1406" y="1502"/>
                    <a:pt x="1406" y="1502"/>
                    <a:pt x="1406" y="1502"/>
                  </a:cubicBezTo>
                  <a:cubicBezTo>
                    <a:pt x="1406" y="1493"/>
                    <a:pt x="1410" y="1484"/>
                    <a:pt x="1417" y="1477"/>
                  </a:cubicBezTo>
                  <a:cubicBezTo>
                    <a:pt x="1423" y="1471"/>
                    <a:pt x="1432" y="1467"/>
                    <a:pt x="1441" y="1467"/>
                  </a:cubicBezTo>
                  <a:cubicBezTo>
                    <a:pt x="1741" y="1467"/>
                    <a:pt x="1741" y="1467"/>
                    <a:pt x="1741" y="1467"/>
                  </a:cubicBezTo>
                  <a:cubicBezTo>
                    <a:pt x="1741" y="1198"/>
                    <a:pt x="1741" y="1198"/>
                    <a:pt x="1741" y="1198"/>
                  </a:cubicBezTo>
                  <a:cubicBezTo>
                    <a:pt x="1441" y="1198"/>
                    <a:pt x="1441" y="1198"/>
                    <a:pt x="1441" y="1198"/>
                  </a:cubicBezTo>
                  <a:cubicBezTo>
                    <a:pt x="1422" y="1198"/>
                    <a:pt x="1406" y="1183"/>
                    <a:pt x="1406" y="1163"/>
                  </a:cubicBezTo>
                  <a:cubicBezTo>
                    <a:pt x="1406" y="999"/>
                    <a:pt x="1406" y="999"/>
                    <a:pt x="1406" y="999"/>
                  </a:cubicBezTo>
                  <a:cubicBezTo>
                    <a:pt x="1406" y="908"/>
                    <a:pt x="1480" y="835"/>
                    <a:pt x="1570" y="835"/>
                  </a:cubicBezTo>
                  <a:cubicBezTo>
                    <a:pt x="1741" y="835"/>
                    <a:pt x="1741" y="835"/>
                    <a:pt x="1741" y="835"/>
                  </a:cubicBezTo>
                  <a:cubicBezTo>
                    <a:pt x="1741" y="507"/>
                    <a:pt x="1741" y="507"/>
                    <a:pt x="1741" y="507"/>
                  </a:cubicBezTo>
                  <a:cubicBezTo>
                    <a:pt x="1396" y="507"/>
                    <a:pt x="1396" y="507"/>
                    <a:pt x="1396" y="507"/>
                  </a:cubicBezTo>
                  <a:cubicBezTo>
                    <a:pt x="1186" y="507"/>
                    <a:pt x="1016" y="678"/>
                    <a:pt x="1016" y="888"/>
                  </a:cubicBezTo>
                  <a:cubicBezTo>
                    <a:pt x="1016" y="1163"/>
                    <a:pt x="1016" y="1163"/>
                    <a:pt x="1016" y="1163"/>
                  </a:cubicBezTo>
                  <a:cubicBezTo>
                    <a:pt x="1016" y="1183"/>
                    <a:pt x="1000" y="1198"/>
                    <a:pt x="981" y="1198"/>
                  </a:cubicBezTo>
                  <a:cubicBezTo>
                    <a:pt x="844" y="1198"/>
                    <a:pt x="844" y="1198"/>
                    <a:pt x="844" y="1198"/>
                  </a:cubicBezTo>
                  <a:cubicBezTo>
                    <a:pt x="844" y="1467"/>
                    <a:pt x="844" y="1467"/>
                    <a:pt x="844" y="1467"/>
                  </a:cubicBezTo>
                  <a:cubicBezTo>
                    <a:pt x="981" y="1467"/>
                    <a:pt x="981" y="1467"/>
                    <a:pt x="981" y="1467"/>
                  </a:cubicBezTo>
                  <a:cubicBezTo>
                    <a:pt x="1000" y="1467"/>
                    <a:pt x="1016" y="1483"/>
                    <a:pt x="1016" y="1502"/>
                  </a:cubicBezTo>
                  <a:cubicBezTo>
                    <a:pt x="1016" y="2550"/>
                    <a:pt x="1016" y="2550"/>
                    <a:pt x="1016" y="2550"/>
                  </a:cubicBezTo>
                  <a:cubicBezTo>
                    <a:pt x="1016" y="2569"/>
                    <a:pt x="1000" y="2585"/>
                    <a:pt x="981" y="2585"/>
                  </a:cubicBezTo>
                  <a:cubicBezTo>
                    <a:pt x="540" y="2585"/>
                    <a:pt x="540" y="2585"/>
                    <a:pt x="540" y="2585"/>
                  </a:cubicBezTo>
                  <a:cubicBezTo>
                    <a:pt x="242" y="2585"/>
                    <a:pt x="0" y="2342"/>
                    <a:pt x="0" y="2045"/>
                  </a:cubicBezTo>
                  <a:cubicBezTo>
                    <a:pt x="0" y="540"/>
                    <a:pt x="0" y="540"/>
                    <a:pt x="0" y="540"/>
                  </a:cubicBezTo>
                  <a:cubicBezTo>
                    <a:pt x="0" y="242"/>
                    <a:pt x="242" y="0"/>
                    <a:pt x="540" y="0"/>
                  </a:cubicBezTo>
                  <a:cubicBezTo>
                    <a:pt x="2045" y="0"/>
                    <a:pt x="2045" y="0"/>
                    <a:pt x="2045" y="0"/>
                  </a:cubicBezTo>
                  <a:cubicBezTo>
                    <a:pt x="2342" y="0"/>
                    <a:pt x="2585" y="242"/>
                    <a:pt x="2585" y="54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502" name="Google Shape;2502;p75"/>
            <p:cNvSpPr/>
            <p:nvPr/>
          </p:nvSpPr>
          <p:spPr>
            <a:xfrm>
              <a:off x="7694613" y="8242300"/>
              <a:ext cx="922337" cy="922338"/>
            </a:xfrm>
            <a:custGeom>
              <a:pathLst>
                <a:path extrusionOk="0" h="2585" w="2585">
                  <a:moveTo>
                    <a:pt x="2045" y="0"/>
                  </a:moveTo>
                  <a:cubicBezTo>
                    <a:pt x="540" y="0"/>
                    <a:pt x="540" y="0"/>
                    <a:pt x="540" y="0"/>
                  </a:cubicBezTo>
                  <a:cubicBezTo>
                    <a:pt x="242" y="0"/>
                    <a:pt x="0" y="242"/>
                    <a:pt x="0" y="540"/>
                  </a:cubicBezTo>
                  <a:cubicBezTo>
                    <a:pt x="0" y="2045"/>
                    <a:pt x="0" y="2045"/>
                    <a:pt x="0" y="2045"/>
                  </a:cubicBezTo>
                  <a:cubicBezTo>
                    <a:pt x="0" y="2342"/>
                    <a:pt x="242" y="2585"/>
                    <a:pt x="540" y="2585"/>
                  </a:cubicBezTo>
                  <a:cubicBezTo>
                    <a:pt x="2045" y="2585"/>
                    <a:pt x="2045" y="2585"/>
                    <a:pt x="2045" y="2585"/>
                  </a:cubicBezTo>
                  <a:cubicBezTo>
                    <a:pt x="2343" y="2585"/>
                    <a:pt x="2585" y="2342"/>
                    <a:pt x="2585" y="2045"/>
                  </a:cubicBezTo>
                  <a:cubicBezTo>
                    <a:pt x="2585" y="540"/>
                    <a:pt x="2585" y="540"/>
                    <a:pt x="2585" y="540"/>
                  </a:cubicBezTo>
                  <a:cubicBezTo>
                    <a:pt x="2585" y="242"/>
                    <a:pt x="2343" y="0"/>
                    <a:pt x="2045" y="0"/>
                  </a:cubicBezTo>
                  <a:close/>
                  <a:moveTo>
                    <a:pt x="2515" y="2045"/>
                  </a:moveTo>
                  <a:cubicBezTo>
                    <a:pt x="2515" y="2304"/>
                    <a:pt x="2304" y="2515"/>
                    <a:pt x="2045" y="2515"/>
                  </a:cubicBezTo>
                  <a:cubicBezTo>
                    <a:pt x="540" y="2515"/>
                    <a:pt x="540" y="2515"/>
                    <a:pt x="540" y="2515"/>
                  </a:cubicBezTo>
                  <a:cubicBezTo>
                    <a:pt x="281" y="2515"/>
                    <a:pt x="70" y="2304"/>
                    <a:pt x="70" y="2045"/>
                  </a:cubicBezTo>
                  <a:cubicBezTo>
                    <a:pt x="70" y="540"/>
                    <a:pt x="70" y="540"/>
                    <a:pt x="70" y="540"/>
                  </a:cubicBezTo>
                  <a:cubicBezTo>
                    <a:pt x="70" y="281"/>
                    <a:pt x="281" y="70"/>
                    <a:pt x="540" y="70"/>
                  </a:cubicBezTo>
                  <a:cubicBezTo>
                    <a:pt x="2045" y="70"/>
                    <a:pt x="2045" y="70"/>
                    <a:pt x="2045" y="70"/>
                  </a:cubicBezTo>
                  <a:cubicBezTo>
                    <a:pt x="2304" y="70"/>
                    <a:pt x="2515" y="281"/>
                    <a:pt x="2515" y="540"/>
                  </a:cubicBezTo>
                  <a:lnTo>
                    <a:pt x="2515" y="2045"/>
                  </a:lnTo>
                  <a:close/>
                  <a:moveTo>
                    <a:pt x="2008" y="191"/>
                  </a:moveTo>
                  <a:cubicBezTo>
                    <a:pt x="577" y="191"/>
                    <a:pt x="577" y="191"/>
                    <a:pt x="577" y="191"/>
                  </a:cubicBezTo>
                  <a:cubicBezTo>
                    <a:pt x="372" y="191"/>
                    <a:pt x="204" y="358"/>
                    <a:pt x="204" y="564"/>
                  </a:cubicBezTo>
                  <a:cubicBezTo>
                    <a:pt x="204" y="2008"/>
                    <a:pt x="204" y="2008"/>
                    <a:pt x="204" y="2008"/>
                  </a:cubicBezTo>
                  <a:cubicBezTo>
                    <a:pt x="204" y="2213"/>
                    <a:pt x="372" y="2380"/>
                    <a:pt x="577" y="2380"/>
                  </a:cubicBezTo>
                  <a:cubicBezTo>
                    <a:pt x="2008" y="2380"/>
                    <a:pt x="2008" y="2380"/>
                    <a:pt x="2008" y="2380"/>
                  </a:cubicBezTo>
                  <a:cubicBezTo>
                    <a:pt x="2213" y="2380"/>
                    <a:pt x="2381" y="2213"/>
                    <a:pt x="2381" y="2008"/>
                  </a:cubicBezTo>
                  <a:cubicBezTo>
                    <a:pt x="2381" y="564"/>
                    <a:pt x="2381" y="564"/>
                    <a:pt x="2381" y="564"/>
                  </a:cubicBezTo>
                  <a:cubicBezTo>
                    <a:pt x="2381" y="358"/>
                    <a:pt x="2213" y="191"/>
                    <a:pt x="2008" y="191"/>
                  </a:cubicBezTo>
                  <a:close/>
                  <a:moveTo>
                    <a:pt x="2311" y="2008"/>
                  </a:moveTo>
                  <a:cubicBezTo>
                    <a:pt x="2311" y="2175"/>
                    <a:pt x="2175" y="2311"/>
                    <a:pt x="2008" y="2311"/>
                  </a:cubicBezTo>
                  <a:cubicBezTo>
                    <a:pt x="577" y="2311"/>
                    <a:pt x="577" y="2311"/>
                    <a:pt x="577" y="2311"/>
                  </a:cubicBezTo>
                  <a:cubicBezTo>
                    <a:pt x="410" y="2311"/>
                    <a:pt x="274" y="2175"/>
                    <a:pt x="274" y="2008"/>
                  </a:cubicBezTo>
                  <a:cubicBezTo>
                    <a:pt x="274" y="564"/>
                    <a:pt x="274" y="564"/>
                    <a:pt x="274" y="564"/>
                  </a:cubicBezTo>
                  <a:cubicBezTo>
                    <a:pt x="274" y="397"/>
                    <a:pt x="410" y="261"/>
                    <a:pt x="577" y="261"/>
                  </a:cubicBezTo>
                  <a:cubicBezTo>
                    <a:pt x="2008" y="261"/>
                    <a:pt x="2008" y="261"/>
                    <a:pt x="2008" y="261"/>
                  </a:cubicBezTo>
                  <a:cubicBezTo>
                    <a:pt x="2175" y="261"/>
                    <a:pt x="2311" y="397"/>
                    <a:pt x="2311" y="564"/>
                  </a:cubicBezTo>
                  <a:lnTo>
                    <a:pt x="2311" y="2008"/>
                  </a:lnTo>
                  <a:close/>
                  <a:moveTo>
                    <a:pt x="1293" y="615"/>
                  </a:moveTo>
                  <a:cubicBezTo>
                    <a:pt x="923" y="615"/>
                    <a:pt x="622" y="916"/>
                    <a:pt x="622" y="1286"/>
                  </a:cubicBezTo>
                  <a:cubicBezTo>
                    <a:pt x="622" y="1655"/>
                    <a:pt x="923" y="1956"/>
                    <a:pt x="1293" y="1956"/>
                  </a:cubicBezTo>
                  <a:cubicBezTo>
                    <a:pt x="1662" y="1956"/>
                    <a:pt x="1963" y="1655"/>
                    <a:pt x="1963" y="1286"/>
                  </a:cubicBezTo>
                  <a:cubicBezTo>
                    <a:pt x="1963" y="916"/>
                    <a:pt x="1662" y="615"/>
                    <a:pt x="1293" y="615"/>
                  </a:cubicBezTo>
                  <a:close/>
                  <a:moveTo>
                    <a:pt x="1293" y="1886"/>
                  </a:moveTo>
                  <a:cubicBezTo>
                    <a:pt x="961" y="1886"/>
                    <a:pt x="692" y="1617"/>
                    <a:pt x="692" y="1286"/>
                  </a:cubicBezTo>
                  <a:cubicBezTo>
                    <a:pt x="692" y="954"/>
                    <a:pt x="961" y="685"/>
                    <a:pt x="1293" y="685"/>
                  </a:cubicBezTo>
                  <a:cubicBezTo>
                    <a:pt x="1624" y="685"/>
                    <a:pt x="1893" y="954"/>
                    <a:pt x="1893" y="1286"/>
                  </a:cubicBezTo>
                  <a:cubicBezTo>
                    <a:pt x="1893" y="1617"/>
                    <a:pt x="1624" y="1886"/>
                    <a:pt x="1293" y="1886"/>
                  </a:cubicBezTo>
                  <a:close/>
                  <a:moveTo>
                    <a:pt x="1293" y="853"/>
                  </a:moveTo>
                  <a:cubicBezTo>
                    <a:pt x="1054" y="853"/>
                    <a:pt x="859" y="1047"/>
                    <a:pt x="859" y="1286"/>
                  </a:cubicBezTo>
                  <a:cubicBezTo>
                    <a:pt x="859" y="1525"/>
                    <a:pt x="1054" y="1719"/>
                    <a:pt x="1293" y="1719"/>
                  </a:cubicBezTo>
                  <a:cubicBezTo>
                    <a:pt x="1531" y="1719"/>
                    <a:pt x="1726" y="1525"/>
                    <a:pt x="1726" y="1286"/>
                  </a:cubicBezTo>
                  <a:cubicBezTo>
                    <a:pt x="1726" y="1047"/>
                    <a:pt x="1531" y="853"/>
                    <a:pt x="1293" y="853"/>
                  </a:cubicBezTo>
                  <a:close/>
                  <a:moveTo>
                    <a:pt x="1293" y="1649"/>
                  </a:moveTo>
                  <a:cubicBezTo>
                    <a:pt x="1092" y="1649"/>
                    <a:pt x="929" y="1486"/>
                    <a:pt x="929" y="1286"/>
                  </a:cubicBezTo>
                  <a:cubicBezTo>
                    <a:pt x="929" y="1085"/>
                    <a:pt x="1092" y="922"/>
                    <a:pt x="1293" y="922"/>
                  </a:cubicBezTo>
                  <a:cubicBezTo>
                    <a:pt x="1493" y="922"/>
                    <a:pt x="1656" y="1085"/>
                    <a:pt x="1656" y="1286"/>
                  </a:cubicBezTo>
                  <a:cubicBezTo>
                    <a:pt x="1656" y="1486"/>
                    <a:pt x="1493" y="1649"/>
                    <a:pt x="1293" y="1649"/>
                  </a:cubicBezTo>
                  <a:close/>
                  <a:moveTo>
                    <a:pt x="2080" y="482"/>
                  </a:moveTo>
                  <a:cubicBezTo>
                    <a:pt x="1951" y="354"/>
                    <a:pt x="1722" y="358"/>
                    <a:pt x="1652" y="428"/>
                  </a:cubicBezTo>
                  <a:cubicBezTo>
                    <a:pt x="1632" y="448"/>
                    <a:pt x="1629" y="468"/>
                    <a:pt x="1629" y="482"/>
                  </a:cubicBezTo>
                  <a:cubicBezTo>
                    <a:pt x="1631" y="530"/>
                    <a:pt x="1679" y="572"/>
                    <a:pt x="1746" y="631"/>
                  </a:cubicBezTo>
                  <a:cubicBezTo>
                    <a:pt x="1776" y="657"/>
                    <a:pt x="1810" y="686"/>
                    <a:pt x="1843" y="719"/>
                  </a:cubicBezTo>
                  <a:cubicBezTo>
                    <a:pt x="1875" y="751"/>
                    <a:pt x="1905" y="785"/>
                    <a:pt x="1931" y="815"/>
                  </a:cubicBezTo>
                  <a:cubicBezTo>
                    <a:pt x="1989" y="882"/>
                    <a:pt x="2032" y="930"/>
                    <a:pt x="2079" y="932"/>
                  </a:cubicBezTo>
                  <a:cubicBezTo>
                    <a:pt x="2080" y="932"/>
                    <a:pt x="2081" y="932"/>
                    <a:pt x="2081" y="932"/>
                  </a:cubicBezTo>
                  <a:cubicBezTo>
                    <a:pt x="2095" y="932"/>
                    <a:pt x="2115" y="928"/>
                    <a:pt x="2133" y="910"/>
                  </a:cubicBezTo>
                  <a:cubicBezTo>
                    <a:pt x="2167" y="875"/>
                    <a:pt x="2186" y="800"/>
                    <a:pt x="2180" y="719"/>
                  </a:cubicBezTo>
                  <a:cubicBezTo>
                    <a:pt x="2177" y="664"/>
                    <a:pt x="2159" y="561"/>
                    <a:pt x="2080" y="482"/>
                  </a:cubicBezTo>
                  <a:close/>
                  <a:moveTo>
                    <a:pt x="2083" y="860"/>
                  </a:moveTo>
                  <a:cubicBezTo>
                    <a:pt x="2082" y="861"/>
                    <a:pt x="2081" y="862"/>
                    <a:pt x="2081" y="862"/>
                  </a:cubicBezTo>
                  <a:cubicBezTo>
                    <a:pt x="2064" y="862"/>
                    <a:pt x="2018" y="808"/>
                    <a:pt x="1983" y="769"/>
                  </a:cubicBezTo>
                  <a:cubicBezTo>
                    <a:pt x="1957" y="738"/>
                    <a:pt x="1926" y="704"/>
                    <a:pt x="1892" y="669"/>
                  </a:cubicBezTo>
                  <a:cubicBezTo>
                    <a:pt x="1857" y="635"/>
                    <a:pt x="1823" y="605"/>
                    <a:pt x="1792" y="578"/>
                  </a:cubicBezTo>
                  <a:cubicBezTo>
                    <a:pt x="1753" y="544"/>
                    <a:pt x="1699" y="496"/>
                    <a:pt x="1699" y="480"/>
                  </a:cubicBezTo>
                  <a:cubicBezTo>
                    <a:pt x="1699" y="480"/>
                    <a:pt x="1699" y="480"/>
                    <a:pt x="1701" y="478"/>
                  </a:cubicBezTo>
                  <a:cubicBezTo>
                    <a:pt x="1718" y="461"/>
                    <a:pt x="1761" y="449"/>
                    <a:pt x="1814" y="449"/>
                  </a:cubicBezTo>
                  <a:cubicBezTo>
                    <a:pt x="1884" y="449"/>
                    <a:pt x="1970" y="470"/>
                    <a:pt x="2030" y="531"/>
                  </a:cubicBezTo>
                  <a:cubicBezTo>
                    <a:pt x="2093" y="594"/>
                    <a:pt x="2108" y="679"/>
                    <a:pt x="2111" y="723"/>
                  </a:cubicBezTo>
                  <a:cubicBezTo>
                    <a:pt x="2115" y="790"/>
                    <a:pt x="2100" y="844"/>
                    <a:pt x="2083" y="86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503" name="Google Shape;2503;p75"/>
            <p:cNvSpPr/>
            <p:nvPr/>
          </p:nvSpPr>
          <p:spPr>
            <a:xfrm>
              <a:off x="13771563" y="8374063"/>
              <a:ext cx="922337" cy="654050"/>
            </a:xfrm>
            <a:custGeom>
              <a:pathLst>
                <a:path extrusionOk="0" h="1833" w="2585">
                  <a:moveTo>
                    <a:pt x="1891" y="891"/>
                  </a:moveTo>
                  <a:cubicBezTo>
                    <a:pt x="1030" y="458"/>
                    <a:pt x="1030" y="458"/>
                    <a:pt x="1030" y="458"/>
                  </a:cubicBezTo>
                  <a:cubicBezTo>
                    <a:pt x="1020" y="452"/>
                    <a:pt x="1007" y="453"/>
                    <a:pt x="996" y="459"/>
                  </a:cubicBezTo>
                  <a:cubicBezTo>
                    <a:pt x="986" y="466"/>
                    <a:pt x="980" y="477"/>
                    <a:pt x="980" y="489"/>
                  </a:cubicBezTo>
                  <a:cubicBezTo>
                    <a:pt x="980" y="1356"/>
                    <a:pt x="980" y="1356"/>
                    <a:pt x="980" y="1356"/>
                  </a:cubicBezTo>
                  <a:cubicBezTo>
                    <a:pt x="980" y="1368"/>
                    <a:pt x="986" y="1379"/>
                    <a:pt x="996" y="1385"/>
                  </a:cubicBezTo>
                  <a:cubicBezTo>
                    <a:pt x="1002" y="1389"/>
                    <a:pt x="1008" y="1391"/>
                    <a:pt x="1015" y="1391"/>
                  </a:cubicBezTo>
                  <a:cubicBezTo>
                    <a:pt x="1020" y="1391"/>
                    <a:pt x="1025" y="1389"/>
                    <a:pt x="1030" y="1387"/>
                  </a:cubicBezTo>
                  <a:cubicBezTo>
                    <a:pt x="1891" y="953"/>
                    <a:pt x="1891" y="953"/>
                    <a:pt x="1891" y="953"/>
                  </a:cubicBezTo>
                  <a:cubicBezTo>
                    <a:pt x="1902" y="948"/>
                    <a:pt x="1910" y="935"/>
                    <a:pt x="1910" y="922"/>
                  </a:cubicBezTo>
                  <a:cubicBezTo>
                    <a:pt x="1910" y="909"/>
                    <a:pt x="1902" y="897"/>
                    <a:pt x="1891" y="891"/>
                  </a:cubicBezTo>
                  <a:close/>
                  <a:moveTo>
                    <a:pt x="1050" y="1299"/>
                  </a:moveTo>
                  <a:cubicBezTo>
                    <a:pt x="1050" y="546"/>
                    <a:pt x="1050" y="546"/>
                    <a:pt x="1050" y="546"/>
                  </a:cubicBezTo>
                  <a:cubicBezTo>
                    <a:pt x="1797" y="922"/>
                    <a:pt x="1797" y="922"/>
                    <a:pt x="1797" y="922"/>
                  </a:cubicBezTo>
                  <a:lnTo>
                    <a:pt x="1050" y="1299"/>
                  </a:lnTo>
                  <a:close/>
                  <a:moveTo>
                    <a:pt x="2265" y="46"/>
                  </a:moveTo>
                  <a:cubicBezTo>
                    <a:pt x="1611" y="0"/>
                    <a:pt x="974" y="0"/>
                    <a:pt x="320" y="46"/>
                  </a:cubicBezTo>
                  <a:cubicBezTo>
                    <a:pt x="141" y="58"/>
                    <a:pt x="0" y="209"/>
                    <a:pt x="0" y="390"/>
                  </a:cubicBezTo>
                  <a:cubicBezTo>
                    <a:pt x="0" y="1455"/>
                    <a:pt x="0" y="1455"/>
                    <a:pt x="0" y="1455"/>
                  </a:cubicBezTo>
                  <a:cubicBezTo>
                    <a:pt x="0" y="1635"/>
                    <a:pt x="141" y="1786"/>
                    <a:pt x="320" y="1799"/>
                  </a:cubicBezTo>
                  <a:cubicBezTo>
                    <a:pt x="647" y="1822"/>
                    <a:pt x="970" y="1833"/>
                    <a:pt x="1293" y="1833"/>
                  </a:cubicBezTo>
                  <a:cubicBezTo>
                    <a:pt x="1615" y="1833"/>
                    <a:pt x="1938" y="1822"/>
                    <a:pt x="2265" y="1799"/>
                  </a:cubicBezTo>
                  <a:cubicBezTo>
                    <a:pt x="2445" y="1786"/>
                    <a:pt x="2585" y="1635"/>
                    <a:pt x="2585" y="1455"/>
                  </a:cubicBezTo>
                  <a:cubicBezTo>
                    <a:pt x="2585" y="390"/>
                    <a:pt x="2585" y="390"/>
                    <a:pt x="2585" y="390"/>
                  </a:cubicBezTo>
                  <a:cubicBezTo>
                    <a:pt x="2585" y="209"/>
                    <a:pt x="2445" y="58"/>
                    <a:pt x="2265" y="46"/>
                  </a:cubicBezTo>
                  <a:close/>
                  <a:moveTo>
                    <a:pt x="2515" y="1455"/>
                  </a:moveTo>
                  <a:cubicBezTo>
                    <a:pt x="2515" y="1599"/>
                    <a:pt x="2403" y="1719"/>
                    <a:pt x="2260" y="1729"/>
                  </a:cubicBezTo>
                  <a:cubicBezTo>
                    <a:pt x="1609" y="1775"/>
                    <a:pt x="976" y="1775"/>
                    <a:pt x="325" y="1729"/>
                  </a:cubicBezTo>
                  <a:cubicBezTo>
                    <a:pt x="182" y="1719"/>
                    <a:pt x="70" y="1599"/>
                    <a:pt x="70" y="1455"/>
                  </a:cubicBezTo>
                  <a:cubicBezTo>
                    <a:pt x="70" y="390"/>
                    <a:pt x="70" y="390"/>
                    <a:pt x="70" y="390"/>
                  </a:cubicBezTo>
                  <a:cubicBezTo>
                    <a:pt x="70" y="246"/>
                    <a:pt x="182" y="125"/>
                    <a:pt x="325" y="115"/>
                  </a:cubicBezTo>
                  <a:cubicBezTo>
                    <a:pt x="651" y="93"/>
                    <a:pt x="972" y="81"/>
                    <a:pt x="1293" y="81"/>
                  </a:cubicBezTo>
                  <a:cubicBezTo>
                    <a:pt x="1614" y="81"/>
                    <a:pt x="1935" y="93"/>
                    <a:pt x="2260" y="115"/>
                  </a:cubicBezTo>
                  <a:cubicBezTo>
                    <a:pt x="2403" y="125"/>
                    <a:pt x="2515" y="246"/>
                    <a:pt x="2515" y="390"/>
                  </a:cubicBezTo>
                  <a:lnTo>
                    <a:pt x="2515" y="1455"/>
                  </a:lnTo>
                  <a:close/>
                  <a:moveTo>
                    <a:pt x="2211" y="247"/>
                  </a:moveTo>
                  <a:cubicBezTo>
                    <a:pt x="1602" y="204"/>
                    <a:pt x="984" y="204"/>
                    <a:pt x="374" y="247"/>
                  </a:cubicBezTo>
                  <a:cubicBezTo>
                    <a:pt x="288" y="253"/>
                    <a:pt x="220" y="326"/>
                    <a:pt x="220" y="413"/>
                  </a:cubicBezTo>
                  <a:cubicBezTo>
                    <a:pt x="220" y="1431"/>
                    <a:pt x="220" y="1431"/>
                    <a:pt x="220" y="1431"/>
                  </a:cubicBezTo>
                  <a:cubicBezTo>
                    <a:pt x="220" y="1518"/>
                    <a:pt x="288" y="1592"/>
                    <a:pt x="374" y="1598"/>
                  </a:cubicBezTo>
                  <a:cubicBezTo>
                    <a:pt x="679" y="1619"/>
                    <a:pt x="986" y="1629"/>
                    <a:pt x="1293" y="1629"/>
                  </a:cubicBezTo>
                  <a:cubicBezTo>
                    <a:pt x="1599" y="1629"/>
                    <a:pt x="1906" y="1619"/>
                    <a:pt x="2211" y="1598"/>
                  </a:cubicBezTo>
                  <a:cubicBezTo>
                    <a:pt x="2297" y="1592"/>
                    <a:pt x="2365" y="1518"/>
                    <a:pt x="2365" y="1431"/>
                  </a:cubicBezTo>
                  <a:cubicBezTo>
                    <a:pt x="2365" y="413"/>
                    <a:pt x="2365" y="413"/>
                    <a:pt x="2365" y="413"/>
                  </a:cubicBezTo>
                  <a:cubicBezTo>
                    <a:pt x="2365" y="326"/>
                    <a:pt x="2297" y="253"/>
                    <a:pt x="2211" y="247"/>
                  </a:cubicBezTo>
                  <a:close/>
                  <a:moveTo>
                    <a:pt x="2295" y="1431"/>
                  </a:moveTo>
                  <a:cubicBezTo>
                    <a:pt x="2295" y="1482"/>
                    <a:pt x="2256" y="1524"/>
                    <a:pt x="2206" y="1528"/>
                  </a:cubicBezTo>
                  <a:cubicBezTo>
                    <a:pt x="1600" y="1570"/>
                    <a:pt x="985" y="1570"/>
                    <a:pt x="379" y="1528"/>
                  </a:cubicBezTo>
                  <a:cubicBezTo>
                    <a:pt x="329" y="1524"/>
                    <a:pt x="290" y="1482"/>
                    <a:pt x="290" y="1431"/>
                  </a:cubicBezTo>
                  <a:cubicBezTo>
                    <a:pt x="290" y="413"/>
                    <a:pt x="290" y="413"/>
                    <a:pt x="290" y="413"/>
                  </a:cubicBezTo>
                  <a:cubicBezTo>
                    <a:pt x="290" y="363"/>
                    <a:pt x="329" y="320"/>
                    <a:pt x="379" y="317"/>
                  </a:cubicBezTo>
                  <a:cubicBezTo>
                    <a:pt x="682" y="295"/>
                    <a:pt x="987" y="285"/>
                    <a:pt x="1293" y="285"/>
                  </a:cubicBezTo>
                  <a:cubicBezTo>
                    <a:pt x="1598" y="285"/>
                    <a:pt x="1903" y="295"/>
                    <a:pt x="2206" y="317"/>
                  </a:cubicBezTo>
                  <a:cubicBezTo>
                    <a:pt x="2256" y="320"/>
                    <a:pt x="2295" y="363"/>
                    <a:pt x="2295" y="413"/>
                  </a:cubicBezTo>
                  <a:lnTo>
                    <a:pt x="2295" y="1431"/>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504" name="Google Shape;2504;p75"/>
            <p:cNvSpPr/>
            <p:nvPr/>
          </p:nvSpPr>
          <p:spPr>
            <a:xfrm>
              <a:off x="8910638" y="8242300"/>
              <a:ext cx="922337" cy="922338"/>
            </a:xfrm>
            <a:custGeom>
              <a:pathLst>
                <a:path extrusionOk="0" h="2585" w="2584">
                  <a:moveTo>
                    <a:pt x="1292" y="0"/>
                  </a:moveTo>
                  <a:cubicBezTo>
                    <a:pt x="579" y="0"/>
                    <a:pt x="0" y="580"/>
                    <a:pt x="0" y="1292"/>
                  </a:cubicBezTo>
                  <a:cubicBezTo>
                    <a:pt x="0" y="2005"/>
                    <a:pt x="579" y="2585"/>
                    <a:pt x="1292" y="2585"/>
                  </a:cubicBezTo>
                  <a:cubicBezTo>
                    <a:pt x="2005" y="2585"/>
                    <a:pt x="2584" y="2005"/>
                    <a:pt x="2584" y="1292"/>
                  </a:cubicBezTo>
                  <a:cubicBezTo>
                    <a:pt x="2584" y="580"/>
                    <a:pt x="2005" y="0"/>
                    <a:pt x="1292" y="0"/>
                  </a:cubicBezTo>
                  <a:close/>
                  <a:moveTo>
                    <a:pt x="1292" y="2515"/>
                  </a:moveTo>
                  <a:cubicBezTo>
                    <a:pt x="618" y="2515"/>
                    <a:pt x="69" y="1966"/>
                    <a:pt x="69" y="1292"/>
                  </a:cubicBezTo>
                  <a:cubicBezTo>
                    <a:pt x="69" y="618"/>
                    <a:pt x="618" y="70"/>
                    <a:pt x="1292" y="70"/>
                  </a:cubicBezTo>
                  <a:cubicBezTo>
                    <a:pt x="1966" y="70"/>
                    <a:pt x="2514" y="618"/>
                    <a:pt x="2514" y="1292"/>
                  </a:cubicBezTo>
                  <a:cubicBezTo>
                    <a:pt x="2514" y="1966"/>
                    <a:pt x="1966" y="2515"/>
                    <a:pt x="1292" y="2515"/>
                  </a:cubicBezTo>
                  <a:close/>
                  <a:moveTo>
                    <a:pt x="1292" y="177"/>
                  </a:moveTo>
                  <a:cubicBezTo>
                    <a:pt x="677" y="177"/>
                    <a:pt x="176" y="677"/>
                    <a:pt x="176" y="1292"/>
                  </a:cubicBezTo>
                  <a:cubicBezTo>
                    <a:pt x="176" y="1907"/>
                    <a:pt x="677" y="2408"/>
                    <a:pt x="1292" y="2408"/>
                  </a:cubicBezTo>
                  <a:cubicBezTo>
                    <a:pt x="1907" y="2408"/>
                    <a:pt x="2407" y="1907"/>
                    <a:pt x="2407" y="1292"/>
                  </a:cubicBezTo>
                  <a:cubicBezTo>
                    <a:pt x="2407" y="677"/>
                    <a:pt x="1907" y="177"/>
                    <a:pt x="1292" y="177"/>
                  </a:cubicBezTo>
                  <a:close/>
                  <a:moveTo>
                    <a:pt x="1292" y="2338"/>
                  </a:moveTo>
                  <a:cubicBezTo>
                    <a:pt x="715" y="2338"/>
                    <a:pt x="246" y="1869"/>
                    <a:pt x="246" y="1292"/>
                  </a:cubicBezTo>
                  <a:cubicBezTo>
                    <a:pt x="246" y="716"/>
                    <a:pt x="715" y="247"/>
                    <a:pt x="1292" y="247"/>
                  </a:cubicBezTo>
                  <a:cubicBezTo>
                    <a:pt x="1868" y="247"/>
                    <a:pt x="2338" y="716"/>
                    <a:pt x="2338" y="1292"/>
                  </a:cubicBezTo>
                  <a:cubicBezTo>
                    <a:pt x="2338" y="1869"/>
                    <a:pt x="1868" y="2338"/>
                    <a:pt x="1292" y="2338"/>
                  </a:cubicBezTo>
                  <a:close/>
                  <a:moveTo>
                    <a:pt x="2187" y="868"/>
                  </a:moveTo>
                  <a:cubicBezTo>
                    <a:pt x="2180" y="854"/>
                    <a:pt x="2164" y="847"/>
                    <a:pt x="2149" y="850"/>
                  </a:cubicBezTo>
                  <a:cubicBezTo>
                    <a:pt x="2081" y="864"/>
                    <a:pt x="2081" y="864"/>
                    <a:pt x="2081" y="864"/>
                  </a:cubicBezTo>
                  <a:cubicBezTo>
                    <a:pt x="2161" y="778"/>
                    <a:pt x="2161" y="778"/>
                    <a:pt x="2161" y="778"/>
                  </a:cubicBezTo>
                  <a:cubicBezTo>
                    <a:pt x="2173" y="766"/>
                    <a:pt x="2174" y="747"/>
                    <a:pt x="2164" y="733"/>
                  </a:cubicBezTo>
                  <a:cubicBezTo>
                    <a:pt x="2153" y="720"/>
                    <a:pt x="2135" y="715"/>
                    <a:pt x="2120" y="723"/>
                  </a:cubicBezTo>
                  <a:cubicBezTo>
                    <a:pt x="2119" y="723"/>
                    <a:pt x="2030" y="766"/>
                    <a:pt x="1898" y="787"/>
                  </a:cubicBezTo>
                  <a:cubicBezTo>
                    <a:pt x="1832" y="728"/>
                    <a:pt x="1747" y="695"/>
                    <a:pt x="1658" y="695"/>
                  </a:cubicBezTo>
                  <a:cubicBezTo>
                    <a:pt x="1459" y="695"/>
                    <a:pt x="1297" y="857"/>
                    <a:pt x="1297" y="1055"/>
                  </a:cubicBezTo>
                  <a:cubicBezTo>
                    <a:pt x="1297" y="1080"/>
                    <a:pt x="1300" y="1104"/>
                    <a:pt x="1305" y="1127"/>
                  </a:cubicBezTo>
                  <a:cubicBezTo>
                    <a:pt x="1039" y="1106"/>
                    <a:pt x="793" y="965"/>
                    <a:pt x="639" y="746"/>
                  </a:cubicBezTo>
                  <a:cubicBezTo>
                    <a:pt x="632" y="736"/>
                    <a:pt x="621" y="730"/>
                    <a:pt x="609" y="731"/>
                  </a:cubicBezTo>
                  <a:cubicBezTo>
                    <a:pt x="596" y="731"/>
                    <a:pt x="586" y="738"/>
                    <a:pt x="580" y="749"/>
                  </a:cubicBezTo>
                  <a:cubicBezTo>
                    <a:pt x="579" y="751"/>
                    <a:pt x="480" y="937"/>
                    <a:pt x="584" y="1119"/>
                  </a:cubicBezTo>
                  <a:cubicBezTo>
                    <a:pt x="577" y="1117"/>
                    <a:pt x="577" y="1117"/>
                    <a:pt x="577" y="1117"/>
                  </a:cubicBezTo>
                  <a:cubicBezTo>
                    <a:pt x="559" y="1112"/>
                    <a:pt x="540" y="1122"/>
                    <a:pt x="535" y="1141"/>
                  </a:cubicBezTo>
                  <a:cubicBezTo>
                    <a:pt x="534" y="1143"/>
                    <a:pt x="479" y="1333"/>
                    <a:pt x="665" y="1478"/>
                  </a:cubicBezTo>
                  <a:cubicBezTo>
                    <a:pt x="637" y="1480"/>
                    <a:pt x="637" y="1480"/>
                    <a:pt x="637" y="1480"/>
                  </a:cubicBezTo>
                  <a:cubicBezTo>
                    <a:pt x="624" y="1481"/>
                    <a:pt x="612" y="1489"/>
                    <a:pt x="607" y="1501"/>
                  </a:cubicBezTo>
                  <a:cubicBezTo>
                    <a:pt x="602" y="1513"/>
                    <a:pt x="604" y="1528"/>
                    <a:pt x="613" y="1538"/>
                  </a:cubicBezTo>
                  <a:cubicBezTo>
                    <a:pt x="620" y="1546"/>
                    <a:pt x="770" y="1715"/>
                    <a:pt x="1008" y="1767"/>
                  </a:cubicBezTo>
                  <a:cubicBezTo>
                    <a:pt x="879" y="1846"/>
                    <a:pt x="671" y="1873"/>
                    <a:pt x="524" y="1850"/>
                  </a:cubicBezTo>
                  <a:cubicBezTo>
                    <a:pt x="508" y="1848"/>
                    <a:pt x="493" y="1857"/>
                    <a:pt x="487" y="1872"/>
                  </a:cubicBezTo>
                  <a:cubicBezTo>
                    <a:pt x="481" y="1887"/>
                    <a:pt x="486" y="1904"/>
                    <a:pt x="499" y="1914"/>
                  </a:cubicBezTo>
                  <a:cubicBezTo>
                    <a:pt x="662" y="2027"/>
                    <a:pt x="853" y="2086"/>
                    <a:pt x="1052" y="2086"/>
                  </a:cubicBezTo>
                  <a:cubicBezTo>
                    <a:pt x="1587" y="2086"/>
                    <a:pt x="2022" y="1651"/>
                    <a:pt x="2022" y="1116"/>
                  </a:cubicBezTo>
                  <a:cubicBezTo>
                    <a:pt x="2022" y="1097"/>
                    <a:pt x="2021" y="1078"/>
                    <a:pt x="2020" y="1060"/>
                  </a:cubicBezTo>
                  <a:cubicBezTo>
                    <a:pt x="2180" y="910"/>
                    <a:pt x="2180" y="910"/>
                    <a:pt x="2180" y="910"/>
                  </a:cubicBezTo>
                  <a:cubicBezTo>
                    <a:pt x="2191" y="899"/>
                    <a:pt x="2194" y="882"/>
                    <a:pt x="2187" y="868"/>
                  </a:cubicBezTo>
                  <a:close/>
                  <a:moveTo>
                    <a:pt x="1961" y="1020"/>
                  </a:moveTo>
                  <a:cubicBezTo>
                    <a:pt x="1953" y="1027"/>
                    <a:pt x="1949" y="1037"/>
                    <a:pt x="1950" y="1048"/>
                  </a:cubicBezTo>
                  <a:cubicBezTo>
                    <a:pt x="1951" y="1070"/>
                    <a:pt x="1952" y="1093"/>
                    <a:pt x="1952" y="1116"/>
                  </a:cubicBezTo>
                  <a:cubicBezTo>
                    <a:pt x="1952" y="1613"/>
                    <a:pt x="1548" y="2017"/>
                    <a:pt x="1052" y="2017"/>
                  </a:cubicBezTo>
                  <a:cubicBezTo>
                    <a:pt x="915" y="2017"/>
                    <a:pt x="783" y="1986"/>
                    <a:pt x="662" y="1928"/>
                  </a:cubicBezTo>
                  <a:cubicBezTo>
                    <a:pt x="829" y="1923"/>
                    <a:pt x="1014" y="1874"/>
                    <a:pt x="1117" y="1769"/>
                  </a:cubicBezTo>
                  <a:cubicBezTo>
                    <a:pt x="1127" y="1759"/>
                    <a:pt x="1130" y="1745"/>
                    <a:pt x="1125" y="1732"/>
                  </a:cubicBezTo>
                  <a:cubicBezTo>
                    <a:pt x="1121" y="1720"/>
                    <a:pt x="1109" y="1711"/>
                    <a:pt x="1096" y="1710"/>
                  </a:cubicBezTo>
                  <a:cubicBezTo>
                    <a:pt x="926" y="1695"/>
                    <a:pt x="793" y="1604"/>
                    <a:pt x="722" y="1545"/>
                  </a:cubicBezTo>
                  <a:cubicBezTo>
                    <a:pt x="779" y="1541"/>
                    <a:pt x="779" y="1541"/>
                    <a:pt x="779" y="1541"/>
                  </a:cubicBezTo>
                  <a:cubicBezTo>
                    <a:pt x="795" y="1540"/>
                    <a:pt x="809" y="1529"/>
                    <a:pt x="812" y="1513"/>
                  </a:cubicBezTo>
                  <a:cubicBezTo>
                    <a:pt x="815" y="1498"/>
                    <a:pt x="807" y="1482"/>
                    <a:pt x="793" y="1475"/>
                  </a:cubicBezTo>
                  <a:cubicBezTo>
                    <a:pt x="607" y="1385"/>
                    <a:pt x="592" y="1256"/>
                    <a:pt x="596" y="1195"/>
                  </a:cubicBezTo>
                  <a:cubicBezTo>
                    <a:pt x="666" y="1215"/>
                    <a:pt x="666" y="1215"/>
                    <a:pt x="666" y="1215"/>
                  </a:cubicBezTo>
                  <a:cubicBezTo>
                    <a:pt x="682" y="1219"/>
                    <a:pt x="698" y="1213"/>
                    <a:pt x="706" y="1199"/>
                  </a:cubicBezTo>
                  <a:cubicBezTo>
                    <a:pt x="714" y="1185"/>
                    <a:pt x="712" y="1168"/>
                    <a:pt x="700" y="1156"/>
                  </a:cubicBezTo>
                  <a:cubicBezTo>
                    <a:pt x="584" y="1041"/>
                    <a:pt x="599" y="909"/>
                    <a:pt x="620" y="836"/>
                  </a:cubicBezTo>
                  <a:cubicBezTo>
                    <a:pt x="798" y="1057"/>
                    <a:pt x="1066" y="1192"/>
                    <a:pt x="1350" y="1200"/>
                  </a:cubicBezTo>
                  <a:cubicBezTo>
                    <a:pt x="1362" y="1200"/>
                    <a:pt x="1373" y="1194"/>
                    <a:pt x="1380" y="1185"/>
                  </a:cubicBezTo>
                  <a:cubicBezTo>
                    <a:pt x="1386" y="1176"/>
                    <a:pt x="1388" y="1164"/>
                    <a:pt x="1384" y="1153"/>
                  </a:cubicBezTo>
                  <a:cubicBezTo>
                    <a:pt x="1373" y="1122"/>
                    <a:pt x="1367" y="1089"/>
                    <a:pt x="1367" y="1055"/>
                  </a:cubicBezTo>
                  <a:cubicBezTo>
                    <a:pt x="1367" y="895"/>
                    <a:pt x="1498" y="765"/>
                    <a:pt x="1658" y="765"/>
                  </a:cubicBezTo>
                  <a:cubicBezTo>
                    <a:pt x="1735" y="765"/>
                    <a:pt x="1808" y="795"/>
                    <a:pt x="1862" y="849"/>
                  </a:cubicBezTo>
                  <a:cubicBezTo>
                    <a:pt x="1870" y="857"/>
                    <a:pt x="1881" y="860"/>
                    <a:pt x="1892" y="859"/>
                  </a:cubicBezTo>
                  <a:cubicBezTo>
                    <a:pt x="1937" y="852"/>
                    <a:pt x="1979" y="843"/>
                    <a:pt x="2014" y="834"/>
                  </a:cubicBezTo>
                  <a:cubicBezTo>
                    <a:pt x="1955" y="897"/>
                    <a:pt x="1955" y="897"/>
                    <a:pt x="1955" y="897"/>
                  </a:cubicBezTo>
                  <a:cubicBezTo>
                    <a:pt x="1945" y="908"/>
                    <a:pt x="1943" y="925"/>
                    <a:pt x="1951" y="938"/>
                  </a:cubicBezTo>
                  <a:cubicBezTo>
                    <a:pt x="1958" y="951"/>
                    <a:pt x="1973" y="958"/>
                    <a:pt x="1988" y="955"/>
                  </a:cubicBezTo>
                  <a:cubicBezTo>
                    <a:pt x="2041" y="944"/>
                    <a:pt x="2041" y="944"/>
                    <a:pt x="2041" y="944"/>
                  </a:cubicBezTo>
                  <a:lnTo>
                    <a:pt x="1961" y="102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505" name="Google Shape;2505;p75"/>
            <p:cNvSpPr/>
            <p:nvPr/>
          </p:nvSpPr>
          <p:spPr>
            <a:xfrm>
              <a:off x="11341100" y="8242300"/>
              <a:ext cx="922337" cy="922338"/>
            </a:xfrm>
            <a:custGeom>
              <a:pathLst>
                <a:path extrusionOk="0" h="2585" w="2585">
                  <a:moveTo>
                    <a:pt x="1293" y="0"/>
                  </a:moveTo>
                  <a:cubicBezTo>
                    <a:pt x="580" y="0"/>
                    <a:pt x="0" y="580"/>
                    <a:pt x="0" y="1292"/>
                  </a:cubicBezTo>
                  <a:cubicBezTo>
                    <a:pt x="0" y="2005"/>
                    <a:pt x="580" y="2585"/>
                    <a:pt x="1293" y="2585"/>
                  </a:cubicBezTo>
                  <a:cubicBezTo>
                    <a:pt x="2005" y="2585"/>
                    <a:pt x="2585" y="2005"/>
                    <a:pt x="2585" y="1292"/>
                  </a:cubicBezTo>
                  <a:cubicBezTo>
                    <a:pt x="2585" y="580"/>
                    <a:pt x="2005" y="0"/>
                    <a:pt x="1293" y="0"/>
                  </a:cubicBezTo>
                  <a:close/>
                  <a:moveTo>
                    <a:pt x="1293" y="2515"/>
                  </a:moveTo>
                  <a:cubicBezTo>
                    <a:pt x="619" y="2515"/>
                    <a:pt x="70" y="1966"/>
                    <a:pt x="70" y="1292"/>
                  </a:cubicBezTo>
                  <a:cubicBezTo>
                    <a:pt x="70" y="618"/>
                    <a:pt x="619" y="70"/>
                    <a:pt x="1293" y="70"/>
                  </a:cubicBezTo>
                  <a:cubicBezTo>
                    <a:pt x="1967" y="70"/>
                    <a:pt x="2515" y="618"/>
                    <a:pt x="2515" y="1292"/>
                  </a:cubicBezTo>
                  <a:cubicBezTo>
                    <a:pt x="2515" y="1966"/>
                    <a:pt x="1967" y="2515"/>
                    <a:pt x="1293" y="2515"/>
                  </a:cubicBezTo>
                  <a:close/>
                  <a:moveTo>
                    <a:pt x="1293" y="177"/>
                  </a:moveTo>
                  <a:cubicBezTo>
                    <a:pt x="678" y="177"/>
                    <a:pt x="177" y="677"/>
                    <a:pt x="177" y="1292"/>
                  </a:cubicBezTo>
                  <a:cubicBezTo>
                    <a:pt x="177" y="1907"/>
                    <a:pt x="678" y="2408"/>
                    <a:pt x="1293" y="2408"/>
                  </a:cubicBezTo>
                  <a:cubicBezTo>
                    <a:pt x="1908" y="2408"/>
                    <a:pt x="2408" y="1907"/>
                    <a:pt x="2408" y="1292"/>
                  </a:cubicBezTo>
                  <a:cubicBezTo>
                    <a:pt x="2408" y="677"/>
                    <a:pt x="1908" y="177"/>
                    <a:pt x="1293" y="177"/>
                  </a:cubicBezTo>
                  <a:close/>
                  <a:moveTo>
                    <a:pt x="1293" y="2338"/>
                  </a:moveTo>
                  <a:cubicBezTo>
                    <a:pt x="716" y="2338"/>
                    <a:pt x="247" y="1869"/>
                    <a:pt x="247" y="1292"/>
                  </a:cubicBezTo>
                  <a:cubicBezTo>
                    <a:pt x="247" y="716"/>
                    <a:pt x="716" y="247"/>
                    <a:pt x="1293" y="247"/>
                  </a:cubicBezTo>
                  <a:cubicBezTo>
                    <a:pt x="1869" y="247"/>
                    <a:pt x="2338" y="716"/>
                    <a:pt x="2338" y="1292"/>
                  </a:cubicBezTo>
                  <a:cubicBezTo>
                    <a:pt x="2338" y="1869"/>
                    <a:pt x="1869" y="2338"/>
                    <a:pt x="1293" y="2338"/>
                  </a:cubicBezTo>
                  <a:close/>
                  <a:moveTo>
                    <a:pt x="1023" y="889"/>
                  </a:moveTo>
                  <a:cubicBezTo>
                    <a:pt x="758" y="889"/>
                    <a:pt x="758" y="889"/>
                    <a:pt x="758" y="889"/>
                  </a:cubicBezTo>
                  <a:cubicBezTo>
                    <a:pt x="739" y="889"/>
                    <a:pt x="723" y="904"/>
                    <a:pt x="723" y="924"/>
                  </a:cubicBezTo>
                  <a:cubicBezTo>
                    <a:pt x="723" y="1874"/>
                    <a:pt x="723" y="1874"/>
                    <a:pt x="723" y="1874"/>
                  </a:cubicBezTo>
                  <a:cubicBezTo>
                    <a:pt x="723" y="1894"/>
                    <a:pt x="739" y="1909"/>
                    <a:pt x="758" y="1909"/>
                  </a:cubicBezTo>
                  <a:cubicBezTo>
                    <a:pt x="1023" y="1909"/>
                    <a:pt x="1023" y="1909"/>
                    <a:pt x="1023" y="1909"/>
                  </a:cubicBezTo>
                  <a:cubicBezTo>
                    <a:pt x="1042" y="1909"/>
                    <a:pt x="1058" y="1894"/>
                    <a:pt x="1058" y="1874"/>
                  </a:cubicBezTo>
                  <a:cubicBezTo>
                    <a:pt x="1058" y="924"/>
                    <a:pt x="1058" y="924"/>
                    <a:pt x="1058" y="924"/>
                  </a:cubicBezTo>
                  <a:cubicBezTo>
                    <a:pt x="1058" y="904"/>
                    <a:pt x="1042" y="889"/>
                    <a:pt x="1023" y="889"/>
                  </a:cubicBezTo>
                  <a:close/>
                  <a:moveTo>
                    <a:pt x="988" y="1840"/>
                  </a:moveTo>
                  <a:cubicBezTo>
                    <a:pt x="793" y="1840"/>
                    <a:pt x="793" y="1840"/>
                    <a:pt x="793" y="1840"/>
                  </a:cubicBezTo>
                  <a:cubicBezTo>
                    <a:pt x="793" y="959"/>
                    <a:pt x="793" y="959"/>
                    <a:pt x="793" y="959"/>
                  </a:cubicBezTo>
                  <a:cubicBezTo>
                    <a:pt x="988" y="959"/>
                    <a:pt x="988" y="959"/>
                    <a:pt x="988" y="959"/>
                  </a:cubicBezTo>
                  <a:lnTo>
                    <a:pt x="988" y="1840"/>
                  </a:lnTo>
                  <a:close/>
                  <a:moveTo>
                    <a:pt x="1753" y="888"/>
                  </a:moveTo>
                  <a:cubicBezTo>
                    <a:pt x="1655" y="869"/>
                    <a:pt x="1555" y="896"/>
                    <a:pt x="1489" y="940"/>
                  </a:cubicBezTo>
                  <a:cubicBezTo>
                    <a:pt x="1489" y="924"/>
                    <a:pt x="1489" y="924"/>
                    <a:pt x="1489" y="924"/>
                  </a:cubicBezTo>
                  <a:cubicBezTo>
                    <a:pt x="1489" y="904"/>
                    <a:pt x="1474" y="889"/>
                    <a:pt x="1454" y="889"/>
                  </a:cubicBezTo>
                  <a:cubicBezTo>
                    <a:pt x="1190" y="889"/>
                    <a:pt x="1190" y="889"/>
                    <a:pt x="1190" y="889"/>
                  </a:cubicBezTo>
                  <a:cubicBezTo>
                    <a:pt x="1171" y="889"/>
                    <a:pt x="1155" y="904"/>
                    <a:pt x="1155" y="924"/>
                  </a:cubicBezTo>
                  <a:cubicBezTo>
                    <a:pt x="1155" y="1874"/>
                    <a:pt x="1155" y="1874"/>
                    <a:pt x="1155" y="1874"/>
                  </a:cubicBezTo>
                  <a:cubicBezTo>
                    <a:pt x="1155" y="1894"/>
                    <a:pt x="1171" y="1909"/>
                    <a:pt x="1190" y="1909"/>
                  </a:cubicBezTo>
                  <a:cubicBezTo>
                    <a:pt x="1454" y="1909"/>
                    <a:pt x="1454" y="1909"/>
                    <a:pt x="1454" y="1909"/>
                  </a:cubicBezTo>
                  <a:cubicBezTo>
                    <a:pt x="1474" y="1909"/>
                    <a:pt x="1489" y="1894"/>
                    <a:pt x="1489" y="1874"/>
                  </a:cubicBezTo>
                  <a:cubicBezTo>
                    <a:pt x="1489" y="1274"/>
                    <a:pt x="1489" y="1274"/>
                    <a:pt x="1489" y="1274"/>
                  </a:cubicBezTo>
                  <a:cubicBezTo>
                    <a:pt x="1500" y="1210"/>
                    <a:pt x="1548" y="1190"/>
                    <a:pt x="1587" y="1193"/>
                  </a:cubicBezTo>
                  <a:cubicBezTo>
                    <a:pt x="1634" y="1196"/>
                    <a:pt x="1682" y="1234"/>
                    <a:pt x="1682" y="1311"/>
                  </a:cubicBezTo>
                  <a:cubicBezTo>
                    <a:pt x="1682" y="1874"/>
                    <a:pt x="1682" y="1874"/>
                    <a:pt x="1682" y="1874"/>
                  </a:cubicBezTo>
                  <a:cubicBezTo>
                    <a:pt x="1682" y="1894"/>
                    <a:pt x="1697" y="1909"/>
                    <a:pt x="1717" y="1909"/>
                  </a:cubicBezTo>
                  <a:cubicBezTo>
                    <a:pt x="1981" y="1909"/>
                    <a:pt x="1981" y="1909"/>
                    <a:pt x="1981" y="1909"/>
                  </a:cubicBezTo>
                  <a:cubicBezTo>
                    <a:pt x="2000" y="1909"/>
                    <a:pt x="2016" y="1894"/>
                    <a:pt x="2016" y="1874"/>
                  </a:cubicBezTo>
                  <a:cubicBezTo>
                    <a:pt x="2016" y="1311"/>
                    <a:pt x="2016" y="1311"/>
                    <a:pt x="2016" y="1311"/>
                  </a:cubicBezTo>
                  <a:cubicBezTo>
                    <a:pt x="2016" y="986"/>
                    <a:pt x="1851" y="906"/>
                    <a:pt x="1753" y="888"/>
                  </a:cubicBezTo>
                  <a:close/>
                  <a:moveTo>
                    <a:pt x="1946" y="1840"/>
                  </a:moveTo>
                  <a:cubicBezTo>
                    <a:pt x="1751" y="1840"/>
                    <a:pt x="1751" y="1840"/>
                    <a:pt x="1751" y="1840"/>
                  </a:cubicBezTo>
                  <a:cubicBezTo>
                    <a:pt x="1751" y="1311"/>
                    <a:pt x="1751" y="1311"/>
                    <a:pt x="1751" y="1311"/>
                  </a:cubicBezTo>
                  <a:cubicBezTo>
                    <a:pt x="1751" y="1190"/>
                    <a:pt x="1669" y="1129"/>
                    <a:pt x="1592" y="1123"/>
                  </a:cubicBezTo>
                  <a:cubicBezTo>
                    <a:pt x="1520" y="1118"/>
                    <a:pt x="1435" y="1160"/>
                    <a:pt x="1420" y="1267"/>
                  </a:cubicBezTo>
                  <a:cubicBezTo>
                    <a:pt x="1420" y="1268"/>
                    <a:pt x="1419" y="1270"/>
                    <a:pt x="1419" y="1272"/>
                  </a:cubicBezTo>
                  <a:cubicBezTo>
                    <a:pt x="1419" y="1840"/>
                    <a:pt x="1419" y="1840"/>
                    <a:pt x="1419" y="1840"/>
                  </a:cubicBezTo>
                  <a:cubicBezTo>
                    <a:pt x="1225" y="1840"/>
                    <a:pt x="1225" y="1840"/>
                    <a:pt x="1225" y="1840"/>
                  </a:cubicBezTo>
                  <a:cubicBezTo>
                    <a:pt x="1225" y="959"/>
                    <a:pt x="1225" y="959"/>
                    <a:pt x="1225" y="959"/>
                  </a:cubicBezTo>
                  <a:cubicBezTo>
                    <a:pt x="1419" y="959"/>
                    <a:pt x="1419" y="959"/>
                    <a:pt x="1419" y="959"/>
                  </a:cubicBezTo>
                  <a:cubicBezTo>
                    <a:pt x="1419" y="1028"/>
                    <a:pt x="1419" y="1028"/>
                    <a:pt x="1419" y="1028"/>
                  </a:cubicBezTo>
                  <a:cubicBezTo>
                    <a:pt x="1419" y="1045"/>
                    <a:pt x="1431" y="1060"/>
                    <a:pt x="1448" y="1063"/>
                  </a:cubicBezTo>
                  <a:cubicBezTo>
                    <a:pt x="1464" y="1066"/>
                    <a:pt x="1481" y="1057"/>
                    <a:pt x="1487" y="1041"/>
                  </a:cubicBezTo>
                  <a:cubicBezTo>
                    <a:pt x="1506" y="992"/>
                    <a:pt x="1627" y="935"/>
                    <a:pt x="1740" y="956"/>
                  </a:cubicBezTo>
                  <a:cubicBezTo>
                    <a:pt x="1873" y="982"/>
                    <a:pt x="1946" y="1107"/>
                    <a:pt x="1946" y="1311"/>
                  </a:cubicBezTo>
                  <a:lnTo>
                    <a:pt x="1946" y="1840"/>
                  </a:lnTo>
                  <a:close/>
                  <a:moveTo>
                    <a:pt x="890" y="452"/>
                  </a:moveTo>
                  <a:cubicBezTo>
                    <a:pt x="798" y="452"/>
                    <a:pt x="723" y="526"/>
                    <a:pt x="723" y="619"/>
                  </a:cubicBezTo>
                  <a:cubicBezTo>
                    <a:pt x="723" y="711"/>
                    <a:pt x="798" y="786"/>
                    <a:pt x="890" y="786"/>
                  </a:cubicBezTo>
                  <a:cubicBezTo>
                    <a:pt x="983" y="786"/>
                    <a:pt x="1058" y="711"/>
                    <a:pt x="1058" y="619"/>
                  </a:cubicBezTo>
                  <a:cubicBezTo>
                    <a:pt x="1058" y="526"/>
                    <a:pt x="983" y="452"/>
                    <a:pt x="890" y="452"/>
                  </a:cubicBezTo>
                  <a:close/>
                  <a:moveTo>
                    <a:pt x="890" y="716"/>
                  </a:moveTo>
                  <a:cubicBezTo>
                    <a:pt x="837" y="716"/>
                    <a:pt x="793" y="672"/>
                    <a:pt x="793" y="619"/>
                  </a:cubicBezTo>
                  <a:cubicBezTo>
                    <a:pt x="793" y="565"/>
                    <a:pt x="837" y="521"/>
                    <a:pt x="890" y="521"/>
                  </a:cubicBezTo>
                  <a:cubicBezTo>
                    <a:pt x="944" y="521"/>
                    <a:pt x="988" y="565"/>
                    <a:pt x="988" y="619"/>
                  </a:cubicBezTo>
                  <a:cubicBezTo>
                    <a:pt x="988" y="672"/>
                    <a:pt x="944" y="716"/>
                    <a:pt x="890" y="716"/>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506" name="Google Shape;2506;p75"/>
            <p:cNvSpPr/>
            <p:nvPr/>
          </p:nvSpPr>
          <p:spPr>
            <a:xfrm>
              <a:off x="12557125" y="8242300"/>
              <a:ext cx="922337" cy="922338"/>
            </a:xfrm>
            <a:custGeom>
              <a:pathLst>
                <a:path extrusionOk="0" h="2585" w="2585">
                  <a:moveTo>
                    <a:pt x="1255" y="465"/>
                  </a:moveTo>
                  <a:cubicBezTo>
                    <a:pt x="822" y="465"/>
                    <a:pt x="591" y="839"/>
                    <a:pt x="591" y="1110"/>
                  </a:cubicBezTo>
                  <a:cubicBezTo>
                    <a:pt x="591" y="1355"/>
                    <a:pt x="749" y="1505"/>
                    <a:pt x="835" y="1505"/>
                  </a:cubicBezTo>
                  <a:cubicBezTo>
                    <a:pt x="881" y="1505"/>
                    <a:pt x="914" y="1470"/>
                    <a:pt x="914" y="1420"/>
                  </a:cubicBezTo>
                  <a:cubicBezTo>
                    <a:pt x="914" y="1394"/>
                    <a:pt x="904" y="1375"/>
                    <a:pt x="893" y="1355"/>
                  </a:cubicBezTo>
                  <a:cubicBezTo>
                    <a:pt x="875" y="1320"/>
                    <a:pt x="847" y="1267"/>
                    <a:pt x="847" y="1117"/>
                  </a:cubicBezTo>
                  <a:cubicBezTo>
                    <a:pt x="847" y="919"/>
                    <a:pt x="1025" y="707"/>
                    <a:pt x="1288" y="707"/>
                  </a:cubicBezTo>
                  <a:cubicBezTo>
                    <a:pt x="1544" y="707"/>
                    <a:pt x="1637" y="940"/>
                    <a:pt x="1637" y="1097"/>
                  </a:cubicBezTo>
                  <a:cubicBezTo>
                    <a:pt x="1637" y="1363"/>
                    <a:pt x="1495" y="1503"/>
                    <a:pt x="1355" y="1503"/>
                  </a:cubicBezTo>
                  <a:cubicBezTo>
                    <a:pt x="1333" y="1503"/>
                    <a:pt x="1299" y="1492"/>
                    <a:pt x="1275" y="1461"/>
                  </a:cubicBezTo>
                  <a:cubicBezTo>
                    <a:pt x="1256" y="1437"/>
                    <a:pt x="1236" y="1394"/>
                    <a:pt x="1251" y="1321"/>
                  </a:cubicBezTo>
                  <a:cubicBezTo>
                    <a:pt x="1324" y="1158"/>
                    <a:pt x="1337" y="972"/>
                    <a:pt x="1282" y="886"/>
                  </a:cubicBezTo>
                  <a:cubicBezTo>
                    <a:pt x="1260" y="851"/>
                    <a:pt x="1227" y="833"/>
                    <a:pt x="1188" y="833"/>
                  </a:cubicBezTo>
                  <a:cubicBezTo>
                    <a:pt x="1130" y="833"/>
                    <a:pt x="1076" y="863"/>
                    <a:pt x="1035" y="918"/>
                  </a:cubicBezTo>
                  <a:cubicBezTo>
                    <a:pt x="971" y="1007"/>
                    <a:pt x="956" y="1138"/>
                    <a:pt x="996" y="1271"/>
                  </a:cubicBezTo>
                  <a:cubicBezTo>
                    <a:pt x="966" y="1405"/>
                    <a:pt x="844" y="1962"/>
                    <a:pt x="844" y="2014"/>
                  </a:cubicBezTo>
                  <a:cubicBezTo>
                    <a:pt x="844" y="2022"/>
                    <a:pt x="844" y="2033"/>
                    <a:pt x="844" y="2046"/>
                  </a:cubicBezTo>
                  <a:cubicBezTo>
                    <a:pt x="841" y="2149"/>
                    <a:pt x="843" y="2183"/>
                    <a:pt x="871" y="2197"/>
                  </a:cubicBezTo>
                  <a:cubicBezTo>
                    <a:pt x="877" y="2200"/>
                    <a:pt x="884" y="2203"/>
                    <a:pt x="893" y="2203"/>
                  </a:cubicBezTo>
                  <a:cubicBezTo>
                    <a:pt x="901" y="2203"/>
                    <a:pt x="911" y="2201"/>
                    <a:pt x="922" y="2195"/>
                  </a:cubicBezTo>
                  <a:cubicBezTo>
                    <a:pt x="993" y="2161"/>
                    <a:pt x="1131" y="1958"/>
                    <a:pt x="1140" y="1913"/>
                  </a:cubicBezTo>
                  <a:cubicBezTo>
                    <a:pt x="1143" y="1900"/>
                    <a:pt x="1157" y="1825"/>
                    <a:pt x="1183" y="1689"/>
                  </a:cubicBezTo>
                  <a:cubicBezTo>
                    <a:pt x="1223" y="1724"/>
                    <a:pt x="1290" y="1762"/>
                    <a:pt x="1389" y="1762"/>
                  </a:cubicBezTo>
                  <a:cubicBezTo>
                    <a:pt x="1739" y="1762"/>
                    <a:pt x="1956" y="1507"/>
                    <a:pt x="1956" y="1097"/>
                  </a:cubicBezTo>
                  <a:cubicBezTo>
                    <a:pt x="1956" y="713"/>
                    <a:pt x="1681" y="465"/>
                    <a:pt x="1255" y="465"/>
                  </a:cubicBezTo>
                  <a:close/>
                  <a:moveTo>
                    <a:pt x="1389" y="1692"/>
                  </a:moveTo>
                  <a:cubicBezTo>
                    <a:pt x="1249" y="1692"/>
                    <a:pt x="1194" y="1599"/>
                    <a:pt x="1192" y="1595"/>
                  </a:cubicBezTo>
                  <a:cubicBezTo>
                    <a:pt x="1185" y="1582"/>
                    <a:pt x="1170" y="1575"/>
                    <a:pt x="1156" y="1577"/>
                  </a:cubicBezTo>
                  <a:cubicBezTo>
                    <a:pt x="1141" y="1580"/>
                    <a:pt x="1130" y="1591"/>
                    <a:pt x="1127" y="1605"/>
                  </a:cubicBezTo>
                  <a:cubicBezTo>
                    <a:pt x="1093" y="1786"/>
                    <a:pt x="1075" y="1884"/>
                    <a:pt x="1072" y="1898"/>
                  </a:cubicBezTo>
                  <a:cubicBezTo>
                    <a:pt x="1062" y="1931"/>
                    <a:pt x="965" y="2069"/>
                    <a:pt x="913" y="2117"/>
                  </a:cubicBezTo>
                  <a:cubicBezTo>
                    <a:pt x="912" y="2094"/>
                    <a:pt x="913" y="2065"/>
                    <a:pt x="914" y="2048"/>
                  </a:cubicBezTo>
                  <a:cubicBezTo>
                    <a:pt x="914" y="2035"/>
                    <a:pt x="914" y="2023"/>
                    <a:pt x="914" y="2014"/>
                  </a:cubicBezTo>
                  <a:cubicBezTo>
                    <a:pt x="915" y="1975"/>
                    <a:pt x="1008" y="1541"/>
                    <a:pt x="1066" y="1277"/>
                  </a:cubicBezTo>
                  <a:cubicBezTo>
                    <a:pt x="1067" y="1271"/>
                    <a:pt x="1067" y="1265"/>
                    <a:pt x="1065" y="1259"/>
                  </a:cubicBezTo>
                  <a:cubicBezTo>
                    <a:pt x="1022" y="1124"/>
                    <a:pt x="1051" y="1015"/>
                    <a:pt x="1092" y="959"/>
                  </a:cubicBezTo>
                  <a:cubicBezTo>
                    <a:pt x="1118" y="923"/>
                    <a:pt x="1153" y="903"/>
                    <a:pt x="1188" y="903"/>
                  </a:cubicBezTo>
                  <a:cubicBezTo>
                    <a:pt x="1198" y="903"/>
                    <a:pt x="1211" y="905"/>
                    <a:pt x="1224" y="924"/>
                  </a:cubicBezTo>
                  <a:cubicBezTo>
                    <a:pt x="1261" y="982"/>
                    <a:pt x="1254" y="1145"/>
                    <a:pt x="1186" y="1296"/>
                  </a:cubicBezTo>
                  <a:cubicBezTo>
                    <a:pt x="1185" y="1298"/>
                    <a:pt x="1184" y="1301"/>
                    <a:pt x="1184" y="1303"/>
                  </a:cubicBezTo>
                  <a:cubicBezTo>
                    <a:pt x="1161" y="1405"/>
                    <a:pt x="1191" y="1469"/>
                    <a:pt x="1220" y="1505"/>
                  </a:cubicBezTo>
                  <a:cubicBezTo>
                    <a:pt x="1254" y="1547"/>
                    <a:pt x="1305" y="1572"/>
                    <a:pt x="1355" y="1572"/>
                  </a:cubicBezTo>
                  <a:cubicBezTo>
                    <a:pt x="1530" y="1572"/>
                    <a:pt x="1707" y="1409"/>
                    <a:pt x="1707" y="1097"/>
                  </a:cubicBezTo>
                  <a:cubicBezTo>
                    <a:pt x="1707" y="868"/>
                    <a:pt x="1563" y="637"/>
                    <a:pt x="1288" y="637"/>
                  </a:cubicBezTo>
                  <a:cubicBezTo>
                    <a:pt x="983" y="637"/>
                    <a:pt x="777" y="885"/>
                    <a:pt x="777" y="1117"/>
                  </a:cubicBezTo>
                  <a:cubicBezTo>
                    <a:pt x="777" y="1284"/>
                    <a:pt x="810" y="1346"/>
                    <a:pt x="832" y="1387"/>
                  </a:cubicBezTo>
                  <a:cubicBezTo>
                    <a:pt x="840" y="1404"/>
                    <a:pt x="844" y="1412"/>
                    <a:pt x="844" y="1420"/>
                  </a:cubicBezTo>
                  <a:cubicBezTo>
                    <a:pt x="844" y="1436"/>
                    <a:pt x="837" y="1436"/>
                    <a:pt x="835" y="1436"/>
                  </a:cubicBezTo>
                  <a:cubicBezTo>
                    <a:pt x="791" y="1436"/>
                    <a:pt x="661" y="1320"/>
                    <a:pt x="661" y="1110"/>
                  </a:cubicBezTo>
                  <a:cubicBezTo>
                    <a:pt x="661" y="869"/>
                    <a:pt x="868" y="534"/>
                    <a:pt x="1255" y="534"/>
                  </a:cubicBezTo>
                  <a:cubicBezTo>
                    <a:pt x="1644" y="534"/>
                    <a:pt x="1886" y="750"/>
                    <a:pt x="1886" y="1097"/>
                  </a:cubicBezTo>
                  <a:cubicBezTo>
                    <a:pt x="1886" y="1385"/>
                    <a:pt x="1755" y="1692"/>
                    <a:pt x="1389" y="1692"/>
                  </a:cubicBezTo>
                  <a:close/>
                  <a:moveTo>
                    <a:pt x="1292" y="0"/>
                  </a:moveTo>
                  <a:cubicBezTo>
                    <a:pt x="580" y="0"/>
                    <a:pt x="0" y="580"/>
                    <a:pt x="0" y="1292"/>
                  </a:cubicBezTo>
                  <a:cubicBezTo>
                    <a:pt x="0" y="2005"/>
                    <a:pt x="580" y="2585"/>
                    <a:pt x="1292" y="2585"/>
                  </a:cubicBezTo>
                  <a:cubicBezTo>
                    <a:pt x="2005" y="2585"/>
                    <a:pt x="2585" y="2005"/>
                    <a:pt x="2585" y="1292"/>
                  </a:cubicBezTo>
                  <a:cubicBezTo>
                    <a:pt x="2585" y="580"/>
                    <a:pt x="2005" y="0"/>
                    <a:pt x="1292" y="0"/>
                  </a:cubicBezTo>
                  <a:close/>
                  <a:moveTo>
                    <a:pt x="1292" y="2515"/>
                  </a:moveTo>
                  <a:cubicBezTo>
                    <a:pt x="618" y="2515"/>
                    <a:pt x="70" y="1966"/>
                    <a:pt x="70" y="1292"/>
                  </a:cubicBezTo>
                  <a:cubicBezTo>
                    <a:pt x="70" y="618"/>
                    <a:pt x="618" y="70"/>
                    <a:pt x="1292" y="70"/>
                  </a:cubicBezTo>
                  <a:cubicBezTo>
                    <a:pt x="1966" y="70"/>
                    <a:pt x="2515" y="618"/>
                    <a:pt x="2515" y="1292"/>
                  </a:cubicBezTo>
                  <a:cubicBezTo>
                    <a:pt x="2515" y="1966"/>
                    <a:pt x="1966" y="2515"/>
                    <a:pt x="1292" y="2515"/>
                  </a:cubicBezTo>
                  <a:close/>
                  <a:moveTo>
                    <a:pt x="1292" y="181"/>
                  </a:moveTo>
                  <a:cubicBezTo>
                    <a:pt x="680" y="181"/>
                    <a:pt x="181" y="680"/>
                    <a:pt x="181" y="1292"/>
                  </a:cubicBezTo>
                  <a:cubicBezTo>
                    <a:pt x="181" y="1905"/>
                    <a:pt x="680" y="2403"/>
                    <a:pt x="1292" y="2403"/>
                  </a:cubicBezTo>
                  <a:cubicBezTo>
                    <a:pt x="1905" y="2403"/>
                    <a:pt x="2403" y="1905"/>
                    <a:pt x="2403" y="1292"/>
                  </a:cubicBezTo>
                  <a:cubicBezTo>
                    <a:pt x="2403" y="680"/>
                    <a:pt x="1905" y="181"/>
                    <a:pt x="1292" y="181"/>
                  </a:cubicBezTo>
                  <a:close/>
                  <a:moveTo>
                    <a:pt x="1292" y="2333"/>
                  </a:moveTo>
                  <a:cubicBezTo>
                    <a:pt x="718" y="2333"/>
                    <a:pt x="251" y="1866"/>
                    <a:pt x="251" y="1292"/>
                  </a:cubicBezTo>
                  <a:cubicBezTo>
                    <a:pt x="251" y="718"/>
                    <a:pt x="718" y="251"/>
                    <a:pt x="1292" y="251"/>
                  </a:cubicBezTo>
                  <a:cubicBezTo>
                    <a:pt x="1866" y="251"/>
                    <a:pt x="2333" y="718"/>
                    <a:pt x="2333" y="1292"/>
                  </a:cubicBezTo>
                  <a:cubicBezTo>
                    <a:pt x="2333" y="1866"/>
                    <a:pt x="1866" y="2333"/>
                    <a:pt x="1292" y="2333"/>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grpSp>
        <p:nvGrpSpPr>
          <p:cNvPr id="2507" name="Google Shape;2507;p75"/>
          <p:cNvGrpSpPr/>
          <p:nvPr/>
        </p:nvGrpSpPr>
        <p:grpSpPr>
          <a:xfrm>
            <a:off x="6705111" y="3056793"/>
            <a:ext cx="10973779" cy="3965376"/>
            <a:chOff x="6893895" y="4227741"/>
            <a:chExt cx="10973779" cy="3965376"/>
          </a:xfrm>
        </p:grpSpPr>
        <p:grpSp>
          <p:nvGrpSpPr>
            <p:cNvPr id="2508" name="Google Shape;2508;p75"/>
            <p:cNvGrpSpPr/>
            <p:nvPr/>
          </p:nvGrpSpPr>
          <p:grpSpPr>
            <a:xfrm>
              <a:off x="6893895" y="4227741"/>
              <a:ext cx="1473200" cy="1463040"/>
              <a:chOff x="6602493" y="3769678"/>
              <a:chExt cx="1473200" cy="1463040"/>
            </a:xfrm>
          </p:grpSpPr>
          <p:cxnSp>
            <p:nvCxnSpPr>
              <p:cNvPr id="2509" name="Google Shape;2509;p75"/>
              <p:cNvCxnSpPr/>
              <p:nvPr/>
            </p:nvCxnSpPr>
            <p:spPr>
              <a:xfrm rot="10800000">
                <a:off x="6612653" y="3784600"/>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2510" name="Google Shape;2510;p75"/>
              <p:cNvCxnSpPr/>
              <p:nvPr/>
            </p:nvCxnSpPr>
            <p:spPr>
              <a:xfrm>
                <a:off x="6602493" y="3769678"/>
                <a:ext cx="0" cy="1463040"/>
              </a:xfrm>
              <a:prstGeom prst="straightConnector1">
                <a:avLst/>
              </a:prstGeom>
              <a:noFill/>
              <a:ln cap="flat" cmpd="sng" w="28575">
                <a:solidFill>
                  <a:schemeClr val="lt1"/>
                </a:solidFill>
                <a:prstDash val="solid"/>
                <a:miter lim="800000"/>
                <a:headEnd len="sm" w="sm" type="none"/>
                <a:tailEnd len="sm" w="sm" type="none"/>
              </a:ln>
            </p:spPr>
          </p:cxnSp>
        </p:grpSp>
        <p:grpSp>
          <p:nvGrpSpPr>
            <p:cNvPr id="2511" name="Google Shape;2511;p75"/>
            <p:cNvGrpSpPr/>
            <p:nvPr/>
          </p:nvGrpSpPr>
          <p:grpSpPr>
            <a:xfrm rot="10800000">
              <a:off x="16394474" y="6730077"/>
              <a:ext cx="1473200" cy="1463040"/>
              <a:chOff x="6009640" y="2851103"/>
              <a:chExt cx="1473200" cy="1463040"/>
            </a:xfrm>
          </p:grpSpPr>
          <p:cxnSp>
            <p:nvCxnSpPr>
              <p:cNvPr id="2512" name="Google Shape;2512;p75"/>
              <p:cNvCxnSpPr/>
              <p:nvPr/>
            </p:nvCxnSpPr>
            <p:spPr>
              <a:xfrm rot="10800000">
                <a:off x="6019800" y="2866025"/>
                <a:ext cx="1463040" cy="0"/>
              </a:xfrm>
              <a:prstGeom prst="straightConnector1">
                <a:avLst/>
              </a:prstGeom>
              <a:noFill/>
              <a:ln cap="flat" cmpd="sng" w="28575">
                <a:solidFill>
                  <a:schemeClr val="lt1"/>
                </a:solidFill>
                <a:prstDash val="solid"/>
                <a:miter lim="800000"/>
                <a:headEnd len="sm" w="sm" type="none"/>
                <a:tailEnd len="sm" w="sm" type="none"/>
              </a:ln>
            </p:spPr>
          </p:cxnSp>
          <p:cxnSp>
            <p:nvCxnSpPr>
              <p:cNvPr id="2513" name="Google Shape;2513;p75"/>
              <p:cNvCxnSpPr/>
              <p:nvPr/>
            </p:nvCxnSpPr>
            <p:spPr>
              <a:xfrm>
                <a:off x="6009640" y="2851103"/>
                <a:ext cx="0" cy="1463040"/>
              </a:xfrm>
              <a:prstGeom prst="straightConnector1">
                <a:avLst/>
              </a:prstGeom>
              <a:noFill/>
              <a:ln cap="flat" cmpd="sng" w="28575">
                <a:solidFill>
                  <a:schemeClr val="lt1"/>
                </a:solidFill>
                <a:prstDash val="solid"/>
                <a:miter lim="800000"/>
                <a:headEnd len="sm" w="sm" type="none"/>
                <a:tailEnd len="sm" w="sm" type="none"/>
              </a:ln>
            </p:spPr>
          </p:cxnSp>
        </p:gr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13"/>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Process </a:t>
            </a:r>
            <a:r>
              <a:rPr b="0" i="0" lang="en-US" sz="7400" u="none" cap="none" strike="noStrike">
                <a:solidFill>
                  <a:schemeClr val="accent2"/>
                </a:solidFill>
                <a:latin typeface="Open Sans Light"/>
                <a:ea typeface="Open Sans Light"/>
                <a:cs typeface="Open Sans Light"/>
                <a:sym typeface="Open Sans Light"/>
              </a:rPr>
              <a:t>Chart</a:t>
            </a:r>
            <a:endParaRPr b="0" i="0" sz="7400" u="none" cap="none" strike="noStrike">
              <a:solidFill>
                <a:schemeClr val="accent2"/>
              </a:solidFill>
              <a:latin typeface="Open Sans Light"/>
              <a:ea typeface="Open Sans Light"/>
              <a:cs typeface="Open Sans Light"/>
              <a:sym typeface="Open Sans Light"/>
            </a:endParaRPr>
          </a:p>
        </p:txBody>
      </p:sp>
      <p:sp>
        <p:nvSpPr>
          <p:cNvPr id="239" name="Google Shape;239;p13"/>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240" name="Google Shape;240;p13"/>
          <p:cNvSpPr/>
          <p:nvPr/>
        </p:nvSpPr>
        <p:spPr>
          <a:xfrm>
            <a:off x="1676400" y="3444329"/>
            <a:ext cx="4844980" cy="7807569"/>
          </a:xfrm>
          <a:prstGeom prst="rect">
            <a:avLst/>
          </a:prstGeom>
          <a:solidFill>
            <a:srgbClr val="EAEA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1" name="Google Shape;241;p13"/>
          <p:cNvSpPr/>
          <p:nvPr/>
        </p:nvSpPr>
        <p:spPr>
          <a:xfrm>
            <a:off x="1676400" y="3393804"/>
            <a:ext cx="4844980" cy="127444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2" name="Google Shape;242;p13"/>
          <p:cNvSpPr/>
          <p:nvPr/>
        </p:nvSpPr>
        <p:spPr>
          <a:xfrm>
            <a:off x="7071807" y="3393803"/>
            <a:ext cx="4844980" cy="7807569"/>
          </a:xfrm>
          <a:prstGeom prst="rect">
            <a:avLst/>
          </a:prstGeom>
          <a:solidFill>
            <a:srgbClr val="EAEA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3" name="Google Shape;243;p13"/>
          <p:cNvSpPr/>
          <p:nvPr/>
        </p:nvSpPr>
        <p:spPr>
          <a:xfrm>
            <a:off x="7071807" y="3393804"/>
            <a:ext cx="4844980" cy="1274447"/>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4" name="Google Shape;244;p13"/>
          <p:cNvSpPr/>
          <p:nvPr/>
        </p:nvSpPr>
        <p:spPr>
          <a:xfrm>
            <a:off x="12467214" y="3393803"/>
            <a:ext cx="4844980" cy="7807569"/>
          </a:xfrm>
          <a:prstGeom prst="rect">
            <a:avLst/>
          </a:prstGeom>
          <a:solidFill>
            <a:srgbClr val="EAEA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5" name="Google Shape;245;p13"/>
          <p:cNvSpPr/>
          <p:nvPr/>
        </p:nvSpPr>
        <p:spPr>
          <a:xfrm>
            <a:off x="12467214" y="3393804"/>
            <a:ext cx="4844980" cy="1274447"/>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6" name="Google Shape;246;p13"/>
          <p:cNvSpPr/>
          <p:nvPr/>
        </p:nvSpPr>
        <p:spPr>
          <a:xfrm>
            <a:off x="17862620" y="3393803"/>
            <a:ext cx="4844980" cy="7807569"/>
          </a:xfrm>
          <a:prstGeom prst="rect">
            <a:avLst/>
          </a:prstGeom>
          <a:solidFill>
            <a:srgbClr val="EAEAE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7" name="Google Shape;247;p13"/>
          <p:cNvSpPr/>
          <p:nvPr/>
        </p:nvSpPr>
        <p:spPr>
          <a:xfrm>
            <a:off x="17862620" y="3393804"/>
            <a:ext cx="4844980" cy="1274447"/>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8" name="Google Shape;248;p13"/>
          <p:cNvSpPr/>
          <p:nvPr/>
        </p:nvSpPr>
        <p:spPr>
          <a:xfrm>
            <a:off x="4653721" y="10888862"/>
            <a:ext cx="2283753" cy="544638"/>
          </a:xfrm>
          <a:custGeom>
            <a:pathLst>
              <a:path extrusionOk="0" h="544638" w="2283753">
                <a:moveTo>
                  <a:pt x="1934959" y="0"/>
                </a:moveTo>
                <a:lnTo>
                  <a:pt x="2283753" y="272319"/>
                </a:lnTo>
                <a:lnTo>
                  <a:pt x="1934959" y="544638"/>
                </a:lnTo>
                <a:lnTo>
                  <a:pt x="1934959" y="362754"/>
                </a:lnTo>
                <a:lnTo>
                  <a:pt x="0" y="362754"/>
                </a:lnTo>
                <a:lnTo>
                  <a:pt x="0" y="181884"/>
                </a:lnTo>
                <a:lnTo>
                  <a:pt x="1934959" y="181884"/>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49" name="Google Shape;249;p13"/>
          <p:cNvSpPr/>
          <p:nvPr/>
        </p:nvSpPr>
        <p:spPr>
          <a:xfrm>
            <a:off x="6942499" y="11070746"/>
            <a:ext cx="1980545" cy="180870"/>
          </a:xfrm>
          <a:custGeom>
            <a:pathLst>
              <a:path extrusionOk="0" h="180870" w="1980545">
                <a:moveTo>
                  <a:pt x="0" y="0"/>
                </a:moveTo>
                <a:lnTo>
                  <a:pt x="1980545" y="0"/>
                </a:lnTo>
                <a:lnTo>
                  <a:pt x="1980545" y="180870"/>
                </a:lnTo>
                <a:lnTo>
                  <a:pt x="0" y="180870"/>
                </a:lnTo>
                <a:lnTo>
                  <a:pt x="115832" y="90436"/>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50" name="Google Shape;250;p13"/>
          <p:cNvSpPr/>
          <p:nvPr/>
        </p:nvSpPr>
        <p:spPr>
          <a:xfrm rot="5400000">
            <a:off x="10961605" y="10019305"/>
            <a:ext cx="544638" cy="2283753"/>
          </a:xfrm>
          <a:custGeom>
            <a:pathLst>
              <a:path extrusionOk="0" h="2283753" w="544638">
                <a:moveTo>
                  <a:pt x="0" y="348794"/>
                </a:moveTo>
                <a:lnTo>
                  <a:pt x="272319" y="0"/>
                </a:lnTo>
                <a:lnTo>
                  <a:pt x="544638" y="348794"/>
                </a:lnTo>
                <a:lnTo>
                  <a:pt x="362754" y="348794"/>
                </a:lnTo>
                <a:lnTo>
                  <a:pt x="362754" y="2283753"/>
                </a:lnTo>
                <a:lnTo>
                  <a:pt x="181884" y="2283753"/>
                </a:lnTo>
                <a:lnTo>
                  <a:pt x="181884" y="348794"/>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51" name="Google Shape;251;p13"/>
          <p:cNvSpPr/>
          <p:nvPr/>
        </p:nvSpPr>
        <p:spPr>
          <a:xfrm>
            <a:off x="12380825" y="11070746"/>
            <a:ext cx="1980545" cy="180870"/>
          </a:xfrm>
          <a:custGeom>
            <a:pathLst>
              <a:path extrusionOk="0" h="180870" w="1980545">
                <a:moveTo>
                  <a:pt x="0" y="0"/>
                </a:moveTo>
                <a:lnTo>
                  <a:pt x="1980545" y="0"/>
                </a:lnTo>
                <a:lnTo>
                  <a:pt x="1980545" y="180870"/>
                </a:lnTo>
                <a:lnTo>
                  <a:pt x="0" y="180870"/>
                </a:lnTo>
                <a:lnTo>
                  <a:pt x="115832" y="90436"/>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52" name="Google Shape;252;p13"/>
          <p:cNvSpPr/>
          <p:nvPr/>
        </p:nvSpPr>
        <p:spPr>
          <a:xfrm>
            <a:off x="15466625" y="10888862"/>
            <a:ext cx="2283753" cy="544638"/>
          </a:xfrm>
          <a:custGeom>
            <a:pathLst>
              <a:path extrusionOk="0" h="544638" w="2283753">
                <a:moveTo>
                  <a:pt x="1934959" y="0"/>
                </a:moveTo>
                <a:lnTo>
                  <a:pt x="2283753" y="272319"/>
                </a:lnTo>
                <a:lnTo>
                  <a:pt x="1934959" y="544638"/>
                </a:lnTo>
                <a:lnTo>
                  <a:pt x="1934959" y="362754"/>
                </a:lnTo>
                <a:lnTo>
                  <a:pt x="0" y="362754"/>
                </a:lnTo>
                <a:lnTo>
                  <a:pt x="0" y="181884"/>
                </a:lnTo>
                <a:lnTo>
                  <a:pt x="1934959" y="18188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53" name="Google Shape;253;p13"/>
          <p:cNvSpPr/>
          <p:nvPr/>
        </p:nvSpPr>
        <p:spPr>
          <a:xfrm>
            <a:off x="17755403" y="11070746"/>
            <a:ext cx="1980545" cy="180870"/>
          </a:xfrm>
          <a:custGeom>
            <a:pathLst>
              <a:path extrusionOk="0" h="180870" w="1980545">
                <a:moveTo>
                  <a:pt x="0" y="0"/>
                </a:moveTo>
                <a:lnTo>
                  <a:pt x="1980545" y="0"/>
                </a:lnTo>
                <a:lnTo>
                  <a:pt x="1980545" y="180870"/>
                </a:lnTo>
                <a:lnTo>
                  <a:pt x="0" y="180870"/>
                </a:lnTo>
                <a:lnTo>
                  <a:pt x="115832" y="90436"/>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54" name="Google Shape;254;p13"/>
          <p:cNvSpPr txBox="1"/>
          <p:nvPr/>
        </p:nvSpPr>
        <p:spPr>
          <a:xfrm>
            <a:off x="2227066" y="3698755"/>
            <a:ext cx="374364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Get Order</a:t>
            </a:r>
            <a:endParaRPr sz="4200">
              <a:solidFill>
                <a:schemeClr val="lt1"/>
              </a:solidFill>
              <a:latin typeface="Open Sans Light"/>
              <a:ea typeface="Open Sans Light"/>
              <a:cs typeface="Open Sans Light"/>
              <a:sym typeface="Open Sans Light"/>
            </a:endParaRPr>
          </a:p>
        </p:txBody>
      </p:sp>
      <p:sp>
        <p:nvSpPr>
          <p:cNvPr id="255" name="Google Shape;255;p13"/>
          <p:cNvSpPr txBox="1"/>
          <p:nvPr/>
        </p:nvSpPr>
        <p:spPr>
          <a:xfrm>
            <a:off x="2227066" y="7115049"/>
            <a:ext cx="3743649" cy="2585323"/>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256" name="Google Shape;256;p13"/>
          <p:cNvSpPr txBox="1"/>
          <p:nvPr/>
        </p:nvSpPr>
        <p:spPr>
          <a:xfrm>
            <a:off x="7622473" y="3698755"/>
            <a:ext cx="374364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Calculation</a:t>
            </a:r>
            <a:endParaRPr sz="4200">
              <a:solidFill>
                <a:schemeClr val="lt1"/>
              </a:solidFill>
              <a:latin typeface="Open Sans Light"/>
              <a:ea typeface="Open Sans Light"/>
              <a:cs typeface="Open Sans Light"/>
              <a:sym typeface="Open Sans Light"/>
            </a:endParaRPr>
          </a:p>
        </p:txBody>
      </p:sp>
      <p:sp>
        <p:nvSpPr>
          <p:cNvPr id="257" name="Google Shape;257;p13"/>
          <p:cNvSpPr txBox="1"/>
          <p:nvPr/>
        </p:nvSpPr>
        <p:spPr>
          <a:xfrm>
            <a:off x="7622473" y="7115049"/>
            <a:ext cx="3743649" cy="2535502"/>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258" name="Google Shape;258;p13"/>
          <p:cNvSpPr txBox="1"/>
          <p:nvPr/>
        </p:nvSpPr>
        <p:spPr>
          <a:xfrm>
            <a:off x="13017880" y="3698755"/>
            <a:ext cx="374364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Production</a:t>
            </a:r>
            <a:endParaRPr sz="4200">
              <a:solidFill>
                <a:schemeClr val="lt1"/>
              </a:solidFill>
              <a:latin typeface="Open Sans Light"/>
              <a:ea typeface="Open Sans Light"/>
              <a:cs typeface="Open Sans Light"/>
              <a:sym typeface="Open Sans Light"/>
            </a:endParaRPr>
          </a:p>
        </p:txBody>
      </p:sp>
      <p:sp>
        <p:nvSpPr>
          <p:cNvPr id="259" name="Google Shape;259;p13"/>
          <p:cNvSpPr txBox="1"/>
          <p:nvPr/>
        </p:nvSpPr>
        <p:spPr>
          <a:xfrm>
            <a:off x="13017880" y="7115049"/>
            <a:ext cx="3743649" cy="2535502"/>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260" name="Google Shape;260;p13"/>
          <p:cNvSpPr txBox="1"/>
          <p:nvPr/>
        </p:nvSpPr>
        <p:spPr>
          <a:xfrm>
            <a:off x="18413286" y="3698755"/>
            <a:ext cx="3743649"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Delivery</a:t>
            </a:r>
            <a:endParaRPr sz="4200">
              <a:solidFill>
                <a:schemeClr val="lt1"/>
              </a:solidFill>
              <a:latin typeface="Open Sans Light"/>
              <a:ea typeface="Open Sans Light"/>
              <a:cs typeface="Open Sans Light"/>
              <a:sym typeface="Open Sans Light"/>
            </a:endParaRPr>
          </a:p>
        </p:txBody>
      </p:sp>
      <p:sp>
        <p:nvSpPr>
          <p:cNvPr id="261" name="Google Shape;261;p13"/>
          <p:cNvSpPr txBox="1"/>
          <p:nvPr/>
        </p:nvSpPr>
        <p:spPr>
          <a:xfrm>
            <a:off x="18413286" y="7115049"/>
            <a:ext cx="3743649" cy="2535502"/>
          </a:xfrm>
          <a:prstGeom prst="rect">
            <a:avLst/>
          </a:prstGeom>
          <a:noFill/>
          <a:ln>
            <a:noFill/>
          </a:ln>
        </p:spPr>
        <p:txBody>
          <a:bodyPr anchorCtr="0" anchor="t" bIns="0" lIns="0" spcFirstLastPara="1" rIns="0" wrap="square" tIns="0">
            <a:noAutofit/>
          </a:bodyPr>
          <a:lstStyle/>
          <a:p>
            <a:pPr indent="0" lvl="0" marL="0" marR="0" rtl="0" algn="ctr">
              <a:lnSpc>
                <a:spcPct val="140000"/>
              </a:lnSpc>
              <a:spcBef>
                <a:spcPts val="0"/>
              </a:spcBef>
              <a:spcAft>
                <a:spcPts val="0"/>
              </a:spcAft>
              <a:buNone/>
            </a:pPr>
            <a:r>
              <a:rPr lang="en-US" sz="24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sz="2400">
              <a:solidFill>
                <a:schemeClr val="dk2"/>
              </a:solidFill>
              <a:latin typeface="Open Sans Light"/>
              <a:ea typeface="Open Sans Light"/>
              <a:cs typeface="Open Sans Light"/>
              <a:sym typeface="Open Sans Light"/>
            </a:endParaRPr>
          </a:p>
        </p:txBody>
      </p:sp>
      <p:sp>
        <p:nvSpPr>
          <p:cNvPr id="262" name="Google Shape;262;p13"/>
          <p:cNvSpPr/>
          <p:nvPr/>
        </p:nvSpPr>
        <p:spPr>
          <a:xfrm>
            <a:off x="3505201" y="10567492"/>
            <a:ext cx="1187380" cy="1187378"/>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63" name="Google Shape;263;p13"/>
          <p:cNvSpPr/>
          <p:nvPr/>
        </p:nvSpPr>
        <p:spPr>
          <a:xfrm>
            <a:off x="19691420" y="10567492"/>
            <a:ext cx="1187380" cy="1187378"/>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64" name="Google Shape;264;p13"/>
          <p:cNvSpPr/>
          <p:nvPr/>
        </p:nvSpPr>
        <p:spPr>
          <a:xfrm>
            <a:off x="8900607" y="10567492"/>
            <a:ext cx="1187380" cy="1187378"/>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65" name="Google Shape;265;p13"/>
          <p:cNvSpPr/>
          <p:nvPr/>
        </p:nvSpPr>
        <p:spPr>
          <a:xfrm>
            <a:off x="14296014" y="10567492"/>
            <a:ext cx="1187380" cy="1187378"/>
          </a:xfrm>
          <a:prstGeom prst="ellipse">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66" name="Google Shape;266;p13"/>
          <p:cNvSpPr txBox="1"/>
          <p:nvPr/>
        </p:nvSpPr>
        <p:spPr>
          <a:xfrm>
            <a:off x="3687191" y="10838016"/>
            <a:ext cx="823398"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01</a:t>
            </a:r>
            <a:endParaRPr sz="4200">
              <a:solidFill>
                <a:schemeClr val="lt1"/>
              </a:solidFill>
              <a:latin typeface="Open Sans Light"/>
              <a:ea typeface="Open Sans Light"/>
              <a:cs typeface="Open Sans Light"/>
              <a:sym typeface="Open Sans Light"/>
            </a:endParaRPr>
          </a:p>
        </p:txBody>
      </p:sp>
      <p:sp>
        <p:nvSpPr>
          <p:cNvPr id="267" name="Google Shape;267;p13"/>
          <p:cNvSpPr txBox="1"/>
          <p:nvPr/>
        </p:nvSpPr>
        <p:spPr>
          <a:xfrm>
            <a:off x="9047127" y="10838016"/>
            <a:ext cx="823398"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02</a:t>
            </a:r>
            <a:endParaRPr sz="4200">
              <a:solidFill>
                <a:schemeClr val="lt1"/>
              </a:solidFill>
              <a:latin typeface="Open Sans Light"/>
              <a:ea typeface="Open Sans Light"/>
              <a:cs typeface="Open Sans Light"/>
              <a:sym typeface="Open Sans Light"/>
            </a:endParaRPr>
          </a:p>
        </p:txBody>
      </p:sp>
      <p:sp>
        <p:nvSpPr>
          <p:cNvPr id="268" name="Google Shape;268;p13"/>
          <p:cNvSpPr txBox="1"/>
          <p:nvPr/>
        </p:nvSpPr>
        <p:spPr>
          <a:xfrm>
            <a:off x="14483020" y="10838016"/>
            <a:ext cx="823398"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03</a:t>
            </a:r>
            <a:endParaRPr sz="4200">
              <a:solidFill>
                <a:schemeClr val="lt1"/>
              </a:solidFill>
              <a:latin typeface="Open Sans Light"/>
              <a:ea typeface="Open Sans Light"/>
              <a:cs typeface="Open Sans Light"/>
              <a:sym typeface="Open Sans Light"/>
            </a:endParaRPr>
          </a:p>
        </p:txBody>
      </p:sp>
      <p:sp>
        <p:nvSpPr>
          <p:cNvPr id="269" name="Google Shape;269;p13"/>
          <p:cNvSpPr txBox="1"/>
          <p:nvPr/>
        </p:nvSpPr>
        <p:spPr>
          <a:xfrm>
            <a:off x="19888458" y="10838016"/>
            <a:ext cx="823398" cy="646331"/>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a:solidFill>
                  <a:schemeClr val="lt1"/>
                </a:solidFill>
                <a:latin typeface="Open Sans Light"/>
                <a:ea typeface="Open Sans Light"/>
                <a:cs typeface="Open Sans Light"/>
                <a:sym typeface="Open Sans Light"/>
              </a:rPr>
              <a:t>04</a:t>
            </a:r>
            <a:endParaRPr sz="4200">
              <a:solidFill>
                <a:schemeClr val="lt1"/>
              </a:solidFill>
              <a:latin typeface="Open Sans Light"/>
              <a:ea typeface="Open Sans Light"/>
              <a:cs typeface="Open Sans Light"/>
              <a:sym typeface="Open Sans Light"/>
            </a:endParaRPr>
          </a:p>
        </p:txBody>
      </p:sp>
      <p:sp>
        <p:nvSpPr>
          <p:cNvPr id="270" name="Google Shape;270;p13"/>
          <p:cNvSpPr/>
          <p:nvPr/>
        </p:nvSpPr>
        <p:spPr>
          <a:xfrm>
            <a:off x="8943546" y="5252640"/>
            <a:ext cx="1101504" cy="1195684"/>
          </a:xfrm>
          <a:custGeom>
            <a:pathLst>
              <a:path extrusionOk="0" h="2622" w="2410">
                <a:moveTo>
                  <a:pt x="2383" y="0"/>
                </a:moveTo>
                <a:cubicBezTo>
                  <a:pt x="27" y="0"/>
                  <a:pt x="27" y="0"/>
                  <a:pt x="27" y="0"/>
                </a:cubicBezTo>
                <a:cubicBezTo>
                  <a:pt x="12" y="0"/>
                  <a:pt x="0" y="12"/>
                  <a:pt x="0" y="27"/>
                </a:cubicBezTo>
                <a:cubicBezTo>
                  <a:pt x="0" y="2595"/>
                  <a:pt x="0" y="2595"/>
                  <a:pt x="0" y="2595"/>
                </a:cubicBezTo>
                <a:cubicBezTo>
                  <a:pt x="0" y="2610"/>
                  <a:pt x="12" y="2622"/>
                  <a:pt x="27" y="2622"/>
                </a:cubicBezTo>
                <a:cubicBezTo>
                  <a:pt x="2383" y="2622"/>
                  <a:pt x="2383" y="2622"/>
                  <a:pt x="2383" y="2622"/>
                </a:cubicBezTo>
                <a:cubicBezTo>
                  <a:pt x="2398" y="2622"/>
                  <a:pt x="2410" y="2610"/>
                  <a:pt x="2410" y="2595"/>
                </a:cubicBezTo>
                <a:cubicBezTo>
                  <a:pt x="2410" y="27"/>
                  <a:pt x="2410" y="27"/>
                  <a:pt x="2410" y="27"/>
                </a:cubicBezTo>
                <a:cubicBezTo>
                  <a:pt x="2410" y="12"/>
                  <a:pt x="2398" y="0"/>
                  <a:pt x="2383" y="0"/>
                </a:cubicBezTo>
                <a:close/>
                <a:moveTo>
                  <a:pt x="2356" y="2568"/>
                </a:moveTo>
                <a:cubicBezTo>
                  <a:pt x="53" y="2568"/>
                  <a:pt x="53" y="2568"/>
                  <a:pt x="53" y="2568"/>
                </a:cubicBezTo>
                <a:cubicBezTo>
                  <a:pt x="53" y="54"/>
                  <a:pt x="53" y="54"/>
                  <a:pt x="53" y="54"/>
                </a:cubicBezTo>
                <a:cubicBezTo>
                  <a:pt x="2356" y="54"/>
                  <a:pt x="2356" y="54"/>
                  <a:pt x="2356" y="54"/>
                </a:cubicBezTo>
                <a:lnTo>
                  <a:pt x="2356" y="2568"/>
                </a:lnTo>
                <a:close/>
                <a:moveTo>
                  <a:pt x="580" y="1060"/>
                </a:moveTo>
                <a:cubicBezTo>
                  <a:pt x="253" y="1060"/>
                  <a:pt x="253" y="1060"/>
                  <a:pt x="253" y="1060"/>
                </a:cubicBezTo>
                <a:cubicBezTo>
                  <a:pt x="238" y="1060"/>
                  <a:pt x="226" y="1072"/>
                  <a:pt x="226" y="1087"/>
                </a:cubicBezTo>
                <a:cubicBezTo>
                  <a:pt x="226" y="1414"/>
                  <a:pt x="226" y="1414"/>
                  <a:pt x="226" y="1414"/>
                </a:cubicBezTo>
                <a:cubicBezTo>
                  <a:pt x="226" y="1429"/>
                  <a:pt x="238" y="1441"/>
                  <a:pt x="253" y="1441"/>
                </a:cubicBezTo>
                <a:cubicBezTo>
                  <a:pt x="580" y="1441"/>
                  <a:pt x="580" y="1441"/>
                  <a:pt x="580" y="1441"/>
                </a:cubicBezTo>
                <a:cubicBezTo>
                  <a:pt x="595" y="1441"/>
                  <a:pt x="607" y="1429"/>
                  <a:pt x="607" y="1414"/>
                </a:cubicBezTo>
                <a:cubicBezTo>
                  <a:pt x="607" y="1087"/>
                  <a:pt x="607" y="1087"/>
                  <a:pt x="607" y="1087"/>
                </a:cubicBezTo>
                <a:cubicBezTo>
                  <a:pt x="607" y="1072"/>
                  <a:pt x="595" y="1060"/>
                  <a:pt x="580" y="1060"/>
                </a:cubicBezTo>
                <a:close/>
                <a:moveTo>
                  <a:pt x="553" y="1387"/>
                </a:moveTo>
                <a:cubicBezTo>
                  <a:pt x="280" y="1387"/>
                  <a:pt x="280" y="1387"/>
                  <a:pt x="280" y="1387"/>
                </a:cubicBezTo>
                <a:cubicBezTo>
                  <a:pt x="280" y="1114"/>
                  <a:pt x="280" y="1114"/>
                  <a:pt x="280" y="1114"/>
                </a:cubicBezTo>
                <a:cubicBezTo>
                  <a:pt x="553" y="1114"/>
                  <a:pt x="553" y="1114"/>
                  <a:pt x="553" y="1114"/>
                </a:cubicBezTo>
                <a:lnTo>
                  <a:pt x="553" y="1387"/>
                </a:lnTo>
                <a:close/>
                <a:moveTo>
                  <a:pt x="1103" y="1060"/>
                </a:moveTo>
                <a:cubicBezTo>
                  <a:pt x="776" y="1060"/>
                  <a:pt x="776" y="1060"/>
                  <a:pt x="776" y="1060"/>
                </a:cubicBezTo>
                <a:cubicBezTo>
                  <a:pt x="761" y="1060"/>
                  <a:pt x="749" y="1072"/>
                  <a:pt x="749" y="1087"/>
                </a:cubicBezTo>
                <a:cubicBezTo>
                  <a:pt x="749" y="1414"/>
                  <a:pt x="749" y="1414"/>
                  <a:pt x="749" y="1414"/>
                </a:cubicBezTo>
                <a:cubicBezTo>
                  <a:pt x="749" y="1429"/>
                  <a:pt x="761" y="1441"/>
                  <a:pt x="776" y="1441"/>
                </a:cubicBezTo>
                <a:cubicBezTo>
                  <a:pt x="1103" y="1441"/>
                  <a:pt x="1103" y="1441"/>
                  <a:pt x="1103" y="1441"/>
                </a:cubicBezTo>
                <a:cubicBezTo>
                  <a:pt x="1118" y="1441"/>
                  <a:pt x="1130" y="1429"/>
                  <a:pt x="1130" y="1414"/>
                </a:cubicBezTo>
                <a:cubicBezTo>
                  <a:pt x="1130" y="1087"/>
                  <a:pt x="1130" y="1087"/>
                  <a:pt x="1130" y="1087"/>
                </a:cubicBezTo>
                <a:cubicBezTo>
                  <a:pt x="1130" y="1072"/>
                  <a:pt x="1118" y="1060"/>
                  <a:pt x="1103" y="1060"/>
                </a:cubicBezTo>
                <a:close/>
                <a:moveTo>
                  <a:pt x="1076" y="1387"/>
                </a:moveTo>
                <a:cubicBezTo>
                  <a:pt x="803" y="1387"/>
                  <a:pt x="803" y="1387"/>
                  <a:pt x="803" y="1387"/>
                </a:cubicBezTo>
                <a:cubicBezTo>
                  <a:pt x="803" y="1114"/>
                  <a:pt x="803" y="1114"/>
                  <a:pt x="803" y="1114"/>
                </a:cubicBezTo>
                <a:cubicBezTo>
                  <a:pt x="1076" y="1114"/>
                  <a:pt x="1076" y="1114"/>
                  <a:pt x="1076" y="1114"/>
                </a:cubicBezTo>
                <a:lnTo>
                  <a:pt x="1076" y="1387"/>
                </a:lnTo>
                <a:close/>
                <a:moveTo>
                  <a:pt x="224" y="872"/>
                </a:moveTo>
                <a:cubicBezTo>
                  <a:pt x="2186" y="872"/>
                  <a:pt x="2186" y="872"/>
                  <a:pt x="2186" y="872"/>
                </a:cubicBezTo>
                <a:cubicBezTo>
                  <a:pt x="2201" y="872"/>
                  <a:pt x="2213" y="860"/>
                  <a:pt x="2213" y="845"/>
                </a:cubicBezTo>
                <a:cubicBezTo>
                  <a:pt x="2213" y="321"/>
                  <a:pt x="2213" y="321"/>
                  <a:pt x="2213" y="321"/>
                </a:cubicBezTo>
                <a:cubicBezTo>
                  <a:pt x="2213" y="306"/>
                  <a:pt x="2201" y="294"/>
                  <a:pt x="2186" y="294"/>
                </a:cubicBezTo>
                <a:cubicBezTo>
                  <a:pt x="224" y="294"/>
                  <a:pt x="224" y="294"/>
                  <a:pt x="224" y="294"/>
                </a:cubicBezTo>
                <a:cubicBezTo>
                  <a:pt x="209" y="294"/>
                  <a:pt x="197" y="306"/>
                  <a:pt x="197" y="321"/>
                </a:cubicBezTo>
                <a:cubicBezTo>
                  <a:pt x="197" y="845"/>
                  <a:pt x="197" y="845"/>
                  <a:pt x="197" y="845"/>
                </a:cubicBezTo>
                <a:cubicBezTo>
                  <a:pt x="197" y="860"/>
                  <a:pt x="209" y="872"/>
                  <a:pt x="224" y="872"/>
                </a:cubicBezTo>
                <a:close/>
                <a:moveTo>
                  <a:pt x="251" y="347"/>
                </a:moveTo>
                <a:cubicBezTo>
                  <a:pt x="2159" y="347"/>
                  <a:pt x="2159" y="347"/>
                  <a:pt x="2159" y="347"/>
                </a:cubicBezTo>
                <a:cubicBezTo>
                  <a:pt x="2159" y="818"/>
                  <a:pt x="2159" y="818"/>
                  <a:pt x="2159" y="818"/>
                </a:cubicBezTo>
                <a:cubicBezTo>
                  <a:pt x="251" y="818"/>
                  <a:pt x="251" y="818"/>
                  <a:pt x="251" y="818"/>
                </a:cubicBezTo>
                <a:lnTo>
                  <a:pt x="251" y="347"/>
                </a:lnTo>
                <a:close/>
                <a:moveTo>
                  <a:pt x="1626" y="1060"/>
                </a:moveTo>
                <a:cubicBezTo>
                  <a:pt x="1299" y="1060"/>
                  <a:pt x="1299" y="1060"/>
                  <a:pt x="1299" y="1060"/>
                </a:cubicBezTo>
                <a:cubicBezTo>
                  <a:pt x="1284" y="1060"/>
                  <a:pt x="1272" y="1072"/>
                  <a:pt x="1272" y="1087"/>
                </a:cubicBezTo>
                <a:cubicBezTo>
                  <a:pt x="1272" y="1414"/>
                  <a:pt x="1272" y="1414"/>
                  <a:pt x="1272" y="1414"/>
                </a:cubicBezTo>
                <a:cubicBezTo>
                  <a:pt x="1272" y="1429"/>
                  <a:pt x="1284" y="1441"/>
                  <a:pt x="1299" y="1441"/>
                </a:cubicBezTo>
                <a:cubicBezTo>
                  <a:pt x="1626" y="1441"/>
                  <a:pt x="1626" y="1441"/>
                  <a:pt x="1626" y="1441"/>
                </a:cubicBezTo>
                <a:cubicBezTo>
                  <a:pt x="1640" y="1441"/>
                  <a:pt x="1652" y="1429"/>
                  <a:pt x="1652" y="1414"/>
                </a:cubicBezTo>
                <a:cubicBezTo>
                  <a:pt x="1652" y="1087"/>
                  <a:pt x="1652" y="1087"/>
                  <a:pt x="1652" y="1087"/>
                </a:cubicBezTo>
                <a:cubicBezTo>
                  <a:pt x="1652" y="1072"/>
                  <a:pt x="1640" y="1060"/>
                  <a:pt x="1626" y="1060"/>
                </a:cubicBezTo>
                <a:close/>
                <a:moveTo>
                  <a:pt x="1599" y="1387"/>
                </a:moveTo>
                <a:cubicBezTo>
                  <a:pt x="1325" y="1387"/>
                  <a:pt x="1325" y="1387"/>
                  <a:pt x="1325" y="1387"/>
                </a:cubicBezTo>
                <a:cubicBezTo>
                  <a:pt x="1325" y="1114"/>
                  <a:pt x="1325" y="1114"/>
                  <a:pt x="1325" y="1114"/>
                </a:cubicBezTo>
                <a:cubicBezTo>
                  <a:pt x="1599" y="1114"/>
                  <a:pt x="1599" y="1114"/>
                  <a:pt x="1599" y="1114"/>
                </a:cubicBezTo>
                <a:lnTo>
                  <a:pt x="1599" y="1387"/>
                </a:lnTo>
                <a:close/>
                <a:moveTo>
                  <a:pt x="2148" y="1060"/>
                </a:moveTo>
                <a:cubicBezTo>
                  <a:pt x="1821" y="1060"/>
                  <a:pt x="1821" y="1060"/>
                  <a:pt x="1821" y="1060"/>
                </a:cubicBezTo>
                <a:cubicBezTo>
                  <a:pt x="1806" y="1060"/>
                  <a:pt x="1794" y="1072"/>
                  <a:pt x="1794" y="1087"/>
                </a:cubicBezTo>
                <a:cubicBezTo>
                  <a:pt x="1794" y="1414"/>
                  <a:pt x="1794" y="1414"/>
                  <a:pt x="1794" y="1414"/>
                </a:cubicBezTo>
                <a:cubicBezTo>
                  <a:pt x="1794" y="1429"/>
                  <a:pt x="1806" y="1441"/>
                  <a:pt x="1821" y="1441"/>
                </a:cubicBezTo>
                <a:cubicBezTo>
                  <a:pt x="2148" y="1441"/>
                  <a:pt x="2148" y="1441"/>
                  <a:pt x="2148" y="1441"/>
                </a:cubicBezTo>
                <a:cubicBezTo>
                  <a:pt x="2163" y="1441"/>
                  <a:pt x="2175" y="1429"/>
                  <a:pt x="2175" y="1414"/>
                </a:cubicBezTo>
                <a:cubicBezTo>
                  <a:pt x="2175" y="1087"/>
                  <a:pt x="2175" y="1087"/>
                  <a:pt x="2175" y="1087"/>
                </a:cubicBezTo>
                <a:cubicBezTo>
                  <a:pt x="2175" y="1072"/>
                  <a:pt x="2163" y="1060"/>
                  <a:pt x="2148" y="1060"/>
                </a:cubicBezTo>
                <a:close/>
                <a:moveTo>
                  <a:pt x="2121" y="1387"/>
                </a:moveTo>
                <a:cubicBezTo>
                  <a:pt x="1848" y="1387"/>
                  <a:pt x="1848" y="1387"/>
                  <a:pt x="1848" y="1387"/>
                </a:cubicBezTo>
                <a:cubicBezTo>
                  <a:pt x="1848" y="1114"/>
                  <a:pt x="1848" y="1114"/>
                  <a:pt x="1848" y="1114"/>
                </a:cubicBezTo>
                <a:cubicBezTo>
                  <a:pt x="2121" y="1114"/>
                  <a:pt x="2121" y="1114"/>
                  <a:pt x="2121" y="1114"/>
                </a:cubicBezTo>
                <a:lnTo>
                  <a:pt x="2121" y="1387"/>
                </a:lnTo>
                <a:close/>
                <a:moveTo>
                  <a:pt x="580" y="1547"/>
                </a:moveTo>
                <a:cubicBezTo>
                  <a:pt x="253" y="1547"/>
                  <a:pt x="253" y="1547"/>
                  <a:pt x="253" y="1547"/>
                </a:cubicBezTo>
                <a:cubicBezTo>
                  <a:pt x="238" y="1547"/>
                  <a:pt x="226" y="1559"/>
                  <a:pt x="226" y="1574"/>
                </a:cubicBezTo>
                <a:cubicBezTo>
                  <a:pt x="226" y="1901"/>
                  <a:pt x="226" y="1901"/>
                  <a:pt x="226" y="1901"/>
                </a:cubicBezTo>
                <a:cubicBezTo>
                  <a:pt x="226" y="1916"/>
                  <a:pt x="238" y="1928"/>
                  <a:pt x="253" y="1928"/>
                </a:cubicBezTo>
                <a:cubicBezTo>
                  <a:pt x="580" y="1928"/>
                  <a:pt x="580" y="1928"/>
                  <a:pt x="580" y="1928"/>
                </a:cubicBezTo>
                <a:cubicBezTo>
                  <a:pt x="595" y="1928"/>
                  <a:pt x="607" y="1916"/>
                  <a:pt x="607" y="1901"/>
                </a:cubicBezTo>
                <a:cubicBezTo>
                  <a:pt x="607" y="1574"/>
                  <a:pt x="607" y="1574"/>
                  <a:pt x="607" y="1574"/>
                </a:cubicBezTo>
                <a:cubicBezTo>
                  <a:pt x="607" y="1559"/>
                  <a:pt x="595" y="1547"/>
                  <a:pt x="580" y="1547"/>
                </a:cubicBezTo>
                <a:close/>
                <a:moveTo>
                  <a:pt x="553" y="1874"/>
                </a:moveTo>
                <a:cubicBezTo>
                  <a:pt x="280" y="1874"/>
                  <a:pt x="280" y="1874"/>
                  <a:pt x="280" y="1874"/>
                </a:cubicBezTo>
                <a:cubicBezTo>
                  <a:pt x="280" y="1601"/>
                  <a:pt x="280" y="1601"/>
                  <a:pt x="280" y="1601"/>
                </a:cubicBezTo>
                <a:cubicBezTo>
                  <a:pt x="553" y="1601"/>
                  <a:pt x="553" y="1601"/>
                  <a:pt x="553" y="1601"/>
                </a:cubicBezTo>
                <a:lnTo>
                  <a:pt x="553" y="1874"/>
                </a:lnTo>
                <a:close/>
                <a:moveTo>
                  <a:pt x="1103" y="1547"/>
                </a:moveTo>
                <a:cubicBezTo>
                  <a:pt x="776" y="1547"/>
                  <a:pt x="776" y="1547"/>
                  <a:pt x="776" y="1547"/>
                </a:cubicBezTo>
                <a:cubicBezTo>
                  <a:pt x="761" y="1547"/>
                  <a:pt x="749" y="1559"/>
                  <a:pt x="749" y="1574"/>
                </a:cubicBezTo>
                <a:cubicBezTo>
                  <a:pt x="749" y="1901"/>
                  <a:pt x="749" y="1901"/>
                  <a:pt x="749" y="1901"/>
                </a:cubicBezTo>
                <a:cubicBezTo>
                  <a:pt x="749" y="1916"/>
                  <a:pt x="761" y="1928"/>
                  <a:pt x="776" y="1928"/>
                </a:cubicBezTo>
                <a:cubicBezTo>
                  <a:pt x="1103" y="1928"/>
                  <a:pt x="1103" y="1928"/>
                  <a:pt x="1103" y="1928"/>
                </a:cubicBezTo>
                <a:cubicBezTo>
                  <a:pt x="1118" y="1928"/>
                  <a:pt x="1130" y="1916"/>
                  <a:pt x="1130" y="1901"/>
                </a:cubicBezTo>
                <a:cubicBezTo>
                  <a:pt x="1130" y="1574"/>
                  <a:pt x="1130" y="1574"/>
                  <a:pt x="1130" y="1574"/>
                </a:cubicBezTo>
                <a:cubicBezTo>
                  <a:pt x="1130" y="1559"/>
                  <a:pt x="1118" y="1547"/>
                  <a:pt x="1103" y="1547"/>
                </a:cubicBezTo>
                <a:close/>
                <a:moveTo>
                  <a:pt x="1076" y="1874"/>
                </a:moveTo>
                <a:cubicBezTo>
                  <a:pt x="803" y="1874"/>
                  <a:pt x="803" y="1874"/>
                  <a:pt x="803" y="1874"/>
                </a:cubicBezTo>
                <a:cubicBezTo>
                  <a:pt x="803" y="1601"/>
                  <a:pt x="803" y="1601"/>
                  <a:pt x="803" y="1601"/>
                </a:cubicBezTo>
                <a:cubicBezTo>
                  <a:pt x="1076" y="1601"/>
                  <a:pt x="1076" y="1601"/>
                  <a:pt x="1076" y="1601"/>
                </a:cubicBezTo>
                <a:lnTo>
                  <a:pt x="1076" y="1874"/>
                </a:lnTo>
                <a:close/>
                <a:moveTo>
                  <a:pt x="1626" y="1547"/>
                </a:moveTo>
                <a:cubicBezTo>
                  <a:pt x="1299" y="1547"/>
                  <a:pt x="1299" y="1547"/>
                  <a:pt x="1299" y="1547"/>
                </a:cubicBezTo>
                <a:cubicBezTo>
                  <a:pt x="1284" y="1547"/>
                  <a:pt x="1272" y="1559"/>
                  <a:pt x="1272" y="1574"/>
                </a:cubicBezTo>
                <a:cubicBezTo>
                  <a:pt x="1272" y="1901"/>
                  <a:pt x="1272" y="1901"/>
                  <a:pt x="1272" y="1901"/>
                </a:cubicBezTo>
                <a:cubicBezTo>
                  <a:pt x="1272" y="1916"/>
                  <a:pt x="1284" y="1928"/>
                  <a:pt x="1299" y="1928"/>
                </a:cubicBezTo>
                <a:cubicBezTo>
                  <a:pt x="1626" y="1928"/>
                  <a:pt x="1626" y="1928"/>
                  <a:pt x="1626" y="1928"/>
                </a:cubicBezTo>
                <a:cubicBezTo>
                  <a:pt x="1640" y="1928"/>
                  <a:pt x="1652" y="1916"/>
                  <a:pt x="1652" y="1901"/>
                </a:cubicBezTo>
                <a:cubicBezTo>
                  <a:pt x="1652" y="1574"/>
                  <a:pt x="1652" y="1574"/>
                  <a:pt x="1652" y="1574"/>
                </a:cubicBezTo>
                <a:cubicBezTo>
                  <a:pt x="1652" y="1559"/>
                  <a:pt x="1640" y="1547"/>
                  <a:pt x="1626" y="1547"/>
                </a:cubicBezTo>
                <a:close/>
                <a:moveTo>
                  <a:pt x="1599" y="1874"/>
                </a:moveTo>
                <a:cubicBezTo>
                  <a:pt x="1325" y="1874"/>
                  <a:pt x="1325" y="1874"/>
                  <a:pt x="1325" y="1874"/>
                </a:cubicBezTo>
                <a:cubicBezTo>
                  <a:pt x="1325" y="1601"/>
                  <a:pt x="1325" y="1601"/>
                  <a:pt x="1325" y="1601"/>
                </a:cubicBezTo>
                <a:cubicBezTo>
                  <a:pt x="1599" y="1601"/>
                  <a:pt x="1599" y="1601"/>
                  <a:pt x="1599" y="1601"/>
                </a:cubicBezTo>
                <a:lnTo>
                  <a:pt x="1599" y="1874"/>
                </a:lnTo>
                <a:close/>
                <a:moveTo>
                  <a:pt x="2148" y="1547"/>
                </a:moveTo>
                <a:cubicBezTo>
                  <a:pt x="1821" y="1547"/>
                  <a:pt x="1821" y="1547"/>
                  <a:pt x="1821" y="1547"/>
                </a:cubicBezTo>
                <a:cubicBezTo>
                  <a:pt x="1806" y="1547"/>
                  <a:pt x="1794" y="1559"/>
                  <a:pt x="1794" y="1574"/>
                </a:cubicBezTo>
                <a:cubicBezTo>
                  <a:pt x="1794" y="1901"/>
                  <a:pt x="1794" y="1901"/>
                  <a:pt x="1794" y="1901"/>
                </a:cubicBezTo>
                <a:cubicBezTo>
                  <a:pt x="1794" y="1916"/>
                  <a:pt x="1806" y="1928"/>
                  <a:pt x="1821" y="1928"/>
                </a:cubicBezTo>
                <a:cubicBezTo>
                  <a:pt x="2148" y="1928"/>
                  <a:pt x="2148" y="1928"/>
                  <a:pt x="2148" y="1928"/>
                </a:cubicBezTo>
                <a:cubicBezTo>
                  <a:pt x="2163" y="1928"/>
                  <a:pt x="2175" y="1916"/>
                  <a:pt x="2175" y="1901"/>
                </a:cubicBezTo>
                <a:cubicBezTo>
                  <a:pt x="2175" y="1574"/>
                  <a:pt x="2175" y="1574"/>
                  <a:pt x="2175" y="1574"/>
                </a:cubicBezTo>
                <a:cubicBezTo>
                  <a:pt x="2175" y="1559"/>
                  <a:pt x="2163" y="1547"/>
                  <a:pt x="2148" y="1547"/>
                </a:cubicBezTo>
                <a:close/>
                <a:moveTo>
                  <a:pt x="2121" y="1874"/>
                </a:moveTo>
                <a:cubicBezTo>
                  <a:pt x="1848" y="1874"/>
                  <a:pt x="1848" y="1874"/>
                  <a:pt x="1848" y="1874"/>
                </a:cubicBezTo>
                <a:cubicBezTo>
                  <a:pt x="1848" y="1601"/>
                  <a:pt x="1848" y="1601"/>
                  <a:pt x="1848" y="1601"/>
                </a:cubicBezTo>
                <a:cubicBezTo>
                  <a:pt x="2121" y="1601"/>
                  <a:pt x="2121" y="1601"/>
                  <a:pt x="2121" y="1601"/>
                </a:cubicBezTo>
                <a:lnTo>
                  <a:pt x="2121" y="1874"/>
                </a:lnTo>
                <a:close/>
                <a:moveTo>
                  <a:pt x="580" y="2033"/>
                </a:moveTo>
                <a:cubicBezTo>
                  <a:pt x="253" y="2033"/>
                  <a:pt x="253" y="2033"/>
                  <a:pt x="253" y="2033"/>
                </a:cubicBezTo>
                <a:cubicBezTo>
                  <a:pt x="238" y="2033"/>
                  <a:pt x="226" y="2045"/>
                  <a:pt x="226" y="2060"/>
                </a:cubicBezTo>
                <a:cubicBezTo>
                  <a:pt x="226" y="2387"/>
                  <a:pt x="226" y="2387"/>
                  <a:pt x="226" y="2387"/>
                </a:cubicBezTo>
                <a:cubicBezTo>
                  <a:pt x="226" y="2402"/>
                  <a:pt x="238" y="2414"/>
                  <a:pt x="253" y="2414"/>
                </a:cubicBezTo>
                <a:cubicBezTo>
                  <a:pt x="580" y="2414"/>
                  <a:pt x="580" y="2414"/>
                  <a:pt x="580" y="2414"/>
                </a:cubicBezTo>
                <a:cubicBezTo>
                  <a:pt x="595" y="2414"/>
                  <a:pt x="607" y="2402"/>
                  <a:pt x="607" y="2387"/>
                </a:cubicBezTo>
                <a:cubicBezTo>
                  <a:pt x="607" y="2060"/>
                  <a:pt x="607" y="2060"/>
                  <a:pt x="607" y="2060"/>
                </a:cubicBezTo>
                <a:cubicBezTo>
                  <a:pt x="607" y="2045"/>
                  <a:pt x="595" y="2033"/>
                  <a:pt x="580" y="2033"/>
                </a:cubicBezTo>
                <a:close/>
                <a:moveTo>
                  <a:pt x="553" y="2360"/>
                </a:moveTo>
                <a:cubicBezTo>
                  <a:pt x="280" y="2360"/>
                  <a:pt x="280" y="2360"/>
                  <a:pt x="280" y="2360"/>
                </a:cubicBezTo>
                <a:cubicBezTo>
                  <a:pt x="280" y="2087"/>
                  <a:pt x="280" y="2087"/>
                  <a:pt x="280" y="2087"/>
                </a:cubicBezTo>
                <a:cubicBezTo>
                  <a:pt x="553" y="2087"/>
                  <a:pt x="553" y="2087"/>
                  <a:pt x="553" y="2087"/>
                </a:cubicBezTo>
                <a:lnTo>
                  <a:pt x="553" y="2360"/>
                </a:lnTo>
                <a:close/>
                <a:moveTo>
                  <a:pt x="1103" y="2033"/>
                </a:moveTo>
                <a:cubicBezTo>
                  <a:pt x="776" y="2033"/>
                  <a:pt x="776" y="2033"/>
                  <a:pt x="776" y="2033"/>
                </a:cubicBezTo>
                <a:cubicBezTo>
                  <a:pt x="761" y="2033"/>
                  <a:pt x="749" y="2045"/>
                  <a:pt x="749" y="2060"/>
                </a:cubicBezTo>
                <a:cubicBezTo>
                  <a:pt x="749" y="2387"/>
                  <a:pt x="749" y="2387"/>
                  <a:pt x="749" y="2387"/>
                </a:cubicBezTo>
                <a:cubicBezTo>
                  <a:pt x="749" y="2402"/>
                  <a:pt x="761" y="2414"/>
                  <a:pt x="776" y="2414"/>
                </a:cubicBezTo>
                <a:cubicBezTo>
                  <a:pt x="1103" y="2414"/>
                  <a:pt x="1103" y="2414"/>
                  <a:pt x="1103" y="2414"/>
                </a:cubicBezTo>
                <a:cubicBezTo>
                  <a:pt x="1118" y="2414"/>
                  <a:pt x="1130" y="2402"/>
                  <a:pt x="1130" y="2387"/>
                </a:cubicBezTo>
                <a:cubicBezTo>
                  <a:pt x="1130" y="2060"/>
                  <a:pt x="1130" y="2060"/>
                  <a:pt x="1130" y="2060"/>
                </a:cubicBezTo>
                <a:cubicBezTo>
                  <a:pt x="1130" y="2045"/>
                  <a:pt x="1118" y="2033"/>
                  <a:pt x="1103" y="2033"/>
                </a:cubicBezTo>
                <a:close/>
                <a:moveTo>
                  <a:pt x="1076" y="2360"/>
                </a:moveTo>
                <a:cubicBezTo>
                  <a:pt x="803" y="2360"/>
                  <a:pt x="803" y="2360"/>
                  <a:pt x="803" y="2360"/>
                </a:cubicBezTo>
                <a:cubicBezTo>
                  <a:pt x="803" y="2087"/>
                  <a:pt x="803" y="2087"/>
                  <a:pt x="803" y="2087"/>
                </a:cubicBezTo>
                <a:cubicBezTo>
                  <a:pt x="1076" y="2087"/>
                  <a:pt x="1076" y="2087"/>
                  <a:pt x="1076" y="2087"/>
                </a:cubicBezTo>
                <a:lnTo>
                  <a:pt x="1076" y="2360"/>
                </a:lnTo>
                <a:close/>
                <a:moveTo>
                  <a:pt x="1626" y="2033"/>
                </a:moveTo>
                <a:cubicBezTo>
                  <a:pt x="1299" y="2033"/>
                  <a:pt x="1299" y="2033"/>
                  <a:pt x="1299" y="2033"/>
                </a:cubicBezTo>
                <a:cubicBezTo>
                  <a:pt x="1284" y="2033"/>
                  <a:pt x="1272" y="2045"/>
                  <a:pt x="1272" y="2060"/>
                </a:cubicBezTo>
                <a:cubicBezTo>
                  <a:pt x="1272" y="2387"/>
                  <a:pt x="1272" y="2387"/>
                  <a:pt x="1272" y="2387"/>
                </a:cubicBezTo>
                <a:cubicBezTo>
                  <a:pt x="1272" y="2402"/>
                  <a:pt x="1284" y="2414"/>
                  <a:pt x="1299" y="2414"/>
                </a:cubicBezTo>
                <a:cubicBezTo>
                  <a:pt x="1626" y="2414"/>
                  <a:pt x="1626" y="2414"/>
                  <a:pt x="1626" y="2414"/>
                </a:cubicBezTo>
                <a:cubicBezTo>
                  <a:pt x="1640" y="2414"/>
                  <a:pt x="1652" y="2402"/>
                  <a:pt x="1652" y="2387"/>
                </a:cubicBezTo>
                <a:cubicBezTo>
                  <a:pt x="1652" y="2060"/>
                  <a:pt x="1652" y="2060"/>
                  <a:pt x="1652" y="2060"/>
                </a:cubicBezTo>
                <a:cubicBezTo>
                  <a:pt x="1652" y="2045"/>
                  <a:pt x="1640" y="2033"/>
                  <a:pt x="1626" y="2033"/>
                </a:cubicBezTo>
                <a:close/>
                <a:moveTo>
                  <a:pt x="1599" y="2360"/>
                </a:moveTo>
                <a:cubicBezTo>
                  <a:pt x="1325" y="2360"/>
                  <a:pt x="1325" y="2360"/>
                  <a:pt x="1325" y="2360"/>
                </a:cubicBezTo>
                <a:cubicBezTo>
                  <a:pt x="1325" y="2087"/>
                  <a:pt x="1325" y="2087"/>
                  <a:pt x="1325" y="2087"/>
                </a:cubicBezTo>
                <a:cubicBezTo>
                  <a:pt x="1599" y="2087"/>
                  <a:pt x="1599" y="2087"/>
                  <a:pt x="1599" y="2087"/>
                </a:cubicBezTo>
                <a:lnTo>
                  <a:pt x="1599" y="2360"/>
                </a:lnTo>
                <a:close/>
                <a:moveTo>
                  <a:pt x="2148" y="2033"/>
                </a:moveTo>
                <a:cubicBezTo>
                  <a:pt x="1821" y="2033"/>
                  <a:pt x="1821" y="2033"/>
                  <a:pt x="1821" y="2033"/>
                </a:cubicBezTo>
                <a:cubicBezTo>
                  <a:pt x="1806" y="2033"/>
                  <a:pt x="1794" y="2045"/>
                  <a:pt x="1794" y="2060"/>
                </a:cubicBezTo>
                <a:cubicBezTo>
                  <a:pt x="1794" y="2387"/>
                  <a:pt x="1794" y="2387"/>
                  <a:pt x="1794" y="2387"/>
                </a:cubicBezTo>
                <a:cubicBezTo>
                  <a:pt x="1794" y="2402"/>
                  <a:pt x="1806" y="2414"/>
                  <a:pt x="1821" y="2414"/>
                </a:cubicBezTo>
                <a:cubicBezTo>
                  <a:pt x="2148" y="2414"/>
                  <a:pt x="2148" y="2414"/>
                  <a:pt x="2148" y="2414"/>
                </a:cubicBezTo>
                <a:cubicBezTo>
                  <a:pt x="2163" y="2414"/>
                  <a:pt x="2175" y="2402"/>
                  <a:pt x="2175" y="2387"/>
                </a:cubicBezTo>
                <a:cubicBezTo>
                  <a:pt x="2175" y="2060"/>
                  <a:pt x="2175" y="2060"/>
                  <a:pt x="2175" y="2060"/>
                </a:cubicBezTo>
                <a:cubicBezTo>
                  <a:pt x="2175" y="2045"/>
                  <a:pt x="2163" y="2033"/>
                  <a:pt x="2148" y="2033"/>
                </a:cubicBezTo>
                <a:close/>
                <a:moveTo>
                  <a:pt x="2121" y="2360"/>
                </a:moveTo>
                <a:cubicBezTo>
                  <a:pt x="1848" y="2360"/>
                  <a:pt x="1848" y="2360"/>
                  <a:pt x="1848" y="2360"/>
                </a:cubicBezTo>
                <a:cubicBezTo>
                  <a:pt x="1848" y="2087"/>
                  <a:pt x="1848" y="2087"/>
                  <a:pt x="1848" y="2087"/>
                </a:cubicBezTo>
                <a:cubicBezTo>
                  <a:pt x="2121" y="2087"/>
                  <a:pt x="2121" y="2087"/>
                  <a:pt x="2121" y="2087"/>
                </a:cubicBezTo>
                <a:lnTo>
                  <a:pt x="2121" y="2360"/>
                </a:lnTo>
                <a:close/>
                <a:moveTo>
                  <a:pt x="520" y="402"/>
                </a:moveTo>
                <a:cubicBezTo>
                  <a:pt x="356" y="402"/>
                  <a:pt x="356" y="402"/>
                  <a:pt x="356" y="402"/>
                </a:cubicBezTo>
                <a:cubicBezTo>
                  <a:pt x="341" y="402"/>
                  <a:pt x="329" y="414"/>
                  <a:pt x="329" y="429"/>
                </a:cubicBezTo>
                <a:cubicBezTo>
                  <a:pt x="329" y="747"/>
                  <a:pt x="329" y="747"/>
                  <a:pt x="329" y="747"/>
                </a:cubicBezTo>
                <a:cubicBezTo>
                  <a:pt x="329" y="762"/>
                  <a:pt x="341" y="774"/>
                  <a:pt x="356" y="774"/>
                </a:cubicBezTo>
                <a:cubicBezTo>
                  <a:pt x="520" y="774"/>
                  <a:pt x="520" y="774"/>
                  <a:pt x="520" y="774"/>
                </a:cubicBezTo>
                <a:cubicBezTo>
                  <a:pt x="535" y="774"/>
                  <a:pt x="547" y="762"/>
                  <a:pt x="547" y="747"/>
                </a:cubicBezTo>
                <a:cubicBezTo>
                  <a:pt x="547" y="429"/>
                  <a:pt x="547" y="429"/>
                  <a:pt x="547" y="429"/>
                </a:cubicBezTo>
                <a:cubicBezTo>
                  <a:pt x="547" y="414"/>
                  <a:pt x="535" y="402"/>
                  <a:pt x="520" y="402"/>
                </a:cubicBezTo>
                <a:close/>
                <a:moveTo>
                  <a:pt x="493" y="720"/>
                </a:moveTo>
                <a:cubicBezTo>
                  <a:pt x="383" y="720"/>
                  <a:pt x="383" y="720"/>
                  <a:pt x="383" y="720"/>
                </a:cubicBezTo>
                <a:cubicBezTo>
                  <a:pt x="383" y="456"/>
                  <a:pt x="383" y="456"/>
                  <a:pt x="383" y="456"/>
                </a:cubicBezTo>
                <a:cubicBezTo>
                  <a:pt x="493" y="456"/>
                  <a:pt x="493" y="456"/>
                  <a:pt x="493" y="456"/>
                </a:cubicBezTo>
                <a:lnTo>
                  <a:pt x="493" y="720"/>
                </a:lnTo>
                <a:close/>
                <a:moveTo>
                  <a:pt x="827" y="402"/>
                </a:moveTo>
                <a:cubicBezTo>
                  <a:pt x="663" y="402"/>
                  <a:pt x="663" y="402"/>
                  <a:pt x="663" y="402"/>
                </a:cubicBezTo>
                <a:cubicBezTo>
                  <a:pt x="648" y="402"/>
                  <a:pt x="636" y="414"/>
                  <a:pt x="636" y="429"/>
                </a:cubicBezTo>
                <a:cubicBezTo>
                  <a:pt x="636" y="747"/>
                  <a:pt x="636" y="747"/>
                  <a:pt x="636" y="747"/>
                </a:cubicBezTo>
                <a:cubicBezTo>
                  <a:pt x="636" y="762"/>
                  <a:pt x="648" y="774"/>
                  <a:pt x="663" y="774"/>
                </a:cubicBezTo>
                <a:cubicBezTo>
                  <a:pt x="827" y="774"/>
                  <a:pt x="827" y="774"/>
                  <a:pt x="827" y="774"/>
                </a:cubicBezTo>
                <a:cubicBezTo>
                  <a:pt x="842" y="774"/>
                  <a:pt x="854" y="762"/>
                  <a:pt x="854" y="747"/>
                </a:cubicBezTo>
                <a:cubicBezTo>
                  <a:pt x="854" y="429"/>
                  <a:pt x="854" y="429"/>
                  <a:pt x="854" y="429"/>
                </a:cubicBezTo>
                <a:cubicBezTo>
                  <a:pt x="854" y="414"/>
                  <a:pt x="842" y="402"/>
                  <a:pt x="827" y="402"/>
                </a:cubicBezTo>
                <a:close/>
                <a:moveTo>
                  <a:pt x="800" y="720"/>
                </a:moveTo>
                <a:cubicBezTo>
                  <a:pt x="690" y="720"/>
                  <a:pt x="690" y="720"/>
                  <a:pt x="690" y="720"/>
                </a:cubicBezTo>
                <a:cubicBezTo>
                  <a:pt x="690" y="456"/>
                  <a:pt x="690" y="456"/>
                  <a:pt x="690" y="456"/>
                </a:cubicBezTo>
                <a:cubicBezTo>
                  <a:pt x="800" y="456"/>
                  <a:pt x="800" y="456"/>
                  <a:pt x="800" y="456"/>
                </a:cubicBezTo>
                <a:lnTo>
                  <a:pt x="800" y="720"/>
                </a:lnTo>
                <a:close/>
                <a:moveTo>
                  <a:pt x="1134" y="402"/>
                </a:moveTo>
                <a:cubicBezTo>
                  <a:pt x="970" y="402"/>
                  <a:pt x="970" y="402"/>
                  <a:pt x="970" y="402"/>
                </a:cubicBezTo>
                <a:cubicBezTo>
                  <a:pt x="955" y="402"/>
                  <a:pt x="943" y="414"/>
                  <a:pt x="943" y="429"/>
                </a:cubicBezTo>
                <a:cubicBezTo>
                  <a:pt x="943" y="747"/>
                  <a:pt x="943" y="747"/>
                  <a:pt x="943" y="747"/>
                </a:cubicBezTo>
                <a:cubicBezTo>
                  <a:pt x="943" y="762"/>
                  <a:pt x="955" y="774"/>
                  <a:pt x="970" y="774"/>
                </a:cubicBezTo>
                <a:cubicBezTo>
                  <a:pt x="1134" y="774"/>
                  <a:pt x="1134" y="774"/>
                  <a:pt x="1134" y="774"/>
                </a:cubicBezTo>
                <a:cubicBezTo>
                  <a:pt x="1149" y="774"/>
                  <a:pt x="1161" y="762"/>
                  <a:pt x="1161" y="747"/>
                </a:cubicBezTo>
                <a:cubicBezTo>
                  <a:pt x="1161" y="429"/>
                  <a:pt x="1161" y="429"/>
                  <a:pt x="1161" y="429"/>
                </a:cubicBezTo>
                <a:cubicBezTo>
                  <a:pt x="1161" y="414"/>
                  <a:pt x="1149" y="402"/>
                  <a:pt x="1134" y="402"/>
                </a:cubicBezTo>
                <a:close/>
                <a:moveTo>
                  <a:pt x="1107" y="720"/>
                </a:moveTo>
                <a:cubicBezTo>
                  <a:pt x="997" y="720"/>
                  <a:pt x="997" y="720"/>
                  <a:pt x="997" y="720"/>
                </a:cubicBezTo>
                <a:cubicBezTo>
                  <a:pt x="997" y="456"/>
                  <a:pt x="997" y="456"/>
                  <a:pt x="997" y="456"/>
                </a:cubicBezTo>
                <a:cubicBezTo>
                  <a:pt x="1107" y="456"/>
                  <a:pt x="1107" y="456"/>
                  <a:pt x="1107" y="456"/>
                </a:cubicBezTo>
                <a:lnTo>
                  <a:pt x="1107" y="720"/>
                </a:lnTo>
                <a:close/>
                <a:moveTo>
                  <a:pt x="1441" y="402"/>
                </a:moveTo>
                <a:cubicBezTo>
                  <a:pt x="1276" y="402"/>
                  <a:pt x="1276" y="402"/>
                  <a:pt x="1276" y="402"/>
                </a:cubicBezTo>
                <a:cubicBezTo>
                  <a:pt x="1262" y="402"/>
                  <a:pt x="1250" y="414"/>
                  <a:pt x="1250" y="429"/>
                </a:cubicBezTo>
                <a:cubicBezTo>
                  <a:pt x="1250" y="747"/>
                  <a:pt x="1250" y="747"/>
                  <a:pt x="1250" y="747"/>
                </a:cubicBezTo>
                <a:cubicBezTo>
                  <a:pt x="1250" y="762"/>
                  <a:pt x="1262" y="774"/>
                  <a:pt x="1276" y="774"/>
                </a:cubicBezTo>
                <a:cubicBezTo>
                  <a:pt x="1441" y="774"/>
                  <a:pt x="1441" y="774"/>
                  <a:pt x="1441" y="774"/>
                </a:cubicBezTo>
                <a:cubicBezTo>
                  <a:pt x="1456" y="774"/>
                  <a:pt x="1468" y="762"/>
                  <a:pt x="1468" y="747"/>
                </a:cubicBezTo>
                <a:cubicBezTo>
                  <a:pt x="1468" y="429"/>
                  <a:pt x="1468" y="429"/>
                  <a:pt x="1468" y="429"/>
                </a:cubicBezTo>
                <a:cubicBezTo>
                  <a:pt x="1468" y="414"/>
                  <a:pt x="1456" y="402"/>
                  <a:pt x="1441" y="402"/>
                </a:cubicBezTo>
                <a:close/>
                <a:moveTo>
                  <a:pt x="1414" y="720"/>
                </a:moveTo>
                <a:cubicBezTo>
                  <a:pt x="1303" y="720"/>
                  <a:pt x="1303" y="720"/>
                  <a:pt x="1303" y="720"/>
                </a:cubicBezTo>
                <a:cubicBezTo>
                  <a:pt x="1303" y="456"/>
                  <a:pt x="1303" y="456"/>
                  <a:pt x="1303" y="456"/>
                </a:cubicBezTo>
                <a:cubicBezTo>
                  <a:pt x="1414" y="456"/>
                  <a:pt x="1414" y="456"/>
                  <a:pt x="1414" y="456"/>
                </a:cubicBezTo>
                <a:lnTo>
                  <a:pt x="1414" y="720"/>
                </a:lnTo>
                <a:close/>
                <a:moveTo>
                  <a:pt x="1775" y="429"/>
                </a:moveTo>
                <a:cubicBezTo>
                  <a:pt x="1775" y="747"/>
                  <a:pt x="1775" y="747"/>
                  <a:pt x="1775" y="747"/>
                </a:cubicBezTo>
                <a:cubicBezTo>
                  <a:pt x="1775" y="762"/>
                  <a:pt x="1762" y="774"/>
                  <a:pt x="1748" y="774"/>
                </a:cubicBezTo>
                <a:cubicBezTo>
                  <a:pt x="1733" y="774"/>
                  <a:pt x="1721" y="762"/>
                  <a:pt x="1721" y="747"/>
                </a:cubicBezTo>
                <a:cubicBezTo>
                  <a:pt x="1721" y="497"/>
                  <a:pt x="1721" y="497"/>
                  <a:pt x="1721" y="497"/>
                </a:cubicBezTo>
                <a:cubicBezTo>
                  <a:pt x="1603" y="623"/>
                  <a:pt x="1603" y="623"/>
                  <a:pt x="1603" y="623"/>
                </a:cubicBezTo>
                <a:cubicBezTo>
                  <a:pt x="1593" y="634"/>
                  <a:pt x="1576" y="634"/>
                  <a:pt x="1565" y="624"/>
                </a:cubicBezTo>
                <a:cubicBezTo>
                  <a:pt x="1554" y="614"/>
                  <a:pt x="1553" y="597"/>
                  <a:pt x="1564" y="586"/>
                </a:cubicBezTo>
                <a:cubicBezTo>
                  <a:pt x="1728" y="411"/>
                  <a:pt x="1728" y="411"/>
                  <a:pt x="1728" y="411"/>
                </a:cubicBezTo>
                <a:cubicBezTo>
                  <a:pt x="1736" y="403"/>
                  <a:pt x="1747" y="400"/>
                  <a:pt x="1758" y="404"/>
                </a:cubicBezTo>
                <a:cubicBezTo>
                  <a:pt x="1768" y="408"/>
                  <a:pt x="1775" y="418"/>
                  <a:pt x="1775" y="429"/>
                </a:cubicBezTo>
                <a:close/>
                <a:moveTo>
                  <a:pt x="2081" y="429"/>
                </a:moveTo>
                <a:cubicBezTo>
                  <a:pt x="2081" y="747"/>
                  <a:pt x="2081" y="747"/>
                  <a:pt x="2081" y="747"/>
                </a:cubicBezTo>
                <a:cubicBezTo>
                  <a:pt x="2081" y="762"/>
                  <a:pt x="2069" y="774"/>
                  <a:pt x="2054" y="774"/>
                </a:cubicBezTo>
                <a:cubicBezTo>
                  <a:pt x="2040" y="774"/>
                  <a:pt x="2027" y="762"/>
                  <a:pt x="2027" y="747"/>
                </a:cubicBezTo>
                <a:cubicBezTo>
                  <a:pt x="2027" y="497"/>
                  <a:pt x="2027" y="497"/>
                  <a:pt x="2027" y="497"/>
                </a:cubicBezTo>
                <a:cubicBezTo>
                  <a:pt x="1910" y="623"/>
                  <a:pt x="1910" y="623"/>
                  <a:pt x="1910" y="623"/>
                </a:cubicBezTo>
                <a:cubicBezTo>
                  <a:pt x="1900" y="634"/>
                  <a:pt x="1882" y="634"/>
                  <a:pt x="1872" y="624"/>
                </a:cubicBezTo>
                <a:cubicBezTo>
                  <a:pt x="1861" y="614"/>
                  <a:pt x="1860" y="597"/>
                  <a:pt x="1870" y="586"/>
                </a:cubicBezTo>
                <a:cubicBezTo>
                  <a:pt x="2035" y="411"/>
                  <a:pt x="2035" y="411"/>
                  <a:pt x="2035" y="411"/>
                </a:cubicBezTo>
                <a:cubicBezTo>
                  <a:pt x="2042" y="403"/>
                  <a:pt x="2054" y="400"/>
                  <a:pt x="2064" y="404"/>
                </a:cubicBezTo>
                <a:cubicBezTo>
                  <a:pt x="2075" y="408"/>
                  <a:pt x="2081" y="418"/>
                  <a:pt x="2081" y="42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71" name="Google Shape;271;p13"/>
          <p:cNvSpPr/>
          <p:nvPr/>
        </p:nvSpPr>
        <p:spPr>
          <a:xfrm>
            <a:off x="3482688" y="5258955"/>
            <a:ext cx="1232405" cy="1189369"/>
          </a:xfrm>
          <a:custGeom>
            <a:pathLst>
              <a:path extrusionOk="0" h="2539" w="2627">
                <a:moveTo>
                  <a:pt x="2626" y="670"/>
                </a:moveTo>
                <a:cubicBezTo>
                  <a:pt x="2626" y="670"/>
                  <a:pt x="2626" y="670"/>
                  <a:pt x="2626" y="670"/>
                </a:cubicBezTo>
                <a:cubicBezTo>
                  <a:pt x="2625" y="667"/>
                  <a:pt x="2624" y="665"/>
                  <a:pt x="2623" y="662"/>
                </a:cubicBezTo>
                <a:cubicBezTo>
                  <a:pt x="2623" y="662"/>
                  <a:pt x="2623" y="661"/>
                  <a:pt x="2622" y="661"/>
                </a:cubicBezTo>
                <a:cubicBezTo>
                  <a:pt x="2621" y="658"/>
                  <a:pt x="2619" y="656"/>
                  <a:pt x="2617" y="654"/>
                </a:cubicBezTo>
                <a:cubicBezTo>
                  <a:pt x="1957" y="9"/>
                  <a:pt x="1957" y="9"/>
                  <a:pt x="1957" y="9"/>
                </a:cubicBezTo>
                <a:cubicBezTo>
                  <a:pt x="1955" y="7"/>
                  <a:pt x="1953" y="5"/>
                  <a:pt x="1951" y="4"/>
                </a:cubicBezTo>
                <a:cubicBezTo>
                  <a:pt x="1950" y="3"/>
                  <a:pt x="1949" y="3"/>
                  <a:pt x="1949" y="3"/>
                </a:cubicBezTo>
                <a:cubicBezTo>
                  <a:pt x="1946" y="2"/>
                  <a:pt x="1944" y="1"/>
                  <a:pt x="1941" y="0"/>
                </a:cubicBezTo>
                <a:cubicBezTo>
                  <a:pt x="1941" y="0"/>
                  <a:pt x="1941" y="0"/>
                  <a:pt x="1941" y="0"/>
                </a:cubicBezTo>
                <a:cubicBezTo>
                  <a:pt x="1939" y="0"/>
                  <a:pt x="1937" y="0"/>
                  <a:pt x="1935" y="0"/>
                </a:cubicBezTo>
                <a:cubicBezTo>
                  <a:pt x="800" y="0"/>
                  <a:pt x="800" y="0"/>
                  <a:pt x="800" y="0"/>
                </a:cubicBezTo>
                <a:cubicBezTo>
                  <a:pt x="748" y="0"/>
                  <a:pt x="706" y="41"/>
                  <a:pt x="706" y="92"/>
                </a:cubicBezTo>
                <a:cubicBezTo>
                  <a:pt x="706" y="522"/>
                  <a:pt x="706" y="522"/>
                  <a:pt x="706" y="522"/>
                </a:cubicBezTo>
                <a:cubicBezTo>
                  <a:pt x="706" y="540"/>
                  <a:pt x="720" y="554"/>
                  <a:pt x="738" y="554"/>
                </a:cubicBezTo>
                <a:cubicBezTo>
                  <a:pt x="756" y="554"/>
                  <a:pt x="770" y="540"/>
                  <a:pt x="770" y="522"/>
                </a:cubicBezTo>
                <a:cubicBezTo>
                  <a:pt x="770" y="92"/>
                  <a:pt x="770" y="92"/>
                  <a:pt x="770" y="92"/>
                </a:cubicBezTo>
                <a:cubicBezTo>
                  <a:pt x="770" y="76"/>
                  <a:pt x="784" y="64"/>
                  <a:pt x="800" y="64"/>
                </a:cubicBezTo>
                <a:cubicBezTo>
                  <a:pt x="1903" y="64"/>
                  <a:pt x="1903" y="64"/>
                  <a:pt x="1903" y="64"/>
                </a:cubicBezTo>
                <a:cubicBezTo>
                  <a:pt x="1903" y="677"/>
                  <a:pt x="1903" y="677"/>
                  <a:pt x="1903" y="677"/>
                </a:cubicBezTo>
                <a:cubicBezTo>
                  <a:pt x="1903" y="695"/>
                  <a:pt x="1917" y="709"/>
                  <a:pt x="1935" y="709"/>
                </a:cubicBezTo>
                <a:cubicBezTo>
                  <a:pt x="2562" y="709"/>
                  <a:pt x="2562" y="709"/>
                  <a:pt x="2562" y="709"/>
                </a:cubicBezTo>
                <a:cubicBezTo>
                  <a:pt x="2562" y="2447"/>
                  <a:pt x="2562" y="2447"/>
                  <a:pt x="2562" y="2447"/>
                </a:cubicBezTo>
                <a:cubicBezTo>
                  <a:pt x="2562" y="2462"/>
                  <a:pt x="2549" y="2475"/>
                  <a:pt x="2533" y="2475"/>
                </a:cubicBezTo>
                <a:cubicBezTo>
                  <a:pt x="800" y="2475"/>
                  <a:pt x="800" y="2475"/>
                  <a:pt x="800" y="2475"/>
                </a:cubicBezTo>
                <a:cubicBezTo>
                  <a:pt x="784" y="2475"/>
                  <a:pt x="770" y="2462"/>
                  <a:pt x="770" y="2447"/>
                </a:cubicBezTo>
                <a:cubicBezTo>
                  <a:pt x="770" y="1290"/>
                  <a:pt x="770" y="1290"/>
                  <a:pt x="770" y="1290"/>
                </a:cubicBezTo>
                <a:cubicBezTo>
                  <a:pt x="770" y="1273"/>
                  <a:pt x="756" y="1258"/>
                  <a:pt x="738" y="1258"/>
                </a:cubicBezTo>
                <a:cubicBezTo>
                  <a:pt x="720" y="1258"/>
                  <a:pt x="706" y="1273"/>
                  <a:pt x="706" y="1290"/>
                </a:cubicBezTo>
                <a:cubicBezTo>
                  <a:pt x="706" y="2447"/>
                  <a:pt x="706" y="2447"/>
                  <a:pt x="706" y="2447"/>
                </a:cubicBezTo>
                <a:cubicBezTo>
                  <a:pt x="706" y="2498"/>
                  <a:pt x="748" y="2539"/>
                  <a:pt x="800" y="2539"/>
                </a:cubicBezTo>
                <a:cubicBezTo>
                  <a:pt x="2533" y="2539"/>
                  <a:pt x="2533" y="2539"/>
                  <a:pt x="2533" y="2539"/>
                </a:cubicBezTo>
                <a:cubicBezTo>
                  <a:pt x="2585" y="2539"/>
                  <a:pt x="2627" y="2498"/>
                  <a:pt x="2627" y="2447"/>
                </a:cubicBezTo>
                <a:cubicBezTo>
                  <a:pt x="2627" y="677"/>
                  <a:pt x="2627" y="677"/>
                  <a:pt x="2627" y="677"/>
                </a:cubicBezTo>
                <a:cubicBezTo>
                  <a:pt x="2627" y="675"/>
                  <a:pt x="2627" y="672"/>
                  <a:pt x="2626" y="670"/>
                </a:cubicBezTo>
                <a:close/>
                <a:moveTo>
                  <a:pt x="1967" y="108"/>
                </a:moveTo>
                <a:cubicBezTo>
                  <a:pt x="2127" y="265"/>
                  <a:pt x="2127" y="265"/>
                  <a:pt x="2127" y="265"/>
                </a:cubicBezTo>
                <a:cubicBezTo>
                  <a:pt x="2515" y="645"/>
                  <a:pt x="2515" y="645"/>
                  <a:pt x="2515" y="645"/>
                </a:cubicBezTo>
                <a:cubicBezTo>
                  <a:pt x="1967" y="645"/>
                  <a:pt x="1967" y="645"/>
                  <a:pt x="1967" y="645"/>
                </a:cubicBezTo>
                <a:lnTo>
                  <a:pt x="1967" y="108"/>
                </a:lnTo>
                <a:close/>
                <a:moveTo>
                  <a:pt x="969" y="2089"/>
                </a:moveTo>
                <a:cubicBezTo>
                  <a:pt x="969" y="2071"/>
                  <a:pt x="983" y="2057"/>
                  <a:pt x="1001" y="2057"/>
                </a:cubicBezTo>
                <a:cubicBezTo>
                  <a:pt x="1636" y="2057"/>
                  <a:pt x="1636" y="2057"/>
                  <a:pt x="1636" y="2057"/>
                </a:cubicBezTo>
                <a:cubicBezTo>
                  <a:pt x="1654" y="2057"/>
                  <a:pt x="1668" y="2071"/>
                  <a:pt x="1668" y="2089"/>
                </a:cubicBezTo>
                <a:cubicBezTo>
                  <a:pt x="1668" y="2107"/>
                  <a:pt x="1654" y="2121"/>
                  <a:pt x="1636" y="2121"/>
                </a:cubicBezTo>
                <a:cubicBezTo>
                  <a:pt x="1001" y="2121"/>
                  <a:pt x="1001" y="2121"/>
                  <a:pt x="1001" y="2121"/>
                </a:cubicBezTo>
                <a:cubicBezTo>
                  <a:pt x="983" y="2121"/>
                  <a:pt x="969" y="2107"/>
                  <a:pt x="969" y="2089"/>
                </a:cubicBezTo>
                <a:close/>
                <a:moveTo>
                  <a:pt x="2364" y="2089"/>
                </a:moveTo>
                <a:cubicBezTo>
                  <a:pt x="2364" y="2107"/>
                  <a:pt x="2349" y="2121"/>
                  <a:pt x="2332" y="2121"/>
                </a:cubicBezTo>
                <a:cubicBezTo>
                  <a:pt x="1992" y="2121"/>
                  <a:pt x="1992" y="2121"/>
                  <a:pt x="1992" y="2121"/>
                </a:cubicBezTo>
                <a:cubicBezTo>
                  <a:pt x="1974" y="2121"/>
                  <a:pt x="1959" y="2107"/>
                  <a:pt x="1959" y="2089"/>
                </a:cubicBezTo>
                <a:cubicBezTo>
                  <a:pt x="1959" y="2071"/>
                  <a:pt x="1974" y="2057"/>
                  <a:pt x="1992" y="2057"/>
                </a:cubicBezTo>
                <a:cubicBezTo>
                  <a:pt x="2332" y="2057"/>
                  <a:pt x="2332" y="2057"/>
                  <a:pt x="2332" y="2057"/>
                </a:cubicBezTo>
                <a:cubicBezTo>
                  <a:pt x="2349" y="2057"/>
                  <a:pt x="2364" y="2071"/>
                  <a:pt x="2364" y="2089"/>
                </a:cubicBezTo>
                <a:close/>
                <a:moveTo>
                  <a:pt x="1001" y="1784"/>
                </a:moveTo>
                <a:cubicBezTo>
                  <a:pt x="1244" y="1784"/>
                  <a:pt x="1244" y="1784"/>
                  <a:pt x="1244" y="1784"/>
                </a:cubicBezTo>
                <a:cubicBezTo>
                  <a:pt x="1262" y="1784"/>
                  <a:pt x="1276" y="1798"/>
                  <a:pt x="1276" y="1816"/>
                </a:cubicBezTo>
                <a:cubicBezTo>
                  <a:pt x="1276" y="1834"/>
                  <a:pt x="1262" y="1848"/>
                  <a:pt x="1244" y="1848"/>
                </a:cubicBezTo>
                <a:cubicBezTo>
                  <a:pt x="1001" y="1848"/>
                  <a:pt x="1001" y="1848"/>
                  <a:pt x="1001" y="1848"/>
                </a:cubicBezTo>
                <a:cubicBezTo>
                  <a:pt x="983" y="1848"/>
                  <a:pt x="969" y="1834"/>
                  <a:pt x="969" y="1816"/>
                </a:cubicBezTo>
                <a:cubicBezTo>
                  <a:pt x="969" y="1798"/>
                  <a:pt x="983" y="1784"/>
                  <a:pt x="1001" y="1784"/>
                </a:cubicBezTo>
                <a:close/>
                <a:moveTo>
                  <a:pt x="2364" y="1816"/>
                </a:moveTo>
                <a:cubicBezTo>
                  <a:pt x="2364" y="1834"/>
                  <a:pt x="2349" y="1848"/>
                  <a:pt x="2332" y="1848"/>
                </a:cubicBezTo>
                <a:cubicBezTo>
                  <a:pt x="1847" y="1848"/>
                  <a:pt x="1847" y="1848"/>
                  <a:pt x="1847" y="1848"/>
                </a:cubicBezTo>
                <a:cubicBezTo>
                  <a:pt x="1829" y="1848"/>
                  <a:pt x="1815" y="1834"/>
                  <a:pt x="1815" y="1816"/>
                </a:cubicBezTo>
                <a:cubicBezTo>
                  <a:pt x="1815" y="1798"/>
                  <a:pt x="1829" y="1784"/>
                  <a:pt x="1847" y="1784"/>
                </a:cubicBezTo>
                <a:cubicBezTo>
                  <a:pt x="2332" y="1784"/>
                  <a:pt x="2332" y="1784"/>
                  <a:pt x="2332" y="1784"/>
                </a:cubicBezTo>
                <a:cubicBezTo>
                  <a:pt x="2349" y="1784"/>
                  <a:pt x="2364" y="1798"/>
                  <a:pt x="2364" y="1816"/>
                </a:cubicBezTo>
                <a:close/>
                <a:moveTo>
                  <a:pt x="1043" y="1543"/>
                </a:moveTo>
                <a:cubicBezTo>
                  <a:pt x="1043" y="1560"/>
                  <a:pt x="1029" y="1575"/>
                  <a:pt x="1011" y="1575"/>
                </a:cubicBezTo>
                <a:cubicBezTo>
                  <a:pt x="992" y="1575"/>
                  <a:pt x="992" y="1575"/>
                  <a:pt x="992" y="1575"/>
                </a:cubicBezTo>
                <a:cubicBezTo>
                  <a:pt x="974" y="1575"/>
                  <a:pt x="959" y="1560"/>
                  <a:pt x="959" y="1543"/>
                </a:cubicBezTo>
                <a:cubicBezTo>
                  <a:pt x="959" y="1525"/>
                  <a:pt x="974" y="1510"/>
                  <a:pt x="992" y="1510"/>
                </a:cubicBezTo>
                <a:cubicBezTo>
                  <a:pt x="1011" y="1510"/>
                  <a:pt x="1011" y="1510"/>
                  <a:pt x="1011" y="1510"/>
                </a:cubicBezTo>
                <a:cubicBezTo>
                  <a:pt x="1029" y="1510"/>
                  <a:pt x="1043" y="1525"/>
                  <a:pt x="1043" y="1543"/>
                </a:cubicBezTo>
                <a:close/>
                <a:moveTo>
                  <a:pt x="2364" y="1543"/>
                </a:moveTo>
                <a:cubicBezTo>
                  <a:pt x="2364" y="1560"/>
                  <a:pt x="2349" y="1575"/>
                  <a:pt x="2332" y="1575"/>
                </a:cubicBezTo>
                <a:cubicBezTo>
                  <a:pt x="1713" y="1575"/>
                  <a:pt x="1713" y="1575"/>
                  <a:pt x="1713" y="1575"/>
                </a:cubicBezTo>
                <a:cubicBezTo>
                  <a:pt x="1695" y="1575"/>
                  <a:pt x="1681" y="1560"/>
                  <a:pt x="1681" y="1543"/>
                </a:cubicBezTo>
                <a:cubicBezTo>
                  <a:pt x="1681" y="1525"/>
                  <a:pt x="1695" y="1510"/>
                  <a:pt x="1713" y="1510"/>
                </a:cubicBezTo>
                <a:cubicBezTo>
                  <a:pt x="2332" y="1510"/>
                  <a:pt x="2332" y="1510"/>
                  <a:pt x="2332" y="1510"/>
                </a:cubicBezTo>
                <a:cubicBezTo>
                  <a:pt x="2349" y="1510"/>
                  <a:pt x="2364" y="1525"/>
                  <a:pt x="2364" y="1543"/>
                </a:cubicBezTo>
                <a:close/>
                <a:moveTo>
                  <a:pt x="2364" y="1269"/>
                </a:moveTo>
                <a:cubicBezTo>
                  <a:pt x="2364" y="1287"/>
                  <a:pt x="2349" y="1302"/>
                  <a:pt x="2332" y="1302"/>
                </a:cubicBezTo>
                <a:cubicBezTo>
                  <a:pt x="1440" y="1302"/>
                  <a:pt x="1440" y="1302"/>
                  <a:pt x="1440" y="1302"/>
                </a:cubicBezTo>
                <a:cubicBezTo>
                  <a:pt x="1422" y="1302"/>
                  <a:pt x="1408" y="1287"/>
                  <a:pt x="1408" y="1269"/>
                </a:cubicBezTo>
                <a:cubicBezTo>
                  <a:pt x="1408" y="1252"/>
                  <a:pt x="1422" y="1237"/>
                  <a:pt x="1440" y="1237"/>
                </a:cubicBezTo>
                <a:cubicBezTo>
                  <a:pt x="2332" y="1237"/>
                  <a:pt x="2332" y="1237"/>
                  <a:pt x="2332" y="1237"/>
                </a:cubicBezTo>
                <a:cubicBezTo>
                  <a:pt x="2349" y="1237"/>
                  <a:pt x="2364" y="1252"/>
                  <a:pt x="2364" y="1269"/>
                </a:cubicBezTo>
                <a:close/>
                <a:moveTo>
                  <a:pt x="2364" y="996"/>
                </a:moveTo>
                <a:cubicBezTo>
                  <a:pt x="2364" y="1014"/>
                  <a:pt x="2349" y="1028"/>
                  <a:pt x="2332" y="1028"/>
                </a:cubicBezTo>
                <a:cubicBezTo>
                  <a:pt x="1208" y="1028"/>
                  <a:pt x="1208" y="1028"/>
                  <a:pt x="1208" y="1028"/>
                </a:cubicBezTo>
                <a:cubicBezTo>
                  <a:pt x="1190" y="1028"/>
                  <a:pt x="1176" y="1014"/>
                  <a:pt x="1176" y="996"/>
                </a:cubicBezTo>
                <a:cubicBezTo>
                  <a:pt x="1176" y="978"/>
                  <a:pt x="1190" y="964"/>
                  <a:pt x="1208" y="964"/>
                </a:cubicBezTo>
                <a:cubicBezTo>
                  <a:pt x="2332" y="964"/>
                  <a:pt x="2332" y="964"/>
                  <a:pt x="2332" y="964"/>
                </a:cubicBezTo>
                <a:cubicBezTo>
                  <a:pt x="2349" y="964"/>
                  <a:pt x="2364" y="978"/>
                  <a:pt x="2364" y="996"/>
                </a:cubicBezTo>
                <a:close/>
                <a:moveTo>
                  <a:pt x="969" y="723"/>
                </a:moveTo>
                <a:cubicBezTo>
                  <a:pt x="969" y="705"/>
                  <a:pt x="983" y="691"/>
                  <a:pt x="1001" y="691"/>
                </a:cubicBezTo>
                <a:cubicBezTo>
                  <a:pt x="1780" y="691"/>
                  <a:pt x="1780" y="691"/>
                  <a:pt x="1780" y="691"/>
                </a:cubicBezTo>
                <a:cubicBezTo>
                  <a:pt x="1798" y="691"/>
                  <a:pt x="1812" y="705"/>
                  <a:pt x="1812" y="723"/>
                </a:cubicBezTo>
                <a:cubicBezTo>
                  <a:pt x="1812" y="741"/>
                  <a:pt x="1798" y="755"/>
                  <a:pt x="1780" y="755"/>
                </a:cubicBezTo>
                <a:cubicBezTo>
                  <a:pt x="1001" y="755"/>
                  <a:pt x="1001" y="755"/>
                  <a:pt x="1001" y="755"/>
                </a:cubicBezTo>
                <a:cubicBezTo>
                  <a:pt x="983" y="755"/>
                  <a:pt x="969" y="741"/>
                  <a:pt x="969" y="723"/>
                </a:cubicBezTo>
                <a:close/>
                <a:moveTo>
                  <a:pt x="969" y="449"/>
                </a:moveTo>
                <a:cubicBezTo>
                  <a:pt x="969" y="432"/>
                  <a:pt x="983" y="417"/>
                  <a:pt x="1001" y="417"/>
                </a:cubicBezTo>
                <a:cubicBezTo>
                  <a:pt x="1749" y="417"/>
                  <a:pt x="1749" y="417"/>
                  <a:pt x="1749" y="417"/>
                </a:cubicBezTo>
                <a:cubicBezTo>
                  <a:pt x="1767" y="417"/>
                  <a:pt x="1781" y="432"/>
                  <a:pt x="1781" y="449"/>
                </a:cubicBezTo>
                <a:cubicBezTo>
                  <a:pt x="1781" y="467"/>
                  <a:pt x="1767" y="482"/>
                  <a:pt x="1749" y="482"/>
                </a:cubicBezTo>
                <a:cubicBezTo>
                  <a:pt x="1001" y="482"/>
                  <a:pt x="1001" y="482"/>
                  <a:pt x="1001" y="482"/>
                </a:cubicBezTo>
                <a:cubicBezTo>
                  <a:pt x="983" y="482"/>
                  <a:pt x="969" y="467"/>
                  <a:pt x="969" y="449"/>
                </a:cubicBezTo>
                <a:close/>
                <a:moveTo>
                  <a:pt x="1384" y="1871"/>
                </a:moveTo>
                <a:cubicBezTo>
                  <a:pt x="1386" y="1873"/>
                  <a:pt x="1389" y="1875"/>
                  <a:pt x="1391" y="1876"/>
                </a:cubicBezTo>
                <a:cubicBezTo>
                  <a:pt x="1392" y="1876"/>
                  <a:pt x="1392" y="1876"/>
                  <a:pt x="1392" y="1877"/>
                </a:cubicBezTo>
                <a:cubicBezTo>
                  <a:pt x="1866" y="2138"/>
                  <a:pt x="1866" y="2138"/>
                  <a:pt x="1866" y="2138"/>
                </a:cubicBezTo>
                <a:cubicBezTo>
                  <a:pt x="1871" y="2140"/>
                  <a:pt x="1876" y="2142"/>
                  <a:pt x="1882" y="2142"/>
                </a:cubicBezTo>
                <a:cubicBezTo>
                  <a:pt x="1890" y="2142"/>
                  <a:pt x="1898" y="2139"/>
                  <a:pt x="1904" y="2133"/>
                </a:cubicBezTo>
                <a:cubicBezTo>
                  <a:pt x="1914" y="2123"/>
                  <a:pt x="1917" y="2108"/>
                  <a:pt x="1911" y="2096"/>
                </a:cubicBezTo>
                <a:cubicBezTo>
                  <a:pt x="1676" y="1608"/>
                  <a:pt x="1676" y="1608"/>
                  <a:pt x="1676" y="1608"/>
                </a:cubicBezTo>
                <a:cubicBezTo>
                  <a:pt x="1676" y="1607"/>
                  <a:pt x="1676" y="1607"/>
                  <a:pt x="1676" y="1607"/>
                </a:cubicBezTo>
                <a:cubicBezTo>
                  <a:pt x="1674" y="1604"/>
                  <a:pt x="1673" y="1602"/>
                  <a:pt x="1671" y="1600"/>
                </a:cubicBezTo>
                <a:cubicBezTo>
                  <a:pt x="1671" y="1600"/>
                  <a:pt x="1671" y="1599"/>
                  <a:pt x="1671" y="1599"/>
                </a:cubicBezTo>
                <a:cubicBezTo>
                  <a:pt x="296" y="146"/>
                  <a:pt x="296" y="146"/>
                  <a:pt x="296" y="146"/>
                </a:cubicBezTo>
                <a:cubicBezTo>
                  <a:pt x="284" y="133"/>
                  <a:pt x="263" y="132"/>
                  <a:pt x="250" y="145"/>
                </a:cubicBezTo>
                <a:cubicBezTo>
                  <a:pt x="11" y="371"/>
                  <a:pt x="11" y="371"/>
                  <a:pt x="11" y="371"/>
                </a:cubicBezTo>
                <a:cubicBezTo>
                  <a:pt x="4" y="377"/>
                  <a:pt x="1" y="385"/>
                  <a:pt x="1" y="394"/>
                </a:cubicBezTo>
                <a:cubicBezTo>
                  <a:pt x="0" y="402"/>
                  <a:pt x="3" y="411"/>
                  <a:pt x="9" y="417"/>
                </a:cubicBezTo>
                <a:cubicBezTo>
                  <a:pt x="1384" y="1870"/>
                  <a:pt x="1384" y="1870"/>
                  <a:pt x="1384" y="1870"/>
                </a:cubicBezTo>
                <a:cubicBezTo>
                  <a:pt x="1384" y="1871"/>
                  <a:pt x="1384" y="1871"/>
                  <a:pt x="1384" y="1871"/>
                </a:cubicBezTo>
                <a:close/>
                <a:moveTo>
                  <a:pt x="305" y="636"/>
                </a:moveTo>
                <a:cubicBezTo>
                  <a:pt x="498" y="453"/>
                  <a:pt x="498" y="453"/>
                  <a:pt x="498" y="453"/>
                </a:cubicBezTo>
                <a:cubicBezTo>
                  <a:pt x="546" y="504"/>
                  <a:pt x="546" y="504"/>
                  <a:pt x="546" y="504"/>
                </a:cubicBezTo>
                <a:cubicBezTo>
                  <a:pt x="353" y="686"/>
                  <a:pt x="353" y="686"/>
                  <a:pt x="353" y="686"/>
                </a:cubicBezTo>
                <a:lnTo>
                  <a:pt x="305" y="636"/>
                </a:lnTo>
                <a:close/>
                <a:moveTo>
                  <a:pt x="1589" y="1607"/>
                </a:moveTo>
                <a:cubicBezTo>
                  <a:pt x="1484" y="1642"/>
                  <a:pt x="1484" y="1642"/>
                  <a:pt x="1484" y="1642"/>
                </a:cubicBezTo>
                <a:cubicBezTo>
                  <a:pt x="517" y="620"/>
                  <a:pt x="517" y="620"/>
                  <a:pt x="517" y="620"/>
                </a:cubicBezTo>
                <a:cubicBezTo>
                  <a:pt x="590" y="551"/>
                  <a:pt x="590" y="551"/>
                  <a:pt x="590" y="551"/>
                </a:cubicBezTo>
                <a:lnTo>
                  <a:pt x="1589" y="1607"/>
                </a:lnTo>
                <a:close/>
                <a:moveTo>
                  <a:pt x="1773" y="1958"/>
                </a:moveTo>
                <a:cubicBezTo>
                  <a:pt x="1737" y="1993"/>
                  <a:pt x="1737" y="1993"/>
                  <a:pt x="1737" y="1993"/>
                </a:cubicBezTo>
                <a:cubicBezTo>
                  <a:pt x="1448" y="1834"/>
                  <a:pt x="1448" y="1834"/>
                  <a:pt x="1448" y="1834"/>
                </a:cubicBezTo>
                <a:cubicBezTo>
                  <a:pt x="1499" y="1705"/>
                  <a:pt x="1499" y="1705"/>
                  <a:pt x="1499" y="1705"/>
                </a:cubicBezTo>
                <a:cubicBezTo>
                  <a:pt x="1631" y="1661"/>
                  <a:pt x="1631" y="1661"/>
                  <a:pt x="1631" y="1661"/>
                </a:cubicBezTo>
                <a:lnTo>
                  <a:pt x="1773" y="1958"/>
                </a:lnTo>
                <a:close/>
                <a:moveTo>
                  <a:pt x="470" y="664"/>
                </a:moveTo>
                <a:cubicBezTo>
                  <a:pt x="1437" y="1686"/>
                  <a:pt x="1437" y="1686"/>
                  <a:pt x="1437" y="1686"/>
                </a:cubicBezTo>
                <a:cubicBezTo>
                  <a:pt x="1396" y="1789"/>
                  <a:pt x="1396" y="1789"/>
                  <a:pt x="1396" y="1789"/>
                </a:cubicBezTo>
                <a:cubicBezTo>
                  <a:pt x="397" y="733"/>
                  <a:pt x="397" y="733"/>
                  <a:pt x="397" y="733"/>
                </a:cubicBezTo>
                <a:lnTo>
                  <a:pt x="470" y="664"/>
                </a:lnTo>
                <a:close/>
                <a:moveTo>
                  <a:pt x="1796" y="2026"/>
                </a:moveTo>
                <a:cubicBezTo>
                  <a:pt x="1803" y="2019"/>
                  <a:pt x="1803" y="2019"/>
                  <a:pt x="1803" y="2019"/>
                </a:cubicBezTo>
                <a:cubicBezTo>
                  <a:pt x="1809" y="2033"/>
                  <a:pt x="1809" y="2033"/>
                  <a:pt x="1809" y="2033"/>
                </a:cubicBezTo>
                <a:lnTo>
                  <a:pt x="1796" y="2026"/>
                </a:lnTo>
                <a:close/>
                <a:moveTo>
                  <a:pt x="271" y="213"/>
                </a:moveTo>
                <a:cubicBezTo>
                  <a:pt x="454" y="406"/>
                  <a:pt x="454" y="406"/>
                  <a:pt x="454" y="406"/>
                </a:cubicBezTo>
                <a:cubicBezTo>
                  <a:pt x="261" y="589"/>
                  <a:pt x="261" y="589"/>
                  <a:pt x="261" y="589"/>
                </a:cubicBezTo>
                <a:cubicBezTo>
                  <a:pt x="78" y="396"/>
                  <a:pt x="78" y="396"/>
                  <a:pt x="78" y="396"/>
                </a:cubicBezTo>
                <a:lnTo>
                  <a:pt x="271" y="213"/>
                </a:lnTo>
                <a:close/>
              </a:path>
            </a:pathLst>
          </a:custGeom>
          <a:solidFill>
            <a:srgbClr val="231F2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72" name="Google Shape;272;p13"/>
          <p:cNvSpPr/>
          <p:nvPr/>
        </p:nvSpPr>
        <p:spPr>
          <a:xfrm>
            <a:off x="14224559" y="5406436"/>
            <a:ext cx="1330290" cy="1041888"/>
          </a:xfrm>
          <a:custGeom>
            <a:pathLst>
              <a:path extrusionOk="0" h="965" w="1233">
                <a:moveTo>
                  <a:pt x="1078" y="655"/>
                </a:moveTo>
                <a:cubicBezTo>
                  <a:pt x="155" y="655"/>
                  <a:pt x="155" y="655"/>
                  <a:pt x="155" y="655"/>
                </a:cubicBezTo>
                <a:cubicBezTo>
                  <a:pt x="69" y="655"/>
                  <a:pt x="0" y="725"/>
                  <a:pt x="0" y="810"/>
                </a:cubicBezTo>
                <a:cubicBezTo>
                  <a:pt x="0" y="896"/>
                  <a:pt x="69" y="965"/>
                  <a:pt x="155" y="965"/>
                </a:cubicBezTo>
                <a:cubicBezTo>
                  <a:pt x="1078" y="965"/>
                  <a:pt x="1078" y="965"/>
                  <a:pt x="1078" y="965"/>
                </a:cubicBezTo>
                <a:cubicBezTo>
                  <a:pt x="1163" y="965"/>
                  <a:pt x="1233" y="896"/>
                  <a:pt x="1233" y="810"/>
                </a:cubicBezTo>
                <a:cubicBezTo>
                  <a:pt x="1233" y="725"/>
                  <a:pt x="1163" y="655"/>
                  <a:pt x="1078" y="655"/>
                </a:cubicBezTo>
                <a:close/>
                <a:moveTo>
                  <a:pt x="1078" y="939"/>
                </a:moveTo>
                <a:cubicBezTo>
                  <a:pt x="155" y="939"/>
                  <a:pt x="155" y="939"/>
                  <a:pt x="155" y="939"/>
                </a:cubicBezTo>
                <a:cubicBezTo>
                  <a:pt x="84" y="939"/>
                  <a:pt x="26" y="881"/>
                  <a:pt x="26" y="810"/>
                </a:cubicBezTo>
                <a:cubicBezTo>
                  <a:pt x="26" y="739"/>
                  <a:pt x="84" y="681"/>
                  <a:pt x="155" y="681"/>
                </a:cubicBezTo>
                <a:cubicBezTo>
                  <a:pt x="1078" y="681"/>
                  <a:pt x="1078" y="681"/>
                  <a:pt x="1078" y="681"/>
                </a:cubicBezTo>
                <a:cubicBezTo>
                  <a:pt x="1149" y="681"/>
                  <a:pt x="1207" y="739"/>
                  <a:pt x="1207" y="810"/>
                </a:cubicBezTo>
                <a:cubicBezTo>
                  <a:pt x="1207" y="881"/>
                  <a:pt x="1149" y="939"/>
                  <a:pt x="1078" y="939"/>
                </a:cubicBezTo>
                <a:close/>
                <a:moveTo>
                  <a:pt x="190" y="726"/>
                </a:moveTo>
                <a:cubicBezTo>
                  <a:pt x="144" y="726"/>
                  <a:pt x="106" y="764"/>
                  <a:pt x="106" y="810"/>
                </a:cubicBezTo>
                <a:cubicBezTo>
                  <a:pt x="106" y="857"/>
                  <a:pt x="144" y="894"/>
                  <a:pt x="190" y="894"/>
                </a:cubicBezTo>
                <a:cubicBezTo>
                  <a:pt x="237" y="894"/>
                  <a:pt x="274" y="857"/>
                  <a:pt x="274" y="810"/>
                </a:cubicBezTo>
                <a:cubicBezTo>
                  <a:pt x="274" y="764"/>
                  <a:pt x="237" y="726"/>
                  <a:pt x="190" y="726"/>
                </a:cubicBezTo>
                <a:close/>
                <a:moveTo>
                  <a:pt x="190" y="868"/>
                </a:moveTo>
                <a:cubicBezTo>
                  <a:pt x="158" y="868"/>
                  <a:pt x="132" y="842"/>
                  <a:pt x="132" y="810"/>
                </a:cubicBezTo>
                <a:cubicBezTo>
                  <a:pt x="132" y="778"/>
                  <a:pt x="158" y="752"/>
                  <a:pt x="190" y="752"/>
                </a:cubicBezTo>
                <a:cubicBezTo>
                  <a:pt x="222" y="752"/>
                  <a:pt x="248" y="778"/>
                  <a:pt x="248" y="810"/>
                </a:cubicBezTo>
                <a:cubicBezTo>
                  <a:pt x="248" y="842"/>
                  <a:pt x="222" y="868"/>
                  <a:pt x="190" y="868"/>
                </a:cubicBezTo>
                <a:close/>
                <a:moveTo>
                  <a:pt x="403" y="726"/>
                </a:moveTo>
                <a:cubicBezTo>
                  <a:pt x="357" y="726"/>
                  <a:pt x="319" y="764"/>
                  <a:pt x="319" y="810"/>
                </a:cubicBezTo>
                <a:cubicBezTo>
                  <a:pt x="319" y="857"/>
                  <a:pt x="357" y="894"/>
                  <a:pt x="403" y="894"/>
                </a:cubicBezTo>
                <a:cubicBezTo>
                  <a:pt x="450" y="894"/>
                  <a:pt x="487" y="857"/>
                  <a:pt x="487" y="810"/>
                </a:cubicBezTo>
                <a:cubicBezTo>
                  <a:pt x="487" y="764"/>
                  <a:pt x="450" y="726"/>
                  <a:pt x="403" y="726"/>
                </a:cubicBezTo>
                <a:close/>
                <a:moveTo>
                  <a:pt x="403" y="868"/>
                </a:moveTo>
                <a:cubicBezTo>
                  <a:pt x="371" y="868"/>
                  <a:pt x="345" y="842"/>
                  <a:pt x="345" y="810"/>
                </a:cubicBezTo>
                <a:cubicBezTo>
                  <a:pt x="345" y="778"/>
                  <a:pt x="371" y="752"/>
                  <a:pt x="403" y="752"/>
                </a:cubicBezTo>
                <a:cubicBezTo>
                  <a:pt x="435" y="752"/>
                  <a:pt x="461" y="778"/>
                  <a:pt x="461" y="810"/>
                </a:cubicBezTo>
                <a:cubicBezTo>
                  <a:pt x="461" y="842"/>
                  <a:pt x="435" y="868"/>
                  <a:pt x="403" y="868"/>
                </a:cubicBezTo>
                <a:close/>
                <a:moveTo>
                  <a:pt x="616" y="726"/>
                </a:moveTo>
                <a:cubicBezTo>
                  <a:pt x="570" y="726"/>
                  <a:pt x="532" y="764"/>
                  <a:pt x="532" y="810"/>
                </a:cubicBezTo>
                <a:cubicBezTo>
                  <a:pt x="532" y="857"/>
                  <a:pt x="570" y="894"/>
                  <a:pt x="616" y="894"/>
                </a:cubicBezTo>
                <a:cubicBezTo>
                  <a:pt x="663" y="894"/>
                  <a:pt x="700" y="857"/>
                  <a:pt x="700" y="810"/>
                </a:cubicBezTo>
                <a:cubicBezTo>
                  <a:pt x="700" y="764"/>
                  <a:pt x="663" y="726"/>
                  <a:pt x="616" y="726"/>
                </a:cubicBezTo>
                <a:close/>
                <a:moveTo>
                  <a:pt x="616" y="868"/>
                </a:moveTo>
                <a:cubicBezTo>
                  <a:pt x="584" y="868"/>
                  <a:pt x="558" y="842"/>
                  <a:pt x="558" y="810"/>
                </a:cubicBezTo>
                <a:cubicBezTo>
                  <a:pt x="558" y="778"/>
                  <a:pt x="584" y="752"/>
                  <a:pt x="616" y="752"/>
                </a:cubicBezTo>
                <a:cubicBezTo>
                  <a:pt x="648" y="752"/>
                  <a:pt x="674" y="778"/>
                  <a:pt x="674" y="810"/>
                </a:cubicBezTo>
                <a:cubicBezTo>
                  <a:pt x="674" y="842"/>
                  <a:pt x="648" y="868"/>
                  <a:pt x="616" y="868"/>
                </a:cubicBezTo>
                <a:close/>
                <a:moveTo>
                  <a:pt x="829" y="726"/>
                </a:moveTo>
                <a:cubicBezTo>
                  <a:pt x="783" y="726"/>
                  <a:pt x="745" y="764"/>
                  <a:pt x="745" y="810"/>
                </a:cubicBezTo>
                <a:cubicBezTo>
                  <a:pt x="745" y="857"/>
                  <a:pt x="783" y="894"/>
                  <a:pt x="829" y="894"/>
                </a:cubicBezTo>
                <a:cubicBezTo>
                  <a:pt x="876" y="894"/>
                  <a:pt x="913" y="857"/>
                  <a:pt x="913" y="810"/>
                </a:cubicBezTo>
                <a:cubicBezTo>
                  <a:pt x="913" y="764"/>
                  <a:pt x="876" y="726"/>
                  <a:pt x="829" y="726"/>
                </a:cubicBezTo>
                <a:close/>
                <a:moveTo>
                  <a:pt x="829" y="868"/>
                </a:moveTo>
                <a:cubicBezTo>
                  <a:pt x="797" y="868"/>
                  <a:pt x="771" y="842"/>
                  <a:pt x="771" y="810"/>
                </a:cubicBezTo>
                <a:cubicBezTo>
                  <a:pt x="771" y="778"/>
                  <a:pt x="797" y="752"/>
                  <a:pt x="829" y="752"/>
                </a:cubicBezTo>
                <a:cubicBezTo>
                  <a:pt x="861" y="752"/>
                  <a:pt x="887" y="778"/>
                  <a:pt x="887" y="810"/>
                </a:cubicBezTo>
                <a:cubicBezTo>
                  <a:pt x="887" y="842"/>
                  <a:pt x="861" y="868"/>
                  <a:pt x="829" y="868"/>
                </a:cubicBezTo>
                <a:close/>
                <a:moveTo>
                  <a:pt x="1042" y="726"/>
                </a:moveTo>
                <a:cubicBezTo>
                  <a:pt x="996" y="726"/>
                  <a:pt x="958" y="764"/>
                  <a:pt x="958" y="810"/>
                </a:cubicBezTo>
                <a:cubicBezTo>
                  <a:pt x="958" y="857"/>
                  <a:pt x="996" y="894"/>
                  <a:pt x="1042" y="894"/>
                </a:cubicBezTo>
                <a:cubicBezTo>
                  <a:pt x="1089" y="894"/>
                  <a:pt x="1126" y="857"/>
                  <a:pt x="1126" y="810"/>
                </a:cubicBezTo>
                <a:cubicBezTo>
                  <a:pt x="1126" y="764"/>
                  <a:pt x="1089" y="726"/>
                  <a:pt x="1042" y="726"/>
                </a:cubicBezTo>
                <a:close/>
                <a:moveTo>
                  <a:pt x="1042" y="868"/>
                </a:moveTo>
                <a:cubicBezTo>
                  <a:pt x="1010" y="868"/>
                  <a:pt x="984" y="842"/>
                  <a:pt x="984" y="810"/>
                </a:cubicBezTo>
                <a:cubicBezTo>
                  <a:pt x="984" y="778"/>
                  <a:pt x="1010" y="752"/>
                  <a:pt x="1042" y="752"/>
                </a:cubicBezTo>
                <a:cubicBezTo>
                  <a:pt x="1074" y="752"/>
                  <a:pt x="1100" y="778"/>
                  <a:pt x="1100" y="810"/>
                </a:cubicBezTo>
                <a:cubicBezTo>
                  <a:pt x="1100" y="842"/>
                  <a:pt x="1074" y="868"/>
                  <a:pt x="1042" y="868"/>
                </a:cubicBezTo>
                <a:close/>
                <a:moveTo>
                  <a:pt x="269" y="595"/>
                </a:moveTo>
                <a:cubicBezTo>
                  <a:pt x="964" y="595"/>
                  <a:pt x="964" y="595"/>
                  <a:pt x="964" y="595"/>
                </a:cubicBezTo>
                <a:cubicBezTo>
                  <a:pt x="971" y="595"/>
                  <a:pt x="977" y="589"/>
                  <a:pt x="977" y="582"/>
                </a:cubicBezTo>
                <a:cubicBezTo>
                  <a:pt x="977" y="13"/>
                  <a:pt x="977" y="13"/>
                  <a:pt x="977" y="13"/>
                </a:cubicBezTo>
                <a:cubicBezTo>
                  <a:pt x="977" y="6"/>
                  <a:pt x="971" y="0"/>
                  <a:pt x="964" y="0"/>
                </a:cubicBezTo>
                <a:cubicBezTo>
                  <a:pt x="711" y="0"/>
                  <a:pt x="711" y="0"/>
                  <a:pt x="711" y="0"/>
                </a:cubicBezTo>
                <a:cubicBezTo>
                  <a:pt x="522" y="0"/>
                  <a:pt x="522" y="0"/>
                  <a:pt x="522" y="0"/>
                </a:cubicBezTo>
                <a:cubicBezTo>
                  <a:pt x="269" y="0"/>
                  <a:pt x="269" y="0"/>
                  <a:pt x="269" y="0"/>
                </a:cubicBezTo>
                <a:cubicBezTo>
                  <a:pt x="262" y="0"/>
                  <a:pt x="256" y="6"/>
                  <a:pt x="256" y="13"/>
                </a:cubicBezTo>
                <a:cubicBezTo>
                  <a:pt x="256" y="582"/>
                  <a:pt x="256" y="582"/>
                  <a:pt x="256" y="582"/>
                </a:cubicBezTo>
                <a:cubicBezTo>
                  <a:pt x="256" y="589"/>
                  <a:pt x="262" y="595"/>
                  <a:pt x="269" y="595"/>
                </a:cubicBezTo>
                <a:close/>
                <a:moveTo>
                  <a:pt x="698" y="26"/>
                </a:moveTo>
                <a:cubicBezTo>
                  <a:pt x="698" y="171"/>
                  <a:pt x="698" y="171"/>
                  <a:pt x="698" y="171"/>
                </a:cubicBezTo>
                <a:cubicBezTo>
                  <a:pt x="623" y="97"/>
                  <a:pt x="623" y="97"/>
                  <a:pt x="623" y="97"/>
                </a:cubicBezTo>
                <a:cubicBezTo>
                  <a:pt x="621" y="94"/>
                  <a:pt x="618" y="93"/>
                  <a:pt x="614" y="93"/>
                </a:cubicBezTo>
                <a:cubicBezTo>
                  <a:pt x="614" y="93"/>
                  <a:pt x="614" y="93"/>
                  <a:pt x="614" y="93"/>
                </a:cubicBezTo>
                <a:cubicBezTo>
                  <a:pt x="610" y="93"/>
                  <a:pt x="607" y="94"/>
                  <a:pt x="605" y="97"/>
                </a:cubicBezTo>
                <a:cubicBezTo>
                  <a:pt x="535" y="170"/>
                  <a:pt x="535" y="170"/>
                  <a:pt x="535" y="170"/>
                </a:cubicBezTo>
                <a:cubicBezTo>
                  <a:pt x="535" y="26"/>
                  <a:pt x="535" y="26"/>
                  <a:pt x="535" y="26"/>
                </a:cubicBezTo>
                <a:lnTo>
                  <a:pt x="698" y="26"/>
                </a:lnTo>
                <a:close/>
                <a:moveTo>
                  <a:pt x="282" y="26"/>
                </a:moveTo>
                <a:cubicBezTo>
                  <a:pt x="509" y="26"/>
                  <a:pt x="509" y="26"/>
                  <a:pt x="509" y="26"/>
                </a:cubicBezTo>
                <a:cubicBezTo>
                  <a:pt x="509" y="202"/>
                  <a:pt x="509" y="202"/>
                  <a:pt x="509" y="202"/>
                </a:cubicBezTo>
                <a:cubicBezTo>
                  <a:pt x="509" y="208"/>
                  <a:pt x="512" y="213"/>
                  <a:pt x="517" y="215"/>
                </a:cubicBezTo>
                <a:cubicBezTo>
                  <a:pt x="518" y="215"/>
                  <a:pt x="520" y="216"/>
                  <a:pt x="522" y="216"/>
                </a:cubicBezTo>
                <a:cubicBezTo>
                  <a:pt x="525" y="216"/>
                  <a:pt x="528" y="214"/>
                  <a:pt x="531" y="212"/>
                </a:cubicBezTo>
                <a:cubicBezTo>
                  <a:pt x="614" y="125"/>
                  <a:pt x="614" y="125"/>
                  <a:pt x="614" y="125"/>
                </a:cubicBezTo>
                <a:cubicBezTo>
                  <a:pt x="702" y="212"/>
                  <a:pt x="702" y="212"/>
                  <a:pt x="702" y="212"/>
                </a:cubicBezTo>
                <a:cubicBezTo>
                  <a:pt x="706" y="215"/>
                  <a:pt x="711" y="217"/>
                  <a:pt x="716" y="215"/>
                </a:cubicBezTo>
                <a:cubicBezTo>
                  <a:pt x="721" y="212"/>
                  <a:pt x="724" y="208"/>
                  <a:pt x="724" y="202"/>
                </a:cubicBezTo>
                <a:cubicBezTo>
                  <a:pt x="724" y="26"/>
                  <a:pt x="724" y="26"/>
                  <a:pt x="724" y="26"/>
                </a:cubicBezTo>
                <a:cubicBezTo>
                  <a:pt x="951" y="26"/>
                  <a:pt x="951" y="26"/>
                  <a:pt x="951" y="26"/>
                </a:cubicBezTo>
                <a:cubicBezTo>
                  <a:pt x="951" y="569"/>
                  <a:pt x="951" y="569"/>
                  <a:pt x="951" y="569"/>
                </a:cubicBezTo>
                <a:cubicBezTo>
                  <a:pt x="282" y="569"/>
                  <a:pt x="282" y="569"/>
                  <a:pt x="282" y="569"/>
                </a:cubicBezTo>
                <a:lnTo>
                  <a:pt x="282" y="26"/>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73" name="Google Shape;273;p13"/>
          <p:cNvSpPr/>
          <p:nvPr/>
        </p:nvSpPr>
        <p:spPr>
          <a:xfrm>
            <a:off x="19448584" y="5620386"/>
            <a:ext cx="1673050" cy="827938"/>
          </a:xfrm>
          <a:custGeom>
            <a:pathLst>
              <a:path extrusionOk="0" h="1531" w="3099">
                <a:moveTo>
                  <a:pt x="3099" y="729"/>
                </a:moveTo>
                <a:cubicBezTo>
                  <a:pt x="3099" y="725"/>
                  <a:pt x="3097" y="721"/>
                  <a:pt x="3096" y="717"/>
                </a:cubicBezTo>
                <a:cubicBezTo>
                  <a:pt x="3096" y="556"/>
                  <a:pt x="3096" y="556"/>
                  <a:pt x="3096" y="556"/>
                </a:cubicBezTo>
                <a:cubicBezTo>
                  <a:pt x="3096" y="397"/>
                  <a:pt x="2966" y="268"/>
                  <a:pt x="2807" y="268"/>
                </a:cubicBezTo>
                <a:cubicBezTo>
                  <a:pt x="2328" y="268"/>
                  <a:pt x="2328" y="268"/>
                  <a:pt x="2328" y="268"/>
                </a:cubicBezTo>
                <a:cubicBezTo>
                  <a:pt x="2328" y="28"/>
                  <a:pt x="2328" y="28"/>
                  <a:pt x="2328" y="28"/>
                </a:cubicBezTo>
                <a:cubicBezTo>
                  <a:pt x="2328" y="13"/>
                  <a:pt x="2316" y="0"/>
                  <a:pt x="2300" y="0"/>
                </a:cubicBezTo>
                <a:cubicBezTo>
                  <a:pt x="1024" y="0"/>
                  <a:pt x="1024" y="0"/>
                  <a:pt x="1024" y="0"/>
                </a:cubicBezTo>
                <a:cubicBezTo>
                  <a:pt x="922" y="0"/>
                  <a:pt x="840" y="83"/>
                  <a:pt x="840" y="184"/>
                </a:cubicBezTo>
                <a:cubicBezTo>
                  <a:pt x="840" y="1316"/>
                  <a:pt x="840" y="1316"/>
                  <a:pt x="840" y="1316"/>
                </a:cubicBezTo>
                <a:cubicBezTo>
                  <a:pt x="840" y="1332"/>
                  <a:pt x="852" y="1345"/>
                  <a:pt x="868" y="1345"/>
                </a:cubicBezTo>
                <a:cubicBezTo>
                  <a:pt x="1195" y="1345"/>
                  <a:pt x="1195" y="1345"/>
                  <a:pt x="1195" y="1345"/>
                </a:cubicBezTo>
                <a:cubicBezTo>
                  <a:pt x="1219" y="1452"/>
                  <a:pt x="1314" y="1531"/>
                  <a:pt x="1427" y="1531"/>
                </a:cubicBezTo>
                <a:cubicBezTo>
                  <a:pt x="1539" y="1531"/>
                  <a:pt x="1634" y="1453"/>
                  <a:pt x="1658" y="1345"/>
                </a:cubicBezTo>
                <a:cubicBezTo>
                  <a:pt x="2300" y="1345"/>
                  <a:pt x="2300" y="1345"/>
                  <a:pt x="2300" y="1345"/>
                </a:cubicBezTo>
                <a:cubicBezTo>
                  <a:pt x="2453" y="1345"/>
                  <a:pt x="2453" y="1345"/>
                  <a:pt x="2453" y="1345"/>
                </a:cubicBezTo>
                <a:cubicBezTo>
                  <a:pt x="2477" y="1452"/>
                  <a:pt x="2572" y="1531"/>
                  <a:pt x="2685" y="1531"/>
                </a:cubicBezTo>
                <a:cubicBezTo>
                  <a:pt x="2797" y="1531"/>
                  <a:pt x="2892" y="1453"/>
                  <a:pt x="2916" y="1345"/>
                </a:cubicBezTo>
                <a:cubicBezTo>
                  <a:pt x="3067" y="1345"/>
                  <a:pt x="3067" y="1345"/>
                  <a:pt x="3067" y="1345"/>
                </a:cubicBezTo>
                <a:cubicBezTo>
                  <a:pt x="3083" y="1345"/>
                  <a:pt x="3096" y="1332"/>
                  <a:pt x="3096" y="1316"/>
                </a:cubicBezTo>
                <a:cubicBezTo>
                  <a:pt x="3096" y="742"/>
                  <a:pt x="3096" y="742"/>
                  <a:pt x="3096" y="742"/>
                </a:cubicBezTo>
                <a:cubicBezTo>
                  <a:pt x="3097" y="738"/>
                  <a:pt x="3099" y="734"/>
                  <a:pt x="3099" y="729"/>
                </a:cubicBezTo>
                <a:close/>
                <a:moveTo>
                  <a:pt x="3038" y="556"/>
                </a:moveTo>
                <a:cubicBezTo>
                  <a:pt x="3038" y="701"/>
                  <a:pt x="3038" y="701"/>
                  <a:pt x="3038" y="701"/>
                </a:cubicBezTo>
                <a:cubicBezTo>
                  <a:pt x="2469" y="701"/>
                  <a:pt x="2469" y="701"/>
                  <a:pt x="2469" y="701"/>
                </a:cubicBezTo>
                <a:cubicBezTo>
                  <a:pt x="2469" y="325"/>
                  <a:pt x="2469" y="325"/>
                  <a:pt x="2469" y="325"/>
                </a:cubicBezTo>
                <a:cubicBezTo>
                  <a:pt x="2807" y="325"/>
                  <a:pt x="2807" y="325"/>
                  <a:pt x="2807" y="325"/>
                </a:cubicBezTo>
                <a:cubicBezTo>
                  <a:pt x="2935" y="325"/>
                  <a:pt x="3038" y="429"/>
                  <a:pt x="3038" y="556"/>
                </a:cubicBezTo>
                <a:close/>
                <a:moveTo>
                  <a:pt x="2412" y="325"/>
                </a:moveTo>
                <a:cubicBezTo>
                  <a:pt x="2412" y="701"/>
                  <a:pt x="2412" y="701"/>
                  <a:pt x="2412" y="701"/>
                </a:cubicBezTo>
                <a:cubicBezTo>
                  <a:pt x="2328" y="701"/>
                  <a:pt x="2328" y="701"/>
                  <a:pt x="2328" y="701"/>
                </a:cubicBezTo>
                <a:cubicBezTo>
                  <a:pt x="2328" y="325"/>
                  <a:pt x="2328" y="325"/>
                  <a:pt x="2328" y="325"/>
                </a:cubicBezTo>
                <a:lnTo>
                  <a:pt x="2412" y="325"/>
                </a:lnTo>
                <a:close/>
                <a:moveTo>
                  <a:pt x="897" y="184"/>
                </a:moveTo>
                <a:cubicBezTo>
                  <a:pt x="897" y="114"/>
                  <a:pt x="954" y="57"/>
                  <a:pt x="1024" y="57"/>
                </a:cubicBezTo>
                <a:cubicBezTo>
                  <a:pt x="2271" y="57"/>
                  <a:pt x="2271" y="57"/>
                  <a:pt x="2271" y="57"/>
                </a:cubicBezTo>
                <a:cubicBezTo>
                  <a:pt x="2271" y="296"/>
                  <a:pt x="2271" y="296"/>
                  <a:pt x="2271" y="296"/>
                </a:cubicBezTo>
                <a:cubicBezTo>
                  <a:pt x="2271" y="1287"/>
                  <a:pt x="2271" y="1287"/>
                  <a:pt x="2271" y="1287"/>
                </a:cubicBezTo>
                <a:cubicBezTo>
                  <a:pt x="1664" y="1287"/>
                  <a:pt x="1664" y="1287"/>
                  <a:pt x="1664" y="1287"/>
                </a:cubicBezTo>
                <a:cubicBezTo>
                  <a:pt x="1664" y="1279"/>
                  <a:pt x="1663" y="1272"/>
                  <a:pt x="1662" y="1264"/>
                </a:cubicBezTo>
                <a:cubicBezTo>
                  <a:pt x="1661" y="1257"/>
                  <a:pt x="1660" y="1250"/>
                  <a:pt x="1659" y="1243"/>
                </a:cubicBezTo>
                <a:cubicBezTo>
                  <a:pt x="1657" y="1235"/>
                  <a:pt x="1654" y="1227"/>
                  <a:pt x="1651" y="1218"/>
                </a:cubicBezTo>
                <a:cubicBezTo>
                  <a:pt x="1649" y="1212"/>
                  <a:pt x="1648" y="1205"/>
                  <a:pt x="1645" y="1199"/>
                </a:cubicBezTo>
                <a:cubicBezTo>
                  <a:pt x="1641" y="1191"/>
                  <a:pt x="1637" y="1184"/>
                  <a:pt x="1633" y="1177"/>
                </a:cubicBezTo>
                <a:cubicBezTo>
                  <a:pt x="1629" y="1171"/>
                  <a:pt x="1627" y="1165"/>
                  <a:pt x="1623" y="1159"/>
                </a:cubicBezTo>
                <a:cubicBezTo>
                  <a:pt x="1618" y="1152"/>
                  <a:pt x="1612" y="1146"/>
                  <a:pt x="1607" y="1140"/>
                </a:cubicBezTo>
                <a:cubicBezTo>
                  <a:pt x="1602" y="1135"/>
                  <a:pt x="1599" y="1129"/>
                  <a:pt x="1594" y="1124"/>
                </a:cubicBezTo>
                <a:cubicBezTo>
                  <a:pt x="1588" y="1118"/>
                  <a:pt x="1581" y="1113"/>
                  <a:pt x="1574" y="1108"/>
                </a:cubicBezTo>
                <a:cubicBezTo>
                  <a:pt x="1569" y="1104"/>
                  <a:pt x="1564" y="1099"/>
                  <a:pt x="1559" y="1096"/>
                </a:cubicBezTo>
                <a:cubicBezTo>
                  <a:pt x="1551" y="1091"/>
                  <a:pt x="1543" y="1087"/>
                  <a:pt x="1535" y="1083"/>
                </a:cubicBezTo>
                <a:cubicBezTo>
                  <a:pt x="1530" y="1080"/>
                  <a:pt x="1524" y="1076"/>
                  <a:pt x="1518" y="1074"/>
                </a:cubicBezTo>
                <a:cubicBezTo>
                  <a:pt x="1509" y="1070"/>
                  <a:pt x="1500" y="1068"/>
                  <a:pt x="1490" y="1065"/>
                </a:cubicBezTo>
                <a:cubicBezTo>
                  <a:pt x="1485" y="1063"/>
                  <a:pt x="1480" y="1061"/>
                  <a:pt x="1474" y="1060"/>
                </a:cubicBezTo>
                <a:cubicBezTo>
                  <a:pt x="1459" y="1057"/>
                  <a:pt x="1443" y="1055"/>
                  <a:pt x="1427" y="1055"/>
                </a:cubicBezTo>
                <a:cubicBezTo>
                  <a:pt x="1410" y="1055"/>
                  <a:pt x="1394" y="1057"/>
                  <a:pt x="1379" y="1060"/>
                </a:cubicBezTo>
                <a:cubicBezTo>
                  <a:pt x="1374" y="1061"/>
                  <a:pt x="1369" y="1063"/>
                  <a:pt x="1363" y="1065"/>
                </a:cubicBezTo>
                <a:cubicBezTo>
                  <a:pt x="1354" y="1068"/>
                  <a:pt x="1344" y="1070"/>
                  <a:pt x="1335" y="1074"/>
                </a:cubicBezTo>
                <a:cubicBezTo>
                  <a:pt x="1329" y="1076"/>
                  <a:pt x="1324" y="1080"/>
                  <a:pt x="1318" y="1083"/>
                </a:cubicBezTo>
                <a:cubicBezTo>
                  <a:pt x="1310" y="1087"/>
                  <a:pt x="1302" y="1091"/>
                  <a:pt x="1295" y="1096"/>
                </a:cubicBezTo>
                <a:cubicBezTo>
                  <a:pt x="1289" y="1099"/>
                  <a:pt x="1284" y="1104"/>
                  <a:pt x="1279" y="1108"/>
                </a:cubicBezTo>
                <a:cubicBezTo>
                  <a:pt x="1273" y="1113"/>
                  <a:pt x="1266" y="1118"/>
                  <a:pt x="1260" y="1124"/>
                </a:cubicBezTo>
                <a:cubicBezTo>
                  <a:pt x="1255" y="1129"/>
                  <a:pt x="1251" y="1135"/>
                  <a:pt x="1246" y="1140"/>
                </a:cubicBezTo>
                <a:cubicBezTo>
                  <a:pt x="1241" y="1146"/>
                  <a:pt x="1235" y="1152"/>
                  <a:pt x="1230" y="1159"/>
                </a:cubicBezTo>
                <a:cubicBezTo>
                  <a:pt x="1227" y="1165"/>
                  <a:pt x="1224" y="1171"/>
                  <a:pt x="1220" y="1177"/>
                </a:cubicBezTo>
                <a:cubicBezTo>
                  <a:pt x="1216" y="1184"/>
                  <a:pt x="1212" y="1191"/>
                  <a:pt x="1208" y="1199"/>
                </a:cubicBezTo>
                <a:cubicBezTo>
                  <a:pt x="1206" y="1205"/>
                  <a:pt x="1204" y="1212"/>
                  <a:pt x="1202" y="1218"/>
                </a:cubicBezTo>
                <a:cubicBezTo>
                  <a:pt x="1199" y="1227"/>
                  <a:pt x="1196" y="1235"/>
                  <a:pt x="1194" y="1243"/>
                </a:cubicBezTo>
                <a:cubicBezTo>
                  <a:pt x="1193" y="1250"/>
                  <a:pt x="1193" y="1257"/>
                  <a:pt x="1192" y="1264"/>
                </a:cubicBezTo>
                <a:cubicBezTo>
                  <a:pt x="1191" y="1272"/>
                  <a:pt x="1189" y="1279"/>
                  <a:pt x="1189" y="1287"/>
                </a:cubicBezTo>
                <a:cubicBezTo>
                  <a:pt x="897" y="1287"/>
                  <a:pt x="897" y="1287"/>
                  <a:pt x="897" y="1287"/>
                </a:cubicBezTo>
                <a:lnTo>
                  <a:pt x="897" y="184"/>
                </a:lnTo>
                <a:close/>
                <a:moveTo>
                  <a:pt x="1427" y="1474"/>
                </a:moveTo>
                <a:cubicBezTo>
                  <a:pt x="1334" y="1474"/>
                  <a:pt x="1257" y="1405"/>
                  <a:pt x="1247" y="1314"/>
                </a:cubicBezTo>
                <a:cubicBezTo>
                  <a:pt x="1246" y="1307"/>
                  <a:pt x="1246" y="1300"/>
                  <a:pt x="1246" y="1293"/>
                </a:cubicBezTo>
                <a:cubicBezTo>
                  <a:pt x="1246" y="1194"/>
                  <a:pt x="1327" y="1112"/>
                  <a:pt x="1427" y="1112"/>
                </a:cubicBezTo>
                <a:cubicBezTo>
                  <a:pt x="1526" y="1112"/>
                  <a:pt x="1607" y="1194"/>
                  <a:pt x="1607" y="1293"/>
                </a:cubicBezTo>
                <a:cubicBezTo>
                  <a:pt x="1607" y="1300"/>
                  <a:pt x="1607" y="1307"/>
                  <a:pt x="1606" y="1313"/>
                </a:cubicBezTo>
                <a:cubicBezTo>
                  <a:pt x="1596" y="1405"/>
                  <a:pt x="1519" y="1474"/>
                  <a:pt x="1427" y="1474"/>
                </a:cubicBezTo>
                <a:close/>
                <a:moveTo>
                  <a:pt x="2685" y="1474"/>
                </a:moveTo>
                <a:cubicBezTo>
                  <a:pt x="2592" y="1474"/>
                  <a:pt x="2515" y="1405"/>
                  <a:pt x="2505" y="1314"/>
                </a:cubicBezTo>
                <a:cubicBezTo>
                  <a:pt x="2504" y="1307"/>
                  <a:pt x="2504" y="1300"/>
                  <a:pt x="2504" y="1293"/>
                </a:cubicBezTo>
                <a:cubicBezTo>
                  <a:pt x="2504" y="1194"/>
                  <a:pt x="2585" y="1112"/>
                  <a:pt x="2685" y="1112"/>
                </a:cubicBezTo>
                <a:cubicBezTo>
                  <a:pt x="2784" y="1112"/>
                  <a:pt x="2865" y="1194"/>
                  <a:pt x="2865" y="1293"/>
                </a:cubicBezTo>
                <a:cubicBezTo>
                  <a:pt x="2865" y="1300"/>
                  <a:pt x="2865" y="1307"/>
                  <a:pt x="2865" y="1313"/>
                </a:cubicBezTo>
                <a:cubicBezTo>
                  <a:pt x="2854" y="1405"/>
                  <a:pt x="2777" y="1474"/>
                  <a:pt x="2685" y="1474"/>
                </a:cubicBezTo>
                <a:close/>
                <a:moveTo>
                  <a:pt x="2923" y="1287"/>
                </a:moveTo>
                <a:cubicBezTo>
                  <a:pt x="2922" y="1279"/>
                  <a:pt x="2921" y="1272"/>
                  <a:pt x="2920" y="1264"/>
                </a:cubicBezTo>
                <a:cubicBezTo>
                  <a:pt x="2919" y="1257"/>
                  <a:pt x="2918" y="1250"/>
                  <a:pt x="2917" y="1243"/>
                </a:cubicBezTo>
                <a:cubicBezTo>
                  <a:pt x="2915" y="1235"/>
                  <a:pt x="2912" y="1227"/>
                  <a:pt x="2909" y="1218"/>
                </a:cubicBezTo>
                <a:cubicBezTo>
                  <a:pt x="2907" y="1212"/>
                  <a:pt x="2906" y="1205"/>
                  <a:pt x="2903" y="1199"/>
                </a:cubicBezTo>
                <a:cubicBezTo>
                  <a:pt x="2900" y="1191"/>
                  <a:pt x="2895" y="1184"/>
                  <a:pt x="2891" y="1177"/>
                </a:cubicBezTo>
                <a:cubicBezTo>
                  <a:pt x="2887" y="1171"/>
                  <a:pt x="2885" y="1165"/>
                  <a:pt x="2881" y="1159"/>
                </a:cubicBezTo>
                <a:cubicBezTo>
                  <a:pt x="2876" y="1152"/>
                  <a:pt x="2870" y="1146"/>
                  <a:pt x="2865" y="1140"/>
                </a:cubicBezTo>
                <a:cubicBezTo>
                  <a:pt x="2860" y="1135"/>
                  <a:pt x="2857" y="1129"/>
                  <a:pt x="2852" y="1124"/>
                </a:cubicBezTo>
                <a:cubicBezTo>
                  <a:pt x="2846" y="1118"/>
                  <a:pt x="2839" y="1113"/>
                  <a:pt x="2832" y="1108"/>
                </a:cubicBezTo>
                <a:cubicBezTo>
                  <a:pt x="2827" y="1104"/>
                  <a:pt x="2822" y="1099"/>
                  <a:pt x="2817" y="1096"/>
                </a:cubicBezTo>
                <a:cubicBezTo>
                  <a:pt x="2809" y="1091"/>
                  <a:pt x="2801" y="1087"/>
                  <a:pt x="2793" y="1083"/>
                </a:cubicBezTo>
                <a:cubicBezTo>
                  <a:pt x="2788" y="1080"/>
                  <a:pt x="2782" y="1076"/>
                  <a:pt x="2777" y="1074"/>
                </a:cubicBezTo>
                <a:cubicBezTo>
                  <a:pt x="2767" y="1070"/>
                  <a:pt x="2758" y="1068"/>
                  <a:pt x="2748" y="1065"/>
                </a:cubicBezTo>
                <a:cubicBezTo>
                  <a:pt x="2743" y="1063"/>
                  <a:pt x="2738" y="1061"/>
                  <a:pt x="2732" y="1060"/>
                </a:cubicBezTo>
                <a:cubicBezTo>
                  <a:pt x="2717" y="1057"/>
                  <a:pt x="2701" y="1055"/>
                  <a:pt x="2685" y="1055"/>
                </a:cubicBezTo>
                <a:cubicBezTo>
                  <a:pt x="2668" y="1055"/>
                  <a:pt x="2653" y="1057"/>
                  <a:pt x="2637" y="1060"/>
                </a:cubicBezTo>
                <a:cubicBezTo>
                  <a:pt x="2632" y="1061"/>
                  <a:pt x="2627" y="1063"/>
                  <a:pt x="2621" y="1065"/>
                </a:cubicBezTo>
                <a:cubicBezTo>
                  <a:pt x="2612" y="1068"/>
                  <a:pt x="2602" y="1070"/>
                  <a:pt x="2593" y="1074"/>
                </a:cubicBezTo>
                <a:cubicBezTo>
                  <a:pt x="2587" y="1076"/>
                  <a:pt x="2582" y="1080"/>
                  <a:pt x="2576" y="1083"/>
                </a:cubicBezTo>
                <a:cubicBezTo>
                  <a:pt x="2568" y="1087"/>
                  <a:pt x="2560" y="1091"/>
                  <a:pt x="2553" y="1096"/>
                </a:cubicBezTo>
                <a:cubicBezTo>
                  <a:pt x="2547" y="1099"/>
                  <a:pt x="2542" y="1104"/>
                  <a:pt x="2537" y="1108"/>
                </a:cubicBezTo>
                <a:cubicBezTo>
                  <a:pt x="2530" y="1113"/>
                  <a:pt x="2524" y="1118"/>
                  <a:pt x="2518" y="1124"/>
                </a:cubicBezTo>
                <a:cubicBezTo>
                  <a:pt x="2513" y="1129"/>
                  <a:pt x="2509" y="1135"/>
                  <a:pt x="2504" y="1140"/>
                </a:cubicBezTo>
                <a:cubicBezTo>
                  <a:pt x="2499" y="1146"/>
                  <a:pt x="2493" y="1152"/>
                  <a:pt x="2489" y="1159"/>
                </a:cubicBezTo>
                <a:cubicBezTo>
                  <a:pt x="2485" y="1165"/>
                  <a:pt x="2482" y="1171"/>
                  <a:pt x="2479" y="1177"/>
                </a:cubicBezTo>
                <a:cubicBezTo>
                  <a:pt x="2474" y="1184"/>
                  <a:pt x="2470" y="1191"/>
                  <a:pt x="2466" y="1199"/>
                </a:cubicBezTo>
                <a:cubicBezTo>
                  <a:pt x="2464" y="1205"/>
                  <a:pt x="2462" y="1212"/>
                  <a:pt x="2460" y="1218"/>
                </a:cubicBezTo>
                <a:cubicBezTo>
                  <a:pt x="2457" y="1227"/>
                  <a:pt x="2454" y="1235"/>
                  <a:pt x="2452" y="1243"/>
                </a:cubicBezTo>
                <a:cubicBezTo>
                  <a:pt x="2451" y="1250"/>
                  <a:pt x="2451" y="1257"/>
                  <a:pt x="2450" y="1264"/>
                </a:cubicBezTo>
                <a:cubicBezTo>
                  <a:pt x="2449" y="1272"/>
                  <a:pt x="2447" y="1279"/>
                  <a:pt x="2447" y="1287"/>
                </a:cubicBezTo>
                <a:cubicBezTo>
                  <a:pt x="2328" y="1287"/>
                  <a:pt x="2328" y="1287"/>
                  <a:pt x="2328" y="1287"/>
                </a:cubicBezTo>
                <a:cubicBezTo>
                  <a:pt x="2328" y="758"/>
                  <a:pt x="2328" y="758"/>
                  <a:pt x="2328" y="758"/>
                </a:cubicBezTo>
                <a:cubicBezTo>
                  <a:pt x="2432" y="758"/>
                  <a:pt x="2432" y="758"/>
                  <a:pt x="2432" y="758"/>
                </a:cubicBezTo>
                <a:cubicBezTo>
                  <a:pt x="2435" y="759"/>
                  <a:pt x="2438" y="760"/>
                  <a:pt x="2441" y="760"/>
                </a:cubicBezTo>
                <a:cubicBezTo>
                  <a:pt x="2444" y="760"/>
                  <a:pt x="2447" y="759"/>
                  <a:pt x="2450" y="758"/>
                </a:cubicBezTo>
                <a:cubicBezTo>
                  <a:pt x="3038" y="758"/>
                  <a:pt x="3038" y="758"/>
                  <a:pt x="3038" y="758"/>
                </a:cubicBezTo>
                <a:cubicBezTo>
                  <a:pt x="3038" y="1287"/>
                  <a:pt x="3038" y="1287"/>
                  <a:pt x="3038" y="1287"/>
                </a:cubicBezTo>
                <a:lnTo>
                  <a:pt x="2923" y="1287"/>
                </a:lnTo>
                <a:close/>
                <a:moveTo>
                  <a:pt x="732" y="660"/>
                </a:moveTo>
                <a:cubicBezTo>
                  <a:pt x="732" y="676"/>
                  <a:pt x="719" y="688"/>
                  <a:pt x="703" y="688"/>
                </a:cubicBezTo>
                <a:cubicBezTo>
                  <a:pt x="28" y="688"/>
                  <a:pt x="28" y="688"/>
                  <a:pt x="28" y="688"/>
                </a:cubicBezTo>
                <a:cubicBezTo>
                  <a:pt x="12" y="688"/>
                  <a:pt x="0" y="676"/>
                  <a:pt x="0" y="660"/>
                </a:cubicBezTo>
                <a:cubicBezTo>
                  <a:pt x="0" y="644"/>
                  <a:pt x="12" y="631"/>
                  <a:pt x="28" y="631"/>
                </a:cubicBezTo>
                <a:cubicBezTo>
                  <a:pt x="703" y="631"/>
                  <a:pt x="703" y="631"/>
                  <a:pt x="703" y="631"/>
                </a:cubicBezTo>
                <a:cubicBezTo>
                  <a:pt x="719" y="631"/>
                  <a:pt x="732" y="644"/>
                  <a:pt x="732" y="660"/>
                </a:cubicBezTo>
                <a:close/>
                <a:moveTo>
                  <a:pt x="732" y="424"/>
                </a:moveTo>
                <a:cubicBezTo>
                  <a:pt x="732" y="440"/>
                  <a:pt x="719" y="453"/>
                  <a:pt x="703" y="453"/>
                </a:cubicBezTo>
                <a:cubicBezTo>
                  <a:pt x="308" y="453"/>
                  <a:pt x="308" y="453"/>
                  <a:pt x="308" y="453"/>
                </a:cubicBezTo>
                <a:cubicBezTo>
                  <a:pt x="292" y="453"/>
                  <a:pt x="279" y="440"/>
                  <a:pt x="279" y="424"/>
                </a:cubicBezTo>
                <a:cubicBezTo>
                  <a:pt x="279" y="408"/>
                  <a:pt x="292" y="395"/>
                  <a:pt x="308" y="395"/>
                </a:cubicBezTo>
                <a:cubicBezTo>
                  <a:pt x="703" y="395"/>
                  <a:pt x="703" y="395"/>
                  <a:pt x="703" y="395"/>
                </a:cubicBezTo>
                <a:cubicBezTo>
                  <a:pt x="719" y="395"/>
                  <a:pt x="732" y="408"/>
                  <a:pt x="732" y="424"/>
                </a:cubicBezTo>
                <a:close/>
                <a:moveTo>
                  <a:pt x="732" y="896"/>
                </a:moveTo>
                <a:cubicBezTo>
                  <a:pt x="732" y="912"/>
                  <a:pt x="719" y="924"/>
                  <a:pt x="703" y="924"/>
                </a:cubicBezTo>
                <a:cubicBezTo>
                  <a:pt x="308" y="924"/>
                  <a:pt x="308" y="924"/>
                  <a:pt x="308" y="924"/>
                </a:cubicBezTo>
                <a:cubicBezTo>
                  <a:pt x="292" y="924"/>
                  <a:pt x="279" y="912"/>
                  <a:pt x="279" y="896"/>
                </a:cubicBezTo>
                <a:cubicBezTo>
                  <a:pt x="279" y="880"/>
                  <a:pt x="292" y="867"/>
                  <a:pt x="308" y="867"/>
                </a:cubicBezTo>
                <a:cubicBezTo>
                  <a:pt x="703" y="867"/>
                  <a:pt x="703" y="867"/>
                  <a:pt x="703" y="867"/>
                </a:cubicBezTo>
                <a:cubicBezTo>
                  <a:pt x="719" y="867"/>
                  <a:pt x="732" y="880"/>
                  <a:pt x="732" y="896"/>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14"/>
          <p:cNvSpPr/>
          <p:nvPr/>
        </p:nvSpPr>
        <p:spPr>
          <a:xfrm>
            <a:off x="8770218" y="4602356"/>
            <a:ext cx="6843564" cy="6843564"/>
          </a:xfrm>
          <a:prstGeom prst="ellipse">
            <a:avLst/>
          </a:prstGeom>
          <a:noFill/>
          <a:ln cap="flat" cmpd="sng" w="19050">
            <a:solidFill>
              <a:schemeClr val="dk2"/>
            </a:solidFill>
            <a:prstDash val="lg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279" name="Google Shape;279;p14"/>
          <p:cNvSpPr/>
          <p:nvPr/>
        </p:nvSpPr>
        <p:spPr>
          <a:xfrm>
            <a:off x="7749941" y="8432611"/>
            <a:ext cx="2971691" cy="2969627"/>
          </a:xfrm>
          <a:prstGeom prst="ellipse">
            <a:avLst/>
          </a:pr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80" name="Google Shape;280;p14"/>
          <p:cNvSpPr/>
          <p:nvPr/>
        </p:nvSpPr>
        <p:spPr>
          <a:xfrm>
            <a:off x="13664431" y="8432611"/>
            <a:ext cx="2969628" cy="2969627"/>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81" name="Google Shape;281;p14"/>
          <p:cNvSpPr/>
          <p:nvPr/>
        </p:nvSpPr>
        <p:spPr>
          <a:xfrm>
            <a:off x="10707187" y="3471540"/>
            <a:ext cx="2971691" cy="2971690"/>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82" name="Google Shape;282;p14"/>
          <p:cNvSpPr txBox="1"/>
          <p:nvPr>
            <p:ph type="title"/>
          </p:nvPr>
        </p:nvSpPr>
        <p:spPr>
          <a:xfrm>
            <a:off x="1676400" y="663803"/>
            <a:ext cx="21031199" cy="1163097"/>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7400"/>
              <a:buFont typeface="Open Sans Light"/>
              <a:buNone/>
            </a:pPr>
            <a:r>
              <a:rPr b="0" i="0" lang="en-US" sz="7400" u="none" cap="none" strike="noStrike">
                <a:solidFill>
                  <a:schemeClr val="dk2"/>
                </a:solidFill>
                <a:latin typeface="Open Sans Light"/>
                <a:ea typeface="Open Sans Light"/>
                <a:cs typeface="Open Sans Light"/>
                <a:sym typeface="Open Sans Light"/>
              </a:rPr>
              <a:t>Our </a:t>
            </a:r>
            <a:r>
              <a:rPr b="0" i="0" lang="en-US" sz="7400" u="none" cap="none" strike="noStrike">
                <a:solidFill>
                  <a:schemeClr val="accent2"/>
                </a:solidFill>
                <a:latin typeface="Open Sans Light"/>
                <a:ea typeface="Open Sans Light"/>
                <a:cs typeface="Open Sans Light"/>
                <a:sym typeface="Open Sans Light"/>
              </a:rPr>
              <a:t>Strategy</a:t>
            </a:r>
            <a:endParaRPr b="0" i="0" sz="7400" u="none" cap="none" strike="noStrike">
              <a:solidFill>
                <a:schemeClr val="accent2"/>
              </a:solidFill>
              <a:latin typeface="Open Sans Light"/>
              <a:ea typeface="Open Sans Light"/>
              <a:cs typeface="Open Sans Light"/>
              <a:sym typeface="Open Sans Light"/>
            </a:endParaRPr>
          </a:p>
        </p:txBody>
      </p:sp>
      <p:sp>
        <p:nvSpPr>
          <p:cNvPr id="283" name="Google Shape;283;p14"/>
          <p:cNvSpPr txBox="1"/>
          <p:nvPr>
            <p:ph idx="1" type="body"/>
          </p:nvPr>
        </p:nvSpPr>
        <p:spPr>
          <a:xfrm>
            <a:off x="1676400" y="1855512"/>
            <a:ext cx="21031199" cy="444500"/>
          </a:xfrm>
          <a:prstGeom prst="rect">
            <a:avLst/>
          </a:prstGeom>
          <a:no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dk2"/>
              </a:buClr>
              <a:buSzPts val="2800"/>
              <a:buFont typeface="Arial"/>
              <a:buNone/>
            </a:pPr>
            <a:r>
              <a:rPr b="0" i="0" lang="en-US" sz="2800" u="none" cap="none" strike="noStrike">
                <a:solidFill>
                  <a:schemeClr val="dk2"/>
                </a:solidFill>
                <a:latin typeface="Open Sans Light"/>
                <a:ea typeface="Open Sans Light"/>
                <a:cs typeface="Open Sans Light"/>
                <a:sym typeface="Open Sans Light"/>
              </a:rPr>
              <a:t>Your subtitle will be here</a:t>
            </a:r>
            <a:endParaRPr/>
          </a:p>
        </p:txBody>
      </p:sp>
      <p:sp>
        <p:nvSpPr>
          <p:cNvPr id="284" name="Google Shape;284;p14"/>
          <p:cNvSpPr/>
          <p:nvPr/>
        </p:nvSpPr>
        <p:spPr>
          <a:xfrm>
            <a:off x="9917260" y="6100450"/>
            <a:ext cx="4551394" cy="3818006"/>
          </a:xfrm>
          <a:custGeom>
            <a:pathLst>
              <a:path extrusionOk="0" h="3818006" w="4551394">
                <a:moveTo>
                  <a:pt x="1594401" y="0"/>
                </a:moveTo>
                <a:lnTo>
                  <a:pt x="1640840" y="28212"/>
                </a:lnTo>
                <a:cubicBezTo>
                  <a:pt x="1829582" y="130743"/>
                  <a:pt x="2045876" y="188983"/>
                  <a:pt x="2275773" y="188983"/>
                </a:cubicBezTo>
                <a:cubicBezTo>
                  <a:pt x="2505670" y="188983"/>
                  <a:pt x="2721964" y="130743"/>
                  <a:pt x="2910706" y="28212"/>
                </a:cubicBezTo>
                <a:lnTo>
                  <a:pt x="2957142" y="2"/>
                </a:lnTo>
                <a:lnTo>
                  <a:pt x="4551394" y="2674517"/>
                </a:lnTo>
                <a:lnTo>
                  <a:pt x="4487741" y="2713187"/>
                </a:lnTo>
                <a:cubicBezTo>
                  <a:pt x="4133660" y="2952399"/>
                  <a:pt x="3900861" y="3357501"/>
                  <a:pt x="3900861" y="3816975"/>
                </a:cubicBezTo>
                <a:lnTo>
                  <a:pt x="3900913" y="3818006"/>
                </a:lnTo>
                <a:lnTo>
                  <a:pt x="2275771" y="3818006"/>
                </a:lnTo>
                <a:lnTo>
                  <a:pt x="650524" y="3818006"/>
                </a:lnTo>
                <a:lnTo>
                  <a:pt x="650576" y="3816975"/>
                </a:lnTo>
                <a:cubicBezTo>
                  <a:pt x="650576" y="3357501"/>
                  <a:pt x="417615" y="2952399"/>
                  <a:pt x="63288" y="2713187"/>
                </a:cubicBezTo>
                <a:lnTo>
                  <a:pt x="0" y="2674765"/>
                </a:lnTo>
                <a:lnTo>
                  <a:pt x="1594401" y="0"/>
                </a:lnTo>
                <a:close/>
              </a:path>
            </a:pathLst>
          </a:cu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85" name="Google Shape;285;p14"/>
          <p:cNvSpPr txBox="1"/>
          <p:nvPr/>
        </p:nvSpPr>
        <p:spPr>
          <a:xfrm>
            <a:off x="15015520" y="3355164"/>
            <a:ext cx="5070461"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Partnership</a:t>
            </a:r>
            <a:endParaRPr sz="4200">
              <a:solidFill>
                <a:schemeClr val="dk2"/>
              </a:solidFill>
              <a:latin typeface="Open Sans Light"/>
              <a:ea typeface="Open Sans Light"/>
              <a:cs typeface="Open Sans Light"/>
              <a:sym typeface="Open Sans Light"/>
            </a:endParaRPr>
          </a:p>
        </p:txBody>
      </p:sp>
      <p:sp>
        <p:nvSpPr>
          <p:cNvPr id="286" name="Google Shape;286;p14"/>
          <p:cNvSpPr txBox="1"/>
          <p:nvPr/>
        </p:nvSpPr>
        <p:spPr>
          <a:xfrm>
            <a:off x="15015520" y="4133613"/>
            <a:ext cx="5070461"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287" name="Google Shape;287;p14"/>
          <p:cNvSpPr txBox="1"/>
          <p:nvPr/>
        </p:nvSpPr>
        <p:spPr>
          <a:xfrm>
            <a:off x="17637139" y="9065758"/>
            <a:ext cx="5070461" cy="64633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lang="en-US" sz="4200">
                <a:solidFill>
                  <a:schemeClr val="dk2"/>
                </a:solidFill>
                <a:latin typeface="Open Sans Light"/>
                <a:ea typeface="Open Sans Light"/>
                <a:cs typeface="Open Sans Light"/>
                <a:sym typeface="Open Sans Light"/>
              </a:rPr>
              <a:t>Effectiveness</a:t>
            </a:r>
            <a:endParaRPr sz="4200">
              <a:solidFill>
                <a:schemeClr val="dk2"/>
              </a:solidFill>
              <a:latin typeface="Open Sans Light"/>
              <a:ea typeface="Open Sans Light"/>
              <a:cs typeface="Open Sans Light"/>
              <a:sym typeface="Open Sans Light"/>
            </a:endParaRPr>
          </a:p>
        </p:txBody>
      </p:sp>
      <p:sp>
        <p:nvSpPr>
          <p:cNvPr id="288" name="Google Shape;288;p14"/>
          <p:cNvSpPr txBox="1"/>
          <p:nvPr/>
        </p:nvSpPr>
        <p:spPr>
          <a:xfrm>
            <a:off x="17637139" y="9844207"/>
            <a:ext cx="5070461" cy="843051"/>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289" name="Google Shape;289;p14"/>
          <p:cNvSpPr txBox="1"/>
          <p:nvPr/>
        </p:nvSpPr>
        <p:spPr>
          <a:xfrm>
            <a:off x="1676400" y="9065758"/>
            <a:ext cx="5070461" cy="646331"/>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4200">
                <a:solidFill>
                  <a:schemeClr val="dk2"/>
                </a:solidFill>
                <a:latin typeface="Open Sans Light"/>
                <a:ea typeface="Open Sans Light"/>
                <a:cs typeface="Open Sans Light"/>
                <a:sym typeface="Open Sans Light"/>
              </a:rPr>
              <a:t>Integrity</a:t>
            </a:r>
            <a:endParaRPr sz="4200">
              <a:solidFill>
                <a:schemeClr val="dk2"/>
              </a:solidFill>
              <a:latin typeface="Open Sans Light"/>
              <a:ea typeface="Open Sans Light"/>
              <a:cs typeface="Open Sans Light"/>
              <a:sym typeface="Open Sans Light"/>
            </a:endParaRPr>
          </a:p>
        </p:txBody>
      </p:sp>
      <p:sp>
        <p:nvSpPr>
          <p:cNvPr id="290" name="Google Shape;290;p14"/>
          <p:cNvSpPr txBox="1"/>
          <p:nvPr/>
        </p:nvSpPr>
        <p:spPr>
          <a:xfrm>
            <a:off x="1676400" y="9844207"/>
            <a:ext cx="5070461" cy="843051"/>
          </a:xfrm>
          <a:prstGeom prst="rect">
            <a:avLst/>
          </a:prstGeom>
          <a:noFill/>
          <a:ln>
            <a:noFill/>
          </a:ln>
        </p:spPr>
        <p:txBody>
          <a:bodyPr anchorCtr="0" anchor="t" bIns="0" lIns="0" spcFirstLastPara="1" rIns="0" wrap="square" tIns="0">
            <a:noAutofit/>
          </a:bodyPr>
          <a:lstStyle/>
          <a:p>
            <a:pPr indent="0" lvl="0" marL="0" marR="0" rtl="0" algn="r">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a:t>
            </a:r>
            <a:endParaRPr sz="2200">
              <a:solidFill>
                <a:schemeClr val="dk2"/>
              </a:solidFill>
              <a:latin typeface="Open Sans Light"/>
              <a:ea typeface="Open Sans Light"/>
              <a:cs typeface="Open Sans Light"/>
              <a:sym typeface="Open Sans Light"/>
            </a:endParaRPr>
          </a:p>
        </p:txBody>
      </p:sp>
      <p:sp>
        <p:nvSpPr>
          <p:cNvPr id="291" name="Google Shape;291;p14"/>
          <p:cNvSpPr txBox="1"/>
          <p:nvPr/>
        </p:nvSpPr>
        <p:spPr>
          <a:xfrm>
            <a:off x="1676399" y="4133613"/>
            <a:ext cx="5070461" cy="1723292"/>
          </a:xfrm>
          <a:prstGeom prst="rect">
            <a:avLst/>
          </a:prstGeom>
          <a:noFill/>
          <a:ln>
            <a:noFill/>
          </a:ln>
        </p:spPr>
        <p:txBody>
          <a:bodyPr anchorCtr="0" anchor="t" bIns="0" lIns="0" spcFirstLastPara="1" rIns="0" wrap="square" tIns="0">
            <a:noAutofit/>
          </a:bodyPr>
          <a:lstStyle/>
          <a:p>
            <a:pPr indent="0" lvl="0" marL="0" marR="0" rtl="0" algn="l">
              <a:lnSpc>
                <a:spcPct val="130000"/>
              </a:lnSpc>
              <a:spcBef>
                <a:spcPts val="0"/>
              </a:spcBef>
              <a:spcAft>
                <a:spcPts val="0"/>
              </a:spcAft>
              <a:buNone/>
            </a:pPr>
            <a:r>
              <a:rPr lang="en-US" sz="2200">
                <a:solidFill>
                  <a:schemeClr val="dk2"/>
                </a:solidFill>
                <a:latin typeface="Open Sans Light"/>
                <a:ea typeface="Open Sans Light"/>
                <a:cs typeface="Open Sans Light"/>
                <a:sym typeface="Open Sans Light"/>
              </a:rPr>
              <a:t>This paragraph actually is a good place for title description. This paragraph actually is a good place for title description.</a:t>
            </a:r>
            <a:endParaRPr/>
          </a:p>
        </p:txBody>
      </p:sp>
      <p:sp>
        <p:nvSpPr>
          <p:cNvPr id="292" name="Google Shape;292;p14"/>
          <p:cNvSpPr txBox="1"/>
          <p:nvPr/>
        </p:nvSpPr>
        <p:spPr>
          <a:xfrm>
            <a:off x="10571305" y="7377807"/>
            <a:ext cx="3235096" cy="1292662"/>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lang="en-US" sz="4200" cap="none">
                <a:solidFill>
                  <a:schemeClr val="lt1"/>
                </a:solidFill>
                <a:latin typeface="Open Sans Light"/>
                <a:ea typeface="Open Sans Light"/>
                <a:cs typeface="Open Sans Light"/>
                <a:sym typeface="Open Sans Light"/>
              </a:rPr>
              <a:t>20XX</a:t>
            </a:r>
            <a:endParaRPr/>
          </a:p>
          <a:p>
            <a:pPr indent="0" lvl="0" marL="0" marR="0" rtl="0" algn="ctr">
              <a:spcBef>
                <a:spcPts val="0"/>
              </a:spcBef>
              <a:spcAft>
                <a:spcPts val="0"/>
              </a:spcAft>
              <a:buNone/>
            </a:pPr>
            <a:r>
              <a:rPr lang="en-US" sz="4200" cap="none">
                <a:solidFill>
                  <a:schemeClr val="lt1"/>
                </a:solidFill>
                <a:latin typeface="Open Sans Light"/>
                <a:ea typeface="Open Sans Light"/>
                <a:cs typeface="Open Sans Light"/>
                <a:sym typeface="Open Sans Light"/>
              </a:rPr>
              <a:t>STRATEGY</a:t>
            </a:r>
            <a:endParaRPr sz="4200" cap="none">
              <a:solidFill>
                <a:schemeClr val="lt1"/>
              </a:solidFill>
              <a:latin typeface="Open Sans Light"/>
              <a:ea typeface="Open Sans Light"/>
              <a:cs typeface="Open Sans Light"/>
              <a:sym typeface="Open Sans Light"/>
            </a:endParaRPr>
          </a:p>
        </p:txBody>
      </p:sp>
      <p:sp>
        <p:nvSpPr>
          <p:cNvPr id="293" name="Google Shape;293;p14"/>
          <p:cNvSpPr/>
          <p:nvPr/>
        </p:nvSpPr>
        <p:spPr>
          <a:xfrm>
            <a:off x="7969868" y="8652386"/>
            <a:ext cx="2531838" cy="2530078"/>
          </a:xfrm>
          <a:prstGeom prst="ellipse">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94" name="Google Shape;294;p14"/>
          <p:cNvSpPr/>
          <p:nvPr/>
        </p:nvSpPr>
        <p:spPr>
          <a:xfrm>
            <a:off x="13884205" y="8652386"/>
            <a:ext cx="2530080" cy="2530078"/>
          </a:xfrm>
          <a:prstGeom prst="ellipse">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95" name="Google Shape;295;p14"/>
          <p:cNvSpPr/>
          <p:nvPr/>
        </p:nvSpPr>
        <p:spPr>
          <a:xfrm>
            <a:off x="10927114" y="3691467"/>
            <a:ext cx="2531838" cy="2531836"/>
          </a:xfrm>
          <a:prstGeom prst="ellipse">
            <a:avLst/>
          </a:prstGeom>
          <a:solidFill>
            <a:schemeClr val="accent1">
              <a:alpha val="800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96" name="Google Shape;296;p14"/>
          <p:cNvSpPr/>
          <p:nvPr/>
        </p:nvSpPr>
        <p:spPr>
          <a:xfrm>
            <a:off x="11451771" y="4366672"/>
            <a:ext cx="1480458" cy="1158942"/>
          </a:xfrm>
          <a:custGeom>
            <a:pathLst>
              <a:path extrusionOk="0" h="1804" w="2305">
                <a:moveTo>
                  <a:pt x="1611" y="1367"/>
                </a:moveTo>
                <a:cubicBezTo>
                  <a:pt x="1342" y="1098"/>
                  <a:pt x="1342" y="1098"/>
                  <a:pt x="1342" y="1098"/>
                </a:cubicBezTo>
                <a:cubicBezTo>
                  <a:pt x="1367" y="1073"/>
                  <a:pt x="1367" y="1073"/>
                  <a:pt x="1367" y="1073"/>
                </a:cubicBezTo>
                <a:cubicBezTo>
                  <a:pt x="1636" y="1342"/>
                  <a:pt x="1636" y="1342"/>
                  <a:pt x="1636" y="1342"/>
                </a:cubicBezTo>
                <a:lnTo>
                  <a:pt x="1611" y="1367"/>
                </a:lnTo>
                <a:close/>
                <a:moveTo>
                  <a:pt x="1207" y="1233"/>
                </a:moveTo>
                <a:cubicBezTo>
                  <a:pt x="1544" y="1569"/>
                  <a:pt x="1544" y="1569"/>
                  <a:pt x="1544" y="1569"/>
                </a:cubicBezTo>
                <a:cubicBezTo>
                  <a:pt x="1569" y="1544"/>
                  <a:pt x="1569" y="1544"/>
                  <a:pt x="1569" y="1544"/>
                </a:cubicBezTo>
                <a:cubicBezTo>
                  <a:pt x="1233" y="1208"/>
                  <a:pt x="1233" y="1208"/>
                  <a:pt x="1233" y="1208"/>
                </a:cubicBezTo>
                <a:lnTo>
                  <a:pt x="1207" y="1233"/>
                </a:lnTo>
                <a:close/>
                <a:moveTo>
                  <a:pt x="2027" y="842"/>
                </a:moveTo>
                <a:cubicBezTo>
                  <a:pt x="1716" y="1153"/>
                  <a:pt x="1716" y="1153"/>
                  <a:pt x="1716" y="1153"/>
                </a:cubicBezTo>
                <a:cubicBezTo>
                  <a:pt x="1771" y="1208"/>
                  <a:pt x="1771" y="1208"/>
                  <a:pt x="1771" y="1208"/>
                </a:cubicBezTo>
                <a:cubicBezTo>
                  <a:pt x="1792" y="1229"/>
                  <a:pt x="1804" y="1257"/>
                  <a:pt x="1804" y="1287"/>
                </a:cubicBezTo>
                <a:cubicBezTo>
                  <a:pt x="1804" y="1318"/>
                  <a:pt x="1792" y="1346"/>
                  <a:pt x="1771" y="1367"/>
                </a:cubicBezTo>
                <a:cubicBezTo>
                  <a:pt x="1751" y="1388"/>
                  <a:pt x="1723" y="1399"/>
                  <a:pt x="1694" y="1400"/>
                </a:cubicBezTo>
                <a:cubicBezTo>
                  <a:pt x="1704" y="1409"/>
                  <a:pt x="1704" y="1409"/>
                  <a:pt x="1704" y="1409"/>
                </a:cubicBezTo>
                <a:cubicBezTo>
                  <a:pt x="1725" y="1431"/>
                  <a:pt x="1737" y="1459"/>
                  <a:pt x="1737" y="1489"/>
                </a:cubicBezTo>
                <a:cubicBezTo>
                  <a:pt x="1737" y="1519"/>
                  <a:pt x="1725" y="1548"/>
                  <a:pt x="1704" y="1569"/>
                </a:cubicBezTo>
                <a:cubicBezTo>
                  <a:pt x="1677" y="1596"/>
                  <a:pt x="1636" y="1608"/>
                  <a:pt x="1600" y="1600"/>
                </a:cubicBezTo>
                <a:cubicBezTo>
                  <a:pt x="1607" y="1636"/>
                  <a:pt x="1597" y="1676"/>
                  <a:pt x="1569" y="1704"/>
                </a:cubicBezTo>
                <a:cubicBezTo>
                  <a:pt x="1547" y="1726"/>
                  <a:pt x="1518" y="1737"/>
                  <a:pt x="1489" y="1737"/>
                </a:cubicBezTo>
                <a:cubicBezTo>
                  <a:pt x="1460" y="1737"/>
                  <a:pt x="1431" y="1726"/>
                  <a:pt x="1409" y="1704"/>
                </a:cubicBezTo>
                <a:cubicBezTo>
                  <a:pt x="1400" y="1695"/>
                  <a:pt x="1400" y="1695"/>
                  <a:pt x="1400" y="1695"/>
                </a:cubicBezTo>
                <a:cubicBezTo>
                  <a:pt x="1399" y="1724"/>
                  <a:pt x="1388" y="1751"/>
                  <a:pt x="1367" y="1771"/>
                </a:cubicBezTo>
                <a:cubicBezTo>
                  <a:pt x="1345" y="1793"/>
                  <a:pt x="1316" y="1804"/>
                  <a:pt x="1287" y="1804"/>
                </a:cubicBezTo>
                <a:cubicBezTo>
                  <a:pt x="1258" y="1804"/>
                  <a:pt x="1230" y="1793"/>
                  <a:pt x="1208" y="1771"/>
                </a:cubicBezTo>
                <a:cubicBezTo>
                  <a:pt x="1153" y="1716"/>
                  <a:pt x="1153" y="1716"/>
                  <a:pt x="1153" y="1716"/>
                </a:cubicBezTo>
                <a:cubicBezTo>
                  <a:pt x="1098" y="1771"/>
                  <a:pt x="1098" y="1771"/>
                  <a:pt x="1098" y="1771"/>
                </a:cubicBezTo>
                <a:cubicBezTo>
                  <a:pt x="1076" y="1793"/>
                  <a:pt x="1047" y="1804"/>
                  <a:pt x="1018" y="1804"/>
                </a:cubicBezTo>
                <a:cubicBezTo>
                  <a:pt x="989" y="1804"/>
                  <a:pt x="960" y="1793"/>
                  <a:pt x="938" y="1771"/>
                </a:cubicBezTo>
                <a:cubicBezTo>
                  <a:pt x="918" y="1751"/>
                  <a:pt x="906" y="1723"/>
                  <a:pt x="905" y="1695"/>
                </a:cubicBezTo>
                <a:cubicBezTo>
                  <a:pt x="896" y="1704"/>
                  <a:pt x="896" y="1704"/>
                  <a:pt x="896" y="1704"/>
                </a:cubicBezTo>
                <a:cubicBezTo>
                  <a:pt x="874" y="1726"/>
                  <a:pt x="845" y="1737"/>
                  <a:pt x="817" y="1737"/>
                </a:cubicBezTo>
                <a:cubicBezTo>
                  <a:pt x="788" y="1737"/>
                  <a:pt x="758" y="1726"/>
                  <a:pt x="736" y="1704"/>
                </a:cubicBezTo>
                <a:cubicBezTo>
                  <a:pt x="715" y="1682"/>
                  <a:pt x="703" y="1654"/>
                  <a:pt x="703" y="1624"/>
                </a:cubicBezTo>
                <a:cubicBezTo>
                  <a:pt x="703" y="1615"/>
                  <a:pt x="704" y="1607"/>
                  <a:pt x="706" y="1599"/>
                </a:cubicBezTo>
                <a:cubicBezTo>
                  <a:pt x="698" y="1601"/>
                  <a:pt x="690" y="1602"/>
                  <a:pt x="682" y="1602"/>
                </a:cubicBezTo>
                <a:cubicBezTo>
                  <a:pt x="653" y="1602"/>
                  <a:pt x="624" y="1591"/>
                  <a:pt x="602" y="1569"/>
                </a:cubicBezTo>
                <a:cubicBezTo>
                  <a:pt x="581" y="1548"/>
                  <a:pt x="569" y="1520"/>
                  <a:pt x="569" y="1489"/>
                </a:cubicBezTo>
                <a:cubicBezTo>
                  <a:pt x="569" y="1459"/>
                  <a:pt x="581" y="1431"/>
                  <a:pt x="602" y="1409"/>
                </a:cubicBezTo>
                <a:cubicBezTo>
                  <a:pt x="611" y="1400"/>
                  <a:pt x="611" y="1400"/>
                  <a:pt x="611" y="1400"/>
                </a:cubicBezTo>
                <a:cubicBezTo>
                  <a:pt x="583" y="1399"/>
                  <a:pt x="556" y="1389"/>
                  <a:pt x="534" y="1367"/>
                </a:cubicBezTo>
                <a:cubicBezTo>
                  <a:pt x="513" y="1346"/>
                  <a:pt x="501" y="1318"/>
                  <a:pt x="501" y="1287"/>
                </a:cubicBezTo>
                <a:cubicBezTo>
                  <a:pt x="501" y="1257"/>
                  <a:pt x="513" y="1229"/>
                  <a:pt x="534" y="1208"/>
                </a:cubicBezTo>
                <a:cubicBezTo>
                  <a:pt x="589" y="1153"/>
                  <a:pt x="589" y="1153"/>
                  <a:pt x="589" y="1153"/>
                </a:cubicBezTo>
                <a:cubicBezTo>
                  <a:pt x="278" y="842"/>
                  <a:pt x="278" y="842"/>
                  <a:pt x="278" y="842"/>
                </a:cubicBezTo>
                <a:cubicBezTo>
                  <a:pt x="227" y="892"/>
                  <a:pt x="227" y="892"/>
                  <a:pt x="227" y="892"/>
                </a:cubicBezTo>
                <a:cubicBezTo>
                  <a:pt x="0" y="665"/>
                  <a:pt x="0" y="665"/>
                  <a:pt x="0" y="665"/>
                </a:cubicBezTo>
                <a:cubicBezTo>
                  <a:pt x="665" y="0"/>
                  <a:pt x="665" y="0"/>
                  <a:pt x="665" y="0"/>
                </a:cubicBezTo>
                <a:cubicBezTo>
                  <a:pt x="892" y="228"/>
                  <a:pt x="892" y="228"/>
                  <a:pt x="892" y="228"/>
                </a:cubicBezTo>
                <a:cubicBezTo>
                  <a:pt x="842" y="278"/>
                  <a:pt x="842" y="278"/>
                  <a:pt x="842" y="278"/>
                </a:cubicBezTo>
                <a:cubicBezTo>
                  <a:pt x="1153" y="589"/>
                  <a:pt x="1153" y="589"/>
                  <a:pt x="1153" y="589"/>
                </a:cubicBezTo>
                <a:cubicBezTo>
                  <a:pt x="1464" y="278"/>
                  <a:pt x="1464" y="278"/>
                  <a:pt x="1464" y="278"/>
                </a:cubicBezTo>
                <a:cubicBezTo>
                  <a:pt x="1413" y="228"/>
                  <a:pt x="1413" y="228"/>
                  <a:pt x="1413" y="228"/>
                </a:cubicBezTo>
                <a:cubicBezTo>
                  <a:pt x="1640" y="0"/>
                  <a:pt x="1640" y="0"/>
                  <a:pt x="1640" y="0"/>
                </a:cubicBezTo>
                <a:cubicBezTo>
                  <a:pt x="2305" y="665"/>
                  <a:pt x="2305" y="665"/>
                  <a:pt x="2305" y="665"/>
                </a:cubicBezTo>
                <a:cubicBezTo>
                  <a:pt x="2078" y="892"/>
                  <a:pt x="2078" y="892"/>
                  <a:pt x="2078" y="892"/>
                </a:cubicBezTo>
                <a:lnTo>
                  <a:pt x="2027" y="842"/>
                </a:lnTo>
                <a:close/>
                <a:moveTo>
                  <a:pt x="227" y="842"/>
                </a:moveTo>
                <a:cubicBezTo>
                  <a:pt x="842" y="228"/>
                  <a:pt x="842" y="228"/>
                  <a:pt x="842" y="228"/>
                </a:cubicBezTo>
                <a:cubicBezTo>
                  <a:pt x="665" y="51"/>
                  <a:pt x="665" y="51"/>
                  <a:pt x="665" y="51"/>
                </a:cubicBezTo>
                <a:cubicBezTo>
                  <a:pt x="51" y="665"/>
                  <a:pt x="51" y="665"/>
                  <a:pt x="51" y="665"/>
                </a:cubicBezTo>
                <a:lnTo>
                  <a:pt x="227" y="842"/>
                </a:lnTo>
                <a:close/>
                <a:moveTo>
                  <a:pt x="1489" y="253"/>
                </a:moveTo>
                <a:cubicBezTo>
                  <a:pt x="1489" y="253"/>
                  <a:pt x="1489" y="253"/>
                  <a:pt x="1489" y="253"/>
                </a:cubicBezTo>
                <a:cubicBezTo>
                  <a:pt x="2053" y="816"/>
                  <a:pt x="2053" y="816"/>
                  <a:pt x="2053" y="816"/>
                </a:cubicBezTo>
                <a:cubicBezTo>
                  <a:pt x="2053" y="816"/>
                  <a:pt x="2053" y="816"/>
                  <a:pt x="2053" y="816"/>
                </a:cubicBezTo>
                <a:cubicBezTo>
                  <a:pt x="2078" y="842"/>
                  <a:pt x="2078" y="842"/>
                  <a:pt x="2078" y="842"/>
                </a:cubicBezTo>
                <a:cubicBezTo>
                  <a:pt x="2255" y="665"/>
                  <a:pt x="2255" y="665"/>
                  <a:pt x="2255" y="665"/>
                </a:cubicBezTo>
                <a:cubicBezTo>
                  <a:pt x="1640" y="51"/>
                  <a:pt x="1640" y="51"/>
                  <a:pt x="1640" y="51"/>
                </a:cubicBezTo>
                <a:cubicBezTo>
                  <a:pt x="1464" y="228"/>
                  <a:pt x="1464" y="228"/>
                  <a:pt x="1464" y="228"/>
                </a:cubicBezTo>
                <a:lnTo>
                  <a:pt x="1489" y="253"/>
                </a:lnTo>
                <a:close/>
                <a:moveTo>
                  <a:pt x="669" y="1342"/>
                </a:moveTo>
                <a:cubicBezTo>
                  <a:pt x="804" y="1207"/>
                  <a:pt x="804" y="1207"/>
                  <a:pt x="804" y="1207"/>
                </a:cubicBezTo>
                <a:cubicBezTo>
                  <a:pt x="818" y="1193"/>
                  <a:pt x="826" y="1174"/>
                  <a:pt x="826" y="1153"/>
                </a:cubicBezTo>
                <a:cubicBezTo>
                  <a:pt x="826" y="1144"/>
                  <a:pt x="824" y="1136"/>
                  <a:pt x="822" y="1128"/>
                </a:cubicBezTo>
                <a:cubicBezTo>
                  <a:pt x="818" y="1117"/>
                  <a:pt x="812" y="1107"/>
                  <a:pt x="804" y="1098"/>
                </a:cubicBezTo>
                <a:cubicBezTo>
                  <a:pt x="774" y="1069"/>
                  <a:pt x="723" y="1069"/>
                  <a:pt x="694" y="1098"/>
                </a:cubicBezTo>
                <a:cubicBezTo>
                  <a:pt x="615" y="1178"/>
                  <a:pt x="615" y="1178"/>
                  <a:pt x="615" y="1178"/>
                </a:cubicBezTo>
                <a:cubicBezTo>
                  <a:pt x="615" y="1178"/>
                  <a:pt x="615" y="1178"/>
                  <a:pt x="615" y="1178"/>
                </a:cubicBezTo>
                <a:cubicBezTo>
                  <a:pt x="560" y="1233"/>
                  <a:pt x="560" y="1233"/>
                  <a:pt x="560" y="1233"/>
                </a:cubicBezTo>
                <a:cubicBezTo>
                  <a:pt x="545" y="1247"/>
                  <a:pt x="537" y="1267"/>
                  <a:pt x="537" y="1287"/>
                </a:cubicBezTo>
                <a:cubicBezTo>
                  <a:pt x="537" y="1308"/>
                  <a:pt x="545" y="1328"/>
                  <a:pt x="560" y="1342"/>
                </a:cubicBezTo>
                <a:cubicBezTo>
                  <a:pt x="590" y="1372"/>
                  <a:pt x="639" y="1372"/>
                  <a:pt x="669" y="1342"/>
                </a:cubicBezTo>
                <a:close/>
                <a:moveTo>
                  <a:pt x="736" y="1544"/>
                </a:moveTo>
                <a:cubicBezTo>
                  <a:pt x="1005" y="1275"/>
                  <a:pt x="1005" y="1275"/>
                  <a:pt x="1005" y="1275"/>
                </a:cubicBezTo>
                <a:cubicBezTo>
                  <a:pt x="1011" y="1270"/>
                  <a:pt x="1015" y="1264"/>
                  <a:pt x="1018" y="1257"/>
                </a:cubicBezTo>
                <a:cubicBezTo>
                  <a:pt x="1024" y="1246"/>
                  <a:pt x="1028" y="1234"/>
                  <a:pt x="1028" y="1220"/>
                </a:cubicBezTo>
                <a:cubicBezTo>
                  <a:pt x="1028" y="1209"/>
                  <a:pt x="1026" y="1199"/>
                  <a:pt x="1021" y="1189"/>
                </a:cubicBezTo>
                <a:cubicBezTo>
                  <a:pt x="1019" y="1185"/>
                  <a:pt x="1017" y="1180"/>
                  <a:pt x="1014" y="1176"/>
                </a:cubicBezTo>
                <a:cubicBezTo>
                  <a:pt x="1012" y="1173"/>
                  <a:pt x="1009" y="1169"/>
                  <a:pt x="1006" y="1166"/>
                </a:cubicBezTo>
                <a:cubicBezTo>
                  <a:pt x="1002" y="1163"/>
                  <a:pt x="999" y="1160"/>
                  <a:pt x="995" y="1157"/>
                </a:cubicBezTo>
                <a:cubicBezTo>
                  <a:pt x="995" y="1157"/>
                  <a:pt x="994" y="1156"/>
                  <a:pt x="994" y="1156"/>
                </a:cubicBezTo>
                <a:cubicBezTo>
                  <a:pt x="991" y="1154"/>
                  <a:pt x="989" y="1153"/>
                  <a:pt x="986" y="1152"/>
                </a:cubicBezTo>
                <a:cubicBezTo>
                  <a:pt x="984" y="1151"/>
                  <a:pt x="982" y="1150"/>
                  <a:pt x="980" y="1149"/>
                </a:cubicBezTo>
                <a:cubicBezTo>
                  <a:pt x="978" y="1148"/>
                  <a:pt x="975" y="1147"/>
                  <a:pt x="972" y="1146"/>
                </a:cubicBezTo>
                <a:cubicBezTo>
                  <a:pt x="970" y="1146"/>
                  <a:pt x="968" y="1145"/>
                  <a:pt x="966" y="1145"/>
                </a:cubicBezTo>
                <a:cubicBezTo>
                  <a:pt x="961" y="1144"/>
                  <a:pt x="956" y="1143"/>
                  <a:pt x="951" y="1143"/>
                </a:cubicBezTo>
                <a:cubicBezTo>
                  <a:pt x="951" y="1143"/>
                  <a:pt x="951" y="1143"/>
                  <a:pt x="951" y="1143"/>
                </a:cubicBezTo>
                <a:cubicBezTo>
                  <a:pt x="946" y="1143"/>
                  <a:pt x="941" y="1144"/>
                  <a:pt x="936" y="1145"/>
                </a:cubicBezTo>
                <a:cubicBezTo>
                  <a:pt x="935" y="1145"/>
                  <a:pt x="935" y="1145"/>
                  <a:pt x="934" y="1145"/>
                </a:cubicBezTo>
                <a:cubicBezTo>
                  <a:pt x="930" y="1146"/>
                  <a:pt x="926" y="1147"/>
                  <a:pt x="921" y="1149"/>
                </a:cubicBezTo>
                <a:cubicBezTo>
                  <a:pt x="920" y="1149"/>
                  <a:pt x="919" y="1150"/>
                  <a:pt x="918" y="1151"/>
                </a:cubicBezTo>
                <a:cubicBezTo>
                  <a:pt x="914" y="1152"/>
                  <a:pt x="911" y="1154"/>
                  <a:pt x="908" y="1156"/>
                </a:cubicBezTo>
                <a:cubicBezTo>
                  <a:pt x="906" y="1157"/>
                  <a:pt x="905" y="1159"/>
                  <a:pt x="903" y="1160"/>
                </a:cubicBezTo>
                <a:cubicBezTo>
                  <a:pt x="901" y="1162"/>
                  <a:pt x="898" y="1164"/>
                  <a:pt x="896" y="1166"/>
                </a:cubicBezTo>
                <a:cubicBezTo>
                  <a:pt x="829" y="1233"/>
                  <a:pt x="829" y="1233"/>
                  <a:pt x="829" y="1233"/>
                </a:cubicBezTo>
                <a:cubicBezTo>
                  <a:pt x="829" y="1233"/>
                  <a:pt x="829" y="1233"/>
                  <a:pt x="829" y="1233"/>
                </a:cubicBezTo>
                <a:cubicBezTo>
                  <a:pt x="829" y="1233"/>
                  <a:pt x="829" y="1233"/>
                  <a:pt x="829" y="1233"/>
                </a:cubicBezTo>
                <a:cubicBezTo>
                  <a:pt x="694" y="1368"/>
                  <a:pt x="694" y="1368"/>
                  <a:pt x="694" y="1368"/>
                </a:cubicBezTo>
                <a:cubicBezTo>
                  <a:pt x="694" y="1368"/>
                  <a:pt x="694" y="1368"/>
                  <a:pt x="694" y="1368"/>
                </a:cubicBezTo>
                <a:cubicBezTo>
                  <a:pt x="627" y="1435"/>
                  <a:pt x="627" y="1435"/>
                  <a:pt x="627" y="1435"/>
                </a:cubicBezTo>
                <a:cubicBezTo>
                  <a:pt x="613" y="1449"/>
                  <a:pt x="605" y="1469"/>
                  <a:pt x="605" y="1489"/>
                </a:cubicBezTo>
                <a:cubicBezTo>
                  <a:pt x="605" y="1510"/>
                  <a:pt x="613" y="1529"/>
                  <a:pt x="627" y="1544"/>
                </a:cubicBezTo>
                <a:cubicBezTo>
                  <a:pt x="657" y="1574"/>
                  <a:pt x="706" y="1574"/>
                  <a:pt x="736" y="1544"/>
                </a:cubicBezTo>
                <a:close/>
                <a:moveTo>
                  <a:pt x="1073" y="1477"/>
                </a:moveTo>
                <a:cubicBezTo>
                  <a:pt x="1140" y="1409"/>
                  <a:pt x="1140" y="1409"/>
                  <a:pt x="1140" y="1409"/>
                </a:cubicBezTo>
                <a:cubicBezTo>
                  <a:pt x="1155" y="1395"/>
                  <a:pt x="1162" y="1376"/>
                  <a:pt x="1162" y="1355"/>
                </a:cubicBezTo>
                <a:cubicBezTo>
                  <a:pt x="1162" y="1334"/>
                  <a:pt x="1154" y="1315"/>
                  <a:pt x="1140" y="1300"/>
                </a:cubicBezTo>
                <a:cubicBezTo>
                  <a:pt x="1135" y="1296"/>
                  <a:pt x="1131" y="1292"/>
                  <a:pt x="1125" y="1289"/>
                </a:cubicBezTo>
                <a:cubicBezTo>
                  <a:pt x="1124" y="1288"/>
                  <a:pt x="1122" y="1287"/>
                  <a:pt x="1121" y="1287"/>
                </a:cubicBezTo>
                <a:cubicBezTo>
                  <a:pt x="1117" y="1285"/>
                  <a:pt x="1113" y="1283"/>
                  <a:pt x="1108" y="1281"/>
                </a:cubicBezTo>
                <a:cubicBezTo>
                  <a:pt x="1107" y="1281"/>
                  <a:pt x="1105" y="1280"/>
                  <a:pt x="1103" y="1280"/>
                </a:cubicBezTo>
                <a:cubicBezTo>
                  <a:pt x="1098" y="1279"/>
                  <a:pt x="1092" y="1278"/>
                  <a:pt x="1086" y="1278"/>
                </a:cubicBezTo>
                <a:cubicBezTo>
                  <a:pt x="1086" y="1278"/>
                  <a:pt x="1086" y="1278"/>
                  <a:pt x="1085" y="1278"/>
                </a:cubicBezTo>
                <a:cubicBezTo>
                  <a:pt x="1079" y="1278"/>
                  <a:pt x="1072" y="1278"/>
                  <a:pt x="1065" y="1280"/>
                </a:cubicBezTo>
                <a:cubicBezTo>
                  <a:pt x="1053" y="1283"/>
                  <a:pt x="1041" y="1290"/>
                  <a:pt x="1031" y="1300"/>
                </a:cubicBezTo>
                <a:cubicBezTo>
                  <a:pt x="762" y="1569"/>
                  <a:pt x="762" y="1569"/>
                  <a:pt x="762" y="1569"/>
                </a:cubicBezTo>
                <a:cubicBezTo>
                  <a:pt x="747" y="1584"/>
                  <a:pt x="739" y="1603"/>
                  <a:pt x="739" y="1624"/>
                </a:cubicBezTo>
                <a:cubicBezTo>
                  <a:pt x="739" y="1644"/>
                  <a:pt x="747" y="1664"/>
                  <a:pt x="762" y="1678"/>
                </a:cubicBezTo>
                <a:cubicBezTo>
                  <a:pt x="792" y="1708"/>
                  <a:pt x="841" y="1709"/>
                  <a:pt x="871" y="1679"/>
                </a:cubicBezTo>
                <a:lnTo>
                  <a:pt x="1073" y="1477"/>
                </a:lnTo>
                <a:close/>
                <a:moveTo>
                  <a:pt x="1127" y="1691"/>
                </a:moveTo>
                <a:cubicBezTo>
                  <a:pt x="1207" y="1611"/>
                  <a:pt x="1207" y="1611"/>
                  <a:pt x="1207" y="1611"/>
                </a:cubicBezTo>
                <a:cubicBezTo>
                  <a:pt x="1222" y="1597"/>
                  <a:pt x="1230" y="1577"/>
                  <a:pt x="1230" y="1557"/>
                </a:cubicBezTo>
                <a:cubicBezTo>
                  <a:pt x="1230" y="1552"/>
                  <a:pt x="1229" y="1546"/>
                  <a:pt x="1228" y="1541"/>
                </a:cubicBezTo>
                <a:cubicBezTo>
                  <a:pt x="1228" y="1540"/>
                  <a:pt x="1227" y="1538"/>
                  <a:pt x="1227" y="1536"/>
                </a:cubicBezTo>
                <a:cubicBezTo>
                  <a:pt x="1226" y="1533"/>
                  <a:pt x="1225" y="1530"/>
                  <a:pt x="1224" y="1527"/>
                </a:cubicBezTo>
                <a:cubicBezTo>
                  <a:pt x="1223" y="1525"/>
                  <a:pt x="1222" y="1523"/>
                  <a:pt x="1220" y="1520"/>
                </a:cubicBezTo>
                <a:cubicBezTo>
                  <a:pt x="1219" y="1518"/>
                  <a:pt x="1218" y="1516"/>
                  <a:pt x="1217" y="1514"/>
                </a:cubicBezTo>
                <a:cubicBezTo>
                  <a:pt x="1215" y="1511"/>
                  <a:pt x="1213" y="1509"/>
                  <a:pt x="1211" y="1506"/>
                </a:cubicBezTo>
                <a:cubicBezTo>
                  <a:pt x="1210" y="1505"/>
                  <a:pt x="1209" y="1503"/>
                  <a:pt x="1207" y="1502"/>
                </a:cubicBezTo>
                <a:cubicBezTo>
                  <a:pt x="1207" y="1502"/>
                  <a:pt x="1207" y="1502"/>
                  <a:pt x="1207" y="1502"/>
                </a:cubicBezTo>
                <a:cubicBezTo>
                  <a:pt x="1198" y="1492"/>
                  <a:pt x="1186" y="1486"/>
                  <a:pt x="1174" y="1483"/>
                </a:cubicBezTo>
                <a:cubicBezTo>
                  <a:pt x="1148" y="1475"/>
                  <a:pt x="1119" y="1481"/>
                  <a:pt x="1098" y="1502"/>
                </a:cubicBezTo>
                <a:cubicBezTo>
                  <a:pt x="964" y="1637"/>
                  <a:pt x="964" y="1637"/>
                  <a:pt x="964" y="1637"/>
                </a:cubicBezTo>
                <a:cubicBezTo>
                  <a:pt x="949" y="1651"/>
                  <a:pt x="941" y="1671"/>
                  <a:pt x="941" y="1691"/>
                </a:cubicBezTo>
                <a:cubicBezTo>
                  <a:pt x="941" y="1712"/>
                  <a:pt x="949" y="1731"/>
                  <a:pt x="964" y="1746"/>
                </a:cubicBezTo>
                <a:cubicBezTo>
                  <a:pt x="994" y="1776"/>
                  <a:pt x="1043" y="1776"/>
                  <a:pt x="1073" y="1746"/>
                </a:cubicBezTo>
                <a:lnTo>
                  <a:pt x="1127" y="1691"/>
                </a:lnTo>
                <a:close/>
                <a:moveTo>
                  <a:pt x="1365" y="1691"/>
                </a:moveTo>
                <a:cubicBezTo>
                  <a:pt x="1365" y="1671"/>
                  <a:pt x="1357" y="1651"/>
                  <a:pt x="1342" y="1637"/>
                </a:cubicBezTo>
                <a:cubicBezTo>
                  <a:pt x="1266" y="1560"/>
                  <a:pt x="1266" y="1560"/>
                  <a:pt x="1266" y="1560"/>
                </a:cubicBezTo>
                <a:cubicBezTo>
                  <a:pt x="1266" y="1564"/>
                  <a:pt x="1265" y="1568"/>
                  <a:pt x="1264" y="1571"/>
                </a:cubicBezTo>
                <a:cubicBezTo>
                  <a:pt x="1264" y="1574"/>
                  <a:pt x="1264" y="1577"/>
                  <a:pt x="1263" y="1580"/>
                </a:cubicBezTo>
                <a:cubicBezTo>
                  <a:pt x="1262" y="1584"/>
                  <a:pt x="1261" y="1589"/>
                  <a:pt x="1259" y="1593"/>
                </a:cubicBezTo>
                <a:cubicBezTo>
                  <a:pt x="1258" y="1595"/>
                  <a:pt x="1258" y="1598"/>
                  <a:pt x="1257" y="1601"/>
                </a:cubicBezTo>
                <a:cubicBezTo>
                  <a:pt x="1255" y="1605"/>
                  <a:pt x="1252" y="1609"/>
                  <a:pt x="1250" y="1614"/>
                </a:cubicBezTo>
                <a:cubicBezTo>
                  <a:pt x="1249" y="1616"/>
                  <a:pt x="1248" y="1618"/>
                  <a:pt x="1246" y="1620"/>
                </a:cubicBezTo>
                <a:cubicBezTo>
                  <a:pt x="1242" y="1626"/>
                  <a:pt x="1238" y="1631"/>
                  <a:pt x="1233" y="1637"/>
                </a:cubicBezTo>
                <a:cubicBezTo>
                  <a:pt x="1178" y="1691"/>
                  <a:pt x="1178" y="1691"/>
                  <a:pt x="1178" y="1691"/>
                </a:cubicBezTo>
                <a:cubicBezTo>
                  <a:pt x="1233" y="1746"/>
                  <a:pt x="1233" y="1746"/>
                  <a:pt x="1233" y="1746"/>
                </a:cubicBezTo>
                <a:cubicBezTo>
                  <a:pt x="1263" y="1776"/>
                  <a:pt x="1312" y="1776"/>
                  <a:pt x="1342" y="1746"/>
                </a:cubicBezTo>
                <a:cubicBezTo>
                  <a:pt x="1342" y="1746"/>
                  <a:pt x="1342" y="1746"/>
                  <a:pt x="1342" y="1746"/>
                </a:cubicBezTo>
                <a:cubicBezTo>
                  <a:pt x="1357" y="1731"/>
                  <a:pt x="1365" y="1712"/>
                  <a:pt x="1365" y="1691"/>
                </a:cubicBezTo>
                <a:close/>
                <a:moveTo>
                  <a:pt x="1746" y="1233"/>
                </a:moveTo>
                <a:cubicBezTo>
                  <a:pt x="1287" y="775"/>
                  <a:pt x="1287" y="775"/>
                  <a:pt x="1287" y="775"/>
                </a:cubicBezTo>
                <a:cubicBezTo>
                  <a:pt x="1098" y="964"/>
                  <a:pt x="1098" y="964"/>
                  <a:pt x="1098" y="964"/>
                </a:cubicBezTo>
                <a:cubicBezTo>
                  <a:pt x="1098" y="964"/>
                  <a:pt x="1098" y="964"/>
                  <a:pt x="1098" y="964"/>
                </a:cubicBezTo>
                <a:cubicBezTo>
                  <a:pt x="1076" y="985"/>
                  <a:pt x="1049" y="998"/>
                  <a:pt x="1018" y="997"/>
                </a:cubicBezTo>
                <a:cubicBezTo>
                  <a:pt x="988" y="997"/>
                  <a:pt x="959" y="985"/>
                  <a:pt x="938" y="964"/>
                </a:cubicBezTo>
                <a:cubicBezTo>
                  <a:pt x="931" y="957"/>
                  <a:pt x="926" y="949"/>
                  <a:pt x="921" y="941"/>
                </a:cubicBezTo>
                <a:cubicBezTo>
                  <a:pt x="911" y="924"/>
                  <a:pt x="905" y="904"/>
                  <a:pt x="905" y="884"/>
                </a:cubicBezTo>
                <a:cubicBezTo>
                  <a:pt x="905" y="870"/>
                  <a:pt x="908" y="858"/>
                  <a:pt x="912" y="845"/>
                </a:cubicBezTo>
                <a:cubicBezTo>
                  <a:pt x="918" y="830"/>
                  <a:pt x="926" y="816"/>
                  <a:pt x="938" y="804"/>
                </a:cubicBezTo>
                <a:cubicBezTo>
                  <a:pt x="1127" y="615"/>
                  <a:pt x="1127" y="615"/>
                  <a:pt x="1127" y="615"/>
                </a:cubicBezTo>
                <a:cubicBezTo>
                  <a:pt x="816" y="304"/>
                  <a:pt x="816" y="304"/>
                  <a:pt x="816" y="304"/>
                </a:cubicBezTo>
                <a:cubicBezTo>
                  <a:pt x="303" y="816"/>
                  <a:pt x="303" y="816"/>
                  <a:pt x="303" y="816"/>
                </a:cubicBezTo>
                <a:cubicBezTo>
                  <a:pt x="615" y="1127"/>
                  <a:pt x="615" y="1127"/>
                  <a:pt x="615" y="1127"/>
                </a:cubicBezTo>
                <a:cubicBezTo>
                  <a:pt x="669" y="1073"/>
                  <a:pt x="669" y="1073"/>
                  <a:pt x="669" y="1073"/>
                </a:cubicBezTo>
                <a:cubicBezTo>
                  <a:pt x="674" y="1068"/>
                  <a:pt x="679" y="1064"/>
                  <a:pt x="685" y="1060"/>
                </a:cubicBezTo>
                <a:cubicBezTo>
                  <a:pt x="685" y="1060"/>
                  <a:pt x="686" y="1059"/>
                  <a:pt x="686" y="1059"/>
                </a:cubicBezTo>
                <a:cubicBezTo>
                  <a:pt x="688" y="1058"/>
                  <a:pt x="689" y="1058"/>
                  <a:pt x="690" y="1057"/>
                </a:cubicBezTo>
                <a:cubicBezTo>
                  <a:pt x="715" y="1042"/>
                  <a:pt x="745" y="1038"/>
                  <a:pt x="773" y="1044"/>
                </a:cubicBezTo>
                <a:cubicBezTo>
                  <a:pt x="794" y="1048"/>
                  <a:pt x="813" y="1058"/>
                  <a:pt x="829" y="1073"/>
                </a:cubicBezTo>
                <a:cubicBezTo>
                  <a:pt x="833" y="1077"/>
                  <a:pt x="837" y="1082"/>
                  <a:pt x="840" y="1086"/>
                </a:cubicBezTo>
                <a:cubicBezTo>
                  <a:pt x="841" y="1087"/>
                  <a:pt x="842" y="1088"/>
                  <a:pt x="842" y="1089"/>
                </a:cubicBezTo>
                <a:cubicBezTo>
                  <a:pt x="844" y="1092"/>
                  <a:pt x="846" y="1095"/>
                  <a:pt x="847" y="1098"/>
                </a:cubicBezTo>
                <a:cubicBezTo>
                  <a:pt x="849" y="1102"/>
                  <a:pt x="851" y="1105"/>
                  <a:pt x="853" y="1109"/>
                </a:cubicBezTo>
                <a:cubicBezTo>
                  <a:pt x="854" y="1111"/>
                  <a:pt x="855" y="1114"/>
                  <a:pt x="855" y="1117"/>
                </a:cubicBezTo>
                <a:cubicBezTo>
                  <a:pt x="857" y="1121"/>
                  <a:pt x="858" y="1125"/>
                  <a:pt x="859" y="1129"/>
                </a:cubicBezTo>
                <a:cubicBezTo>
                  <a:pt x="860" y="1132"/>
                  <a:pt x="860" y="1135"/>
                  <a:pt x="860" y="1137"/>
                </a:cubicBezTo>
                <a:cubicBezTo>
                  <a:pt x="861" y="1141"/>
                  <a:pt x="862" y="1145"/>
                  <a:pt x="862" y="1149"/>
                </a:cubicBezTo>
                <a:cubicBezTo>
                  <a:pt x="871" y="1140"/>
                  <a:pt x="871" y="1140"/>
                  <a:pt x="871" y="1140"/>
                </a:cubicBezTo>
                <a:cubicBezTo>
                  <a:pt x="873" y="1138"/>
                  <a:pt x="876" y="1137"/>
                  <a:pt x="878" y="1135"/>
                </a:cubicBezTo>
                <a:cubicBezTo>
                  <a:pt x="881" y="1132"/>
                  <a:pt x="885" y="1129"/>
                  <a:pt x="888" y="1126"/>
                </a:cubicBezTo>
                <a:cubicBezTo>
                  <a:pt x="892" y="1124"/>
                  <a:pt x="896" y="1122"/>
                  <a:pt x="899" y="1120"/>
                </a:cubicBezTo>
                <a:cubicBezTo>
                  <a:pt x="902" y="1119"/>
                  <a:pt x="905" y="1117"/>
                  <a:pt x="908" y="1116"/>
                </a:cubicBezTo>
                <a:cubicBezTo>
                  <a:pt x="912" y="1114"/>
                  <a:pt x="917" y="1113"/>
                  <a:pt x="922" y="1112"/>
                </a:cubicBezTo>
                <a:cubicBezTo>
                  <a:pt x="924" y="1111"/>
                  <a:pt x="926" y="1110"/>
                  <a:pt x="929" y="1109"/>
                </a:cubicBezTo>
                <a:cubicBezTo>
                  <a:pt x="936" y="1108"/>
                  <a:pt x="944" y="1107"/>
                  <a:pt x="951" y="1107"/>
                </a:cubicBezTo>
                <a:cubicBezTo>
                  <a:pt x="951" y="1107"/>
                  <a:pt x="951" y="1107"/>
                  <a:pt x="951" y="1107"/>
                </a:cubicBezTo>
                <a:cubicBezTo>
                  <a:pt x="951" y="1107"/>
                  <a:pt x="952" y="1107"/>
                  <a:pt x="952" y="1107"/>
                </a:cubicBezTo>
                <a:cubicBezTo>
                  <a:pt x="959" y="1107"/>
                  <a:pt x="966" y="1108"/>
                  <a:pt x="973" y="1109"/>
                </a:cubicBezTo>
                <a:cubicBezTo>
                  <a:pt x="977" y="1110"/>
                  <a:pt x="981" y="1112"/>
                  <a:pt x="985" y="1113"/>
                </a:cubicBezTo>
                <a:cubicBezTo>
                  <a:pt x="988" y="1114"/>
                  <a:pt x="991" y="1115"/>
                  <a:pt x="994" y="1116"/>
                </a:cubicBezTo>
                <a:cubicBezTo>
                  <a:pt x="998" y="1117"/>
                  <a:pt x="1001" y="1120"/>
                  <a:pt x="1005" y="1122"/>
                </a:cubicBezTo>
                <a:cubicBezTo>
                  <a:pt x="1008" y="1123"/>
                  <a:pt x="1011" y="1124"/>
                  <a:pt x="1013" y="1126"/>
                </a:cubicBezTo>
                <a:cubicBezTo>
                  <a:pt x="1016" y="1128"/>
                  <a:pt x="1018" y="1130"/>
                  <a:pt x="1020" y="1132"/>
                </a:cubicBezTo>
                <a:cubicBezTo>
                  <a:pt x="1024" y="1135"/>
                  <a:pt x="1028" y="1137"/>
                  <a:pt x="1031" y="1140"/>
                </a:cubicBezTo>
                <a:cubicBezTo>
                  <a:pt x="1034" y="1143"/>
                  <a:pt x="1036" y="1147"/>
                  <a:pt x="1039" y="1150"/>
                </a:cubicBezTo>
                <a:cubicBezTo>
                  <a:pt x="1045" y="1158"/>
                  <a:pt x="1051" y="1167"/>
                  <a:pt x="1055" y="1177"/>
                </a:cubicBezTo>
                <a:cubicBezTo>
                  <a:pt x="1061" y="1190"/>
                  <a:pt x="1064" y="1205"/>
                  <a:pt x="1064" y="1220"/>
                </a:cubicBezTo>
                <a:cubicBezTo>
                  <a:pt x="1064" y="1228"/>
                  <a:pt x="1063" y="1236"/>
                  <a:pt x="1061" y="1244"/>
                </a:cubicBezTo>
                <a:cubicBezTo>
                  <a:pt x="1061" y="1244"/>
                  <a:pt x="1061" y="1244"/>
                  <a:pt x="1061" y="1244"/>
                </a:cubicBezTo>
                <a:cubicBezTo>
                  <a:pt x="1066" y="1243"/>
                  <a:pt x="1071" y="1243"/>
                  <a:pt x="1075" y="1243"/>
                </a:cubicBezTo>
                <a:cubicBezTo>
                  <a:pt x="1080" y="1243"/>
                  <a:pt x="1084" y="1242"/>
                  <a:pt x="1088" y="1242"/>
                </a:cubicBezTo>
                <a:cubicBezTo>
                  <a:pt x="1093" y="1242"/>
                  <a:pt x="1099" y="1243"/>
                  <a:pt x="1105" y="1244"/>
                </a:cubicBezTo>
                <a:cubicBezTo>
                  <a:pt x="1109" y="1245"/>
                  <a:pt x="1112" y="1245"/>
                  <a:pt x="1116" y="1246"/>
                </a:cubicBezTo>
                <a:cubicBezTo>
                  <a:pt x="1122" y="1248"/>
                  <a:pt x="1128" y="1251"/>
                  <a:pt x="1134" y="1254"/>
                </a:cubicBezTo>
                <a:cubicBezTo>
                  <a:pt x="1137" y="1255"/>
                  <a:pt x="1140" y="1256"/>
                  <a:pt x="1142" y="1257"/>
                </a:cubicBezTo>
                <a:cubicBezTo>
                  <a:pt x="1150" y="1262"/>
                  <a:pt x="1158" y="1268"/>
                  <a:pt x="1165" y="1275"/>
                </a:cubicBezTo>
                <a:cubicBezTo>
                  <a:pt x="1186" y="1296"/>
                  <a:pt x="1198" y="1325"/>
                  <a:pt x="1198" y="1355"/>
                </a:cubicBezTo>
                <a:cubicBezTo>
                  <a:pt x="1198" y="1385"/>
                  <a:pt x="1187" y="1414"/>
                  <a:pt x="1165" y="1435"/>
                </a:cubicBezTo>
                <a:cubicBezTo>
                  <a:pt x="1156" y="1444"/>
                  <a:pt x="1156" y="1444"/>
                  <a:pt x="1156" y="1444"/>
                </a:cubicBezTo>
                <a:cubicBezTo>
                  <a:pt x="1160" y="1444"/>
                  <a:pt x="1163" y="1444"/>
                  <a:pt x="1167" y="1445"/>
                </a:cubicBezTo>
                <a:cubicBezTo>
                  <a:pt x="1170" y="1445"/>
                  <a:pt x="1173" y="1445"/>
                  <a:pt x="1176" y="1446"/>
                </a:cubicBezTo>
                <a:cubicBezTo>
                  <a:pt x="1180" y="1447"/>
                  <a:pt x="1184" y="1448"/>
                  <a:pt x="1188" y="1450"/>
                </a:cubicBezTo>
                <a:cubicBezTo>
                  <a:pt x="1191" y="1451"/>
                  <a:pt x="1193" y="1451"/>
                  <a:pt x="1196" y="1452"/>
                </a:cubicBezTo>
                <a:cubicBezTo>
                  <a:pt x="1201" y="1454"/>
                  <a:pt x="1205" y="1457"/>
                  <a:pt x="1209" y="1459"/>
                </a:cubicBezTo>
                <a:cubicBezTo>
                  <a:pt x="1211" y="1460"/>
                  <a:pt x="1213" y="1461"/>
                  <a:pt x="1215" y="1462"/>
                </a:cubicBezTo>
                <a:cubicBezTo>
                  <a:pt x="1221" y="1466"/>
                  <a:pt x="1227" y="1471"/>
                  <a:pt x="1233" y="1477"/>
                </a:cubicBezTo>
                <a:cubicBezTo>
                  <a:pt x="1435" y="1679"/>
                  <a:pt x="1435" y="1679"/>
                  <a:pt x="1435" y="1679"/>
                </a:cubicBezTo>
                <a:cubicBezTo>
                  <a:pt x="1464" y="1708"/>
                  <a:pt x="1515" y="1708"/>
                  <a:pt x="1544" y="1679"/>
                </a:cubicBezTo>
                <a:cubicBezTo>
                  <a:pt x="1574" y="1648"/>
                  <a:pt x="1574" y="1599"/>
                  <a:pt x="1544" y="1569"/>
                </a:cubicBezTo>
                <a:cubicBezTo>
                  <a:pt x="1569" y="1544"/>
                  <a:pt x="1569" y="1544"/>
                  <a:pt x="1569" y="1544"/>
                </a:cubicBezTo>
                <a:cubicBezTo>
                  <a:pt x="1598" y="1573"/>
                  <a:pt x="1649" y="1573"/>
                  <a:pt x="1678" y="1544"/>
                </a:cubicBezTo>
                <a:cubicBezTo>
                  <a:pt x="1693" y="1529"/>
                  <a:pt x="1701" y="1510"/>
                  <a:pt x="1701" y="1489"/>
                </a:cubicBezTo>
                <a:cubicBezTo>
                  <a:pt x="1701" y="1468"/>
                  <a:pt x="1693" y="1449"/>
                  <a:pt x="1678" y="1435"/>
                </a:cubicBezTo>
                <a:cubicBezTo>
                  <a:pt x="1611" y="1368"/>
                  <a:pt x="1611" y="1368"/>
                  <a:pt x="1611" y="1368"/>
                </a:cubicBezTo>
                <a:cubicBezTo>
                  <a:pt x="1636" y="1342"/>
                  <a:pt x="1636" y="1342"/>
                  <a:pt x="1636" y="1342"/>
                </a:cubicBezTo>
                <a:cubicBezTo>
                  <a:pt x="1651" y="1357"/>
                  <a:pt x="1670" y="1365"/>
                  <a:pt x="1691" y="1365"/>
                </a:cubicBezTo>
                <a:cubicBezTo>
                  <a:pt x="1691" y="1365"/>
                  <a:pt x="1691" y="1365"/>
                  <a:pt x="1691" y="1365"/>
                </a:cubicBezTo>
                <a:cubicBezTo>
                  <a:pt x="1712" y="1365"/>
                  <a:pt x="1731" y="1356"/>
                  <a:pt x="1746" y="1342"/>
                </a:cubicBezTo>
                <a:cubicBezTo>
                  <a:pt x="1760" y="1327"/>
                  <a:pt x="1768" y="1308"/>
                  <a:pt x="1768" y="1287"/>
                </a:cubicBezTo>
                <a:cubicBezTo>
                  <a:pt x="1768" y="1267"/>
                  <a:pt x="1760" y="1247"/>
                  <a:pt x="1746" y="1233"/>
                </a:cubicBezTo>
                <a:close/>
                <a:moveTo>
                  <a:pt x="2002" y="816"/>
                </a:moveTo>
                <a:cubicBezTo>
                  <a:pt x="1489" y="303"/>
                  <a:pt x="1489" y="303"/>
                  <a:pt x="1489" y="303"/>
                </a:cubicBezTo>
                <a:cubicBezTo>
                  <a:pt x="1178" y="615"/>
                  <a:pt x="1178" y="615"/>
                  <a:pt x="1178" y="615"/>
                </a:cubicBezTo>
                <a:cubicBezTo>
                  <a:pt x="1178" y="615"/>
                  <a:pt x="1178" y="615"/>
                  <a:pt x="1178" y="615"/>
                </a:cubicBezTo>
                <a:cubicBezTo>
                  <a:pt x="964" y="829"/>
                  <a:pt x="964" y="829"/>
                  <a:pt x="964" y="829"/>
                </a:cubicBezTo>
                <a:cubicBezTo>
                  <a:pt x="956" y="837"/>
                  <a:pt x="950" y="847"/>
                  <a:pt x="946" y="857"/>
                </a:cubicBezTo>
                <a:cubicBezTo>
                  <a:pt x="943" y="865"/>
                  <a:pt x="941" y="874"/>
                  <a:pt x="941" y="884"/>
                </a:cubicBezTo>
                <a:cubicBezTo>
                  <a:pt x="941" y="896"/>
                  <a:pt x="944" y="907"/>
                  <a:pt x="949" y="918"/>
                </a:cubicBezTo>
                <a:cubicBezTo>
                  <a:pt x="953" y="925"/>
                  <a:pt x="958" y="932"/>
                  <a:pt x="964" y="938"/>
                </a:cubicBezTo>
                <a:cubicBezTo>
                  <a:pt x="978" y="953"/>
                  <a:pt x="998" y="961"/>
                  <a:pt x="1018" y="961"/>
                </a:cubicBezTo>
                <a:cubicBezTo>
                  <a:pt x="1018" y="961"/>
                  <a:pt x="1018" y="961"/>
                  <a:pt x="1018" y="961"/>
                </a:cubicBezTo>
                <a:cubicBezTo>
                  <a:pt x="1034" y="961"/>
                  <a:pt x="1049" y="956"/>
                  <a:pt x="1061" y="948"/>
                </a:cubicBezTo>
                <a:cubicBezTo>
                  <a:pt x="1065" y="945"/>
                  <a:pt x="1069" y="942"/>
                  <a:pt x="1073" y="938"/>
                </a:cubicBezTo>
                <a:cubicBezTo>
                  <a:pt x="1287" y="724"/>
                  <a:pt x="1287" y="724"/>
                  <a:pt x="1287" y="724"/>
                </a:cubicBezTo>
                <a:cubicBezTo>
                  <a:pt x="1691" y="1127"/>
                  <a:pt x="1691" y="1127"/>
                  <a:pt x="1691" y="1127"/>
                </a:cubicBezTo>
                <a:lnTo>
                  <a:pt x="2002" y="816"/>
                </a:lnTo>
                <a:close/>
                <a:moveTo>
                  <a:pt x="253" y="573"/>
                </a:moveTo>
                <a:cubicBezTo>
                  <a:pt x="320" y="640"/>
                  <a:pt x="320" y="640"/>
                  <a:pt x="320" y="640"/>
                </a:cubicBezTo>
                <a:cubicBezTo>
                  <a:pt x="253" y="707"/>
                  <a:pt x="253" y="707"/>
                  <a:pt x="253" y="707"/>
                </a:cubicBezTo>
                <a:cubicBezTo>
                  <a:pt x="185" y="640"/>
                  <a:pt x="185" y="640"/>
                  <a:pt x="185" y="640"/>
                </a:cubicBezTo>
                <a:lnTo>
                  <a:pt x="253" y="573"/>
                </a:lnTo>
                <a:close/>
                <a:moveTo>
                  <a:pt x="269" y="640"/>
                </a:moveTo>
                <a:cubicBezTo>
                  <a:pt x="253" y="623"/>
                  <a:pt x="253" y="623"/>
                  <a:pt x="253" y="623"/>
                </a:cubicBezTo>
                <a:cubicBezTo>
                  <a:pt x="236" y="640"/>
                  <a:pt x="236" y="640"/>
                  <a:pt x="236" y="640"/>
                </a:cubicBezTo>
                <a:cubicBezTo>
                  <a:pt x="253" y="657"/>
                  <a:pt x="253" y="657"/>
                  <a:pt x="253" y="657"/>
                </a:cubicBezTo>
                <a:lnTo>
                  <a:pt x="269" y="640"/>
                </a:lnTo>
                <a:close/>
                <a:moveTo>
                  <a:pt x="2053" y="707"/>
                </a:moveTo>
                <a:cubicBezTo>
                  <a:pt x="1985" y="640"/>
                  <a:pt x="1985" y="640"/>
                  <a:pt x="1985" y="640"/>
                </a:cubicBezTo>
                <a:cubicBezTo>
                  <a:pt x="2053" y="573"/>
                  <a:pt x="2053" y="573"/>
                  <a:pt x="2053" y="573"/>
                </a:cubicBezTo>
                <a:cubicBezTo>
                  <a:pt x="2120" y="640"/>
                  <a:pt x="2120" y="640"/>
                  <a:pt x="2120" y="640"/>
                </a:cubicBezTo>
                <a:lnTo>
                  <a:pt x="2053" y="707"/>
                </a:lnTo>
                <a:close/>
                <a:moveTo>
                  <a:pt x="2036" y="640"/>
                </a:moveTo>
                <a:cubicBezTo>
                  <a:pt x="2053" y="657"/>
                  <a:pt x="2053" y="657"/>
                  <a:pt x="2053" y="657"/>
                </a:cubicBezTo>
                <a:cubicBezTo>
                  <a:pt x="2069" y="640"/>
                  <a:pt x="2069" y="640"/>
                  <a:pt x="2069" y="640"/>
                </a:cubicBezTo>
                <a:cubicBezTo>
                  <a:pt x="2053" y="623"/>
                  <a:pt x="2053" y="623"/>
                  <a:pt x="2053" y="623"/>
                </a:cubicBezTo>
                <a:lnTo>
                  <a:pt x="2036" y="64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97" name="Google Shape;297;p14"/>
          <p:cNvSpPr/>
          <p:nvPr/>
        </p:nvSpPr>
        <p:spPr>
          <a:xfrm>
            <a:off x="8567223" y="9331968"/>
            <a:ext cx="1250018" cy="1073714"/>
          </a:xfrm>
          <a:custGeom>
            <a:pathLst>
              <a:path extrusionOk="0" h="3413" w="3971">
                <a:moveTo>
                  <a:pt x="3329" y="748"/>
                </a:moveTo>
                <a:cubicBezTo>
                  <a:pt x="2973" y="748"/>
                  <a:pt x="2973" y="748"/>
                  <a:pt x="2973" y="748"/>
                </a:cubicBezTo>
                <a:cubicBezTo>
                  <a:pt x="2973" y="642"/>
                  <a:pt x="2973" y="642"/>
                  <a:pt x="2973" y="642"/>
                </a:cubicBezTo>
                <a:cubicBezTo>
                  <a:pt x="2973" y="288"/>
                  <a:pt x="2685" y="0"/>
                  <a:pt x="2331" y="0"/>
                </a:cubicBezTo>
                <a:cubicBezTo>
                  <a:pt x="643" y="0"/>
                  <a:pt x="643" y="0"/>
                  <a:pt x="643" y="0"/>
                </a:cubicBezTo>
                <a:cubicBezTo>
                  <a:pt x="288" y="0"/>
                  <a:pt x="0" y="288"/>
                  <a:pt x="0" y="642"/>
                </a:cubicBezTo>
                <a:cubicBezTo>
                  <a:pt x="0" y="2624"/>
                  <a:pt x="0" y="2624"/>
                  <a:pt x="0" y="2624"/>
                </a:cubicBezTo>
                <a:cubicBezTo>
                  <a:pt x="0" y="2641"/>
                  <a:pt x="10" y="2656"/>
                  <a:pt x="26" y="2662"/>
                </a:cubicBezTo>
                <a:cubicBezTo>
                  <a:pt x="31" y="2664"/>
                  <a:pt x="36" y="2665"/>
                  <a:pt x="41" y="2665"/>
                </a:cubicBezTo>
                <a:cubicBezTo>
                  <a:pt x="52" y="2665"/>
                  <a:pt x="63" y="2660"/>
                  <a:pt x="71" y="2652"/>
                </a:cubicBezTo>
                <a:cubicBezTo>
                  <a:pt x="572" y="2122"/>
                  <a:pt x="572" y="2122"/>
                  <a:pt x="572" y="2122"/>
                </a:cubicBezTo>
                <a:cubicBezTo>
                  <a:pt x="998" y="2122"/>
                  <a:pt x="998" y="2122"/>
                  <a:pt x="998" y="2122"/>
                </a:cubicBezTo>
                <a:cubicBezTo>
                  <a:pt x="998" y="2228"/>
                  <a:pt x="998" y="2228"/>
                  <a:pt x="998" y="2228"/>
                </a:cubicBezTo>
                <a:cubicBezTo>
                  <a:pt x="998" y="2582"/>
                  <a:pt x="1287" y="2870"/>
                  <a:pt x="1641" y="2870"/>
                </a:cubicBezTo>
                <a:cubicBezTo>
                  <a:pt x="3399" y="2870"/>
                  <a:pt x="3399" y="2870"/>
                  <a:pt x="3399" y="2870"/>
                </a:cubicBezTo>
                <a:cubicBezTo>
                  <a:pt x="3901" y="3401"/>
                  <a:pt x="3901" y="3401"/>
                  <a:pt x="3901" y="3401"/>
                </a:cubicBezTo>
                <a:cubicBezTo>
                  <a:pt x="3909" y="3409"/>
                  <a:pt x="3920" y="3413"/>
                  <a:pt x="3931" y="3413"/>
                </a:cubicBezTo>
                <a:cubicBezTo>
                  <a:pt x="3936" y="3413"/>
                  <a:pt x="3941" y="3412"/>
                  <a:pt x="3946" y="3410"/>
                </a:cubicBezTo>
                <a:cubicBezTo>
                  <a:pt x="3961" y="3404"/>
                  <a:pt x="3971" y="3389"/>
                  <a:pt x="3971" y="3373"/>
                </a:cubicBezTo>
                <a:cubicBezTo>
                  <a:pt x="3971" y="1391"/>
                  <a:pt x="3971" y="1391"/>
                  <a:pt x="3971" y="1391"/>
                </a:cubicBezTo>
                <a:cubicBezTo>
                  <a:pt x="3971" y="1037"/>
                  <a:pt x="3683" y="748"/>
                  <a:pt x="3329" y="748"/>
                </a:cubicBezTo>
                <a:close/>
                <a:moveTo>
                  <a:pt x="555" y="2040"/>
                </a:moveTo>
                <a:cubicBezTo>
                  <a:pt x="543" y="2040"/>
                  <a:pt x="533" y="2045"/>
                  <a:pt x="525" y="2053"/>
                </a:cubicBezTo>
                <a:cubicBezTo>
                  <a:pt x="82" y="2522"/>
                  <a:pt x="82" y="2522"/>
                  <a:pt x="82" y="2522"/>
                </a:cubicBezTo>
                <a:cubicBezTo>
                  <a:pt x="82" y="642"/>
                  <a:pt x="82" y="642"/>
                  <a:pt x="82" y="642"/>
                </a:cubicBezTo>
                <a:cubicBezTo>
                  <a:pt x="82" y="333"/>
                  <a:pt x="333" y="81"/>
                  <a:pt x="643" y="81"/>
                </a:cubicBezTo>
                <a:cubicBezTo>
                  <a:pt x="2331" y="81"/>
                  <a:pt x="2331" y="81"/>
                  <a:pt x="2331" y="81"/>
                </a:cubicBezTo>
                <a:cubicBezTo>
                  <a:pt x="2640" y="81"/>
                  <a:pt x="2892" y="333"/>
                  <a:pt x="2892" y="642"/>
                </a:cubicBezTo>
                <a:cubicBezTo>
                  <a:pt x="2892" y="1479"/>
                  <a:pt x="2892" y="1479"/>
                  <a:pt x="2892" y="1479"/>
                </a:cubicBezTo>
                <a:cubicBezTo>
                  <a:pt x="2892" y="1788"/>
                  <a:pt x="2640" y="2040"/>
                  <a:pt x="2331" y="2040"/>
                </a:cubicBezTo>
                <a:lnTo>
                  <a:pt x="555" y="2040"/>
                </a:lnTo>
                <a:close/>
                <a:moveTo>
                  <a:pt x="3890" y="3270"/>
                </a:moveTo>
                <a:cubicBezTo>
                  <a:pt x="3447" y="2801"/>
                  <a:pt x="3447" y="2801"/>
                  <a:pt x="3447" y="2801"/>
                </a:cubicBezTo>
                <a:cubicBezTo>
                  <a:pt x="3439" y="2793"/>
                  <a:pt x="3428" y="2789"/>
                  <a:pt x="3417" y="2789"/>
                </a:cubicBezTo>
                <a:cubicBezTo>
                  <a:pt x="1641" y="2789"/>
                  <a:pt x="1641" y="2789"/>
                  <a:pt x="1641" y="2789"/>
                </a:cubicBezTo>
                <a:cubicBezTo>
                  <a:pt x="1332" y="2789"/>
                  <a:pt x="1080" y="2537"/>
                  <a:pt x="1080" y="2228"/>
                </a:cubicBezTo>
                <a:cubicBezTo>
                  <a:pt x="1080" y="2122"/>
                  <a:pt x="1080" y="2122"/>
                  <a:pt x="1080" y="2122"/>
                </a:cubicBezTo>
                <a:cubicBezTo>
                  <a:pt x="2331" y="2122"/>
                  <a:pt x="2331" y="2122"/>
                  <a:pt x="2331" y="2122"/>
                </a:cubicBezTo>
                <a:cubicBezTo>
                  <a:pt x="2685" y="2122"/>
                  <a:pt x="2973" y="1833"/>
                  <a:pt x="2973" y="1479"/>
                </a:cubicBezTo>
                <a:cubicBezTo>
                  <a:pt x="2973" y="830"/>
                  <a:pt x="2973" y="830"/>
                  <a:pt x="2973" y="830"/>
                </a:cubicBezTo>
                <a:cubicBezTo>
                  <a:pt x="3329" y="830"/>
                  <a:pt x="3329" y="830"/>
                  <a:pt x="3329" y="830"/>
                </a:cubicBezTo>
                <a:cubicBezTo>
                  <a:pt x="3638" y="830"/>
                  <a:pt x="3890" y="1082"/>
                  <a:pt x="3890" y="1391"/>
                </a:cubicBezTo>
                <a:lnTo>
                  <a:pt x="3890" y="3270"/>
                </a:lnTo>
                <a:close/>
                <a:moveTo>
                  <a:pt x="802" y="1009"/>
                </a:moveTo>
                <a:cubicBezTo>
                  <a:pt x="745" y="1009"/>
                  <a:pt x="699" y="1055"/>
                  <a:pt x="699" y="1112"/>
                </a:cubicBezTo>
                <a:cubicBezTo>
                  <a:pt x="699" y="1169"/>
                  <a:pt x="745" y="1215"/>
                  <a:pt x="802" y="1215"/>
                </a:cubicBezTo>
                <a:cubicBezTo>
                  <a:pt x="859" y="1215"/>
                  <a:pt x="905" y="1169"/>
                  <a:pt x="905" y="1112"/>
                </a:cubicBezTo>
                <a:cubicBezTo>
                  <a:pt x="905" y="1055"/>
                  <a:pt x="859" y="1009"/>
                  <a:pt x="802" y="1009"/>
                </a:cubicBezTo>
                <a:close/>
                <a:moveTo>
                  <a:pt x="797" y="1112"/>
                </a:moveTo>
                <a:cubicBezTo>
                  <a:pt x="797" y="1109"/>
                  <a:pt x="799" y="1107"/>
                  <a:pt x="802" y="1107"/>
                </a:cubicBezTo>
                <a:cubicBezTo>
                  <a:pt x="805" y="1107"/>
                  <a:pt x="807" y="1109"/>
                  <a:pt x="807" y="1112"/>
                </a:cubicBezTo>
                <a:cubicBezTo>
                  <a:pt x="807" y="1118"/>
                  <a:pt x="797" y="1118"/>
                  <a:pt x="797" y="1112"/>
                </a:cubicBezTo>
                <a:close/>
                <a:moveTo>
                  <a:pt x="1487" y="1215"/>
                </a:moveTo>
                <a:cubicBezTo>
                  <a:pt x="1544" y="1215"/>
                  <a:pt x="1590" y="1169"/>
                  <a:pt x="1590" y="1112"/>
                </a:cubicBezTo>
                <a:cubicBezTo>
                  <a:pt x="1590" y="1055"/>
                  <a:pt x="1544" y="1009"/>
                  <a:pt x="1487" y="1009"/>
                </a:cubicBezTo>
                <a:cubicBezTo>
                  <a:pt x="1430" y="1009"/>
                  <a:pt x="1384" y="1055"/>
                  <a:pt x="1384" y="1112"/>
                </a:cubicBezTo>
                <a:cubicBezTo>
                  <a:pt x="1384" y="1169"/>
                  <a:pt x="1430" y="1215"/>
                  <a:pt x="1487" y="1215"/>
                </a:cubicBezTo>
                <a:close/>
                <a:moveTo>
                  <a:pt x="1487" y="1107"/>
                </a:moveTo>
                <a:cubicBezTo>
                  <a:pt x="1490" y="1107"/>
                  <a:pt x="1492" y="1109"/>
                  <a:pt x="1492" y="1112"/>
                </a:cubicBezTo>
                <a:cubicBezTo>
                  <a:pt x="1492" y="1118"/>
                  <a:pt x="1482" y="1118"/>
                  <a:pt x="1482" y="1112"/>
                </a:cubicBezTo>
                <a:cubicBezTo>
                  <a:pt x="1482" y="1109"/>
                  <a:pt x="1484" y="1107"/>
                  <a:pt x="1487" y="1107"/>
                </a:cubicBezTo>
                <a:close/>
                <a:moveTo>
                  <a:pt x="2172" y="1215"/>
                </a:moveTo>
                <a:cubicBezTo>
                  <a:pt x="2228" y="1215"/>
                  <a:pt x="2275" y="1169"/>
                  <a:pt x="2275" y="1112"/>
                </a:cubicBezTo>
                <a:cubicBezTo>
                  <a:pt x="2275" y="1055"/>
                  <a:pt x="2228" y="1009"/>
                  <a:pt x="2172" y="1009"/>
                </a:cubicBezTo>
                <a:cubicBezTo>
                  <a:pt x="2115" y="1009"/>
                  <a:pt x="2069" y="1055"/>
                  <a:pt x="2069" y="1112"/>
                </a:cubicBezTo>
                <a:cubicBezTo>
                  <a:pt x="2069" y="1169"/>
                  <a:pt x="2115" y="1215"/>
                  <a:pt x="2172" y="1215"/>
                </a:cubicBezTo>
                <a:close/>
                <a:moveTo>
                  <a:pt x="2172" y="1107"/>
                </a:moveTo>
                <a:cubicBezTo>
                  <a:pt x="2175" y="1107"/>
                  <a:pt x="2177" y="1109"/>
                  <a:pt x="2177" y="1112"/>
                </a:cubicBezTo>
                <a:cubicBezTo>
                  <a:pt x="2177" y="1118"/>
                  <a:pt x="2167" y="1118"/>
                  <a:pt x="2167" y="1112"/>
                </a:cubicBezTo>
                <a:cubicBezTo>
                  <a:pt x="2167" y="1109"/>
                  <a:pt x="2169" y="1107"/>
                  <a:pt x="2172" y="1107"/>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sp>
        <p:nvSpPr>
          <p:cNvPr id="298" name="Google Shape;298;p14"/>
          <p:cNvSpPr/>
          <p:nvPr/>
        </p:nvSpPr>
        <p:spPr>
          <a:xfrm>
            <a:off x="14765719" y="9224387"/>
            <a:ext cx="923990" cy="1358960"/>
          </a:xfrm>
          <a:custGeom>
            <a:pathLst>
              <a:path extrusionOk="0" h="3001" w="2036">
                <a:moveTo>
                  <a:pt x="1018" y="89"/>
                </a:moveTo>
                <a:cubicBezTo>
                  <a:pt x="970" y="89"/>
                  <a:pt x="932" y="128"/>
                  <a:pt x="932" y="175"/>
                </a:cubicBezTo>
                <a:cubicBezTo>
                  <a:pt x="932" y="223"/>
                  <a:pt x="970" y="261"/>
                  <a:pt x="1018" y="261"/>
                </a:cubicBezTo>
                <a:cubicBezTo>
                  <a:pt x="1065" y="261"/>
                  <a:pt x="1104" y="223"/>
                  <a:pt x="1104" y="175"/>
                </a:cubicBezTo>
                <a:cubicBezTo>
                  <a:pt x="1104" y="128"/>
                  <a:pt x="1065" y="89"/>
                  <a:pt x="1018" y="89"/>
                </a:cubicBezTo>
                <a:close/>
                <a:moveTo>
                  <a:pt x="1018" y="196"/>
                </a:moveTo>
                <a:cubicBezTo>
                  <a:pt x="1007" y="196"/>
                  <a:pt x="998" y="186"/>
                  <a:pt x="998" y="175"/>
                </a:cubicBezTo>
                <a:cubicBezTo>
                  <a:pt x="998" y="164"/>
                  <a:pt x="1007" y="155"/>
                  <a:pt x="1018" y="155"/>
                </a:cubicBezTo>
                <a:cubicBezTo>
                  <a:pt x="1029" y="155"/>
                  <a:pt x="1038" y="164"/>
                  <a:pt x="1038" y="175"/>
                </a:cubicBezTo>
                <a:cubicBezTo>
                  <a:pt x="1038" y="187"/>
                  <a:pt x="1029" y="196"/>
                  <a:pt x="1018" y="196"/>
                </a:cubicBezTo>
                <a:close/>
                <a:moveTo>
                  <a:pt x="1894" y="248"/>
                </a:moveTo>
                <a:cubicBezTo>
                  <a:pt x="1497" y="248"/>
                  <a:pt x="1497" y="248"/>
                  <a:pt x="1497" y="248"/>
                </a:cubicBezTo>
                <a:cubicBezTo>
                  <a:pt x="1489" y="209"/>
                  <a:pt x="1453" y="179"/>
                  <a:pt x="1411" y="179"/>
                </a:cubicBezTo>
                <a:cubicBezTo>
                  <a:pt x="1319" y="179"/>
                  <a:pt x="1319" y="179"/>
                  <a:pt x="1319" y="179"/>
                </a:cubicBezTo>
                <a:cubicBezTo>
                  <a:pt x="1319" y="87"/>
                  <a:pt x="1319" y="87"/>
                  <a:pt x="1319" y="87"/>
                </a:cubicBezTo>
                <a:cubicBezTo>
                  <a:pt x="1319" y="39"/>
                  <a:pt x="1280" y="0"/>
                  <a:pt x="1232" y="0"/>
                </a:cubicBezTo>
                <a:cubicBezTo>
                  <a:pt x="804" y="0"/>
                  <a:pt x="804" y="0"/>
                  <a:pt x="804" y="0"/>
                </a:cubicBezTo>
                <a:cubicBezTo>
                  <a:pt x="756" y="0"/>
                  <a:pt x="716" y="39"/>
                  <a:pt x="716" y="87"/>
                </a:cubicBezTo>
                <a:cubicBezTo>
                  <a:pt x="716" y="179"/>
                  <a:pt x="716" y="179"/>
                  <a:pt x="716" y="179"/>
                </a:cubicBezTo>
                <a:cubicBezTo>
                  <a:pt x="625" y="179"/>
                  <a:pt x="625" y="179"/>
                  <a:pt x="625" y="179"/>
                </a:cubicBezTo>
                <a:cubicBezTo>
                  <a:pt x="583" y="179"/>
                  <a:pt x="548" y="209"/>
                  <a:pt x="539" y="248"/>
                </a:cubicBezTo>
                <a:cubicBezTo>
                  <a:pt x="142" y="248"/>
                  <a:pt x="142" y="248"/>
                  <a:pt x="142" y="248"/>
                </a:cubicBezTo>
                <a:cubicBezTo>
                  <a:pt x="64" y="248"/>
                  <a:pt x="0" y="312"/>
                  <a:pt x="0" y="391"/>
                </a:cubicBezTo>
                <a:cubicBezTo>
                  <a:pt x="0" y="2858"/>
                  <a:pt x="0" y="2858"/>
                  <a:pt x="0" y="2858"/>
                </a:cubicBezTo>
                <a:cubicBezTo>
                  <a:pt x="0" y="2937"/>
                  <a:pt x="64" y="3001"/>
                  <a:pt x="142" y="3001"/>
                </a:cubicBezTo>
                <a:cubicBezTo>
                  <a:pt x="1894" y="3001"/>
                  <a:pt x="1894" y="3001"/>
                  <a:pt x="1894" y="3001"/>
                </a:cubicBezTo>
                <a:cubicBezTo>
                  <a:pt x="1972" y="3001"/>
                  <a:pt x="2036" y="2937"/>
                  <a:pt x="2036" y="2858"/>
                </a:cubicBezTo>
                <a:cubicBezTo>
                  <a:pt x="2036" y="391"/>
                  <a:pt x="2036" y="391"/>
                  <a:pt x="2036" y="391"/>
                </a:cubicBezTo>
                <a:cubicBezTo>
                  <a:pt x="2036" y="312"/>
                  <a:pt x="1972" y="248"/>
                  <a:pt x="1894" y="248"/>
                </a:cubicBezTo>
                <a:close/>
                <a:moveTo>
                  <a:pt x="603" y="428"/>
                </a:moveTo>
                <a:cubicBezTo>
                  <a:pt x="603" y="281"/>
                  <a:pt x="603" y="281"/>
                  <a:pt x="603" y="281"/>
                </a:cubicBezTo>
                <a:cubicBezTo>
                  <a:pt x="603" y="266"/>
                  <a:pt x="603" y="266"/>
                  <a:pt x="603" y="266"/>
                </a:cubicBezTo>
                <a:cubicBezTo>
                  <a:pt x="603" y="254"/>
                  <a:pt x="613" y="244"/>
                  <a:pt x="625" y="244"/>
                </a:cubicBezTo>
                <a:cubicBezTo>
                  <a:pt x="749" y="244"/>
                  <a:pt x="749" y="244"/>
                  <a:pt x="749" y="244"/>
                </a:cubicBezTo>
                <a:cubicBezTo>
                  <a:pt x="767" y="244"/>
                  <a:pt x="782" y="230"/>
                  <a:pt x="782" y="212"/>
                </a:cubicBezTo>
                <a:cubicBezTo>
                  <a:pt x="782" y="87"/>
                  <a:pt x="782" y="87"/>
                  <a:pt x="782" y="87"/>
                </a:cubicBezTo>
                <a:cubicBezTo>
                  <a:pt x="782" y="75"/>
                  <a:pt x="792" y="65"/>
                  <a:pt x="804" y="65"/>
                </a:cubicBezTo>
                <a:cubicBezTo>
                  <a:pt x="1232" y="65"/>
                  <a:pt x="1232" y="65"/>
                  <a:pt x="1232" y="65"/>
                </a:cubicBezTo>
                <a:cubicBezTo>
                  <a:pt x="1244" y="65"/>
                  <a:pt x="1254" y="75"/>
                  <a:pt x="1254" y="87"/>
                </a:cubicBezTo>
                <a:cubicBezTo>
                  <a:pt x="1254" y="212"/>
                  <a:pt x="1254" y="212"/>
                  <a:pt x="1254" y="212"/>
                </a:cubicBezTo>
                <a:cubicBezTo>
                  <a:pt x="1254" y="230"/>
                  <a:pt x="1268" y="244"/>
                  <a:pt x="1287" y="244"/>
                </a:cubicBezTo>
                <a:cubicBezTo>
                  <a:pt x="1411" y="244"/>
                  <a:pt x="1411" y="244"/>
                  <a:pt x="1411" y="244"/>
                </a:cubicBezTo>
                <a:cubicBezTo>
                  <a:pt x="1423" y="244"/>
                  <a:pt x="1433" y="254"/>
                  <a:pt x="1433" y="266"/>
                </a:cubicBezTo>
                <a:cubicBezTo>
                  <a:pt x="1433" y="281"/>
                  <a:pt x="1433" y="281"/>
                  <a:pt x="1433" y="281"/>
                </a:cubicBezTo>
                <a:cubicBezTo>
                  <a:pt x="1433" y="428"/>
                  <a:pt x="1433" y="428"/>
                  <a:pt x="1433" y="428"/>
                </a:cubicBezTo>
                <a:cubicBezTo>
                  <a:pt x="1433" y="450"/>
                  <a:pt x="1433" y="450"/>
                  <a:pt x="1433" y="450"/>
                </a:cubicBezTo>
                <a:cubicBezTo>
                  <a:pt x="603" y="450"/>
                  <a:pt x="603" y="450"/>
                  <a:pt x="603" y="450"/>
                </a:cubicBezTo>
                <a:lnTo>
                  <a:pt x="603" y="428"/>
                </a:lnTo>
                <a:close/>
                <a:moveTo>
                  <a:pt x="570" y="515"/>
                </a:moveTo>
                <a:cubicBezTo>
                  <a:pt x="1466" y="515"/>
                  <a:pt x="1466" y="515"/>
                  <a:pt x="1466" y="515"/>
                </a:cubicBezTo>
                <a:cubicBezTo>
                  <a:pt x="1484" y="515"/>
                  <a:pt x="1499" y="501"/>
                  <a:pt x="1499" y="483"/>
                </a:cubicBezTo>
                <a:cubicBezTo>
                  <a:pt x="1499" y="461"/>
                  <a:pt x="1499" y="461"/>
                  <a:pt x="1499" y="461"/>
                </a:cubicBezTo>
                <a:cubicBezTo>
                  <a:pt x="1791" y="461"/>
                  <a:pt x="1791" y="461"/>
                  <a:pt x="1791" y="461"/>
                </a:cubicBezTo>
                <a:cubicBezTo>
                  <a:pt x="1791" y="2701"/>
                  <a:pt x="1791" y="2701"/>
                  <a:pt x="1791" y="2701"/>
                </a:cubicBezTo>
                <a:cubicBezTo>
                  <a:pt x="245" y="2701"/>
                  <a:pt x="245" y="2701"/>
                  <a:pt x="245" y="2701"/>
                </a:cubicBezTo>
                <a:cubicBezTo>
                  <a:pt x="245" y="461"/>
                  <a:pt x="245" y="461"/>
                  <a:pt x="245" y="461"/>
                </a:cubicBezTo>
                <a:cubicBezTo>
                  <a:pt x="537" y="461"/>
                  <a:pt x="537" y="461"/>
                  <a:pt x="537" y="461"/>
                </a:cubicBezTo>
                <a:cubicBezTo>
                  <a:pt x="537" y="483"/>
                  <a:pt x="537" y="483"/>
                  <a:pt x="537" y="483"/>
                </a:cubicBezTo>
                <a:cubicBezTo>
                  <a:pt x="537" y="501"/>
                  <a:pt x="552" y="515"/>
                  <a:pt x="570" y="515"/>
                </a:cubicBezTo>
                <a:close/>
                <a:moveTo>
                  <a:pt x="1970" y="2858"/>
                </a:moveTo>
                <a:cubicBezTo>
                  <a:pt x="1970" y="2901"/>
                  <a:pt x="1936" y="2935"/>
                  <a:pt x="1894" y="2935"/>
                </a:cubicBezTo>
                <a:cubicBezTo>
                  <a:pt x="142" y="2935"/>
                  <a:pt x="142" y="2935"/>
                  <a:pt x="142" y="2935"/>
                </a:cubicBezTo>
                <a:cubicBezTo>
                  <a:pt x="100" y="2935"/>
                  <a:pt x="66" y="2901"/>
                  <a:pt x="66" y="2858"/>
                </a:cubicBezTo>
                <a:cubicBezTo>
                  <a:pt x="66" y="391"/>
                  <a:pt x="66" y="391"/>
                  <a:pt x="66" y="391"/>
                </a:cubicBezTo>
                <a:cubicBezTo>
                  <a:pt x="66" y="348"/>
                  <a:pt x="100" y="314"/>
                  <a:pt x="142" y="314"/>
                </a:cubicBezTo>
                <a:cubicBezTo>
                  <a:pt x="537" y="314"/>
                  <a:pt x="537" y="314"/>
                  <a:pt x="537" y="314"/>
                </a:cubicBezTo>
                <a:cubicBezTo>
                  <a:pt x="537" y="395"/>
                  <a:pt x="537" y="395"/>
                  <a:pt x="537" y="395"/>
                </a:cubicBezTo>
                <a:cubicBezTo>
                  <a:pt x="212" y="395"/>
                  <a:pt x="212" y="395"/>
                  <a:pt x="212" y="395"/>
                </a:cubicBezTo>
                <a:cubicBezTo>
                  <a:pt x="194" y="395"/>
                  <a:pt x="179" y="410"/>
                  <a:pt x="179" y="428"/>
                </a:cubicBezTo>
                <a:cubicBezTo>
                  <a:pt x="179" y="2734"/>
                  <a:pt x="179" y="2734"/>
                  <a:pt x="179" y="2734"/>
                </a:cubicBezTo>
                <a:cubicBezTo>
                  <a:pt x="179" y="2752"/>
                  <a:pt x="194" y="2767"/>
                  <a:pt x="212" y="2767"/>
                </a:cubicBezTo>
                <a:cubicBezTo>
                  <a:pt x="1824" y="2767"/>
                  <a:pt x="1824" y="2767"/>
                  <a:pt x="1824" y="2767"/>
                </a:cubicBezTo>
                <a:cubicBezTo>
                  <a:pt x="1842" y="2767"/>
                  <a:pt x="1857" y="2752"/>
                  <a:pt x="1857" y="2734"/>
                </a:cubicBezTo>
                <a:cubicBezTo>
                  <a:pt x="1857" y="428"/>
                  <a:pt x="1857" y="428"/>
                  <a:pt x="1857" y="428"/>
                </a:cubicBezTo>
                <a:cubicBezTo>
                  <a:pt x="1857" y="410"/>
                  <a:pt x="1842" y="395"/>
                  <a:pt x="1824" y="395"/>
                </a:cubicBezTo>
                <a:cubicBezTo>
                  <a:pt x="1499" y="395"/>
                  <a:pt x="1499" y="395"/>
                  <a:pt x="1499" y="395"/>
                </a:cubicBezTo>
                <a:cubicBezTo>
                  <a:pt x="1499" y="314"/>
                  <a:pt x="1499" y="314"/>
                  <a:pt x="1499" y="314"/>
                </a:cubicBezTo>
                <a:cubicBezTo>
                  <a:pt x="1894" y="314"/>
                  <a:pt x="1894" y="314"/>
                  <a:pt x="1894" y="314"/>
                </a:cubicBezTo>
                <a:cubicBezTo>
                  <a:pt x="1936" y="314"/>
                  <a:pt x="1970" y="348"/>
                  <a:pt x="1970" y="391"/>
                </a:cubicBezTo>
                <a:lnTo>
                  <a:pt x="1970" y="2858"/>
                </a:lnTo>
                <a:close/>
                <a:moveTo>
                  <a:pt x="477" y="927"/>
                </a:moveTo>
                <a:cubicBezTo>
                  <a:pt x="1558" y="927"/>
                  <a:pt x="1558" y="927"/>
                  <a:pt x="1558" y="927"/>
                </a:cubicBezTo>
                <a:cubicBezTo>
                  <a:pt x="1576" y="927"/>
                  <a:pt x="1591" y="942"/>
                  <a:pt x="1591" y="960"/>
                </a:cubicBezTo>
                <a:cubicBezTo>
                  <a:pt x="1591" y="978"/>
                  <a:pt x="1576" y="993"/>
                  <a:pt x="1558" y="993"/>
                </a:cubicBezTo>
                <a:cubicBezTo>
                  <a:pt x="477" y="993"/>
                  <a:pt x="477" y="993"/>
                  <a:pt x="477" y="993"/>
                </a:cubicBezTo>
                <a:cubicBezTo>
                  <a:pt x="459" y="993"/>
                  <a:pt x="445" y="978"/>
                  <a:pt x="445" y="960"/>
                </a:cubicBezTo>
                <a:cubicBezTo>
                  <a:pt x="445" y="942"/>
                  <a:pt x="459" y="927"/>
                  <a:pt x="477" y="927"/>
                </a:cubicBezTo>
                <a:close/>
                <a:moveTo>
                  <a:pt x="1591" y="1398"/>
                </a:moveTo>
                <a:cubicBezTo>
                  <a:pt x="1591" y="1416"/>
                  <a:pt x="1576" y="1431"/>
                  <a:pt x="1558" y="1431"/>
                </a:cubicBezTo>
                <a:cubicBezTo>
                  <a:pt x="477" y="1431"/>
                  <a:pt x="477" y="1431"/>
                  <a:pt x="477" y="1431"/>
                </a:cubicBezTo>
                <a:cubicBezTo>
                  <a:pt x="459" y="1431"/>
                  <a:pt x="445" y="1416"/>
                  <a:pt x="445" y="1398"/>
                </a:cubicBezTo>
                <a:cubicBezTo>
                  <a:pt x="445" y="1380"/>
                  <a:pt x="459" y="1365"/>
                  <a:pt x="477" y="1365"/>
                </a:cubicBezTo>
                <a:cubicBezTo>
                  <a:pt x="1558" y="1365"/>
                  <a:pt x="1558" y="1365"/>
                  <a:pt x="1558" y="1365"/>
                </a:cubicBezTo>
                <a:cubicBezTo>
                  <a:pt x="1576" y="1365"/>
                  <a:pt x="1591" y="1380"/>
                  <a:pt x="1591" y="1398"/>
                </a:cubicBezTo>
                <a:close/>
                <a:moveTo>
                  <a:pt x="1044" y="1836"/>
                </a:moveTo>
                <a:cubicBezTo>
                  <a:pt x="1044" y="1854"/>
                  <a:pt x="1029" y="1869"/>
                  <a:pt x="1011" y="1869"/>
                </a:cubicBezTo>
                <a:cubicBezTo>
                  <a:pt x="477" y="1869"/>
                  <a:pt x="477" y="1869"/>
                  <a:pt x="477" y="1869"/>
                </a:cubicBezTo>
                <a:cubicBezTo>
                  <a:pt x="459" y="1869"/>
                  <a:pt x="445" y="1854"/>
                  <a:pt x="445" y="1836"/>
                </a:cubicBezTo>
                <a:cubicBezTo>
                  <a:pt x="445" y="1818"/>
                  <a:pt x="459" y="1803"/>
                  <a:pt x="477" y="1803"/>
                </a:cubicBezTo>
                <a:cubicBezTo>
                  <a:pt x="1011" y="1803"/>
                  <a:pt x="1011" y="1803"/>
                  <a:pt x="1011" y="1803"/>
                </a:cubicBezTo>
                <a:cubicBezTo>
                  <a:pt x="1029" y="1803"/>
                  <a:pt x="1044" y="1818"/>
                  <a:pt x="1044" y="1836"/>
                </a:cubicBezTo>
                <a:close/>
                <a:moveTo>
                  <a:pt x="1044" y="2274"/>
                </a:moveTo>
                <a:cubicBezTo>
                  <a:pt x="1044" y="2292"/>
                  <a:pt x="1029" y="2307"/>
                  <a:pt x="1011" y="2307"/>
                </a:cubicBezTo>
                <a:cubicBezTo>
                  <a:pt x="477" y="2307"/>
                  <a:pt x="477" y="2307"/>
                  <a:pt x="477" y="2307"/>
                </a:cubicBezTo>
                <a:cubicBezTo>
                  <a:pt x="459" y="2307"/>
                  <a:pt x="445" y="2292"/>
                  <a:pt x="445" y="2274"/>
                </a:cubicBezTo>
                <a:cubicBezTo>
                  <a:pt x="445" y="2256"/>
                  <a:pt x="459" y="2241"/>
                  <a:pt x="477" y="2241"/>
                </a:cubicBezTo>
                <a:cubicBezTo>
                  <a:pt x="1011" y="2241"/>
                  <a:pt x="1011" y="2241"/>
                  <a:pt x="1011" y="2241"/>
                </a:cubicBezTo>
                <a:cubicBezTo>
                  <a:pt x="1029" y="2241"/>
                  <a:pt x="1044" y="2256"/>
                  <a:pt x="1044" y="2274"/>
                </a:cubicBezTo>
                <a:close/>
                <a:moveTo>
                  <a:pt x="1555" y="1617"/>
                </a:moveTo>
                <a:cubicBezTo>
                  <a:pt x="1568" y="1630"/>
                  <a:pt x="1569" y="1651"/>
                  <a:pt x="1556" y="1664"/>
                </a:cubicBezTo>
                <a:cubicBezTo>
                  <a:pt x="1310" y="1916"/>
                  <a:pt x="1310" y="1916"/>
                  <a:pt x="1310" y="1916"/>
                </a:cubicBezTo>
                <a:cubicBezTo>
                  <a:pt x="1304" y="1923"/>
                  <a:pt x="1295" y="1926"/>
                  <a:pt x="1287" y="1926"/>
                </a:cubicBezTo>
                <a:cubicBezTo>
                  <a:pt x="1279" y="1926"/>
                  <a:pt x="1271" y="1923"/>
                  <a:pt x="1264" y="1917"/>
                </a:cubicBezTo>
                <a:cubicBezTo>
                  <a:pt x="1126" y="1790"/>
                  <a:pt x="1126" y="1790"/>
                  <a:pt x="1126" y="1790"/>
                </a:cubicBezTo>
                <a:cubicBezTo>
                  <a:pt x="1113" y="1778"/>
                  <a:pt x="1112" y="1757"/>
                  <a:pt x="1124" y="1744"/>
                </a:cubicBezTo>
                <a:cubicBezTo>
                  <a:pt x="1136" y="1730"/>
                  <a:pt x="1157" y="1729"/>
                  <a:pt x="1170" y="1742"/>
                </a:cubicBezTo>
                <a:cubicBezTo>
                  <a:pt x="1285" y="1847"/>
                  <a:pt x="1285" y="1847"/>
                  <a:pt x="1285" y="1847"/>
                </a:cubicBezTo>
                <a:cubicBezTo>
                  <a:pt x="1509" y="1618"/>
                  <a:pt x="1509" y="1618"/>
                  <a:pt x="1509" y="1618"/>
                </a:cubicBezTo>
                <a:cubicBezTo>
                  <a:pt x="1522" y="1605"/>
                  <a:pt x="1542" y="1604"/>
                  <a:pt x="1555" y="1617"/>
                </a:cubicBezTo>
                <a:close/>
                <a:moveTo>
                  <a:pt x="1555" y="2055"/>
                </a:moveTo>
                <a:cubicBezTo>
                  <a:pt x="1568" y="2068"/>
                  <a:pt x="1569" y="2088"/>
                  <a:pt x="1556" y="2101"/>
                </a:cubicBezTo>
                <a:cubicBezTo>
                  <a:pt x="1310" y="2354"/>
                  <a:pt x="1310" y="2354"/>
                  <a:pt x="1310" y="2354"/>
                </a:cubicBezTo>
                <a:cubicBezTo>
                  <a:pt x="1304" y="2361"/>
                  <a:pt x="1295" y="2364"/>
                  <a:pt x="1287" y="2364"/>
                </a:cubicBezTo>
                <a:cubicBezTo>
                  <a:pt x="1279" y="2364"/>
                  <a:pt x="1271" y="2361"/>
                  <a:pt x="1264" y="2355"/>
                </a:cubicBezTo>
                <a:cubicBezTo>
                  <a:pt x="1126" y="2228"/>
                  <a:pt x="1126" y="2228"/>
                  <a:pt x="1126" y="2228"/>
                </a:cubicBezTo>
                <a:cubicBezTo>
                  <a:pt x="1113" y="2216"/>
                  <a:pt x="1112" y="2195"/>
                  <a:pt x="1124" y="2181"/>
                </a:cubicBezTo>
                <a:cubicBezTo>
                  <a:pt x="1136" y="2168"/>
                  <a:pt x="1157" y="2167"/>
                  <a:pt x="1170" y="2180"/>
                </a:cubicBezTo>
                <a:cubicBezTo>
                  <a:pt x="1285" y="2285"/>
                  <a:pt x="1285" y="2285"/>
                  <a:pt x="1285" y="2285"/>
                </a:cubicBezTo>
                <a:cubicBezTo>
                  <a:pt x="1509" y="2056"/>
                  <a:pt x="1509" y="2056"/>
                  <a:pt x="1509" y="2056"/>
                </a:cubicBezTo>
                <a:cubicBezTo>
                  <a:pt x="1522" y="2043"/>
                  <a:pt x="1542" y="2042"/>
                  <a:pt x="1555" y="2055"/>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3600">
              <a:solidFill>
                <a:schemeClr val="dk1"/>
              </a:solidFill>
              <a:latin typeface="Calibri"/>
              <a:ea typeface="Calibri"/>
              <a:cs typeface="Calibri"/>
              <a:sym typeface="Calibri"/>
            </a:endParaRPr>
          </a:p>
        </p:txBody>
      </p:sp>
      <p:grpSp>
        <p:nvGrpSpPr>
          <p:cNvPr id="299" name="Google Shape;299;p14"/>
          <p:cNvGrpSpPr/>
          <p:nvPr/>
        </p:nvGrpSpPr>
        <p:grpSpPr>
          <a:xfrm>
            <a:off x="11122570" y="10329359"/>
            <a:ext cx="1940664" cy="379916"/>
            <a:chOff x="11105411" y="10329359"/>
            <a:chExt cx="1940664" cy="379916"/>
          </a:xfrm>
        </p:grpSpPr>
        <p:sp>
          <p:nvSpPr>
            <p:cNvPr id="300" name="Google Shape;300;p14"/>
            <p:cNvSpPr/>
            <p:nvPr/>
          </p:nvSpPr>
          <p:spPr>
            <a:xfrm rot="-5400000">
              <a:off x="11008993" y="10425777"/>
              <a:ext cx="379916" cy="187080"/>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01" name="Google Shape;301;p14"/>
            <p:cNvSpPr/>
            <p:nvPr/>
          </p:nvSpPr>
          <p:spPr>
            <a:xfrm>
              <a:off x="11271250" y="10452899"/>
              <a:ext cx="1774825" cy="13283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grpSp>
        <p:nvGrpSpPr>
          <p:cNvPr id="302" name="Google Shape;302;p14"/>
          <p:cNvGrpSpPr/>
          <p:nvPr/>
        </p:nvGrpSpPr>
        <p:grpSpPr>
          <a:xfrm rot="7243054">
            <a:off x="9244670" y="6953698"/>
            <a:ext cx="1940664" cy="379916"/>
            <a:chOff x="11105411" y="10329359"/>
            <a:chExt cx="1940664" cy="379916"/>
          </a:xfrm>
        </p:grpSpPr>
        <p:sp>
          <p:nvSpPr>
            <p:cNvPr id="303" name="Google Shape;303;p14"/>
            <p:cNvSpPr/>
            <p:nvPr/>
          </p:nvSpPr>
          <p:spPr>
            <a:xfrm rot="-5400000">
              <a:off x="11008993" y="10425777"/>
              <a:ext cx="379916" cy="187080"/>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04" name="Google Shape;304;p14"/>
            <p:cNvSpPr/>
            <p:nvPr/>
          </p:nvSpPr>
          <p:spPr>
            <a:xfrm>
              <a:off x="11271250" y="10452899"/>
              <a:ext cx="1774825" cy="13283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grpSp>
        <p:nvGrpSpPr>
          <p:cNvPr id="305" name="Google Shape;305;p14"/>
          <p:cNvGrpSpPr/>
          <p:nvPr/>
        </p:nvGrpSpPr>
        <p:grpSpPr>
          <a:xfrm flipH="1" rot="3556946">
            <a:off x="13197389" y="6953698"/>
            <a:ext cx="1940664" cy="379916"/>
            <a:chOff x="11105411" y="10329359"/>
            <a:chExt cx="1940664" cy="379916"/>
          </a:xfrm>
        </p:grpSpPr>
        <p:sp>
          <p:nvSpPr>
            <p:cNvPr id="306" name="Google Shape;306;p14"/>
            <p:cNvSpPr/>
            <p:nvPr/>
          </p:nvSpPr>
          <p:spPr>
            <a:xfrm rot="-5400000">
              <a:off x="11008993" y="10425777"/>
              <a:ext cx="379916" cy="187080"/>
            </a:xfrm>
            <a:prstGeom prst="triangle">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sp>
          <p:nvSpPr>
            <p:cNvPr id="307" name="Google Shape;307;p14"/>
            <p:cNvSpPr/>
            <p:nvPr/>
          </p:nvSpPr>
          <p:spPr>
            <a:xfrm>
              <a:off x="11271250" y="10452899"/>
              <a:ext cx="1774825" cy="13283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03-Dark Blue Business Plan">
      <a:dk1>
        <a:srgbClr val="999999"/>
      </a:dk1>
      <a:lt1>
        <a:srgbClr val="FFFFFF"/>
      </a:lt1>
      <a:dk2>
        <a:srgbClr val="050A19"/>
      </a:dk2>
      <a:lt2>
        <a:srgbClr val="FFFFFF"/>
      </a:lt2>
      <a:accent1>
        <a:srgbClr val="09B1CC"/>
      </a:accent1>
      <a:accent2>
        <a:srgbClr val="32C0D8"/>
      </a:accent2>
      <a:accent3>
        <a:srgbClr val="558EB9"/>
      </a:accent3>
      <a:accent4>
        <a:srgbClr val="397FB0"/>
      </a:accent4>
      <a:accent5>
        <a:srgbClr val="089BB4"/>
      </a:accent5>
      <a:accent6>
        <a:srgbClr val="1D869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